
<file path=[Content_Types].xml><?xml version="1.0" encoding="utf-8"?>
<Types xmlns="http://schemas.openxmlformats.org/package/2006/content-types">
  <Default Extension="bin" ContentType="application/vnd.openxmlformats-officedocument.oleObject"/>
  <Default Extension="doc" ContentType="application/msword"/>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 ContentType="application/vnd.visio"/>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Lst>
  <p:notesMasterIdLst>
    <p:notesMasterId r:id="rId149"/>
  </p:notesMasterIdLst>
  <p:sldIdLst>
    <p:sldId id="2640" r:id="rId3"/>
    <p:sldId id="1297" r:id="rId4"/>
    <p:sldId id="2683" r:id="rId5"/>
    <p:sldId id="1250" r:id="rId6"/>
    <p:sldId id="1251" r:id="rId7"/>
    <p:sldId id="1252" r:id="rId8"/>
    <p:sldId id="1253" r:id="rId9"/>
    <p:sldId id="2684" r:id="rId10"/>
    <p:sldId id="1254" r:id="rId11"/>
    <p:sldId id="2685" r:id="rId12"/>
    <p:sldId id="2688" r:id="rId13"/>
    <p:sldId id="2644" r:id="rId14"/>
    <p:sldId id="2648" r:id="rId15"/>
    <p:sldId id="2650" r:id="rId16"/>
    <p:sldId id="1259" r:id="rId17"/>
    <p:sldId id="2689" r:id="rId18"/>
    <p:sldId id="1260" r:id="rId19"/>
    <p:sldId id="2690" r:id="rId20"/>
    <p:sldId id="2691" r:id="rId21"/>
    <p:sldId id="2692" r:id="rId22"/>
    <p:sldId id="2651" r:id="rId23"/>
    <p:sldId id="2060" r:id="rId24"/>
    <p:sldId id="2693" r:id="rId25"/>
    <p:sldId id="2694" r:id="rId26"/>
    <p:sldId id="2695" r:id="rId27"/>
    <p:sldId id="2696" r:id="rId28"/>
    <p:sldId id="2697" r:id="rId29"/>
    <p:sldId id="2061" r:id="rId30"/>
    <p:sldId id="2698" r:id="rId31"/>
    <p:sldId id="2723" r:id="rId32"/>
    <p:sldId id="1261" r:id="rId33"/>
    <p:sldId id="2653" r:id="rId34"/>
    <p:sldId id="2652" r:id="rId35"/>
    <p:sldId id="2699" r:id="rId36"/>
    <p:sldId id="2063" r:id="rId37"/>
    <p:sldId id="1263" r:id="rId38"/>
    <p:sldId id="2654" r:id="rId39"/>
    <p:sldId id="2700" r:id="rId40"/>
    <p:sldId id="1264" r:id="rId41"/>
    <p:sldId id="2701" r:id="rId42"/>
    <p:sldId id="1265" r:id="rId43"/>
    <p:sldId id="1270" r:id="rId44"/>
    <p:sldId id="2065" r:id="rId45"/>
    <p:sldId id="2066" r:id="rId46"/>
    <p:sldId id="2064" r:id="rId47"/>
    <p:sldId id="2582" r:id="rId48"/>
    <p:sldId id="2067" r:id="rId49"/>
    <p:sldId id="2655" r:id="rId50"/>
    <p:sldId id="1268" r:id="rId51"/>
    <p:sldId id="2656" r:id="rId52"/>
    <p:sldId id="2583" r:id="rId53"/>
    <p:sldId id="1269" r:id="rId54"/>
    <p:sldId id="2657" r:id="rId55"/>
    <p:sldId id="2609" r:id="rId56"/>
    <p:sldId id="2610" r:id="rId57"/>
    <p:sldId id="1272" r:id="rId58"/>
    <p:sldId id="1273" r:id="rId59"/>
    <p:sldId id="2702" r:id="rId60"/>
    <p:sldId id="1274" r:id="rId61"/>
    <p:sldId id="2703" r:id="rId62"/>
    <p:sldId id="2611" r:id="rId63"/>
    <p:sldId id="2069" r:id="rId64"/>
    <p:sldId id="2070" r:id="rId65"/>
    <p:sldId id="2071" r:id="rId66"/>
    <p:sldId id="2072" r:id="rId67"/>
    <p:sldId id="2073" r:id="rId68"/>
    <p:sldId id="2074" r:id="rId69"/>
    <p:sldId id="2075" r:id="rId70"/>
    <p:sldId id="2705" r:id="rId71"/>
    <p:sldId id="2704" r:id="rId72"/>
    <p:sldId id="2078" r:id="rId73"/>
    <p:sldId id="2706" r:id="rId74"/>
    <p:sldId id="2076" r:id="rId75"/>
    <p:sldId id="2658" r:id="rId76"/>
    <p:sldId id="2077" r:id="rId77"/>
    <p:sldId id="2707" r:id="rId78"/>
    <p:sldId id="2708" r:id="rId79"/>
    <p:sldId id="2079" r:id="rId80"/>
    <p:sldId id="2080" r:id="rId81"/>
    <p:sldId id="2659" r:id="rId82"/>
    <p:sldId id="2612" r:id="rId83"/>
    <p:sldId id="2709" r:id="rId84"/>
    <p:sldId id="2710" r:id="rId85"/>
    <p:sldId id="2613" r:id="rId86"/>
    <p:sldId id="2660" r:id="rId87"/>
    <p:sldId id="1278" r:id="rId88"/>
    <p:sldId id="2614" r:id="rId89"/>
    <p:sldId id="2615" r:id="rId90"/>
    <p:sldId id="2616" r:id="rId91"/>
    <p:sldId id="2724" r:id="rId92"/>
    <p:sldId id="2617" r:id="rId93"/>
    <p:sldId id="2082" r:id="rId94"/>
    <p:sldId id="2083" r:id="rId95"/>
    <p:sldId id="2084" r:id="rId96"/>
    <p:sldId id="2085" r:id="rId97"/>
    <p:sldId id="2711" r:id="rId98"/>
    <p:sldId id="2086" r:id="rId99"/>
    <p:sldId id="2669" r:id="rId100"/>
    <p:sldId id="2670" r:id="rId101"/>
    <p:sldId id="2672" r:id="rId102"/>
    <p:sldId id="2673" r:id="rId103"/>
    <p:sldId id="2087" r:id="rId104"/>
    <p:sldId id="2661" r:id="rId105"/>
    <p:sldId id="2662" r:id="rId106"/>
    <p:sldId id="2663" r:id="rId107"/>
    <p:sldId id="2664" r:id="rId108"/>
    <p:sldId id="2665" r:id="rId109"/>
    <p:sldId id="2679" r:id="rId110"/>
    <p:sldId id="2666" r:id="rId111"/>
    <p:sldId id="2088" r:id="rId112"/>
    <p:sldId id="2667" r:id="rId113"/>
    <p:sldId id="2680" r:id="rId114"/>
    <p:sldId id="2712" r:id="rId115"/>
    <p:sldId id="2681" r:id="rId116"/>
    <p:sldId id="2713" r:id="rId117"/>
    <p:sldId id="2668" r:id="rId118"/>
    <p:sldId id="2725" r:id="rId119"/>
    <p:sldId id="2714" r:id="rId120"/>
    <p:sldId id="2716" r:id="rId121"/>
    <p:sldId id="2717" r:id="rId122"/>
    <p:sldId id="2718" r:id="rId123"/>
    <p:sldId id="2719" r:id="rId124"/>
    <p:sldId id="2720" r:id="rId125"/>
    <p:sldId id="2721" r:id="rId126"/>
    <p:sldId id="2722" r:id="rId127"/>
    <p:sldId id="2674" r:id="rId128"/>
    <p:sldId id="2675" r:id="rId129"/>
    <p:sldId id="2682" r:id="rId130"/>
    <p:sldId id="1282" r:id="rId131"/>
    <p:sldId id="2677" r:id="rId132"/>
    <p:sldId id="1283" r:id="rId133"/>
    <p:sldId id="1284" r:id="rId134"/>
    <p:sldId id="1285" r:id="rId135"/>
    <p:sldId id="1286" r:id="rId136"/>
    <p:sldId id="1287" r:id="rId137"/>
    <p:sldId id="2678" r:id="rId138"/>
    <p:sldId id="1288" r:id="rId139"/>
    <p:sldId id="1289" r:id="rId140"/>
    <p:sldId id="1290" r:id="rId141"/>
    <p:sldId id="1291" r:id="rId142"/>
    <p:sldId id="2089" r:id="rId143"/>
    <p:sldId id="1292" r:id="rId144"/>
    <p:sldId id="1293" r:id="rId145"/>
    <p:sldId id="1294" r:id="rId146"/>
    <p:sldId id="1295" r:id="rId147"/>
    <p:sldId id="2568" r:id="rId148"/>
  </p:sldIdLst>
  <p:sldSz cx="9144000" cy="6858000" type="screen4x3"/>
  <p:notesSz cx="6858000" cy="9144000"/>
  <p:defaultTextStyle>
    <a:defPPr>
      <a:defRPr lang="zh-CN"/>
    </a:defPPr>
    <a:lvl1pPr algn="l" rtl="0" eaLnBrk="0" fontAlgn="base" hangingPunct="0">
      <a:spcBef>
        <a:spcPct val="0"/>
      </a:spcBef>
      <a:spcAft>
        <a:spcPct val="0"/>
      </a:spcAft>
      <a:defRPr sz="26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sz="26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sz="26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sz="26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sz="26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6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6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6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6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8FFFE2"/>
    <a:srgbClr val="FF5D5D"/>
    <a:srgbClr val="DB577D"/>
    <a:srgbClr val="FF00FF"/>
    <a:srgbClr val="E0E8E5"/>
    <a:srgbClr val="8751FF"/>
    <a:srgbClr val="BED0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35" autoAdjust="0"/>
    <p:restoredTop sz="84646" autoAdjust="0"/>
  </p:normalViewPr>
  <p:slideViewPr>
    <p:cSldViewPr>
      <p:cViewPr varScale="1">
        <p:scale>
          <a:sx n="61" d="100"/>
          <a:sy n="61" d="100"/>
        </p:scale>
        <p:origin x="1448"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308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notesMaster" Target="notesMasters/notesMaster1.xml"/><Relationship Id="rId5" Type="http://schemas.openxmlformats.org/officeDocument/2006/relationships/slide" Target="slides/slide3.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presProps" Target="presProps.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viewProps" Target="viewProp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tableStyles" Target="tableStyle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CD155FA8-07A7-47FC-AC80-799937626A2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ltLang="zh-CN"/>
          </a:p>
        </p:txBody>
      </p:sp>
      <p:sp>
        <p:nvSpPr>
          <p:cNvPr id="27651" name="Rectangle 3">
            <a:extLst>
              <a:ext uri="{FF2B5EF4-FFF2-40B4-BE49-F238E27FC236}">
                <a16:creationId xmlns:a16="http://schemas.microsoft.com/office/drawing/2014/main" id="{EE445675-F0FA-4AB8-9146-BC6535360857}"/>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ltLang="zh-CN"/>
          </a:p>
        </p:txBody>
      </p:sp>
      <p:sp>
        <p:nvSpPr>
          <p:cNvPr id="4100" name="Rectangle 4">
            <a:extLst>
              <a:ext uri="{FF2B5EF4-FFF2-40B4-BE49-F238E27FC236}">
                <a16:creationId xmlns:a16="http://schemas.microsoft.com/office/drawing/2014/main" id="{EEA4324D-DBFC-45FA-96E8-2F6F4A44AF67}"/>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a:extLst>
              <a:ext uri="{FF2B5EF4-FFF2-40B4-BE49-F238E27FC236}">
                <a16:creationId xmlns:a16="http://schemas.microsoft.com/office/drawing/2014/main" id="{31BEB23B-35C1-41C4-AC18-C9FEF60BAEE7}"/>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a:extLst>
              <a:ext uri="{FF2B5EF4-FFF2-40B4-BE49-F238E27FC236}">
                <a16:creationId xmlns:a16="http://schemas.microsoft.com/office/drawing/2014/main" id="{476878FE-316A-4F1F-8D0B-B3686D498075}"/>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ltLang="zh-CN"/>
          </a:p>
        </p:txBody>
      </p:sp>
      <p:sp>
        <p:nvSpPr>
          <p:cNvPr id="27655" name="Rectangle 7">
            <a:extLst>
              <a:ext uri="{FF2B5EF4-FFF2-40B4-BE49-F238E27FC236}">
                <a16:creationId xmlns:a16="http://schemas.microsoft.com/office/drawing/2014/main" id="{8CB1616A-7DB6-4413-9294-8245B8256F17}"/>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A2A39494-D496-46F2-AFEA-D9B25B920AAB}"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2F78955B-1BCA-4C3D-B249-8C357D2E4470}"/>
              </a:ext>
            </a:extLst>
          </p:cNvPr>
          <p:cNvSpPr>
            <a:spLocks noGrp="1" noRot="1" noChangeAspect="1" noTextEdit="1"/>
          </p:cNvSpPr>
          <p:nvPr>
            <p:ph type="sldImg"/>
          </p:nvPr>
        </p:nvSpPr>
        <p:spPr>
          <a:ln/>
        </p:spPr>
      </p:sp>
      <p:sp>
        <p:nvSpPr>
          <p:cNvPr id="40963" name="备注占位符 2">
            <a:extLst>
              <a:ext uri="{FF2B5EF4-FFF2-40B4-BE49-F238E27FC236}">
                <a16:creationId xmlns:a16="http://schemas.microsoft.com/office/drawing/2014/main" id="{46D02701-3CD3-49FF-8260-E5E71AF752D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964" name="灯片编号占位符 3">
            <a:extLst>
              <a:ext uri="{FF2B5EF4-FFF2-40B4-BE49-F238E27FC236}">
                <a16:creationId xmlns:a16="http://schemas.microsoft.com/office/drawing/2014/main" id="{0DEDFCA1-CE30-43FC-81FD-1EB9A2C2346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6FC0588-0D1E-4F06-A679-56F6BF1302BE}" type="slidenum">
              <a:rPr lang="en-US" altLang="zh-CN"/>
              <a:pPr>
                <a:spcBef>
                  <a:spcPct val="0"/>
                </a:spcBef>
              </a:pPr>
              <a:t>35</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DBA1E662-ED5F-4359-88CD-DC6CDEA6280D}"/>
              </a:ext>
            </a:extLst>
          </p:cNvPr>
          <p:cNvGrpSpPr>
            <a:grpSpLocks/>
          </p:cNvGrpSpPr>
          <p:nvPr/>
        </p:nvGrpSpPr>
        <p:grpSpPr bwMode="auto">
          <a:xfrm>
            <a:off x="0" y="2133600"/>
            <a:ext cx="9009063" cy="1052513"/>
            <a:chOff x="0" y="1536"/>
            <a:chExt cx="5675" cy="663"/>
          </a:xfrm>
        </p:grpSpPr>
        <p:grpSp>
          <p:nvGrpSpPr>
            <p:cNvPr id="5" name="Group 3">
              <a:extLst>
                <a:ext uri="{FF2B5EF4-FFF2-40B4-BE49-F238E27FC236}">
                  <a16:creationId xmlns:a16="http://schemas.microsoft.com/office/drawing/2014/main" id="{96957DB6-4E89-4B10-A6E1-AC905AB663FF}"/>
                </a:ext>
              </a:extLst>
            </p:cNvPr>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41B655D7-C52F-46AC-A836-438A76FD9DB6}"/>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3" name="Rectangle 5">
                <a:extLst>
                  <a:ext uri="{FF2B5EF4-FFF2-40B4-BE49-F238E27FC236}">
                    <a16:creationId xmlns:a16="http://schemas.microsoft.com/office/drawing/2014/main" id="{A123D106-CF0A-4F6A-81D6-98933B7D4BC2}"/>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grpSp>
          <p:nvGrpSpPr>
            <p:cNvPr id="6" name="Group 6">
              <a:extLst>
                <a:ext uri="{FF2B5EF4-FFF2-40B4-BE49-F238E27FC236}">
                  <a16:creationId xmlns:a16="http://schemas.microsoft.com/office/drawing/2014/main" id="{F8B7716E-0F32-4E41-B5FC-AF05F8AFEC0E}"/>
                </a:ext>
              </a:extLst>
            </p:cNvPr>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A279E0A4-6EC7-4E60-B066-0B224A21A769}"/>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1" name="Rectangle 8">
                <a:extLst>
                  <a:ext uri="{FF2B5EF4-FFF2-40B4-BE49-F238E27FC236}">
                    <a16:creationId xmlns:a16="http://schemas.microsoft.com/office/drawing/2014/main" id="{234F5106-E33D-499A-A01B-EFE75EFCB1FE}"/>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7" name="Rectangle 9">
              <a:extLst>
                <a:ext uri="{FF2B5EF4-FFF2-40B4-BE49-F238E27FC236}">
                  <a16:creationId xmlns:a16="http://schemas.microsoft.com/office/drawing/2014/main" id="{FE0E043D-B5B3-4A8F-936F-39D3BC5485EF}"/>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8" name="Rectangle 10">
              <a:extLst>
                <a:ext uri="{FF2B5EF4-FFF2-40B4-BE49-F238E27FC236}">
                  <a16:creationId xmlns:a16="http://schemas.microsoft.com/office/drawing/2014/main" id="{808E814D-81A7-4E86-B372-BD191FD627CA}"/>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9" name="Rectangle 11">
              <a:extLst>
                <a:ext uri="{FF2B5EF4-FFF2-40B4-BE49-F238E27FC236}">
                  <a16:creationId xmlns:a16="http://schemas.microsoft.com/office/drawing/2014/main" id="{9049546F-1525-4AE1-B9DA-A98ED3F78CFE}"/>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124417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a:t>单击此处编辑母版标题样式</a:t>
            </a:r>
          </a:p>
        </p:txBody>
      </p:sp>
      <p:sp>
        <p:nvSpPr>
          <p:cNvPr id="124417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14" name="Rectangle 14">
            <a:extLst>
              <a:ext uri="{FF2B5EF4-FFF2-40B4-BE49-F238E27FC236}">
                <a16:creationId xmlns:a16="http://schemas.microsoft.com/office/drawing/2014/main" id="{773DA28C-FA3D-4431-A90D-CD8888806BC3}"/>
              </a:ext>
            </a:extLst>
          </p:cNvPr>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776C5840-0ED9-4DEA-9545-E785D81A555B}" type="datetime1">
              <a:rPr lang="zh-CN" altLang="en-US"/>
              <a:pPr>
                <a:defRPr/>
              </a:pPr>
              <a:t>2020/12/14</a:t>
            </a:fld>
            <a:endParaRPr lang="en-US" altLang="zh-CN"/>
          </a:p>
        </p:txBody>
      </p:sp>
      <p:sp>
        <p:nvSpPr>
          <p:cNvPr id="15" name="Rectangle 15">
            <a:extLst>
              <a:ext uri="{FF2B5EF4-FFF2-40B4-BE49-F238E27FC236}">
                <a16:creationId xmlns:a16="http://schemas.microsoft.com/office/drawing/2014/main" id="{F5372408-681E-40D3-8808-9D7DA8D23D39}"/>
              </a:ext>
            </a:extLst>
          </p:cNvPr>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a:extLst>
              <a:ext uri="{FF2B5EF4-FFF2-40B4-BE49-F238E27FC236}">
                <a16:creationId xmlns:a16="http://schemas.microsoft.com/office/drawing/2014/main" id="{057276D4-8786-4603-8BD3-684C92BADAF3}"/>
              </a:ext>
            </a:extLst>
          </p:cNvPr>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0BC275DB-D020-4DDF-B2BF-2647557726AF}" type="slidenum">
              <a:rPr lang="zh-CN" altLang="en-US"/>
              <a:pPr/>
              <a:t>‹#›</a:t>
            </a:fld>
            <a:endParaRPr lang="en-US" altLang="zh-CN"/>
          </a:p>
        </p:txBody>
      </p:sp>
    </p:spTree>
    <p:extLst>
      <p:ext uri="{BB962C8B-B14F-4D97-AF65-F5344CB8AC3E}">
        <p14:creationId xmlns:p14="http://schemas.microsoft.com/office/powerpoint/2010/main" val="271456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C660B2E2-1E57-4DBA-953A-8A074953D6FD}"/>
              </a:ext>
            </a:extLst>
          </p:cNvPr>
          <p:cNvSpPr>
            <a:spLocks noGrp="1" noChangeArrowheads="1"/>
          </p:cNvSpPr>
          <p:nvPr>
            <p:ph type="dt" sz="half" idx="10"/>
          </p:nvPr>
        </p:nvSpPr>
        <p:spPr>
          <a:ln/>
        </p:spPr>
        <p:txBody>
          <a:bodyPr/>
          <a:lstStyle>
            <a:lvl1pPr>
              <a:defRPr/>
            </a:lvl1pPr>
          </a:lstStyle>
          <a:p>
            <a:pPr>
              <a:defRPr/>
            </a:pPr>
            <a:fld id="{72897647-A049-480F-B671-13E0E21ABD5C}" type="datetime1">
              <a:rPr lang="zh-CN" altLang="en-US"/>
              <a:pPr>
                <a:defRPr/>
              </a:pPr>
              <a:t>2020/12/14</a:t>
            </a:fld>
            <a:endParaRPr lang="en-US" altLang="zh-CN"/>
          </a:p>
        </p:txBody>
      </p:sp>
      <p:sp>
        <p:nvSpPr>
          <p:cNvPr id="5" name="Rectangle 12">
            <a:extLst>
              <a:ext uri="{FF2B5EF4-FFF2-40B4-BE49-F238E27FC236}">
                <a16:creationId xmlns:a16="http://schemas.microsoft.com/office/drawing/2014/main" id="{D80D6EB1-90FF-49D3-88FC-3336CBBCBB0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AAF65DB0-BA84-4506-B462-C0B3247818DB}"/>
              </a:ext>
            </a:extLst>
          </p:cNvPr>
          <p:cNvSpPr>
            <a:spLocks noGrp="1" noChangeArrowheads="1"/>
          </p:cNvSpPr>
          <p:nvPr>
            <p:ph type="sldNum" sz="quarter" idx="12"/>
          </p:nvPr>
        </p:nvSpPr>
        <p:spPr>
          <a:ln/>
        </p:spPr>
        <p:txBody>
          <a:bodyPr/>
          <a:lstStyle>
            <a:lvl1pPr>
              <a:defRPr/>
            </a:lvl1pPr>
          </a:lstStyle>
          <a:p>
            <a:fld id="{462BAA48-6980-4402-A3DC-DE5B35850B9B}" type="slidenum">
              <a:rPr lang="zh-CN" altLang="en-US"/>
              <a:pPr/>
              <a:t>‹#›</a:t>
            </a:fld>
            <a:endParaRPr lang="en-US" altLang="zh-CN"/>
          </a:p>
        </p:txBody>
      </p:sp>
    </p:spTree>
    <p:extLst>
      <p:ext uri="{BB962C8B-B14F-4D97-AF65-F5344CB8AC3E}">
        <p14:creationId xmlns:p14="http://schemas.microsoft.com/office/powerpoint/2010/main" val="2442791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2138" y="214313"/>
            <a:ext cx="2012950"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00113" y="214313"/>
            <a:ext cx="5889625"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2066F9C9-4B92-48BF-99D8-9E4A88F2140C}"/>
              </a:ext>
            </a:extLst>
          </p:cNvPr>
          <p:cNvSpPr>
            <a:spLocks noGrp="1" noChangeArrowheads="1"/>
          </p:cNvSpPr>
          <p:nvPr>
            <p:ph type="dt" sz="half" idx="10"/>
          </p:nvPr>
        </p:nvSpPr>
        <p:spPr>
          <a:ln/>
        </p:spPr>
        <p:txBody>
          <a:bodyPr/>
          <a:lstStyle>
            <a:lvl1pPr>
              <a:defRPr/>
            </a:lvl1pPr>
          </a:lstStyle>
          <a:p>
            <a:pPr>
              <a:defRPr/>
            </a:pPr>
            <a:fld id="{2C34F0A3-37AA-4445-B407-0EB59A1AD5A9}" type="datetime1">
              <a:rPr lang="zh-CN" altLang="en-US"/>
              <a:pPr>
                <a:defRPr/>
              </a:pPr>
              <a:t>2020/12/14</a:t>
            </a:fld>
            <a:endParaRPr lang="en-US" altLang="zh-CN"/>
          </a:p>
        </p:txBody>
      </p:sp>
      <p:sp>
        <p:nvSpPr>
          <p:cNvPr id="5" name="Rectangle 12">
            <a:extLst>
              <a:ext uri="{FF2B5EF4-FFF2-40B4-BE49-F238E27FC236}">
                <a16:creationId xmlns:a16="http://schemas.microsoft.com/office/drawing/2014/main" id="{902D3B07-E418-461B-8582-B3873A03846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7FFAB816-9EE9-46DA-9590-D7A9C2576342}"/>
              </a:ext>
            </a:extLst>
          </p:cNvPr>
          <p:cNvSpPr>
            <a:spLocks noGrp="1" noChangeArrowheads="1"/>
          </p:cNvSpPr>
          <p:nvPr>
            <p:ph type="sldNum" sz="quarter" idx="12"/>
          </p:nvPr>
        </p:nvSpPr>
        <p:spPr>
          <a:ln/>
        </p:spPr>
        <p:txBody>
          <a:bodyPr/>
          <a:lstStyle>
            <a:lvl1pPr>
              <a:defRPr/>
            </a:lvl1pPr>
          </a:lstStyle>
          <a:p>
            <a:fld id="{F7830C8A-0C72-4CA4-860B-A6C06E946CF4}" type="slidenum">
              <a:rPr lang="zh-CN" altLang="en-US"/>
              <a:pPr/>
              <a:t>‹#›</a:t>
            </a:fld>
            <a:endParaRPr lang="en-US" altLang="zh-CN"/>
          </a:p>
        </p:txBody>
      </p:sp>
    </p:spTree>
    <p:extLst>
      <p:ext uri="{BB962C8B-B14F-4D97-AF65-F5344CB8AC3E}">
        <p14:creationId xmlns:p14="http://schemas.microsoft.com/office/powerpoint/2010/main" val="3647504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E4B1B36F-E1E3-4786-A845-29148742404F}"/>
              </a:ext>
            </a:extLst>
          </p:cNvPr>
          <p:cNvSpPr>
            <a:spLocks noGrp="1" noChangeArrowheads="1"/>
          </p:cNvSpPr>
          <p:nvPr>
            <p:ph type="dt" sz="half" idx="10"/>
          </p:nvPr>
        </p:nvSpPr>
        <p:spPr>
          <a:ln/>
        </p:spPr>
        <p:txBody>
          <a:bodyPr/>
          <a:lstStyle>
            <a:lvl1pPr>
              <a:defRPr/>
            </a:lvl1pPr>
          </a:lstStyle>
          <a:p>
            <a:pPr>
              <a:defRPr/>
            </a:pPr>
            <a:fld id="{C0C1E3FC-8490-453E-B382-6BFFC19986D1}" type="datetime1">
              <a:rPr lang="zh-CN" altLang="en-US"/>
              <a:pPr>
                <a:defRPr/>
              </a:pPr>
              <a:t>2020/12/14</a:t>
            </a:fld>
            <a:endParaRPr lang="en-US" altLang="zh-CN"/>
          </a:p>
        </p:txBody>
      </p:sp>
      <p:sp>
        <p:nvSpPr>
          <p:cNvPr id="5" name="Rectangle 5">
            <a:extLst>
              <a:ext uri="{FF2B5EF4-FFF2-40B4-BE49-F238E27FC236}">
                <a16:creationId xmlns:a16="http://schemas.microsoft.com/office/drawing/2014/main" id="{744F98FB-B718-4815-8FF9-474A7E7A81E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D229963-CABB-477E-81CF-955036A78232}"/>
              </a:ext>
            </a:extLst>
          </p:cNvPr>
          <p:cNvSpPr>
            <a:spLocks noGrp="1" noChangeArrowheads="1"/>
          </p:cNvSpPr>
          <p:nvPr>
            <p:ph type="sldNum" sz="quarter" idx="12"/>
          </p:nvPr>
        </p:nvSpPr>
        <p:spPr>
          <a:ln/>
        </p:spPr>
        <p:txBody>
          <a:bodyPr/>
          <a:lstStyle>
            <a:lvl1pPr>
              <a:defRPr/>
            </a:lvl1pPr>
          </a:lstStyle>
          <a:p>
            <a:fld id="{D17660D1-F14E-4872-997C-59178CFEA7DB}" type="slidenum">
              <a:rPr lang="en-US" altLang="zh-CN"/>
              <a:pPr/>
              <a:t>‹#›</a:t>
            </a:fld>
            <a:endParaRPr lang="en-US" altLang="zh-CN"/>
          </a:p>
        </p:txBody>
      </p:sp>
    </p:spTree>
    <p:extLst>
      <p:ext uri="{BB962C8B-B14F-4D97-AF65-F5344CB8AC3E}">
        <p14:creationId xmlns:p14="http://schemas.microsoft.com/office/powerpoint/2010/main" val="3344452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733175E0-9FF5-4754-9C32-849D63D23F6E}"/>
              </a:ext>
            </a:extLst>
          </p:cNvPr>
          <p:cNvSpPr>
            <a:spLocks noGrp="1" noChangeArrowheads="1"/>
          </p:cNvSpPr>
          <p:nvPr>
            <p:ph type="dt" sz="half" idx="10"/>
          </p:nvPr>
        </p:nvSpPr>
        <p:spPr>
          <a:ln/>
        </p:spPr>
        <p:txBody>
          <a:bodyPr/>
          <a:lstStyle>
            <a:lvl1pPr>
              <a:defRPr/>
            </a:lvl1pPr>
          </a:lstStyle>
          <a:p>
            <a:pPr>
              <a:defRPr/>
            </a:pPr>
            <a:fld id="{728CF3B5-7D35-447C-BF8F-FC6B06C14586}" type="datetime1">
              <a:rPr lang="zh-CN" altLang="en-US"/>
              <a:pPr>
                <a:defRPr/>
              </a:pPr>
              <a:t>2020/12/14</a:t>
            </a:fld>
            <a:endParaRPr lang="en-US" altLang="zh-CN"/>
          </a:p>
        </p:txBody>
      </p:sp>
      <p:sp>
        <p:nvSpPr>
          <p:cNvPr id="5" name="Rectangle 5">
            <a:extLst>
              <a:ext uri="{FF2B5EF4-FFF2-40B4-BE49-F238E27FC236}">
                <a16:creationId xmlns:a16="http://schemas.microsoft.com/office/drawing/2014/main" id="{35A1916F-38FF-4D16-9674-8091100FA4E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48D6DD1-0E0C-4F7E-A627-A0F5FDA86292}"/>
              </a:ext>
            </a:extLst>
          </p:cNvPr>
          <p:cNvSpPr>
            <a:spLocks noGrp="1" noChangeArrowheads="1"/>
          </p:cNvSpPr>
          <p:nvPr>
            <p:ph type="sldNum" sz="quarter" idx="12"/>
          </p:nvPr>
        </p:nvSpPr>
        <p:spPr>
          <a:ln/>
        </p:spPr>
        <p:txBody>
          <a:bodyPr/>
          <a:lstStyle>
            <a:lvl1pPr>
              <a:defRPr/>
            </a:lvl1pPr>
          </a:lstStyle>
          <a:p>
            <a:fld id="{E04E7E7E-E1F8-4C06-9C41-8D184ACB3954}" type="slidenum">
              <a:rPr lang="en-US" altLang="zh-CN"/>
              <a:pPr/>
              <a:t>‹#›</a:t>
            </a:fld>
            <a:endParaRPr lang="en-US" altLang="zh-CN"/>
          </a:p>
        </p:txBody>
      </p:sp>
    </p:spTree>
    <p:extLst>
      <p:ext uri="{BB962C8B-B14F-4D97-AF65-F5344CB8AC3E}">
        <p14:creationId xmlns:p14="http://schemas.microsoft.com/office/powerpoint/2010/main" val="3610975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9DC87E90-DA4B-4FB8-9832-AFFA27B9DA93}"/>
              </a:ext>
            </a:extLst>
          </p:cNvPr>
          <p:cNvSpPr>
            <a:spLocks noGrp="1" noChangeArrowheads="1"/>
          </p:cNvSpPr>
          <p:nvPr>
            <p:ph type="dt" sz="half" idx="10"/>
          </p:nvPr>
        </p:nvSpPr>
        <p:spPr>
          <a:ln/>
        </p:spPr>
        <p:txBody>
          <a:bodyPr/>
          <a:lstStyle>
            <a:lvl1pPr>
              <a:defRPr/>
            </a:lvl1pPr>
          </a:lstStyle>
          <a:p>
            <a:pPr>
              <a:defRPr/>
            </a:pPr>
            <a:fld id="{9C982DD4-DC6A-46E2-9EE3-79D2B57874C9}" type="datetime1">
              <a:rPr lang="zh-CN" altLang="en-US"/>
              <a:pPr>
                <a:defRPr/>
              </a:pPr>
              <a:t>2020/12/14</a:t>
            </a:fld>
            <a:endParaRPr lang="en-US" altLang="zh-CN"/>
          </a:p>
        </p:txBody>
      </p:sp>
      <p:sp>
        <p:nvSpPr>
          <p:cNvPr id="5" name="Rectangle 5">
            <a:extLst>
              <a:ext uri="{FF2B5EF4-FFF2-40B4-BE49-F238E27FC236}">
                <a16:creationId xmlns:a16="http://schemas.microsoft.com/office/drawing/2014/main" id="{9CFA42FE-5BB4-4520-83D9-2491A8891AA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83CDB6B-DD12-4E66-8CF0-CE171101BAD9}"/>
              </a:ext>
            </a:extLst>
          </p:cNvPr>
          <p:cNvSpPr>
            <a:spLocks noGrp="1" noChangeArrowheads="1"/>
          </p:cNvSpPr>
          <p:nvPr>
            <p:ph type="sldNum" sz="quarter" idx="12"/>
          </p:nvPr>
        </p:nvSpPr>
        <p:spPr>
          <a:ln/>
        </p:spPr>
        <p:txBody>
          <a:bodyPr/>
          <a:lstStyle>
            <a:lvl1pPr>
              <a:defRPr/>
            </a:lvl1pPr>
          </a:lstStyle>
          <a:p>
            <a:fld id="{8027EAA4-F84F-48DC-9F6B-C16C86C8A4B2}" type="slidenum">
              <a:rPr lang="en-US" altLang="zh-CN"/>
              <a:pPr/>
              <a:t>‹#›</a:t>
            </a:fld>
            <a:endParaRPr lang="en-US" altLang="zh-CN"/>
          </a:p>
        </p:txBody>
      </p:sp>
    </p:spTree>
    <p:extLst>
      <p:ext uri="{BB962C8B-B14F-4D97-AF65-F5344CB8AC3E}">
        <p14:creationId xmlns:p14="http://schemas.microsoft.com/office/powerpoint/2010/main" val="2188338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3B7B0383-A3D8-4836-BA76-5B59CFB9C6CD}"/>
              </a:ext>
            </a:extLst>
          </p:cNvPr>
          <p:cNvSpPr>
            <a:spLocks noGrp="1" noChangeArrowheads="1"/>
          </p:cNvSpPr>
          <p:nvPr>
            <p:ph type="dt" sz="half" idx="10"/>
          </p:nvPr>
        </p:nvSpPr>
        <p:spPr>
          <a:ln/>
        </p:spPr>
        <p:txBody>
          <a:bodyPr/>
          <a:lstStyle>
            <a:lvl1pPr>
              <a:defRPr/>
            </a:lvl1pPr>
          </a:lstStyle>
          <a:p>
            <a:pPr>
              <a:defRPr/>
            </a:pPr>
            <a:fld id="{61C7657D-9A20-4545-B1AA-ABBE56A29C2B}" type="datetime1">
              <a:rPr lang="zh-CN" altLang="en-US"/>
              <a:pPr>
                <a:defRPr/>
              </a:pPr>
              <a:t>2020/12/14</a:t>
            </a:fld>
            <a:endParaRPr lang="en-US" altLang="zh-CN"/>
          </a:p>
        </p:txBody>
      </p:sp>
      <p:sp>
        <p:nvSpPr>
          <p:cNvPr id="6" name="Rectangle 5">
            <a:extLst>
              <a:ext uri="{FF2B5EF4-FFF2-40B4-BE49-F238E27FC236}">
                <a16:creationId xmlns:a16="http://schemas.microsoft.com/office/drawing/2014/main" id="{24C9C739-7173-46EB-8705-4D68E13419A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64B381F5-66CA-4D80-8625-D48E165A1439}"/>
              </a:ext>
            </a:extLst>
          </p:cNvPr>
          <p:cNvSpPr>
            <a:spLocks noGrp="1" noChangeArrowheads="1"/>
          </p:cNvSpPr>
          <p:nvPr>
            <p:ph type="sldNum" sz="quarter" idx="12"/>
          </p:nvPr>
        </p:nvSpPr>
        <p:spPr>
          <a:ln/>
        </p:spPr>
        <p:txBody>
          <a:bodyPr/>
          <a:lstStyle>
            <a:lvl1pPr>
              <a:defRPr/>
            </a:lvl1pPr>
          </a:lstStyle>
          <a:p>
            <a:fld id="{57A5D9C6-4E90-458E-954E-90991CB54A4F}" type="slidenum">
              <a:rPr lang="en-US" altLang="zh-CN"/>
              <a:pPr/>
              <a:t>‹#›</a:t>
            </a:fld>
            <a:endParaRPr lang="en-US" altLang="zh-CN"/>
          </a:p>
        </p:txBody>
      </p:sp>
    </p:spTree>
    <p:extLst>
      <p:ext uri="{BB962C8B-B14F-4D97-AF65-F5344CB8AC3E}">
        <p14:creationId xmlns:p14="http://schemas.microsoft.com/office/powerpoint/2010/main" val="5098482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2880902F-FC29-4A61-98DD-90FA9FF556F0}"/>
              </a:ext>
            </a:extLst>
          </p:cNvPr>
          <p:cNvSpPr>
            <a:spLocks noGrp="1" noChangeArrowheads="1"/>
          </p:cNvSpPr>
          <p:nvPr>
            <p:ph type="dt" sz="half" idx="10"/>
          </p:nvPr>
        </p:nvSpPr>
        <p:spPr>
          <a:ln/>
        </p:spPr>
        <p:txBody>
          <a:bodyPr/>
          <a:lstStyle>
            <a:lvl1pPr>
              <a:defRPr/>
            </a:lvl1pPr>
          </a:lstStyle>
          <a:p>
            <a:pPr>
              <a:defRPr/>
            </a:pPr>
            <a:fld id="{A94FB8D5-7B94-4DDD-B3F3-908BD92E7694}" type="datetime1">
              <a:rPr lang="zh-CN" altLang="en-US"/>
              <a:pPr>
                <a:defRPr/>
              </a:pPr>
              <a:t>2020/12/14</a:t>
            </a:fld>
            <a:endParaRPr lang="en-US" altLang="zh-CN"/>
          </a:p>
        </p:txBody>
      </p:sp>
      <p:sp>
        <p:nvSpPr>
          <p:cNvPr id="8" name="Rectangle 5">
            <a:extLst>
              <a:ext uri="{FF2B5EF4-FFF2-40B4-BE49-F238E27FC236}">
                <a16:creationId xmlns:a16="http://schemas.microsoft.com/office/drawing/2014/main" id="{EBE50A75-EECC-4254-8992-CC2B63353E2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3A2F572A-0B3F-4047-A5FA-0F2F6475E1C4}"/>
              </a:ext>
            </a:extLst>
          </p:cNvPr>
          <p:cNvSpPr>
            <a:spLocks noGrp="1" noChangeArrowheads="1"/>
          </p:cNvSpPr>
          <p:nvPr>
            <p:ph type="sldNum" sz="quarter" idx="12"/>
          </p:nvPr>
        </p:nvSpPr>
        <p:spPr>
          <a:ln/>
        </p:spPr>
        <p:txBody>
          <a:bodyPr/>
          <a:lstStyle>
            <a:lvl1pPr>
              <a:defRPr/>
            </a:lvl1pPr>
          </a:lstStyle>
          <a:p>
            <a:fld id="{547BB9B2-1853-4433-8CFB-8DBE686CDF61}" type="slidenum">
              <a:rPr lang="en-US" altLang="zh-CN"/>
              <a:pPr/>
              <a:t>‹#›</a:t>
            </a:fld>
            <a:endParaRPr lang="en-US" altLang="zh-CN"/>
          </a:p>
        </p:txBody>
      </p:sp>
    </p:spTree>
    <p:extLst>
      <p:ext uri="{BB962C8B-B14F-4D97-AF65-F5344CB8AC3E}">
        <p14:creationId xmlns:p14="http://schemas.microsoft.com/office/powerpoint/2010/main" val="32492705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2ADDA2A6-E4CC-47E4-93F7-6D662855C302}"/>
              </a:ext>
            </a:extLst>
          </p:cNvPr>
          <p:cNvSpPr>
            <a:spLocks noGrp="1" noChangeArrowheads="1"/>
          </p:cNvSpPr>
          <p:nvPr>
            <p:ph type="dt" sz="half" idx="10"/>
          </p:nvPr>
        </p:nvSpPr>
        <p:spPr>
          <a:ln/>
        </p:spPr>
        <p:txBody>
          <a:bodyPr/>
          <a:lstStyle>
            <a:lvl1pPr>
              <a:defRPr/>
            </a:lvl1pPr>
          </a:lstStyle>
          <a:p>
            <a:pPr>
              <a:defRPr/>
            </a:pPr>
            <a:fld id="{47B43AAB-AA6B-4292-830B-2258ED0195A1}" type="datetime1">
              <a:rPr lang="zh-CN" altLang="en-US"/>
              <a:pPr>
                <a:defRPr/>
              </a:pPr>
              <a:t>2020/12/14</a:t>
            </a:fld>
            <a:endParaRPr lang="en-US" altLang="zh-CN"/>
          </a:p>
        </p:txBody>
      </p:sp>
      <p:sp>
        <p:nvSpPr>
          <p:cNvPr id="4" name="Rectangle 5">
            <a:extLst>
              <a:ext uri="{FF2B5EF4-FFF2-40B4-BE49-F238E27FC236}">
                <a16:creationId xmlns:a16="http://schemas.microsoft.com/office/drawing/2014/main" id="{1B63B77D-FF07-4E9A-88D2-B270BC51047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5CEFF0FF-1E13-49A0-85CD-29E305E59F55}"/>
              </a:ext>
            </a:extLst>
          </p:cNvPr>
          <p:cNvSpPr>
            <a:spLocks noGrp="1" noChangeArrowheads="1"/>
          </p:cNvSpPr>
          <p:nvPr>
            <p:ph type="sldNum" sz="quarter" idx="12"/>
          </p:nvPr>
        </p:nvSpPr>
        <p:spPr>
          <a:ln/>
        </p:spPr>
        <p:txBody>
          <a:bodyPr/>
          <a:lstStyle>
            <a:lvl1pPr>
              <a:defRPr/>
            </a:lvl1pPr>
          </a:lstStyle>
          <a:p>
            <a:fld id="{600E5BBF-0F85-4786-B4C8-6AF6970BAEBF}" type="slidenum">
              <a:rPr lang="en-US" altLang="zh-CN"/>
              <a:pPr/>
              <a:t>‹#›</a:t>
            </a:fld>
            <a:endParaRPr lang="en-US" altLang="zh-CN"/>
          </a:p>
        </p:txBody>
      </p:sp>
    </p:spTree>
    <p:extLst>
      <p:ext uri="{BB962C8B-B14F-4D97-AF65-F5344CB8AC3E}">
        <p14:creationId xmlns:p14="http://schemas.microsoft.com/office/powerpoint/2010/main" val="11176182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1CD8273-A13B-48D4-BBAE-28297B107D0F}"/>
              </a:ext>
            </a:extLst>
          </p:cNvPr>
          <p:cNvSpPr>
            <a:spLocks noGrp="1" noChangeArrowheads="1"/>
          </p:cNvSpPr>
          <p:nvPr>
            <p:ph type="dt" sz="half" idx="10"/>
          </p:nvPr>
        </p:nvSpPr>
        <p:spPr>
          <a:ln/>
        </p:spPr>
        <p:txBody>
          <a:bodyPr/>
          <a:lstStyle>
            <a:lvl1pPr>
              <a:defRPr/>
            </a:lvl1pPr>
          </a:lstStyle>
          <a:p>
            <a:pPr>
              <a:defRPr/>
            </a:pPr>
            <a:fld id="{B3A3ED5A-174C-4DFA-B340-4ACD8321D887}" type="datetime1">
              <a:rPr lang="zh-CN" altLang="en-US"/>
              <a:pPr>
                <a:defRPr/>
              </a:pPr>
              <a:t>2020/12/14</a:t>
            </a:fld>
            <a:endParaRPr lang="en-US" altLang="zh-CN"/>
          </a:p>
        </p:txBody>
      </p:sp>
      <p:sp>
        <p:nvSpPr>
          <p:cNvPr id="3" name="Rectangle 5">
            <a:extLst>
              <a:ext uri="{FF2B5EF4-FFF2-40B4-BE49-F238E27FC236}">
                <a16:creationId xmlns:a16="http://schemas.microsoft.com/office/drawing/2014/main" id="{FC1FDD89-5223-465E-8428-F5F97B56ED2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5DCC82DF-5482-4994-A57B-A782A8EEC8C3}"/>
              </a:ext>
            </a:extLst>
          </p:cNvPr>
          <p:cNvSpPr>
            <a:spLocks noGrp="1" noChangeArrowheads="1"/>
          </p:cNvSpPr>
          <p:nvPr>
            <p:ph type="sldNum" sz="quarter" idx="12"/>
          </p:nvPr>
        </p:nvSpPr>
        <p:spPr>
          <a:ln/>
        </p:spPr>
        <p:txBody>
          <a:bodyPr/>
          <a:lstStyle>
            <a:lvl1pPr>
              <a:defRPr/>
            </a:lvl1pPr>
          </a:lstStyle>
          <a:p>
            <a:fld id="{860E4266-ABA6-4C12-9204-E4EBF19CA49E}" type="slidenum">
              <a:rPr lang="en-US" altLang="zh-CN"/>
              <a:pPr/>
              <a:t>‹#›</a:t>
            </a:fld>
            <a:endParaRPr lang="en-US" altLang="zh-CN"/>
          </a:p>
        </p:txBody>
      </p:sp>
    </p:spTree>
    <p:extLst>
      <p:ext uri="{BB962C8B-B14F-4D97-AF65-F5344CB8AC3E}">
        <p14:creationId xmlns:p14="http://schemas.microsoft.com/office/powerpoint/2010/main" val="20234723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10B87AD9-CF2A-407D-828C-FB25EA4B5528}"/>
              </a:ext>
            </a:extLst>
          </p:cNvPr>
          <p:cNvSpPr>
            <a:spLocks noGrp="1" noChangeArrowheads="1"/>
          </p:cNvSpPr>
          <p:nvPr>
            <p:ph type="dt" sz="half" idx="10"/>
          </p:nvPr>
        </p:nvSpPr>
        <p:spPr>
          <a:ln/>
        </p:spPr>
        <p:txBody>
          <a:bodyPr/>
          <a:lstStyle>
            <a:lvl1pPr>
              <a:defRPr/>
            </a:lvl1pPr>
          </a:lstStyle>
          <a:p>
            <a:pPr>
              <a:defRPr/>
            </a:pPr>
            <a:fld id="{799B340D-77EB-4CFF-A55F-E8422094B16B}" type="datetime1">
              <a:rPr lang="zh-CN" altLang="en-US"/>
              <a:pPr>
                <a:defRPr/>
              </a:pPr>
              <a:t>2020/12/14</a:t>
            </a:fld>
            <a:endParaRPr lang="en-US" altLang="zh-CN"/>
          </a:p>
        </p:txBody>
      </p:sp>
      <p:sp>
        <p:nvSpPr>
          <p:cNvPr id="6" name="Rectangle 5">
            <a:extLst>
              <a:ext uri="{FF2B5EF4-FFF2-40B4-BE49-F238E27FC236}">
                <a16:creationId xmlns:a16="http://schemas.microsoft.com/office/drawing/2014/main" id="{646047F1-082B-4859-856E-DE855C4D51F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FF5B3149-EC19-4587-B527-BAED69B22A34}"/>
              </a:ext>
            </a:extLst>
          </p:cNvPr>
          <p:cNvSpPr>
            <a:spLocks noGrp="1" noChangeArrowheads="1"/>
          </p:cNvSpPr>
          <p:nvPr>
            <p:ph type="sldNum" sz="quarter" idx="12"/>
          </p:nvPr>
        </p:nvSpPr>
        <p:spPr>
          <a:ln/>
        </p:spPr>
        <p:txBody>
          <a:bodyPr/>
          <a:lstStyle>
            <a:lvl1pPr>
              <a:defRPr/>
            </a:lvl1pPr>
          </a:lstStyle>
          <a:p>
            <a:fld id="{B3D51423-8D8B-42AF-B151-E1BB351FB313}" type="slidenum">
              <a:rPr lang="en-US" altLang="zh-CN"/>
              <a:pPr/>
              <a:t>‹#›</a:t>
            </a:fld>
            <a:endParaRPr lang="en-US" altLang="zh-CN"/>
          </a:p>
        </p:txBody>
      </p:sp>
    </p:spTree>
    <p:extLst>
      <p:ext uri="{BB962C8B-B14F-4D97-AF65-F5344CB8AC3E}">
        <p14:creationId xmlns:p14="http://schemas.microsoft.com/office/powerpoint/2010/main" val="2603895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86AF0BC1-46B9-42A4-AB5B-D1FF5C2E962F}"/>
              </a:ext>
            </a:extLst>
          </p:cNvPr>
          <p:cNvSpPr>
            <a:spLocks noGrp="1" noChangeArrowheads="1"/>
          </p:cNvSpPr>
          <p:nvPr>
            <p:ph type="dt" sz="half" idx="10"/>
          </p:nvPr>
        </p:nvSpPr>
        <p:spPr>
          <a:ln/>
        </p:spPr>
        <p:txBody>
          <a:bodyPr/>
          <a:lstStyle>
            <a:lvl1pPr>
              <a:defRPr/>
            </a:lvl1pPr>
          </a:lstStyle>
          <a:p>
            <a:pPr>
              <a:defRPr/>
            </a:pPr>
            <a:fld id="{EA535716-03EE-48F7-B5D6-56206318657C}" type="datetime1">
              <a:rPr lang="zh-CN" altLang="en-US"/>
              <a:pPr>
                <a:defRPr/>
              </a:pPr>
              <a:t>2020/12/14</a:t>
            </a:fld>
            <a:endParaRPr lang="en-US" altLang="zh-CN"/>
          </a:p>
        </p:txBody>
      </p:sp>
      <p:sp>
        <p:nvSpPr>
          <p:cNvPr id="5" name="Rectangle 12">
            <a:extLst>
              <a:ext uri="{FF2B5EF4-FFF2-40B4-BE49-F238E27FC236}">
                <a16:creationId xmlns:a16="http://schemas.microsoft.com/office/drawing/2014/main" id="{A3DD6BBB-9C81-4C5D-B4E2-44B211D5502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32E3BFA6-EC65-4F4F-BD79-37EEC5AB0C03}"/>
              </a:ext>
            </a:extLst>
          </p:cNvPr>
          <p:cNvSpPr>
            <a:spLocks noGrp="1" noChangeArrowheads="1"/>
          </p:cNvSpPr>
          <p:nvPr>
            <p:ph type="sldNum" sz="quarter" idx="12"/>
          </p:nvPr>
        </p:nvSpPr>
        <p:spPr>
          <a:ln/>
        </p:spPr>
        <p:txBody>
          <a:bodyPr/>
          <a:lstStyle>
            <a:lvl1pPr>
              <a:defRPr/>
            </a:lvl1pPr>
          </a:lstStyle>
          <a:p>
            <a:fld id="{689B9259-BA77-44E7-A075-F80DCA09C300}" type="slidenum">
              <a:rPr lang="zh-CN" altLang="en-US"/>
              <a:pPr/>
              <a:t>‹#›</a:t>
            </a:fld>
            <a:endParaRPr lang="en-US" altLang="zh-CN"/>
          </a:p>
        </p:txBody>
      </p:sp>
    </p:spTree>
    <p:extLst>
      <p:ext uri="{BB962C8B-B14F-4D97-AF65-F5344CB8AC3E}">
        <p14:creationId xmlns:p14="http://schemas.microsoft.com/office/powerpoint/2010/main" val="17908161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ADEFA247-3C49-464F-8FB0-437DDE8951F5}"/>
              </a:ext>
            </a:extLst>
          </p:cNvPr>
          <p:cNvSpPr>
            <a:spLocks noGrp="1" noChangeArrowheads="1"/>
          </p:cNvSpPr>
          <p:nvPr>
            <p:ph type="dt" sz="half" idx="10"/>
          </p:nvPr>
        </p:nvSpPr>
        <p:spPr>
          <a:ln/>
        </p:spPr>
        <p:txBody>
          <a:bodyPr/>
          <a:lstStyle>
            <a:lvl1pPr>
              <a:defRPr/>
            </a:lvl1pPr>
          </a:lstStyle>
          <a:p>
            <a:pPr>
              <a:defRPr/>
            </a:pPr>
            <a:fld id="{96DC0024-E968-42F2-9DBE-BF5743BB5BBA}" type="datetime1">
              <a:rPr lang="zh-CN" altLang="en-US"/>
              <a:pPr>
                <a:defRPr/>
              </a:pPr>
              <a:t>2020/12/14</a:t>
            </a:fld>
            <a:endParaRPr lang="en-US" altLang="zh-CN"/>
          </a:p>
        </p:txBody>
      </p:sp>
      <p:sp>
        <p:nvSpPr>
          <p:cNvPr id="6" name="Rectangle 5">
            <a:extLst>
              <a:ext uri="{FF2B5EF4-FFF2-40B4-BE49-F238E27FC236}">
                <a16:creationId xmlns:a16="http://schemas.microsoft.com/office/drawing/2014/main" id="{012832BB-86B3-4754-9273-9CAB8262C03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6D858835-DC2E-4EED-8D82-DE09C5413414}"/>
              </a:ext>
            </a:extLst>
          </p:cNvPr>
          <p:cNvSpPr>
            <a:spLocks noGrp="1" noChangeArrowheads="1"/>
          </p:cNvSpPr>
          <p:nvPr>
            <p:ph type="sldNum" sz="quarter" idx="12"/>
          </p:nvPr>
        </p:nvSpPr>
        <p:spPr>
          <a:ln/>
        </p:spPr>
        <p:txBody>
          <a:bodyPr/>
          <a:lstStyle>
            <a:lvl1pPr>
              <a:defRPr/>
            </a:lvl1pPr>
          </a:lstStyle>
          <a:p>
            <a:fld id="{E72B91DA-1809-4BAE-97DD-374DF183EB21}" type="slidenum">
              <a:rPr lang="en-US" altLang="zh-CN"/>
              <a:pPr/>
              <a:t>‹#›</a:t>
            </a:fld>
            <a:endParaRPr lang="en-US" altLang="zh-CN"/>
          </a:p>
        </p:txBody>
      </p:sp>
    </p:spTree>
    <p:extLst>
      <p:ext uri="{BB962C8B-B14F-4D97-AF65-F5344CB8AC3E}">
        <p14:creationId xmlns:p14="http://schemas.microsoft.com/office/powerpoint/2010/main" val="26479972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1C51CF0-1353-4168-AB13-8CCD22BB522B}"/>
              </a:ext>
            </a:extLst>
          </p:cNvPr>
          <p:cNvSpPr>
            <a:spLocks noGrp="1" noChangeArrowheads="1"/>
          </p:cNvSpPr>
          <p:nvPr>
            <p:ph type="dt" sz="half" idx="10"/>
          </p:nvPr>
        </p:nvSpPr>
        <p:spPr>
          <a:ln/>
        </p:spPr>
        <p:txBody>
          <a:bodyPr/>
          <a:lstStyle>
            <a:lvl1pPr>
              <a:defRPr/>
            </a:lvl1pPr>
          </a:lstStyle>
          <a:p>
            <a:pPr>
              <a:defRPr/>
            </a:pPr>
            <a:fld id="{A10FDAB2-8532-4283-8084-31B334CAC618}" type="datetime1">
              <a:rPr lang="zh-CN" altLang="en-US"/>
              <a:pPr>
                <a:defRPr/>
              </a:pPr>
              <a:t>2020/12/14</a:t>
            </a:fld>
            <a:endParaRPr lang="en-US" altLang="zh-CN"/>
          </a:p>
        </p:txBody>
      </p:sp>
      <p:sp>
        <p:nvSpPr>
          <p:cNvPr id="5" name="Rectangle 5">
            <a:extLst>
              <a:ext uri="{FF2B5EF4-FFF2-40B4-BE49-F238E27FC236}">
                <a16:creationId xmlns:a16="http://schemas.microsoft.com/office/drawing/2014/main" id="{EFA099AD-DF65-4E5D-939E-8BBFDF3AC9F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E967756-168D-46E9-AAE6-937C58F6421B}"/>
              </a:ext>
            </a:extLst>
          </p:cNvPr>
          <p:cNvSpPr>
            <a:spLocks noGrp="1" noChangeArrowheads="1"/>
          </p:cNvSpPr>
          <p:nvPr>
            <p:ph type="sldNum" sz="quarter" idx="12"/>
          </p:nvPr>
        </p:nvSpPr>
        <p:spPr>
          <a:ln/>
        </p:spPr>
        <p:txBody>
          <a:bodyPr/>
          <a:lstStyle>
            <a:lvl1pPr>
              <a:defRPr/>
            </a:lvl1pPr>
          </a:lstStyle>
          <a:p>
            <a:fld id="{923A1040-3BDD-44C0-9109-1BB99F220779}" type="slidenum">
              <a:rPr lang="en-US" altLang="zh-CN"/>
              <a:pPr/>
              <a:t>‹#›</a:t>
            </a:fld>
            <a:endParaRPr lang="en-US" altLang="zh-CN"/>
          </a:p>
        </p:txBody>
      </p:sp>
    </p:spTree>
    <p:extLst>
      <p:ext uri="{BB962C8B-B14F-4D97-AF65-F5344CB8AC3E}">
        <p14:creationId xmlns:p14="http://schemas.microsoft.com/office/powerpoint/2010/main" val="26587761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DC635E87-EB96-4954-BE8D-90CC32C6454D}"/>
              </a:ext>
            </a:extLst>
          </p:cNvPr>
          <p:cNvSpPr>
            <a:spLocks noGrp="1" noChangeArrowheads="1"/>
          </p:cNvSpPr>
          <p:nvPr>
            <p:ph type="dt" sz="half" idx="10"/>
          </p:nvPr>
        </p:nvSpPr>
        <p:spPr>
          <a:ln/>
        </p:spPr>
        <p:txBody>
          <a:bodyPr/>
          <a:lstStyle>
            <a:lvl1pPr>
              <a:defRPr/>
            </a:lvl1pPr>
          </a:lstStyle>
          <a:p>
            <a:pPr>
              <a:defRPr/>
            </a:pPr>
            <a:fld id="{6CCCCDCE-203F-4981-8FFB-CDFCF2B37E02}" type="datetime1">
              <a:rPr lang="zh-CN" altLang="en-US"/>
              <a:pPr>
                <a:defRPr/>
              </a:pPr>
              <a:t>2020/12/14</a:t>
            </a:fld>
            <a:endParaRPr lang="en-US" altLang="zh-CN"/>
          </a:p>
        </p:txBody>
      </p:sp>
      <p:sp>
        <p:nvSpPr>
          <p:cNvPr id="5" name="Rectangle 5">
            <a:extLst>
              <a:ext uri="{FF2B5EF4-FFF2-40B4-BE49-F238E27FC236}">
                <a16:creationId xmlns:a16="http://schemas.microsoft.com/office/drawing/2014/main" id="{55FE4CD5-0AAB-491B-92AC-7B5066C3E2B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06E092A-978B-4B27-BAC9-4E0A4BD6D337}"/>
              </a:ext>
            </a:extLst>
          </p:cNvPr>
          <p:cNvSpPr>
            <a:spLocks noGrp="1" noChangeArrowheads="1"/>
          </p:cNvSpPr>
          <p:nvPr>
            <p:ph type="sldNum" sz="quarter" idx="12"/>
          </p:nvPr>
        </p:nvSpPr>
        <p:spPr>
          <a:ln/>
        </p:spPr>
        <p:txBody>
          <a:bodyPr/>
          <a:lstStyle>
            <a:lvl1pPr>
              <a:defRPr/>
            </a:lvl1pPr>
          </a:lstStyle>
          <a:p>
            <a:fld id="{B78E46F2-B177-4E44-8C4A-19A5AB254133}" type="slidenum">
              <a:rPr lang="en-US" altLang="zh-CN"/>
              <a:pPr/>
              <a:t>‹#›</a:t>
            </a:fld>
            <a:endParaRPr lang="en-US" altLang="zh-CN"/>
          </a:p>
        </p:txBody>
      </p:sp>
    </p:spTree>
    <p:extLst>
      <p:ext uri="{BB962C8B-B14F-4D97-AF65-F5344CB8AC3E}">
        <p14:creationId xmlns:p14="http://schemas.microsoft.com/office/powerpoint/2010/main" val="1935803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a:extLst>
              <a:ext uri="{FF2B5EF4-FFF2-40B4-BE49-F238E27FC236}">
                <a16:creationId xmlns:a16="http://schemas.microsoft.com/office/drawing/2014/main" id="{14866654-83FD-4584-B535-8526432E5F1D}"/>
              </a:ext>
            </a:extLst>
          </p:cNvPr>
          <p:cNvSpPr>
            <a:spLocks noGrp="1" noChangeArrowheads="1"/>
          </p:cNvSpPr>
          <p:nvPr>
            <p:ph type="dt" sz="half" idx="10"/>
          </p:nvPr>
        </p:nvSpPr>
        <p:spPr>
          <a:ln/>
        </p:spPr>
        <p:txBody>
          <a:bodyPr/>
          <a:lstStyle>
            <a:lvl1pPr>
              <a:defRPr/>
            </a:lvl1pPr>
          </a:lstStyle>
          <a:p>
            <a:pPr>
              <a:defRPr/>
            </a:pPr>
            <a:fld id="{945DFBB7-14BD-4AFC-9354-5C651EDE3AD9}" type="datetime1">
              <a:rPr lang="zh-CN" altLang="en-US"/>
              <a:pPr>
                <a:defRPr/>
              </a:pPr>
              <a:t>2020/12/14</a:t>
            </a:fld>
            <a:endParaRPr lang="en-US" altLang="zh-CN"/>
          </a:p>
        </p:txBody>
      </p:sp>
      <p:sp>
        <p:nvSpPr>
          <p:cNvPr id="5" name="Rectangle 12">
            <a:extLst>
              <a:ext uri="{FF2B5EF4-FFF2-40B4-BE49-F238E27FC236}">
                <a16:creationId xmlns:a16="http://schemas.microsoft.com/office/drawing/2014/main" id="{A36642D4-5968-456C-8D10-0EDDCDC948B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0DE85D79-6233-42FE-9B34-F7D086A861A8}"/>
              </a:ext>
            </a:extLst>
          </p:cNvPr>
          <p:cNvSpPr>
            <a:spLocks noGrp="1" noChangeArrowheads="1"/>
          </p:cNvSpPr>
          <p:nvPr>
            <p:ph type="sldNum" sz="quarter" idx="12"/>
          </p:nvPr>
        </p:nvSpPr>
        <p:spPr>
          <a:ln/>
        </p:spPr>
        <p:txBody>
          <a:bodyPr/>
          <a:lstStyle>
            <a:lvl1pPr>
              <a:defRPr/>
            </a:lvl1pPr>
          </a:lstStyle>
          <a:p>
            <a:fld id="{5A16160F-135F-4B9F-BA5A-FA68ECC5DB92}" type="slidenum">
              <a:rPr lang="zh-CN" altLang="en-US"/>
              <a:pPr/>
              <a:t>‹#›</a:t>
            </a:fld>
            <a:endParaRPr lang="en-US" altLang="zh-CN"/>
          </a:p>
        </p:txBody>
      </p:sp>
    </p:spTree>
    <p:extLst>
      <p:ext uri="{BB962C8B-B14F-4D97-AF65-F5344CB8AC3E}">
        <p14:creationId xmlns:p14="http://schemas.microsoft.com/office/powerpoint/2010/main" val="542717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00113" y="1628775"/>
            <a:ext cx="3951287" cy="4503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03800" y="1628775"/>
            <a:ext cx="3951288" cy="4503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6CDAA9A4-EC67-4A3C-B1D5-4731CF0CDBD4}"/>
              </a:ext>
            </a:extLst>
          </p:cNvPr>
          <p:cNvSpPr>
            <a:spLocks noGrp="1" noChangeArrowheads="1"/>
          </p:cNvSpPr>
          <p:nvPr>
            <p:ph type="dt" sz="half" idx="10"/>
          </p:nvPr>
        </p:nvSpPr>
        <p:spPr>
          <a:ln/>
        </p:spPr>
        <p:txBody>
          <a:bodyPr/>
          <a:lstStyle>
            <a:lvl1pPr>
              <a:defRPr/>
            </a:lvl1pPr>
          </a:lstStyle>
          <a:p>
            <a:pPr>
              <a:defRPr/>
            </a:pPr>
            <a:fld id="{F4C19F96-D08E-4E2F-A424-15CF6754348F}" type="datetime1">
              <a:rPr lang="zh-CN" altLang="en-US"/>
              <a:pPr>
                <a:defRPr/>
              </a:pPr>
              <a:t>2020/12/14</a:t>
            </a:fld>
            <a:endParaRPr lang="en-US" altLang="zh-CN"/>
          </a:p>
        </p:txBody>
      </p:sp>
      <p:sp>
        <p:nvSpPr>
          <p:cNvPr id="6" name="Rectangle 12">
            <a:extLst>
              <a:ext uri="{FF2B5EF4-FFF2-40B4-BE49-F238E27FC236}">
                <a16:creationId xmlns:a16="http://schemas.microsoft.com/office/drawing/2014/main" id="{BE19DBB6-B2DC-4D57-A5BA-AFDE0346F45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71A486BB-3D92-4057-808C-09A7A2DA4356}"/>
              </a:ext>
            </a:extLst>
          </p:cNvPr>
          <p:cNvSpPr>
            <a:spLocks noGrp="1" noChangeArrowheads="1"/>
          </p:cNvSpPr>
          <p:nvPr>
            <p:ph type="sldNum" sz="quarter" idx="12"/>
          </p:nvPr>
        </p:nvSpPr>
        <p:spPr>
          <a:ln/>
        </p:spPr>
        <p:txBody>
          <a:bodyPr/>
          <a:lstStyle>
            <a:lvl1pPr>
              <a:defRPr/>
            </a:lvl1pPr>
          </a:lstStyle>
          <a:p>
            <a:fld id="{9E84A8AF-8314-448A-8623-DB306BAAAE99}" type="slidenum">
              <a:rPr lang="zh-CN" altLang="en-US"/>
              <a:pPr/>
              <a:t>‹#›</a:t>
            </a:fld>
            <a:endParaRPr lang="en-US" altLang="zh-CN"/>
          </a:p>
        </p:txBody>
      </p:sp>
    </p:spTree>
    <p:extLst>
      <p:ext uri="{BB962C8B-B14F-4D97-AF65-F5344CB8AC3E}">
        <p14:creationId xmlns:p14="http://schemas.microsoft.com/office/powerpoint/2010/main" val="621968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a:extLst>
              <a:ext uri="{FF2B5EF4-FFF2-40B4-BE49-F238E27FC236}">
                <a16:creationId xmlns:a16="http://schemas.microsoft.com/office/drawing/2014/main" id="{6F282485-6CEA-4034-9E4C-9F9E0F986A46}"/>
              </a:ext>
            </a:extLst>
          </p:cNvPr>
          <p:cNvSpPr>
            <a:spLocks noGrp="1" noChangeArrowheads="1"/>
          </p:cNvSpPr>
          <p:nvPr>
            <p:ph type="dt" sz="half" idx="10"/>
          </p:nvPr>
        </p:nvSpPr>
        <p:spPr>
          <a:ln/>
        </p:spPr>
        <p:txBody>
          <a:bodyPr/>
          <a:lstStyle>
            <a:lvl1pPr>
              <a:defRPr/>
            </a:lvl1pPr>
          </a:lstStyle>
          <a:p>
            <a:pPr>
              <a:defRPr/>
            </a:pPr>
            <a:fld id="{1FDB874F-8402-4727-94A9-A267D2DA176E}" type="datetime1">
              <a:rPr lang="zh-CN" altLang="en-US"/>
              <a:pPr>
                <a:defRPr/>
              </a:pPr>
              <a:t>2020/12/14</a:t>
            </a:fld>
            <a:endParaRPr lang="en-US" altLang="zh-CN"/>
          </a:p>
        </p:txBody>
      </p:sp>
      <p:sp>
        <p:nvSpPr>
          <p:cNvPr id="8" name="Rectangle 12">
            <a:extLst>
              <a:ext uri="{FF2B5EF4-FFF2-40B4-BE49-F238E27FC236}">
                <a16:creationId xmlns:a16="http://schemas.microsoft.com/office/drawing/2014/main" id="{A9F97B45-ABF1-4E61-B89B-C59D09E5A31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a:extLst>
              <a:ext uri="{FF2B5EF4-FFF2-40B4-BE49-F238E27FC236}">
                <a16:creationId xmlns:a16="http://schemas.microsoft.com/office/drawing/2014/main" id="{24779D0B-AE0C-432E-8862-968992DE1F1B}"/>
              </a:ext>
            </a:extLst>
          </p:cNvPr>
          <p:cNvSpPr>
            <a:spLocks noGrp="1" noChangeArrowheads="1"/>
          </p:cNvSpPr>
          <p:nvPr>
            <p:ph type="sldNum" sz="quarter" idx="12"/>
          </p:nvPr>
        </p:nvSpPr>
        <p:spPr>
          <a:ln/>
        </p:spPr>
        <p:txBody>
          <a:bodyPr/>
          <a:lstStyle>
            <a:lvl1pPr>
              <a:defRPr/>
            </a:lvl1pPr>
          </a:lstStyle>
          <a:p>
            <a:fld id="{5D19F02B-CBC6-47E2-A120-BBADF9DCB8FC}" type="slidenum">
              <a:rPr lang="zh-CN" altLang="en-US"/>
              <a:pPr/>
              <a:t>‹#›</a:t>
            </a:fld>
            <a:endParaRPr lang="en-US" altLang="zh-CN"/>
          </a:p>
        </p:txBody>
      </p:sp>
    </p:spTree>
    <p:extLst>
      <p:ext uri="{BB962C8B-B14F-4D97-AF65-F5344CB8AC3E}">
        <p14:creationId xmlns:p14="http://schemas.microsoft.com/office/powerpoint/2010/main" val="3234033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16:creationId xmlns:a16="http://schemas.microsoft.com/office/drawing/2014/main" id="{F5DD1C42-E03B-4CD2-86D7-ECA3422B8B42}"/>
              </a:ext>
            </a:extLst>
          </p:cNvPr>
          <p:cNvSpPr>
            <a:spLocks noGrp="1" noChangeArrowheads="1"/>
          </p:cNvSpPr>
          <p:nvPr>
            <p:ph type="dt" sz="half" idx="10"/>
          </p:nvPr>
        </p:nvSpPr>
        <p:spPr>
          <a:ln/>
        </p:spPr>
        <p:txBody>
          <a:bodyPr/>
          <a:lstStyle>
            <a:lvl1pPr>
              <a:defRPr/>
            </a:lvl1pPr>
          </a:lstStyle>
          <a:p>
            <a:pPr>
              <a:defRPr/>
            </a:pPr>
            <a:fld id="{3A5CDD07-05F2-4A49-BC9B-E2DE03147281}" type="datetime1">
              <a:rPr lang="zh-CN" altLang="en-US"/>
              <a:pPr>
                <a:defRPr/>
              </a:pPr>
              <a:t>2020/12/14</a:t>
            </a:fld>
            <a:endParaRPr lang="en-US" altLang="zh-CN"/>
          </a:p>
        </p:txBody>
      </p:sp>
      <p:sp>
        <p:nvSpPr>
          <p:cNvPr id="4" name="Rectangle 12">
            <a:extLst>
              <a:ext uri="{FF2B5EF4-FFF2-40B4-BE49-F238E27FC236}">
                <a16:creationId xmlns:a16="http://schemas.microsoft.com/office/drawing/2014/main" id="{54D44E1D-2CE2-4AFB-9BFD-97888FC09E1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2249DF31-B467-44A9-85A9-BE1FF13BC5EB}"/>
              </a:ext>
            </a:extLst>
          </p:cNvPr>
          <p:cNvSpPr>
            <a:spLocks noGrp="1" noChangeArrowheads="1"/>
          </p:cNvSpPr>
          <p:nvPr>
            <p:ph type="sldNum" sz="quarter" idx="12"/>
          </p:nvPr>
        </p:nvSpPr>
        <p:spPr>
          <a:ln/>
        </p:spPr>
        <p:txBody>
          <a:bodyPr/>
          <a:lstStyle>
            <a:lvl1pPr>
              <a:defRPr/>
            </a:lvl1pPr>
          </a:lstStyle>
          <a:p>
            <a:fld id="{729BBA69-A30B-4C2D-9CAB-DF998DA6613A}" type="slidenum">
              <a:rPr lang="zh-CN" altLang="en-US"/>
              <a:pPr/>
              <a:t>‹#›</a:t>
            </a:fld>
            <a:endParaRPr lang="en-US" altLang="zh-CN"/>
          </a:p>
        </p:txBody>
      </p:sp>
    </p:spTree>
    <p:extLst>
      <p:ext uri="{BB962C8B-B14F-4D97-AF65-F5344CB8AC3E}">
        <p14:creationId xmlns:p14="http://schemas.microsoft.com/office/powerpoint/2010/main" val="2328056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D03E9E71-F58F-441A-ADD1-9292362A844E}"/>
              </a:ext>
            </a:extLst>
          </p:cNvPr>
          <p:cNvSpPr>
            <a:spLocks noGrp="1" noChangeArrowheads="1"/>
          </p:cNvSpPr>
          <p:nvPr>
            <p:ph type="dt" sz="half" idx="10"/>
          </p:nvPr>
        </p:nvSpPr>
        <p:spPr>
          <a:ln/>
        </p:spPr>
        <p:txBody>
          <a:bodyPr/>
          <a:lstStyle>
            <a:lvl1pPr>
              <a:defRPr/>
            </a:lvl1pPr>
          </a:lstStyle>
          <a:p>
            <a:pPr>
              <a:defRPr/>
            </a:pPr>
            <a:fld id="{BE156550-A979-4CE2-8437-4E0BF0C240D7}" type="datetime1">
              <a:rPr lang="zh-CN" altLang="en-US"/>
              <a:pPr>
                <a:defRPr/>
              </a:pPr>
              <a:t>2020/12/14</a:t>
            </a:fld>
            <a:endParaRPr lang="en-US" altLang="zh-CN"/>
          </a:p>
        </p:txBody>
      </p:sp>
      <p:sp>
        <p:nvSpPr>
          <p:cNvPr id="3" name="Rectangle 12">
            <a:extLst>
              <a:ext uri="{FF2B5EF4-FFF2-40B4-BE49-F238E27FC236}">
                <a16:creationId xmlns:a16="http://schemas.microsoft.com/office/drawing/2014/main" id="{0A0FF23E-8C41-432A-9AEF-407712B7029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a:extLst>
              <a:ext uri="{FF2B5EF4-FFF2-40B4-BE49-F238E27FC236}">
                <a16:creationId xmlns:a16="http://schemas.microsoft.com/office/drawing/2014/main" id="{5680A8D2-E1DA-4003-AE87-DCBC007BC34C}"/>
              </a:ext>
            </a:extLst>
          </p:cNvPr>
          <p:cNvSpPr>
            <a:spLocks noGrp="1" noChangeArrowheads="1"/>
          </p:cNvSpPr>
          <p:nvPr>
            <p:ph type="sldNum" sz="quarter" idx="12"/>
          </p:nvPr>
        </p:nvSpPr>
        <p:spPr>
          <a:ln/>
        </p:spPr>
        <p:txBody>
          <a:bodyPr/>
          <a:lstStyle>
            <a:lvl1pPr>
              <a:defRPr/>
            </a:lvl1pPr>
          </a:lstStyle>
          <a:p>
            <a:fld id="{DEA0563E-30EE-42C6-9664-DF57A9F277A4}" type="slidenum">
              <a:rPr lang="zh-CN" altLang="en-US"/>
              <a:pPr/>
              <a:t>‹#›</a:t>
            </a:fld>
            <a:endParaRPr lang="en-US" altLang="zh-CN"/>
          </a:p>
        </p:txBody>
      </p:sp>
    </p:spTree>
    <p:extLst>
      <p:ext uri="{BB962C8B-B14F-4D97-AF65-F5344CB8AC3E}">
        <p14:creationId xmlns:p14="http://schemas.microsoft.com/office/powerpoint/2010/main" val="2173322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438BF249-24D7-46CD-BDC0-569747CBF1AA}"/>
              </a:ext>
            </a:extLst>
          </p:cNvPr>
          <p:cNvSpPr>
            <a:spLocks noGrp="1" noChangeArrowheads="1"/>
          </p:cNvSpPr>
          <p:nvPr>
            <p:ph type="dt" sz="half" idx="10"/>
          </p:nvPr>
        </p:nvSpPr>
        <p:spPr>
          <a:ln/>
        </p:spPr>
        <p:txBody>
          <a:bodyPr/>
          <a:lstStyle>
            <a:lvl1pPr>
              <a:defRPr/>
            </a:lvl1pPr>
          </a:lstStyle>
          <a:p>
            <a:pPr>
              <a:defRPr/>
            </a:pPr>
            <a:fld id="{890695FD-1077-4E48-A059-9591AF90969B}" type="datetime1">
              <a:rPr lang="zh-CN" altLang="en-US"/>
              <a:pPr>
                <a:defRPr/>
              </a:pPr>
              <a:t>2020/12/14</a:t>
            </a:fld>
            <a:endParaRPr lang="en-US" altLang="zh-CN"/>
          </a:p>
        </p:txBody>
      </p:sp>
      <p:sp>
        <p:nvSpPr>
          <p:cNvPr id="6" name="Rectangle 12">
            <a:extLst>
              <a:ext uri="{FF2B5EF4-FFF2-40B4-BE49-F238E27FC236}">
                <a16:creationId xmlns:a16="http://schemas.microsoft.com/office/drawing/2014/main" id="{17B087BB-979E-431E-BC71-CFEC20704BD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37FA1358-FDA2-4F58-B872-E6F5C763DB81}"/>
              </a:ext>
            </a:extLst>
          </p:cNvPr>
          <p:cNvSpPr>
            <a:spLocks noGrp="1" noChangeArrowheads="1"/>
          </p:cNvSpPr>
          <p:nvPr>
            <p:ph type="sldNum" sz="quarter" idx="12"/>
          </p:nvPr>
        </p:nvSpPr>
        <p:spPr>
          <a:ln/>
        </p:spPr>
        <p:txBody>
          <a:bodyPr/>
          <a:lstStyle>
            <a:lvl1pPr>
              <a:defRPr/>
            </a:lvl1pPr>
          </a:lstStyle>
          <a:p>
            <a:fld id="{14EA5010-162E-4CCD-8312-D15F231D532F}" type="slidenum">
              <a:rPr lang="zh-CN" altLang="en-US"/>
              <a:pPr/>
              <a:t>‹#›</a:t>
            </a:fld>
            <a:endParaRPr lang="en-US" altLang="zh-CN"/>
          </a:p>
        </p:txBody>
      </p:sp>
    </p:spTree>
    <p:extLst>
      <p:ext uri="{BB962C8B-B14F-4D97-AF65-F5344CB8AC3E}">
        <p14:creationId xmlns:p14="http://schemas.microsoft.com/office/powerpoint/2010/main" val="2977683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3869DA63-8E1C-4910-A648-A92EC433E02E}"/>
              </a:ext>
            </a:extLst>
          </p:cNvPr>
          <p:cNvSpPr>
            <a:spLocks noGrp="1" noChangeArrowheads="1"/>
          </p:cNvSpPr>
          <p:nvPr>
            <p:ph type="dt" sz="half" idx="10"/>
          </p:nvPr>
        </p:nvSpPr>
        <p:spPr>
          <a:ln/>
        </p:spPr>
        <p:txBody>
          <a:bodyPr/>
          <a:lstStyle>
            <a:lvl1pPr>
              <a:defRPr/>
            </a:lvl1pPr>
          </a:lstStyle>
          <a:p>
            <a:pPr>
              <a:defRPr/>
            </a:pPr>
            <a:fld id="{CD2271B9-93C8-4580-A01B-433A6C306648}" type="datetime1">
              <a:rPr lang="zh-CN" altLang="en-US"/>
              <a:pPr>
                <a:defRPr/>
              </a:pPr>
              <a:t>2020/12/14</a:t>
            </a:fld>
            <a:endParaRPr lang="en-US" altLang="zh-CN"/>
          </a:p>
        </p:txBody>
      </p:sp>
      <p:sp>
        <p:nvSpPr>
          <p:cNvPr id="6" name="Rectangle 12">
            <a:extLst>
              <a:ext uri="{FF2B5EF4-FFF2-40B4-BE49-F238E27FC236}">
                <a16:creationId xmlns:a16="http://schemas.microsoft.com/office/drawing/2014/main" id="{E84A4EA4-EC98-406E-9087-7A01C694CEB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50701C19-6086-4942-88E4-ED4F32B0539B}"/>
              </a:ext>
            </a:extLst>
          </p:cNvPr>
          <p:cNvSpPr>
            <a:spLocks noGrp="1" noChangeArrowheads="1"/>
          </p:cNvSpPr>
          <p:nvPr>
            <p:ph type="sldNum" sz="quarter" idx="12"/>
          </p:nvPr>
        </p:nvSpPr>
        <p:spPr>
          <a:ln/>
        </p:spPr>
        <p:txBody>
          <a:bodyPr/>
          <a:lstStyle>
            <a:lvl1pPr>
              <a:defRPr/>
            </a:lvl1pPr>
          </a:lstStyle>
          <a:p>
            <a:fld id="{D46737C0-AF40-499A-AFB5-C286D22A54F7}" type="slidenum">
              <a:rPr lang="zh-CN" altLang="en-US"/>
              <a:pPr/>
              <a:t>‹#›</a:t>
            </a:fld>
            <a:endParaRPr lang="en-US" altLang="zh-CN"/>
          </a:p>
        </p:txBody>
      </p:sp>
    </p:spTree>
    <p:extLst>
      <p:ext uri="{BB962C8B-B14F-4D97-AF65-F5344CB8AC3E}">
        <p14:creationId xmlns:p14="http://schemas.microsoft.com/office/powerpoint/2010/main" val="61428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4FF0D6B-5206-4BBB-AFD6-41C4B4DF7C92}"/>
              </a:ext>
            </a:extLst>
          </p:cNvPr>
          <p:cNvSpPr>
            <a:spLocks noChangeArrowheads="1"/>
          </p:cNvSpPr>
          <p:nvPr/>
        </p:nvSpPr>
        <p:spPr bwMode="ltGray">
          <a:xfrm>
            <a:off x="417513" y="612775"/>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27" name="Rectangle 3">
            <a:extLst>
              <a:ext uri="{FF2B5EF4-FFF2-40B4-BE49-F238E27FC236}">
                <a16:creationId xmlns:a16="http://schemas.microsoft.com/office/drawing/2014/main" id="{EE8AFD6C-9CB0-432F-BC91-192C87955E4E}"/>
              </a:ext>
            </a:extLst>
          </p:cNvPr>
          <p:cNvSpPr>
            <a:spLocks noChangeArrowheads="1"/>
          </p:cNvSpPr>
          <p:nvPr/>
        </p:nvSpPr>
        <p:spPr bwMode="ltGray">
          <a:xfrm>
            <a:off x="800100" y="612775"/>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28" name="Rectangle 4">
            <a:extLst>
              <a:ext uri="{FF2B5EF4-FFF2-40B4-BE49-F238E27FC236}">
                <a16:creationId xmlns:a16="http://schemas.microsoft.com/office/drawing/2014/main" id="{59638ADF-0201-4BD4-91EF-7218A7F4581F}"/>
              </a:ext>
            </a:extLst>
          </p:cNvPr>
          <p:cNvSpPr>
            <a:spLocks noChangeArrowheads="1"/>
          </p:cNvSpPr>
          <p:nvPr/>
        </p:nvSpPr>
        <p:spPr bwMode="ltGray">
          <a:xfrm>
            <a:off x="541338" y="1035050"/>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29" name="Rectangle 5">
            <a:extLst>
              <a:ext uri="{FF2B5EF4-FFF2-40B4-BE49-F238E27FC236}">
                <a16:creationId xmlns:a16="http://schemas.microsoft.com/office/drawing/2014/main" id="{3CE96CAA-FE22-4FD5-AF85-CA438A01C068}"/>
              </a:ext>
            </a:extLst>
          </p:cNvPr>
          <p:cNvSpPr>
            <a:spLocks noChangeArrowheads="1"/>
          </p:cNvSpPr>
          <p:nvPr/>
        </p:nvSpPr>
        <p:spPr bwMode="ltGray">
          <a:xfrm>
            <a:off x="911225" y="1035050"/>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30" name="Rectangle 6">
            <a:extLst>
              <a:ext uri="{FF2B5EF4-FFF2-40B4-BE49-F238E27FC236}">
                <a16:creationId xmlns:a16="http://schemas.microsoft.com/office/drawing/2014/main" id="{7F4D9432-6338-4203-9F21-947B5DADA183}"/>
              </a:ext>
            </a:extLst>
          </p:cNvPr>
          <p:cNvSpPr>
            <a:spLocks noChangeArrowheads="1"/>
          </p:cNvSpPr>
          <p:nvPr/>
        </p:nvSpPr>
        <p:spPr bwMode="ltGray">
          <a:xfrm>
            <a:off x="127000" y="962025"/>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31" name="Rectangle 7">
            <a:extLst>
              <a:ext uri="{FF2B5EF4-FFF2-40B4-BE49-F238E27FC236}">
                <a16:creationId xmlns:a16="http://schemas.microsoft.com/office/drawing/2014/main" id="{8916474D-27BC-497C-B7E2-998C9C6C0C3A}"/>
              </a:ext>
            </a:extLst>
          </p:cNvPr>
          <p:cNvSpPr>
            <a:spLocks noChangeArrowheads="1"/>
          </p:cNvSpPr>
          <p:nvPr/>
        </p:nvSpPr>
        <p:spPr bwMode="gray">
          <a:xfrm>
            <a:off x="762000" y="504825"/>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32" name="Rectangle 8">
            <a:extLst>
              <a:ext uri="{FF2B5EF4-FFF2-40B4-BE49-F238E27FC236}">
                <a16:creationId xmlns:a16="http://schemas.microsoft.com/office/drawing/2014/main" id="{113349BB-3F94-48D9-9E03-033C0B60A2B1}"/>
              </a:ext>
            </a:extLst>
          </p:cNvPr>
          <p:cNvSpPr>
            <a:spLocks noChangeArrowheads="1"/>
          </p:cNvSpPr>
          <p:nvPr/>
        </p:nvSpPr>
        <p:spPr bwMode="gray">
          <a:xfrm>
            <a:off x="442913" y="1295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33" name="Rectangle 9">
            <a:extLst>
              <a:ext uri="{FF2B5EF4-FFF2-40B4-BE49-F238E27FC236}">
                <a16:creationId xmlns:a16="http://schemas.microsoft.com/office/drawing/2014/main" id="{40D5F61A-8535-4866-8754-F93135E57E1F}"/>
              </a:ext>
            </a:extLst>
          </p:cNvPr>
          <p:cNvSpPr>
            <a:spLocks noGrp="1" noChangeArrowheads="1"/>
          </p:cNvSpPr>
          <p:nvPr>
            <p:ph type="title"/>
          </p:nvPr>
        </p:nvSpPr>
        <p:spPr bwMode="auto">
          <a:xfrm>
            <a:off x="1150938" y="214313"/>
            <a:ext cx="7793037" cy="766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 name="Rectangle 10">
            <a:extLst>
              <a:ext uri="{FF2B5EF4-FFF2-40B4-BE49-F238E27FC236}">
                <a16:creationId xmlns:a16="http://schemas.microsoft.com/office/drawing/2014/main" id="{00EA1085-D64F-4814-B7A3-E9FBB647EF87}"/>
              </a:ext>
            </a:extLst>
          </p:cNvPr>
          <p:cNvSpPr>
            <a:spLocks noGrp="1" noChangeArrowheads="1"/>
          </p:cNvSpPr>
          <p:nvPr>
            <p:ph type="body" idx="1"/>
          </p:nvPr>
        </p:nvSpPr>
        <p:spPr bwMode="auto">
          <a:xfrm>
            <a:off x="900113" y="1628775"/>
            <a:ext cx="8054975" cy="450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43147" name="Rectangle 11">
            <a:extLst>
              <a:ext uri="{FF2B5EF4-FFF2-40B4-BE49-F238E27FC236}">
                <a16:creationId xmlns:a16="http://schemas.microsoft.com/office/drawing/2014/main" id="{212E33C5-5494-4F27-A161-12691BFD3B3C}"/>
              </a:ext>
            </a:extLst>
          </p:cNvPr>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fld id="{B9D7FA79-8AD7-4C21-81D5-05A105E4415C}" type="datetime1">
              <a:rPr lang="zh-CN" altLang="en-US"/>
              <a:pPr>
                <a:defRPr/>
              </a:pPr>
              <a:t>2020/12/14</a:t>
            </a:fld>
            <a:endParaRPr lang="en-US" altLang="zh-CN"/>
          </a:p>
        </p:txBody>
      </p:sp>
      <p:sp>
        <p:nvSpPr>
          <p:cNvPr id="1243148" name="Rectangle 12">
            <a:extLst>
              <a:ext uri="{FF2B5EF4-FFF2-40B4-BE49-F238E27FC236}">
                <a16:creationId xmlns:a16="http://schemas.microsoft.com/office/drawing/2014/main" id="{BC5840E9-6F4A-4542-ABE9-D06F53186BDC}"/>
              </a:ext>
            </a:extLst>
          </p:cNvPr>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en-US" altLang="zh-CN"/>
          </a:p>
        </p:txBody>
      </p:sp>
      <p:sp>
        <p:nvSpPr>
          <p:cNvPr id="1243149" name="Rectangle 13">
            <a:extLst>
              <a:ext uri="{FF2B5EF4-FFF2-40B4-BE49-F238E27FC236}">
                <a16:creationId xmlns:a16="http://schemas.microsoft.com/office/drawing/2014/main" id="{A77701F9-B4C4-4270-BF8D-5A0FB27AEF1E}"/>
              </a:ext>
            </a:extLst>
          </p:cNvPr>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fld id="{B750B844-4E38-4A29-A355-89D03323E50F}"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4892" r:id="rId1"/>
    <p:sldLayoutId id="2147484871" r:id="rId2"/>
    <p:sldLayoutId id="2147484872" r:id="rId3"/>
    <p:sldLayoutId id="2147484873" r:id="rId4"/>
    <p:sldLayoutId id="2147484874" r:id="rId5"/>
    <p:sldLayoutId id="2147484875" r:id="rId6"/>
    <p:sldLayoutId id="2147484876" r:id="rId7"/>
    <p:sldLayoutId id="2147484877" r:id="rId8"/>
    <p:sldLayoutId id="2147484878" r:id="rId9"/>
    <p:sldLayoutId id="2147484879" r:id="rId10"/>
    <p:sldLayoutId id="2147484880" r:id="rId11"/>
  </p:sldLayoutIdLst>
  <p:txStyles>
    <p:title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Tahoma" pitchFamily="34" charset="0"/>
          <a:ea typeface="黑体" pitchFamily="2" charset="-122"/>
        </a:defRPr>
      </a:lvl2pPr>
      <a:lvl3pPr algn="l" rtl="0" eaLnBrk="0" fontAlgn="base" hangingPunct="0">
        <a:spcBef>
          <a:spcPct val="0"/>
        </a:spcBef>
        <a:spcAft>
          <a:spcPct val="0"/>
        </a:spcAft>
        <a:defRPr sz="4400" b="1">
          <a:solidFill>
            <a:schemeClr val="tx1"/>
          </a:solidFill>
          <a:latin typeface="Tahoma" pitchFamily="34" charset="0"/>
          <a:ea typeface="黑体" pitchFamily="2" charset="-122"/>
        </a:defRPr>
      </a:lvl3pPr>
      <a:lvl4pPr algn="l" rtl="0" eaLnBrk="0" fontAlgn="base" hangingPunct="0">
        <a:spcBef>
          <a:spcPct val="0"/>
        </a:spcBef>
        <a:spcAft>
          <a:spcPct val="0"/>
        </a:spcAft>
        <a:defRPr sz="4400" b="1">
          <a:solidFill>
            <a:schemeClr val="tx1"/>
          </a:solidFill>
          <a:latin typeface="Tahoma" pitchFamily="34" charset="0"/>
          <a:ea typeface="黑体" pitchFamily="2" charset="-122"/>
        </a:defRPr>
      </a:lvl4pPr>
      <a:lvl5pPr algn="l" rtl="0" eaLnBrk="0" fontAlgn="base" hangingPunct="0">
        <a:spcBef>
          <a:spcPct val="0"/>
        </a:spcBef>
        <a:spcAft>
          <a:spcPct val="0"/>
        </a:spcAft>
        <a:defRPr sz="4400" b="1">
          <a:solidFill>
            <a:schemeClr val="tx1"/>
          </a:solidFill>
          <a:latin typeface="Tahoma" pitchFamily="34" charset="0"/>
          <a:ea typeface="黑体" pitchFamily="2" charset="-122"/>
        </a:defRPr>
      </a:lvl5pPr>
      <a:lvl6pPr marL="457200" algn="l" rtl="0" fontAlgn="base">
        <a:spcBef>
          <a:spcPct val="0"/>
        </a:spcBef>
        <a:spcAft>
          <a:spcPct val="0"/>
        </a:spcAft>
        <a:defRPr sz="4400" b="1">
          <a:solidFill>
            <a:schemeClr val="tx1"/>
          </a:solidFill>
          <a:latin typeface="Tahoma" pitchFamily="34" charset="0"/>
          <a:ea typeface="黑体" pitchFamily="2" charset="-122"/>
        </a:defRPr>
      </a:lvl6pPr>
      <a:lvl7pPr marL="914400" algn="l" rtl="0" fontAlgn="base">
        <a:spcBef>
          <a:spcPct val="0"/>
        </a:spcBef>
        <a:spcAft>
          <a:spcPct val="0"/>
        </a:spcAft>
        <a:defRPr sz="4400" b="1">
          <a:solidFill>
            <a:schemeClr val="tx1"/>
          </a:solidFill>
          <a:latin typeface="Tahoma" pitchFamily="34" charset="0"/>
          <a:ea typeface="黑体" pitchFamily="2" charset="-122"/>
        </a:defRPr>
      </a:lvl7pPr>
      <a:lvl8pPr marL="1371600" algn="l" rtl="0" fontAlgn="base">
        <a:spcBef>
          <a:spcPct val="0"/>
        </a:spcBef>
        <a:spcAft>
          <a:spcPct val="0"/>
        </a:spcAft>
        <a:defRPr sz="4400" b="1">
          <a:solidFill>
            <a:schemeClr val="tx1"/>
          </a:solidFill>
          <a:latin typeface="Tahoma" pitchFamily="34" charset="0"/>
          <a:ea typeface="黑体" pitchFamily="2" charset="-122"/>
        </a:defRPr>
      </a:lvl8pPr>
      <a:lvl9pPr marL="1828800" algn="l" rtl="0" fontAlgn="base">
        <a:spcBef>
          <a:spcPct val="0"/>
        </a:spcBef>
        <a:spcAft>
          <a:spcPct val="0"/>
        </a:spcAft>
        <a:defRPr sz="4400" b="1">
          <a:solidFill>
            <a:schemeClr val="tx1"/>
          </a:solidFill>
          <a:latin typeface="Tahoma" pitchFamily="34" charset="0"/>
          <a:ea typeface="黑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3399FF"/>
            </a:gs>
            <a:gs pos="100000">
              <a:schemeClr val="bg1"/>
            </a:gs>
          </a:gsLst>
          <a:lin ang="5400000" scaled="1"/>
        </a:gra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D96DDB00-B140-479D-9FC8-72AA78023F68}"/>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a:extLst>
              <a:ext uri="{FF2B5EF4-FFF2-40B4-BE49-F238E27FC236}">
                <a16:creationId xmlns:a16="http://schemas.microsoft.com/office/drawing/2014/main" id="{697A49A1-90FA-42F6-8CD8-54282C406EB5}"/>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5364" name="Rectangle 4">
            <a:extLst>
              <a:ext uri="{FF2B5EF4-FFF2-40B4-BE49-F238E27FC236}">
                <a16:creationId xmlns:a16="http://schemas.microsoft.com/office/drawing/2014/main" id="{56A03B07-AF87-4BA6-AAA6-3A66E10EFECB}"/>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mn-lt"/>
              </a:defRPr>
            </a:lvl1pPr>
          </a:lstStyle>
          <a:p>
            <a:pPr>
              <a:defRPr/>
            </a:pPr>
            <a:fld id="{53520689-C3EF-4F36-B30A-9D8C65AE6B21}" type="datetime1">
              <a:rPr lang="zh-CN" altLang="en-US"/>
              <a:pPr>
                <a:defRPr/>
              </a:pPr>
              <a:t>2020/12/14</a:t>
            </a:fld>
            <a:endParaRPr lang="en-US" altLang="zh-CN"/>
          </a:p>
        </p:txBody>
      </p:sp>
      <p:sp>
        <p:nvSpPr>
          <p:cNvPr id="15365" name="Rectangle 5">
            <a:extLst>
              <a:ext uri="{FF2B5EF4-FFF2-40B4-BE49-F238E27FC236}">
                <a16:creationId xmlns:a16="http://schemas.microsoft.com/office/drawing/2014/main" id="{AF58D221-7F83-48A0-B57B-49695E5B7EA5}"/>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endParaRPr lang="en-US" altLang="zh-CN"/>
          </a:p>
        </p:txBody>
      </p:sp>
      <p:sp>
        <p:nvSpPr>
          <p:cNvPr id="15366" name="Rectangle 6">
            <a:extLst>
              <a:ext uri="{FF2B5EF4-FFF2-40B4-BE49-F238E27FC236}">
                <a16:creationId xmlns:a16="http://schemas.microsoft.com/office/drawing/2014/main" id="{C037EF92-DB5B-44A3-A787-8A59BF8B5D0B}"/>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panose="020B0604020202020204" pitchFamily="34" charset="0"/>
              </a:defRPr>
            </a:lvl1pPr>
          </a:lstStyle>
          <a:p>
            <a:fld id="{FB5216B9-A48C-4580-AAE9-7244294E64C3}"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4881" r:id="rId1"/>
    <p:sldLayoutId id="2147484882" r:id="rId2"/>
    <p:sldLayoutId id="2147484883" r:id="rId3"/>
    <p:sldLayoutId id="2147484884" r:id="rId4"/>
    <p:sldLayoutId id="2147484885" r:id="rId5"/>
    <p:sldLayoutId id="2147484886" r:id="rId6"/>
    <p:sldLayoutId id="2147484887" r:id="rId7"/>
    <p:sldLayoutId id="2147484888" r:id="rId8"/>
    <p:sldLayoutId id="2147484889" r:id="rId9"/>
    <p:sldLayoutId id="2147484890" r:id="rId10"/>
    <p:sldLayoutId id="2147484891" r:id="rId11"/>
  </p:sldLayoutIdLst>
  <p:hf hdr="0" ftr="0"/>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黑体" pitchFamily="2" charset="-122"/>
          <a:ea typeface="黑体" pitchFamily="2" charset="-122"/>
        </a:defRPr>
      </a:lvl2pPr>
      <a:lvl3pPr algn="ctr" rtl="0" eaLnBrk="0" fontAlgn="base" hangingPunct="0">
        <a:spcBef>
          <a:spcPct val="0"/>
        </a:spcBef>
        <a:spcAft>
          <a:spcPct val="0"/>
        </a:spcAft>
        <a:defRPr sz="4400" b="1">
          <a:solidFill>
            <a:schemeClr val="tx2"/>
          </a:solidFill>
          <a:latin typeface="黑体" pitchFamily="2" charset="-122"/>
          <a:ea typeface="黑体" pitchFamily="2" charset="-122"/>
        </a:defRPr>
      </a:lvl3pPr>
      <a:lvl4pPr algn="ctr" rtl="0" eaLnBrk="0" fontAlgn="base" hangingPunct="0">
        <a:spcBef>
          <a:spcPct val="0"/>
        </a:spcBef>
        <a:spcAft>
          <a:spcPct val="0"/>
        </a:spcAft>
        <a:defRPr sz="4400" b="1">
          <a:solidFill>
            <a:schemeClr val="tx2"/>
          </a:solidFill>
          <a:latin typeface="黑体" pitchFamily="2" charset="-122"/>
          <a:ea typeface="黑体" pitchFamily="2" charset="-122"/>
        </a:defRPr>
      </a:lvl4pPr>
      <a:lvl5pPr algn="ctr" rtl="0" eaLnBrk="0" fontAlgn="base" hangingPunct="0">
        <a:spcBef>
          <a:spcPct val="0"/>
        </a:spcBef>
        <a:spcAft>
          <a:spcPct val="0"/>
        </a:spcAft>
        <a:defRPr sz="4400" b="1">
          <a:solidFill>
            <a:schemeClr val="tx2"/>
          </a:solidFill>
          <a:latin typeface="黑体" pitchFamily="2" charset="-122"/>
          <a:ea typeface="黑体" pitchFamily="2" charset="-122"/>
        </a:defRPr>
      </a:lvl5pPr>
      <a:lvl6pPr marL="457200" algn="ctr" rtl="0" eaLnBrk="0" fontAlgn="base" hangingPunct="0">
        <a:spcBef>
          <a:spcPct val="0"/>
        </a:spcBef>
        <a:spcAft>
          <a:spcPct val="0"/>
        </a:spcAft>
        <a:defRPr sz="4400" b="1">
          <a:solidFill>
            <a:schemeClr val="tx2"/>
          </a:solidFill>
          <a:latin typeface="黑体" pitchFamily="2" charset="-122"/>
          <a:ea typeface="黑体" pitchFamily="2" charset="-122"/>
        </a:defRPr>
      </a:lvl6pPr>
      <a:lvl7pPr marL="914400" algn="ctr" rtl="0" eaLnBrk="0" fontAlgn="base" hangingPunct="0">
        <a:spcBef>
          <a:spcPct val="0"/>
        </a:spcBef>
        <a:spcAft>
          <a:spcPct val="0"/>
        </a:spcAft>
        <a:defRPr sz="4400" b="1">
          <a:solidFill>
            <a:schemeClr val="tx2"/>
          </a:solidFill>
          <a:latin typeface="黑体" pitchFamily="2" charset="-122"/>
          <a:ea typeface="黑体" pitchFamily="2" charset="-122"/>
        </a:defRPr>
      </a:lvl7pPr>
      <a:lvl8pPr marL="1371600" algn="ctr" rtl="0" eaLnBrk="0" fontAlgn="base" hangingPunct="0">
        <a:spcBef>
          <a:spcPct val="0"/>
        </a:spcBef>
        <a:spcAft>
          <a:spcPct val="0"/>
        </a:spcAft>
        <a:defRPr sz="4400" b="1">
          <a:solidFill>
            <a:schemeClr val="tx2"/>
          </a:solidFill>
          <a:latin typeface="黑体" pitchFamily="2" charset="-122"/>
          <a:ea typeface="黑体" pitchFamily="2" charset="-122"/>
        </a:defRPr>
      </a:lvl8pPr>
      <a:lvl9pPr marL="1828800" algn="ctr" rtl="0" eaLnBrk="0" fontAlgn="base" hangingPunct="0">
        <a:spcBef>
          <a:spcPct val="0"/>
        </a:spcBef>
        <a:spcAft>
          <a:spcPct val="0"/>
        </a:spcAft>
        <a:defRPr sz="4400" b="1">
          <a:solidFill>
            <a:schemeClr val="tx2"/>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png"/><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16.wmf"/></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37.xml.rels><?xml version="1.0" encoding="UTF-8" standalone="yes"?>
<Relationships xmlns="http://schemas.openxmlformats.org/package/2006/relationships"><Relationship Id="rId3" Type="http://schemas.openxmlformats.org/officeDocument/2006/relationships/oleObject" Target="../embeddings/Microsoft_Visio_2003-2010_Drawing7.vsd"/><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25.emf"/></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3" Type="http://schemas.openxmlformats.org/officeDocument/2006/relationships/oleObject" Target="../embeddings/Microsoft_Visio_2003-2010_Drawing8.vsd"/><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28.emf"/></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Microsoft_Visio_2003-2010_Drawing.vsd"/><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Microsoft_Visio_2003-2010_Drawing1.vsd"/><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Microsoft_Visio_2003-2010_Drawing2.vsd"/><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Microsoft_Visio_2003-2010_Drawing3.vsd"/><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7.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Microsoft_Visio_2003-2010_Drawing4.vsd"/><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8.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Microsoft_Word_97_-_2003_Document.doc"/><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9.e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image" Target="../media/image10.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Microsoft_Word_97_-_2003_Document5.doc"/><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Microsoft_Word_97_-_2003_Document6.doc"/><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11.e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2.w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3.wmf"/></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4.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13.wmf"/><Relationship Id="rId5" Type="http://schemas.openxmlformats.org/officeDocument/2006/relationships/oleObject" Target="../embeddings/oleObject11.bin"/><Relationship Id="rId4" Type="http://schemas.openxmlformats.org/officeDocument/2006/relationships/image" Target="../media/image12.wmf"/></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15.w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16.wmf"/></Relationships>
</file>

<file path=ppt/slides/_rels/slide9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2853375-3B36-42EE-93B0-84E6E2CFD63D}"/>
              </a:ext>
            </a:extLst>
          </p:cNvPr>
          <p:cNvSpPr>
            <a:spLocks noGrp="1" noChangeArrowheads="1"/>
          </p:cNvSpPr>
          <p:nvPr>
            <p:ph type="ctrTitle"/>
          </p:nvPr>
        </p:nvSpPr>
        <p:spPr>
          <a:xfrm>
            <a:off x="1249363" y="1773238"/>
            <a:ext cx="6491287" cy="1027112"/>
          </a:xfrm>
        </p:spPr>
        <p:txBody>
          <a:bodyPr/>
          <a:lstStyle/>
          <a:p>
            <a:pPr eaLnBrk="1" hangingPunct="1"/>
            <a:r>
              <a:rPr lang="zh-CN" altLang="en-US" sz="5400"/>
              <a:t>第三章 词法分析</a:t>
            </a:r>
            <a:endParaRPr lang="en-US" altLang="zh-CN" sz="5400"/>
          </a:p>
        </p:txBody>
      </p:sp>
      <p:graphicFrame>
        <p:nvGraphicFramePr>
          <p:cNvPr id="5123" name="Object 3">
            <a:hlinkClick r:id="" action="ppaction://ole?verb=0"/>
            <a:extLst>
              <a:ext uri="{FF2B5EF4-FFF2-40B4-BE49-F238E27FC236}">
                <a16:creationId xmlns:a16="http://schemas.microsoft.com/office/drawing/2014/main" id="{1D2CF87A-E9B2-42F4-B5A6-5A890596D12D}"/>
              </a:ext>
            </a:extLst>
          </p:cNvPr>
          <p:cNvGraphicFramePr>
            <a:graphicFrameLocks/>
          </p:cNvGraphicFramePr>
          <p:nvPr/>
        </p:nvGraphicFramePr>
        <p:xfrm>
          <a:off x="7235825" y="2997200"/>
          <a:ext cx="1219200" cy="2438400"/>
        </p:xfrm>
        <a:graphic>
          <a:graphicData uri="http://schemas.openxmlformats.org/presentationml/2006/ole">
            <mc:AlternateContent xmlns:mc="http://schemas.openxmlformats.org/markup-compatibility/2006">
              <mc:Choice xmlns:v="urn:schemas-microsoft-com:vml" Requires="v">
                <p:oleObj spid="_x0000_s5129" name="剪辑" r:id="rId3" imgW="2643188" imgH="4587875" progId="MS_ClipArt_Gallery.2">
                  <p:embed/>
                </p:oleObj>
              </mc:Choice>
              <mc:Fallback>
                <p:oleObj name="剪辑" r:id="rId3" imgW="2643188" imgH="4587875" progId="MS_ClipArt_Gallery.2">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5825" y="2997200"/>
                        <a:ext cx="12192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124" name="Group 4">
            <a:extLst>
              <a:ext uri="{FF2B5EF4-FFF2-40B4-BE49-F238E27FC236}">
                <a16:creationId xmlns:a16="http://schemas.microsoft.com/office/drawing/2014/main" id="{5C1F0FF4-F1A1-4E67-9DD0-CA52CB9BC570}"/>
              </a:ext>
            </a:extLst>
          </p:cNvPr>
          <p:cNvGrpSpPr>
            <a:grpSpLocks/>
          </p:cNvGrpSpPr>
          <p:nvPr/>
        </p:nvGrpSpPr>
        <p:grpSpPr bwMode="auto">
          <a:xfrm>
            <a:off x="0" y="115888"/>
            <a:ext cx="8999538" cy="1152525"/>
            <a:chOff x="0" y="73"/>
            <a:chExt cx="5669" cy="726"/>
          </a:xfrm>
        </p:grpSpPr>
        <p:pic>
          <p:nvPicPr>
            <p:cNvPr id="5126" name="Picture 5">
              <a:extLst>
                <a:ext uri="{FF2B5EF4-FFF2-40B4-BE49-F238E27FC236}">
                  <a16:creationId xmlns:a16="http://schemas.microsoft.com/office/drawing/2014/main" id="{48D01C5F-79B6-4DD3-A45F-EB034E206C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3"/>
              <a:ext cx="771" cy="726"/>
            </a:xfrm>
            <a:prstGeom prst="rect">
              <a:avLst/>
            </a:prstGeom>
            <a:noFill/>
            <a:ln>
              <a:noFill/>
            </a:ln>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127" name="Object 6">
              <a:extLst>
                <a:ext uri="{FF2B5EF4-FFF2-40B4-BE49-F238E27FC236}">
                  <a16:creationId xmlns:a16="http://schemas.microsoft.com/office/drawing/2014/main" id="{C87A83C3-7D2D-4EDF-88A6-3AE8385759DB}"/>
                </a:ext>
              </a:extLst>
            </p:cNvPr>
            <p:cNvGraphicFramePr>
              <a:graphicFrameLocks noChangeAspect="1"/>
            </p:cNvGraphicFramePr>
            <p:nvPr/>
          </p:nvGraphicFramePr>
          <p:xfrm>
            <a:off x="4921" y="73"/>
            <a:ext cx="748" cy="637"/>
          </p:xfrm>
          <a:graphic>
            <a:graphicData uri="http://schemas.openxmlformats.org/presentationml/2006/ole">
              <mc:AlternateContent xmlns:mc="http://schemas.openxmlformats.org/markup-compatibility/2006">
                <mc:Choice xmlns:v="urn:schemas-microsoft-com:vml" Requires="v">
                  <p:oleObj spid="_x0000_s5130" name="Photo Editor 照片" r:id="rId6" imgW="3304762" imgH="2809524" progId="MSPhotoEd.3">
                    <p:embed/>
                  </p:oleObj>
                </mc:Choice>
                <mc:Fallback>
                  <p:oleObj name="Photo Editor 照片" r:id="rId6" imgW="3304762" imgH="2809524" progId="MSPhotoEd.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21" y="73"/>
                          <a:ext cx="748" cy="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8" name="Rectangle 7">
              <a:extLst>
                <a:ext uri="{FF2B5EF4-FFF2-40B4-BE49-F238E27FC236}">
                  <a16:creationId xmlns:a16="http://schemas.microsoft.com/office/drawing/2014/main" id="{6449E4AB-A035-4E4F-905D-0D5CE32FB482}"/>
                </a:ext>
              </a:extLst>
            </p:cNvPr>
            <p:cNvSpPr>
              <a:spLocks noChangeArrowheads="1"/>
            </p:cNvSpPr>
            <p:nvPr/>
          </p:nvSpPr>
          <p:spPr bwMode="auto">
            <a:xfrm>
              <a:off x="974" y="119"/>
              <a:ext cx="3720" cy="5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kumimoji="1" lang="en-US" altLang="zh-CN" sz="2400" b="0" i="1">
                  <a:latin typeface="Times New Roman" panose="02020603050405020304" pitchFamily="18" charset="0"/>
                  <a:ea typeface="华文隶书" panose="02010800040101010101" pitchFamily="2" charset="-122"/>
                </a:rPr>
                <a:t>School of Computer Science &amp; Technology</a:t>
              </a:r>
            </a:p>
            <a:p>
              <a:pPr algn="ctr">
                <a:spcBef>
                  <a:spcPct val="0"/>
                </a:spcBef>
                <a:buClrTx/>
                <a:buSzTx/>
                <a:buFontTx/>
                <a:buNone/>
              </a:pPr>
              <a:r>
                <a:rPr kumimoji="1" lang="en-US" altLang="zh-CN" sz="2400" b="0" i="1">
                  <a:latin typeface="Times New Roman" panose="02020603050405020304" pitchFamily="18" charset="0"/>
                  <a:ea typeface="华文隶书" panose="02010800040101010101" pitchFamily="2" charset="-122"/>
                </a:rPr>
                <a:t> Harbin Institute of Technology</a:t>
              </a:r>
            </a:p>
          </p:txBody>
        </p:sp>
      </p:grpSp>
      <p:sp>
        <p:nvSpPr>
          <p:cNvPr id="1228808" name="Rectangle 8">
            <a:extLst>
              <a:ext uri="{FF2B5EF4-FFF2-40B4-BE49-F238E27FC236}">
                <a16:creationId xmlns:a16="http://schemas.microsoft.com/office/drawing/2014/main" id="{832005D8-FF91-44D2-B58B-DB5D4BE68CFE}"/>
              </a:ext>
            </a:extLst>
          </p:cNvPr>
          <p:cNvSpPr>
            <a:spLocks noChangeArrowheads="1"/>
          </p:cNvSpPr>
          <p:nvPr/>
        </p:nvSpPr>
        <p:spPr bwMode="auto">
          <a:xfrm>
            <a:off x="250825" y="3213100"/>
            <a:ext cx="7343775"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nSpc>
                <a:spcPct val="90000"/>
              </a:lnSpc>
              <a:spcBef>
                <a:spcPct val="0"/>
              </a:spcBef>
              <a:buClrTx/>
              <a:buSzTx/>
              <a:buFontTx/>
              <a:buNone/>
            </a:pPr>
            <a:r>
              <a:rPr lang="zh-CN" altLang="en-US" sz="2400">
                <a:solidFill>
                  <a:srgbClr val="FF0000"/>
                </a:solidFill>
                <a:latin typeface="楷体_GB2312" pitchFamily="49" charset="-122"/>
              </a:rPr>
              <a:t>重点：</a:t>
            </a:r>
            <a:r>
              <a:rPr lang="zh-CN" altLang="en-US" sz="2400">
                <a:latin typeface="楷体_GB2312" pitchFamily="49" charset="-122"/>
              </a:rPr>
              <a:t>词法分析器的输入、输出，</a:t>
            </a:r>
          </a:p>
          <a:p>
            <a:pPr>
              <a:lnSpc>
                <a:spcPct val="90000"/>
              </a:lnSpc>
              <a:spcBef>
                <a:spcPct val="0"/>
              </a:spcBef>
              <a:buClrTx/>
              <a:buSzTx/>
              <a:buFontTx/>
              <a:buNone/>
            </a:pPr>
            <a:r>
              <a:rPr lang="zh-CN" altLang="en-US" sz="2400">
                <a:latin typeface="楷体_GB2312" pitchFamily="49" charset="-122"/>
              </a:rPr>
              <a:t>        用于识别符号的状态转移图的构造，</a:t>
            </a:r>
          </a:p>
          <a:p>
            <a:pPr>
              <a:lnSpc>
                <a:spcPct val="90000"/>
              </a:lnSpc>
              <a:spcBef>
                <a:spcPct val="0"/>
              </a:spcBef>
              <a:buClrTx/>
              <a:buSzTx/>
              <a:buFontTx/>
              <a:buNone/>
            </a:pPr>
            <a:r>
              <a:rPr lang="zh-CN" altLang="en-US" sz="2400">
                <a:latin typeface="楷体_GB2312" pitchFamily="49" charset="-122"/>
              </a:rPr>
              <a:t>        根据状态转移图实现词法分析器。 </a:t>
            </a:r>
            <a:endParaRPr lang="en-US" altLang="zh-CN" sz="2400">
              <a:solidFill>
                <a:schemeClr val="hlink"/>
              </a:solidFill>
              <a:latin typeface="楷体_GB2312" pitchFamily="49" charset="-122"/>
            </a:endParaRPr>
          </a:p>
          <a:p>
            <a:pPr>
              <a:lnSpc>
                <a:spcPct val="90000"/>
              </a:lnSpc>
              <a:spcBef>
                <a:spcPct val="0"/>
              </a:spcBef>
              <a:buClrTx/>
              <a:buSzTx/>
              <a:buFontTx/>
              <a:buNone/>
            </a:pPr>
            <a:r>
              <a:rPr lang="zh-CN" altLang="en-US" sz="2400">
                <a:solidFill>
                  <a:srgbClr val="FF0000"/>
                </a:solidFill>
                <a:latin typeface="楷体_GB2312" pitchFamily="49" charset="-122"/>
              </a:rPr>
              <a:t>难点：</a:t>
            </a:r>
            <a:r>
              <a:rPr lang="zh-CN" altLang="en-US" sz="2400">
                <a:latin typeface="楷体_GB2312" pitchFamily="49" charset="-122"/>
              </a:rPr>
              <a:t>词法的正规文法表示、正规表达式表示、</a:t>
            </a:r>
          </a:p>
          <a:p>
            <a:pPr>
              <a:lnSpc>
                <a:spcPct val="90000"/>
              </a:lnSpc>
              <a:spcBef>
                <a:spcPct val="0"/>
              </a:spcBef>
              <a:buClrTx/>
              <a:buSzTx/>
              <a:buFontTx/>
              <a:buNone/>
            </a:pPr>
            <a:r>
              <a:rPr lang="zh-CN" altLang="en-US" sz="2400">
                <a:latin typeface="楷体_GB2312" pitchFamily="49" charset="-122"/>
              </a:rPr>
              <a:t>        状态转移图表示，它们之间的转换。 </a:t>
            </a:r>
            <a:endParaRPr lang="en-US" altLang="zh-CN" sz="2400">
              <a:latin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8808"/>
                                        </p:tgtEl>
                                        <p:attrNameLst>
                                          <p:attrName>style.visibility</p:attrName>
                                        </p:attrNameLst>
                                      </p:cBhvr>
                                      <p:to>
                                        <p:strVal val="visible"/>
                                      </p:to>
                                    </p:set>
                                    <p:anim calcmode="lin" valueType="num">
                                      <p:cBhvr additive="base">
                                        <p:cTn id="7" dur="500" fill="hold"/>
                                        <p:tgtEl>
                                          <p:spTgt spid="1228808"/>
                                        </p:tgtEl>
                                        <p:attrNameLst>
                                          <p:attrName>ppt_x</p:attrName>
                                        </p:attrNameLst>
                                      </p:cBhvr>
                                      <p:tavLst>
                                        <p:tav tm="0">
                                          <p:val>
                                            <p:strVal val="0-#ppt_w/2"/>
                                          </p:val>
                                        </p:tav>
                                        <p:tav tm="100000">
                                          <p:val>
                                            <p:strVal val="#ppt_x"/>
                                          </p:val>
                                        </p:tav>
                                      </p:tavLst>
                                    </p:anim>
                                    <p:anim calcmode="lin" valueType="num">
                                      <p:cBhvr additive="base">
                                        <p:cTn id="8" dur="500" fill="hold"/>
                                        <p:tgtEl>
                                          <p:spTgt spid="12288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08"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19EDE46-D216-4390-AB65-553DAF093D6F}"/>
              </a:ext>
            </a:extLst>
          </p:cNvPr>
          <p:cNvSpPr>
            <a:spLocks noGrp="1"/>
          </p:cNvSpPr>
          <p:nvPr>
            <p:ph type="dt" sz="quarter" idx="10"/>
          </p:nvPr>
        </p:nvSpPr>
        <p:spPr>
          <a:xfrm>
            <a:off x="457200" y="6245225"/>
            <a:ext cx="2133600" cy="476250"/>
          </a:xfrm>
          <a:ln>
            <a:miter lim="800000"/>
            <a:headEnd/>
            <a:tailEnd/>
          </a:ln>
        </p:spPr>
        <p:txBody>
          <a:bodyPr anchor="t"/>
          <a:lstStyle/>
          <a:p>
            <a:pPr>
              <a:defRPr/>
            </a:pPr>
            <a:fld id="{C73025DB-E345-4DDA-BC7D-0763A5AB6565}" type="datetime1">
              <a:rPr lang="zh-CN" altLang="en-US">
                <a:latin typeface="+mn-lt"/>
              </a:rPr>
              <a:pPr>
                <a:defRPr/>
              </a:pPr>
              <a:t>2020/12/14</a:t>
            </a:fld>
            <a:endParaRPr lang="en-US" altLang="zh-CN">
              <a:latin typeface="+mn-lt"/>
            </a:endParaRPr>
          </a:p>
        </p:txBody>
      </p:sp>
      <p:sp>
        <p:nvSpPr>
          <p:cNvPr id="14339" name="灯片编号占位符 5">
            <a:extLst>
              <a:ext uri="{FF2B5EF4-FFF2-40B4-BE49-F238E27FC236}">
                <a16:creationId xmlns:a16="http://schemas.microsoft.com/office/drawing/2014/main" id="{D9BF68E1-F2E0-43DE-8AF0-B256292B71EF}"/>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C0180FF-BDAA-491E-80B3-4DFD01558138}" type="slidenum">
              <a:rPr lang="en-US" altLang="zh-CN" sz="1400" b="0">
                <a:ea typeface="宋体" panose="02010600030101010101" pitchFamily="2" charset="-122"/>
              </a:rPr>
              <a:pPr>
                <a:spcBef>
                  <a:spcPct val="0"/>
                </a:spcBef>
                <a:buClrTx/>
                <a:buSzTx/>
                <a:buFontTx/>
                <a:buNone/>
              </a:pPr>
              <a:t>10</a:t>
            </a:fld>
            <a:endParaRPr lang="en-US" altLang="zh-CN" sz="1400" b="0">
              <a:ea typeface="宋体" panose="02010600030101010101" pitchFamily="2" charset="-122"/>
            </a:endParaRPr>
          </a:p>
        </p:txBody>
      </p:sp>
      <p:sp>
        <p:nvSpPr>
          <p:cNvPr id="14340" name="Rectangle 2">
            <a:extLst>
              <a:ext uri="{FF2B5EF4-FFF2-40B4-BE49-F238E27FC236}">
                <a16:creationId xmlns:a16="http://schemas.microsoft.com/office/drawing/2014/main" id="{2A59CC5E-9379-4B72-9C06-450A60785074}"/>
              </a:ext>
            </a:extLst>
          </p:cNvPr>
          <p:cNvSpPr>
            <a:spLocks noGrp="1" noChangeArrowheads="1"/>
          </p:cNvSpPr>
          <p:nvPr>
            <p:ph type="title" idx="4294967295"/>
          </p:nvPr>
        </p:nvSpPr>
        <p:spPr>
          <a:xfrm>
            <a:off x="971550" y="404813"/>
            <a:ext cx="7877175" cy="588962"/>
          </a:xfrm>
        </p:spPr>
        <p:txBody>
          <a:bodyPr anchor="ctr"/>
          <a:lstStyle/>
          <a:p>
            <a:pPr eaLnBrk="1" hangingPunct="1"/>
            <a:r>
              <a:rPr lang="en-US" altLang="zh-CN" sz="4000">
                <a:latin typeface="Times New Roman" panose="02020603050405020304" pitchFamily="18" charset="0"/>
              </a:rPr>
              <a:t>3.1.3 </a:t>
            </a:r>
            <a:r>
              <a:rPr lang="zh-CN" altLang="en-US" sz="4000"/>
              <a:t>源程序的输入缓冲与预处理 </a:t>
            </a:r>
          </a:p>
        </p:txBody>
      </p:sp>
      <p:sp>
        <p:nvSpPr>
          <p:cNvPr id="1057795" name="Rectangle 3">
            <a:extLst>
              <a:ext uri="{FF2B5EF4-FFF2-40B4-BE49-F238E27FC236}">
                <a16:creationId xmlns:a16="http://schemas.microsoft.com/office/drawing/2014/main" id="{8C44113C-8349-4D6D-8A40-49EB8F636C27}"/>
              </a:ext>
            </a:extLst>
          </p:cNvPr>
          <p:cNvSpPr>
            <a:spLocks noGrp="1" noChangeArrowheads="1"/>
          </p:cNvSpPr>
          <p:nvPr>
            <p:ph type="body" idx="4294967295"/>
          </p:nvPr>
        </p:nvSpPr>
        <p:spPr>
          <a:xfrm>
            <a:off x="395288" y="1341438"/>
            <a:ext cx="8640762" cy="5040312"/>
          </a:xfrm>
        </p:spPr>
        <p:txBody>
          <a:bodyPr/>
          <a:lstStyle/>
          <a:p>
            <a:pPr eaLnBrk="1" hangingPunct="1"/>
            <a:r>
              <a:rPr lang="zh-CN" altLang="en-US" sz="3600">
                <a:latin typeface="楷体_GB2312" pitchFamily="49" charset="-122"/>
              </a:rPr>
              <a:t>源程序以</a:t>
            </a:r>
            <a:r>
              <a:rPr lang="zh-CN" altLang="en-US" sz="3600">
                <a:solidFill>
                  <a:srgbClr val="FF0000"/>
                </a:solidFill>
                <a:latin typeface="楷体_GB2312" pitchFamily="49" charset="-122"/>
              </a:rPr>
              <a:t>字符流形式</a:t>
            </a:r>
            <a:r>
              <a:rPr lang="zh-CN" altLang="en-US" sz="3600">
                <a:latin typeface="楷体_GB2312" pitchFamily="49" charset="-122"/>
              </a:rPr>
              <a:t>存储于外部介质</a:t>
            </a:r>
            <a:endParaRPr lang="en-US" altLang="zh-CN" sz="3600">
              <a:latin typeface="楷体_GB2312" pitchFamily="49" charset="-122"/>
            </a:endParaRPr>
          </a:p>
          <a:p>
            <a:pPr eaLnBrk="1" hangingPunct="1"/>
            <a:r>
              <a:rPr lang="zh-CN" altLang="en-US" sz="3600">
                <a:latin typeface="楷体_GB2312" pitchFamily="49" charset="-122"/>
              </a:rPr>
              <a:t>为正确识别单词，编译程序需要一系列相关处理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577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577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7795" grpId="0" build="p"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6B972EA-D379-4272-819D-F3FCD51CBD59}"/>
              </a:ext>
            </a:extLst>
          </p:cNvPr>
          <p:cNvSpPr>
            <a:spLocks noGrp="1"/>
          </p:cNvSpPr>
          <p:nvPr>
            <p:ph type="dt" sz="quarter" idx="10"/>
          </p:nvPr>
        </p:nvSpPr>
        <p:spPr>
          <a:xfrm>
            <a:off x="457200" y="6245225"/>
            <a:ext cx="2133600" cy="476250"/>
          </a:xfrm>
          <a:ln>
            <a:miter lim="800000"/>
            <a:headEnd/>
            <a:tailEnd/>
          </a:ln>
        </p:spPr>
        <p:txBody>
          <a:bodyPr anchor="t"/>
          <a:lstStyle/>
          <a:p>
            <a:pPr>
              <a:defRPr/>
            </a:pPr>
            <a:fld id="{B3996BB5-9B55-4A27-9D34-D82F7185B305}" type="datetime1">
              <a:rPr lang="zh-CN" altLang="en-US">
                <a:latin typeface="+mn-lt"/>
              </a:rPr>
              <a:pPr>
                <a:defRPr/>
              </a:pPr>
              <a:t>2020/12/14</a:t>
            </a:fld>
            <a:endParaRPr lang="en-US" altLang="zh-CN">
              <a:latin typeface="+mn-lt"/>
            </a:endParaRPr>
          </a:p>
        </p:txBody>
      </p:sp>
      <p:sp>
        <p:nvSpPr>
          <p:cNvPr id="107523" name="灯片编号占位符 5">
            <a:extLst>
              <a:ext uri="{FF2B5EF4-FFF2-40B4-BE49-F238E27FC236}">
                <a16:creationId xmlns:a16="http://schemas.microsoft.com/office/drawing/2014/main" id="{A89426BE-BFF1-4F95-BCBD-8A7374816D30}"/>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03E4BED-EA7D-42F6-BECE-802C98C42FCD}" type="slidenum">
              <a:rPr lang="en-US" altLang="zh-CN" sz="1400" b="0">
                <a:ea typeface="宋体" panose="02010600030101010101" pitchFamily="2" charset="-122"/>
              </a:rPr>
              <a:pPr>
                <a:spcBef>
                  <a:spcPct val="0"/>
                </a:spcBef>
                <a:buClrTx/>
                <a:buSzTx/>
                <a:buFontTx/>
                <a:buNone/>
              </a:pPr>
              <a:t>100</a:t>
            </a:fld>
            <a:endParaRPr lang="en-US" altLang="zh-CN" sz="1400" b="0">
              <a:ea typeface="宋体" panose="02010600030101010101" pitchFamily="2" charset="-122"/>
            </a:endParaRPr>
          </a:p>
        </p:txBody>
      </p:sp>
      <p:sp>
        <p:nvSpPr>
          <p:cNvPr id="107524" name="Rectangle 2">
            <a:extLst>
              <a:ext uri="{FF2B5EF4-FFF2-40B4-BE49-F238E27FC236}">
                <a16:creationId xmlns:a16="http://schemas.microsoft.com/office/drawing/2014/main" id="{1B9979AE-1EEF-48FD-B66C-46876AB1AA9B}"/>
              </a:ext>
            </a:extLst>
          </p:cNvPr>
          <p:cNvSpPr>
            <a:spLocks noGrp="1" noChangeArrowheads="1"/>
          </p:cNvSpPr>
          <p:nvPr>
            <p:ph type="title" idx="4294967295"/>
          </p:nvPr>
        </p:nvSpPr>
        <p:spPr>
          <a:xfrm>
            <a:off x="971550" y="476250"/>
            <a:ext cx="7993063" cy="792163"/>
          </a:xfrm>
          <a:noFill/>
        </p:spPr>
        <p:txBody>
          <a:bodyPr lIns="92075" tIns="46038" rIns="92075" bIns="46038" anchor="ctr"/>
          <a:lstStyle/>
          <a:p>
            <a:pPr eaLnBrk="1" hangingPunct="1"/>
            <a:r>
              <a:rPr lang="zh-CN" altLang="en-US"/>
              <a:t>由正则文法构造状态转换图 </a:t>
            </a:r>
          </a:p>
        </p:txBody>
      </p:sp>
      <p:sp>
        <p:nvSpPr>
          <p:cNvPr id="2" name="椭圆 1">
            <a:extLst>
              <a:ext uri="{FF2B5EF4-FFF2-40B4-BE49-F238E27FC236}">
                <a16:creationId xmlns:a16="http://schemas.microsoft.com/office/drawing/2014/main" id="{9250F89D-8E51-4860-8A3A-EC67E4D1DD65}"/>
              </a:ext>
            </a:extLst>
          </p:cNvPr>
          <p:cNvSpPr>
            <a:spLocks noChangeArrowheads="1"/>
          </p:cNvSpPr>
          <p:nvPr/>
        </p:nvSpPr>
        <p:spPr bwMode="auto">
          <a:xfrm>
            <a:off x="827088" y="2565400"/>
            <a:ext cx="504825" cy="503238"/>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0</a:t>
            </a:r>
            <a:endParaRPr lang="zh-CN" altLang="en-US" sz="2600" b="0">
              <a:ea typeface="宋体" panose="02010600030101010101" pitchFamily="2" charset="-122"/>
            </a:endParaRPr>
          </a:p>
        </p:txBody>
      </p:sp>
      <p:sp>
        <p:nvSpPr>
          <p:cNvPr id="7" name="椭圆 6">
            <a:extLst>
              <a:ext uri="{FF2B5EF4-FFF2-40B4-BE49-F238E27FC236}">
                <a16:creationId xmlns:a16="http://schemas.microsoft.com/office/drawing/2014/main" id="{36CDE7C5-652F-4571-B3AA-EE54895FB7F0}"/>
              </a:ext>
            </a:extLst>
          </p:cNvPr>
          <p:cNvSpPr>
            <a:spLocks noChangeArrowheads="1"/>
          </p:cNvSpPr>
          <p:nvPr/>
        </p:nvSpPr>
        <p:spPr bwMode="auto">
          <a:xfrm>
            <a:off x="2268538" y="2565400"/>
            <a:ext cx="503237" cy="503238"/>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1</a:t>
            </a:r>
            <a:endParaRPr lang="zh-CN" altLang="en-US" sz="2600" b="0">
              <a:ea typeface="宋体" panose="02010600030101010101" pitchFamily="2" charset="-122"/>
            </a:endParaRPr>
          </a:p>
        </p:txBody>
      </p:sp>
      <p:sp>
        <p:nvSpPr>
          <p:cNvPr id="8" name="椭圆 7">
            <a:extLst>
              <a:ext uri="{FF2B5EF4-FFF2-40B4-BE49-F238E27FC236}">
                <a16:creationId xmlns:a16="http://schemas.microsoft.com/office/drawing/2014/main" id="{346CD509-E0E9-436F-BFF9-84576C63BA73}"/>
              </a:ext>
            </a:extLst>
          </p:cNvPr>
          <p:cNvSpPr>
            <a:spLocks noChangeArrowheads="1"/>
          </p:cNvSpPr>
          <p:nvPr/>
        </p:nvSpPr>
        <p:spPr bwMode="auto">
          <a:xfrm>
            <a:off x="3708400" y="2565400"/>
            <a:ext cx="503238" cy="503238"/>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2</a:t>
            </a:r>
            <a:endParaRPr lang="zh-CN" altLang="en-US" sz="2600" b="0">
              <a:ea typeface="宋体" panose="02010600030101010101" pitchFamily="2" charset="-122"/>
            </a:endParaRPr>
          </a:p>
        </p:txBody>
      </p:sp>
      <p:sp>
        <p:nvSpPr>
          <p:cNvPr id="9" name="椭圆 8">
            <a:extLst>
              <a:ext uri="{FF2B5EF4-FFF2-40B4-BE49-F238E27FC236}">
                <a16:creationId xmlns:a16="http://schemas.microsoft.com/office/drawing/2014/main" id="{CD4CC014-D4D5-4D39-827F-6AFFECCA71FE}"/>
              </a:ext>
            </a:extLst>
          </p:cNvPr>
          <p:cNvSpPr>
            <a:spLocks noChangeArrowheads="1"/>
          </p:cNvSpPr>
          <p:nvPr/>
        </p:nvSpPr>
        <p:spPr bwMode="auto">
          <a:xfrm>
            <a:off x="5148263" y="2565400"/>
            <a:ext cx="503237" cy="503238"/>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4</a:t>
            </a:r>
            <a:endParaRPr lang="zh-CN" altLang="en-US" sz="2600" b="0">
              <a:ea typeface="宋体" panose="02010600030101010101" pitchFamily="2" charset="-122"/>
            </a:endParaRPr>
          </a:p>
        </p:txBody>
      </p:sp>
      <p:sp>
        <p:nvSpPr>
          <p:cNvPr id="10" name="椭圆 9">
            <a:extLst>
              <a:ext uri="{FF2B5EF4-FFF2-40B4-BE49-F238E27FC236}">
                <a16:creationId xmlns:a16="http://schemas.microsoft.com/office/drawing/2014/main" id="{E5820F24-0381-4608-B892-A0BD7E60B8FB}"/>
              </a:ext>
            </a:extLst>
          </p:cNvPr>
          <p:cNvSpPr>
            <a:spLocks noChangeArrowheads="1"/>
          </p:cNvSpPr>
          <p:nvPr/>
        </p:nvSpPr>
        <p:spPr bwMode="auto">
          <a:xfrm>
            <a:off x="6588125" y="2565400"/>
            <a:ext cx="504825" cy="503238"/>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5</a:t>
            </a:r>
            <a:endParaRPr lang="zh-CN" altLang="en-US" sz="2600" b="0">
              <a:ea typeface="宋体" panose="02010600030101010101" pitchFamily="2" charset="-122"/>
            </a:endParaRPr>
          </a:p>
        </p:txBody>
      </p:sp>
      <p:sp>
        <p:nvSpPr>
          <p:cNvPr id="11" name="椭圆 10">
            <a:extLst>
              <a:ext uri="{FF2B5EF4-FFF2-40B4-BE49-F238E27FC236}">
                <a16:creationId xmlns:a16="http://schemas.microsoft.com/office/drawing/2014/main" id="{DE46F837-A1C6-465F-9391-B641FF05F020}"/>
              </a:ext>
            </a:extLst>
          </p:cNvPr>
          <p:cNvSpPr>
            <a:spLocks noChangeArrowheads="1"/>
          </p:cNvSpPr>
          <p:nvPr/>
        </p:nvSpPr>
        <p:spPr bwMode="auto">
          <a:xfrm>
            <a:off x="8027988" y="2565400"/>
            <a:ext cx="504825" cy="503238"/>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6</a:t>
            </a:r>
            <a:endParaRPr lang="zh-CN" altLang="en-US" sz="2600" b="0">
              <a:ea typeface="宋体" panose="02010600030101010101" pitchFamily="2" charset="-122"/>
            </a:endParaRPr>
          </a:p>
        </p:txBody>
      </p:sp>
      <p:cxnSp>
        <p:nvCxnSpPr>
          <p:cNvPr id="5" name="直接箭头连接符 4">
            <a:extLst>
              <a:ext uri="{FF2B5EF4-FFF2-40B4-BE49-F238E27FC236}">
                <a16:creationId xmlns:a16="http://schemas.microsoft.com/office/drawing/2014/main" id="{CF254E89-572E-4E15-B7FE-D2FA9B0E83CD}"/>
              </a:ext>
            </a:extLst>
          </p:cNvPr>
          <p:cNvCxnSpPr>
            <a:cxnSpLocks noChangeShapeType="1"/>
            <a:endCxn id="2" idx="2"/>
          </p:cNvCxnSpPr>
          <p:nvPr/>
        </p:nvCxnSpPr>
        <p:spPr bwMode="auto">
          <a:xfrm>
            <a:off x="0" y="2816225"/>
            <a:ext cx="827088"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 name="TextBox 11">
            <a:extLst>
              <a:ext uri="{FF2B5EF4-FFF2-40B4-BE49-F238E27FC236}">
                <a16:creationId xmlns:a16="http://schemas.microsoft.com/office/drawing/2014/main" id="{21FEF37A-38F4-4096-87CE-53E44640713A}"/>
              </a:ext>
            </a:extLst>
          </p:cNvPr>
          <p:cNvSpPr txBox="1">
            <a:spLocks noChangeArrowheads="1"/>
          </p:cNvSpPr>
          <p:nvPr/>
        </p:nvSpPr>
        <p:spPr bwMode="auto">
          <a:xfrm>
            <a:off x="46038" y="2276475"/>
            <a:ext cx="6461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start</a:t>
            </a:r>
            <a:endParaRPr lang="zh-CN" altLang="en-US" sz="1800" b="0">
              <a:ea typeface="宋体" panose="02010600030101010101" pitchFamily="2" charset="-122"/>
            </a:endParaRPr>
          </a:p>
        </p:txBody>
      </p:sp>
      <p:cxnSp>
        <p:nvCxnSpPr>
          <p:cNvPr id="15" name="直接箭头连接符 14">
            <a:extLst>
              <a:ext uri="{FF2B5EF4-FFF2-40B4-BE49-F238E27FC236}">
                <a16:creationId xmlns:a16="http://schemas.microsoft.com/office/drawing/2014/main" id="{3D17A06E-E63B-4CDE-BA62-5B7B6E900B7A}"/>
              </a:ext>
            </a:extLst>
          </p:cNvPr>
          <p:cNvCxnSpPr>
            <a:cxnSpLocks noChangeShapeType="1"/>
          </p:cNvCxnSpPr>
          <p:nvPr/>
        </p:nvCxnSpPr>
        <p:spPr bwMode="auto">
          <a:xfrm>
            <a:off x="1403350" y="2852738"/>
            <a:ext cx="828675"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6" name="TextBox 15">
            <a:extLst>
              <a:ext uri="{FF2B5EF4-FFF2-40B4-BE49-F238E27FC236}">
                <a16:creationId xmlns:a16="http://schemas.microsoft.com/office/drawing/2014/main" id="{32AB7807-3CA8-4572-A371-35077B0A07D6}"/>
              </a:ext>
            </a:extLst>
          </p:cNvPr>
          <p:cNvSpPr txBox="1">
            <a:spLocks noChangeArrowheads="1"/>
          </p:cNvSpPr>
          <p:nvPr/>
        </p:nvSpPr>
        <p:spPr bwMode="auto">
          <a:xfrm>
            <a:off x="1449388" y="2312988"/>
            <a:ext cx="625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cxnSp>
        <p:nvCxnSpPr>
          <p:cNvPr id="17" name="直接箭头连接符 16">
            <a:extLst>
              <a:ext uri="{FF2B5EF4-FFF2-40B4-BE49-F238E27FC236}">
                <a16:creationId xmlns:a16="http://schemas.microsoft.com/office/drawing/2014/main" id="{B68E63C2-424A-4508-ADEE-85D66D5467EB}"/>
              </a:ext>
            </a:extLst>
          </p:cNvPr>
          <p:cNvCxnSpPr>
            <a:cxnSpLocks noChangeShapeType="1"/>
          </p:cNvCxnSpPr>
          <p:nvPr/>
        </p:nvCxnSpPr>
        <p:spPr bwMode="auto">
          <a:xfrm>
            <a:off x="2808288" y="2854325"/>
            <a:ext cx="827087"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8" name="TextBox 17">
            <a:extLst>
              <a:ext uri="{FF2B5EF4-FFF2-40B4-BE49-F238E27FC236}">
                <a16:creationId xmlns:a16="http://schemas.microsoft.com/office/drawing/2014/main" id="{C81B1DED-1C48-484D-9309-2673CDDA6255}"/>
              </a:ext>
            </a:extLst>
          </p:cNvPr>
          <p:cNvSpPr txBox="1">
            <a:spLocks noChangeArrowheads="1"/>
          </p:cNvSpPr>
          <p:nvPr/>
        </p:nvSpPr>
        <p:spPr bwMode="auto">
          <a:xfrm>
            <a:off x="3133725" y="2314575"/>
            <a:ext cx="2857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a:t>
            </a:r>
            <a:endParaRPr lang="zh-CN" altLang="en-US" sz="2600" b="0">
              <a:ea typeface="宋体" panose="02010600030101010101" pitchFamily="2" charset="-122"/>
            </a:endParaRPr>
          </a:p>
        </p:txBody>
      </p:sp>
      <p:cxnSp>
        <p:nvCxnSpPr>
          <p:cNvPr id="19" name="直接箭头连接符 18">
            <a:extLst>
              <a:ext uri="{FF2B5EF4-FFF2-40B4-BE49-F238E27FC236}">
                <a16:creationId xmlns:a16="http://schemas.microsoft.com/office/drawing/2014/main" id="{68A15A69-0C1E-44A4-862D-2044557C5D3B}"/>
              </a:ext>
            </a:extLst>
          </p:cNvPr>
          <p:cNvCxnSpPr>
            <a:cxnSpLocks noChangeShapeType="1"/>
          </p:cNvCxnSpPr>
          <p:nvPr/>
        </p:nvCxnSpPr>
        <p:spPr bwMode="auto">
          <a:xfrm>
            <a:off x="4321175" y="2816225"/>
            <a:ext cx="827088"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0" name="TextBox 19">
            <a:extLst>
              <a:ext uri="{FF2B5EF4-FFF2-40B4-BE49-F238E27FC236}">
                <a16:creationId xmlns:a16="http://schemas.microsoft.com/office/drawing/2014/main" id="{D5C17649-3700-4756-A2C0-03204CA1354F}"/>
              </a:ext>
            </a:extLst>
          </p:cNvPr>
          <p:cNvSpPr txBox="1">
            <a:spLocks noChangeArrowheads="1"/>
          </p:cNvSpPr>
          <p:nvPr/>
        </p:nvSpPr>
        <p:spPr bwMode="auto">
          <a:xfrm>
            <a:off x="4572000" y="2276475"/>
            <a:ext cx="314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E</a:t>
            </a:r>
            <a:endParaRPr lang="zh-CN" altLang="en-US" sz="1800" b="0">
              <a:ea typeface="宋体" panose="02010600030101010101" pitchFamily="2" charset="-122"/>
            </a:endParaRPr>
          </a:p>
        </p:txBody>
      </p:sp>
      <p:cxnSp>
        <p:nvCxnSpPr>
          <p:cNvPr id="21" name="直接箭头连接符 20">
            <a:extLst>
              <a:ext uri="{FF2B5EF4-FFF2-40B4-BE49-F238E27FC236}">
                <a16:creationId xmlns:a16="http://schemas.microsoft.com/office/drawing/2014/main" id="{2A5C7181-F90C-4578-86D3-888875280A0D}"/>
              </a:ext>
            </a:extLst>
          </p:cNvPr>
          <p:cNvCxnSpPr>
            <a:cxnSpLocks noChangeShapeType="1"/>
          </p:cNvCxnSpPr>
          <p:nvPr/>
        </p:nvCxnSpPr>
        <p:spPr bwMode="auto">
          <a:xfrm>
            <a:off x="5724525" y="2816225"/>
            <a:ext cx="827088"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2" name="TextBox 21">
            <a:extLst>
              <a:ext uri="{FF2B5EF4-FFF2-40B4-BE49-F238E27FC236}">
                <a16:creationId xmlns:a16="http://schemas.microsoft.com/office/drawing/2014/main" id="{E46BD53A-A442-4B20-A0F4-BE9C3F47ACF7}"/>
              </a:ext>
            </a:extLst>
          </p:cNvPr>
          <p:cNvSpPr txBox="1">
            <a:spLocks noChangeArrowheads="1"/>
          </p:cNvSpPr>
          <p:nvPr/>
        </p:nvSpPr>
        <p:spPr bwMode="auto">
          <a:xfrm>
            <a:off x="5651500" y="2276475"/>
            <a:ext cx="669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 | -</a:t>
            </a:r>
            <a:endParaRPr lang="zh-CN" altLang="en-US" sz="1800" b="0">
              <a:ea typeface="宋体" panose="02010600030101010101" pitchFamily="2" charset="-122"/>
            </a:endParaRPr>
          </a:p>
        </p:txBody>
      </p:sp>
      <p:cxnSp>
        <p:nvCxnSpPr>
          <p:cNvPr id="23" name="直接箭头连接符 22">
            <a:extLst>
              <a:ext uri="{FF2B5EF4-FFF2-40B4-BE49-F238E27FC236}">
                <a16:creationId xmlns:a16="http://schemas.microsoft.com/office/drawing/2014/main" id="{7028CC45-D2CD-4D57-94CC-0A9D239CB123}"/>
              </a:ext>
            </a:extLst>
          </p:cNvPr>
          <p:cNvCxnSpPr>
            <a:cxnSpLocks noChangeShapeType="1"/>
          </p:cNvCxnSpPr>
          <p:nvPr/>
        </p:nvCxnSpPr>
        <p:spPr bwMode="auto">
          <a:xfrm>
            <a:off x="7164388" y="2816225"/>
            <a:ext cx="827087"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4" name="TextBox 23">
            <a:extLst>
              <a:ext uri="{FF2B5EF4-FFF2-40B4-BE49-F238E27FC236}">
                <a16:creationId xmlns:a16="http://schemas.microsoft.com/office/drawing/2014/main" id="{C5561401-FEA6-4D83-9636-F0EAF54B9F6F}"/>
              </a:ext>
            </a:extLst>
          </p:cNvPr>
          <p:cNvSpPr txBox="1">
            <a:spLocks noChangeArrowheads="1"/>
          </p:cNvSpPr>
          <p:nvPr/>
        </p:nvSpPr>
        <p:spPr bwMode="auto">
          <a:xfrm>
            <a:off x="7092950" y="2360613"/>
            <a:ext cx="623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sp>
        <p:nvSpPr>
          <p:cNvPr id="29" name="TextBox 28">
            <a:extLst>
              <a:ext uri="{FF2B5EF4-FFF2-40B4-BE49-F238E27FC236}">
                <a16:creationId xmlns:a16="http://schemas.microsoft.com/office/drawing/2014/main" id="{C57CA615-1BDD-4E01-B03C-14ABB8729F98}"/>
              </a:ext>
            </a:extLst>
          </p:cNvPr>
          <p:cNvSpPr txBox="1">
            <a:spLocks noChangeArrowheads="1"/>
          </p:cNvSpPr>
          <p:nvPr/>
        </p:nvSpPr>
        <p:spPr bwMode="auto">
          <a:xfrm>
            <a:off x="2095500" y="1341438"/>
            <a:ext cx="6238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sp>
        <p:nvSpPr>
          <p:cNvPr id="27" name="任意多边形 26">
            <a:extLst>
              <a:ext uri="{FF2B5EF4-FFF2-40B4-BE49-F238E27FC236}">
                <a16:creationId xmlns:a16="http://schemas.microsoft.com/office/drawing/2014/main" id="{C4745EA8-DA28-424C-8972-45493E69E6FB}"/>
              </a:ext>
            </a:extLst>
          </p:cNvPr>
          <p:cNvSpPr>
            <a:spLocks/>
          </p:cNvSpPr>
          <p:nvPr/>
        </p:nvSpPr>
        <p:spPr bwMode="auto">
          <a:xfrm>
            <a:off x="2286000" y="1792288"/>
            <a:ext cx="431800" cy="889000"/>
          </a:xfrm>
          <a:custGeom>
            <a:avLst/>
            <a:gdLst>
              <a:gd name="T0" fmla="*/ 0 w 432486"/>
              <a:gd name="T1" fmla="*/ 853576 h 889822"/>
              <a:gd name="T2" fmla="*/ 184077 w 432486"/>
              <a:gd name="T3" fmla="*/ 136 h 889822"/>
              <a:gd name="T4" fmla="*/ 402668 w 432486"/>
              <a:gd name="T5" fmla="*/ 782453 h 889822"/>
              <a:gd name="T6" fmla="*/ 0 60000 65536"/>
              <a:gd name="T7" fmla="*/ 0 60000 65536"/>
              <a:gd name="T8" fmla="*/ 0 60000 65536"/>
            </a:gdLst>
            <a:ahLst/>
            <a:cxnLst>
              <a:cxn ang="T6">
                <a:pos x="T0" y="T1"/>
              </a:cxn>
              <a:cxn ang="T7">
                <a:pos x="T2" y="T3"/>
              </a:cxn>
              <a:cxn ang="T8">
                <a:pos x="T4" y="T5"/>
              </a:cxn>
            </a:cxnLst>
            <a:rect l="0" t="0" r="r" b="b"/>
            <a:pathLst>
              <a:path w="432486" h="889822">
                <a:moveTo>
                  <a:pt x="0" y="889822"/>
                </a:moveTo>
                <a:cubicBezTo>
                  <a:pt x="62813" y="451157"/>
                  <a:pt x="125627" y="12493"/>
                  <a:pt x="197708" y="136"/>
                </a:cubicBezTo>
                <a:cubicBezTo>
                  <a:pt x="269789" y="-12221"/>
                  <a:pt x="432486" y="815682"/>
                  <a:pt x="432486" y="815682"/>
                </a:cubicBezTo>
              </a:path>
            </a:pathLst>
          </a:cu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 name="TextBox 30">
            <a:extLst>
              <a:ext uri="{FF2B5EF4-FFF2-40B4-BE49-F238E27FC236}">
                <a16:creationId xmlns:a16="http://schemas.microsoft.com/office/drawing/2014/main" id="{261577F4-4CE6-4476-993A-94AB1839CFC7}"/>
              </a:ext>
            </a:extLst>
          </p:cNvPr>
          <p:cNvSpPr txBox="1">
            <a:spLocks noChangeArrowheads="1"/>
          </p:cNvSpPr>
          <p:nvPr/>
        </p:nvSpPr>
        <p:spPr bwMode="auto">
          <a:xfrm>
            <a:off x="3752850" y="1331913"/>
            <a:ext cx="314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E</a:t>
            </a:r>
            <a:endParaRPr lang="zh-CN" altLang="en-US" sz="1800" b="0">
              <a:ea typeface="宋体" panose="02010600030101010101" pitchFamily="2" charset="-122"/>
            </a:endParaRPr>
          </a:p>
        </p:txBody>
      </p:sp>
      <p:sp>
        <p:nvSpPr>
          <p:cNvPr id="32" name="任意多边形 31">
            <a:extLst>
              <a:ext uri="{FF2B5EF4-FFF2-40B4-BE49-F238E27FC236}">
                <a16:creationId xmlns:a16="http://schemas.microsoft.com/office/drawing/2014/main" id="{BF30BF15-2A3C-42A6-BDB4-3ACBB5E7EF82}"/>
              </a:ext>
            </a:extLst>
          </p:cNvPr>
          <p:cNvSpPr>
            <a:spLocks/>
          </p:cNvSpPr>
          <p:nvPr/>
        </p:nvSpPr>
        <p:spPr bwMode="auto">
          <a:xfrm>
            <a:off x="3725863" y="2146300"/>
            <a:ext cx="433387" cy="534988"/>
          </a:xfrm>
          <a:custGeom>
            <a:avLst/>
            <a:gdLst>
              <a:gd name="T0" fmla="*/ 0 w 432486"/>
              <a:gd name="T1" fmla="*/ 1 h 889822"/>
              <a:gd name="T2" fmla="*/ 217120 w 432486"/>
              <a:gd name="T3" fmla="*/ 1 h 889822"/>
              <a:gd name="T4" fmla="*/ 474943 w 432486"/>
              <a:gd name="T5" fmla="*/ 1 h 889822"/>
              <a:gd name="T6" fmla="*/ 0 60000 65536"/>
              <a:gd name="T7" fmla="*/ 0 60000 65536"/>
              <a:gd name="T8" fmla="*/ 0 60000 65536"/>
            </a:gdLst>
            <a:ahLst/>
            <a:cxnLst>
              <a:cxn ang="T6">
                <a:pos x="T0" y="T1"/>
              </a:cxn>
              <a:cxn ang="T7">
                <a:pos x="T2" y="T3"/>
              </a:cxn>
              <a:cxn ang="T8">
                <a:pos x="T4" y="T5"/>
              </a:cxn>
            </a:cxnLst>
            <a:rect l="0" t="0" r="r" b="b"/>
            <a:pathLst>
              <a:path w="432486" h="889822">
                <a:moveTo>
                  <a:pt x="0" y="889822"/>
                </a:moveTo>
                <a:cubicBezTo>
                  <a:pt x="62813" y="451157"/>
                  <a:pt x="125627" y="12493"/>
                  <a:pt x="197708" y="136"/>
                </a:cubicBezTo>
                <a:cubicBezTo>
                  <a:pt x="269789" y="-12221"/>
                  <a:pt x="432486" y="815682"/>
                  <a:pt x="432486" y="815682"/>
                </a:cubicBezTo>
              </a:path>
            </a:pathLst>
          </a:cu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 name="TextBox 32">
            <a:extLst>
              <a:ext uri="{FF2B5EF4-FFF2-40B4-BE49-F238E27FC236}">
                <a16:creationId xmlns:a16="http://schemas.microsoft.com/office/drawing/2014/main" id="{A7686D3A-654E-4A30-A08B-4CBAF3A63D50}"/>
              </a:ext>
            </a:extLst>
          </p:cNvPr>
          <p:cNvSpPr txBox="1">
            <a:spLocks noChangeArrowheads="1"/>
          </p:cNvSpPr>
          <p:nvPr/>
        </p:nvSpPr>
        <p:spPr bwMode="auto">
          <a:xfrm>
            <a:off x="6343650" y="1268413"/>
            <a:ext cx="892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sp>
        <p:nvSpPr>
          <p:cNvPr id="34" name="任意多边形 33">
            <a:extLst>
              <a:ext uri="{FF2B5EF4-FFF2-40B4-BE49-F238E27FC236}">
                <a16:creationId xmlns:a16="http://schemas.microsoft.com/office/drawing/2014/main" id="{8CB73E02-BD92-41B8-A79E-3A9F39443365}"/>
              </a:ext>
            </a:extLst>
          </p:cNvPr>
          <p:cNvSpPr>
            <a:spLocks/>
          </p:cNvSpPr>
          <p:nvPr/>
        </p:nvSpPr>
        <p:spPr bwMode="auto">
          <a:xfrm>
            <a:off x="5400675" y="1700213"/>
            <a:ext cx="2627313" cy="890587"/>
          </a:xfrm>
          <a:custGeom>
            <a:avLst/>
            <a:gdLst>
              <a:gd name="T0" fmla="*/ 0 w 432486"/>
              <a:gd name="T1" fmla="*/ 924907 h 889822"/>
              <a:gd name="T2" fmla="*/ 2147483646 w 432486"/>
              <a:gd name="T3" fmla="*/ 136 h 889822"/>
              <a:gd name="T4" fmla="*/ 2147483646 w 432486"/>
              <a:gd name="T5" fmla="*/ 847842 h 889822"/>
              <a:gd name="T6" fmla="*/ 0 60000 65536"/>
              <a:gd name="T7" fmla="*/ 0 60000 65536"/>
              <a:gd name="T8" fmla="*/ 0 60000 65536"/>
            </a:gdLst>
            <a:ahLst/>
            <a:cxnLst>
              <a:cxn ang="T6">
                <a:pos x="T0" y="T1"/>
              </a:cxn>
              <a:cxn ang="T7">
                <a:pos x="T2" y="T3"/>
              </a:cxn>
              <a:cxn ang="T8">
                <a:pos x="T4" y="T5"/>
              </a:cxn>
            </a:cxnLst>
            <a:rect l="0" t="0" r="r" b="b"/>
            <a:pathLst>
              <a:path w="432486" h="889822">
                <a:moveTo>
                  <a:pt x="0" y="889822"/>
                </a:moveTo>
                <a:cubicBezTo>
                  <a:pt x="62813" y="451157"/>
                  <a:pt x="125627" y="12493"/>
                  <a:pt x="197708" y="136"/>
                </a:cubicBezTo>
                <a:cubicBezTo>
                  <a:pt x="269789" y="-12221"/>
                  <a:pt x="432486" y="815682"/>
                  <a:pt x="432486" y="815682"/>
                </a:cubicBezTo>
              </a:path>
            </a:pathLst>
          </a:cu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 name="TextBox 34">
            <a:extLst>
              <a:ext uri="{FF2B5EF4-FFF2-40B4-BE49-F238E27FC236}">
                <a16:creationId xmlns:a16="http://schemas.microsoft.com/office/drawing/2014/main" id="{D8B6ADA8-5917-4651-BAC4-8DCF18420A90}"/>
              </a:ext>
            </a:extLst>
          </p:cNvPr>
          <p:cNvSpPr txBox="1">
            <a:spLocks noChangeArrowheads="1"/>
          </p:cNvSpPr>
          <p:nvPr/>
        </p:nvSpPr>
        <p:spPr bwMode="auto">
          <a:xfrm>
            <a:off x="7856538" y="1341438"/>
            <a:ext cx="623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sp>
        <p:nvSpPr>
          <p:cNvPr id="36" name="任意多边形 35">
            <a:extLst>
              <a:ext uri="{FF2B5EF4-FFF2-40B4-BE49-F238E27FC236}">
                <a16:creationId xmlns:a16="http://schemas.microsoft.com/office/drawing/2014/main" id="{7EBFFB24-54AB-424D-8342-53C502BF0C13}"/>
              </a:ext>
            </a:extLst>
          </p:cNvPr>
          <p:cNvSpPr>
            <a:spLocks/>
          </p:cNvSpPr>
          <p:nvPr/>
        </p:nvSpPr>
        <p:spPr bwMode="auto">
          <a:xfrm>
            <a:off x="8047038" y="1792288"/>
            <a:ext cx="431800" cy="889000"/>
          </a:xfrm>
          <a:custGeom>
            <a:avLst/>
            <a:gdLst>
              <a:gd name="T0" fmla="*/ 0 w 432486"/>
              <a:gd name="T1" fmla="*/ 853576 h 889822"/>
              <a:gd name="T2" fmla="*/ 184077 w 432486"/>
              <a:gd name="T3" fmla="*/ 136 h 889822"/>
              <a:gd name="T4" fmla="*/ 402668 w 432486"/>
              <a:gd name="T5" fmla="*/ 782453 h 889822"/>
              <a:gd name="T6" fmla="*/ 0 60000 65536"/>
              <a:gd name="T7" fmla="*/ 0 60000 65536"/>
              <a:gd name="T8" fmla="*/ 0 60000 65536"/>
            </a:gdLst>
            <a:ahLst/>
            <a:cxnLst>
              <a:cxn ang="T6">
                <a:pos x="T0" y="T1"/>
              </a:cxn>
              <a:cxn ang="T7">
                <a:pos x="T2" y="T3"/>
              </a:cxn>
              <a:cxn ang="T8">
                <a:pos x="T4" y="T5"/>
              </a:cxn>
            </a:cxnLst>
            <a:rect l="0" t="0" r="r" b="b"/>
            <a:pathLst>
              <a:path w="432486" h="889822">
                <a:moveTo>
                  <a:pt x="0" y="889822"/>
                </a:moveTo>
                <a:cubicBezTo>
                  <a:pt x="62813" y="451157"/>
                  <a:pt x="125627" y="12493"/>
                  <a:pt x="197708" y="136"/>
                </a:cubicBezTo>
                <a:cubicBezTo>
                  <a:pt x="269789" y="-12221"/>
                  <a:pt x="432486" y="815682"/>
                  <a:pt x="432486" y="815682"/>
                </a:cubicBezTo>
              </a:path>
            </a:pathLst>
          </a:cu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 name="椭圆 36">
            <a:extLst>
              <a:ext uri="{FF2B5EF4-FFF2-40B4-BE49-F238E27FC236}">
                <a16:creationId xmlns:a16="http://schemas.microsoft.com/office/drawing/2014/main" id="{B6246A9F-2E70-478F-A487-33B1F47032A9}"/>
              </a:ext>
            </a:extLst>
          </p:cNvPr>
          <p:cNvSpPr>
            <a:spLocks noChangeArrowheads="1"/>
          </p:cNvSpPr>
          <p:nvPr/>
        </p:nvSpPr>
        <p:spPr bwMode="auto">
          <a:xfrm>
            <a:off x="2268538" y="3573463"/>
            <a:ext cx="503237" cy="503237"/>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3</a:t>
            </a:r>
            <a:endParaRPr lang="zh-CN" altLang="en-US" sz="2600" b="0">
              <a:ea typeface="宋体" panose="02010600030101010101" pitchFamily="2" charset="-122"/>
            </a:endParaRPr>
          </a:p>
        </p:txBody>
      </p:sp>
      <p:grpSp>
        <p:nvGrpSpPr>
          <p:cNvPr id="63" name="组合 62">
            <a:extLst>
              <a:ext uri="{FF2B5EF4-FFF2-40B4-BE49-F238E27FC236}">
                <a16:creationId xmlns:a16="http://schemas.microsoft.com/office/drawing/2014/main" id="{15F00F25-E395-4359-91FF-CE9073D8AAD7}"/>
              </a:ext>
            </a:extLst>
          </p:cNvPr>
          <p:cNvGrpSpPr>
            <a:grpSpLocks/>
          </p:cNvGrpSpPr>
          <p:nvPr/>
        </p:nvGrpSpPr>
        <p:grpSpPr bwMode="auto">
          <a:xfrm>
            <a:off x="4572000" y="4851400"/>
            <a:ext cx="647700" cy="684213"/>
            <a:chOff x="4572000" y="4851897"/>
            <a:chExt cx="648072" cy="684072"/>
          </a:xfrm>
        </p:grpSpPr>
        <p:sp>
          <p:nvSpPr>
            <p:cNvPr id="107574" name="椭圆 37">
              <a:extLst>
                <a:ext uri="{FF2B5EF4-FFF2-40B4-BE49-F238E27FC236}">
                  <a16:creationId xmlns:a16="http://schemas.microsoft.com/office/drawing/2014/main" id="{DFFFF73B-0F29-4E35-BE21-DABA32774C4A}"/>
                </a:ext>
              </a:extLst>
            </p:cNvPr>
            <p:cNvSpPr>
              <a:spLocks noChangeArrowheads="1"/>
            </p:cNvSpPr>
            <p:nvPr/>
          </p:nvSpPr>
          <p:spPr bwMode="auto">
            <a:xfrm>
              <a:off x="4644008" y="4941168"/>
              <a:ext cx="504056" cy="504056"/>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T</a:t>
              </a:r>
              <a:endParaRPr lang="zh-CN" altLang="en-US" sz="2600" b="0">
                <a:ea typeface="宋体" panose="02010600030101010101" pitchFamily="2" charset="-122"/>
              </a:endParaRPr>
            </a:p>
          </p:txBody>
        </p:sp>
        <p:sp>
          <p:nvSpPr>
            <p:cNvPr id="107575" name="椭圆 38">
              <a:extLst>
                <a:ext uri="{FF2B5EF4-FFF2-40B4-BE49-F238E27FC236}">
                  <a16:creationId xmlns:a16="http://schemas.microsoft.com/office/drawing/2014/main" id="{7F150100-D498-4E7E-B29B-5E0673116C80}"/>
                </a:ext>
              </a:extLst>
            </p:cNvPr>
            <p:cNvSpPr>
              <a:spLocks noChangeArrowheads="1"/>
            </p:cNvSpPr>
            <p:nvPr/>
          </p:nvSpPr>
          <p:spPr bwMode="auto">
            <a:xfrm>
              <a:off x="4572000" y="4851897"/>
              <a:ext cx="648072" cy="684072"/>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grpSp>
      <p:cxnSp>
        <p:nvCxnSpPr>
          <p:cNvPr id="30" name="曲线连接符 29">
            <a:extLst>
              <a:ext uri="{FF2B5EF4-FFF2-40B4-BE49-F238E27FC236}">
                <a16:creationId xmlns:a16="http://schemas.microsoft.com/office/drawing/2014/main" id="{2CA19B0D-EDAF-4DCA-9FA1-CBB883604D76}"/>
              </a:ext>
            </a:extLst>
          </p:cNvPr>
          <p:cNvCxnSpPr>
            <a:cxnSpLocks noChangeShapeType="1"/>
            <a:stCxn id="2" idx="4"/>
            <a:endCxn id="37" idx="2"/>
          </p:cNvCxnSpPr>
          <p:nvPr/>
        </p:nvCxnSpPr>
        <p:spPr bwMode="auto">
          <a:xfrm rot="16200000" flipH="1">
            <a:off x="1296194" y="2851944"/>
            <a:ext cx="755650" cy="1189038"/>
          </a:xfrm>
          <a:prstGeom prst="curved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2" name="TextBox 41">
            <a:extLst>
              <a:ext uri="{FF2B5EF4-FFF2-40B4-BE49-F238E27FC236}">
                <a16:creationId xmlns:a16="http://schemas.microsoft.com/office/drawing/2014/main" id="{478231DB-AF37-48F7-B167-E5A98B5721CD}"/>
              </a:ext>
            </a:extLst>
          </p:cNvPr>
          <p:cNvSpPr txBox="1">
            <a:spLocks noChangeArrowheads="1"/>
          </p:cNvSpPr>
          <p:nvPr/>
        </p:nvSpPr>
        <p:spPr bwMode="auto">
          <a:xfrm>
            <a:off x="1619250" y="3152775"/>
            <a:ext cx="2857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a:t>
            </a:r>
            <a:endParaRPr lang="zh-CN" altLang="en-US" sz="2600" b="0">
              <a:ea typeface="宋体" panose="02010600030101010101" pitchFamily="2" charset="-122"/>
            </a:endParaRPr>
          </a:p>
        </p:txBody>
      </p:sp>
      <p:cxnSp>
        <p:nvCxnSpPr>
          <p:cNvPr id="41" name="曲线连接符 40">
            <a:extLst>
              <a:ext uri="{FF2B5EF4-FFF2-40B4-BE49-F238E27FC236}">
                <a16:creationId xmlns:a16="http://schemas.microsoft.com/office/drawing/2014/main" id="{964EC7A9-039B-453E-A7A8-2614F956B097}"/>
              </a:ext>
            </a:extLst>
          </p:cNvPr>
          <p:cNvCxnSpPr>
            <a:cxnSpLocks noChangeShapeType="1"/>
            <a:stCxn id="2" idx="4"/>
            <a:endCxn id="107575" idx="2"/>
          </p:cNvCxnSpPr>
          <p:nvPr/>
        </p:nvCxnSpPr>
        <p:spPr bwMode="auto">
          <a:xfrm rot="16200000" flipH="1">
            <a:off x="1762919" y="2385219"/>
            <a:ext cx="2125662" cy="3492500"/>
          </a:xfrm>
          <a:prstGeom prst="curved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6" name="TextBox 45">
            <a:extLst>
              <a:ext uri="{FF2B5EF4-FFF2-40B4-BE49-F238E27FC236}">
                <a16:creationId xmlns:a16="http://schemas.microsoft.com/office/drawing/2014/main" id="{C0E3D6E2-3BF7-4816-A211-D6A68D360F43}"/>
              </a:ext>
            </a:extLst>
          </p:cNvPr>
          <p:cNvSpPr txBox="1">
            <a:spLocks noChangeArrowheads="1"/>
          </p:cNvSpPr>
          <p:nvPr/>
        </p:nvSpPr>
        <p:spPr bwMode="auto">
          <a:xfrm>
            <a:off x="1476375" y="4365625"/>
            <a:ext cx="6238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cxnSp>
        <p:nvCxnSpPr>
          <p:cNvPr id="45" name="曲线连接符 44">
            <a:extLst>
              <a:ext uri="{FF2B5EF4-FFF2-40B4-BE49-F238E27FC236}">
                <a16:creationId xmlns:a16="http://schemas.microsoft.com/office/drawing/2014/main" id="{B8196DF5-99B7-4D1F-9177-CB57CA0806FC}"/>
              </a:ext>
            </a:extLst>
          </p:cNvPr>
          <p:cNvCxnSpPr>
            <a:cxnSpLocks noChangeShapeType="1"/>
            <a:stCxn id="37" idx="6"/>
            <a:endCxn id="8" idx="4"/>
          </p:cNvCxnSpPr>
          <p:nvPr/>
        </p:nvCxnSpPr>
        <p:spPr bwMode="auto">
          <a:xfrm flipV="1">
            <a:off x="2771775" y="3068638"/>
            <a:ext cx="1187450" cy="755650"/>
          </a:xfrm>
          <a:prstGeom prst="curved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9" name="TextBox 48">
            <a:extLst>
              <a:ext uri="{FF2B5EF4-FFF2-40B4-BE49-F238E27FC236}">
                <a16:creationId xmlns:a16="http://schemas.microsoft.com/office/drawing/2014/main" id="{14B8737F-980E-4B52-AB44-3ABA2E099591}"/>
              </a:ext>
            </a:extLst>
          </p:cNvPr>
          <p:cNvSpPr txBox="1">
            <a:spLocks noChangeArrowheads="1"/>
          </p:cNvSpPr>
          <p:nvPr/>
        </p:nvSpPr>
        <p:spPr bwMode="auto">
          <a:xfrm>
            <a:off x="2651125" y="3492500"/>
            <a:ext cx="625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cxnSp>
        <p:nvCxnSpPr>
          <p:cNvPr id="48" name="直接箭头连接符 47">
            <a:extLst>
              <a:ext uri="{FF2B5EF4-FFF2-40B4-BE49-F238E27FC236}">
                <a16:creationId xmlns:a16="http://schemas.microsoft.com/office/drawing/2014/main" id="{3FB12EF3-5824-4F14-932E-84CCE00A3D1B}"/>
              </a:ext>
            </a:extLst>
          </p:cNvPr>
          <p:cNvCxnSpPr>
            <a:cxnSpLocks noChangeShapeType="1"/>
            <a:stCxn id="7" idx="5"/>
            <a:endCxn id="107575" idx="1"/>
          </p:cNvCxnSpPr>
          <p:nvPr/>
        </p:nvCxnSpPr>
        <p:spPr bwMode="auto">
          <a:xfrm>
            <a:off x="2698750" y="2995613"/>
            <a:ext cx="1968500" cy="1955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0" name="TextBox 49">
            <a:extLst>
              <a:ext uri="{FF2B5EF4-FFF2-40B4-BE49-F238E27FC236}">
                <a16:creationId xmlns:a16="http://schemas.microsoft.com/office/drawing/2014/main" id="{BCCA529D-A86C-413D-B871-00A45BFA13AD}"/>
              </a:ext>
            </a:extLst>
          </p:cNvPr>
          <p:cNvSpPr txBox="1">
            <a:spLocks noChangeArrowheads="1"/>
          </p:cNvSpPr>
          <p:nvPr/>
        </p:nvSpPr>
        <p:spPr bwMode="auto">
          <a:xfrm>
            <a:off x="3500438" y="3635375"/>
            <a:ext cx="784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cxnSp>
        <p:nvCxnSpPr>
          <p:cNvPr id="52" name="直接箭头连接符 51">
            <a:extLst>
              <a:ext uri="{FF2B5EF4-FFF2-40B4-BE49-F238E27FC236}">
                <a16:creationId xmlns:a16="http://schemas.microsoft.com/office/drawing/2014/main" id="{8D3A6F7A-256A-4F79-BFCF-DD0575D697AD}"/>
              </a:ext>
            </a:extLst>
          </p:cNvPr>
          <p:cNvCxnSpPr>
            <a:cxnSpLocks noChangeShapeType="1"/>
            <a:stCxn id="37" idx="5"/>
          </p:cNvCxnSpPr>
          <p:nvPr/>
        </p:nvCxnSpPr>
        <p:spPr bwMode="auto">
          <a:xfrm>
            <a:off x="2698750" y="4003675"/>
            <a:ext cx="1873250" cy="10810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5" name="TextBox 54">
            <a:extLst>
              <a:ext uri="{FF2B5EF4-FFF2-40B4-BE49-F238E27FC236}">
                <a16:creationId xmlns:a16="http://schemas.microsoft.com/office/drawing/2014/main" id="{10BAEB30-F107-4A67-A1A1-EDFDAA20395A}"/>
              </a:ext>
            </a:extLst>
          </p:cNvPr>
          <p:cNvSpPr txBox="1">
            <a:spLocks noChangeArrowheads="1"/>
          </p:cNvSpPr>
          <p:nvPr/>
        </p:nvSpPr>
        <p:spPr bwMode="auto">
          <a:xfrm>
            <a:off x="2795588" y="4283075"/>
            <a:ext cx="623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cxnSp>
        <p:nvCxnSpPr>
          <p:cNvPr id="54" name="直接箭头连接符 53">
            <a:extLst>
              <a:ext uri="{FF2B5EF4-FFF2-40B4-BE49-F238E27FC236}">
                <a16:creationId xmlns:a16="http://schemas.microsoft.com/office/drawing/2014/main" id="{2D044FA8-0098-4279-B004-28847DF85458}"/>
              </a:ext>
            </a:extLst>
          </p:cNvPr>
          <p:cNvCxnSpPr>
            <a:cxnSpLocks noChangeShapeType="1"/>
            <a:stCxn id="9" idx="4"/>
            <a:endCxn id="107575" idx="0"/>
          </p:cNvCxnSpPr>
          <p:nvPr/>
        </p:nvCxnSpPr>
        <p:spPr bwMode="auto">
          <a:xfrm flipH="1">
            <a:off x="4895850" y="3068638"/>
            <a:ext cx="504825" cy="178276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7" name="直接箭头连接符 56">
            <a:extLst>
              <a:ext uri="{FF2B5EF4-FFF2-40B4-BE49-F238E27FC236}">
                <a16:creationId xmlns:a16="http://schemas.microsoft.com/office/drawing/2014/main" id="{2BF08DF5-23F2-4BAB-AB67-3BA99E7A3986}"/>
              </a:ext>
            </a:extLst>
          </p:cNvPr>
          <p:cNvCxnSpPr>
            <a:cxnSpLocks noChangeShapeType="1"/>
            <a:stCxn id="10" idx="4"/>
            <a:endCxn id="107575" idx="7"/>
          </p:cNvCxnSpPr>
          <p:nvPr/>
        </p:nvCxnSpPr>
        <p:spPr bwMode="auto">
          <a:xfrm flipH="1">
            <a:off x="5124450" y="3068638"/>
            <a:ext cx="1716088" cy="18827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9" name="直接箭头连接符 58">
            <a:extLst>
              <a:ext uri="{FF2B5EF4-FFF2-40B4-BE49-F238E27FC236}">
                <a16:creationId xmlns:a16="http://schemas.microsoft.com/office/drawing/2014/main" id="{50C260F9-32E6-4F53-86C9-136FD6B61470}"/>
              </a:ext>
            </a:extLst>
          </p:cNvPr>
          <p:cNvCxnSpPr>
            <a:cxnSpLocks noChangeShapeType="1"/>
            <a:stCxn id="11" idx="4"/>
            <a:endCxn id="107575" idx="6"/>
          </p:cNvCxnSpPr>
          <p:nvPr/>
        </p:nvCxnSpPr>
        <p:spPr bwMode="auto">
          <a:xfrm flipH="1">
            <a:off x="5219700" y="3068638"/>
            <a:ext cx="3060700" cy="212566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1" name="直接箭头连接符 60">
            <a:extLst>
              <a:ext uri="{FF2B5EF4-FFF2-40B4-BE49-F238E27FC236}">
                <a16:creationId xmlns:a16="http://schemas.microsoft.com/office/drawing/2014/main" id="{DA057D93-63E4-4C12-9B57-27E9BDFBFDAE}"/>
              </a:ext>
            </a:extLst>
          </p:cNvPr>
          <p:cNvCxnSpPr>
            <a:cxnSpLocks noChangeShapeType="1"/>
            <a:stCxn id="8" idx="5"/>
          </p:cNvCxnSpPr>
          <p:nvPr/>
        </p:nvCxnSpPr>
        <p:spPr bwMode="auto">
          <a:xfrm>
            <a:off x="4138613" y="2995613"/>
            <a:ext cx="619125" cy="18557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4" name="TextBox 63">
            <a:extLst>
              <a:ext uri="{FF2B5EF4-FFF2-40B4-BE49-F238E27FC236}">
                <a16:creationId xmlns:a16="http://schemas.microsoft.com/office/drawing/2014/main" id="{3E171FAD-0550-4E19-9B45-68B7703EACF5}"/>
              </a:ext>
            </a:extLst>
          </p:cNvPr>
          <p:cNvSpPr txBox="1">
            <a:spLocks noChangeArrowheads="1"/>
          </p:cNvSpPr>
          <p:nvPr/>
        </p:nvSpPr>
        <p:spPr bwMode="auto">
          <a:xfrm>
            <a:off x="4235450" y="3275013"/>
            <a:ext cx="623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sp>
        <p:nvSpPr>
          <p:cNvPr id="65" name="TextBox 64">
            <a:extLst>
              <a:ext uri="{FF2B5EF4-FFF2-40B4-BE49-F238E27FC236}">
                <a16:creationId xmlns:a16="http://schemas.microsoft.com/office/drawing/2014/main" id="{2208C0E9-B1A9-49DF-885B-4E7AD875A454}"/>
              </a:ext>
            </a:extLst>
          </p:cNvPr>
          <p:cNvSpPr txBox="1">
            <a:spLocks noChangeArrowheads="1"/>
          </p:cNvSpPr>
          <p:nvPr/>
        </p:nvSpPr>
        <p:spPr bwMode="auto">
          <a:xfrm>
            <a:off x="5243513" y="3275013"/>
            <a:ext cx="623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sp>
        <p:nvSpPr>
          <p:cNvPr id="66" name="TextBox 65">
            <a:extLst>
              <a:ext uri="{FF2B5EF4-FFF2-40B4-BE49-F238E27FC236}">
                <a16:creationId xmlns:a16="http://schemas.microsoft.com/office/drawing/2014/main" id="{DD95E583-4A0E-4C72-B61D-79A61786895C}"/>
              </a:ext>
            </a:extLst>
          </p:cNvPr>
          <p:cNvSpPr txBox="1">
            <a:spLocks noChangeArrowheads="1"/>
          </p:cNvSpPr>
          <p:nvPr/>
        </p:nvSpPr>
        <p:spPr bwMode="auto">
          <a:xfrm>
            <a:off x="6516688" y="3275013"/>
            <a:ext cx="623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sp>
        <p:nvSpPr>
          <p:cNvPr id="67" name="TextBox 66">
            <a:extLst>
              <a:ext uri="{FF2B5EF4-FFF2-40B4-BE49-F238E27FC236}">
                <a16:creationId xmlns:a16="http://schemas.microsoft.com/office/drawing/2014/main" id="{EB6D6BF8-4139-44E6-8C37-E8DA0EA0E753}"/>
              </a:ext>
            </a:extLst>
          </p:cNvPr>
          <p:cNvSpPr txBox="1">
            <a:spLocks noChangeArrowheads="1"/>
          </p:cNvSpPr>
          <p:nvPr/>
        </p:nvSpPr>
        <p:spPr bwMode="auto">
          <a:xfrm>
            <a:off x="7548563" y="3563938"/>
            <a:ext cx="623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sp>
        <p:nvSpPr>
          <p:cNvPr id="62" name="TextBox 61">
            <a:extLst>
              <a:ext uri="{FF2B5EF4-FFF2-40B4-BE49-F238E27FC236}">
                <a16:creationId xmlns:a16="http://schemas.microsoft.com/office/drawing/2014/main" id="{BB581732-184B-4203-B227-13E0669119C6}"/>
              </a:ext>
            </a:extLst>
          </p:cNvPr>
          <p:cNvSpPr txBox="1">
            <a:spLocks noChangeArrowheads="1"/>
          </p:cNvSpPr>
          <p:nvPr/>
        </p:nvSpPr>
        <p:spPr bwMode="auto">
          <a:xfrm>
            <a:off x="5664200" y="4797425"/>
            <a:ext cx="3587750"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Wingdings" panose="05000000000000000000" pitchFamily="2" charset="2"/>
              <a:buNone/>
            </a:pPr>
            <a:r>
              <a:rPr lang="en-US" altLang="zh-CN" sz="1800" b="0">
                <a:latin typeface="Times New Roman" panose="02020603050405020304" pitchFamily="18" charset="0"/>
                <a:ea typeface="宋体" panose="02010600030101010101" pitchFamily="2" charset="-122"/>
              </a:rPr>
              <a:t> [0] </a:t>
            </a:r>
            <a:r>
              <a:rPr lang="en-US" altLang="zh-CN" sz="1800" b="0">
                <a:latin typeface="Times New Roman" panose="02020603050405020304" pitchFamily="18" charset="0"/>
                <a:ea typeface="宋体" panose="02010600030101010101" pitchFamily="2" charset="-122"/>
                <a:sym typeface="Wingdings" panose="05000000000000000000" pitchFamily="2" charset="2"/>
              </a:rPr>
              <a:t> digit [1] | .[3] | digit                  </a:t>
            </a:r>
          </a:p>
          <a:p>
            <a:pPr eaLnBrk="1" hangingPunct="1">
              <a:spcBef>
                <a:spcPct val="0"/>
              </a:spcBef>
              <a:buClrTx/>
              <a:buSzTx/>
              <a:buFont typeface="Wingdings" panose="05000000000000000000" pitchFamily="2" charset="2"/>
              <a:buNone/>
            </a:pPr>
            <a:r>
              <a:rPr lang="en-US" altLang="zh-CN" sz="1800" b="0">
                <a:latin typeface="Times New Roman" panose="02020603050405020304" pitchFamily="18" charset="0"/>
                <a:ea typeface="宋体" panose="02010600030101010101" pitchFamily="2" charset="-122"/>
                <a:sym typeface="Wingdings" panose="05000000000000000000" pitchFamily="2" charset="2"/>
              </a:rPr>
              <a:t> [1]  digit [1] | . [2] | E [4] | . | digit</a:t>
            </a:r>
          </a:p>
          <a:p>
            <a:pPr eaLnBrk="1" hangingPunct="1">
              <a:spcBef>
                <a:spcPct val="0"/>
              </a:spcBef>
              <a:buClrTx/>
              <a:buSzTx/>
              <a:buFont typeface="Wingdings" panose="05000000000000000000" pitchFamily="2" charset="2"/>
              <a:buNone/>
            </a:pPr>
            <a:r>
              <a:rPr lang="en-US" altLang="zh-CN" sz="1800" b="0">
                <a:latin typeface="Times New Roman" panose="02020603050405020304" pitchFamily="18" charset="0"/>
                <a:ea typeface="宋体" panose="02010600030101010101" pitchFamily="2" charset="-122"/>
                <a:sym typeface="Wingdings" panose="05000000000000000000" pitchFamily="2" charset="2"/>
              </a:rPr>
              <a:t> [2]  E [4] | digit [2] | digit                </a:t>
            </a:r>
          </a:p>
          <a:p>
            <a:pPr eaLnBrk="1" hangingPunct="1">
              <a:spcBef>
                <a:spcPct val="0"/>
              </a:spcBef>
              <a:buClrTx/>
              <a:buSzTx/>
              <a:buFont typeface="Wingdings" panose="05000000000000000000" pitchFamily="2" charset="2"/>
              <a:buNone/>
            </a:pPr>
            <a:r>
              <a:rPr lang="en-US" altLang="zh-CN" sz="1800" b="0">
                <a:latin typeface="Times New Roman" panose="02020603050405020304" pitchFamily="18" charset="0"/>
                <a:ea typeface="宋体" panose="02010600030101010101" pitchFamily="2" charset="-122"/>
                <a:sym typeface="Wingdings" panose="05000000000000000000" pitchFamily="2" charset="2"/>
              </a:rPr>
              <a:t> [3]  digit [2] | digit</a:t>
            </a:r>
          </a:p>
          <a:p>
            <a:pPr eaLnBrk="1" hangingPunct="1">
              <a:spcBef>
                <a:spcPct val="0"/>
              </a:spcBef>
              <a:buClrTx/>
              <a:buSzTx/>
              <a:buFont typeface="Wingdings" panose="05000000000000000000" pitchFamily="2" charset="2"/>
              <a:buNone/>
            </a:pPr>
            <a:r>
              <a:rPr lang="en-US" altLang="zh-CN" sz="1800" b="0">
                <a:latin typeface="Times New Roman" panose="02020603050405020304" pitchFamily="18" charset="0"/>
                <a:ea typeface="宋体" panose="02010600030101010101" pitchFamily="2" charset="-122"/>
                <a:sym typeface="Wingdings" panose="05000000000000000000" pitchFamily="2" charset="2"/>
              </a:rPr>
              <a:t> [4]  digit [6] | + [5] | - [5] | digit       </a:t>
            </a:r>
          </a:p>
          <a:p>
            <a:pPr eaLnBrk="1" hangingPunct="1">
              <a:spcBef>
                <a:spcPct val="0"/>
              </a:spcBef>
              <a:buClrTx/>
              <a:buSzTx/>
              <a:buFont typeface="Wingdings" panose="05000000000000000000" pitchFamily="2" charset="2"/>
              <a:buNone/>
            </a:pPr>
            <a:r>
              <a:rPr lang="en-US" altLang="zh-CN" sz="1800" b="0">
                <a:latin typeface="Times New Roman" panose="02020603050405020304" pitchFamily="18" charset="0"/>
                <a:ea typeface="宋体" panose="02010600030101010101" pitchFamily="2" charset="-122"/>
                <a:sym typeface="Wingdings" panose="05000000000000000000" pitchFamily="2" charset="2"/>
              </a:rPr>
              <a:t> [5]  digit [6] | digit          </a:t>
            </a:r>
          </a:p>
          <a:p>
            <a:pPr eaLnBrk="1" hangingPunct="1">
              <a:spcBef>
                <a:spcPct val="0"/>
              </a:spcBef>
              <a:buClrTx/>
              <a:buSzTx/>
              <a:buFont typeface="Wingdings" panose="05000000000000000000" pitchFamily="2" charset="2"/>
              <a:buNone/>
            </a:pPr>
            <a:r>
              <a:rPr lang="en-US" altLang="zh-CN" sz="1800" b="0">
                <a:latin typeface="Times New Roman" panose="02020603050405020304" pitchFamily="18" charset="0"/>
                <a:ea typeface="宋体" panose="02010600030101010101" pitchFamily="2" charset="-122"/>
                <a:sym typeface="Wingdings" panose="05000000000000000000" pitchFamily="2" charset="2"/>
              </a:rPr>
              <a:t> [6]  digit [6] | digit</a:t>
            </a:r>
            <a:endParaRPr lang="zh-CN" altLang="en-US" sz="1800" b="0">
              <a:ea typeface="宋体" panose="02010600030101010101" pitchFamily="2" charset="-122"/>
            </a:endParaRPr>
          </a:p>
        </p:txBody>
      </p:sp>
      <p:sp>
        <p:nvSpPr>
          <p:cNvPr id="70" name="TextBox 69">
            <a:extLst>
              <a:ext uri="{FF2B5EF4-FFF2-40B4-BE49-F238E27FC236}">
                <a16:creationId xmlns:a16="http://schemas.microsoft.com/office/drawing/2014/main" id="{B855D135-4922-4625-8C40-9C21A1C25286}"/>
              </a:ext>
            </a:extLst>
          </p:cNvPr>
          <p:cNvSpPr txBox="1">
            <a:spLocks noChangeArrowheads="1"/>
          </p:cNvSpPr>
          <p:nvPr/>
        </p:nvSpPr>
        <p:spPr bwMode="auto">
          <a:xfrm>
            <a:off x="3563938" y="1763713"/>
            <a:ext cx="892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sp>
        <p:nvSpPr>
          <p:cNvPr id="71" name="任意多边形 70">
            <a:extLst>
              <a:ext uri="{FF2B5EF4-FFF2-40B4-BE49-F238E27FC236}">
                <a16:creationId xmlns:a16="http://schemas.microsoft.com/office/drawing/2014/main" id="{91290B28-089A-44FC-9539-618D14B35994}"/>
              </a:ext>
            </a:extLst>
          </p:cNvPr>
          <p:cNvSpPr>
            <a:spLocks/>
          </p:cNvSpPr>
          <p:nvPr/>
        </p:nvSpPr>
        <p:spPr bwMode="auto">
          <a:xfrm>
            <a:off x="2735263" y="1638300"/>
            <a:ext cx="2628900" cy="952500"/>
          </a:xfrm>
          <a:custGeom>
            <a:avLst/>
            <a:gdLst>
              <a:gd name="T0" fmla="*/ 0 w 432486"/>
              <a:gd name="T1" fmla="*/ 20378195 h 889822"/>
              <a:gd name="T2" fmla="*/ 2147483646 w 432486"/>
              <a:gd name="T3" fmla="*/ 3150 h 889822"/>
              <a:gd name="T4" fmla="*/ 2147483646 w 432486"/>
              <a:gd name="T5" fmla="*/ 18680277 h 889822"/>
              <a:gd name="T6" fmla="*/ 0 60000 65536"/>
              <a:gd name="T7" fmla="*/ 0 60000 65536"/>
              <a:gd name="T8" fmla="*/ 0 60000 65536"/>
            </a:gdLst>
            <a:ahLst/>
            <a:cxnLst>
              <a:cxn ang="T6">
                <a:pos x="T0" y="T1"/>
              </a:cxn>
              <a:cxn ang="T7">
                <a:pos x="T2" y="T3"/>
              </a:cxn>
              <a:cxn ang="T8">
                <a:pos x="T4" y="T5"/>
              </a:cxn>
            </a:cxnLst>
            <a:rect l="0" t="0" r="r" b="b"/>
            <a:pathLst>
              <a:path w="432486" h="889822">
                <a:moveTo>
                  <a:pt x="0" y="889822"/>
                </a:moveTo>
                <a:cubicBezTo>
                  <a:pt x="62813" y="451157"/>
                  <a:pt x="125627" y="12493"/>
                  <a:pt x="197708" y="136"/>
                </a:cubicBezTo>
                <a:cubicBezTo>
                  <a:pt x="269789" y="-12221"/>
                  <a:pt x="432486" y="815682"/>
                  <a:pt x="432486" y="815682"/>
                </a:cubicBezTo>
              </a:path>
            </a:pathLst>
          </a:cu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500"/>
                                        <p:tgtEl>
                                          <p:spTgt spid="3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nodeType="clickEffect">
                                  <p:stCondLst>
                                    <p:cond delay="0"/>
                                  </p:stCondLst>
                                  <p:childTnLst>
                                    <p:set>
                                      <p:cBhvr>
                                        <p:cTn id="35" dur="1" fill="hold">
                                          <p:stCondLst>
                                            <p:cond delay="0"/>
                                          </p:stCondLst>
                                        </p:cTn>
                                        <p:tgtEl>
                                          <p:spTgt spid="63"/>
                                        </p:tgtEl>
                                        <p:attrNameLst>
                                          <p:attrName>style.visibility</p:attrName>
                                        </p:attrNameLst>
                                      </p:cBhvr>
                                      <p:to>
                                        <p:strVal val="visible"/>
                                      </p:to>
                                    </p:set>
                                    <p:animEffect transition="in" filter="fade">
                                      <p:cBhvr>
                                        <p:cTn id="36" dur="500"/>
                                        <p:tgtEl>
                                          <p:spTgt spid="6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9" presetClass="emph" presetSubtype="0" fill="hold" nodeType="clickEffect">
                                  <p:stCondLst>
                                    <p:cond delay="0"/>
                                  </p:stCondLst>
                                  <p:childTnLst>
                                    <p:animClr clrSpc="rgb" dir="cw">
                                      <p:cBhvr override="childStyle">
                                        <p:cTn id="40" dur="500" fill="hold"/>
                                        <p:tgtEl>
                                          <p:spTgt spid="62">
                                            <p:txEl>
                                              <p:pRg st="0" end="0"/>
                                            </p:txEl>
                                          </p:spTgt>
                                        </p:tgtEl>
                                        <p:attrNameLst>
                                          <p:attrName>style.color</p:attrName>
                                        </p:attrNameLst>
                                      </p:cBhvr>
                                      <p:to>
                                        <a:srgbClr val="FF0000"/>
                                      </p:to>
                                    </p:animClr>
                                    <p:animClr clrSpc="rgb" dir="cw">
                                      <p:cBhvr>
                                        <p:cTn id="41" dur="500" fill="hold"/>
                                        <p:tgtEl>
                                          <p:spTgt spid="62">
                                            <p:txEl>
                                              <p:pRg st="0" end="0"/>
                                            </p:txEl>
                                          </p:spTgt>
                                        </p:tgtEl>
                                        <p:attrNameLst>
                                          <p:attrName>fillcolor</p:attrName>
                                        </p:attrNameLst>
                                      </p:cBhvr>
                                      <p:to>
                                        <a:srgbClr val="FF0000"/>
                                      </p:to>
                                    </p:animClr>
                                    <p:set>
                                      <p:cBhvr>
                                        <p:cTn id="42" dur="500" fill="hold"/>
                                        <p:tgtEl>
                                          <p:spTgt spid="62">
                                            <p:txEl>
                                              <p:pRg st="0" end="0"/>
                                            </p:txEl>
                                          </p:spTgt>
                                        </p:tgtEl>
                                        <p:attrNameLst>
                                          <p:attrName>fill.type</p:attrName>
                                        </p:attrNameLst>
                                      </p:cBhvr>
                                      <p:to>
                                        <p:strVal val="solid"/>
                                      </p:to>
                                    </p:set>
                                    <p:set>
                                      <p:cBhvr>
                                        <p:cTn id="43" dur="500" fill="hold"/>
                                        <p:tgtEl>
                                          <p:spTgt spid="62">
                                            <p:txEl>
                                              <p:pRg st="0" end="0"/>
                                            </p:txEl>
                                          </p:spTgt>
                                        </p:tgtEl>
                                        <p:attrNameLst>
                                          <p:attrName>fill.on</p:attrName>
                                        </p:attrNameLst>
                                      </p:cBhvr>
                                      <p:to>
                                        <p:strVal val="tru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fade">
                                      <p:cBhvr>
                                        <p:cTn id="56" dur="500"/>
                                        <p:tgtEl>
                                          <p:spTgt spid="42"/>
                                        </p:tgtEl>
                                      </p:cBhvr>
                                    </p:animEffect>
                                  </p:childTnLst>
                                </p:cTn>
                              </p:par>
                              <p:par>
                                <p:cTn id="57" presetID="10" presetClass="entr" presetSubtype="0" fill="hold" nodeType="with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500"/>
                                        <p:tgtEl>
                                          <p:spTgt spid="30"/>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46"/>
                                        </p:tgtEl>
                                        <p:attrNameLst>
                                          <p:attrName>style.visibility</p:attrName>
                                        </p:attrNameLst>
                                      </p:cBhvr>
                                      <p:to>
                                        <p:strVal val="visible"/>
                                      </p:to>
                                    </p:set>
                                    <p:animEffect transition="in" filter="fade">
                                      <p:cBhvr>
                                        <p:cTn id="64" dur="500"/>
                                        <p:tgtEl>
                                          <p:spTgt spid="46"/>
                                        </p:tgtEl>
                                      </p:cBhvr>
                                    </p:animEffect>
                                  </p:childTnLst>
                                </p:cTn>
                              </p:par>
                              <p:par>
                                <p:cTn id="65" presetID="10" presetClass="entr" presetSubtype="0" fill="hold" nodeType="with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fade">
                                      <p:cBhvr>
                                        <p:cTn id="67" dur="500"/>
                                        <p:tgtEl>
                                          <p:spTgt spid="4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9" presetClass="emph" presetSubtype="0" fill="hold" nodeType="clickEffect">
                                  <p:stCondLst>
                                    <p:cond delay="0"/>
                                  </p:stCondLst>
                                  <p:childTnLst>
                                    <p:animClr clrSpc="rgb" dir="cw">
                                      <p:cBhvr override="childStyle">
                                        <p:cTn id="71" dur="500" fill="hold"/>
                                        <p:tgtEl>
                                          <p:spTgt spid="62">
                                            <p:txEl>
                                              <p:pRg st="1" end="1"/>
                                            </p:txEl>
                                          </p:spTgt>
                                        </p:tgtEl>
                                        <p:attrNameLst>
                                          <p:attrName>style.color</p:attrName>
                                        </p:attrNameLst>
                                      </p:cBhvr>
                                      <p:to>
                                        <a:srgbClr val="FF0000"/>
                                      </p:to>
                                    </p:animClr>
                                    <p:animClr clrSpc="rgb" dir="cw">
                                      <p:cBhvr>
                                        <p:cTn id="72" dur="500" fill="hold"/>
                                        <p:tgtEl>
                                          <p:spTgt spid="62">
                                            <p:txEl>
                                              <p:pRg st="1" end="1"/>
                                            </p:txEl>
                                          </p:spTgt>
                                        </p:tgtEl>
                                        <p:attrNameLst>
                                          <p:attrName>fillcolor</p:attrName>
                                        </p:attrNameLst>
                                      </p:cBhvr>
                                      <p:to>
                                        <a:srgbClr val="FF0000"/>
                                      </p:to>
                                    </p:animClr>
                                    <p:set>
                                      <p:cBhvr>
                                        <p:cTn id="73" dur="500" fill="hold"/>
                                        <p:tgtEl>
                                          <p:spTgt spid="62">
                                            <p:txEl>
                                              <p:pRg st="1" end="1"/>
                                            </p:txEl>
                                          </p:spTgt>
                                        </p:tgtEl>
                                        <p:attrNameLst>
                                          <p:attrName>fill.type</p:attrName>
                                        </p:attrNameLst>
                                      </p:cBhvr>
                                      <p:to>
                                        <p:strVal val="solid"/>
                                      </p:to>
                                    </p:set>
                                    <p:set>
                                      <p:cBhvr>
                                        <p:cTn id="74" dur="500" fill="hold"/>
                                        <p:tgtEl>
                                          <p:spTgt spid="62">
                                            <p:txEl>
                                              <p:pRg st="1" end="1"/>
                                            </p:txEl>
                                          </p:spTgt>
                                        </p:tgtEl>
                                        <p:attrNameLst>
                                          <p:attrName>fill.on</p:attrName>
                                        </p:attrNameLst>
                                      </p:cBhvr>
                                      <p:to>
                                        <p:strVal val="tru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0" presetClass="entr" presetSubtype="0" fill="hold" nodeType="click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fade">
                                      <p:cBhvr>
                                        <p:cTn id="79" dur="500"/>
                                        <p:tgtEl>
                                          <p:spTgt spid="27"/>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fade">
                                      <p:cBhvr>
                                        <p:cTn id="87" dur="500"/>
                                        <p:tgtEl>
                                          <p:spTgt spid="18"/>
                                        </p:tgtEl>
                                      </p:cBhvr>
                                    </p:animEffect>
                                  </p:childTnLst>
                                </p:cTn>
                              </p:par>
                              <p:par>
                                <p:cTn id="88" presetID="10" presetClass="entr" presetSubtype="0" fill="hold" nodeType="withEffect">
                                  <p:stCondLst>
                                    <p:cond delay="0"/>
                                  </p:stCondLst>
                                  <p:childTnLst>
                                    <p:set>
                                      <p:cBhvr>
                                        <p:cTn id="89" dur="1" fill="hold">
                                          <p:stCondLst>
                                            <p:cond delay="0"/>
                                          </p:stCondLst>
                                        </p:cTn>
                                        <p:tgtEl>
                                          <p:spTgt spid="17"/>
                                        </p:tgtEl>
                                        <p:attrNameLst>
                                          <p:attrName>style.visibility</p:attrName>
                                        </p:attrNameLst>
                                      </p:cBhvr>
                                      <p:to>
                                        <p:strVal val="visible"/>
                                      </p:to>
                                    </p:set>
                                    <p:animEffect transition="in" filter="fade">
                                      <p:cBhvr>
                                        <p:cTn id="90" dur="500"/>
                                        <p:tgtEl>
                                          <p:spTgt spid="17"/>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31"/>
                                        </p:tgtEl>
                                        <p:attrNameLst>
                                          <p:attrName>style.visibility</p:attrName>
                                        </p:attrNameLst>
                                      </p:cBhvr>
                                      <p:to>
                                        <p:strVal val="visible"/>
                                      </p:to>
                                    </p:set>
                                    <p:animEffect transition="in" filter="fade">
                                      <p:cBhvr>
                                        <p:cTn id="95" dur="500"/>
                                        <p:tgtEl>
                                          <p:spTgt spid="31"/>
                                        </p:tgtEl>
                                      </p:cBhvr>
                                    </p:animEffect>
                                  </p:childTnLst>
                                </p:cTn>
                              </p:par>
                              <p:par>
                                <p:cTn id="96" presetID="10" presetClass="entr" presetSubtype="0" fill="hold" nodeType="withEffect">
                                  <p:stCondLst>
                                    <p:cond delay="0"/>
                                  </p:stCondLst>
                                  <p:childTnLst>
                                    <p:set>
                                      <p:cBhvr>
                                        <p:cTn id="97" dur="1" fill="hold">
                                          <p:stCondLst>
                                            <p:cond delay="0"/>
                                          </p:stCondLst>
                                        </p:cTn>
                                        <p:tgtEl>
                                          <p:spTgt spid="71"/>
                                        </p:tgtEl>
                                        <p:attrNameLst>
                                          <p:attrName>style.visibility</p:attrName>
                                        </p:attrNameLst>
                                      </p:cBhvr>
                                      <p:to>
                                        <p:strVal val="visible"/>
                                      </p:to>
                                    </p:set>
                                    <p:animEffect transition="in" filter="fade">
                                      <p:cBhvr>
                                        <p:cTn id="98" dur="500"/>
                                        <p:tgtEl>
                                          <p:spTgt spid="71"/>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50"/>
                                        </p:tgtEl>
                                        <p:attrNameLst>
                                          <p:attrName>style.visibility</p:attrName>
                                        </p:attrNameLst>
                                      </p:cBhvr>
                                      <p:to>
                                        <p:strVal val="visible"/>
                                      </p:to>
                                    </p:set>
                                    <p:animEffect transition="in" filter="fade">
                                      <p:cBhvr>
                                        <p:cTn id="103" dur="500"/>
                                        <p:tgtEl>
                                          <p:spTgt spid="50"/>
                                        </p:tgtEl>
                                      </p:cBhvr>
                                    </p:animEffect>
                                  </p:childTnLst>
                                </p:cTn>
                              </p:par>
                              <p:par>
                                <p:cTn id="104" presetID="10" presetClass="entr" presetSubtype="0" fill="hold" nodeType="with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fade">
                                      <p:cBhvr>
                                        <p:cTn id="106" dur="500"/>
                                        <p:tgtEl>
                                          <p:spTgt spid="48"/>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9" presetClass="emph" presetSubtype="0" fill="hold" nodeType="clickEffect">
                                  <p:stCondLst>
                                    <p:cond delay="0"/>
                                  </p:stCondLst>
                                  <p:childTnLst>
                                    <p:animClr clrSpc="rgb" dir="cw">
                                      <p:cBhvr override="childStyle">
                                        <p:cTn id="110" dur="500" fill="hold"/>
                                        <p:tgtEl>
                                          <p:spTgt spid="62">
                                            <p:txEl>
                                              <p:pRg st="2" end="2"/>
                                            </p:txEl>
                                          </p:spTgt>
                                        </p:tgtEl>
                                        <p:attrNameLst>
                                          <p:attrName>style.color</p:attrName>
                                        </p:attrNameLst>
                                      </p:cBhvr>
                                      <p:to>
                                        <a:srgbClr val="FF0000"/>
                                      </p:to>
                                    </p:animClr>
                                    <p:animClr clrSpc="rgb" dir="cw">
                                      <p:cBhvr>
                                        <p:cTn id="111" dur="500" fill="hold"/>
                                        <p:tgtEl>
                                          <p:spTgt spid="62">
                                            <p:txEl>
                                              <p:pRg st="2" end="2"/>
                                            </p:txEl>
                                          </p:spTgt>
                                        </p:tgtEl>
                                        <p:attrNameLst>
                                          <p:attrName>fillcolor</p:attrName>
                                        </p:attrNameLst>
                                      </p:cBhvr>
                                      <p:to>
                                        <a:srgbClr val="FF0000"/>
                                      </p:to>
                                    </p:animClr>
                                    <p:set>
                                      <p:cBhvr>
                                        <p:cTn id="112" dur="500" fill="hold"/>
                                        <p:tgtEl>
                                          <p:spTgt spid="62">
                                            <p:txEl>
                                              <p:pRg st="2" end="2"/>
                                            </p:txEl>
                                          </p:spTgt>
                                        </p:tgtEl>
                                        <p:attrNameLst>
                                          <p:attrName>fill.type</p:attrName>
                                        </p:attrNameLst>
                                      </p:cBhvr>
                                      <p:to>
                                        <p:strVal val="solid"/>
                                      </p:to>
                                    </p:set>
                                    <p:set>
                                      <p:cBhvr>
                                        <p:cTn id="113" dur="500" fill="hold"/>
                                        <p:tgtEl>
                                          <p:spTgt spid="62">
                                            <p:txEl>
                                              <p:pRg st="2" end="2"/>
                                            </p:txEl>
                                          </p:spTgt>
                                        </p:tgtEl>
                                        <p:attrNameLst>
                                          <p:attrName>fill.on</p:attrName>
                                        </p:attrNameLst>
                                      </p:cBhvr>
                                      <p:to>
                                        <p:strVal val="true"/>
                                      </p:to>
                                    </p:se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0" presetClass="entr" presetSubtype="0" fill="hold" nodeType="clickEffect">
                                  <p:stCondLst>
                                    <p:cond delay="0"/>
                                  </p:stCondLst>
                                  <p:childTnLst>
                                    <p:set>
                                      <p:cBhvr>
                                        <p:cTn id="117" dur="1" fill="hold">
                                          <p:stCondLst>
                                            <p:cond delay="0"/>
                                          </p:stCondLst>
                                        </p:cTn>
                                        <p:tgtEl>
                                          <p:spTgt spid="19"/>
                                        </p:tgtEl>
                                        <p:attrNameLst>
                                          <p:attrName>style.visibility</p:attrName>
                                        </p:attrNameLst>
                                      </p:cBhvr>
                                      <p:to>
                                        <p:strVal val="visible"/>
                                      </p:to>
                                    </p:set>
                                    <p:animEffect transition="in" filter="fade">
                                      <p:cBhvr>
                                        <p:cTn id="118" dur="500"/>
                                        <p:tgtEl>
                                          <p:spTgt spid="19"/>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20"/>
                                        </p:tgtEl>
                                        <p:attrNameLst>
                                          <p:attrName>style.visibility</p:attrName>
                                        </p:attrNameLst>
                                      </p:cBhvr>
                                      <p:to>
                                        <p:strVal val="visible"/>
                                      </p:to>
                                    </p:set>
                                    <p:animEffect transition="in" filter="fade">
                                      <p:cBhvr>
                                        <p:cTn id="121" dur="500"/>
                                        <p:tgtEl>
                                          <p:spTgt spid="20"/>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70"/>
                                        </p:tgtEl>
                                        <p:attrNameLst>
                                          <p:attrName>style.visibility</p:attrName>
                                        </p:attrNameLst>
                                      </p:cBhvr>
                                      <p:to>
                                        <p:strVal val="visible"/>
                                      </p:to>
                                    </p:set>
                                    <p:animEffect transition="in" filter="fade">
                                      <p:cBhvr>
                                        <p:cTn id="126" dur="500"/>
                                        <p:tgtEl>
                                          <p:spTgt spid="70"/>
                                        </p:tgtEl>
                                      </p:cBhvr>
                                    </p:animEffect>
                                  </p:childTnLst>
                                </p:cTn>
                              </p:par>
                              <p:par>
                                <p:cTn id="127" presetID="10" presetClass="entr" presetSubtype="0" fill="hold" nodeType="withEffect">
                                  <p:stCondLst>
                                    <p:cond delay="0"/>
                                  </p:stCondLst>
                                  <p:childTnLst>
                                    <p:set>
                                      <p:cBhvr>
                                        <p:cTn id="128" dur="1" fill="hold">
                                          <p:stCondLst>
                                            <p:cond delay="0"/>
                                          </p:stCondLst>
                                        </p:cTn>
                                        <p:tgtEl>
                                          <p:spTgt spid="32"/>
                                        </p:tgtEl>
                                        <p:attrNameLst>
                                          <p:attrName>style.visibility</p:attrName>
                                        </p:attrNameLst>
                                      </p:cBhvr>
                                      <p:to>
                                        <p:strVal val="visible"/>
                                      </p:to>
                                    </p:set>
                                    <p:animEffect transition="in" filter="fade">
                                      <p:cBhvr>
                                        <p:cTn id="129" dur="500"/>
                                        <p:tgtEl>
                                          <p:spTgt spid="32"/>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64"/>
                                        </p:tgtEl>
                                        <p:attrNameLst>
                                          <p:attrName>style.visibility</p:attrName>
                                        </p:attrNameLst>
                                      </p:cBhvr>
                                      <p:to>
                                        <p:strVal val="visible"/>
                                      </p:to>
                                    </p:set>
                                    <p:animEffect transition="in" filter="fade">
                                      <p:cBhvr>
                                        <p:cTn id="134" dur="500"/>
                                        <p:tgtEl>
                                          <p:spTgt spid="64"/>
                                        </p:tgtEl>
                                      </p:cBhvr>
                                    </p:animEffect>
                                  </p:childTnLst>
                                </p:cTn>
                              </p:par>
                              <p:par>
                                <p:cTn id="135" presetID="10" presetClass="entr" presetSubtype="0" fill="hold" nodeType="withEffect">
                                  <p:stCondLst>
                                    <p:cond delay="0"/>
                                  </p:stCondLst>
                                  <p:childTnLst>
                                    <p:set>
                                      <p:cBhvr>
                                        <p:cTn id="136" dur="1" fill="hold">
                                          <p:stCondLst>
                                            <p:cond delay="0"/>
                                          </p:stCondLst>
                                        </p:cTn>
                                        <p:tgtEl>
                                          <p:spTgt spid="61"/>
                                        </p:tgtEl>
                                        <p:attrNameLst>
                                          <p:attrName>style.visibility</p:attrName>
                                        </p:attrNameLst>
                                      </p:cBhvr>
                                      <p:to>
                                        <p:strVal val="visible"/>
                                      </p:to>
                                    </p:set>
                                    <p:animEffect transition="in" filter="fade">
                                      <p:cBhvr>
                                        <p:cTn id="137" dur="500"/>
                                        <p:tgtEl>
                                          <p:spTgt spid="61"/>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19" presetClass="emph" presetSubtype="0" fill="hold" nodeType="clickEffect">
                                  <p:stCondLst>
                                    <p:cond delay="0"/>
                                  </p:stCondLst>
                                  <p:childTnLst>
                                    <p:animClr clrSpc="rgb" dir="cw">
                                      <p:cBhvr override="childStyle">
                                        <p:cTn id="141" dur="500" fill="hold"/>
                                        <p:tgtEl>
                                          <p:spTgt spid="62">
                                            <p:txEl>
                                              <p:pRg st="3" end="3"/>
                                            </p:txEl>
                                          </p:spTgt>
                                        </p:tgtEl>
                                        <p:attrNameLst>
                                          <p:attrName>style.color</p:attrName>
                                        </p:attrNameLst>
                                      </p:cBhvr>
                                      <p:to>
                                        <a:srgbClr val="FF0000"/>
                                      </p:to>
                                    </p:animClr>
                                    <p:animClr clrSpc="rgb" dir="cw">
                                      <p:cBhvr>
                                        <p:cTn id="142" dur="500" fill="hold"/>
                                        <p:tgtEl>
                                          <p:spTgt spid="62">
                                            <p:txEl>
                                              <p:pRg st="3" end="3"/>
                                            </p:txEl>
                                          </p:spTgt>
                                        </p:tgtEl>
                                        <p:attrNameLst>
                                          <p:attrName>fillcolor</p:attrName>
                                        </p:attrNameLst>
                                      </p:cBhvr>
                                      <p:to>
                                        <a:srgbClr val="FF0000"/>
                                      </p:to>
                                    </p:animClr>
                                    <p:set>
                                      <p:cBhvr>
                                        <p:cTn id="143" dur="500" fill="hold"/>
                                        <p:tgtEl>
                                          <p:spTgt spid="62">
                                            <p:txEl>
                                              <p:pRg st="3" end="3"/>
                                            </p:txEl>
                                          </p:spTgt>
                                        </p:tgtEl>
                                        <p:attrNameLst>
                                          <p:attrName>fill.type</p:attrName>
                                        </p:attrNameLst>
                                      </p:cBhvr>
                                      <p:to>
                                        <p:strVal val="solid"/>
                                      </p:to>
                                    </p:set>
                                    <p:set>
                                      <p:cBhvr>
                                        <p:cTn id="144" dur="500" fill="hold"/>
                                        <p:tgtEl>
                                          <p:spTgt spid="62">
                                            <p:txEl>
                                              <p:pRg st="3" end="3"/>
                                            </p:txEl>
                                          </p:spTgt>
                                        </p:tgtEl>
                                        <p:attrNameLst>
                                          <p:attrName>fill.on</p:attrName>
                                        </p:attrNameLst>
                                      </p:cBhvr>
                                      <p:to>
                                        <p:strVal val="true"/>
                                      </p:to>
                                    </p:se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10" presetClass="entr" presetSubtype="0" fill="hold" nodeType="clickEffect">
                                  <p:stCondLst>
                                    <p:cond delay="0"/>
                                  </p:stCondLst>
                                  <p:childTnLst>
                                    <p:set>
                                      <p:cBhvr>
                                        <p:cTn id="148" dur="1" fill="hold">
                                          <p:stCondLst>
                                            <p:cond delay="0"/>
                                          </p:stCondLst>
                                        </p:cTn>
                                        <p:tgtEl>
                                          <p:spTgt spid="45"/>
                                        </p:tgtEl>
                                        <p:attrNameLst>
                                          <p:attrName>style.visibility</p:attrName>
                                        </p:attrNameLst>
                                      </p:cBhvr>
                                      <p:to>
                                        <p:strVal val="visible"/>
                                      </p:to>
                                    </p:set>
                                    <p:animEffect transition="in" filter="fade">
                                      <p:cBhvr>
                                        <p:cTn id="149" dur="500"/>
                                        <p:tgtEl>
                                          <p:spTgt spid="45"/>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49"/>
                                        </p:tgtEl>
                                        <p:attrNameLst>
                                          <p:attrName>style.visibility</p:attrName>
                                        </p:attrNameLst>
                                      </p:cBhvr>
                                      <p:to>
                                        <p:strVal val="visible"/>
                                      </p:to>
                                    </p:set>
                                    <p:animEffect transition="in" filter="fade">
                                      <p:cBhvr>
                                        <p:cTn id="152" dur="500"/>
                                        <p:tgtEl>
                                          <p:spTgt spid="49"/>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10" presetClass="entr" presetSubtype="0" fill="hold" grpId="0" nodeType="clickEffect">
                                  <p:stCondLst>
                                    <p:cond delay="0"/>
                                  </p:stCondLst>
                                  <p:childTnLst>
                                    <p:set>
                                      <p:cBhvr>
                                        <p:cTn id="156" dur="1" fill="hold">
                                          <p:stCondLst>
                                            <p:cond delay="0"/>
                                          </p:stCondLst>
                                        </p:cTn>
                                        <p:tgtEl>
                                          <p:spTgt spid="55"/>
                                        </p:tgtEl>
                                        <p:attrNameLst>
                                          <p:attrName>style.visibility</p:attrName>
                                        </p:attrNameLst>
                                      </p:cBhvr>
                                      <p:to>
                                        <p:strVal val="visible"/>
                                      </p:to>
                                    </p:set>
                                    <p:animEffect transition="in" filter="fade">
                                      <p:cBhvr>
                                        <p:cTn id="157" dur="500"/>
                                        <p:tgtEl>
                                          <p:spTgt spid="55"/>
                                        </p:tgtEl>
                                      </p:cBhvr>
                                    </p:animEffect>
                                  </p:childTnLst>
                                </p:cTn>
                              </p:par>
                              <p:par>
                                <p:cTn id="158" presetID="10" presetClass="entr" presetSubtype="0" fill="hold" nodeType="withEffect">
                                  <p:stCondLst>
                                    <p:cond delay="0"/>
                                  </p:stCondLst>
                                  <p:childTnLst>
                                    <p:set>
                                      <p:cBhvr>
                                        <p:cTn id="159" dur="1" fill="hold">
                                          <p:stCondLst>
                                            <p:cond delay="0"/>
                                          </p:stCondLst>
                                        </p:cTn>
                                        <p:tgtEl>
                                          <p:spTgt spid="52"/>
                                        </p:tgtEl>
                                        <p:attrNameLst>
                                          <p:attrName>style.visibility</p:attrName>
                                        </p:attrNameLst>
                                      </p:cBhvr>
                                      <p:to>
                                        <p:strVal val="visible"/>
                                      </p:to>
                                    </p:set>
                                    <p:animEffect transition="in" filter="fade">
                                      <p:cBhvr>
                                        <p:cTn id="160" dur="500"/>
                                        <p:tgtEl>
                                          <p:spTgt spid="52"/>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19" presetClass="emph" presetSubtype="0" fill="hold" nodeType="clickEffect">
                                  <p:stCondLst>
                                    <p:cond delay="0"/>
                                  </p:stCondLst>
                                  <p:childTnLst>
                                    <p:animClr clrSpc="rgb" dir="cw">
                                      <p:cBhvr override="childStyle">
                                        <p:cTn id="164" dur="500" fill="hold"/>
                                        <p:tgtEl>
                                          <p:spTgt spid="62">
                                            <p:txEl>
                                              <p:pRg st="4" end="4"/>
                                            </p:txEl>
                                          </p:spTgt>
                                        </p:tgtEl>
                                        <p:attrNameLst>
                                          <p:attrName>style.color</p:attrName>
                                        </p:attrNameLst>
                                      </p:cBhvr>
                                      <p:to>
                                        <a:srgbClr val="FF0000"/>
                                      </p:to>
                                    </p:animClr>
                                    <p:animClr clrSpc="rgb" dir="cw">
                                      <p:cBhvr>
                                        <p:cTn id="165" dur="500" fill="hold"/>
                                        <p:tgtEl>
                                          <p:spTgt spid="62">
                                            <p:txEl>
                                              <p:pRg st="4" end="4"/>
                                            </p:txEl>
                                          </p:spTgt>
                                        </p:tgtEl>
                                        <p:attrNameLst>
                                          <p:attrName>fillcolor</p:attrName>
                                        </p:attrNameLst>
                                      </p:cBhvr>
                                      <p:to>
                                        <a:srgbClr val="FF0000"/>
                                      </p:to>
                                    </p:animClr>
                                    <p:set>
                                      <p:cBhvr>
                                        <p:cTn id="166" dur="500" fill="hold"/>
                                        <p:tgtEl>
                                          <p:spTgt spid="62">
                                            <p:txEl>
                                              <p:pRg st="4" end="4"/>
                                            </p:txEl>
                                          </p:spTgt>
                                        </p:tgtEl>
                                        <p:attrNameLst>
                                          <p:attrName>fill.type</p:attrName>
                                        </p:attrNameLst>
                                      </p:cBhvr>
                                      <p:to>
                                        <p:strVal val="solid"/>
                                      </p:to>
                                    </p:set>
                                    <p:set>
                                      <p:cBhvr>
                                        <p:cTn id="167" dur="500" fill="hold"/>
                                        <p:tgtEl>
                                          <p:spTgt spid="62">
                                            <p:txEl>
                                              <p:pRg st="4" end="4"/>
                                            </p:txEl>
                                          </p:spTgt>
                                        </p:tgtEl>
                                        <p:attrNameLst>
                                          <p:attrName>fill.on</p:attrName>
                                        </p:attrNameLst>
                                      </p:cBhvr>
                                      <p:to>
                                        <p:strVal val="true"/>
                                      </p:to>
                                    </p:se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33"/>
                                        </p:tgtEl>
                                        <p:attrNameLst>
                                          <p:attrName>style.visibility</p:attrName>
                                        </p:attrNameLst>
                                      </p:cBhvr>
                                      <p:to>
                                        <p:strVal val="visible"/>
                                      </p:to>
                                    </p:set>
                                    <p:animEffect transition="in" filter="fade">
                                      <p:cBhvr>
                                        <p:cTn id="172" dur="500"/>
                                        <p:tgtEl>
                                          <p:spTgt spid="33"/>
                                        </p:tgtEl>
                                      </p:cBhvr>
                                    </p:animEffect>
                                  </p:childTnLst>
                                </p:cTn>
                              </p:par>
                              <p:par>
                                <p:cTn id="173" presetID="10" presetClass="entr" presetSubtype="0" fill="hold" nodeType="withEffect">
                                  <p:stCondLst>
                                    <p:cond delay="0"/>
                                  </p:stCondLst>
                                  <p:childTnLst>
                                    <p:set>
                                      <p:cBhvr>
                                        <p:cTn id="174" dur="1" fill="hold">
                                          <p:stCondLst>
                                            <p:cond delay="0"/>
                                          </p:stCondLst>
                                        </p:cTn>
                                        <p:tgtEl>
                                          <p:spTgt spid="34"/>
                                        </p:tgtEl>
                                        <p:attrNameLst>
                                          <p:attrName>style.visibility</p:attrName>
                                        </p:attrNameLst>
                                      </p:cBhvr>
                                      <p:to>
                                        <p:strVal val="visible"/>
                                      </p:to>
                                    </p:set>
                                    <p:animEffect transition="in" filter="fade">
                                      <p:cBhvr>
                                        <p:cTn id="175" dur="500"/>
                                        <p:tgtEl>
                                          <p:spTgt spid="34"/>
                                        </p:tgtEl>
                                      </p:cBhvr>
                                    </p:animEffec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10" presetClass="entr" presetSubtype="0" fill="hold" grpId="0" nodeType="clickEffect">
                                  <p:stCondLst>
                                    <p:cond delay="0"/>
                                  </p:stCondLst>
                                  <p:childTnLst>
                                    <p:set>
                                      <p:cBhvr>
                                        <p:cTn id="179" dur="1" fill="hold">
                                          <p:stCondLst>
                                            <p:cond delay="0"/>
                                          </p:stCondLst>
                                        </p:cTn>
                                        <p:tgtEl>
                                          <p:spTgt spid="22"/>
                                        </p:tgtEl>
                                        <p:attrNameLst>
                                          <p:attrName>style.visibility</p:attrName>
                                        </p:attrNameLst>
                                      </p:cBhvr>
                                      <p:to>
                                        <p:strVal val="visible"/>
                                      </p:to>
                                    </p:set>
                                    <p:animEffect transition="in" filter="fade">
                                      <p:cBhvr>
                                        <p:cTn id="180" dur="500"/>
                                        <p:tgtEl>
                                          <p:spTgt spid="22"/>
                                        </p:tgtEl>
                                      </p:cBhvr>
                                    </p:animEffect>
                                  </p:childTnLst>
                                </p:cTn>
                              </p:par>
                              <p:par>
                                <p:cTn id="181" presetID="10" presetClass="entr" presetSubtype="0" fill="hold" nodeType="withEffect">
                                  <p:stCondLst>
                                    <p:cond delay="0"/>
                                  </p:stCondLst>
                                  <p:childTnLst>
                                    <p:set>
                                      <p:cBhvr>
                                        <p:cTn id="182" dur="1" fill="hold">
                                          <p:stCondLst>
                                            <p:cond delay="0"/>
                                          </p:stCondLst>
                                        </p:cTn>
                                        <p:tgtEl>
                                          <p:spTgt spid="21"/>
                                        </p:tgtEl>
                                        <p:attrNameLst>
                                          <p:attrName>style.visibility</p:attrName>
                                        </p:attrNameLst>
                                      </p:cBhvr>
                                      <p:to>
                                        <p:strVal val="visible"/>
                                      </p:to>
                                    </p:set>
                                    <p:animEffect transition="in" filter="fade">
                                      <p:cBhvr>
                                        <p:cTn id="183" dur="500"/>
                                        <p:tgtEl>
                                          <p:spTgt spid="21"/>
                                        </p:tgtEl>
                                      </p:cBhvr>
                                    </p:animEffec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10" presetClass="entr" presetSubtype="0" fill="hold" grpId="0" nodeType="clickEffect">
                                  <p:stCondLst>
                                    <p:cond delay="0"/>
                                  </p:stCondLst>
                                  <p:childTnLst>
                                    <p:set>
                                      <p:cBhvr>
                                        <p:cTn id="187" dur="1" fill="hold">
                                          <p:stCondLst>
                                            <p:cond delay="0"/>
                                          </p:stCondLst>
                                        </p:cTn>
                                        <p:tgtEl>
                                          <p:spTgt spid="65"/>
                                        </p:tgtEl>
                                        <p:attrNameLst>
                                          <p:attrName>style.visibility</p:attrName>
                                        </p:attrNameLst>
                                      </p:cBhvr>
                                      <p:to>
                                        <p:strVal val="visible"/>
                                      </p:to>
                                    </p:set>
                                    <p:animEffect transition="in" filter="fade">
                                      <p:cBhvr>
                                        <p:cTn id="188" dur="500"/>
                                        <p:tgtEl>
                                          <p:spTgt spid="65"/>
                                        </p:tgtEl>
                                      </p:cBhvr>
                                    </p:animEffect>
                                  </p:childTnLst>
                                </p:cTn>
                              </p:par>
                              <p:par>
                                <p:cTn id="189" presetID="10" presetClass="entr" presetSubtype="0" fill="hold" nodeType="withEffect">
                                  <p:stCondLst>
                                    <p:cond delay="0"/>
                                  </p:stCondLst>
                                  <p:childTnLst>
                                    <p:set>
                                      <p:cBhvr>
                                        <p:cTn id="190" dur="1" fill="hold">
                                          <p:stCondLst>
                                            <p:cond delay="0"/>
                                          </p:stCondLst>
                                        </p:cTn>
                                        <p:tgtEl>
                                          <p:spTgt spid="54"/>
                                        </p:tgtEl>
                                        <p:attrNameLst>
                                          <p:attrName>style.visibility</p:attrName>
                                        </p:attrNameLst>
                                      </p:cBhvr>
                                      <p:to>
                                        <p:strVal val="visible"/>
                                      </p:to>
                                    </p:set>
                                    <p:animEffect transition="in" filter="fade">
                                      <p:cBhvr>
                                        <p:cTn id="191" dur="500"/>
                                        <p:tgtEl>
                                          <p:spTgt spid="54"/>
                                        </p:tgtEl>
                                      </p:cBhvr>
                                    </p:animEffect>
                                  </p:childTnLst>
                                </p:cTn>
                              </p:par>
                            </p:childTnLst>
                          </p:cTn>
                        </p:par>
                      </p:childTnLst>
                    </p:cTn>
                  </p:par>
                  <p:par>
                    <p:cTn id="192" fill="hold" nodeType="clickPar">
                      <p:stCondLst>
                        <p:cond delay="indefinite"/>
                      </p:stCondLst>
                      <p:childTnLst>
                        <p:par>
                          <p:cTn id="193" fill="hold" nodeType="withGroup">
                            <p:stCondLst>
                              <p:cond delay="0"/>
                            </p:stCondLst>
                            <p:childTnLst>
                              <p:par>
                                <p:cTn id="194" presetID="19" presetClass="emph" presetSubtype="0" fill="hold" nodeType="clickEffect">
                                  <p:stCondLst>
                                    <p:cond delay="0"/>
                                  </p:stCondLst>
                                  <p:childTnLst>
                                    <p:animClr clrSpc="rgb" dir="cw">
                                      <p:cBhvr override="childStyle">
                                        <p:cTn id="195" dur="500" fill="hold"/>
                                        <p:tgtEl>
                                          <p:spTgt spid="62">
                                            <p:txEl>
                                              <p:pRg st="5" end="5"/>
                                            </p:txEl>
                                          </p:spTgt>
                                        </p:tgtEl>
                                        <p:attrNameLst>
                                          <p:attrName>style.color</p:attrName>
                                        </p:attrNameLst>
                                      </p:cBhvr>
                                      <p:to>
                                        <a:srgbClr val="FF0000"/>
                                      </p:to>
                                    </p:animClr>
                                    <p:animClr clrSpc="rgb" dir="cw">
                                      <p:cBhvr>
                                        <p:cTn id="196" dur="500" fill="hold"/>
                                        <p:tgtEl>
                                          <p:spTgt spid="62">
                                            <p:txEl>
                                              <p:pRg st="5" end="5"/>
                                            </p:txEl>
                                          </p:spTgt>
                                        </p:tgtEl>
                                        <p:attrNameLst>
                                          <p:attrName>fillcolor</p:attrName>
                                        </p:attrNameLst>
                                      </p:cBhvr>
                                      <p:to>
                                        <a:srgbClr val="FF0000"/>
                                      </p:to>
                                    </p:animClr>
                                    <p:set>
                                      <p:cBhvr>
                                        <p:cTn id="197" dur="500" fill="hold"/>
                                        <p:tgtEl>
                                          <p:spTgt spid="62">
                                            <p:txEl>
                                              <p:pRg st="5" end="5"/>
                                            </p:txEl>
                                          </p:spTgt>
                                        </p:tgtEl>
                                        <p:attrNameLst>
                                          <p:attrName>fill.type</p:attrName>
                                        </p:attrNameLst>
                                      </p:cBhvr>
                                      <p:to>
                                        <p:strVal val="solid"/>
                                      </p:to>
                                    </p:set>
                                    <p:set>
                                      <p:cBhvr>
                                        <p:cTn id="198" dur="500" fill="hold"/>
                                        <p:tgtEl>
                                          <p:spTgt spid="62">
                                            <p:txEl>
                                              <p:pRg st="5" end="5"/>
                                            </p:txEl>
                                          </p:spTgt>
                                        </p:tgtEl>
                                        <p:attrNameLst>
                                          <p:attrName>fill.on</p:attrName>
                                        </p:attrNameLst>
                                      </p:cBhvr>
                                      <p:to>
                                        <p:strVal val="true"/>
                                      </p:to>
                                    </p:set>
                                  </p:childTnLst>
                                </p:cTn>
                              </p:par>
                            </p:childTnLst>
                          </p:cTn>
                        </p:par>
                      </p:childTnLst>
                    </p:cTn>
                  </p:par>
                  <p:par>
                    <p:cTn id="199" fill="hold" nodeType="clickPar">
                      <p:stCondLst>
                        <p:cond delay="indefinite"/>
                      </p:stCondLst>
                      <p:childTnLst>
                        <p:par>
                          <p:cTn id="200" fill="hold" nodeType="withGroup">
                            <p:stCondLst>
                              <p:cond delay="0"/>
                            </p:stCondLst>
                            <p:childTnLst>
                              <p:par>
                                <p:cTn id="201" presetID="10" presetClass="entr" presetSubtype="0" fill="hold" grpId="0" nodeType="clickEffect">
                                  <p:stCondLst>
                                    <p:cond delay="0"/>
                                  </p:stCondLst>
                                  <p:childTnLst>
                                    <p:set>
                                      <p:cBhvr>
                                        <p:cTn id="202" dur="1" fill="hold">
                                          <p:stCondLst>
                                            <p:cond delay="0"/>
                                          </p:stCondLst>
                                        </p:cTn>
                                        <p:tgtEl>
                                          <p:spTgt spid="24"/>
                                        </p:tgtEl>
                                        <p:attrNameLst>
                                          <p:attrName>style.visibility</p:attrName>
                                        </p:attrNameLst>
                                      </p:cBhvr>
                                      <p:to>
                                        <p:strVal val="visible"/>
                                      </p:to>
                                    </p:set>
                                    <p:animEffect transition="in" filter="fade">
                                      <p:cBhvr>
                                        <p:cTn id="203" dur="500"/>
                                        <p:tgtEl>
                                          <p:spTgt spid="24"/>
                                        </p:tgtEl>
                                      </p:cBhvr>
                                    </p:animEffect>
                                  </p:childTnLst>
                                </p:cTn>
                              </p:par>
                              <p:par>
                                <p:cTn id="204" presetID="10" presetClass="entr" presetSubtype="0" fill="hold" nodeType="withEffect">
                                  <p:stCondLst>
                                    <p:cond delay="0"/>
                                  </p:stCondLst>
                                  <p:childTnLst>
                                    <p:set>
                                      <p:cBhvr>
                                        <p:cTn id="205" dur="1" fill="hold">
                                          <p:stCondLst>
                                            <p:cond delay="0"/>
                                          </p:stCondLst>
                                        </p:cTn>
                                        <p:tgtEl>
                                          <p:spTgt spid="23"/>
                                        </p:tgtEl>
                                        <p:attrNameLst>
                                          <p:attrName>style.visibility</p:attrName>
                                        </p:attrNameLst>
                                      </p:cBhvr>
                                      <p:to>
                                        <p:strVal val="visible"/>
                                      </p:to>
                                    </p:set>
                                    <p:animEffect transition="in" filter="fade">
                                      <p:cBhvr>
                                        <p:cTn id="206" dur="500"/>
                                        <p:tgtEl>
                                          <p:spTgt spid="23"/>
                                        </p:tgtEl>
                                      </p:cBhvr>
                                    </p:animEffect>
                                  </p:childTnLst>
                                </p:cTn>
                              </p:par>
                            </p:childTnLst>
                          </p:cTn>
                        </p:par>
                      </p:childTnLst>
                    </p:cTn>
                  </p:par>
                  <p:par>
                    <p:cTn id="207" fill="hold" nodeType="clickPar">
                      <p:stCondLst>
                        <p:cond delay="indefinite"/>
                      </p:stCondLst>
                      <p:childTnLst>
                        <p:par>
                          <p:cTn id="208" fill="hold" nodeType="withGroup">
                            <p:stCondLst>
                              <p:cond delay="0"/>
                            </p:stCondLst>
                            <p:childTnLst>
                              <p:par>
                                <p:cTn id="209" presetID="10" presetClass="entr" presetSubtype="0" fill="hold" nodeType="clickEffect">
                                  <p:stCondLst>
                                    <p:cond delay="0"/>
                                  </p:stCondLst>
                                  <p:childTnLst>
                                    <p:set>
                                      <p:cBhvr>
                                        <p:cTn id="210" dur="1" fill="hold">
                                          <p:stCondLst>
                                            <p:cond delay="0"/>
                                          </p:stCondLst>
                                        </p:cTn>
                                        <p:tgtEl>
                                          <p:spTgt spid="57"/>
                                        </p:tgtEl>
                                        <p:attrNameLst>
                                          <p:attrName>style.visibility</p:attrName>
                                        </p:attrNameLst>
                                      </p:cBhvr>
                                      <p:to>
                                        <p:strVal val="visible"/>
                                      </p:to>
                                    </p:set>
                                    <p:animEffect transition="in" filter="fade">
                                      <p:cBhvr>
                                        <p:cTn id="211" dur="500"/>
                                        <p:tgtEl>
                                          <p:spTgt spid="57"/>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66"/>
                                        </p:tgtEl>
                                        <p:attrNameLst>
                                          <p:attrName>style.visibility</p:attrName>
                                        </p:attrNameLst>
                                      </p:cBhvr>
                                      <p:to>
                                        <p:strVal val="visible"/>
                                      </p:to>
                                    </p:set>
                                    <p:animEffect transition="in" filter="fade">
                                      <p:cBhvr>
                                        <p:cTn id="214" dur="500"/>
                                        <p:tgtEl>
                                          <p:spTgt spid="66"/>
                                        </p:tgtEl>
                                      </p:cBhvr>
                                    </p:animEffect>
                                  </p:childTnLst>
                                </p:cTn>
                              </p:par>
                            </p:childTnLst>
                          </p:cTn>
                        </p:par>
                      </p:childTnLst>
                    </p:cTn>
                  </p:par>
                  <p:par>
                    <p:cTn id="215" fill="hold" nodeType="clickPar">
                      <p:stCondLst>
                        <p:cond delay="indefinite"/>
                      </p:stCondLst>
                      <p:childTnLst>
                        <p:par>
                          <p:cTn id="216" fill="hold" nodeType="withGroup">
                            <p:stCondLst>
                              <p:cond delay="0"/>
                            </p:stCondLst>
                            <p:childTnLst>
                              <p:par>
                                <p:cTn id="217" presetID="19" presetClass="emph" presetSubtype="0" fill="hold" nodeType="clickEffect">
                                  <p:stCondLst>
                                    <p:cond delay="0"/>
                                  </p:stCondLst>
                                  <p:childTnLst>
                                    <p:animClr clrSpc="rgb" dir="cw">
                                      <p:cBhvr override="childStyle">
                                        <p:cTn id="218" dur="500" fill="hold"/>
                                        <p:tgtEl>
                                          <p:spTgt spid="62">
                                            <p:txEl>
                                              <p:pRg st="6" end="6"/>
                                            </p:txEl>
                                          </p:spTgt>
                                        </p:tgtEl>
                                        <p:attrNameLst>
                                          <p:attrName>style.color</p:attrName>
                                        </p:attrNameLst>
                                      </p:cBhvr>
                                      <p:to>
                                        <a:srgbClr val="FF0000"/>
                                      </p:to>
                                    </p:animClr>
                                    <p:animClr clrSpc="rgb" dir="cw">
                                      <p:cBhvr>
                                        <p:cTn id="219" dur="500" fill="hold"/>
                                        <p:tgtEl>
                                          <p:spTgt spid="62">
                                            <p:txEl>
                                              <p:pRg st="6" end="6"/>
                                            </p:txEl>
                                          </p:spTgt>
                                        </p:tgtEl>
                                        <p:attrNameLst>
                                          <p:attrName>fillcolor</p:attrName>
                                        </p:attrNameLst>
                                      </p:cBhvr>
                                      <p:to>
                                        <a:srgbClr val="FF0000"/>
                                      </p:to>
                                    </p:animClr>
                                    <p:set>
                                      <p:cBhvr>
                                        <p:cTn id="220" dur="500" fill="hold"/>
                                        <p:tgtEl>
                                          <p:spTgt spid="62">
                                            <p:txEl>
                                              <p:pRg st="6" end="6"/>
                                            </p:txEl>
                                          </p:spTgt>
                                        </p:tgtEl>
                                        <p:attrNameLst>
                                          <p:attrName>fill.type</p:attrName>
                                        </p:attrNameLst>
                                      </p:cBhvr>
                                      <p:to>
                                        <p:strVal val="solid"/>
                                      </p:to>
                                    </p:set>
                                    <p:set>
                                      <p:cBhvr>
                                        <p:cTn id="221" dur="500" fill="hold"/>
                                        <p:tgtEl>
                                          <p:spTgt spid="62">
                                            <p:txEl>
                                              <p:pRg st="6" end="6"/>
                                            </p:txEl>
                                          </p:spTgt>
                                        </p:tgtEl>
                                        <p:attrNameLst>
                                          <p:attrName>fill.on</p:attrName>
                                        </p:attrNameLst>
                                      </p:cBhvr>
                                      <p:to>
                                        <p:strVal val="true"/>
                                      </p:to>
                                    </p:set>
                                  </p:childTnLst>
                                </p:cTn>
                              </p:par>
                            </p:childTnLst>
                          </p:cTn>
                        </p:par>
                      </p:childTnLst>
                    </p:cTn>
                  </p:par>
                  <p:par>
                    <p:cTn id="222" fill="hold" nodeType="clickPar">
                      <p:stCondLst>
                        <p:cond delay="indefinite"/>
                      </p:stCondLst>
                      <p:childTnLst>
                        <p:par>
                          <p:cTn id="223" fill="hold" nodeType="withGroup">
                            <p:stCondLst>
                              <p:cond delay="0"/>
                            </p:stCondLst>
                            <p:childTnLst>
                              <p:par>
                                <p:cTn id="224" presetID="10" presetClass="entr" presetSubtype="0" fill="hold" grpId="0" nodeType="clickEffect">
                                  <p:stCondLst>
                                    <p:cond delay="0"/>
                                  </p:stCondLst>
                                  <p:childTnLst>
                                    <p:set>
                                      <p:cBhvr>
                                        <p:cTn id="225" dur="1" fill="hold">
                                          <p:stCondLst>
                                            <p:cond delay="0"/>
                                          </p:stCondLst>
                                        </p:cTn>
                                        <p:tgtEl>
                                          <p:spTgt spid="35"/>
                                        </p:tgtEl>
                                        <p:attrNameLst>
                                          <p:attrName>style.visibility</p:attrName>
                                        </p:attrNameLst>
                                      </p:cBhvr>
                                      <p:to>
                                        <p:strVal val="visible"/>
                                      </p:to>
                                    </p:set>
                                    <p:animEffect transition="in" filter="fade">
                                      <p:cBhvr>
                                        <p:cTn id="226" dur="500"/>
                                        <p:tgtEl>
                                          <p:spTgt spid="35"/>
                                        </p:tgtEl>
                                      </p:cBhvr>
                                    </p:animEffect>
                                  </p:childTnLst>
                                </p:cTn>
                              </p:par>
                              <p:par>
                                <p:cTn id="227" presetID="10" presetClass="entr" presetSubtype="0" fill="hold" nodeType="withEffect">
                                  <p:stCondLst>
                                    <p:cond delay="0"/>
                                  </p:stCondLst>
                                  <p:childTnLst>
                                    <p:set>
                                      <p:cBhvr>
                                        <p:cTn id="228" dur="1" fill="hold">
                                          <p:stCondLst>
                                            <p:cond delay="0"/>
                                          </p:stCondLst>
                                        </p:cTn>
                                        <p:tgtEl>
                                          <p:spTgt spid="36"/>
                                        </p:tgtEl>
                                        <p:attrNameLst>
                                          <p:attrName>style.visibility</p:attrName>
                                        </p:attrNameLst>
                                      </p:cBhvr>
                                      <p:to>
                                        <p:strVal val="visible"/>
                                      </p:to>
                                    </p:set>
                                    <p:animEffect transition="in" filter="fade">
                                      <p:cBhvr>
                                        <p:cTn id="229" dur="500"/>
                                        <p:tgtEl>
                                          <p:spTgt spid="36"/>
                                        </p:tgtEl>
                                      </p:cBhvr>
                                    </p:animEffect>
                                  </p:childTnLst>
                                </p:cTn>
                              </p:par>
                            </p:childTnLst>
                          </p:cTn>
                        </p:par>
                      </p:childTnLst>
                    </p:cTn>
                  </p:par>
                  <p:par>
                    <p:cTn id="230" fill="hold" nodeType="clickPar">
                      <p:stCondLst>
                        <p:cond delay="indefinite"/>
                      </p:stCondLst>
                      <p:childTnLst>
                        <p:par>
                          <p:cTn id="231" fill="hold" nodeType="withGroup">
                            <p:stCondLst>
                              <p:cond delay="0"/>
                            </p:stCondLst>
                            <p:childTnLst>
                              <p:par>
                                <p:cTn id="232" presetID="10" presetClass="entr" presetSubtype="0" fill="hold" nodeType="clickEffect">
                                  <p:stCondLst>
                                    <p:cond delay="0"/>
                                  </p:stCondLst>
                                  <p:childTnLst>
                                    <p:set>
                                      <p:cBhvr>
                                        <p:cTn id="233" dur="1" fill="hold">
                                          <p:stCondLst>
                                            <p:cond delay="0"/>
                                          </p:stCondLst>
                                        </p:cTn>
                                        <p:tgtEl>
                                          <p:spTgt spid="59"/>
                                        </p:tgtEl>
                                        <p:attrNameLst>
                                          <p:attrName>style.visibility</p:attrName>
                                        </p:attrNameLst>
                                      </p:cBhvr>
                                      <p:to>
                                        <p:strVal val="visible"/>
                                      </p:to>
                                    </p:set>
                                    <p:animEffect transition="in" filter="fade">
                                      <p:cBhvr>
                                        <p:cTn id="234" dur="500"/>
                                        <p:tgtEl>
                                          <p:spTgt spid="59"/>
                                        </p:tgtEl>
                                      </p:cBhvr>
                                    </p:animEffect>
                                  </p:childTnLst>
                                </p:cTn>
                              </p:par>
                              <p:par>
                                <p:cTn id="235" presetID="10" presetClass="entr" presetSubtype="0" fill="hold" grpId="0" nodeType="withEffect">
                                  <p:stCondLst>
                                    <p:cond delay="0"/>
                                  </p:stCondLst>
                                  <p:childTnLst>
                                    <p:set>
                                      <p:cBhvr>
                                        <p:cTn id="236" dur="1" fill="hold">
                                          <p:stCondLst>
                                            <p:cond delay="0"/>
                                          </p:stCondLst>
                                        </p:cTn>
                                        <p:tgtEl>
                                          <p:spTgt spid="67"/>
                                        </p:tgtEl>
                                        <p:attrNameLst>
                                          <p:attrName>style.visibility</p:attrName>
                                        </p:attrNameLst>
                                      </p:cBhvr>
                                      <p:to>
                                        <p:strVal val="visible"/>
                                      </p:to>
                                    </p:set>
                                    <p:animEffect transition="in" filter="fade">
                                      <p:cBhvr>
                                        <p:cTn id="23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P spid="10" grpId="0" animBg="1"/>
      <p:bldP spid="11" grpId="0" animBg="1"/>
      <p:bldP spid="12" grpId="0"/>
      <p:bldP spid="16" grpId="0"/>
      <p:bldP spid="18" grpId="0"/>
      <p:bldP spid="20" grpId="0"/>
      <p:bldP spid="22" grpId="0"/>
      <p:bldP spid="24" grpId="0"/>
      <p:bldP spid="29" grpId="0"/>
      <p:bldP spid="31" grpId="0"/>
      <p:bldP spid="33" grpId="0"/>
      <p:bldP spid="35" grpId="0"/>
      <p:bldP spid="37" grpId="0" animBg="1"/>
      <p:bldP spid="42" grpId="0"/>
      <p:bldP spid="46" grpId="0"/>
      <p:bldP spid="49" grpId="0"/>
      <p:bldP spid="50" grpId="0"/>
      <p:bldP spid="55" grpId="0"/>
      <p:bldP spid="64" grpId="0"/>
      <p:bldP spid="65" grpId="0"/>
      <p:bldP spid="66" grpId="0"/>
      <p:bldP spid="67" grpId="0"/>
      <p:bldP spid="70" grpId="0"/>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1BE3AAA-A080-4BA1-9BFC-300561BBAE6A}"/>
              </a:ext>
            </a:extLst>
          </p:cNvPr>
          <p:cNvSpPr>
            <a:spLocks noGrp="1"/>
          </p:cNvSpPr>
          <p:nvPr>
            <p:ph type="dt" sz="quarter" idx="10"/>
          </p:nvPr>
        </p:nvSpPr>
        <p:spPr>
          <a:xfrm>
            <a:off x="457200" y="6245225"/>
            <a:ext cx="2133600" cy="476250"/>
          </a:xfrm>
          <a:ln>
            <a:miter lim="800000"/>
            <a:headEnd/>
            <a:tailEnd/>
          </a:ln>
        </p:spPr>
        <p:txBody>
          <a:bodyPr anchor="t"/>
          <a:lstStyle/>
          <a:p>
            <a:pPr>
              <a:defRPr/>
            </a:pPr>
            <a:fld id="{B3996BB5-9B55-4A27-9D34-D82F7185B305}" type="datetime1">
              <a:rPr lang="zh-CN" altLang="en-US">
                <a:latin typeface="+mn-lt"/>
              </a:rPr>
              <a:pPr>
                <a:defRPr/>
              </a:pPr>
              <a:t>2020/12/14</a:t>
            </a:fld>
            <a:endParaRPr lang="en-US" altLang="zh-CN">
              <a:latin typeface="+mn-lt"/>
            </a:endParaRPr>
          </a:p>
        </p:txBody>
      </p:sp>
      <p:sp>
        <p:nvSpPr>
          <p:cNvPr id="108547" name="灯片编号占位符 5">
            <a:extLst>
              <a:ext uri="{FF2B5EF4-FFF2-40B4-BE49-F238E27FC236}">
                <a16:creationId xmlns:a16="http://schemas.microsoft.com/office/drawing/2014/main" id="{D8DDAEC2-475C-4329-A70F-C9F329DCDBB5}"/>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66DC42C-15C7-4FAF-A8E6-4AB7E9CA9598}" type="slidenum">
              <a:rPr lang="en-US" altLang="zh-CN" sz="1400" b="0">
                <a:ea typeface="宋体" panose="02010600030101010101" pitchFamily="2" charset="-122"/>
              </a:rPr>
              <a:pPr>
                <a:spcBef>
                  <a:spcPct val="0"/>
                </a:spcBef>
                <a:buClrTx/>
                <a:buSzTx/>
                <a:buFontTx/>
                <a:buNone/>
              </a:pPr>
              <a:t>101</a:t>
            </a:fld>
            <a:endParaRPr lang="en-US" altLang="zh-CN" sz="1400" b="0">
              <a:ea typeface="宋体" panose="02010600030101010101" pitchFamily="2" charset="-122"/>
            </a:endParaRPr>
          </a:p>
        </p:txBody>
      </p:sp>
      <p:sp>
        <p:nvSpPr>
          <p:cNvPr id="108548" name="Rectangle 2">
            <a:extLst>
              <a:ext uri="{FF2B5EF4-FFF2-40B4-BE49-F238E27FC236}">
                <a16:creationId xmlns:a16="http://schemas.microsoft.com/office/drawing/2014/main" id="{A2740EF3-E69B-4332-8CD7-F998C8BD8DB5}"/>
              </a:ext>
            </a:extLst>
          </p:cNvPr>
          <p:cNvSpPr>
            <a:spLocks noGrp="1" noChangeArrowheads="1"/>
          </p:cNvSpPr>
          <p:nvPr>
            <p:ph type="title" idx="4294967295"/>
          </p:nvPr>
        </p:nvSpPr>
        <p:spPr>
          <a:xfrm>
            <a:off x="971550" y="476250"/>
            <a:ext cx="7993063" cy="792163"/>
          </a:xfrm>
          <a:noFill/>
        </p:spPr>
        <p:txBody>
          <a:bodyPr lIns="92075" tIns="46038" rIns="92075" bIns="46038" anchor="ctr"/>
          <a:lstStyle/>
          <a:p>
            <a:pPr eaLnBrk="1" hangingPunct="1"/>
            <a:r>
              <a:rPr lang="zh-CN" altLang="en-US"/>
              <a:t>由正则文法构造状态转换图 </a:t>
            </a:r>
          </a:p>
        </p:txBody>
      </p:sp>
      <p:sp>
        <p:nvSpPr>
          <p:cNvPr id="108549" name="椭圆 1">
            <a:extLst>
              <a:ext uri="{FF2B5EF4-FFF2-40B4-BE49-F238E27FC236}">
                <a16:creationId xmlns:a16="http://schemas.microsoft.com/office/drawing/2014/main" id="{94364388-C5EB-48ED-BB9C-36EB2F3B7428}"/>
              </a:ext>
            </a:extLst>
          </p:cNvPr>
          <p:cNvSpPr>
            <a:spLocks noChangeArrowheads="1"/>
          </p:cNvSpPr>
          <p:nvPr/>
        </p:nvSpPr>
        <p:spPr bwMode="auto">
          <a:xfrm>
            <a:off x="827088" y="2565400"/>
            <a:ext cx="504825" cy="503238"/>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0</a:t>
            </a:r>
            <a:endParaRPr lang="zh-CN" altLang="en-US" sz="2600" b="0">
              <a:ea typeface="宋体" panose="02010600030101010101" pitchFamily="2" charset="-122"/>
            </a:endParaRPr>
          </a:p>
        </p:txBody>
      </p:sp>
      <p:sp>
        <p:nvSpPr>
          <p:cNvPr id="108550" name="椭圆 6">
            <a:extLst>
              <a:ext uri="{FF2B5EF4-FFF2-40B4-BE49-F238E27FC236}">
                <a16:creationId xmlns:a16="http://schemas.microsoft.com/office/drawing/2014/main" id="{E5A0649B-9CAA-4A86-9C73-EB89B6DDAC25}"/>
              </a:ext>
            </a:extLst>
          </p:cNvPr>
          <p:cNvSpPr>
            <a:spLocks noChangeArrowheads="1"/>
          </p:cNvSpPr>
          <p:nvPr/>
        </p:nvSpPr>
        <p:spPr bwMode="auto">
          <a:xfrm>
            <a:off x="2268538" y="2565400"/>
            <a:ext cx="503237" cy="503238"/>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1</a:t>
            </a:r>
            <a:endParaRPr lang="zh-CN" altLang="en-US" sz="2600" b="0">
              <a:ea typeface="宋体" panose="02010600030101010101" pitchFamily="2" charset="-122"/>
            </a:endParaRPr>
          </a:p>
        </p:txBody>
      </p:sp>
      <p:sp>
        <p:nvSpPr>
          <p:cNvPr id="108551" name="椭圆 7">
            <a:extLst>
              <a:ext uri="{FF2B5EF4-FFF2-40B4-BE49-F238E27FC236}">
                <a16:creationId xmlns:a16="http://schemas.microsoft.com/office/drawing/2014/main" id="{AF63EE0D-739A-42A2-80A5-392A8B479FA1}"/>
              </a:ext>
            </a:extLst>
          </p:cNvPr>
          <p:cNvSpPr>
            <a:spLocks noChangeArrowheads="1"/>
          </p:cNvSpPr>
          <p:nvPr/>
        </p:nvSpPr>
        <p:spPr bwMode="auto">
          <a:xfrm>
            <a:off x="3708400" y="2565400"/>
            <a:ext cx="503238" cy="503238"/>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2</a:t>
            </a:r>
            <a:endParaRPr lang="zh-CN" altLang="en-US" sz="2600" b="0">
              <a:ea typeface="宋体" panose="02010600030101010101" pitchFamily="2" charset="-122"/>
            </a:endParaRPr>
          </a:p>
        </p:txBody>
      </p:sp>
      <p:sp>
        <p:nvSpPr>
          <p:cNvPr id="108552" name="椭圆 8">
            <a:extLst>
              <a:ext uri="{FF2B5EF4-FFF2-40B4-BE49-F238E27FC236}">
                <a16:creationId xmlns:a16="http://schemas.microsoft.com/office/drawing/2014/main" id="{CDC867A6-5D91-439B-B0C2-CFB3415B5C16}"/>
              </a:ext>
            </a:extLst>
          </p:cNvPr>
          <p:cNvSpPr>
            <a:spLocks noChangeArrowheads="1"/>
          </p:cNvSpPr>
          <p:nvPr/>
        </p:nvSpPr>
        <p:spPr bwMode="auto">
          <a:xfrm>
            <a:off x="5148263" y="2565400"/>
            <a:ext cx="503237" cy="503238"/>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4</a:t>
            </a:r>
            <a:endParaRPr lang="zh-CN" altLang="en-US" sz="2600" b="0">
              <a:ea typeface="宋体" panose="02010600030101010101" pitchFamily="2" charset="-122"/>
            </a:endParaRPr>
          </a:p>
        </p:txBody>
      </p:sp>
      <p:sp>
        <p:nvSpPr>
          <p:cNvPr id="108553" name="椭圆 9">
            <a:extLst>
              <a:ext uri="{FF2B5EF4-FFF2-40B4-BE49-F238E27FC236}">
                <a16:creationId xmlns:a16="http://schemas.microsoft.com/office/drawing/2014/main" id="{E7CEB5F8-E54F-446E-A9C2-A0E7B0496126}"/>
              </a:ext>
            </a:extLst>
          </p:cNvPr>
          <p:cNvSpPr>
            <a:spLocks noChangeArrowheads="1"/>
          </p:cNvSpPr>
          <p:nvPr/>
        </p:nvSpPr>
        <p:spPr bwMode="auto">
          <a:xfrm>
            <a:off x="6588125" y="2565400"/>
            <a:ext cx="504825" cy="503238"/>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5</a:t>
            </a:r>
            <a:endParaRPr lang="zh-CN" altLang="en-US" sz="2600" b="0">
              <a:ea typeface="宋体" panose="02010600030101010101" pitchFamily="2" charset="-122"/>
            </a:endParaRPr>
          </a:p>
        </p:txBody>
      </p:sp>
      <p:sp>
        <p:nvSpPr>
          <p:cNvPr id="108554" name="椭圆 10">
            <a:extLst>
              <a:ext uri="{FF2B5EF4-FFF2-40B4-BE49-F238E27FC236}">
                <a16:creationId xmlns:a16="http://schemas.microsoft.com/office/drawing/2014/main" id="{F2BE5818-B05A-478D-A909-620AD36B913F}"/>
              </a:ext>
            </a:extLst>
          </p:cNvPr>
          <p:cNvSpPr>
            <a:spLocks noChangeArrowheads="1"/>
          </p:cNvSpPr>
          <p:nvPr/>
        </p:nvSpPr>
        <p:spPr bwMode="auto">
          <a:xfrm>
            <a:off x="8027988" y="2565400"/>
            <a:ext cx="504825" cy="503238"/>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6</a:t>
            </a:r>
            <a:endParaRPr lang="zh-CN" altLang="en-US" sz="2600" b="0">
              <a:ea typeface="宋体" panose="02010600030101010101" pitchFamily="2" charset="-122"/>
            </a:endParaRPr>
          </a:p>
        </p:txBody>
      </p:sp>
      <p:cxnSp>
        <p:nvCxnSpPr>
          <p:cNvPr id="108555" name="直接箭头连接符 4">
            <a:extLst>
              <a:ext uri="{FF2B5EF4-FFF2-40B4-BE49-F238E27FC236}">
                <a16:creationId xmlns:a16="http://schemas.microsoft.com/office/drawing/2014/main" id="{7C613FC7-36DB-404C-B73E-2C5FEBC7B0BA}"/>
              </a:ext>
            </a:extLst>
          </p:cNvPr>
          <p:cNvCxnSpPr>
            <a:cxnSpLocks noChangeShapeType="1"/>
            <a:endCxn id="108549" idx="2"/>
          </p:cNvCxnSpPr>
          <p:nvPr/>
        </p:nvCxnSpPr>
        <p:spPr bwMode="auto">
          <a:xfrm>
            <a:off x="0" y="2816225"/>
            <a:ext cx="827088"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08556" name="TextBox 11">
            <a:extLst>
              <a:ext uri="{FF2B5EF4-FFF2-40B4-BE49-F238E27FC236}">
                <a16:creationId xmlns:a16="http://schemas.microsoft.com/office/drawing/2014/main" id="{A2298760-0E5F-4F15-8717-F90519B5D1D6}"/>
              </a:ext>
            </a:extLst>
          </p:cNvPr>
          <p:cNvSpPr txBox="1">
            <a:spLocks noChangeArrowheads="1"/>
          </p:cNvSpPr>
          <p:nvPr/>
        </p:nvSpPr>
        <p:spPr bwMode="auto">
          <a:xfrm>
            <a:off x="46038" y="2276475"/>
            <a:ext cx="6461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start</a:t>
            </a:r>
            <a:endParaRPr lang="zh-CN" altLang="en-US" sz="1800" b="0">
              <a:ea typeface="宋体" panose="02010600030101010101" pitchFamily="2" charset="-122"/>
            </a:endParaRPr>
          </a:p>
        </p:txBody>
      </p:sp>
      <p:cxnSp>
        <p:nvCxnSpPr>
          <p:cNvPr id="108557" name="直接箭头连接符 14">
            <a:extLst>
              <a:ext uri="{FF2B5EF4-FFF2-40B4-BE49-F238E27FC236}">
                <a16:creationId xmlns:a16="http://schemas.microsoft.com/office/drawing/2014/main" id="{C3A8ADFC-C43B-4AE1-A26C-FCE4705380AF}"/>
              </a:ext>
            </a:extLst>
          </p:cNvPr>
          <p:cNvCxnSpPr>
            <a:cxnSpLocks noChangeShapeType="1"/>
          </p:cNvCxnSpPr>
          <p:nvPr/>
        </p:nvCxnSpPr>
        <p:spPr bwMode="auto">
          <a:xfrm>
            <a:off x="1403350" y="2852738"/>
            <a:ext cx="828675"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6" name="TextBox 15">
            <a:extLst>
              <a:ext uri="{FF2B5EF4-FFF2-40B4-BE49-F238E27FC236}">
                <a16:creationId xmlns:a16="http://schemas.microsoft.com/office/drawing/2014/main" id="{CE233E01-FEE3-48DD-B30D-B27F85265D31}"/>
              </a:ext>
            </a:extLst>
          </p:cNvPr>
          <p:cNvSpPr txBox="1">
            <a:spLocks noChangeArrowheads="1"/>
          </p:cNvSpPr>
          <p:nvPr/>
        </p:nvSpPr>
        <p:spPr bwMode="auto">
          <a:xfrm>
            <a:off x="1449388" y="2312988"/>
            <a:ext cx="625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cxnSp>
        <p:nvCxnSpPr>
          <p:cNvPr id="108559" name="直接箭头连接符 16">
            <a:extLst>
              <a:ext uri="{FF2B5EF4-FFF2-40B4-BE49-F238E27FC236}">
                <a16:creationId xmlns:a16="http://schemas.microsoft.com/office/drawing/2014/main" id="{4A5D321E-929A-4FD4-B915-C7C43C459726}"/>
              </a:ext>
            </a:extLst>
          </p:cNvPr>
          <p:cNvCxnSpPr>
            <a:cxnSpLocks noChangeShapeType="1"/>
          </p:cNvCxnSpPr>
          <p:nvPr/>
        </p:nvCxnSpPr>
        <p:spPr bwMode="auto">
          <a:xfrm>
            <a:off x="2808288" y="2854325"/>
            <a:ext cx="827087"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08560" name="TextBox 17">
            <a:extLst>
              <a:ext uri="{FF2B5EF4-FFF2-40B4-BE49-F238E27FC236}">
                <a16:creationId xmlns:a16="http://schemas.microsoft.com/office/drawing/2014/main" id="{3903006B-0B84-4D6F-BE51-A17B400AFF9F}"/>
              </a:ext>
            </a:extLst>
          </p:cNvPr>
          <p:cNvSpPr txBox="1">
            <a:spLocks noChangeArrowheads="1"/>
          </p:cNvSpPr>
          <p:nvPr/>
        </p:nvSpPr>
        <p:spPr bwMode="auto">
          <a:xfrm>
            <a:off x="3133725" y="2314575"/>
            <a:ext cx="2857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a:t>
            </a:r>
            <a:endParaRPr lang="zh-CN" altLang="en-US" sz="2600" b="0">
              <a:ea typeface="宋体" panose="02010600030101010101" pitchFamily="2" charset="-122"/>
            </a:endParaRPr>
          </a:p>
        </p:txBody>
      </p:sp>
      <p:cxnSp>
        <p:nvCxnSpPr>
          <p:cNvPr id="108561" name="直接箭头连接符 18">
            <a:extLst>
              <a:ext uri="{FF2B5EF4-FFF2-40B4-BE49-F238E27FC236}">
                <a16:creationId xmlns:a16="http://schemas.microsoft.com/office/drawing/2014/main" id="{F8D11468-3934-4A3D-A3EE-3DCC4AF24ADE}"/>
              </a:ext>
            </a:extLst>
          </p:cNvPr>
          <p:cNvCxnSpPr>
            <a:cxnSpLocks noChangeShapeType="1"/>
          </p:cNvCxnSpPr>
          <p:nvPr/>
        </p:nvCxnSpPr>
        <p:spPr bwMode="auto">
          <a:xfrm>
            <a:off x="4321175" y="2816225"/>
            <a:ext cx="827088"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08562" name="TextBox 19">
            <a:extLst>
              <a:ext uri="{FF2B5EF4-FFF2-40B4-BE49-F238E27FC236}">
                <a16:creationId xmlns:a16="http://schemas.microsoft.com/office/drawing/2014/main" id="{F9467ECB-4848-4A7C-BD27-B056B263352F}"/>
              </a:ext>
            </a:extLst>
          </p:cNvPr>
          <p:cNvSpPr txBox="1">
            <a:spLocks noChangeArrowheads="1"/>
          </p:cNvSpPr>
          <p:nvPr/>
        </p:nvSpPr>
        <p:spPr bwMode="auto">
          <a:xfrm>
            <a:off x="4572000" y="2276475"/>
            <a:ext cx="314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E</a:t>
            </a:r>
            <a:endParaRPr lang="zh-CN" altLang="en-US" sz="1800" b="0">
              <a:ea typeface="宋体" panose="02010600030101010101" pitchFamily="2" charset="-122"/>
            </a:endParaRPr>
          </a:p>
        </p:txBody>
      </p:sp>
      <p:cxnSp>
        <p:nvCxnSpPr>
          <p:cNvPr id="108563" name="直接箭头连接符 20">
            <a:extLst>
              <a:ext uri="{FF2B5EF4-FFF2-40B4-BE49-F238E27FC236}">
                <a16:creationId xmlns:a16="http://schemas.microsoft.com/office/drawing/2014/main" id="{2D68304D-D94D-4464-80C8-7A8E9260CFB2}"/>
              </a:ext>
            </a:extLst>
          </p:cNvPr>
          <p:cNvCxnSpPr>
            <a:cxnSpLocks noChangeShapeType="1"/>
          </p:cNvCxnSpPr>
          <p:nvPr/>
        </p:nvCxnSpPr>
        <p:spPr bwMode="auto">
          <a:xfrm>
            <a:off x="5724525" y="2816225"/>
            <a:ext cx="827088"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08564" name="TextBox 21">
            <a:extLst>
              <a:ext uri="{FF2B5EF4-FFF2-40B4-BE49-F238E27FC236}">
                <a16:creationId xmlns:a16="http://schemas.microsoft.com/office/drawing/2014/main" id="{6BDB6427-43A1-4219-995D-3B37E4805DEB}"/>
              </a:ext>
            </a:extLst>
          </p:cNvPr>
          <p:cNvSpPr txBox="1">
            <a:spLocks noChangeArrowheads="1"/>
          </p:cNvSpPr>
          <p:nvPr/>
        </p:nvSpPr>
        <p:spPr bwMode="auto">
          <a:xfrm>
            <a:off x="5651500" y="2276475"/>
            <a:ext cx="669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 | -</a:t>
            </a:r>
            <a:endParaRPr lang="zh-CN" altLang="en-US" sz="1800" b="0">
              <a:ea typeface="宋体" panose="02010600030101010101" pitchFamily="2" charset="-122"/>
            </a:endParaRPr>
          </a:p>
        </p:txBody>
      </p:sp>
      <p:cxnSp>
        <p:nvCxnSpPr>
          <p:cNvPr id="108565" name="直接箭头连接符 22">
            <a:extLst>
              <a:ext uri="{FF2B5EF4-FFF2-40B4-BE49-F238E27FC236}">
                <a16:creationId xmlns:a16="http://schemas.microsoft.com/office/drawing/2014/main" id="{5BF2FB48-CDB5-4CC4-912C-3AA4823A90DC}"/>
              </a:ext>
            </a:extLst>
          </p:cNvPr>
          <p:cNvCxnSpPr>
            <a:cxnSpLocks noChangeShapeType="1"/>
          </p:cNvCxnSpPr>
          <p:nvPr/>
        </p:nvCxnSpPr>
        <p:spPr bwMode="auto">
          <a:xfrm>
            <a:off x="7164388" y="2816225"/>
            <a:ext cx="827087"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4" name="TextBox 23">
            <a:extLst>
              <a:ext uri="{FF2B5EF4-FFF2-40B4-BE49-F238E27FC236}">
                <a16:creationId xmlns:a16="http://schemas.microsoft.com/office/drawing/2014/main" id="{5B9B176E-0788-4244-BE2C-C17471568AC9}"/>
              </a:ext>
            </a:extLst>
          </p:cNvPr>
          <p:cNvSpPr txBox="1">
            <a:spLocks noChangeArrowheads="1"/>
          </p:cNvSpPr>
          <p:nvPr/>
        </p:nvSpPr>
        <p:spPr bwMode="auto">
          <a:xfrm>
            <a:off x="7092950" y="2360613"/>
            <a:ext cx="623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sp>
        <p:nvSpPr>
          <p:cNvPr id="29" name="TextBox 28">
            <a:extLst>
              <a:ext uri="{FF2B5EF4-FFF2-40B4-BE49-F238E27FC236}">
                <a16:creationId xmlns:a16="http://schemas.microsoft.com/office/drawing/2014/main" id="{99F592AE-50C1-4DCA-8E4F-0CE8CBBE8824}"/>
              </a:ext>
            </a:extLst>
          </p:cNvPr>
          <p:cNvSpPr txBox="1">
            <a:spLocks noChangeArrowheads="1"/>
          </p:cNvSpPr>
          <p:nvPr/>
        </p:nvSpPr>
        <p:spPr bwMode="auto">
          <a:xfrm>
            <a:off x="2095500" y="1341438"/>
            <a:ext cx="6238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sp>
        <p:nvSpPr>
          <p:cNvPr id="108568" name="任意多边形 26">
            <a:extLst>
              <a:ext uri="{FF2B5EF4-FFF2-40B4-BE49-F238E27FC236}">
                <a16:creationId xmlns:a16="http://schemas.microsoft.com/office/drawing/2014/main" id="{02F627D3-7B73-4DDB-8B4F-352D5FA360C5}"/>
              </a:ext>
            </a:extLst>
          </p:cNvPr>
          <p:cNvSpPr>
            <a:spLocks/>
          </p:cNvSpPr>
          <p:nvPr/>
        </p:nvSpPr>
        <p:spPr bwMode="auto">
          <a:xfrm>
            <a:off x="2286000" y="1792288"/>
            <a:ext cx="431800" cy="889000"/>
          </a:xfrm>
          <a:custGeom>
            <a:avLst/>
            <a:gdLst>
              <a:gd name="T0" fmla="*/ 0 w 432486"/>
              <a:gd name="T1" fmla="*/ 853576 h 889822"/>
              <a:gd name="T2" fmla="*/ 184077 w 432486"/>
              <a:gd name="T3" fmla="*/ 136 h 889822"/>
              <a:gd name="T4" fmla="*/ 402668 w 432486"/>
              <a:gd name="T5" fmla="*/ 782453 h 889822"/>
              <a:gd name="T6" fmla="*/ 0 60000 65536"/>
              <a:gd name="T7" fmla="*/ 0 60000 65536"/>
              <a:gd name="T8" fmla="*/ 0 60000 65536"/>
            </a:gdLst>
            <a:ahLst/>
            <a:cxnLst>
              <a:cxn ang="T6">
                <a:pos x="T0" y="T1"/>
              </a:cxn>
              <a:cxn ang="T7">
                <a:pos x="T2" y="T3"/>
              </a:cxn>
              <a:cxn ang="T8">
                <a:pos x="T4" y="T5"/>
              </a:cxn>
            </a:cxnLst>
            <a:rect l="0" t="0" r="r" b="b"/>
            <a:pathLst>
              <a:path w="432486" h="889822">
                <a:moveTo>
                  <a:pt x="0" y="889822"/>
                </a:moveTo>
                <a:cubicBezTo>
                  <a:pt x="62813" y="451157"/>
                  <a:pt x="125627" y="12493"/>
                  <a:pt x="197708" y="136"/>
                </a:cubicBezTo>
                <a:cubicBezTo>
                  <a:pt x="269789" y="-12221"/>
                  <a:pt x="432486" y="815682"/>
                  <a:pt x="432486" y="815682"/>
                </a:cubicBezTo>
              </a:path>
            </a:pathLst>
          </a:cu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8569" name="TextBox 30">
            <a:extLst>
              <a:ext uri="{FF2B5EF4-FFF2-40B4-BE49-F238E27FC236}">
                <a16:creationId xmlns:a16="http://schemas.microsoft.com/office/drawing/2014/main" id="{817D9C1D-4B08-484C-90CD-8BA7419A7178}"/>
              </a:ext>
            </a:extLst>
          </p:cNvPr>
          <p:cNvSpPr txBox="1">
            <a:spLocks noChangeArrowheads="1"/>
          </p:cNvSpPr>
          <p:nvPr/>
        </p:nvSpPr>
        <p:spPr bwMode="auto">
          <a:xfrm>
            <a:off x="3752850" y="1331913"/>
            <a:ext cx="314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E</a:t>
            </a:r>
            <a:endParaRPr lang="zh-CN" altLang="en-US" sz="1800" b="0">
              <a:ea typeface="宋体" panose="02010600030101010101" pitchFamily="2" charset="-122"/>
            </a:endParaRPr>
          </a:p>
        </p:txBody>
      </p:sp>
      <p:sp>
        <p:nvSpPr>
          <p:cNvPr id="108570" name="任意多边形 31">
            <a:extLst>
              <a:ext uri="{FF2B5EF4-FFF2-40B4-BE49-F238E27FC236}">
                <a16:creationId xmlns:a16="http://schemas.microsoft.com/office/drawing/2014/main" id="{B62897C9-34D6-4526-8E50-D6DCECF0207A}"/>
              </a:ext>
            </a:extLst>
          </p:cNvPr>
          <p:cNvSpPr>
            <a:spLocks/>
          </p:cNvSpPr>
          <p:nvPr/>
        </p:nvSpPr>
        <p:spPr bwMode="auto">
          <a:xfrm>
            <a:off x="3725863" y="2146300"/>
            <a:ext cx="433387" cy="534988"/>
          </a:xfrm>
          <a:custGeom>
            <a:avLst/>
            <a:gdLst>
              <a:gd name="T0" fmla="*/ 0 w 432486"/>
              <a:gd name="T1" fmla="*/ 1 h 889822"/>
              <a:gd name="T2" fmla="*/ 217120 w 432486"/>
              <a:gd name="T3" fmla="*/ 1 h 889822"/>
              <a:gd name="T4" fmla="*/ 474943 w 432486"/>
              <a:gd name="T5" fmla="*/ 1 h 889822"/>
              <a:gd name="T6" fmla="*/ 0 60000 65536"/>
              <a:gd name="T7" fmla="*/ 0 60000 65536"/>
              <a:gd name="T8" fmla="*/ 0 60000 65536"/>
            </a:gdLst>
            <a:ahLst/>
            <a:cxnLst>
              <a:cxn ang="T6">
                <a:pos x="T0" y="T1"/>
              </a:cxn>
              <a:cxn ang="T7">
                <a:pos x="T2" y="T3"/>
              </a:cxn>
              <a:cxn ang="T8">
                <a:pos x="T4" y="T5"/>
              </a:cxn>
            </a:cxnLst>
            <a:rect l="0" t="0" r="r" b="b"/>
            <a:pathLst>
              <a:path w="432486" h="889822">
                <a:moveTo>
                  <a:pt x="0" y="889822"/>
                </a:moveTo>
                <a:cubicBezTo>
                  <a:pt x="62813" y="451157"/>
                  <a:pt x="125627" y="12493"/>
                  <a:pt x="197708" y="136"/>
                </a:cubicBezTo>
                <a:cubicBezTo>
                  <a:pt x="269789" y="-12221"/>
                  <a:pt x="432486" y="815682"/>
                  <a:pt x="432486" y="815682"/>
                </a:cubicBezTo>
              </a:path>
            </a:pathLst>
          </a:cu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 name="TextBox 32">
            <a:extLst>
              <a:ext uri="{FF2B5EF4-FFF2-40B4-BE49-F238E27FC236}">
                <a16:creationId xmlns:a16="http://schemas.microsoft.com/office/drawing/2014/main" id="{65F17BD8-73F6-4C43-9052-BE8566F9E28B}"/>
              </a:ext>
            </a:extLst>
          </p:cNvPr>
          <p:cNvSpPr txBox="1">
            <a:spLocks noChangeArrowheads="1"/>
          </p:cNvSpPr>
          <p:nvPr/>
        </p:nvSpPr>
        <p:spPr bwMode="auto">
          <a:xfrm>
            <a:off x="6343650" y="1268413"/>
            <a:ext cx="892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sp>
        <p:nvSpPr>
          <p:cNvPr id="108572" name="任意多边形 33">
            <a:extLst>
              <a:ext uri="{FF2B5EF4-FFF2-40B4-BE49-F238E27FC236}">
                <a16:creationId xmlns:a16="http://schemas.microsoft.com/office/drawing/2014/main" id="{A6D25C2F-D06B-4FCB-9169-0870DE8C07DE}"/>
              </a:ext>
            </a:extLst>
          </p:cNvPr>
          <p:cNvSpPr>
            <a:spLocks/>
          </p:cNvSpPr>
          <p:nvPr/>
        </p:nvSpPr>
        <p:spPr bwMode="auto">
          <a:xfrm>
            <a:off x="5400675" y="1700213"/>
            <a:ext cx="2627313" cy="890587"/>
          </a:xfrm>
          <a:custGeom>
            <a:avLst/>
            <a:gdLst>
              <a:gd name="T0" fmla="*/ 0 w 432486"/>
              <a:gd name="T1" fmla="*/ 924907 h 889822"/>
              <a:gd name="T2" fmla="*/ 2147483646 w 432486"/>
              <a:gd name="T3" fmla="*/ 136 h 889822"/>
              <a:gd name="T4" fmla="*/ 2147483646 w 432486"/>
              <a:gd name="T5" fmla="*/ 847842 h 889822"/>
              <a:gd name="T6" fmla="*/ 0 60000 65536"/>
              <a:gd name="T7" fmla="*/ 0 60000 65536"/>
              <a:gd name="T8" fmla="*/ 0 60000 65536"/>
            </a:gdLst>
            <a:ahLst/>
            <a:cxnLst>
              <a:cxn ang="T6">
                <a:pos x="T0" y="T1"/>
              </a:cxn>
              <a:cxn ang="T7">
                <a:pos x="T2" y="T3"/>
              </a:cxn>
              <a:cxn ang="T8">
                <a:pos x="T4" y="T5"/>
              </a:cxn>
            </a:cxnLst>
            <a:rect l="0" t="0" r="r" b="b"/>
            <a:pathLst>
              <a:path w="432486" h="889822">
                <a:moveTo>
                  <a:pt x="0" y="889822"/>
                </a:moveTo>
                <a:cubicBezTo>
                  <a:pt x="62813" y="451157"/>
                  <a:pt x="125627" y="12493"/>
                  <a:pt x="197708" y="136"/>
                </a:cubicBezTo>
                <a:cubicBezTo>
                  <a:pt x="269789" y="-12221"/>
                  <a:pt x="432486" y="815682"/>
                  <a:pt x="432486" y="815682"/>
                </a:cubicBezTo>
              </a:path>
            </a:pathLst>
          </a:cu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 name="TextBox 34">
            <a:extLst>
              <a:ext uri="{FF2B5EF4-FFF2-40B4-BE49-F238E27FC236}">
                <a16:creationId xmlns:a16="http://schemas.microsoft.com/office/drawing/2014/main" id="{9014A069-F5AC-470F-98CD-E3FEDE0307AA}"/>
              </a:ext>
            </a:extLst>
          </p:cNvPr>
          <p:cNvSpPr txBox="1">
            <a:spLocks noChangeArrowheads="1"/>
          </p:cNvSpPr>
          <p:nvPr/>
        </p:nvSpPr>
        <p:spPr bwMode="auto">
          <a:xfrm>
            <a:off x="7856538" y="1341438"/>
            <a:ext cx="623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sp>
        <p:nvSpPr>
          <p:cNvPr id="108574" name="任意多边形 35">
            <a:extLst>
              <a:ext uri="{FF2B5EF4-FFF2-40B4-BE49-F238E27FC236}">
                <a16:creationId xmlns:a16="http://schemas.microsoft.com/office/drawing/2014/main" id="{357944A7-6928-4BB7-9823-3BBFFFD305E0}"/>
              </a:ext>
            </a:extLst>
          </p:cNvPr>
          <p:cNvSpPr>
            <a:spLocks/>
          </p:cNvSpPr>
          <p:nvPr/>
        </p:nvSpPr>
        <p:spPr bwMode="auto">
          <a:xfrm>
            <a:off x="8047038" y="1792288"/>
            <a:ext cx="431800" cy="889000"/>
          </a:xfrm>
          <a:custGeom>
            <a:avLst/>
            <a:gdLst>
              <a:gd name="T0" fmla="*/ 0 w 432486"/>
              <a:gd name="T1" fmla="*/ 853576 h 889822"/>
              <a:gd name="T2" fmla="*/ 184077 w 432486"/>
              <a:gd name="T3" fmla="*/ 136 h 889822"/>
              <a:gd name="T4" fmla="*/ 402668 w 432486"/>
              <a:gd name="T5" fmla="*/ 782453 h 889822"/>
              <a:gd name="T6" fmla="*/ 0 60000 65536"/>
              <a:gd name="T7" fmla="*/ 0 60000 65536"/>
              <a:gd name="T8" fmla="*/ 0 60000 65536"/>
            </a:gdLst>
            <a:ahLst/>
            <a:cxnLst>
              <a:cxn ang="T6">
                <a:pos x="T0" y="T1"/>
              </a:cxn>
              <a:cxn ang="T7">
                <a:pos x="T2" y="T3"/>
              </a:cxn>
              <a:cxn ang="T8">
                <a:pos x="T4" y="T5"/>
              </a:cxn>
            </a:cxnLst>
            <a:rect l="0" t="0" r="r" b="b"/>
            <a:pathLst>
              <a:path w="432486" h="889822">
                <a:moveTo>
                  <a:pt x="0" y="889822"/>
                </a:moveTo>
                <a:cubicBezTo>
                  <a:pt x="62813" y="451157"/>
                  <a:pt x="125627" y="12493"/>
                  <a:pt x="197708" y="136"/>
                </a:cubicBezTo>
                <a:cubicBezTo>
                  <a:pt x="269789" y="-12221"/>
                  <a:pt x="432486" y="815682"/>
                  <a:pt x="432486" y="815682"/>
                </a:cubicBezTo>
              </a:path>
            </a:pathLst>
          </a:cu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8575" name="椭圆 36">
            <a:extLst>
              <a:ext uri="{FF2B5EF4-FFF2-40B4-BE49-F238E27FC236}">
                <a16:creationId xmlns:a16="http://schemas.microsoft.com/office/drawing/2014/main" id="{C191A936-9E06-4937-AE17-68F388E63206}"/>
              </a:ext>
            </a:extLst>
          </p:cNvPr>
          <p:cNvSpPr>
            <a:spLocks noChangeArrowheads="1"/>
          </p:cNvSpPr>
          <p:nvPr/>
        </p:nvSpPr>
        <p:spPr bwMode="auto">
          <a:xfrm>
            <a:off x="2268538" y="3573463"/>
            <a:ext cx="503237" cy="503237"/>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3</a:t>
            </a:r>
            <a:endParaRPr lang="zh-CN" altLang="en-US" sz="2600" b="0">
              <a:ea typeface="宋体" panose="02010600030101010101" pitchFamily="2" charset="-122"/>
            </a:endParaRPr>
          </a:p>
        </p:txBody>
      </p:sp>
      <p:grpSp>
        <p:nvGrpSpPr>
          <p:cNvPr id="3" name="组合 2">
            <a:extLst>
              <a:ext uri="{FF2B5EF4-FFF2-40B4-BE49-F238E27FC236}">
                <a16:creationId xmlns:a16="http://schemas.microsoft.com/office/drawing/2014/main" id="{9C9BB0DA-B82E-4E8C-8DED-ABF1F1B366E5}"/>
              </a:ext>
            </a:extLst>
          </p:cNvPr>
          <p:cNvGrpSpPr>
            <a:grpSpLocks/>
          </p:cNvGrpSpPr>
          <p:nvPr/>
        </p:nvGrpSpPr>
        <p:grpSpPr bwMode="auto">
          <a:xfrm>
            <a:off x="4572000" y="4851400"/>
            <a:ext cx="647700" cy="684213"/>
            <a:chOff x="4572000" y="4851897"/>
            <a:chExt cx="648072" cy="684072"/>
          </a:xfrm>
        </p:grpSpPr>
        <p:sp>
          <p:nvSpPr>
            <p:cNvPr id="108600" name="椭圆 37">
              <a:extLst>
                <a:ext uri="{FF2B5EF4-FFF2-40B4-BE49-F238E27FC236}">
                  <a16:creationId xmlns:a16="http://schemas.microsoft.com/office/drawing/2014/main" id="{93559EC0-D325-4CF8-AB7B-1636735CF8FF}"/>
                </a:ext>
              </a:extLst>
            </p:cNvPr>
            <p:cNvSpPr>
              <a:spLocks noChangeArrowheads="1"/>
            </p:cNvSpPr>
            <p:nvPr/>
          </p:nvSpPr>
          <p:spPr bwMode="auto">
            <a:xfrm>
              <a:off x="4644008" y="4941168"/>
              <a:ext cx="504056" cy="504056"/>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T</a:t>
              </a:r>
              <a:endParaRPr lang="zh-CN" altLang="en-US" sz="2600" b="0">
                <a:ea typeface="宋体" panose="02010600030101010101" pitchFamily="2" charset="-122"/>
              </a:endParaRPr>
            </a:p>
          </p:txBody>
        </p:sp>
        <p:sp>
          <p:nvSpPr>
            <p:cNvPr id="108601" name="椭圆 38">
              <a:extLst>
                <a:ext uri="{FF2B5EF4-FFF2-40B4-BE49-F238E27FC236}">
                  <a16:creationId xmlns:a16="http://schemas.microsoft.com/office/drawing/2014/main" id="{4E7A932E-AEF0-4370-9861-35E67A5E9779}"/>
                </a:ext>
              </a:extLst>
            </p:cNvPr>
            <p:cNvSpPr>
              <a:spLocks noChangeArrowheads="1"/>
            </p:cNvSpPr>
            <p:nvPr/>
          </p:nvSpPr>
          <p:spPr bwMode="auto">
            <a:xfrm>
              <a:off x="4572000" y="4851897"/>
              <a:ext cx="648072" cy="684072"/>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grpSp>
      <p:cxnSp>
        <p:nvCxnSpPr>
          <p:cNvPr id="108577" name="曲线连接符 29">
            <a:extLst>
              <a:ext uri="{FF2B5EF4-FFF2-40B4-BE49-F238E27FC236}">
                <a16:creationId xmlns:a16="http://schemas.microsoft.com/office/drawing/2014/main" id="{C2D6A38E-C8EE-425B-9D40-97861D57D324}"/>
              </a:ext>
            </a:extLst>
          </p:cNvPr>
          <p:cNvCxnSpPr>
            <a:cxnSpLocks noChangeShapeType="1"/>
            <a:stCxn id="108549" idx="4"/>
            <a:endCxn id="108575" idx="2"/>
          </p:cNvCxnSpPr>
          <p:nvPr/>
        </p:nvCxnSpPr>
        <p:spPr bwMode="auto">
          <a:xfrm rot="16200000" flipH="1">
            <a:off x="1296194" y="2851944"/>
            <a:ext cx="755650" cy="1189038"/>
          </a:xfrm>
          <a:prstGeom prst="curved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08578" name="TextBox 41">
            <a:extLst>
              <a:ext uri="{FF2B5EF4-FFF2-40B4-BE49-F238E27FC236}">
                <a16:creationId xmlns:a16="http://schemas.microsoft.com/office/drawing/2014/main" id="{CF77D236-C475-43F8-82AA-6DF9BA79226A}"/>
              </a:ext>
            </a:extLst>
          </p:cNvPr>
          <p:cNvSpPr txBox="1">
            <a:spLocks noChangeArrowheads="1"/>
          </p:cNvSpPr>
          <p:nvPr/>
        </p:nvSpPr>
        <p:spPr bwMode="auto">
          <a:xfrm>
            <a:off x="1619250" y="3152775"/>
            <a:ext cx="2857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a:t>
            </a:r>
            <a:endParaRPr lang="zh-CN" altLang="en-US" sz="2600" b="0">
              <a:ea typeface="宋体" panose="02010600030101010101" pitchFamily="2" charset="-122"/>
            </a:endParaRPr>
          </a:p>
        </p:txBody>
      </p:sp>
      <p:cxnSp>
        <p:nvCxnSpPr>
          <p:cNvPr id="41" name="曲线连接符 40">
            <a:extLst>
              <a:ext uri="{FF2B5EF4-FFF2-40B4-BE49-F238E27FC236}">
                <a16:creationId xmlns:a16="http://schemas.microsoft.com/office/drawing/2014/main" id="{FAC9D6D7-ABE2-41DD-8695-FE773FFE20D3}"/>
              </a:ext>
            </a:extLst>
          </p:cNvPr>
          <p:cNvCxnSpPr>
            <a:cxnSpLocks noChangeShapeType="1"/>
            <a:stCxn id="108549" idx="4"/>
            <a:endCxn id="108601" idx="2"/>
          </p:cNvCxnSpPr>
          <p:nvPr/>
        </p:nvCxnSpPr>
        <p:spPr bwMode="auto">
          <a:xfrm rot="16200000" flipH="1">
            <a:off x="1762919" y="2385219"/>
            <a:ext cx="2125662" cy="3492500"/>
          </a:xfrm>
          <a:prstGeom prst="curved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6" name="TextBox 45">
            <a:extLst>
              <a:ext uri="{FF2B5EF4-FFF2-40B4-BE49-F238E27FC236}">
                <a16:creationId xmlns:a16="http://schemas.microsoft.com/office/drawing/2014/main" id="{E5814CC9-6D3F-4036-B355-1068DE505BB3}"/>
              </a:ext>
            </a:extLst>
          </p:cNvPr>
          <p:cNvSpPr txBox="1">
            <a:spLocks noChangeArrowheads="1"/>
          </p:cNvSpPr>
          <p:nvPr/>
        </p:nvSpPr>
        <p:spPr bwMode="auto">
          <a:xfrm>
            <a:off x="1476375" y="4365625"/>
            <a:ext cx="6238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cxnSp>
        <p:nvCxnSpPr>
          <p:cNvPr id="108581" name="曲线连接符 44">
            <a:extLst>
              <a:ext uri="{FF2B5EF4-FFF2-40B4-BE49-F238E27FC236}">
                <a16:creationId xmlns:a16="http://schemas.microsoft.com/office/drawing/2014/main" id="{420982BD-B446-471E-ABAC-E1931F040846}"/>
              </a:ext>
            </a:extLst>
          </p:cNvPr>
          <p:cNvCxnSpPr>
            <a:cxnSpLocks noChangeShapeType="1"/>
            <a:stCxn id="108575" idx="6"/>
            <a:endCxn id="108551" idx="4"/>
          </p:cNvCxnSpPr>
          <p:nvPr/>
        </p:nvCxnSpPr>
        <p:spPr bwMode="auto">
          <a:xfrm flipV="1">
            <a:off x="2771775" y="3068638"/>
            <a:ext cx="1187450" cy="755650"/>
          </a:xfrm>
          <a:prstGeom prst="curved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9" name="TextBox 48">
            <a:extLst>
              <a:ext uri="{FF2B5EF4-FFF2-40B4-BE49-F238E27FC236}">
                <a16:creationId xmlns:a16="http://schemas.microsoft.com/office/drawing/2014/main" id="{8203C0B0-CD54-4CBF-A0B7-424E75F4364F}"/>
              </a:ext>
            </a:extLst>
          </p:cNvPr>
          <p:cNvSpPr txBox="1">
            <a:spLocks noChangeArrowheads="1"/>
          </p:cNvSpPr>
          <p:nvPr/>
        </p:nvSpPr>
        <p:spPr bwMode="auto">
          <a:xfrm>
            <a:off x="2651125" y="3492500"/>
            <a:ext cx="625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cxnSp>
        <p:nvCxnSpPr>
          <p:cNvPr id="48" name="直接箭头连接符 47">
            <a:extLst>
              <a:ext uri="{FF2B5EF4-FFF2-40B4-BE49-F238E27FC236}">
                <a16:creationId xmlns:a16="http://schemas.microsoft.com/office/drawing/2014/main" id="{94F4F2BE-1570-4D21-B2EB-01FD78475DB4}"/>
              </a:ext>
            </a:extLst>
          </p:cNvPr>
          <p:cNvCxnSpPr>
            <a:cxnSpLocks noChangeShapeType="1"/>
            <a:stCxn id="108550" idx="5"/>
            <a:endCxn id="108601" idx="1"/>
          </p:cNvCxnSpPr>
          <p:nvPr/>
        </p:nvCxnSpPr>
        <p:spPr bwMode="auto">
          <a:xfrm>
            <a:off x="2698750" y="2995613"/>
            <a:ext cx="1968500" cy="1955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0" name="TextBox 49">
            <a:extLst>
              <a:ext uri="{FF2B5EF4-FFF2-40B4-BE49-F238E27FC236}">
                <a16:creationId xmlns:a16="http://schemas.microsoft.com/office/drawing/2014/main" id="{5594B2A0-DEC3-4F54-AA63-E6849E747B8C}"/>
              </a:ext>
            </a:extLst>
          </p:cNvPr>
          <p:cNvSpPr txBox="1">
            <a:spLocks noChangeArrowheads="1"/>
          </p:cNvSpPr>
          <p:nvPr/>
        </p:nvSpPr>
        <p:spPr bwMode="auto">
          <a:xfrm>
            <a:off x="3500438" y="3635375"/>
            <a:ext cx="784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cxnSp>
        <p:nvCxnSpPr>
          <p:cNvPr id="52" name="直接箭头连接符 51">
            <a:extLst>
              <a:ext uri="{FF2B5EF4-FFF2-40B4-BE49-F238E27FC236}">
                <a16:creationId xmlns:a16="http://schemas.microsoft.com/office/drawing/2014/main" id="{A7649633-147F-4E3F-B71A-CC81508E4663}"/>
              </a:ext>
            </a:extLst>
          </p:cNvPr>
          <p:cNvCxnSpPr>
            <a:cxnSpLocks noChangeShapeType="1"/>
            <a:stCxn id="108575" idx="5"/>
          </p:cNvCxnSpPr>
          <p:nvPr/>
        </p:nvCxnSpPr>
        <p:spPr bwMode="auto">
          <a:xfrm>
            <a:off x="2698750" y="4003675"/>
            <a:ext cx="1873250" cy="10810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5" name="TextBox 54">
            <a:extLst>
              <a:ext uri="{FF2B5EF4-FFF2-40B4-BE49-F238E27FC236}">
                <a16:creationId xmlns:a16="http://schemas.microsoft.com/office/drawing/2014/main" id="{64EF9AF5-2E2E-442B-B543-CE3263AD6CD8}"/>
              </a:ext>
            </a:extLst>
          </p:cNvPr>
          <p:cNvSpPr txBox="1">
            <a:spLocks noChangeArrowheads="1"/>
          </p:cNvSpPr>
          <p:nvPr/>
        </p:nvSpPr>
        <p:spPr bwMode="auto">
          <a:xfrm>
            <a:off x="2795588" y="4283075"/>
            <a:ext cx="623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cxnSp>
        <p:nvCxnSpPr>
          <p:cNvPr id="54" name="直接箭头连接符 53">
            <a:extLst>
              <a:ext uri="{FF2B5EF4-FFF2-40B4-BE49-F238E27FC236}">
                <a16:creationId xmlns:a16="http://schemas.microsoft.com/office/drawing/2014/main" id="{7A12DF23-5856-4D09-B42B-7C89AB3AD8F0}"/>
              </a:ext>
            </a:extLst>
          </p:cNvPr>
          <p:cNvCxnSpPr>
            <a:cxnSpLocks noChangeShapeType="1"/>
            <a:stCxn id="108552" idx="4"/>
            <a:endCxn id="108601" idx="0"/>
          </p:cNvCxnSpPr>
          <p:nvPr/>
        </p:nvCxnSpPr>
        <p:spPr bwMode="auto">
          <a:xfrm flipH="1">
            <a:off x="4895850" y="3068638"/>
            <a:ext cx="504825" cy="178276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7" name="直接箭头连接符 56">
            <a:extLst>
              <a:ext uri="{FF2B5EF4-FFF2-40B4-BE49-F238E27FC236}">
                <a16:creationId xmlns:a16="http://schemas.microsoft.com/office/drawing/2014/main" id="{BE8B3CE8-FA2F-4A52-BF3C-448E9DF6353D}"/>
              </a:ext>
            </a:extLst>
          </p:cNvPr>
          <p:cNvCxnSpPr>
            <a:cxnSpLocks noChangeShapeType="1"/>
            <a:stCxn id="108553" idx="4"/>
            <a:endCxn id="108601" idx="7"/>
          </p:cNvCxnSpPr>
          <p:nvPr/>
        </p:nvCxnSpPr>
        <p:spPr bwMode="auto">
          <a:xfrm flipH="1">
            <a:off x="5124450" y="3068638"/>
            <a:ext cx="1716088" cy="18827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9" name="直接箭头连接符 58">
            <a:extLst>
              <a:ext uri="{FF2B5EF4-FFF2-40B4-BE49-F238E27FC236}">
                <a16:creationId xmlns:a16="http://schemas.microsoft.com/office/drawing/2014/main" id="{E642264E-118F-4182-AAFB-EC11EB4F6261}"/>
              </a:ext>
            </a:extLst>
          </p:cNvPr>
          <p:cNvCxnSpPr>
            <a:cxnSpLocks noChangeShapeType="1"/>
            <a:stCxn id="108554" idx="4"/>
            <a:endCxn id="108601" idx="6"/>
          </p:cNvCxnSpPr>
          <p:nvPr/>
        </p:nvCxnSpPr>
        <p:spPr bwMode="auto">
          <a:xfrm flipH="1">
            <a:off x="5219700" y="3068638"/>
            <a:ext cx="3060700" cy="212566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1" name="直接箭头连接符 60">
            <a:extLst>
              <a:ext uri="{FF2B5EF4-FFF2-40B4-BE49-F238E27FC236}">
                <a16:creationId xmlns:a16="http://schemas.microsoft.com/office/drawing/2014/main" id="{C6DCD3C2-927D-46DD-92DB-19925A04F42C}"/>
              </a:ext>
            </a:extLst>
          </p:cNvPr>
          <p:cNvCxnSpPr>
            <a:cxnSpLocks noChangeShapeType="1"/>
            <a:stCxn id="108551" idx="5"/>
          </p:cNvCxnSpPr>
          <p:nvPr/>
        </p:nvCxnSpPr>
        <p:spPr bwMode="auto">
          <a:xfrm>
            <a:off x="4138613" y="2995613"/>
            <a:ext cx="619125" cy="18557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4" name="TextBox 63">
            <a:extLst>
              <a:ext uri="{FF2B5EF4-FFF2-40B4-BE49-F238E27FC236}">
                <a16:creationId xmlns:a16="http://schemas.microsoft.com/office/drawing/2014/main" id="{30C70010-E604-452B-AEF9-7434282D121E}"/>
              </a:ext>
            </a:extLst>
          </p:cNvPr>
          <p:cNvSpPr txBox="1">
            <a:spLocks noChangeArrowheads="1"/>
          </p:cNvSpPr>
          <p:nvPr/>
        </p:nvSpPr>
        <p:spPr bwMode="auto">
          <a:xfrm>
            <a:off x="4235450" y="3275013"/>
            <a:ext cx="623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sp>
        <p:nvSpPr>
          <p:cNvPr id="65" name="TextBox 64">
            <a:extLst>
              <a:ext uri="{FF2B5EF4-FFF2-40B4-BE49-F238E27FC236}">
                <a16:creationId xmlns:a16="http://schemas.microsoft.com/office/drawing/2014/main" id="{C9A44FCF-795F-4AA2-AB81-971D652B513B}"/>
              </a:ext>
            </a:extLst>
          </p:cNvPr>
          <p:cNvSpPr txBox="1">
            <a:spLocks noChangeArrowheads="1"/>
          </p:cNvSpPr>
          <p:nvPr/>
        </p:nvSpPr>
        <p:spPr bwMode="auto">
          <a:xfrm>
            <a:off x="5243513" y="3275013"/>
            <a:ext cx="623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sp>
        <p:nvSpPr>
          <p:cNvPr id="66" name="TextBox 65">
            <a:extLst>
              <a:ext uri="{FF2B5EF4-FFF2-40B4-BE49-F238E27FC236}">
                <a16:creationId xmlns:a16="http://schemas.microsoft.com/office/drawing/2014/main" id="{4742069C-60D5-4A8E-AB23-AAE947EE2DDE}"/>
              </a:ext>
            </a:extLst>
          </p:cNvPr>
          <p:cNvSpPr txBox="1">
            <a:spLocks noChangeArrowheads="1"/>
          </p:cNvSpPr>
          <p:nvPr/>
        </p:nvSpPr>
        <p:spPr bwMode="auto">
          <a:xfrm>
            <a:off x="6516688" y="3275013"/>
            <a:ext cx="623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sp>
        <p:nvSpPr>
          <p:cNvPr id="67" name="TextBox 66">
            <a:extLst>
              <a:ext uri="{FF2B5EF4-FFF2-40B4-BE49-F238E27FC236}">
                <a16:creationId xmlns:a16="http://schemas.microsoft.com/office/drawing/2014/main" id="{6BB157B6-9DB0-416C-B2E6-0C304698BAD4}"/>
              </a:ext>
            </a:extLst>
          </p:cNvPr>
          <p:cNvSpPr txBox="1">
            <a:spLocks noChangeArrowheads="1"/>
          </p:cNvSpPr>
          <p:nvPr/>
        </p:nvSpPr>
        <p:spPr bwMode="auto">
          <a:xfrm>
            <a:off x="7548563" y="3563938"/>
            <a:ext cx="623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sp>
        <p:nvSpPr>
          <p:cNvPr id="70" name="TextBox 69">
            <a:extLst>
              <a:ext uri="{FF2B5EF4-FFF2-40B4-BE49-F238E27FC236}">
                <a16:creationId xmlns:a16="http://schemas.microsoft.com/office/drawing/2014/main" id="{FF50AEFF-45DB-4158-9E82-C6C31A4778FA}"/>
              </a:ext>
            </a:extLst>
          </p:cNvPr>
          <p:cNvSpPr txBox="1">
            <a:spLocks noChangeArrowheads="1"/>
          </p:cNvSpPr>
          <p:nvPr/>
        </p:nvSpPr>
        <p:spPr bwMode="auto">
          <a:xfrm>
            <a:off x="3563938" y="1763713"/>
            <a:ext cx="647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sp>
        <p:nvSpPr>
          <p:cNvPr id="108596" name="任意多边形 70">
            <a:extLst>
              <a:ext uri="{FF2B5EF4-FFF2-40B4-BE49-F238E27FC236}">
                <a16:creationId xmlns:a16="http://schemas.microsoft.com/office/drawing/2014/main" id="{A94679B2-0F95-43E7-BB7E-A9123ED46CD1}"/>
              </a:ext>
            </a:extLst>
          </p:cNvPr>
          <p:cNvSpPr>
            <a:spLocks/>
          </p:cNvSpPr>
          <p:nvPr/>
        </p:nvSpPr>
        <p:spPr bwMode="auto">
          <a:xfrm>
            <a:off x="2735263" y="1638300"/>
            <a:ext cx="2628900" cy="952500"/>
          </a:xfrm>
          <a:custGeom>
            <a:avLst/>
            <a:gdLst>
              <a:gd name="T0" fmla="*/ 0 w 432486"/>
              <a:gd name="T1" fmla="*/ 20378195 h 889822"/>
              <a:gd name="T2" fmla="*/ 2147483646 w 432486"/>
              <a:gd name="T3" fmla="*/ 3150 h 889822"/>
              <a:gd name="T4" fmla="*/ 2147483646 w 432486"/>
              <a:gd name="T5" fmla="*/ 18680277 h 889822"/>
              <a:gd name="T6" fmla="*/ 0 60000 65536"/>
              <a:gd name="T7" fmla="*/ 0 60000 65536"/>
              <a:gd name="T8" fmla="*/ 0 60000 65536"/>
            </a:gdLst>
            <a:ahLst/>
            <a:cxnLst>
              <a:cxn ang="T6">
                <a:pos x="T0" y="T1"/>
              </a:cxn>
              <a:cxn ang="T7">
                <a:pos x="T2" y="T3"/>
              </a:cxn>
              <a:cxn ang="T8">
                <a:pos x="T4" y="T5"/>
              </a:cxn>
            </a:cxnLst>
            <a:rect l="0" t="0" r="r" b="b"/>
            <a:pathLst>
              <a:path w="432486" h="889822">
                <a:moveTo>
                  <a:pt x="0" y="889822"/>
                </a:moveTo>
                <a:cubicBezTo>
                  <a:pt x="62813" y="451157"/>
                  <a:pt x="125627" y="12493"/>
                  <a:pt x="197708" y="136"/>
                </a:cubicBezTo>
                <a:cubicBezTo>
                  <a:pt x="269789" y="-12221"/>
                  <a:pt x="432486" y="815682"/>
                  <a:pt x="432486" y="815682"/>
                </a:cubicBezTo>
              </a:path>
            </a:pathLst>
          </a:cu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 name="椭圆 55">
            <a:extLst>
              <a:ext uri="{FF2B5EF4-FFF2-40B4-BE49-F238E27FC236}">
                <a16:creationId xmlns:a16="http://schemas.microsoft.com/office/drawing/2014/main" id="{69B3D4F2-5690-4D5A-9F05-2B75E19A7208}"/>
              </a:ext>
            </a:extLst>
          </p:cNvPr>
          <p:cNvSpPr>
            <a:spLocks noChangeArrowheads="1"/>
          </p:cNvSpPr>
          <p:nvPr/>
        </p:nvSpPr>
        <p:spPr bwMode="auto">
          <a:xfrm>
            <a:off x="2184400" y="2481263"/>
            <a:ext cx="647700" cy="684212"/>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58" name="椭圆 57">
            <a:extLst>
              <a:ext uri="{FF2B5EF4-FFF2-40B4-BE49-F238E27FC236}">
                <a16:creationId xmlns:a16="http://schemas.microsoft.com/office/drawing/2014/main" id="{8EEC0123-858C-49CB-8B4A-25DCB7992E72}"/>
              </a:ext>
            </a:extLst>
          </p:cNvPr>
          <p:cNvSpPr>
            <a:spLocks noChangeArrowheads="1"/>
          </p:cNvSpPr>
          <p:nvPr/>
        </p:nvSpPr>
        <p:spPr bwMode="auto">
          <a:xfrm>
            <a:off x="3635375" y="2481263"/>
            <a:ext cx="649288" cy="684212"/>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60" name="椭圆 59">
            <a:extLst>
              <a:ext uri="{FF2B5EF4-FFF2-40B4-BE49-F238E27FC236}">
                <a16:creationId xmlns:a16="http://schemas.microsoft.com/office/drawing/2014/main" id="{0DA33439-F316-4215-8A3D-059D9D51C41E}"/>
              </a:ext>
            </a:extLst>
          </p:cNvPr>
          <p:cNvSpPr>
            <a:spLocks noChangeArrowheads="1"/>
          </p:cNvSpPr>
          <p:nvPr/>
        </p:nvSpPr>
        <p:spPr bwMode="auto">
          <a:xfrm>
            <a:off x="7956550" y="2481263"/>
            <a:ext cx="647700" cy="684212"/>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mph" presetSubtype="2" fill="hold" nodeType="clickEffect">
                                  <p:stCondLst>
                                    <p:cond delay="0"/>
                                  </p:stCondLst>
                                  <p:childTnLst>
                                    <p:animClr clrSpc="rgb" dir="cw">
                                      <p:cBhvr>
                                        <p:cTn id="6" dur="2000" fill="hold"/>
                                        <p:tgtEl>
                                          <p:spTgt spid="46"/>
                                        </p:tgtEl>
                                        <p:attrNameLst>
                                          <p:attrName>stroke.color</p:attrName>
                                        </p:attrNameLst>
                                      </p:cBhvr>
                                      <p:to>
                                        <a:schemeClr val="accent2"/>
                                      </p:to>
                                    </p:animClr>
                                    <p:set>
                                      <p:cBhvr>
                                        <p:cTn id="7" dur="2000" fill="hold"/>
                                        <p:tgtEl>
                                          <p:spTgt spid="46"/>
                                        </p:tgtEl>
                                        <p:attrNameLst>
                                          <p:attrName>stroke.on</p:attrName>
                                        </p:attrNameLst>
                                      </p:cBhvr>
                                      <p:to>
                                        <p:strVal val="true"/>
                                      </p:to>
                                    </p:set>
                                  </p:childTnLst>
                                </p:cTn>
                              </p:par>
                              <p:par>
                                <p:cTn id="8" presetID="7" presetClass="emph" presetSubtype="2" fill="hold" nodeType="withEffect">
                                  <p:stCondLst>
                                    <p:cond delay="0"/>
                                  </p:stCondLst>
                                  <p:childTnLst>
                                    <p:animClr clrSpc="rgb" dir="cw">
                                      <p:cBhvr>
                                        <p:cTn id="9" dur="2000" fill="hold"/>
                                        <p:tgtEl>
                                          <p:spTgt spid="16"/>
                                        </p:tgtEl>
                                        <p:attrNameLst>
                                          <p:attrName>stroke.color</p:attrName>
                                        </p:attrNameLst>
                                      </p:cBhvr>
                                      <p:to>
                                        <a:schemeClr val="accent2"/>
                                      </p:to>
                                    </p:animClr>
                                    <p:set>
                                      <p:cBhvr>
                                        <p:cTn id="10" dur="2000" fill="hold"/>
                                        <p:tgtEl>
                                          <p:spTgt spid="16"/>
                                        </p:tgtEl>
                                        <p:attrNameLst>
                                          <p:attrName>stroke.on</p:attrName>
                                        </p:attrNameLst>
                                      </p:cBhvr>
                                      <p:to>
                                        <p:strVal val="tru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7" presetClass="emph" presetSubtype="2" fill="hold" nodeType="clickEffect">
                                  <p:stCondLst>
                                    <p:cond delay="0"/>
                                  </p:stCondLst>
                                  <p:childTnLst>
                                    <p:animClr clrSpc="rgb" dir="cw">
                                      <p:cBhvr>
                                        <p:cTn id="14" dur="2000" fill="hold"/>
                                        <p:tgtEl>
                                          <p:spTgt spid="29"/>
                                        </p:tgtEl>
                                        <p:attrNameLst>
                                          <p:attrName>stroke.color</p:attrName>
                                        </p:attrNameLst>
                                      </p:cBhvr>
                                      <p:to>
                                        <a:schemeClr val="accent2"/>
                                      </p:to>
                                    </p:animClr>
                                    <p:set>
                                      <p:cBhvr>
                                        <p:cTn id="15" dur="2000" fill="hold"/>
                                        <p:tgtEl>
                                          <p:spTgt spid="29"/>
                                        </p:tgtEl>
                                        <p:attrNameLst>
                                          <p:attrName>stroke.on</p:attrName>
                                        </p:attrNameLst>
                                      </p:cBhvr>
                                      <p:to>
                                        <p:strVal val="true"/>
                                      </p:to>
                                    </p:set>
                                  </p:childTnLst>
                                </p:cTn>
                              </p:par>
                              <p:par>
                                <p:cTn id="16" presetID="7" presetClass="emph" presetSubtype="2" fill="hold" nodeType="withEffect">
                                  <p:stCondLst>
                                    <p:cond delay="0"/>
                                  </p:stCondLst>
                                  <p:childTnLst>
                                    <p:animClr clrSpc="rgb" dir="cw">
                                      <p:cBhvr>
                                        <p:cTn id="17" dur="2000" fill="hold"/>
                                        <p:tgtEl>
                                          <p:spTgt spid="50"/>
                                        </p:tgtEl>
                                        <p:attrNameLst>
                                          <p:attrName>stroke.color</p:attrName>
                                        </p:attrNameLst>
                                      </p:cBhvr>
                                      <p:to>
                                        <a:schemeClr val="accent2"/>
                                      </p:to>
                                    </p:animClr>
                                    <p:set>
                                      <p:cBhvr>
                                        <p:cTn id="18" dur="2000" fill="hold"/>
                                        <p:tgtEl>
                                          <p:spTgt spid="50"/>
                                        </p:tgtEl>
                                        <p:attrNameLst>
                                          <p:attrName>stroke.on</p:attrName>
                                        </p:attrNameLst>
                                      </p:cBhvr>
                                      <p:to>
                                        <p:strVal val="tru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7" presetClass="emph" presetSubtype="2" fill="hold" nodeType="clickEffect">
                                  <p:stCondLst>
                                    <p:cond delay="0"/>
                                  </p:stCondLst>
                                  <p:childTnLst>
                                    <p:animClr clrSpc="rgb" dir="cw">
                                      <p:cBhvr>
                                        <p:cTn id="22" dur="2000" fill="hold"/>
                                        <p:tgtEl>
                                          <p:spTgt spid="64"/>
                                        </p:tgtEl>
                                        <p:attrNameLst>
                                          <p:attrName>stroke.color</p:attrName>
                                        </p:attrNameLst>
                                      </p:cBhvr>
                                      <p:to>
                                        <a:schemeClr val="accent2"/>
                                      </p:to>
                                    </p:animClr>
                                    <p:set>
                                      <p:cBhvr>
                                        <p:cTn id="23" dur="2000" fill="hold"/>
                                        <p:tgtEl>
                                          <p:spTgt spid="64"/>
                                        </p:tgtEl>
                                        <p:attrNameLst>
                                          <p:attrName>stroke.on</p:attrName>
                                        </p:attrNameLst>
                                      </p:cBhvr>
                                      <p:to>
                                        <p:strVal val="true"/>
                                      </p:to>
                                    </p:set>
                                  </p:childTnLst>
                                </p:cTn>
                              </p:par>
                              <p:par>
                                <p:cTn id="24" presetID="7" presetClass="emph" presetSubtype="2" fill="hold" nodeType="withEffect">
                                  <p:stCondLst>
                                    <p:cond delay="0"/>
                                  </p:stCondLst>
                                  <p:childTnLst>
                                    <p:animClr clrSpc="rgb" dir="cw">
                                      <p:cBhvr>
                                        <p:cTn id="25" dur="2000" fill="hold"/>
                                        <p:tgtEl>
                                          <p:spTgt spid="70"/>
                                        </p:tgtEl>
                                        <p:attrNameLst>
                                          <p:attrName>stroke.color</p:attrName>
                                        </p:attrNameLst>
                                      </p:cBhvr>
                                      <p:to>
                                        <a:schemeClr val="accent2"/>
                                      </p:to>
                                    </p:animClr>
                                    <p:set>
                                      <p:cBhvr>
                                        <p:cTn id="26" dur="2000" fill="hold"/>
                                        <p:tgtEl>
                                          <p:spTgt spid="70"/>
                                        </p:tgtEl>
                                        <p:attrNameLst>
                                          <p:attrName>stroke.on</p:attrName>
                                        </p:attrNameLst>
                                      </p:cBhvr>
                                      <p:to>
                                        <p:strVal val="tru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7" presetClass="emph" presetSubtype="2" fill="hold" nodeType="clickEffect">
                                  <p:stCondLst>
                                    <p:cond delay="0"/>
                                  </p:stCondLst>
                                  <p:childTnLst>
                                    <p:animClr clrSpc="rgb" dir="cw">
                                      <p:cBhvr>
                                        <p:cTn id="30" dur="2000" fill="hold"/>
                                        <p:tgtEl>
                                          <p:spTgt spid="49"/>
                                        </p:tgtEl>
                                        <p:attrNameLst>
                                          <p:attrName>stroke.color</p:attrName>
                                        </p:attrNameLst>
                                      </p:cBhvr>
                                      <p:to>
                                        <a:schemeClr val="accent2"/>
                                      </p:to>
                                    </p:animClr>
                                    <p:set>
                                      <p:cBhvr>
                                        <p:cTn id="31" dur="2000" fill="hold"/>
                                        <p:tgtEl>
                                          <p:spTgt spid="49"/>
                                        </p:tgtEl>
                                        <p:attrNameLst>
                                          <p:attrName>stroke.on</p:attrName>
                                        </p:attrNameLst>
                                      </p:cBhvr>
                                      <p:to>
                                        <p:strVal val="true"/>
                                      </p:to>
                                    </p:set>
                                  </p:childTnLst>
                                </p:cTn>
                              </p:par>
                              <p:par>
                                <p:cTn id="32" presetID="7" presetClass="emph" presetSubtype="2" fill="hold" nodeType="withEffect">
                                  <p:stCondLst>
                                    <p:cond delay="0"/>
                                  </p:stCondLst>
                                  <p:childTnLst>
                                    <p:animClr clrSpc="rgb" dir="cw">
                                      <p:cBhvr>
                                        <p:cTn id="33" dur="2000" fill="hold"/>
                                        <p:tgtEl>
                                          <p:spTgt spid="55"/>
                                        </p:tgtEl>
                                        <p:attrNameLst>
                                          <p:attrName>stroke.color</p:attrName>
                                        </p:attrNameLst>
                                      </p:cBhvr>
                                      <p:to>
                                        <a:schemeClr val="accent2"/>
                                      </p:to>
                                    </p:animClr>
                                    <p:set>
                                      <p:cBhvr>
                                        <p:cTn id="34" dur="2000" fill="hold"/>
                                        <p:tgtEl>
                                          <p:spTgt spid="55"/>
                                        </p:tgtEl>
                                        <p:attrNameLst>
                                          <p:attrName>stroke.on</p:attrName>
                                        </p:attrNameLst>
                                      </p:cBhvr>
                                      <p:to>
                                        <p:strVal val="tru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7" presetClass="emph" presetSubtype="2" fill="hold" nodeType="clickEffect">
                                  <p:stCondLst>
                                    <p:cond delay="0"/>
                                  </p:stCondLst>
                                  <p:childTnLst>
                                    <p:animClr clrSpc="rgb" dir="cw">
                                      <p:cBhvr>
                                        <p:cTn id="38" dur="2000" fill="hold"/>
                                        <p:tgtEl>
                                          <p:spTgt spid="65"/>
                                        </p:tgtEl>
                                        <p:attrNameLst>
                                          <p:attrName>stroke.color</p:attrName>
                                        </p:attrNameLst>
                                      </p:cBhvr>
                                      <p:to>
                                        <a:schemeClr val="accent2"/>
                                      </p:to>
                                    </p:animClr>
                                    <p:set>
                                      <p:cBhvr>
                                        <p:cTn id="39" dur="2000" fill="hold"/>
                                        <p:tgtEl>
                                          <p:spTgt spid="65"/>
                                        </p:tgtEl>
                                        <p:attrNameLst>
                                          <p:attrName>stroke.on</p:attrName>
                                        </p:attrNameLst>
                                      </p:cBhvr>
                                      <p:to>
                                        <p:strVal val="true"/>
                                      </p:to>
                                    </p:set>
                                  </p:childTnLst>
                                </p:cTn>
                              </p:par>
                              <p:par>
                                <p:cTn id="40" presetID="7" presetClass="emph" presetSubtype="2" fill="hold" nodeType="withEffect">
                                  <p:stCondLst>
                                    <p:cond delay="0"/>
                                  </p:stCondLst>
                                  <p:childTnLst>
                                    <p:animClr clrSpc="rgb" dir="cw">
                                      <p:cBhvr>
                                        <p:cTn id="41" dur="2000" fill="hold"/>
                                        <p:tgtEl>
                                          <p:spTgt spid="33"/>
                                        </p:tgtEl>
                                        <p:attrNameLst>
                                          <p:attrName>stroke.color</p:attrName>
                                        </p:attrNameLst>
                                      </p:cBhvr>
                                      <p:to>
                                        <a:schemeClr val="accent2"/>
                                      </p:to>
                                    </p:animClr>
                                    <p:set>
                                      <p:cBhvr>
                                        <p:cTn id="42" dur="2000" fill="hold"/>
                                        <p:tgtEl>
                                          <p:spTgt spid="33"/>
                                        </p:tgtEl>
                                        <p:attrNameLst>
                                          <p:attrName>stroke.on</p:attrName>
                                        </p:attrNameLst>
                                      </p:cBhvr>
                                      <p:to>
                                        <p:strVal val="tru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7" presetClass="emph" presetSubtype="2" fill="hold" nodeType="clickEffect">
                                  <p:stCondLst>
                                    <p:cond delay="0"/>
                                  </p:stCondLst>
                                  <p:childTnLst>
                                    <p:animClr clrSpc="rgb" dir="cw">
                                      <p:cBhvr>
                                        <p:cTn id="46" dur="2000" fill="hold"/>
                                        <p:tgtEl>
                                          <p:spTgt spid="66"/>
                                        </p:tgtEl>
                                        <p:attrNameLst>
                                          <p:attrName>stroke.color</p:attrName>
                                        </p:attrNameLst>
                                      </p:cBhvr>
                                      <p:to>
                                        <a:schemeClr val="accent2"/>
                                      </p:to>
                                    </p:animClr>
                                    <p:set>
                                      <p:cBhvr>
                                        <p:cTn id="47" dur="2000" fill="hold"/>
                                        <p:tgtEl>
                                          <p:spTgt spid="66"/>
                                        </p:tgtEl>
                                        <p:attrNameLst>
                                          <p:attrName>stroke.on</p:attrName>
                                        </p:attrNameLst>
                                      </p:cBhvr>
                                      <p:to>
                                        <p:strVal val="true"/>
                                      </p:to>
                                    </p:set>
                                  </p:childTnLst>
                                </p:cTn>
                              </p:par>
                              <p:par>
                                <p:cTn id="48" presetID="7" presetClass="emph" presetSubtype="2" fill="hold" nodeType="withEffect">
                                  <p:stCondLst>
                                    <p:cond delay="0"/>
                                  </p:stCondLst>
                                  <p:childTnLst>
                                    <p:animClr clrSpc="rgb" dir="cw">
                                      <p:cBhvr>
                                        <p:cTn id="49" dur="2000" fill="hold"/>
                                        <p:tgtEl>
                                          <p:spTgt spid="24"/>
                                        </p:tgtEl>
                                        <p:attrNameLst>
                                          <p:attrName>stroke.color</p:attrName>
                                        </p:attrNameLst>
                                      </p:cBhvr>
                                      <p:to>
                                        <a:schemeClr val="accent2"/>
                                      </p:to>
                                    </p:animClr>
                                    <p:set>
                                      <p:cBhvr>
                                        <p:cTn id="50" dur="2000" fill="hold"/>
                                        <p:tgtEl>
                                          <p:spTgt spid="24"/>
                                        </p:tgtEl>
                                        <p:attrNameLst>
                                          <p:attrName>stroke.on</p:attrName>
                                        </p:attrNameLst>
                                      </p:cBhvr>
                                      <p:to>
                                        <p:strVal val="tru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7" presetClass="emph" presetSubtype="2" fill="hold" nodeType="clickEffect">
                                  <p:stCondLst>
                                    <p:cond delay="0"/>
                                  </p:stCondLst>
                                  <p:childTnLst>
                                    <p:animClr clrSpc="rgb" dir="cw">
                                      <p:cBhvr>
                                        <p:cTn id="54" dur="2000" fill="hold"/>
                                        <p:tgtEl>
                                          <p:spTgt spid="67"/>
                                        </p:tgtEl>
                                        <p:attrNameLst>
                                          <p:attrName>stroke.color</p:attrName>
                                        </p:attrNameLst>
                                      </p:cBhvr>
                                      <p:to>
                                        <a:schemeClr val="accent2"/>
                                      </p:to>
                                    </p:animClr>
                                    <p:set>
                                      <p:cBhvr>
                                        <p:cTn id="55" dur="2000" fill="hold"/>
                                        <p:tgtEl>
                                          <p:spTgt spid="67"/>
                                        </p:tgtEl>
                                        <p:attrNameLst>
                                          <p:attrName>stroke.on</p:attrName>
                                        </p:attrNameLst>
                                      </p:cBhvr>
                                      <p:to>
                                        <p:strVal val="true"/>
                                      </p:to>
                                    </p:set>
                                  </p:childTnLst>
                                </p:cTn>
                              </p:par>
                              <p:par>
                                <p:cTn id="56" presetID="7" presetClass="emph" presetSubtype="2" fill="hold" nodeType="withEffect">
                                  <p:stCondLst>
                                    <p:cond delay="0"/>
                                  </p:stCondLst>
                                  <p:childTnLst>
                                    <p:animClr clrSpc="rgb" dir="cw">
                                      <p:cBhvr>
                                        <p:cTn id="57" dur="2000" fill="hold"/>
                                        <p:tgtEl>
                                          <p:spTgt spid="35"/>
                                        </p:tgtEl>
                                        <p:attrNameLst>
                                          <p:attrName>stroke.color</p:attrName>
                                        </p:attrNameLst>
                                      </p:cBhvr>
                                      <p:to>
                                        <a:schemeClr val="accent2"/>
                                      </p:to>
                                    </p:animClr>
                                    <p:set>
                                      <p:cBhvr>
                                        <p:cTn id="58" dur="2000" fill="hold"/>
                                        <p:tgtEl>
                                          <p:spTgt spid="35"/>
                                        </p:tgtEl>
                                        <p:attrNameLst>
                                          <p:attrName>stroke.on</p:attrName>
                                        </p:attrNameLst>
                                      </p:cBhvr>
                                      <p:to>
                                        <p:strVal val="tru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0" presetClass="exit" presetSubtype="0" fill="hold" grpId="0" nodeType="clickEffect">
                                  <p:stCondLst>
                                    <p:cond delay="0"/>
                                  </p:stCondLst>
                                  <p:childTnLst>
                                    <p:animEffect transition="out" filter="fade">
                                      <p:cBhvr>
                                        <p:cTn id="62" dur="500"/>
                                        <p:tgtEl>
                                          <p:spTgt spid="46"/>
                                        </p:tgtEl>
                                      </p:cBhvr>
                                    </p:animEffect>
                                    <p:set>
                                      <p:cBhvr>
                                        <p:cTn id="63" dur="1" fill="hold">
                                          <p:stCondLst>
                                            <p:cond delay="499"/>
                                          </p:stCondLst>
                                        </p:cTn>
                                        <p:tgtEl>
                                          <p:spTgt spid="46"/>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41"/>
                                        </p:tgtEl>
                                      </p:cBhvr>
                                    </p:animEffect>
                                    <p:set>
                                      <p:cBhvr>
                                        <p:cTn id="66" dur="1" fill="hold">
                                          <p:stCondLst>
                                            <p:cond delay="499"/>
                                          </p:stCondLst>
                                        </p:cTn>
                                        <p:tgtEl>
                                          <p:spTgt spid="41"/>
                                        </p:tgtEl>
                                        <p:attrNameLst>
                                          <p:attrName>style.visibility</p:attrName>
                                        </p:attrNameLst>
                                      </p:cBhvr>
                                      <p:to>
                                        <p:strVal val="hidden"/>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56"/>
                                        </p:tgtEl>
                                        <p:attrNameLst>
                                          <p:attrName>style.visibility</p:attrName>
                                        </p:attrNameLst>
                                      </p:cBhvr>
                                      <p:to>
                                        <p:strVal val="visible"/>
                                      </p:to>
                                    </p:set>
                                    <p:animEffect transition="in" filter="fade">
                                      <p:cBhvr>
                                        <p:cTn id="71" dur="500"/>
                                        <p:tgtEl>
                                          <p:spTgt spid="56"/>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0" presetClass="exit" presetSubtype="0" fill="hold" grpId="0" nodeType="clickEffect">
                                  <p:stCondLst>
                                    <p:cond delay="0"/>
                                  </p:stCondLst>
                                  <p:childTnLst>
                                    <p:animEffect transition="out" filter="fade">
                                      <p:cBhvr>
                                        <p:cTn id="75" dur="500"/>
                                        <p:tgtEl>
                                          <p:spTgt spid="50"/>
                                        </p:tgtEl>
                                      </p:cBhvr>
                                    </p:animEffect>
                                    <p:set>
                                      <p:cBhvr>
                                        <p:cTn id="76" dur="1" fill="hold">
                                          <p:stCondLst>
                                            <p:cond delay="499"/>
                                          </p:stCondLst>
                                        </p:cTn>
                                        <p:tgtEl>
                                          <p:spTgt spid="50"/>
                                        </p:tgtEl>
                                        <p:attrNameLst>
                                          <p:attrName>style.visibility</p:attrName>
                                        </p:attrNameLst>
                                      </p:cBhvr>
                                      <p:to>
                                        <p:strVal val="hidden"/>
                                      </p:to>
                                    </p:set>
                                  </p:childTnLst>
                                </p:cTn>
                              </p:par>
                              <p:par>
                                <p:cTn id="77" presetID="10" presetClass="exit" presetSubtype="0" fill="hold" nodeType="withEffect">
                                  <p:stCondLst>
                                    <p:cond delay="0"/>
                                  </p:stCondLst>
                                  <p:childTnLst>
                                    <p:animEffect transition="out" filter="fade">
                                      <p:cBhvr>
                                        <p:cTn id="78" dur="500"/>
                                        <p:tgtEl>
                                          <p:spTgt spid="48"/>
                                        </p:tgtEl>
                                      </p:cBhvr>
                                    </p:animEffect>
                                    <p:set>
                                      <p:cBhvr>
                                        <p:cTn id="79" dur="1" fill="hold">
                                          <p:stCondLst>
                                            <p:cond delay="499"/>
                                          </p:stCondLst>
                                        </p:cTn>
                                        <p:tgtEl>
                                          <p:spTgt spid="48"/>
                                        </p:tgtEl>
                                        <p:attrNameLst>
                                          <p:attrName>style.visibility</p:attrName>
                                        </p:attrNameLst>
                                      </p:cBhvr>
                                      <p:to>
                                        <p:strVal val="hidden"/>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58"/>
                                        </p:tgtEl>
                                        <p:attrNameLst>
                                          <p:attrName>style.visibility</p:attrName>
                                        </p:attrNameLst>
                                      </p:cBhvr>
                                      <p:to>
                                        <p:strVal val="visible"/>
                                      </p:to>
                                    </p:set>
                                    <p:animEffect transition="in" filter="fade">
                                      <p:cBhvr>
                                        <p:cTn id="84" dur="500"/>
                                        <p:tgtEl>
                                          <p:spTgt spid="58"/>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0" presetClass="exit" presetSubtype="0" fill="hold" grpId="0" nodeType="clickEffect">
                                  <p:stCondLst>
                                    <p:cond delay="0"/>
                                  </p:stCondLst>
                                  <p:childTnLst>
                                    <p:animEffect transition="out" filter="fade">
                                      <p:cBhvr>
                                        <p:cTn id="88" dur="500"/>
                                        <p:tgtEl>
                                          <p:spTgt spid="64"/>
                                        </p:tgtEl>
                                      </p:cBhvr>
                                    </p:animEffect>
                                    <p:set>
                                      <p:cBhvr>
                                        <p:cTn id="89" dur="1" fill="hold">
                                          <p:stCondLst>
                                            <p:cond delay="499"/>
                                          </p:stCondLst>
                                        </p:cTn>
                                        <p:tgtEl>
                                          <p:spTgt spid="64"/>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61"/>
                                        </p:tgtEl>
                                      </p:cBhvr>
                                    </p:animEffect>
                                    <p:set>
                                      <p:cBhvr>
                                        <p:cTn id="92" dur="1" fill="hold">
                                          <p:stCondLst>
                                            <p:cond delay="499"/>
                                          </p:stCondLst>
                                        </p:cTn>
                                        <p:tgtEl>
                                          <p:spTgt spid="61"/>
                                        </p:tgtEl>
                                        <p:attrNameLst>
                                          <p:attrName>style.visibility</p:attrName>
                                        </p:attrNameLst>
                                      </p:cBhvr>
                                      <p:to>
                                        <p:strVal val="hidden"/>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0" presetClass="exit" presetSubtype="0" fill="hold" grpId="0" nodeType="clickEffect">
                                  <p:stCondLst>
                                    <p:cond delay="0"/>
                                  </p:stCondLst>
                                  <p:childTnLst>
                                    <p:animEffect transition="out" filter="fade">
                                      <p:cBhvr>
                                        <p:cTn id="96" dur="500"/>
                                        <p:tgtEl>
                                          <p:spTgt spid="55"/>
                                        </p:tgtEl>
                                      </p:cBhvr>
                                    </p:animEffect>
                                    <p:set>
                                      <p:cBhvr>
                                        <p:cTn id="97" dur="1" fill="hold">
                                          <p:stCondLst>
                                            <p:cond delay="499"/>
                                          </p:stCondLst>
                                        </p:cTn>
                                        <p:tgtEl>
                                          <p:spTgt spid="55"/>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500"/>
                                        <p:tgtEl>
                                          <p:spTgt spid="52"/>
                                        </p:tgtEl>
                                      </p:cBhvr>
                                    </p:animEffect>
                                    <p:set>
                                      <p:cBhvr>
                                        <p:cTn id="100" dur="1" fill="hold">
                                          <p:stCondLst>
                                            <p:cond delay="499"/>
                                          </p:stCondLst>
                                        </p:cTn>
                                        <p:tgtEl>
                                          <p:spTgt spid="52"/>
                                        </p:tgtEl>
                                        <p:attrNameLst>
                                          <p:attrName>style.visibility</p:attrName>
                                        </p:attrNameLst>
                                      </p:cBhvr>
                                      <p:to>
                                        <p:strVal val="hidden"/>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0" presetClass="exit" presetSubtype="0" fill="hold" grpId="0" nodeType="clickEffect">
                                  <p:stCondLst>
                                    <p:cond delay="0"/>
                                  </p:stCondLst>
                                  <p:childTnLst>
                                    <p:animEffect transition="out" filter="fade">
                                      <p:cBhvr>
                                        <p:cTn id="104" dur="500"/>
                                        <p:tgtEl>
                                          <p:spTgt spid="65"/>
                                        </p:tgtEl>
                                      </p:cBhvr>
                                    </p:animEffect>
                                    <p:set>
                                      <p:cBhvr>
                                        <p:cTn id="105" dur="1" fill="hold">
                                          <p:stCondLst>
                                            <p:cond delay="499"/>
                                          </p:stCondLst>
                                        </p:cTn>
                                        <p:tgtEl>
                                          <p:spTgt spid="65"/>
                                        </p:tgtEl>
                                        <p:attrNameLst>
                                          <p:attrName>style.visibility</p:attrName>
                                        </p:attrNameLst>
                                      </p:cBhvr>
                                      <p:to>
                                        <p:strVal val="hidden"/>
                                      </p:to>
                                    </p:set>
                                  </p:childTnLst>
                                </p:cTn>
                              </p:par>
                              <p:par>
                                <p:cTn id="106" presetID="10" presetClass="exit" presetSubtype="0" fill="hold" nodeType="withEffect">
                                  <p:stCondLst>
                                    <p:cond delay="0"/>
                                  </p:stCondLst>
                                  <p:childTnLst>
                                    <p:animEffect transition="out" filter="fade">
                                      <p:cBhvr>
                                        <p:cTn id="107" dur="500"/>
                                        <p:tgtEl>
                                          <p:spTgt spid="54"/>
                                        </p:tgtEl>
                                      </p:cBhvr>
                                    </p:animEffect>
                                    <p:set>
                                      <p:cBhvr>
                                        <p:cTn id="108" dur="1" fill="hold">
                                          <p:stCondLst>
                                            <p:cond delay="499"/>
                                          </p:stCondLst>
                                        </p:cTn>
                                        <p:tgtEl>
                                          <p:spTgt spid="54"/>
                                        </p:tgtEl>
                                        <p:attrNameLst>
                                          <p:attrName>style.visibility</p:attrName>
                                        </p:attrNameLst>
                                      </p:cBhvr>
                                      <p:to>
                                        <p:strVal val="hidden"/>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60"/>
                                        </p:tgtEl>
                                        <p:attrNameLst>
                                          <p:attrName>style.visibility</p:attrName>
                                        </p:attrNameLst>
                                      </p:cBhvr>
                                      <p:to>
                                        <p:strVal val="visible"/>
                                      </p:to>
                                    </p:set>
                                    <p:animEffect transition="in" filter="fade">
                                      <p:cBhvr>
                                        <p:cTn id="113" dur="500"/>
                                        <p:tgtEl>
                                          <p:spTgt spid="60"/>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0" presetClass="exit" presetSubtype="0" fill="hold" grpId="0" nodeType="clickEffect">
                                  <p:stCondLst>
                                    <p:cond delay="0"/>
                                  </p:stCondLst>
                                  <p:childTnLst>
                                    <p:animEffect transition="out" filter="fade">
                                      <p:cBhvr>
                                        <p:cTn id="117" dur="500"/>
                                        <p:tgtEl>
                                          <p:spTgt spid="66"/>
                                        </p:tgtEl>
                                      </p:cBhvr>
                                    </p:animEffect>
                                    <p:set>
                                      <p:cBhvr>
                                        <p:cTn id="118" dur="1" fill="hold">
                                          <p:stCondLst>
                                            <p:cond delay="499"/>
                                          </p:stCondLst>
                                        </p:cTn>
                                        <p:tgtEl>
                                          <p:spTgt spid="66"/>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500"/>
                                        <p:tgtEl>
                                          <p:spTgt spid="57"/>
                                        </p:tgtEl>
                                      </p:cBhvr>
                                    </p:animEffect>
                                    <p:set>
                                      <p:cBhvr>
                                        <p:cTn id="121" dur="1" fill="hold">
                                          <p:stCondLst>
                                            <p:cond delay="499"/>
                                          </p:stCondLst>
                                        </p:cTn>
                                        <p:tgtEl>
                                          <p:spTgt spid="57"/>
                                        </p:tgtEl>
                                        <p:attrNameLst>
                                          <p:attrName>style.visibility</p:attrName>
                                        </p:attrNameLst>
                                      </p:cBhvr>
                                      <p:to>
                                        <p:strVal val="hidden"/>
                                      </p:to>
                                    </p:se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0" presetClass="exit" presetSubtype="0" fill="hold" grpId="0" nodeType="clickEffect">
                                  <p:stCondLst>
                                    <p:cond delay="0"/>
                                  </p:stCondLst>
                                  <p:childTnLst>
                                    <p:animEffect transition="out" filter="fade">
                                      <p:cBhvr>
                                        <p:cTn id="125" dur="500"/>
                                        <p:tgtEl>
                                          <p:spTgt spid="67"/>
                                        </p:tgtEl>
                                      </p:cBhvr>
                                    </p:animEffect>
                                    <p:set>
                                      <p:cBhvr>
                                        <p:cTn id="126" dur="1" fill="hold">
                                          <p:stCondLst>
                                            <p:cond delay="499"/>
                                          </p:stCondLst>
                                        </p:cTn>
                                        <p:tgtEl>
                                          <p:spTgt spid="67"/>
                                        </p:tgtEl>
                                        <p:attrNameLst>
                                          <p:attrName>style.visibility</p:attrName>
                                        </p:attrNameLst>
                                      </p:cBhvr>
                                      <p:to>
                                        <p:strVal val="hidden"/>
                                      </p:to>
                                    </p:set>
                                  </p:childTnLst>
                                </p:cTn>
                              </p:par>
                              <p:par>
                                <p:cTn id="127" presetID="10" presetClass="exit" presetSubtype="0" fill="hold" nodeType="withEffect">
                                  <p:stCondLst>
                                    <p:cond delay="0"/>
                                  </p:stCondLst>
                                  <p:childTnLst>
                                    <p:animEffect transition="out" filter="fade">
                                      <p:cBhvr>
                                        <p:cTn id="128" dur="500"/>
                                        <p:tgtEl>
                                          <p:spTgt spid="59"/>
                                        </p:tgtEl>
                                      </p:cBhvr>
                                    </p:animEffect>
                                    <p:set>
                                      <p:cBhvr>
                                        <p:cTn id="129" dur="1" fill="hold">
                                          <p:stCondLst>
                                            <p:cond delay="499"/>
                                          </p:stCondLst>
                                        </p:cTn>
                                        <p:tgtEl>
                                          <p:spTgt spid="59"/>
                                        </p:tgtEl>
                                        <p:attrNameLst>
                                          <p:attrName>style.visibility</p:attrName>
                                        </p:attrNameLst>
                                      </p:cBhvr>
                                      <p:to>
                                        <p:strVal val="hidden"/>
                                      </p:to>
                                    </p:se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0" presetClass="exit" presetSubtype="0" fill="hold" nodeType="clickEffect">
                                  <p:stCondLst>
                                    <p:cond delay="0"/>
                                  </p:stCondLst>
                                  <p:childTnLst>
                                    <p:animEffect transition="out" filter="fade">
                                      <p:cBhvr>
                                        <p:cTn id="133" dur="500"/>
                                        <p:tgtEl>
                                          <p:spTgt spid="3"/>
                                        </p:tgtEl>
                                      </p:cBhvr>
                                    </p:animEffect>
                                    <p:set>
                                      <p:cBhvr>
                                        <p:cTn id="134"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0" grpId="0"/>
      <p:bldP spid="55" grpId="0"/>
      <p:bldP spid="64" grpId="0"/>
      <p:bldP spid="65" grpId="0"/>
      <p:bldP spid="66" grpId="0"/>
      <p:bldP spid="67" grpId="0"/>
      <p:bldP spid="56" grpId="0" animBg="1"/>
      <p:bldP spid="58" grpId="0" animBg="1"/>
      <p:bldP spid="60" grpId="0" animBg="1"/>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A133D2F-0996-4D40-9955-A9D756385484}"/>
              </a:ext>
            </a:extLst>
          </p:cNvPr>
          <p:cNvSpPr>
            <a:spLocks noGrp="1"/>
          </p:cNvSpPr>
          <p:nvPr>
            <p:ph type="dt" sz="quarter" idx="10"/>
          </p:nvPr>
        </p:nvSpPr>
        <p:spPr>
          <a:xfrm>
            <a:off x="457200" y="6245225"/>
            <a:ext cx="2133600" cy="476250"/>
          </a:xfrm>
          <a:ln>
            <a:miter lim="800000"/>
            <a:headEnd/>
            <a:tailEnd/>
          </a:ln>
        </p:spPr>
        <p:txBody>
          <a:bodyPr anchor="t"/>
          <a:lstStyle/>
          <a:p>
            <a:pPr>
              <a:defRPr/>
            </a:pPr>
            <a:fld id="{77234481-F387-468C-977A-53BD731FE6F9}" type="datetime1">
              <a:rPr lang="zh-CN" altLang="en-US">
                <a:latin typeface="+mn-lt"/>
              </a:rPr>
              <a:pPr>
                <a:defRPr/>
              </a:pPr>
              <a:t>2020/12/14</a:t>
            </a:fld>
            <a:endParaRPr lang="en-US" altLang="zh-CN">
              <a:latin typeface="+mn-lt"/>
            </a:endParaRPr>
          </a:p>
        </p:txBody>
      </p:sp>
      <p:sp>
        <p:nvSpPr>
          <p:cNvPr id="109571" name="灯片编号占位符 5">
            <a:extLst>
              <a:ext uri="{FF2B5EF4-FFF2-40B4-BE49-F238E27FC236}">
                <a16:creationId xmlns:a16="http://schemas.microsoft.com/office/drawing/2014/main" id="{4D5AC276-7ADE-45C6-8F3B-4E21255BDF5A}"/>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70B525D-85E9-4165-859F-B33E456DEA4A}" type="slidenum">
              <a:rPr lang="en-US" altLang="zh-CN" sz="1400" b="0">
                <a:ea typeface="宋体" panose="02010600030101010101" pitchFamily="2" charset="-122"/>
              </a:rPr>
              <a:pPr>
                <a:spcBef>
                  <a:spcPct val="0"/>
                </a:spcBef>
                <a:buClrTx/>
                <a:buSzTx/>
                <a:buFontTx/>
                <a:buNone/>
              </a:pPr>
              <a:t>102</a:t>
            </a:fld>
            <a:endParaRPr lang="en-US" altLang="zh-CN" sz="1400" b="0">
              <a:ea typeface="宋体" panose="02010600030101010101" pitchFamily="2" charset="-122"/>
            </a:endParaRPr>
          </a:p>
        </p:txBody>
      </p:sp>
      <p:sp>
        <p:nvSpPr>
          <p:cNvPr id="109572" name="Rectangle 2">
            <a:extLst>
              <a:ext uri="{FF2B5EF4-FFF2-40B4-BE49-F238E27FC236}">
                <a16:creationId xmlns:a16="http://schemas.microsoft.com/office/drawing/2014/main" id="{36761B55-BE9D-4B56-8464-36D6788B858E}"/>
              </a:ext>
            </a:extLst>
          </p:cNvPr>
          <p:cNvSpPr>
            <a:spLocks noGrp="1" noChangeArrowheads="1"/>
          </p:cNvSpPr>
          <p:nvPr>
            <p:ph type="title" idx="4294967295"/>
          </p:nvPr>
        </p:nvSpPr>
        <p:spPr>
          <a:xfrm>
            <a:off x="1116013" y="404813"/>
            <a:ext cx="7632700" cy="792162"/>
          </a:xfrm>
          <a:noFill/>
        </p:spPr>
        <p:txBody>
          <a:bodyPr lIns="92075" tIns="46038" rIns="92075" bIns="46038" anchor="ctr"/>
          <a:lstStyle/>
          <a:p>
            <a:pPr eaLnBrk="1" hangingPunct="1"/>
            <a:r>
              <a:rPr lang="en-US" altLang="zh-CN">
                <a:latin typeface="Times New Roman" panose="02020603050405020304" pitchFamily="18" charset="0"/>
              </a:rPr>
              <a:t>3.3.3 </a:t>
            </a:r>
            <a:r>
              <a:rPr lang="zh-CN" altLang="en-US"/>
              <a:t>几种典型的单词识别问题 </a:t>
            </a:r>
          </a:p>
        </p:txBody>
      </p:sp>
      <p:sp>
        <p:nvSpPr>
          <p:cNvPr id="109573" name="Rectangle 3">
            <a:extLst>
              <a:ext uri="{FF2B5EF4-FFF2-40B4-BE49-F238E27FC236}">
                <a16:creationId xmlns:a16="http://schemas.microsoft.com/office/drawing/2014/main" id="{E4D68F29-8B34-4400-B9E3-D498192838EA}"/>
              </a:ext>
            </a:extLst>
          </p:cNvPr>
          <p:cNvSpPr>
            <a:spLocks noGrp="1" noChangeArrowheads="1"/>
          </p:cNvSpPr>
          <p:nvPr>
            <p:ph type="body" idx="4294967295"/>
          </p:nvPr>
        </p:nvSpPr>
        <p:spPr>
          <a:xfrm>
            <a:off x="684213" y="2060575"/>
            <a:ext cx="7848600" cy="3384550"/>
          </a:xfrm>
          <a:noFill/>
        </p:spPr>
        <p:txBody>
          <a:bodyPr lIns="92075" tIns="46038" rIns="92075" bIns="46038"/>
          <a:lstStyle/>
          <a:p>
            <a:pPr marL="609600" indent="-609600" eaLnBrk="1" hangingPunct="1"/>
            <a:r>
              <a:rPr lang="zh-CN" altLang="en-US"/>
              <a:t>标识符的识别</a:t>
            </a:r>
          </a:p>
          <a:p>
            <a:pPr marL="609600" indent="-609600" eaLnBrk="1" hangingPunct="1"/>
            <a:r>
              <a:rPr lang="zh-CN" altLang="en-US"/>
              <a:t>关键字的识别</a:t>
            </a:r>
          </a:p>
          <a:p>
            <a:pPr marL="609600" indent="-609600" eaLnBrk="1" hangingPunct="1"/>
            <a:r>
              <a:rPr lang="zh-CN" altLang="en-US"/>
              <a:t>常数的识别</a:t>
            </a:r>
          </a:p>
          <a:p>
            <a:pPr marL="609600" indent="-609600" eaLnBrk="1" hangingPunct="1"/>
            <a:r>
              <a:rPr lang="zh-CN" altLang="en-US"/>
              <a:t>算符和分界符的识别</a:t>
            </a:r>
          </a:p>
          <a:p>
            <a:pPr marL="609600" indent="-609600" eaLnBrk="1" hangingPunct="1"/>
            <a:r>
              <a:rPr lang="zh-CN" altLang="en-US"/>
              <a:t>回退</a:t>
            </a:r>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D107591F-E746-43A6-9E76-282AB552C28C}"/>
              </a:ext>
            </a:extLst>
          </p:cNvPr>
          <p:cNvSpPr>
            <a:spLocks noGrp="1"/>
          </p:cNvSpPr>
          <p:nvPr>
            <p:ph type="dt" sz="quarter" idx="10"/>
          </p:nvPr>
        </p:nvSpPr>
        <p:spPr>
          <a:xfrm>
            <a:off x="457200" y="6245225"/>
            <a:ext cx="2133600" cy="476250"/>
          </a:xfrm>
          <a:ln>
            <a:miter lim="800000"/>
            <a:headEnd/>
            <a:tailEnd/>
          </a:ln>
        </p:spPr>
        <p:txBody>
          <a:bodyPr anchor="t"/>
          <a:lstStyle/>
          <a:p>
            <a:pPr>
              <a:defRPr/>
            </a:pPr>
            <a:fld id="{77234481-F387-468C-977A-53BD731FE6F9}" type="datetime1">
              <a:rPr lang="zh-CN" altLang="en-US">
                <a:latin typeface="+mn-lt"/>
              </a:rPr>
              <a:pPr>
                <a:defRPr/>
              </a:pPr>
              <a:t>2020/12/14</a:t>
            </a:fld>
            <a:endParaRPr lang="en-US" altLang="zh-CN">
              <a:latin typeface="+mn-lt"/>
            </a:endParaRPr>
          </a:p>
        </p:txBody>
      </p:sp>
      <p:sp>
        <p:nvSpPr>
          <p:cNvPr id="110595" name="灯片编号占位符 5">
            <a:extLst>
              <a:ext uri="{FF2B5EF4-FFF2-40B4-BE49-F238E27FC236}">
                <a16:creationId xmlns:a16="http://schemas.microsoft.com/office/drawing/2014/main" id="{8E00188E-5D3A-4416-9C37-87E34CBFA798}"/>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EE1DCEC8-83A0-4CA0-9797-F65DA9859708}" type="slidenum">
              <a:rPr lang="en-US" altLang="zh-CN" sz="1400" b="0">
                <a:ea typeface="宋体" panose="02010600030101010101" pitchFamily="2" charset="-122"/>
              </a:rPr>
              <a:pPr>
                <a:spcBef>
                  <a:spcPct val="0"/>
                </a:spcBef>
                <a:buClrTx/>
                <a:buSzTx/>
                <a:buFontTx/>
                <a:buNone/>
              </a:pPr>
              <a:t>103</a:t>
            </a:fld>
            <a:endParaRPr lang="en-US" altLang="zh-CN" sz="1400" b="0">
              <a:ea typeface="宋体" panose="02010600030101010101" pitchFamily="2" charset="-122"/>
            </a:endParaRPr>
          </a:p>
        </p:txBody>
      </p:sp>
      <p:sp>
        <p:nvSpPr>
          <p:cNvPr id="110596" name="Rectangle 2">
            <a:extLst>
              <a:ext uri="{FF2B5EF4-FFF2-40B4-BE49-F238E27FC236}">
                <a16:creationId xmlns:a16="http://schemas.microsoft.com/office/drawing/2014/main" id="{2A722ACE-E11D-4728-B6A4-E4AA11EA9525}"/>
              </a:ext>
            </a:extLst>
          </p:cNvPr>
          <p:cNvSpPr>
            <a:spLocks noGrp="1" noChangeArrowheads="1"/>
          </p:cNvSpPr>
          <p:nvPr>
            <p:ph type="title" idx="4294967295"/>
          </p:nvPr>
        </p:nvSpPr>
        <p:spPr>
          <a:xfrm>
            <a:off x="1116013" y="404813"/>
            <a:ext cx="7632700" cy="792162"/>
          </a:xfrm>
          <a:noFill/>
        </p:spPr>
        <p:txBody>
          <a:bodyPr lIns="92075" tIns="46038" rIns="92075" bIns="46038" anchor="ctr"/>
          <a:lstStyle/>
          <a:p>
            <a:pPr eaLnBrk="1" hangingPunct="1"/>
            <a:r>
              <a:rPr lang="en-US" altLang="zh-CN">
                <a:latin typeface="Times New Roman" panose="02020603050405020304" pitchFamily="18" charset="0"/>
              </a:rPr>
              <a:t>3.3.3 </a:t>
            </a:r>
            <a:r>
              <a:rPr lang="zh-CN" altLang="en-US"/>
              <a:t>几种典型的单词识别问题 </a:t>
            </a:r>
          </a:p>
        </p:txBody>
      </p:sp>
      <p:sp>
        <p:nvSpPr>
          <p:cNvPr id="110597" name="Rectangle 3">
            <a:extLst>
              <a:ext uri="{FF2B5EF4-FFF2-40B4-BE49-F238E27FC236}">
                <a16:creationId xmlns:a16="http://schemas.microsoft.com/office/drawing/2014/main" id="{01422A50-5CC9-41FC-AF83-72289513E8CB}"/>
              </a:ext>
            </a:extLst>
          </p:cNvPr>
          <p:cNvSpPr>
            <a:spLocks noGrp="1" noChangeArrowheads="1"/>
          </p:cNvSpPr>
          <p:nvPr>
            <p:ph type="body" idx="4294967295"/>
          </p:nvPr>
        </p:nvSpPr>
        <p:spPr>
          <a:xfrm>
            <a:off x="684213" y="2060575"/>
            <a:ext cx="7848600" cy="3384550"/>
          </a:xfrm>
          <a:noFill/>
        </p:spPr>
        <p:txBody>
          <a:bodyPr lIns="92075" tIns="46038" rIns="92075" bIns="46038"/>
          <a:lstStyle/>
          <a:p>
            <a:pPr marL="609600" indent="-609600" eaLnBrk="1" hangingPunct="1">
              <a:lnSpc>
                <a:spcPct val="120000"/>
              </a:lnSpc>
            </a:pPr>
            <a:r>
              <a:rPr lang="zh-CN" altLang="en-US"/>
              <a:t>标识符的识别</a:t>
            </a:r>
            <a:r>
              <a:rPr lang="en-US" altLang="zh-CN"/>
              <a:t>	</a:t>
            </a:r>
          </a:p>
          <a:p>
            <a:pPr marL="1009650" lvl="1" indent="-609600" eaLnBrk="1" hangingPunct="1">
              <a:lnSpc>
                <a:spcPct val="120000"/>
              </a:lnSpc>
            </a:pPr>
            <a:r>
              <a:rPr lang="zh-CN" altLang="en-US"/>
              <a:t>标识符的最大长度</a:t>
            </a:r>
            <a:endParaRPr lang="en-US" altLang="zh-CN"/>
          </a:p>
          <a:p>
            <a:pPr marL="1009650" lvl="1" indent="-609600" eaLnBrk="1" hangingPunct="1">
              <a:lnSpc>
                <a:spcPct val="120000"/>
              </a:lnSpc>
            </a:pPr>
            <a:r>
              <a:rPr lang="zh-CN" altLang="en-US"/>
              <a:t>关键字是否作为保留字 </a:t>
            </a:r>
            <a:br>
              <a:rPr lang="en-US" altLang="zh-CN"/>
            </a:br>
            <a:r>
              <a:rPr lang="zh-CN" altLang="en-US"/>
              <a:t>例如</a:t>
            </a:r>
            <a:r>
              <a:rPr lang="en-US" altLang="zh-CN"/>
              <a:t>DO100I:</a:t>
            </a:r>
            <a:r>
              <a:rPr lang="zh-CN" altLang="en-US"/>
              <a:t>表示关键字</a:t>
            </a:r>
            <a:r>
              <a:rPr lang="en-US" altLang="zh-CN"/>
              <a:t>DO</a:t>
            </a:r>
            <a:r>
              <a:rPr lang="zh-CN" altLang="en-US"/>
              <a:t>，整数</a:t>
            </a:r>
            <a:r>
              <a:rPr lang="en-US" altLang="zh-CN"/>
              <a:t>100</a:t>
            </a:r>
            <a:r>
              <a:rPr lang="zh-CN" altLang="en-US"/>
              <a:t>和标识符</a:t>
            </a:r>
            <a:r>
              <a:rPr lang="en-US" altLang="zh-CN"/>
              <a:t>I</a:t>
            </a:r>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A18140D-2A9F-4CD3-8BF6-28D0715B79AD}"/>
              </a:ext>
            </a:extLst>
          </p:cNvPr>
          <p:cNvSpPr>
            <a:spLocks noGrp="1"/>
          </p:cNvSpPr>
          <p:nvPr>
            <p:ph type="dt" sz="quarter" idx="10"/>
          </p:nvPr>
        </p:nvSpPr>
        <p:spPr>
          <a:xfrm>
            <a:off x="457200" y="6245225"/>
            <a:ext cx="2133600" cy="476250"/>
          </a:xfrm>
          <a:ln>
            <a:miter lim="800000"/>
            <a:headEnd/>
            <a:tailEnd/>
          </a:ln>
        </p:spPr>
        <p:txBody>
          <a:bodyPr anchor="t"/>
          <a:lstStyle/>
          <a:p>
            <a:pPr>
              <a:defRPr/>
            </a:pPr>
            <a:fld id="{77234481-F387-468C-977A-53BD731FE6F9}" type="datetime1">
              <a:rPr lang="zh-CN" altLang="en-US">
                <a:latin typeface="+mn-lt"/>
              </a:rPr>
              <a:pPr>
                <a:defRPr/>
              </a:pPr>
              <a:t>2020/12/14</a:t>
            </a:fld>
            <a:endParaRPr lang="en-US" altLang="zh-CN">
              <a:latin typeface="+mn-lt"/>
            </a:endParaRPr>
          </a:p>
        </p:txBody>
      </p:sp>
      <p:sp>
        <p:nvSpPr>
          <p:cNvPr id="111619" name="灯片编号占位符 5">
            <a:extLst>
              <a:ext uri="{FF2B5EF4-FFF2-40B4-BE49-F238E27FC236}">
                <a16:creationId xmlns:a16="http://schemas.microsoft.com/office/drawing/2014/main" id="{75E1A5C0-E86D-4F88-8ED4-05E3729D5BAE}"/>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9EC13C3-DAA1-4AC7-99A6-7F837FF2BA66}" type="slidenum">
              <a:rPr lang="en-US" altLang="zh-CN" sz="1400" b="0">
                <a:ea typeface="宋体" panose="02010600030101010101" pitchFamily="2" charset="-122"/>
              </a:rPr>
              <a:pPr>
                <a:spcBef>
                  <a:spcPct val="0"/>
                </a:spcBef>
                <a:buClrTx/>
                <a:buSzTx/>
                <a:buFontTx/>
                <a:buNone/>
              </a:pPr>
              <a:t>104</a:t>
            </a:fld>
            <a:endParaRPr lang="en-US" altLang="zh-CN" sz="1400" b="0">
              <a:ea typeface="宋体" panose="02010600030101010101" pitchFamily="2" charset="-122"/>
            </a:endParaRPr>
          </a:p>
        </p:txBody>
      </p:sp>
      <p:sp>
        <p:nvSpPr>
          <p:cNvPr id="111620" name="Rectangle 2">
            <a:extLst>
              <a:ext uri="{FF2B5EF4-FFF2-40B4-BE49-F238E27FC236}">
                <a16:creationId xmlns:a16="http://schemas.microsoft.com/office/drawing/2014/main" id="{F2A16987-368C-4438-B0D5-5952BBFD6AA2}"/>
              </a:ext>
            </a:extLst>
          </p:cNvPr>
          <p:cNvSpPr>
            <a:spLocks noGrp="1" noChangeArrowheads="1"/>
          </p:cNvSpPr>
          <p:nvPr>
            <p:ph type="title" idx="4294967295"/>
          </p:nvPr>
        </p:nvSpPr>
        <p:spPr>
          <a:xfrm>
            <a:off x="1116013" y="404813"/>
            <a:ext cx="7632700" cy="792162"/>
          </a:xfrm>
          <a:noFill/>
        </p:spPr>
        <p:txBody>
          <a:bodyPr lIns="92075" tIns="46038" rIns="92075" bIns="46038" anchor="ctr"/>
          <a:lstStyle/>
          <a:p>
            <a:pPr eaLnBrk="1" hangingPunct="1"/>
            <a:r>
              <a:rPr lang="en-US" altLang="zh-CN">
                <a:latin typeface="Times New Roman" panose="02020603050405020304" pitchFamily="18" charset="0"/>
              </a:rPr>
              <a:t>3.3.3 </a:t>
            </a:r>
            <a:r>
              <a:rPr lang="zh-CN" altLang="en-US"/>
              <a:t>几种典型的单词识别问题 </a:t>
            </a:r>
          </a:p>
        </p:txBody>
      </p:sp>
      <p:sp>
        <p:nvSpPr>
          <p:cNvPr id="2139139" name="Rectangle 3">
            <a:extLst>
              <a:ext uri="{FF2B5EF4-FFF2-40B4-BE49-F238E27FC236}">
                <a16:creationId xmlns:a16="http://schemas.microsoft.com/office/drawing/2014/main" id="{C36633E9-5ABE-447D-9E77-8A04C024F9B8}"/>
              </a:ext>
            </a:extLst>
          </p:cNvPr>
          <p:cNvSpPr>
            <a:spLocks noGrp="1" noChangeArrowheads="1"/>
          </p:cNvSpPr>
          <p:nvPr>
            <p:ph type="body" idx="4294967295"/>
          </p:nvPr>
        </p:nvSpPr>
        <p:spPr>
          <a:xfrm>
            <a:off x="684213" y="2060575"/>
            <a:ext cx="7848600" cy="3384550"/>
          </a:xfrm>
        </p:spPr>
        <p:txBody>
          <a:bodyPr lIns="92075" tIns="46038" rIns="92075" bIns="46038"/>
          <a:lstStyle/>
          <a:p>
            <a:pPr marL="609600" indent="-609600" eaLnBrk="1" hangingPunct="1">
              <a:lnSpc>
                <a:spcPct val="120000"/>
              </a:lnSpc>
              <a:defRPr/>
            </a:pPr>
            <a:r>
              <a:rPr lang="zh-CN" altLang="en-US" dirty="0"/>
              <a:t>关键字的识别</a:t>
            </a:r>
            <a:r>
              <a:rPr lang="en-US" altLang="zh-CN" dirty="0"/>
              <a:t>(</a:t>
            </a:r>
            <a:r>
              <a:rPr lang="zh-CN" altLang="en-US" dirty="0"/>
              <a:t>以如下</a:t>
            </a:r>
            <a:r>
              <a:rPr lang="en-US" altLang="zh-CN" dirty="0"/>
              <a:t>Fortran</a:t>
            </a:r>
            <a:r>
              <a:rPr lang="zh-CN" altLang="en-US" dirty="0"/>
              <a:t>语句为例</a:t>
            </a:r>
            <a:r>
              <a:rPr lang="en-US" altLang="zh-CN" dirty="0"/>
              <a:t>)</a:t>
            </a:r>
          </a:p>
          <a:p>
            <a:pPr marL="1009650" lvl="1" indent="-609600" eaLnBrk="1" hangingPunct="1">
              <a:lnSpc>
                <a:spcPct val="120000"/>
              </a:lnSpc>
              <a:defRPr/>
            </a:pPr>
            <a:r>
              <a:rPr lang="en-US" altLang="zh-CN" dirty="0"/>
              <a:t>1) DO100I=1,5</a:t>
            </a:r>
          </a:p>
          <a:p>
            <a:pPr marL="400050" lvl="1" indent="0" eaLnBrk="1" hangingPunct="1">
              <a:lnSpc>
                <a:spcPct val="120000"/>
              </a:lnSpc>
              <a:buFont typeface="Wingdings" panose="05000000000000000000" pitchFamily="2" charset="2"/>
              <a:buNone/>
              <a:defRPr/>
            </a:pPr>
            <a:r>
              <a:rPr lang="en-US" altLang="zh-CN" dirty="0"/>
              <a:t>      2) IF(5.EQ.M)X=5</a:t>
            </a:r>
          </a:p>
          <a:p>
            <a:pPr marL="400050" lvl="1" indent="0" eaLnBrk="1" hangingPunct="1">
              <a:lnSpc>
                <a:spcPct val="120000"/>
              </a:lnSpc>
              <a:buFont typeface="Wingdings" panose="05000000000000000000" pitchFamily="2" charset="2"/>
              <a:buNone/>
              <a:defRPr/>
            </a:pPr>
            <a:r>
              <a:rPr lang="en-US" altLang="zh-CN" dirty="0"/>
              <a:t>      3) DO100I=1.5</a:t>
            </a:r>
          </a:p>
          <a:p>
            <a:pPr marL="400050" lvl="1" indent="0" eaLnBrk="1" hangingPunct="1">
              <a:lnSpc>
                <a:spcPct val="120000"/>
              </a:lnSpc>
              <a:buFont typeface="Wingdings" panose="05000000000000000000" pitchFamily="2" charset="2"/>
              <a:buNone/>
              <a:defRPr/>
            </a:pPr>
            <a:r>
              <a:rPr lang="en-US" altLang="zh-CN" dirty="0"/>
              <a:t>      4) IF(5)=10</a:t>
            </a:r>
            <a:endParaRPr lang="zh-CN" altLang="en-US" dirty="0"/>
          </a:p>
        </p:txBody>
      </p:sp>
      <p:sp>
        <p:nvSpPr>
          <p:cNvPr id="2" name="圆角矩形标注 1">
            <a:extLst>
              <a:ext uri="{FF2B5EF4-FFF2-40B4-BE49-F238E27FC236}">
                <a16:creationId xmlns:a16="http://schemas.microsoft.com/office/drawing/2014/main" id="{06A6AF35-E31A-4C17-AD9C-490F71CEC805}"/>
              </a:ext>
            </a:extLst>
          </p:cNvPr>
          <p:cNvSpPr>
            <a:spLocks noChangeArrowheads="1"/>
          </p:cNvSpPr>
          <p:nvPr/>
        </p:nvSpPr>
        <p:spPr bwMode="auto">
          <a:xfrm>
            <a:off x="5292725" y="2708275"/>
            <a:ext cx="2087563" cy="1008063"/>
          </a:xfrm>
          <a:prstGeom prst="wedgeRoundRectCallout">
            <a:avLst>
              <a:gd name="adj1" fmla="val -55134"/>
              <a:gd name="adj2" fmla="val -28509"/>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600">
                <a:solidFill>
                  <a:srgbClr val="FF0000"/>
                </a:solidFill>
                <a:ea typeface="宋体" panose="02010600030101010101" pitchFamily="2" charset="-122"/>
              </a:rPr>
              <a:t>超前扫描技术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51DE9BD-083C-4573-8F54-3ACBCFF7A4D5}"/>
              </a:ext>
            </a:extLst>
          </p:cNvPr>
          <p:cNvSpPr>
            <a:spLocks noGrp="1"/>
          </p:cNvSpPr>
          <p:nvPr>
            <p:ph type="dt" sz="quarter" idx="10"/>
          </p:nvPr>
        </p:nvSpPr>
        <p:spPr>
          <a:xfrm>
            <a:off x="457200" y="6245225"/>
            <a:ext cx="2133600" cy="476250"/>
          </a:xfrm>
          <a:ln>
            <a:miter lim="800000"/>
            <a:headEnd/>
            <a:tailEnd/>
          </a:ln>
        </p:spPr>
        <p:txBody>
          <a:bodyPr anchor="t"/>
          <a:lstStyle/>
          <a:p>
            <a:pPr>
              <a:defRPr/>
            </a:pPr>
            <a:fld id="{77234481-F387-468C-977A-53BD731FE6F9}" type="datetime1">
              <a:rPr lang="zh-CN" altLang="en-US">
                <a:latin typeface="+mn-lt"/>
              </a:rPr>
              <a:pPr>
                <a:defRPr/>
              </a:pPr>
              <a:t>2020/12/14</a:t>
            </a:fld>
            <a:endParaRPr lang="en-US" altLang="zh-CN">
              <a:latin typeface="+mn-lt"/>
            </a:endParaRPr>
          </a:p>
        </p:txBody>
      </p:sp>
      <p:sp>
        <p:nvSpPr>
          <p:cNvPr id="112643" name="灯片编号占位符 5">
            <a:extLst>
              <a:ext uri="{FF2B5EF4-FFF2-40B4-BE49-F238E27FC236}">
                <a16:creationId xmlns:a16="http://schemas.microsoft.com/office/drawing/2014/main" id="{A07A19F3-1010-4883-81CE-70275C84DFB1}"/>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6A9CAC3-B11B-4190-AF66-6747CD9538FB}" type="slidenum">
              <a:rPr lang="en-US" altLang="zh-CN" sz="1400" b="0">
                <a:ea typeface="宋体" panose="02010600030101010101" pitchFamily="2" charset="-122"/>
              </a:rPr>
              <a:pPr>
                <a:spcBef>
                  <a:spcPct val="0"/>
                </a:spcBef>
                <a:buClrTx/>
                <a:buSzTx/>
                <a:buFontTx/>
                <a:buNone/>
              </a:pPr>
              <a:t>105</a:t>
            </a:fld>
            <a:endParaRPr lang="en-US" altLang="zh-CN" sz="1400" b="0">
              <a:ea typeface="宋体" panose="02010600030101010101" pitchFamily="2" charset="-122"/>
            </a:endParaRPr>
          </a:p>
        </p:txBody>
      </p:sp>
      <p:sp>
        <p:nvSpPr>
          <p:cNvPr id="112644" name="Rectangle 2">
            <a:extLst>
              <a:ext uri="{FF2B5EF4-FFF2-40B4-BE49-F238E27FC236}">
                <a16:creationId xmlns:a16="http://schemas.microsoft.com/office/drawing/2014/main" id="{F80FD12B-0AD5-403A-AB23-1F794DD67C24}"/>
              </a:ext>
            </a:extLst>
          </p:cNvPr>
          <p:cNvSpPr>
            <a:spLocks noGrp="1" noChangeArrowheads="1"/>
          </p:cNvSpPr>
          <p:nvPr>
            <p:ph type="title" idx="4294967295"/>
          </p:nvPr>
        </p:nvSpPr>
        <p:spPr>
          <a:xfrm>
            <a:off x="1116013" y="404813"/>
            <a:ext cx="7632700" cy="792162"/>
          </a:xfrm>
          <a:noFill/>
        </p:spPr>
        <p:txBody>
          <a:bodyPr lIns="92075" tIns="46038" rIns="92075" bIns="46038" anchor="ctr"/>
          <a:lstStyle/>
          <a:p>
            <a:pPr eaLnBrk="1" hangingPunct="1"/>
            <a:r>
              <a:rPr lang="en-US" altLang="zh-CN">
                <a:latin typeface="Times New Roman" panose="02020603050405020304" pitchFamily="18" charset="0"/>
              </a:rPr>
              <a:t>3.3.3 </a:t>
            </a:r>
            <a:r>
              <a:rPr lang="zh-CN" altLang="en-US"/>
              <a:t>几种典型的单词识别问题 </a:t>
            </a:r>
          </a:p>
        </p:txBody>
      </p:sp>
      <p:sp>
        <p:nvSpPr>
          <p:cNvPr id="82949" name="Rectangle 3">
            <a:extLst>
              <a:ext uri="{FF2B5EF4-FFF2-40B4-BE49-F238E27FC236}">
                <a16:creationId xmlns:a16="http://schemas.microsoft.com/office/drawing/2014/main" id="{561A9998-F479-43E5-B52C-281AC12C6379}"/>
              </a:ext>
            </a:extLst>
          </p:cNvPr>
          <p:cNvSpPr>
            <a:spLocks noGrp="1" noChangeArrowheads="1"/>
          </p:cNvSpPr>
          <p:nvPr>
            <p:ph type="body" idx="4294967295"/>
          </p:nvPr>
        </p:nvSpPr>
        <p:spPr>
          <a:xfrm>
            <a:off x="684213" y="2060575"/>
            <a:ext cx="7848600" cy="3384550"/>
          </a:xfrm>
          <a:noFill/>
        </p:spPr>
        <p:txBody>
          <a:bodyPr lIns="92075" tIns="46038" rIns="92075" bIns="46038"/>
          <a:lstStyle/>
          <a:p>
            <a:pPr marL="609600" indent="-609600" eaLnBrk="1" hangingPunct="1">
              <a:lnSpc>
                <a:spcPct val="120000"/>
              </a:lnSpc>
            </a:pPr>
            <a:r>
              <a:rPr lang="zh-CN" altLang="en-US"/>
              <a:t>常数的识别</a:t>
            </a:r>
            <a:endParaRPr lang="en-US" altLang="zh-CN"/>
          </a:p>
          <a:p>
            <a:pPr marL="1009650" lvl="1" indent="-609600" eaLnBrk="1" hangingPunct="1">
              <a:lnSpc>
                <a:spcPct val="120000"/>
              </a:lnSpc>
            </a:pPr>
            <a:r>
              <a:rPr lang="zh-CN" altLang="en-US"/>
              <a:t>常数</a:t>
            </a:r>
            <a:r>
              <a:rPr lang="en-US" altLang="zh-CN"/>
              <a:t>(</a:t>
            </a:r>
            <a:r>
              <a:rPr lang="zh-CN" altLang="en-US"/>
              <a:t>直接量</a:t>
            </a:r>
            <a:r>
              <a:rPr lang="en-US" altLang="zh-CN"/>
              <a:t>)</a:t>
            </a:r>
            <a:r>
              <a:rPr lang="zh-CN" altLang="en-US"/>
              <a:t>和常量</a:t>
            </a:r>
            <a:endParaRPr lang="en-US" altLang="zh-CN"/>
          </a:p>
          <a:p>
            <a:pPr marL="1009650" lvl="1" indent="-609600" eaLnBrk="1" hangingPunct="1">
              <a:lnSpc>
                <a:spcPct val="120000"/>
              </a:lnSpc>
            </a:pPr>
            <a:r>
              <a:rPr lang="zh-CN" altLang="en-US"/>
              <a:t>算术常数</a:t>
            </a:r>
            <a:endParaRPr lang="en-US" altLang="zh-CN"/>
          </a:p>
          <a:p>
            <a:pPr marL="1009650" lvl="1" indent="-609600" eaLnBrk="1" hangingPunct="1">
              <a:lnSpc>
                <a:spcPct val="120000"/>
              </a:lnSpc>
            </a:pPr>
            <a:r>
              <a:rPr lang="zh-CN" altLang="en-US"/>
              <a:t>逻辑常数</a:t>
            </a:r>
            <a:endParaRPr lang="en-US" altLang="zh-CN"/>
          </a:p>
          <a:p>
            <a:pPr marL="1009650" lvl="1" indent="-609600" eaLnBrk="1" hangingPunct="1">
              <a:lnSpc>
                <a:spcPct val="120000"/>
              </a:lnSpc>
            </a:pPr>
            <a:r>
              <a:rPr lang="zh-CN" altLang="en-US"/>
              <a:t>字符串常数</a:t>
            </a:r>
            <a:endParaRPr lang="en-US" altLang="zh-CN"/>
          </a:p>
          <a:p>
            <a:pPr marL="1009650" lvl="1" indent="-609600" eaLnBrk="1" hangingPunct="1">
              <a:lnSpc>
                <a:spcPct val="120000"/>
              </a:lnSpc>
            </a:pPr>
            <a:r>
              <a:rPr lang="zh-CN" altLang="en-US"/>
              <a:t>文字常数：</a:t>
            </a:r>
            <a:r>
              <a:rPr lang="en-US" altLang="zh-CN"/>
              <a:t>nHa</a:t>
            </a:r>
            <a:r>
              <a:rPr lang="en-US" altLang="zh-CN" baseline="-25000"/>
              <a:t>1</a:t>
            </a:r>
            <a:r>
              <a:rPr lang="en-US" altLang="zh-CN"/>
              <a:t>a</a:t>
            </a:r>
            <a:r>
              <a:rPr lang="en-US" altLang="zh-CN" baseline="-25000"/>
              <a:t>2</a:t>
            </a:r>
            <a:r>
              <a:rPr lang="en-US" altLang="zh-CN"/>
              <a:t>…a</a:t>
            </a:r>
            <a:r>
              <a:rPr lang="en-US" altLang="zh-CN" baseline="-25000"/>
              <a:t>n</a:t>
            </a:r>
          </a:p>
          <a:p>
            <a:pPr marL="1009650" lvl="1" indent="-609600" eaLnBrk="1" hangingPunct="1">
              <a:lnSpc>
                <a:spcPct val="120000"/>
              </a:lnSpc>
            </a:pPr>
            <a:endParaRPr lang="en-US" altLang="zh-CN"/>
          </a:p>
        </p:txBody>
      </p:sp>
      <p:sp>
        <p:nvSpPr>
          <p:cNvPr id="2" name="圆角矩形标注 1">
            <a:extLst>
              <a:ext uri="{FF2B5EF4-FFF2-40B4-BE49-F238E27FC236}">
                <a16:creationId xmlns:a16="http://schemas.microsoft.com/office/drawing/2014/main" id="{7363F8AD-426A-4FC9-869E-EC6438306729}"/>
              </a:ext>
            </a:extLst>
          </p:cNvPr>
          <p:cNvSpPr>
            <a:spLocks noChangeArrowheads="1"/>
          </p:cNvSpPr>
          <p:nvPr/>
        </p:nvSpPr>
        <p:spPr bwMode="auto">
          <a:xfrm>
            <a:off x="5292725" y="1916113"/>
            <a:ext cx="2735263" cy="2305050"/>
          </a:xfrm>
          <a:prstGeom prst="wedgeRoundRectCallout">
            <a:avLst>
              <a:gd name="adj1" fmla="val -58352"/>
              <a:gd name="adj2" fmla="val -8046"/>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600" b="0">
                <a:ea typeface="宋体" panose="02010600030101010101" pitchFamily="2" charset="-122"/>
              </a:rPr>
              <a:t>常数具有规定的值并在程序运行过程保持不变</a:t>
            </a:r>
            <a:endParaRPr lang="en-US" altLang="zh-CN" sz="2600" b="0">
              <a:ea typeface="宋体" panose="02010600030101010101" pitchFamily="2" charset="-122"/>
            </a:endParaRPr>
          </a:p>
          <a:p>
            <a:pPr eaLnBrk="1" hangingPunct="1">
              <a:spcBef>
                <a:spcPct val="0"/>
              </a:spcBef>
              <a:buClrTx/>
              <a:buSzTx/>
              <a:buFontTx/>
              <a:buNone/>
            </a:pPr>
            <a:r>
              <a:rPr lang="zh-CN" altLang="en-US" sz="2600" b="0">
                <a:ea typeface="宋体" panose="02010600030101010101" pitchFamily="2" charset="-122"/>
              </a:rPr>
              <a:t>常量表示一个被命名的常数</a:t>
            </a:r>
          </a:p>
        </p:txBody>
      </p:sp>
      <p:sp>
        <p:nvSpPr>
          <p:cNvPr id="7" name="圆角矩形标注 6">
            <a:extLst>
              <a:ext uri="{FF2B5EF4-FFF2-40B4-BE49-F238E27FC236}">
                <a16:creationId xmlns:a16="http://schemas.microsoft.com/office/drawing/2014/main" id="{08D6FEF4-5374-4875-9C28-866747993153}"/>
              </a:ext>
            </a:extLst>
          </p:cNvPr>
          <p:cNvSpPr>
            <a:spLocks noChangeArrowheads="1"/>
          </p:cNvSpPr>
          <p:nvPr/>
        </p:nvSpPr>
        <p:spPr bwMode="auto">
          <a:xfrm>
            <a:off x="3563938" y="2709863"/>
            <a:ext cx="3095625" cy="1943100"/>
          </a:xfrm>
          <a:prstGeom prst="wedgeRoundRectCallout">
            <a:avLst>
              <a:gd name="adj1" fmla="val -58352"/>
              <a:gd name="adj2" fmla="val -8046"/>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600" b="0">
                <a:ea typeface="宋体" panose="02010600030101010101" pitchFamily="2" charset="-122"/>
              </a:rPr>
              <a:t>十进制、十六进制、八进制和二进制的数值型常数</a:t>
            </a:r>
            <a:endParaRPr lang="en-US" altLang="zh-CN" sz="2600" b="0">
              <a:ea typeface="宋体" panose="02010600030101010101" pitchFamily="2" charset="-122"/>
            </a:endParaRPr>
          </a:p>
          <a:p>
            <a:pPr eaLnBrk="1" hangingPunct="1">
              <a:spcBef>
                <a:spcPct val="0"/>
              </a:spcBef>
              <a:buClrTx/>
              <a:buSzTx/>
              <a:buFontTx/>
              <a:buNone/>
            </a:pPr>
            <a:r>
              <a:rPr lang="zh-CN" altLang="en-US" sz="2600" b="0">
                <a:ea typeface="宋体" panose="02010600030101010101" pitchFamily="2" charset="-122"/>
              </a:rPr>
              <a:t>整数、实数和复数</a:t>
            </a:r>
          </a:p>
        </p:txBody>
      </p:sp>
      <p:sp>
        <p:nvSpPr>
          <p:cNvPr id="8" name="圆角矩形标注 7">
            <a:extLst>
              <a:ext uri="{FF2B5EF4-FFF2-40B4-BE49-F238E27FC236}">
                <a16:creationId xmlns:a16="http://schemas.microsoft.com/office/drawing/2014/main" id="{E161B00A-D29D-48A6-95AD-FA615B607094}"/>
              </a:ext>
            </a:extLst>
          </p:cNvPr>
          <p:cNvSpPr>
            <a:spLocks noChangeArrowheads="1"/>
          </p:cNvSpPr>
          <p:nvPr/>
        </p:nvSpPr>
        <p:spPr bwMode="auto">
          <a:xfrm>
            <a:off x="3492500" y="3787775"/>
            <a:ext cx="1547813" cy="720725"/>
          </a:xfrm>
          <a:prstGeom prst="wedgeRoundRectCallout">
            <a:avLst>
              <a:gd name="adj1" fmla="val -58352"/>
              <a:gd name="adj2" fmla="val -8046"/>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600" b="0">
                <a:ea typeface="宋体" panose="02010600030101010101" pitchFamily="2" charset="-122"/>
              </a:rPr>
              <a:t>真和假</a:t>
            </a:r>
          </a:p>
        </p:txBody>
      </p:sp>
      <p:sp>
        <p:nvSpPr>
          <p:cNvPr id="9" name="圆角矩形标注 8">
            <a:extLst>
              <a:ext uri="{FF2B5EF4-FFF2-40B4-BE49-F238E27FC236}">
                <a16:creationId xmlns:a16="http://schemas.microsoft.com/office/drawing/2014/main" id="{C00DD783-40B4-4D32-8140-6C8EB6C1184F}"/>
              </a:ext>
            </a:extLst>
          </p:cNvPr>
          <p:cNvSpPr>
            <a:spLocks noChangeArrowheads="1"/>
          </p:cNvSpPr>
          <p:nvPr/>
        </p:nvSpPr>
        <p:spPr bwMode="auto">
          <a:xfrm>
            <a:off x="3851275" y="4292600"/>
            <a:ext cx="3097213" cy="1081088"/>
          </a:xfrm>
          <a:prstGeom prst="wedgeRoundRectCallout">
            <a:avLst>
              <a:gd name="adj1" fmla="val -58352"/>
              <a:gd name="adj2" fmla="val -8046"/>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600" b="0">
                <a:ea typeface="宋体" panose="02010600030101010101" pitchFamily="2" charset="-122"/>
              </a:rPr>
              <a:t>有效字符组成的任意字符串</a:t>
            </a:r>
          </a:p>
        </p:txBody>
      </p:sp>
      <p:sp>
        <p:nvSpPr>
          <p:cNvPr id="10" name="圆角矩形标注 9">
            <a:extLst>
              <a:ext uri="{FF2B5EF4-FFF2-40B4-BE49-F238E27FC236}">
                <a16:creationId xmlns:a16="http://schemas.microsoft.com/office/drawing/2014/main" id="{A364794E-52F0-4EEA-B3FA-FC7878D8CF4C}"/>
              </a:ext>
            </a:extLst>
          </p:cNvPr>
          <p:cNvSpPr>
            <a:spLocks noChangeArrowheads="1"/>
          </p:cNvSpPr>
          <p:nvPr/>
        </p:nvSpPr>
        <p:spPr bwMode="auto">
          <a:xfrm>
            <a:off x="5724525" y="4652963"/>
            <a:ext cx="3311525" cy="1441450"/>
          </a:xfrm>
          <a:prstGeom prst="wedgeRoundRectCallout">
            <a:avLst>
              <a:gd name="adj1" fmla="val -58352"/>
              <a:gd name="adj2" fmla="val -8046"/>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600" b="0">
                <a:ea typeface="宋体" panose="02010600030101010101" pitchFamily="2" charset="-122"/>
              </a:rPr>
              <a:t>编译后写在代码区，不可寻址，不可更改，属于指令的一部分。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2949">
                                            <p:txEl>
                                              <p:pRg st="1" end="1"/>
                                            </p:txEl>
                                          </p:spTgt>
                                        </p:tgtEl>
                                        <p:attrNameLst>
                                          <p:attrName>style.visibility</p:attrName>
                                        </p:attrNameLst>
                                      </p:cBhvr>
                                      <p:to>
                                        <p:strVal val="visible"/>
                                      </p:to>
                                    </p:set>
                                    <p:animEffect transition="in" filter="barn(inVertical)">
                                      <p:cBhvr>
                                        <p:cTn id="7" dur="500"/>
                                        <p:tgtEl>
                                          <p:spTgt spid="8294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xit" presetSubtype="21" fill="hold" grpId="1" nodeType="clickEffect">
                                  <p:stCondLst>
                                    <p:cond delay="0"/>
                                  </p:stCondLst>
                                  <p:childTnLst>
                                    <p:animEffect transition="out" filter="barn(inVertical)">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82949">
                                            <p:txEl>
                                              <p:pRg st="2" end="2"/>
                                            </p:txEl>
                                          </p:spTgt>
                                        </p:tgtEl>
                                        <p:attrNameLst>
                                          <p:attrName>style.visibility</p:attrName>
                                        </p:attrNameLst>
                                      </p:cBhvr>
                                      <p:to>
                                        <p:strVal val="visible"/>
                                      </p:to>
                                    </p:set>
                                    <p:animEffect transition="in" filter="barn(inVertical)">
                                      <p:cBhvr>
                                        <p:cTn id="22" dur="500"/>
                                        <p:tgtEl>
                                          <p:spTgt spid="8294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inVertical)">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xit" presetSubtype="21" fill="hold" grpId="1" nodeType="clickEffect">
                                  <p:stCondLst>
                                    <p:cond delay="0"/>
                                  </p:stCondLst>
                                  <p:childTnLst>
                                    <p:animEffect transition="out" filter="barn(inVertical)">
                                      <p:cBhvr>
                                        <p:cTn id="31" dur="500"/>
                                        <p:tgtEl>
                                          <p:spTgt spid="7"/>
                                        </p:tgtEl>
                                      </p:cBhvr>
                                    </p:animEffect>
                                    <p:set>
                                      <p:cBhvr>
                                        <p:cTn id="32" dur="1" fill="hold">
                                          <p:stCondLst>
                                            <p:cond delay="499"/>
                                          </p:stCondLst>
                                        </p:cTn>
                                        <p:tgtEl>
                                          <p:spTgt spid="7"/>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1" fill="hold" nodeType="clickEffect">
                                  <p:stCondLst>
                                    <p:cond delay="0"/>
                                  </p:stCondLst>
                                  <p:childTnLst>
                                    <p:set>
                                      <p:cBhvr>
                                        <p:cTn id="36" dur="1" fill="hold">
                                          <p:stCondLst>
                                            <p:cond delay="0"/>
                                          </p:stCondLst>
                                        </p:cTn>
                                        <p:tgtEl>
                                          <p:spTgt spid="82949">
                                            <p:txEl>
                                              <p:pRg st="3" end="3"/>
                                            </p:txEl>
                                          </p:spTgt>
                                        </p:tgtEl>
                                        <p:attrNameLst>
                                          <p:attrName>style.visibility</p:attrName>
                                        </p:attrNameLst>
                                      </p:cBhvr>
                                      <p:to>
                                        <p:strVal val="visible"/>
                                      </p:to>
                                    </p:set>
                                    <p:animEffect transition="in" filter="barn(inVertical)">
                                      <p:cBhvr>
                                        <p:cTn id="37" dur="500"/>
                                        <p:tgtEl>
                                          <p:spTgt spid="82949">
                                            <p:txEl>
                                              <p:pRg st="3" end="3"/>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arn(inVertical)">
                                      <p:cBhvr>
                                        <p:cTn id="42" dur="500"/>
                                        <p:tgtEl>
                                          <p:spTgt spid="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xit" presetSubtype="21" fill="hold" grpId="1" nodeType="clickEffect">
                                  <p:stCondLst>
                                    <p:cond delay="0"/>
                                  </p:stCondLst>
                                  <p:childTnLst>
                                    <p:animEffect transition="out" filter="barn(inVertical)">
                                      <p:cBhvr>
                                        <p:cTn id="46" dur="500"/>
                                        <p:tgtEl>
                                          <p:spTgt spid="8"/>
                                        </p:tgtEl>
                                      </p:cBhvr>
                                    </p:animEffect>
                                    <p:set>
                                      <p:cBhvr>
                                        <p:cTn id="47" dur="1" fill="hold">
                                          <p:stCondLst>
                                            <p:cond delay="499"/>
                                          </p:stCondLst>
                                        </p:cTn>
                                        <p:tgtEl>
                                          <p:spTgt spid="8"/>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21" fill="hold" nodeType="clickEffect">
                                  <p:stCondLst>
                                    <p:cond delay="0"/>
                                  </p:stCondLst>
                                  <p:childTnLst>
                                    <p:set>
                                      <p:cBhvr>
                                        <p:cTn id="51" dur="1" fill="hold">
                                          <p:stCondLst>
                                            <p:cond delay="0"/>
                                          </p:stCondLst>
                                        </p:cTn>
                                        <p:tgtEl>
                                          <p:spTgt spid="82949">
                                            <p:txEl>
                                              <p:pRg st="4" end="4"/>
                                            </p:txEl>
                                          </p:spTgt>
                                        </p:tgtEl>
                                        <p:attrNameLst>
                                          <p:attrName>style.visibility</p:attrName>
                                        </p:attrNameLst>
                                      </p:cBhvr>
                                      <p:to>
                                        <p:strVal val="visible"/>
                                      </p:to>
                                    </p:set>
                                    <p:animEffect transition="in" filter="barn(inVertical)">
                                      <p:cBhvr>
                                        <p:cTn id="52" dur="500"/>
                                        <p:tgtEl>
                                          <p:spTgt spid="82949">
                                            <p:txEl>
                                              <p:pRg st="4" end="4"/>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barn(inVertical)">
                                      <p:cBhvr>
                                        <p:cTn id="57" dur="500"/>
                                        <p:tgtEl>
                                          <p:spTgt spid="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6" presetClass="exit" presetSubtype="21" fill="hold" grpId="1" nodeType="clickEffect">
                                  <p:stCondLst>
                                    <p:cond delay="0"/>
                                  </p:stCondLst>
                                  <p:childTnLst>
                                    <p:animEffect transition="out" filter="barn(inVertical)">
                                      <p:cBhvr>
                                        <p:cTn id="61" dur="500"/>
                                        <p:tgtEl>
                                          <p:spTgt spid="9"/>
                                        </p:tgtEl>
                                      </p:cBhvr>
                                    </p:animEffect>
                                    <p:set>
                                      <p:cBhvr>
                                        <p:cTn id="62" dur="1" fill="hold">
                                          <p:stCondLst>
                                            <p:cond delay="499"/>
                                          </p:stCondLst>
                                        </p:cTn>
                                        <p:tgtEl>
                                          <p:spTgt spid="9"/>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6" presetClass="entr" presetSubtype="21" fill="hold" nodeType="clickEffect">
                                  <p:stCondLst>
                                    <p:cond delay="0"/>
                                  </p:stCondLst>
                                  <p:childTnLst>
                                    <p:set>
                                      <p:cBhvr>
                                        <p:cTn id="66" dur="1" fill="hold">
                                          <p:stCondLst>
                                            <p:cond delay="0"/>
                                          </p:stCondLst>
                                        </p:cTn>
                                        <p:tgtEl>
                                          <p:spTgt spid="82949">
                                            <p:txEl>
                                              <p:pRg st="5" end="5"/>
                                            </p:txEl>
                                          </p:spTgt>
                                        </p:tgtEl>
                                        <p:attrNameLst>
                                          <p:attrName>style.visibility</p:attrName>
                                        </p:attrNameLst>
                                      </p:cBhvr>
                                      <p:to>
                                        <p:strVal val="visible"/>
                                      </p:to>
                                    </p:set>
                                    <p:animEffect transition="in" filter="barn(inVertical)">
                                      <p:cBhvr>
                                        <p:cTn id="67" dur="500"/>
                                        <p:tgtEl>
                                          <p:spTgt spid="82949">
                                            <p:txEl>
                                              <p:pRg st="5" end="5"/>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barn(inVertical)">
                                      <p:cBhvr>
                                        <p:cTn id="72" dur="500"/>
                                        <p:tgtEl>
                                          <p:spTgt spid="10"/>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6" presetClass="exit" presetSubtype="21" fill="hold" grpId="1" nodeType="clickEffect">
                                  <p:stCondLst>
                                    <p:cond delay="0"/>
                                  </p:stCondLst>
                                  <p:childTnLst>
                                    <p:animEffect transition="out" filter="barn(inVertical)">
                                      <p:cBhvr>
                                        <p:cTn id="76" dur="500"/>
                                        <p:tgtEl>
                                          <p:spTgt spid="10"/>
                                        </p:tgtEl>
                                      </p:cBhvr>
                                    </p:animEffect>
                                    <p:set>
                                      <p:cBhvr>
                                        <p:cTn id="7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8B343A8-046F-4896-BE78-8CD181008A38}"/>
              </a:ext>
            </a:extLst>
          </p:cNvPr>
          <p:cNvSpPr>
            <a:spLocks noGrp="1"/>
          </p:cNvSpPr>
          <p:nvPr>
            <p:ph type="dt" sz="quarter" idx="10"/>
          </p:nvPr>
        </p:nvSpPr>
        <p:spPr>
          <a:xfrm>
            <a:off x="457200" y="6245225"/>
            <a:ext cx="2133600" cy="476250"/>
          </a:xfrm>
          <a:ln>
            <a:miter lim="800000"/>
            <a:headEnd/>
            <a:tailEnd/>
          </a:ln>
        </p:spPr>
        <p:txBody>
          <a:bodyPr anchor="t"/>
          <a:lstStyle/>
          <a:p>
            <a:pPr>
              <a:defRPr/>
            </a:pPr>
            <a:fld id="{77234481-F387-468C-977A-53BD731FE6F9}" type="datetime1">
              <a:rPr lang="zh-CN" altLang="en-US">
                <a:latin typeface="+mn-lt"/>
              </a:rPr>
              <a:pPr>
                <a:defRPr/>
              </a:pPr>
              <a:t>2020/12/14</a:t>
            </a:fld>
            <a:endParaRPr lang="en-US" altLang="zh-CN">
              <a:latin typeface="+mn-lt"/>
            </a:endParaRPr>
          </a:p>
        </p:txBody>
      </p:sp>
      <p:sp>
        <p:nvSpPr>
          <p:cNvPr id="113667" name="灯片编号占位符 5">
            <a:extLst>
              <a:ext uri="{FF2B5EF4-FFF2-40B4-BE49-F238E27FC236}">
                <a16:creationId xmlns:a16="http://schemas.microsoft.com/office/drawing/2014/main" id="{1F998B08-E1E3-46FC-8D46-3724B49A2663}"/>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9687754D-725E-4440-8C20-F24B41268C58}" type="slidenum">
              <a:rPr lang="en-US" altLang="zh-CN" sz="1400" b="0">
                <a:ea typeface="宋体" panose="02010600030101010101" pitchFamily="2" charset="-122"/>
              </a:rPr>
              <a:pPr>
                <a:spcBef>
                  <a:spcPct val="0"/>
                </a:spcBef>
                <a:buClrTx/>
                <a:buSzTx/>
                <a:buFontTx/>
                <a:buNone/>
              </a:pPr>
              <a:t>106</a:t>
            </a:fld>
            <a:endParaRPr lang="en-US" altLang="zh-CN" sz="1400" b="0">
              <a:ea typeface="宋体" panose="02010600030101010101" pitchFamily="2" charset="-122"/>
            </a:endParaRPr>
          </a:p>
        </p:txBody>
      </p:sp>
      <p:sp>
        <p:nvSpPr>
          <p:cNvPr id="113668" name="Rectangle 2">
            <a:extLst>
              <a:ext uri="{FF2B5EF4-FFF2-40B4-BE49-F238E27FC236}">
                <a16:creationId xmlns:a16="http://schemas.microsoft.com/office/drawing/2014/main" id="{698C1C15-6290-4E32-8455-832C12525525}"/>
              </a:ext>
            </a:extLst>
          </p:cNvPr>
          <p:cNvSpPr>
            <a:spLocks noGrp="1" noChangeArrowheads="1"/>
          </p:cNvSpPr>
          <p:nvPr>
            <p:ph type="title" idx="4294967295"/>
          </p:nvPr>
        </p:nvSpPr>
        <p:spPr>
          <a:xfrm>
            <a:off x="1116013" y="404813"/>
            <a:ext cx="7632700" cy="792162"/>
          </a:xfrm>
          <a:noFill/>
        </p:spPr>
        <p:txBody>
          <a:bodyPr lIns="92075" tIns="46038" rIns="92075" bIns="46038" anchor="ctr"/>
          <a:lstStyle/>
          <a:p>
            <a:pPr eaLnBrk="1" hangingPunct="1"/>
            <a:r>
              <a:rPr lang="en-US" altLang="zh-CN">
                <a:latin typeface="Times New Roman" panose="02020603050405020304" pitchFamily="18" charset="0"/>
              </a:rPr>
              <a:t>3.3.3 </a:t>
            </a:r>
            <a:r>
              <a:rPr lang="zh-CN" altLang="en-US"/>
              <a:t>几种典型的单词识别问题 </a:t>
            </a:r>
          </a:p>
        </p:txBody>
      </p:sp>
      <p:sp>
        <p:nvSpPr>
          <p:cNvPr id="113669" name="Rectangle 3">
            <a:extLst>
              <a:ext uri="{FF2B5EF4-FFF2-40B4-BE49-F238E27FC236}">
                <a16:creationId xmlns:a16="http://schemas.microsoft.com/office/drawing/2014/main" id="{37E3FDE0-AC8C-466D-93A5-951E5CF5FB76}"/>
              </a:ext>
            </a:extLst>
          </p:cNvPr>
          <p:cNvSpPr>
            <a:spLocks noGrp="1" noChangeArrowheads="1"/>
          </p:cNvSpPr>
          <p:nvPr>
            <p:ph type="body" idx="4294967295"/>
          </p:nvPr>
        </p:nvSpPr>
        <p:spPr>
          <a:xfrm>
            <a:off x="684213" y="2060575"/>
            <a:ext cx="7848600" cy="3384550"/>
          </a:xfrm>
          <a:noFill/>
        </p:spPr>
        <p:txBody>
          <a:bodyPr lIns="92075" tIns="46038" rIns="92075" bIns="46038"/>
          <a:lstStyle/>
          <a:p>
            <a:pPr marL="609600" indent="-609600" eaLnBrk="1" hangingPunct="1"/>
            <a:r>
              <a:rPr lang="zh-CN" altLang="en-US"/>
              <a:t>算符和分界符的识别</a:t>
            </a:r>
            <a:endParaRPr lang="en-US" altLang="zh-CN"/>
          </a:p>
          <a:p>
            <a:pPr marL="1009650" lvl="1" indent="-609600" eaLnBrk="1" hangingPunct="1"/>
            <a:r>
              <a:rPr lang="en-US" altLang="zh-CN"/>
              <a:t>&lt;</a:t>
            </a:r>
            <a:r>
              <a:rPr lang="zh-CN" altLang="en-US"/>
              <a:t>、</a:t>
            </a:r>
            <a:r>
              <a:rPr lang="en-US" altLang="zh-CN"/>
              <a:t>&lt;=</a:t>
            </a:r>
            <a:r>
              <a:rPr lang="zh-CN" altLang="en-US"/>
              <a:t>、</a:t>
            </a:r>
            <a:r>
              <a:rPr lang="en-US" altLang="zh-CN"/>
              <a:t>&lt;&gt;</a:t>
            </a:r>
            <a:r>
              <a:rPr lang="zh-CN" altLang="en-US"/>
              <a:t>、</a:t>
            </a:r>
            <a:r>
              <a:rPr lang="en-US" altLang="zh-CN"/>
              <a:t>&gt;</a:t>
            </a:r>
            <a:r>
              <a:rPr lang="zh-CN" altLang="en-US"/>
              <a:t>、</a:t>
            </a:r>
            <a:r>
              <a:rPr lang="en-US" altLang="zh-CN"/>
              <a:t>&gt;=</a:t>
            </a:r>
          </a:p>
          <a:p>
            <a:pPr marL="1009650" lvl="1" indent="-609600" eaLnBrk="1" hangingPunct="1"/>
            <a:r>
              <a:rPr lang="en-US" altLang="zh-CN"/>
              <a:t>, </a:t>
            </a:r>
            <a:r>
              <a:rPr lang="zh-CN" altLang="en-US"/>
              <a:t>、</a:t>
            </a:r>
            <a:r>
              <a:rPr lang="en-US" altLang="zh-CN"/>
              <a:t>;</a:t>
            </a:r>
            <a:r>
              <a:rPr lang="zh-CN" altLang="en-US"/>
              <a:t>、</a:t>
            </a:r>
            <a:r>
              <a:rPr lang="en-US" altLang="zh-CN"/>
              <a:t>(</a:t>
            </a:r>
            <a:r>
              <a:rPr lang="zh-CN" altLang="en-US"/>
              <a:t>、</a:t>
            </a:r>
            <a:r>
              <a:rPr lang="en-US" altLang="zh-CN"/>
              <a:t>)</a:t>
            </a:r>
            <a:endParaRPr lang="zh-CN" altLang="en-US"/>
          </a:p>
        </p:txBody>
      </p:sp>
      <p:sp>
        <p:nvSpPr>
          <p:cNvPr id="2" name="圆角矩形标注 1">
            <a:extLst>
              <a:ext uri="{FF2B5EF4-FFF2-40B4-BE49-F238E27FC236}">
                <a16:creationId xmlns:a16="http://schemas.microsoft.com/office/drawing/2014/main" id="{81CE3D17-30B5-4BF9-A7E8-09A73E39D66C}"/>
              </a:ext>
            </a:extLst>
          </p:cNvPr>
          <p:cNvSpPr>
            <a:spLocks noChangeArrowheads="1"/>
          </p:cNvSpPr>
          <p:nvPr/>
        </p:nvSpPr>
        <p:spPr bwMode="auto">
          <a:xfrm>
            <a:off x="3492500" y="3357563"/>
            <a:ext cx="3455988" cy="1511300"/>
          </a:xfrm>
          <a:prstGeom prst="wedgeRoundRectCallout">
            <a:avLst>
              <a:gd name="adj1" fmla="val -19625"/>
              <a:gd name="adj2" fmla="val -66713"/>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600" b="0">
                <a:ea typeface="宋体" panose="02010600030101010101" pitchFamily="2" charset="-122"/>
              </a:rPr>
              <a:t>两个单词具有相同的前缀时，其词法分析器考虑超前搜索技术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9E52180-F465-4D5B-BE26-E05B40DD4EFC}"/>
              </a:ext>
            </a:extLst>
          </p:cNvPr>
          <p:cNvSpPr>
            <a:spLocks noGrp="1"/>
          </p:cNvSpPr>
          <p:nvPr>
            <p:ph type="dt" sz="quarter" idx="10"/>
          </p:nvPr>
        </p:nvSpPr>
        <p:spPr>
          <a:xfrm>
            <a:off x="457200" y="6245225"/>
            <a:ext cx="2133600" cy="476250"/>
          </a:xfrm>
          <a:ln>
            <a:miter lim="800000"/>
            <a:headEnd/>
            <a:tailEnd/>
          </a:ln>
        </p:spPr>
        <p:txBody>
          <a:bodyPr anchor="t"/>
          <a:lstStyle/>
          <a:p>
            <a:pPr>
              <a:defRPr/>
            </a:pPr>
            <a:fld id="{77234481-F387-468C-977A-53BD731FE6F9}" type="datetime1">
              <a:rPr lang="zh-CN" altLang="en-US">
                <a:latin typeface="+mn-lt"/>
              </a:rPr>
              <a:pPr>
                <a:defRPr/>
              </a:pPr>
              <a:t>2020/12/14</a:t>
            </a:fld>
            <a:endParaRPr lang="en-US" altLang="zh-CN">
              <a:latin typeface="+mn-lt"/>
            </a:endParaRPr>
          </a:p>
        </p:txBody>
      </p:sp>
      <p:sp>
        <p:nvSpPr>
          <p:cNvPr id="114691" name="灯片编号占位符 5">
            <a:extLst>
              <a:ext uri="{FF2B5EF4-FFF2-40B4-BE49-F238E27FC236}">
                <a16:creationId xmlns:a16="http://schemas.microsoft.com/office/drawing/2014/main" id="{42E7DD34-293C-4BE7-9B8E-C93DF255EB54}"/>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19813EC-CFCE-4BED-A1E0-8B0F665512EB}" type="slidenum">
              <a:rPr lang="en-US" altLang="zh-CN" sz="1400" b="0">
                <a:ea typeface="宋体" panose="02010600030101010101" pitchFamily="2" charset="-122"/>
              </a:rPr>
              <a:pPr>
                <a:spcBef>
                  <a:spcPct val="0"/>
                </a:spcBef>
                <a:buClrTx/>
                <a:buSzTx/>
                <a:buFontTx/>
                <a:buNone/>
              </a:pPr>
              <a:t>107</a:t>
            </a:fld>
            <a:endParaRPr lang="en-US" altLang="zh-CN" sz="1400" b="0">
              <a:ea typeface="宋体" panose="02010600030101010101" pitchFamily="2" charset="-122"/>
            </a:endParaRPr>
          </a:p>
        </p:txBody>
      </p:sp>
      <p:sp>
        <p:nvSpPr>
          <p:cNvPr id="114692" name="Rectangle 2">
            <a:extLst>
              <a:ext uri="{FF2B5EF4-FFF2-40B4-BE49-F238E27FC236}">
                <a16:creationId xmlns:a16="http://schemas.microsoft.com/office/drawing/2014/main" id="{3EED6618-3314-466D-B34E-D1458661564D}"/>
              </a:ext>
            </a:extLst>
          </p:cNvPr>
          <p:cNvSpPr>
            <a:spLocks noGrp="1" noChangeArrowheads="1"/>
          </p:cNvSpPr>
          <p:nvPr>
            <p:ph type="title" idx="4294967295"/>
          </p:nvPr>
        </p:nvSpPr>
        <p:spPr>
          <a:xfrm>
            <a:off x="1116013" y="404813"/>
            <a:ext cx="7632700" cy="792162"/>
          </a:xfrm>
          <a:noFill/>
        </p:spPr>
        <p:txBody>
          <a:bodyPr lIns="92075" tIns="46038" rIns="92075" bIns="46038" anchor="ctr"/>
          <a:lstStyle/>
          <a:p>
            <a:pPr eaLnBrk="1" hangingPunct="1"/>
            <a:r>
              <a:rPr lang="en-US" altLang="zh-CN">
                <a:latin typeface="Times New Roman" panose="02020603050405020304" pitchFamily="18" charset="0"/>
              </a:rPr>
              <a:t>3.3.3 </a:t>
            </a:r>
            <a:r>
              <a:rPr lang="zh-CN" altLang="en-US"/>
              <a:t>几种典型的单词识别问题 </a:t>
            </a:r>
          </a:p>
        </p:txBody>
      </p:sp>
      <p:sp>
        <p:nvSpPr>
          <p:cNvPr id="114693" name="Rectangle 3">
            <a:extLst>
              <a:ext uri="{FF2B5EF4-FFF2-40B4-BE49-F238E27FC236}">
                <a16:creationId xmlns:a16="http://schemas.microsoft.com/office/drawing/2014/main" id="{B19EB159-42E2-41A4-B595-4CD2857F6935}"/>
              </a:ext>
            </a:extLst>
          </p:cNvPr>
          <p:cNvSpPr>
            <a:spLocks noGrp="1" noChangeArrowheads="1"/>
          </p:cNvSpPr>
          <p:nvPr>
            <p:ph type="body" idx="4294967295"/>
          </p:nvPr>
        </p:nvSpPr>
        <p:spPr>
          <a:xfrm>
            <a:off x="684213" y="2060575"/>
            <a:ext cx="7848600" cy="3384550"/>
          </a:xfrm>
          <a:noFill/>
        </p:spPr>
        <p:txBody>
          <a:bodyPr lIns="92075" tIns="46038" rIns="92075" bIns="46038"/>
          <a:lstStyle/>
          <a:p>
            <a:pPr marL="609600" indent="-609600" eaLnBrk="1" hangingPunct="1"/>
            <a:r>
              <a:rPr lang="zh-CN" altLang="en-US"/>
              <a:t>回退</a:t>
            </a:r>
            <a:endParaRPr lang="en-US" altLang="zh-CN"/>
          </a:p>
          <a:p>
            <a:pPr marL="1009650" lvl="1" indent="-609600" eaLnBrk="1" hangingPunct="1"/>
            <a:r>
              <a:rPr lang="zh-CN" altLang="en-US"/>
              <a:t>超前搜索一个或多个字符</a:t>
            </a:r>
            <a:endParaRPr lang="en-US" altLang="zh-CN"/>
          </a:p>
          <a:p>
            <a:pPr marL="1009650" lvl="1" indent="-609600" eaLnBrk="1" hangingPunct="1"/>
            <a:r>
              <a:rPr lang="zh-CN" altLang="en-US"/>
              <a:t>利用栈来实现回退操作</a:t>
            </a:r>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5">
            <a:extLst>
              <a:ext uri="{FF2B5EF4-FFF2-40B4-BE49-F238E27FC236}">
                <a16:creationId xmlns:a16="http://schemas.microsoft.com/office/drawing/2014/main" id="{4CF7136A-E8D1-4AC7-9725-30CA6F518507}"/>
              </a:ext>
            </a:extLst>
          </p:cNvPr>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r" eaLnBrk="1" hangingPunct="1">
              <a:spcBef>
                <a:spcPct val="0"/>
              </a:spcBef>
              <a:buClrTx/>
              <a:buSzTx/>
              <a:buFontTx/>
              <a:buNone/>
            </a:pPr>
            <a:fld id="{5D9B7CC5-F83A-4B43-961E-843BF0CE81AD}" type="slidenum">
              <a:rPr lang="en-US" altLang="zh-CN" sz="1400" b="0">
                <a:ea typeface="宋体" panose="02010600030101010101" pitchFamily="2" charset="-122"/>
              </a:rPr>
              <a:pPr algn="r" eaLnBrk="1" hangingPunct="1">
                <a:spcBef>
                  <a:spcPct val="0"/>
                </a:spcBef>
                <a:buClrTx/>
                <a:buSzTx/>
                <a:buFontTx/>
                <a:buNone/>
              </a:pPr>
              <a:t>108</a:t>
            </a:fld>
            <a:endParaRPr lang="en-US" altLang="zh-CN" sz="1400" b="0">
              <a:ea typeface="宋体" panose="02010600030101010101" pitchFamily="2" charset="-122"/>
            </a:endParaRPr>
          </a:p>
        </p:txBody>
      </p:sp>
      <p:sp>
        <p:nvSpPr>
          <p:cNvPr id="115715" name="Rectangle 2">
            <a:extLst>
              <a:ext uri="{FF2B5EF4-FFF2-40B4-BE49-F238E27FC236}">
                <a16:creationId xmlns:a16="http://schemas.microsoft.com/office/drawing/2014/main" id="{59FCFF83-FBE7-483E-BD8E-46672036FD54}"/>
              </a:ext>
            </a:extLst>
          </p:cNvPr>
          <p:cNvSpPr txBox="1">
            <a:spLocks noChangeArrowheads="1"/>
          </p:cNvSpPr>
          <p:nvPr/>
        </p:nvSpPr>
        <p:spPr bwMode="auto">
          <a:xfrm>
            <a:off x="1187450" y="333375"/>
            <a:ext cx="6264275"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4400">
                <a:latin typeface="Times New Roman" panose="02020603050405020304" pitchFamily="18" charset="0"/>
                <a:ea typeface="黑体" panose="02010609060101010101" pitchFamily="49" charset="-122"/>
              </a:rPr>
              <a:t>3.3.4 </a:t>
            </a:r>
            <a:r>
              <a:rPr lang="zh-CN" altLang="en-US" sz="4400">
                <a:ea typeface="黑体" panose="02010609060101010101" pitchFamily="49" charset="-122"/>
              </a:rPr>
              <a:t>状态转换图的实现  </a:t>
            </a:r>
          </a:p>
        </p:txBody>
      </p:sp>
      <p:grpSp>
        <p:nvGrpSpPr>
          <p:cNvPr id="115716" name="组合 2">
            <a:extLst>
              <a:ext uri="{FF2B5EF4-FFF2-40B4-BE49-F238E27FC236}">
                <a16:creationId xmlns:a16="http://schemas.microsoft.com/office/drawing/2014/main" id="{3D8FB93F-4645-4A4B-A0A3-222FE5499AB7}"/>
              </a:ext>
            </a:extLst>
          </p:cNvPr>
          <p:cNvGrpSpPr>
            <a:grpSpLocks/>
          </p:cNvGrpSpPr>
          <p:nvPr/>
        </p:nvGrpSpPr>
        <p:grpSpPr bwMode="auto">
          <a:xfrm>
            <a:off x="0" y="3429000"/>
            <a:ext cx="9144000" cy="2808288"/>
            <a:chOff x="0" y="1772841"/>
            <a:chExt cx="9144000" cy="2808287"/>
          </a:xfrm>
        </p:grpSpPr>
        <p:sp>
          <p:nvSpPr>
            <p:cNvPr id="115718" name="Rectangle 3">
              <a:extLst>
                <a:ext uri="{FF2B5EF4-FFF2-40B4-BE49-F238E27FC236}">
                  <a16:creationId xmlns:a16="http://schemas.microsoft.com/office/drawing/2014/main" id="{9DC47A1D-37BA-481E-B678-B8FC40A8CF14}"/>
                </a:ext>
              </a:extLst>
            </p:cNvPr>
            <p:cNvSpPr>
              <a:spLocks noChangeArrowheads="1"/>
            </p:cNvSpPr>
            <p:nvPr/>
          </p:nvSpPr>
          <p:spPr bwMode="auto">
            <a:xfrm>
              <a:off x="0" y="18887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115719" name="Rectangle 4">
              <a:extLst>
                <a:ext uri="{FF2B5EF4-FFF2-40B4-BE49-F238E27FC236}">
                  <a16:creationId xmlns:a16="http://schemas.microsoft.com/office/drawing/2014/main" id="{F14ED8EC-AB68-4F23-B068-351F56582882}"/>
                </a:ext>
              </a:extLst>
            </p:cNvPr>
            <p:cNvSpPr>
              <a:spLocks noChangeArrowheads="1"/>
            </p:cNvSpPr>
            <p:nvPr/>
          </p:nvSpPr>
          <p:spPr bwMode="auto">
            <a:xfrm>
              <a:off x="0" y="274915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115720" name="椭圆 1">
              <a:extLst>
                <a:ext uri="{FF2B5EF4-FFF2-40B4-BE49-F238E27FC236}">
                  <a16:creationId xmlns:a16="http://schemas.microsoft.com/office/drawing/2014/main" id="{4E650F5E-4DBA-4D85-B019-BD4112841135}"/>
                </a:ext>
              </a:extLst>
            </p:cNvPr>
            <p:cNvSpPr>
              <a:spLocks noChangeArrowheads="1"/>
            </p:cNvSpPr>
            <p:nvPr/>
          </p:nvSpPr>
          <p:spPr bwMode="auto">
            <a:xfrm>
              <a:off x="827088" y="3069828"/>
              <a:ext cx="504825" cy="503238"/>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0</a:t>
              </a:r>
              <a:endParaRPr lang="zh-CN" altLang="en-US" sz="2600" b="0">
                <a:ea typeface="宋体" panose="02010600030101010101" pitchFamily="2" charset="-122"/>
              </a:endParaRPr>
            </a:p>
          </p:txBody>
        </p:sp>
        <p:sp>
          <p:nvSpPr>
            <p:cNvPr id="115721" name="椭圆 6">
              <a:extLst>
                <a:ext uri="{FF2B5EF4-FFF2-40B4-BE49-F238E27FC236}">
                  <a16:creationId xmlns:a16="http://schemas.microsoft.com/office/drawing/2014/main" id="{4367E498-6CD8-4BC9-A330-6A106158EFAE}"/>
                </a:ext>
              </a:extLst>
            </p:cNvPr>
            <p:cNvSpPr>
              <a:spLocks noChangeArrowheads="1"/>
            </p:cNvSpPr>
            <p:nvPr/>
          </p:nvSpPr>
          <p:spPr bwMode="auto">
            <a:xfrm>
              <a:off x="2268538" y="3069828"/>
              <a:ext cx="503237" cy="503238"/>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1</a:t>
              </a:r>
              <a:endParaRPr lang="zh-CN" altLang="en-US" sz="2600" b="0">
                <a:ea typeface="宋体" panose="02010600030101010101" pitchFamily="2" charset="-122"/>
              </a:endParaRPr>
            </a:p>
          </p:txBody>
        </p:sp>
        <p:sp>
          <p:nvSpPr>
            <p:cNvPr id="115722" name="椭圆 7">
              <a:extLst>
                <a:ext uri="{FF2B5EF4-FFF2-40B4-BE49-F238E27FC236}">
                  <a16:creationId xmlns:a16="http://schemas.microsoft.com/office/drawing/2014/main" id="{BC1CDBAB-3CFE-475F-A1FB-898D3F93C127}"/>
                </a:ext>
              </a:extLst>
            </p:cNvPr>
            <p:cNvSpPr>
              <a:spLocks noChangeArrowheads="1"/>
            </p:cNvSpPr>
            <p:nvPr/>
          </p:nvSpPr>
          <p:spPr bwMode="auto">
            <a:xfrm>
              <a:off x="3708400" y="3069828"/>
              <a:ext cx="503238" cy="503238"/>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2</a:t>
              </a:r>
              <a:endParaRPr lang="zh-CN" altLang="en-US" sz="2600" b="0">
                <a:ea typeface="宋体" panose="02010600030101010101" pitchFamily="2" charset="-122"/>
              </a:endParaRPr>
            </a:p>
          </p:txBody>
        </p:sp>
        <p:sp>
          <p:nvSpPr>
            <p:cNvPr id="115723" name="椭圆 8">
              <a:extLst>
                <a:ext uri="{FF2B5EF4-FFF2-40B4-BE49-F238E27FC236}">
                  <a16:creationId xmlns:a16="http://schemas.microsoft.com/office/drawing/2014/main" id="{F72EE604-637E-471B-BE10-5991FEFC7D67}"/>
                </a:ext>
              </a:extLst>
            </p:cNvPr>
            <p:cNvSpPr>
              <a:spLocks noChangeArrowheads="1"/>
            </p:cNvSpPr>
            <p:nvPr/>
          </p:nvSpPr>
          <p:spPr bwMode="auto">
            <a:xfrm>
              <a:off x="5148263" y="3069828"/>
              <a:ext cx="503237" cy="503238"/>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4</a:t>
              </a:r>
              <a:endParaRPr lang="zh-CN" altLang="en-US" sz="2600" b="0">
                <a:ea typeface="宋体" panose="02010600030101010101" pitchFamily="2" charset="-122"/>
              </a:endParaRPr>
            </a:p>
          </p:txBody>
        </p:sp>
        <p:sp>
          <p:nvSpPr>
            <p:cNvPr id="115724" name="椭圆 9">
              <a:extLst>
                <a:ext uri="{FF2B5EF4-FFF2-40B4-BE49-F238E27FC236}">
                  <a16:creationId xmlns:a16="http://schemas.microsoft.com/office/drawing/2014/main" id="{86872C52-B0A8-4B21-B30F-A5E1F6A4C3B7}"/>
                </a:ext>
              </a:extLst>
            </p:cNvPr>
            <p:cNvSpPr>
              <a:spLocks noChangeArrowheads="1"/>
            </p:cNvSpPr>
            <p:nvPr/>
          </p:nvSpPr>
          <p:spPr bwMode="auto">
            <a:xfrm>
              <a:off x="6588125" y="3069828"/>
              <a:ext cx="504825" cy="503238"/>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5</a:t>
              </a:r>
              <a:endParaRPr lang="zh-CN" altLang="en-US" sz="2600" b="0">
                <a:ea typeface="宋体" panose="02010600030101010101" pitchFamily="2" charset="-122"/>
              </a:endParaRPr>
            </a:p>
          </p:txBody>
        </p:sp>
        <p:sp>
          <p:nvSpPr>
            <p:cNvPr id="115725" name="椭圆 10">
              <a:extLst>
                <a:ext uri="{FF2B5EF4-FFF2-40B4-BE49-F238E27FC236}">
                  <a16:creationId xmlns:a16="http://schemas.microsoft.com/office/drawing/2014/main" id="{8C7D588F-5431-4824-8527-BCB0D7E902AE}"/>
                </a:ext>
              </a:extLst>
            </p:cNvPr>
            <p:cNvSpPr>
              <a:spLocks noChangeArrowheads="1"/>
            </p:cNvSpPr>
            <p:nvPr/>
          </p:nvSpPr>
          <p:spPr bwMode="auto">
            <a:xfrm>
              <a:off x="8027988" y="3069828"/>
              <a:ext cx="504825" cy="503238"/>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6</a:t>
              </a:r>
              <a:endParaRPr lang="zh-CN" altLang="en-US" sz="2600" b="0">
                <a:ea typeface="宋体" panose="02010600030101010101" pitchFamily="2" charset="-122"/>
              </a:endParaRPr>
            </a:p>
          </p:txBody>
        </p:sp>
        <p:cxnSp>
          <p:nvCxnSpPr>
            <p:cNvPr id="115726" name="直接箭头连接符 4">
              <a:extLst>
                <a:ext uri="{FF2B5EF4-FFF2-40B4-BE49-F238E27FC236}">
                  <a16:creationId xmlns:a16="http://schemas.microsoft.com/office/drawing/2014/main" id="{945FEA6D-4907-4B9B-AB50-2586AAAC16EA}"/>
                </a:ext>
              </a:extLst>
            </p:cNvPr>
            <p:cNvCxnSpPr>
              <a:cxnSpLocks noChangeShapeType="1"/>
              <a:endCxn id="115720" idx="2"/>
            </p:cNvCxnSpPr>
            <p:nvPr/>
          </p:nvCxnSpPr>
          <p:spPr bwMode="auto">
            <a:xfrm>
              <a:off x="0" y="3320653"/>
              <a:ext cx="827088"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5727" name="TextBox 11">
              <a:extLst>
                <a:ext uri="{FF2B5EF4-FFF2-40B4-BE49-F238E27FC236}">
                  <a16:creationId xmlns:a16="http://schemas.microsoft.com/office/drawing/2014/main" id="{27786768-544B-4DD9-BD6F-CC47959F0012}"/>
                </a:ext>
              </a:extLst>
            </p:cNvPr>
            <p:cNvSpPr txBox="1">
              <a:spLocks noChangeArrowheads="1"/>
            </p:cNvSpPr>
            <p:nvPr/>
          </p:nvSpPr>
          <p:spPr bwMode="auto">
            <a:xfrm>
              <a:off x="46038" y="2780903"/>
              <a:ext cx="6461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start</a:t>
              </a:r>
              <a:endParaRPr lang="zh-CN" altLang="en-US" sz="1800" b="0">
                <a:ea typeface="宋体" panose="02010600030101010101" pitchFamily="2" charset="-122"/>
              </a:endParaRPr>
            </a:p>
          </p:txBody>
        </p:sp>
        <p:cxnSp>
          <p:nvCxnSpPr>
            <p:cNvPr id="115728" name="直接箭头连接符 14">
              <a:extLst>
                <a:ext uri="{FF2B5EF4-FFF2-40B4-BE49-F238E27FC236}">
                  <a16:creationId xmlns:a16="http://schemas.microsoft.com/office/drawing/2014/main" id="{64C7E399-05BB-4E71-B7B7-A6236B8F8063}"/>
                </a:ext>
              </a:extLst>
            </p:cNvPr>
            <p:cNvCxnSpPr>
              <a:cxnSpLocks noChangeShapeType="1"/>
            </p:cNvCxnSpPr>
            <p:nvPr/>
          </p:nvCxnSpPr>
          <p:spPr bwMode="auto">
            <a:xfrm>
              <a:off x="1403350" y="3357166"/>
              <a:ext cx="828675"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5729" name="TextBox 18">
              <a:extLst>
                <a:ext uri="{FF2B5EF4-FFF2-40B4-BE49-F238E27FC236}">
                  <a16:creationId xmlns:a16="http://schemas.microsoft.com/office/drawing/2014/main" id="{5C0138D4-D9C7-49D0-B25C-08176AF8EC40}"/>
                </a:ext>
              </a:extLst>
            </p:cNvPr>
            <p:cNvSpPr txBox="1">
              <a:spLocks noChangeArrowheads="1"/>
            </p:cNvSpPr>
            <p:nvPr/>
          </p:nvSpPr>
          <p:spPr bwMode="auto">
            <a:xfrm>
              <a:off x="1449388" y="2817416"/>
              <a:ext cx="625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cxnSp>
          <p:nvCxnSpPr>
            <p:cNvPr id="115730" name="直接箭头连接符 16">
              <a:extLst>
                <a:ext uri="{FF2B5EF4-FFF2-40B4-BE49-F238E27FC236}">
                  <a16:creationId xmlns:a16="http://schemas.microsoft.com/office/drawing/2014/main" id="{14F7B5B1-0053-4B1E-88D6-B81C6AA8AA8D}"/>
                </a:ext>
              </a:extLst>
            </p:cNvPr>
            <p:cNvCxnSpPr>
              <a:cxnSpLocks noChangeShapeType="1"/>
            </p:cNvCxnSpPr>
            <p:nvPr/>
          </p:nvCxnSpPr>
          <p:spPr bwMode="auto">
            <a:xfrm>
              <a:off x="2808288" y="3358753"/>
              <a:ext cx="827087"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5731" name="TextBox 17">
              <a:extLst>
                <a:ext uri="{FF2B5EF4-FFF2-40B4-BE49-F238E27FC236}">
                  <a16:creationId xmlns:a16="http://schemas.microsoft.com/office/drawing/2014/main" id="{1B5247AF-33E1-400F-A2E3-D1900DA0E20A}"/>
                </a:ext>
              </a:extLst>
            </p:cNvPr>
            <p:cNvSpPr txBox="1">
              <a:spLocks noChangeArrowheads="1"/>
            </p:cNvSpPr>
            <p:nvPr/>
          </p:nvSpPr>
          <p:spPr bwMode="auto">
            <a:xfrm>
              <a:off x="3133725" y="2819003"/>
              <a:ext cx="2857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a:t>
              </a:r>
              <a:endParaRPr lang="zh-CN" altLang="en-US" sz="2600" b="0">
                <a:ea typeface="宋体" panose="02010600030101010101" pitchFamily="2" charset="-122"/>
              </a:endParaRPr>
            </a:p>
          </p:txBody>
        </p:sp>
        <p:cxnSp>
          <p:nvCxnSpPr>
            <p:cNvPr id="115732" name="直接箭头连接符 18">
              <a:extLst>
                <a:ext uri="{FF2B5EF4-FFF2-40B4-BE49-F238E27FC236}">
                  <a16:creationId xmlns:a16="http://schemas.microsoft.com/office/drawing/2014/main" id="{0A2F136E-5C44-40DE-8FD4-0E00583C05D6}"/>
                </a:ext>
              </a:extLst>
            </p:cNvPr>
            <p:cNvCxnSpPr>
              <a:cxnSpLocks noChangeShapeType="1"/>
            </p:cNvCxnSpPr>
            <p:nvPr/>
          </p:nvCxnSpPr>
          <p:spPr bwMode="auto">
            <a:xfrm>
              <a:off x="4321175" y="3320653"/>
              <a:ext cx="827088"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5733" name="TextBox 19">
              <a:extLst>
                <a:ext uri="{FF2B5EF4-FFF2-40B4-BE49-F238E27FC236}">
                  <a16:creationId xmlns:a16="http://schemas.microsoft.com/office/drawing/2014/main" id="{EA29261A-377C-4432-83C4-53924B381779}"/>
                </a:ext>
              </a:extLst>
            </p:cNvPr>
            <p:cNvSpPr txBox="1">
              <a:spLocks noChangeArrowheads="1"/>
            </p:cNvSpPr>
            <p:nvPr/>
          </p:nvSpPr>
          <p:spPr bwMode="auto">
            <a:xfrm>
              <a:off x="4572000" y="2780903"/>
              <a:ext cx="314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E</a:t>
              </a:r>
              <a:endParaRPr lang="zh-CN" altLang="en-US" sz="1800" b="0">
                <a:ea typeface="宋体" panose="02010600030101010101" pitchFamily="2" charset="-122"/>
              </a:endParaRPr>
            </a:p>
          </p:txBody>
        </p:sp>
        <p:cxnSp>
          <p:nvCxnSpPr>
            <p:cNvPr id="115734" name="直接箭头连接符 20">
              <a:extLst>
                <a:ext uri="{FF2B5EF4-FFF2-40B4-BE49-F238E27FC236}">
                  <a16:creationId xmlns:a16="http://schemas.microsoft.com/office/drawing/2014/main" id="{8474FE27-393D-471D-978F-1BFC05AFFF9A}"/>
                </a:ext>
              </a:extLst>
            </p:cNvPr>
            <p:cNvCxnSpPr>
              <a:cxnSpLocks noChangeShapeType="1"/>
            </p:cNvCxnSpPr>
            <p:nvPr/>
          </p:nvCxnSpPr>
          <p:spPr bwMode="auto">
            <a:xfrm>
              <a:off x="5724525" y="3320653"/>
              <a:ext cx="827088"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5735" name="TextBox 21">
              <a:extLst>
                <a:ext uri="{FF2B5EF4-FFF2-40B4-BE49-F238E27FC236}">
                  <a16:creationId xmlns:a16="http://schemas.microsoft.com/office/drawing/2014/main" id="{700037F9-023A-4FA3-AE15-4C3B5A7364C6}"/>
                </a:ext>
              </a:extLst>
            </p:cNvPr>
            <p:cNvSpPr txBox="1">
              <a:spLocks noChangeArrowheads="1"/>
            </p:cNvSpPr>
            <p:nvPr/>
          </p:nvSpPr>
          <p:spPr bwMode="auto">
            <a:xfrm>
              <a:off x="5651500" y="2780903"/>
              <a:ext cx="669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 | -</a:t>
              </a:r>
              <a:endParaRPr lang="zh-CN" altLang="en-US" sz="1800" b="0">
                <a:ea typeface="宋体" panose="02010600030101010101" pitchFamily="2" charset="-122"/>
              </a:endParaRPr>
            </a:p>
          </p:txBody>
        </p:sp>
        <p:cxnSp>
          <p:nvCxnSpPr>
            <p:cNvPr id="115736" name="直接箭头连接符 22">
              <a:extLst>
                <a:ext uri="{FF2B5EF4-FFF2-40B4-BE49-F238E27FC236}">
                  <a16:creationId xmlns:a16="http://schemas.microsoft.com/office/drawing/2014/main" id="{25B08B5D-71DB-489E-AA8E-9CC0C7A6023A}"/>
                </a:ext>
              </a:extLst>
            </p:cNvPr>
            <p:cNvCxnSpPr>
              <a:cxnSpLocks noChangeShapeType="1"/>
            </p:cNvCxnSpPr>
            <p:nvPr/>
          </p:nvCxnSpPr>
          <p:spPr bwMode="auto">
            <a:xfrm>
              <a:off x="7164388" y="3320653"/>
              <a:ext cx="827087"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5737" name="TextBox 26">
              <a:extLst>
                <a:ext uri="{FF2B5EF4-FFF2-40B4-BE49-F238E27FC236}">
                  <a16:creationId xmlns:a16="http://schemas.microsoft.com/office/drawing/2014/main" id="{C6B13E16-F024-4DA4-8E68-5BC11D7D47E9}"/>
                </a:ext>
              </a:extLst>
            </p:cNvPr>
            <p:cNvSpPr txBox="1">
              <a:spLocks noChangeArrowheads="1"/>
            </p:cNvSpPr>
            <p:nvPr/>
          </p:nvSpPr>
          <p:spPr bwMode="auto">
            <a:xfrm>
              <a:off x="7092950" y="2865041"/>
              <a:ext cx="623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sp>
          <p:nvSpPr>
            <p:cNvPr id="115738" name="TextBox 27">
              <a:extLst>
                <a:ext uri="{FF2B5EF4-FFF2-40B4-BE49-F238E27FC236}">
                  <a16:creationId xmlns:a16="http://schemas.microsoft.com/office/drawing/2014/main" id="{ABF32FD1-6A1E-4D9D-A063-BBB1894BCEE1}"/>
                </a:ext>
              </a:extLst>
            </p:cNvPr>
            <p:cNvSpPr txBox="1">
              <a:spLocks noChangeArrowheads="1"/>
            </p:cNvSpPr>
            <p:nvPr/>
          </p:nvSpPr>
          <p:spPr bwMode="auto">
            <a:xfrm>
              <a:off x="2095500" y="1845866"/>
              <a:ext cx="6238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sp>
          <p:nvSpPr>
            <p:cNvPr id="115739" name="任意多边形 26">
              <a:extLst>
                <a:ext uri="{FF2B5EF4-FFF2-40B4-BE49-F238E27FC236}">
                  <a16:creationId xmlns:a16="http://schemas.microsoft.com/office/drawing/2014/main" id="{CDB715BA-78BF-4AD6-97DC-CE0254C0E7D1}"/>
                </a:ext>
              </a:extLst>
            </p:cNvPr>
            <p:cNvSpPr>
              <a:spLocks/>
            </p:cNvSpPr>
            <p:nvPr/>
          </p:nvSpPr>
          <p:spPr bwMode="auto">
            <a:xfrm>
              <a:off x="2286000" y="2296716"/>
              <a:ext cx="431800" cy="889000"/>
            </a:xfrm>
            <a:custGeom>
              <a:avLst/>
              <a:gdLst>
                <a:gd name="T0" fmla="*/ 0 w 432486"/>
                <a:gd name="T1" fmla="*/ 853576 h 889822"/>
                <a:gd name="T2" fmla="*/ 184077 w 432486"/>
                <a:gd name="T3" fmla="*/ 136 h 889822"/>
                <a:gd name="T4" fmla="*/ 402668 w 432486"/>
                <a:gd name="T5" fmla="*/ 782453 h 889822"/>
                <a:gd name="T6" fmla="*/ 0 60000 65536"/>
                <a:gd name="T7" fmla="*/ 0 60000 65536"/>
                <a:gd name="T8" fmla="*/ 0 60000 65536"/>
              </a:gdLst>
              <a:ahLst/>
              <a:cxnLst>
                <a:cxn ang="T6">
                  <a:pos x="T0" y="T1"/>
                </a:cxn>
                <a:cxn ang="T7">
                  <a:pos x="T2" y="T3"/>
                </a:cxn>
                <a:cxn ang="T8">
                  <a:pos x="T4" y="T5"/>
                </a:cxn>
              </a:cxnLst>
              <a:rect l="0" t="0" r="r" b="b"/>
              <a:pathLst>
                <a:path w="432486" h="889822">
                  <a:moveTo>
                    <a:pt x="0" y="889822"/>
                  </a:moveTo>
                  <a:cubicBezTo>
                    <a:pt x="62813" y="451157"/>
                    <a:pt x="125627" y="12493"/>
                    <a:pt x="197708" y="136"/>
                  </a:cubicBezTo>
                  <a:cubicBezTo>
                    <a:pt x="269789" y="-12221"/>
                    <a:pt x="432486" y="815682"/>
                    <a:pt x="432486" y="815682"/>
                  </a:cubicBezTo>
                </a:path>
              </a:pathLst>
            </a:cu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740" name="TextBox 30">
              <a:extLst>
                <a:ext uri="{FF2B5EF4-FFF2-40B4-BE49-F238E27FC236}">
                  <a16:creationId xmlns:a16="http://schemas.microsoft.com/office/drawing/2014/main" id="{6768552B-99D1-43C0-B7C7-DDB22E165501}"/>
                </a:ext>
              </a:extLst>
            </p:cNvPr>
            <p:cNvSpPr txBox="1">
              <a:spLocks noChangeArrowheads="1"/>
            </p:cNvSpPr>
            <p:nvPr/>
          </p:nvSpPr>
          <p:spPr bwMode="auto">
            <a:xfrm>
              <a:off x="3752850" y="1836341"/>
              <a:ext cx="314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E</a:t>
              </a:r>
              <a:endParaRPr lang="zh-CN" altLang="en-US" sz="1800" b="0">
                <a:ea typeface="宋体" panose="02010600030101010101" pitchFamily="2" charset="-122"/>
              </a:endParaRPr>
            </a:p>
          </p:txBody>
        </p:sp>
        <p:sp>
          <p:nvSpPr>
            <p:cNvPr id="115741" name="任意多边形 31">
              <a:extLst>
                <a:ext uri="{FF2B5EF4-FFF2-40B4-BE49-F238E27FC236}">
                  <a16:creationId xmlns:a16="http://schemas.microsoft.com/office/drawing/2014/main" id="{82E4985A-6302-48B8-A88A-95E65CEE52CB}"/>
                </a:ext>
              </a:extLst>
            </p:cNvPr>
            <p:cNvSpPr>
              <a:spLocks/>
            </p:cNvSpPr>
            <p:nvPr/>
          </p:nvSpPr>
          <p:spPr bwMode="auto">
            <a:xfrm>
              <a:off x="3725863" y="2650728"/>
              <a:ext cx="433387" cy="534988"/>
            </a:xfrm>
            <a:custGeom>
              <a:avLst/>
              <a:gdLst>
                <a:gd name="T0" fmla="*/ 0 w 432486"/>
                <a:gd name="T1" fmla="*/ 1 h 889822"/>
                <a:gd name="T2" fmla="*/ 217120 w 432486"/>
                <a:gd name="T3" fmla="*/ 1 h 889822"/>
                <a:gd name="T4" fmla="*/ 474943 w 432486"/>
                <a:gd name="T5" fmla="*/ 1 h 889822"/>
                <a:gd name="T6" fmla="*/ 0 60000 65536"/>
                <a:gd name="T7" fmla="*/ 0 60000 65536"/>
                <a:gd name="T8" fmla="*/ 0 60000 65536"/>
              </a:gdLst>
              <a:ahLst/>
              <a:cxnLst>
                <a:cxn ang="T6">
                  <a:pos x="T0" y="T1"/>
                </a:cxn>
                <a:cxn ang="T7">
                  <a:pos x="T2" y="T3"/>
                </a:cxn>
                <a:cxn ang="T8">
                  <a:pos x="T4" y="T5"/>
                </a:cxn>
              </a:cxnLst>
              <a:rect l="0" t="0" r="r" b="b"/>
              <a:pathLst>
                <a:path w="432486" h="889822">
                  <a:moveTo>
                    <a:pt x="0" y="889822"/>
                  </a:moveTo>
                  <a:cubicBezTo>
                    <a:pt x="62813" y="451157"/>
                    <a:pt x="125627" y="12493"/>
                    <a:pt x="197708" y="136"/>
                  </a:cubicBezTo>
                  <a:cubicBezTo>
                    <a:pt x="269789" y="-12221"/>
                    <a:pt x="432486" y="815682"/>
                    <a:pt x="432486" y="815682"/>
                  </a:cubicBezTo>
                </a:path>
              </a:pathLst>
            </a:cu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742" name="TextBox 31">
              <a:extLst>
                <a:ext uri="{FF2B5EF4-FFF2-40B4-BE49-F238E27FC236}">
                  <a16:creationId xmlns:a16="http://schemas.microsoft.com/office/drawing/2014/main" id="{E2380D66-8A11-4822-9482-AD960A55B5F3}"/>
                </a:ext>
              </a:extLst>
            </p:cNvPr>
            <p:cNvSpPr txBox="1">
              <a:spLocks noChangeArrowheads="1"/>
            </p:cNvSpPr>
            <p:nvPr/>
          </p:nvSpPr>
          <p:spPr bwMode="auto">
            <a:xfrm>
              <a:off x="6343650" y="1772841"/>
              <a:ext cx="892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sp>
          <p:nvSpPr>
            <p:cNvPr id="115743" name="任意多边形 33">
              <a:extLst>
                <a:ext uri="{FF2B5EF4-FFF2-40B4-BE49-F238E27FC236}">
                  <a16:creationId xmlns:a16="http://schemas.microsoft.com/office/drawing/2014/main" id="{7FDC3CC8-CE5E-45B9-8B49-826EAECFC3B8}"/>
                </a:ext>
              </a:extLst>
            </p:cNvPr>
            <p:cNvSpPr>
              <a:spLocks/>
            </p:cNvSpPr>
            <p:nvPr/>
          </p:nvSpPr>
          <p:spPr bwMode="auto">
            <a:xfrm>
              <a:off x="5400675" y="2204641"/>
              <a:ext cx="2627313" cy="890587"/>
            </a:xfrm>
            <a:custGeom>
              <a:avLst/>
              <a:gdLst>
                <a:gd name="T0" fmla="*/ 0 w 432486"/>
                <a:gd name="T1" fmla="*/ 924907 h 889822"/>
                <a:gd name="T2" fmla="*/ 2147483646 w 432486"/>
                <a:gd name="T3" fmla="*/ 136 h 889822"/>
                <a:gd name="T4" fmla="*/ 2147483646 w 432486"/>
                <a:gd name="T5" fmla="*/ 847842 h 889822"/>
                <a:gd name="T6" fmla="*/ 0 60000 65536"/>
                <a:gd name="T7" fmla="*/ 0 60000 65536"/>
                <a:gd name="T8" fmla="*/ 0 60000 65536"/>
              </a:gdLst>
              <a:ahLst/>
              <a:cxnLst>
                <a:cxn ang="T6">
                  <a:pos x="T0" y="T1"/>
                </a:cxn>
                <a:cxn ang="T7">
                  <a:pos x="T2" y="T3"/>
                </a:cxn>
                <a:cxn ang="T8">
                  <a:pos x="T4" y="T5"/>
                </a:cxn>
              </a:cxnLst>
              <a:rect l="0" t="0" r="r" b="b"/>
              <a:pathLst>
                <a:path w="432486" h="889822">
                  <a:moveTo>
                    <a:pt x="0" y="889822"/>
                  </a:moveTo>
                  <a:cubicBezTo>
                    <a:pt x="62813" y="451157"/>
                    <a:pt x="125627" y="12493"/>
                    <a:pt x="197708" y="136"/>
                  </a:cubicBezTo>
                  <a:cubicBezTo>
                    <a:pt x="269789" y="-12221"/>
                    <a:pt x="432486" y="815682"/>
                    <a:pt x="432486" y="815682"/>
                  </a:cubicBezTo>
                </a:path>
              </a:pathLst>
            </a:cu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744" name="TextBox 33">
              <a:extLst>
                <a:ext uri="{FF2B5EF4-FFF2-40B4-BE49-F238E27FC236}">
                  <a16:creationId xmlns:a16="http://schemas.microsoft.com/office/drawing/2014/main" id="{9111647C-05A3-40BE-A137-A662337B7C11}"/>
                </a:ext>
              </a:extLst>
            </p:cNvPr>
            <p:cNvSpPr txBox="1">
              <a:spLocks noChangeArrowheads="1"/>
            </p:cNvSpPr>
            <p:nvPr/>
          </p:nvSpPr>
          <p:spPr bwMode="auto">
            <a:xfrm>
              <a:off x="7856538" y="1845866"/>
              <a:ext cx="623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sp>
          <p:nvSpPr>
            <p:cNvPr id="115745" name="任意多边形 35">
              <a:extLst>
                <a:ext uri="{FF2B5EF4-FFF2-40B4-BE49-F238E27FC236}">
                  <a16:creationId xmlns:a16="http://schemas.microsoft.com/office/drawing/2014/main" id="{8A64C94A-2137-4891-910F-EDD94E14220B}"/>
                </a:ext>
              </a:extLst>
            </p:cNvPr>
            <p:cNvSpPr>
              <a:spLocks/>
            </p:cNvSpPr>
            <p:nvPr/>
          </p:nvSpPr>
          <p:spPr bwMode="auto">
            <a:xfrm>
              <a:off x="8047038" y="2296716"/>
              <a:ext cx="431800" cy="889000"/>
            </a:xfrm>
            <a:custGeom>
              <a:avLst/>
              <a:gdLst>
                <a:gd name="T0" fmla="*/ 0 w 432486"/>
                <a:gd name="T1" fmla="*/ 853576 h 889822"/>
                <a:gd name="T2" fmla="*/ 184077 w 432486"/>
                <a:gd name="T3" fmla="*/ 136 h 889822"/>
                <a:gd name="T4" fmla="*/ 402668 w 432486"/>
                <a:gd name="T5" fmla="*/ 782453 h 889822"/>
                <a:gd name="T6" fmla="*/ 0 60000 65536"/>
                <a:gd name="T7" fmla="*/ 0 60000 65536"/>
                <a:gd name="T8" fmla="*/ 0 60000 65536"/>
              </a:gdLst>
              <a:ahLst/>
              <a:cxnLst>
                <a:cxn ang="T6">
                  <a:pos x="T0" y="T1"/>
                </a:cxn>
                <a:cxn ang="T7">
                  <a:pos x="T2" y="T3"/>
                </a:cxn>
                <a:cxn ang="T8">
                  <a:pos x="T4" y="T5"/>
                </a:cxn>
              </a:cxnLst>
              <a:rect l="0" t="0" r="r" b="b"/>
              <a:pathLst>
                <a:path w="432486" h="889822">
                  <a:moveTo>
                    <a:pt x="0" y="889822"/>
                  </a:moveTo>
                  <a:cubicBezTo>
                    <a:pt x="62813" y="451157"/>
                    <a:pt x="125627" y="12493"/>
                    <a:pt x="197708" y="136"/>
                  </a:cubicBezTo>
                  <a:cubicBezTo>
                    <a:pt x="269789" y="-12221"/>
                    <a:pt x="432486" y="815682"/>
                    <a:pt x="432486" y="815682"/>
                  </a:cubicBezTo>
                </a:path>
              </a:pathLst>
            </a:cu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746" name="椭圆 36">
              <a:extLst>
                <a:ext uri="{FF2B5EF4-FFF2-40B4-BE49-F238E27FC236}">
                  <a16:creationId xmlns:a16="http://schemas.microsoft.com/office/drawing/2014/main" id="{F5146718-522D-4C0E-95A5-BD966E6C8D0C}"/>
                </a:ext>
              </a:extLst>
            </p:cNvPr>
            <p:cNvSpPr>
              <a:spLocks noChangeArrowheads="1"/>
            </p:cNvSpPr>
            <p:nvPr/>
          </p:nvSpPr>
          <p:spPr bwMode="auto">
            <a:xfrm>
              <a:off x="2268538" y="4077891"/>
              <a:ext cx="503237" cy="503237"/>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3</a:t>
              </a:r>
              <a:endParaRPr lang="zh-CN" altLang="en-US" sz="2600" b="0">
                <a:ea typeface="宋体" panose="02010600030101010101" pitchFamily="2" charset="-122"/>
              </a:endParaRPr>
            </a:p>
          </p:txBody>
        </p:sp>
        <p:cxnSp>
          <p:nvCxnSpPr>
            <p:cNvPr id="115747" name="曲线连接符 29">
              <a:extLst>
                <a:ext uri="{FF2B5EF4-FFF2-40B4-BE49-F238E27FC236}">
                  <a16:creationId xmlns:a16="http://schemas.microsoft.com/office/drawing/2014/main" id="{703EAF8F-14A3-4F3A-99B5-89CA419353F5}"/>
                </a:ext>
              </a:extLst>
            </p:cNvPr>
            <p:cNvCxnSpPr>
              <a:cxnSpLocks noChangeShapeType="1"/>
              <a:stCxn id="115720" idx="4"/>
              <a:endCxn id="115746" idx="2"/>
            </p:cNvCxnSpPr>
            <p:nvPr/>
          </p:nvCxnSpPr>
          <p:spPr bwMode="auto">
            <a:xfrm rot="16200000" flipH="1">
              <a:off x="1296194" y="3356372"/>
              <a:ext cx="755650" cy="1189038"/>
            </a:xfrm>
            <a:prstGeom prst="curved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5748" name="TextBox 41">
              <a:extLst>
                <a:ext uri="{FF2B5EF4-FFF2-40B4-BE49-F238E27FC236}">
                  <a16:creationId xmlns:a16="http://schemas.microsoft.com/office/drawing/2014/main" id="{1FEC34E1-B8A6-4E54-9199-D618B276F960}"/>
                </a:ext>
              </a:extLst>
            </p:cNvPr>
            <p:cNvSpPr txBox="1">
              <a:spLocks noChangeArrowheads="1"/>
            </p:cNvSpPr>
            <p:nvPr/>
          </p:nvSpPr>
          <p:spPr bwMode="auto">
            <a:xfrm>
              <a:off x="1619250" y="3657203"/>
              <a:ext cx="2857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a:t>
              </a:r>
              <a:endParaRPr lang="zh-CN" altLang="en-US" sz="2600" b="0">
                <a:ea typeface="宋体" panose="02010600030101010101" pitchFamily="2" charset="-122"/>
              </a:endParaRPr>
            </a:p>
          </p:txBody>
        </p:sp>
        <p:cxnSp>
          <p:nvCxnSpPr>
            <p:cNvPr id="115749" name="曲线连接符 44">
              <a:extLst>
                <a:ext uri="{FF2B5EF4-FFF2-40B4-BE49-F238E27FC236}">
                  <a16:creationId xmlns:a16="http://schemas.microsoft.com/office/drawing/2014/main" id="{E47E2AB8-6A1B-4384-BABD-F17CD7BEA0B5}"/>
                </a:ext>
              </a:extLst>
            </p:cNvPr>
            <p:cNvCxnSpPr>
              <a:cxnSpLocks noChangeShapeType="1"/>
              <a:stCxn id="115746" idx="6"/>
              <a:endCxn id="115722" idx="4"/>
            </p:cNvCxnSpPr>
            <p:nvPr/>
          </p:nvCxnSpPr>
          <p:spPr bwMode="auto">
            <a:xfrm flipV="1">
              <a:off x="2771775" y="3573066"/>
              <a:ext cx="1187450" cy="755650"/>
            </a:xfrm>
            <a:prstGeom prst="curved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5750" name="TextBox 44">
              <a:extLst>
                <a:ext uri="{FF2B5EF4-FFF2-40B4-BE49-F238E27FC236}">
                  <a16:creationId xmlns:a16="http://schemas.microsoft.com/office/drawing/2014/main" id="{BE587BE6-313B-40C2-AA78-FB53E39AEC2E}"/>
                </a:ext>
              </a:extLst>
            </p:cNvPr>
            <p:cNvSpPr txBox="1">
              <a:spLocks noChangeArrowheads="1"/>
            </p:cNvSpPr>
            <p:nvPr/>
          </p:nvSpPr>
          <p:spPr bwMode="auto">
            <a:xfrm>
              <a:off x="2651125" y="3996928"/>
              <a:ext cx="625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sp>
          <p:nvSpPr>
            <p:cNvPr id="115751" name="TextBox 55">
              <a:extLst>
                <a:ext uri="{FF2B5EF4-FFF2-40B4-BE49-F238E27FC236}">
                  <a16:creationId xmlns:a16="http://schemas.microsoft.com/office/drawing/2014/main" id="{FC44161A-E131-4AA3-8A0E-25C05FB8D404}"/>
                </a:ext>
              </a:extLst>
            </p:cNvPr>
            <p:cNvSpPr txBox="1">
              <a:spLocks noChangeArrowheads="1"/>
            </p:cNvSpPr>
            <p:nvPr/>
          </p:nvSpPr>
          <p:spPr bwMode="auto">
            <a:xfrm>
              <a:off x="6516688" y="3779441"/>
              <a:ext cx="623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sp>
          <p:nvSpPr>
            <p:cNvPr id="115752" name="TextBox 57">
              <a:extLst>
                <a:ext uri="{FF2B5EF4-FFF2-40B4-BE49-F238E27FC236}">
                  <a16:creationId xmlns:a16="http://schemas.microsoft.com/office/drawing/2014/main" id="{B2E26938-8E41-4C95-A715-A3E7EF212386}"/>
                </a:ext>
              </a:extLst>
            </p:cNvPr>
            <p:cNvSpPr txBox="1">
              <a:spLocks noChangeArrowheads="1"/>
            </p:cNvSpPr>
            <p:nvPr/>
          </p:nvSpPr>
          <p:spPr bwMode="auto">
            <a:xfrm>
              <a:off x="3563938" y="2268141"/>
              <a:ext cx="647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sp>
          <p:nvSpPr>
            <p:cNvPr id="115753" name="任意多边形 70">
              <a:extLst>
                <a:ext uri="{FF2B5EF4-FFF2-40B4-BE49-F238E27FC236}">
                  <a16:creationId xmlns:a16="http://schemas.microsoft.com/office/drawing/2014/main" id="{89B0B12B-AABB-4546-92B4-C9A5E312636F}"/>
                </a:ext>
              </a:extLst>
            </p:cNvPr>
            <p:cNvSpPr>
              <a:spLocks/>
            </p:cNvSpPr>
            <p:nvPr/>
          </p:nvSpPr>
          <p:spPr bwMode="auto">
            <a:xfrm>
              <a:off x="2735263" y="2142728"/>
              <a:ext cx="2628900" cy="952500"/>
            </a:xfrm>
            <a:custGeom>
              <a:avLst/>
              <a:gdLst>
                <a:gd name="T0" fmla="*/ 0 w 432486"/>
                <a:gd name="T1" fmla="*/ 20378195 h 889822"/>
                <a:gd name="T2" fmla="*/ 2147483646 w 432486"/>
                <a:gd name="T3" fmla="*/ 3150 h 889822"/>
                <a:gd name="T4" fmla="*/ 2147483646 w 432486"/>
                <a:gd name="T5" fmla="*/ 18680277 h 889822"/>
                <a:gd name="T6" fmla="*/ 0 60000 65536"/>
                <a:gd name="T7" fmla="*/ 0 60000 65536"/>
                <a:gd name="T8" fmla="*/ 0 60000 65536"/>
              </a:gdLst>
              <a:ahLst/>
              <a:cxnLst>
                <a:cxn ang="T6">
                  <a:pos x="T0" y="T1"/>
                </a:cxn>
                <a:cxn ang="T7">
                  <a:pos x="T2" y="T3"/>
                </a:cxn>
                <a:cxn ang="T8">
                  <a:pos x="T4" y="T5"/>
                </a:cxn>
              </a:cxnLst>
              <a:rect l="0" t="0" r="r" b="b"/>
              <a:pathLst>
                <a:path w="432486" h="889822">
                  <a:moveTo>
                    <a:pt x="0" y="889822"/>
                  </a:moveTo>
                  <a:cubicBezTo>
                    <a:pt x="62813" y="451157"/>
                    <a:pt x="125627" y="12493"/>
                    <a:pt x="197708" y="136"/>
                  </a:cubicBezTo>
                  <a:cubicBezTo>
                    <a:pt x="269789" y="-12221"/>
                    <a:pt x="432486" y="815682"/>
                    <a:pt x="432486" y="815682"/>
                  </a:cubicBezTo>
                </a:path>
              </a:pathLst>
            </a:cu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754" name="椭圆 59">
              <a:extLst>
                <a:ext uri="{FF2B5EF4-FFF2-40B4-BE49-F238E27FC236}">
                  <a16:creationId xmlns:a16="http://schemas.microsoft.com/office/drawing/2014/main" id="{6A036196-F911-4848-9B67-89DC3D12D559}"/>
                </a:ext>
              </a:extLst>
            </p:cNvPr>
            <p:cNvSpPr>
              <a:spLocks noChangeArrowheads="1"/>
            </p:cNvSpPr>
            <p:nvPr/>
          </p:nvSpPr>
          <p:spPr bwMode="auto">
            <a:xfrm>
              <a:off x="2184400" y="2985691"/>
              <a:ext cx="647700" cy="684212"/>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115755" name="椭圆 60">
              <a:extLst>
                <a:ext uri="{FF2B5EF4-FFF2-40B4-BE49-F238E27FC236}">
                  <a16:creationId xmlns:a16="http://schemas.microsoft.com/office/drawing/2014/main" id="{5F26243C-E730-42FE-9283-87D35909565E}"/>
                </a:ext>
              </a:extLst>
            </p:cNvPr>
            <p:cNvSpPr>
              <a:spLocks noChangeArrowheads="1"/>
            </p:cNvSpPr>
            <p:nvPr/>
          </p:nvSpPr>
          <p:spPr bwMode="auto">
            <a:xfrm>
              <a:off x="3635375" y="2985691"/>
              <a:ext cx="649288" cy="684212"/>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115756" name="椭圆 61">
              <a:extLst>
                <a:ext uri="{FF2B5EF4-FFF2-40B4-BE49-F238E27FC236}">
                  <a16:creationId xmlns:a16="http://schemas.microsoft.com/office/drawing/2014/main" id="{791F8012-0B9F-4C60-867A-0E80E4771BC4}"/>
                </a:ext>
              </a:extLst>
            </p:cNvPr>
            <p:cNvSpPr>
              <a:spLocks noChangeArrowheads="1"/>
            </p:cNvSpPr>
            <p:nvPr/>
          </p:nvSpPr>
          <p:spPr bwMode="auto">
            <a:xfrm>
              <a:off x="7956550" y="2985691"/>
              <a:ext cx="647700" cy="684212"/>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grpSp>
      <p:sp>
        <p:nvSpPr>
          <p:cNvPr id="44" name="Rectangle 3">
            <a:extLst>
              <a:ext uri="{FF2B5EF4-FFF2-40B4-BE49-F238E27FC236}">
                <a16:creationId xmlns:a16="http://schemas.microsoft.com/office/drawing/2014/main" id="{EA3E2057-661F-4C47-8219-0960C619E1F7}"/>
              </a:ext>
            </a:extLst>
          </p:cNvPr>
          <p:cNvSpPr txBox="1">
            <a:spLocks noChangeArrowheads="1"/>
          </p:cNvSpPr>
          <p:nvPr/>
        </p:nvSpPr>
        <p:spPr bwMode="auto">
          <a:xfrm>
            <a:off x="323850" y="1484313"/>
            <a:ext cx="86868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r>
              <a:rPr lang="zh-CN" altLang="en-US">
                <a:latin typeface="楷体_GB2312" pitchFamily="49" charset="-122"/>
              </a:rPr>
              <a:t>本节考虑如何将状态转换图变换成识别单词的程序 </a:t>
            </a:r>
            <a:endParaRPr lang="en-US" altLang="zh-CN">
              <a:latin typeface="楷体_GB2312" pitchFamily="49" charset="-122"/>
            </a:endParaRPr>
          </a:p>
          <a:p>
            <a:pPr eaLnBrk="1" hangingPunct="1"/>
            <a:r>
              <a:rPr lang="zh-CN" altLang="en-US">
                <a:latin typeface="楷体_GB2312" pitchFamily="49" charset="-122"/>
              </a:rPr>
              <a:t>状态转换图的实现也就是词法分析程序的实现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barn(inVertical)">
                                      <p:cBhvr>
                                        <p:cTn id="7" dur="500"/>
                                        <p:tgtEl>
                                          <p:spTgt spid="4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Effect transition="in" filter="barn(inVertical)">
                                      <p:cBhvr>
                                        <p:cTn id="12" dur="500"/>
                                        <p:tgtEl>
                                          <p:spTgt spid="4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BBABF0E-425D-4892-9344-9BE3CEACD54C}"/>
              </a:ext>
            </a:extLst>
          </p:cNvPr>
          <p:cNvSpPr>
            <a:spLocks noGrp="1"/>
          </p:cNvSpPr>
          <p:nvPr>
            <p:ph type="dt" sz="quarter" idx="10"/>
          </p:nvPr>
        </p:nvSpPr>
        <p:spPr>
          <a:xfrm>
            <a:off x="457200" y="6245225"/>
            <a:ext cx="2133600" cy="476250"/>
          </a:xfrm>
          <a:ln>
            <a:miter lim="800000"/>
            <a:headEnd/>
            <a:tailEnd/>
          </a:ln>
        </p:spPr>
        <p:txBody>
          <a:bodyPr anchor="t"/>
          <a:lstStyle/>
          <a:p>
            <a:pPr>
              <a:defRPr/>
            </a:pPr>
            <a:fld id="{145017BE-0015-442C-8BAA-00B4251C93D6}" type="datetime1">
              <a:rPr lang="zh-CN" altLang="en-US">
                <a:latin typeface="+mn-lt"/>
              </a:rPr>
              <a:pPr>
                <a:defRPr/>
              </a:pPr>
              <a:t>2020/12/14</a:t>
            </a:fld>
            <a:endParaRPr lang="en-US" altLang="zh-CN">
              <a:latin typeface="+mn-lt"/>
            </a:endParaRPr>
          </a:p>
        </p:txBody>
      </p:sp>
      <p:sp>
        <p:nvSpPr>
          <p:cNvPr id="116739" name="灯片编号占位符 5">
            <a:extLst>
              <a:ext uri="{FF2B5EF4-FFF2-40B4-BE49-F238E27FC236}">
                <a16:creationId xmlns:a16="http://schemas.microsoft.com/office/drawing/2014/main" id="{F92E5603-613A-42AF-A0BC-0802C3AC2D8D}"/>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9E9F57B-42B0-4E30-9779-F2231644811A}" type="slidenum">
              <a:rPr lang="en-US" altLang="zh-CN" sz="1400" b="0">
                <a:ea typeface="宋体" panose="02010600030101010101" pitchFamily="2" charset="-122"/>
              </a:rPr>
              <a:pPr>
                <a:spcBef>
                  <a:spcPct val="0"/>
                </a:spcBef>
                <a:buClrTx/>
                <a:buSzTx/>
                <a:buFontTx/>
                <a:buNone/>
              </a:pPr>
              <a:t>109</a:t>
            </a:fld>
            <a:endParaRPr lang="en-US" altLang="zh-CN" sz="1400" b="0">
              <a:ea typeface="宋体" panose="02010600030101010101" pitchFamily="2" charset="-122"/>
            </a:endParaRPr>
          </a:p>
        </p:txBody>
      </p:sp>
      <p:sp>
        <p:nvSpPr>
          <p:cNvPr id="116740" name="Rectangle 2">
            <a:extLst>
              <a:ext uri="{FF2B5EF4-FFF2-40B4-BE49-F238E27FC236}">
                <a16:creationId xmlns:a16="http://schemas.microsoft.com/office/drawing/2014/main" id="{19A00690-C5B3-4CDE-8FDF-39F9BD78E7E3}"/>
              </a:ext>
            </a:extLst>
          </p:cNvPr>
          <p:cNvSpPr>
            <a:spLocks noGrp="1" noChangeArrowheads="1"/>
          </p:cNvSpPr>
          <p:nvPr>
            <p:ph type="title" idx="4294967295"/>
          </p:nvPr>
        </p:nvSpPr>
        <p:spPr>
          <a:xfrm>
            <a:off x="1187450" y="333375"/>
            <a:ext cx="6264275" cy="792163"/>
          </a:xfrm>
          <a:noFill/>
        </p:spPr>
        <p:txBody>
          <a:bodyPr lIns="92075" tIns="46038" rIns="92075" bIns="46038" anchor="ctr"/>
          <a:lstStyle/>
          <a:p>
            <a:pPr eaLnBrk="1" hangingPunct="1"/>
            <a:r>
              <a:rPr lang="en-US" altLang="zh-CN">
                <a:latin typeface="Times New Roman" panose="02020603050405020304" pitchFamily="18" charset="0"/>
              </a:rPr>
              <a:t>3.3.4 </a:t>
            </a:r>
            <a:r>
              <a:rPr lang="zh-CN" altLang="en-US"/>
              <a:t>状态转换图的实现  </a:t>
            </a:r>
          </a:p>
        </p:txBody>
      </p:sp>
      <p:sp>
        <p:nvSpPr>
          <p:cNvPr id="2140163" name="Rectangle 3">
            <a:extLst>
              <a:ext uri="{FF2B5EF4-FFF2-40B4-BE49-F238E27FC236}">
                <a16:creationId xmlns:a16="http://schemas.microsoft.com/office/drawing/2014/main" id="{109EA251-E6CF-45D1-8483-6989E3FADBB0}"/>
              </a:ext>
            </a:extLst>
          </p:cNvPr>
          <p:cNvSpPr>
            <a:spLocks noGrp="1" noChangeArrowheads="1"/>
          </p:cNvSpPr>
          <p:nvPr>
            <p:ph type="body" idx="4294967295"/>
          </p:nvPr>
        </p:nvSpPr>
        <p:spPr>
          <a:xfrm>
            <a:off x="323850" y="1484313"/>
            <a:ext cx="8686800" cy="4968875"/>
          </a:xfrm>
          <a:noFill/>
        </p:spPr>
        <p:txBody>
          <a:bodyPr lIns="92075" tIns="46038" rIns="92075" bIns="46038"/>
          <a:lstStyle/>
          <a:p>
            <a:pPr eaLnBrk="1" hangingPunct="1">
              <a:lnSpc>
                <a:spcPct val="150000"/>
              </a:lnSpc>
            </a:pPr>
            <a:r>
              <a:rPr lang="zh-CN" altLang="en-US">
                <a:latin typeface="楷体_GB2312" pitchFamily="49" charset="-122"/>
              </a:rPr>
              <a:t>如果将状态转换图看成是单词的</a:t>
            </a:r>
            <a:r>
              <a:rPr lang="zh-CN" altLang="en-US">
                <a:solidFill>
                  <a:srgbClr val="FF0000"/>
                </a:solidFill>
                <a:latin typeface="楷体_GB2312" pitchFamily="49" charset="-122"/>
              </a:rPr>
              <a:t>识别规则库</a:t>
            </a:r>
            <a:r>
              <a:rPr lang="zh-CN" altLang="en-US">
                <a:latin typeface="楷体_GB2312" pitchFamily="49" charset="-122"/>
              </a:rPr>
              <a:t>，则单词识别程序从当前状态</a:t>
            </a:r>
            <a:r>
              <a:rPr lang="en-US" altLang="zh-CN">
                <a:latin typeface="楷体_GB2312" pitchFamily="49" charset="-122"/>
              </a:rPr>
              <a:t>(</a:t>
            </a:r>
            <a:r>
              <a:rPr lang="zh-CN" altLang="en-US">
                <a:latin typeface="楷体_GB2312" pitchFamily="49" charset="-122"/>
              </a:rPr>
              <a:t>最初为初始状态</a:t>
            </a:r>
            <a:r>
              <a:rPr lang="en-US" altLang="zh-CN">
                <a:latin typeface="楷体_GB2312" pitchFamily="49" charset="-122"/>
              </a:rPr>
              <a:t>)</a:t>
            </a:r>
            <a:r>
              <a:rPr lang="zh-CN" altLang="en-US">
                <a:latin typeface="楷体_GB2312" pitchFamily="49" charset="-122"/>
              </a:rPr>
              <a:t>出发，读入一个输入字符后，将首先查询该规则库。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40163">
                                            <p:txEl>
                                              <p:pRg st="0" end="0"/>
                                            </p:txEl>
                                          </p:spTgt>
                                        </p:tgtEl>
                                        <p:attrNameLst>
                                          <p:attrName>style.visibility</p:attrName>
                                        </p:attrNameLst>
                                      </p:cBhvr>
                                      <p:to>
                                        <p:strVal val="visible"/>
                                      </p:to>
                                    </p:set>
                                    <p:animEffect transition="in" filter="barn(inVertical)">
                                      <p:cBhvr>
                                        <p:cTn id="7" dur="500"/>
                                        <p:tgtEl>
                                          <p:spTgt spid="214016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63"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A65942D-8406-462E-91FA-0275417CCBBD}"/>
              </a:ext>
            </a:extLst>
          </p:cNvPr>
          <p:cNvSpPr>
            <a:spLocks noGrp="1"/>
          </p:cNvSpPr>
          <p:nvPr>
            <p:ph type="dt" sz="quarter" idx="10"/>
          </p:nvPr>
        </p:nvSpPr>
        <p:spPr>
          <a:xfrm>
            <a:off x="457200" y="6245225"/>
            <a:ext cx="2133600" cy="476250"/>
          </a:xfrm>
          <a:ln>
            <a:miter lim="800000"/>
            <a:headEnd/>
            <a:tailEnd/>
          </a:ln>
        </p:spPr>
        <p:txBody>
          <a:bodyPr anchor="t"/>
          <a:lstStyle/>
          <a:p>
            <a:pPr>
              <a:defRPr/>
            </a:pPr>
            <a:fld id="{C73025DB-E345-4DDA-BC7D-0763A5AB6565}" type="datetime1">
              <a:rPr lang="zh-CN" altLang="en-US">
                <a:latin typeface="+mn-lt"/>
              </a:rPr>
              <a:pPr>
                <a:defRPr/>
              </a:pPr>
              <a:t>2020/12/14</a:t>
            </a:fld>
            <a:endParaRPr lang="en-US" altLang="zh-CN">
              <a:latin typeface="+mn-lt"/>
            </a:endParaRPr>
          </a:p>
        </p:txBody>
      </p:sp>
      <p:sp>
        <p:nvSpPr>
          <p:cNvPr id="15363" name="灯片编号占位符 5">
            <a:extLst>
              <a:ext uri="{FF2B5EF4-FFF2-40B4-BE49-F238E27FC236}">
                <a16:creationId xmlns:a16="http://schemas.microsoft.com/office/drawing/2014/main" id="{6F2C117D-8695-41CE-875A-14BBE9C5A50C}"/>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1F08303-B09C-4055-AD96-5F43E8703841}" type="slidenum">
              <a:rPr lang="en-US" altLang="zh-CN" sz="1400" b="0">
                <a:ea typeface="宋体" panose="02010600030101010101" pitchFamily="2" charset="-122"/>
              </a:rPr>
              <a:pPr>
                <a:spcBef>
                  <a:spcPct val="0"/>
                </a:spcBef>
                <a:buClrTx/>
                <a:buSzTx/>
                <a:buFontTx/>
                <a:buNone/>
              </a:pPr>
              <a:t>11</a:t>
            </a:fld>
            <a:endParaRPr lang="en-US" altLang="zh-CN" sz="1400" b="0">
              <a:ea typeface="宋体" panose="02010600030101010101" pitchFamily="2" charset="-122"/>
            </a:endParaRPr>
          </a:p>
        </p:txBody>
      </p:sp>
      <p:sp>
        <p:nvSpPr>
          <p:cNvPr id="15364" name="Rectangle 2">
            <a:extLst>
              <a:ext uri="{FF2B5EF4-FFF2-40B4-BE49-F238E27FC236}">
                <a16:creationId xmlns:a16="http://schemas.microsoft.com/office/drawing/2014/main" id="{182AF66A-82ED-4FEE-A713-128BF0BF8BD3}"/>
              </a:ext>
            </a:extLst>
          </p:cNvPr>
          <p:cNvSpPr>
            <a:spLocks noGrp="1" noChangeArrowheads="1"/>
          </p:cNvSpPr>
          <p:nvPr>
            <p:ph type="title" idx="4294967295"/>
          </p:nvPr>
        </p:nvSpPr>
        <p:spPr>
          <a:xfrm>
            <a:off x="971550" y="404813"/>
            <a:ext cx="7877175" cy="588962"/>
          </a:xfrm>
        </p:spPr>
        <p:txBody>
          <a:bodyPr anchor="ctr"/>
          <a:lstStyle/>
          <a:p>
            <a:pPr eaLnBrk="1" hangingPunct="1"/>
            <a:r>
              <a:rPr lang="en-US" altLang="zh-CN" sz="4000">
                <a:latin typeface="Times New Roman" panose="02020603050405020304" pitchFamily="18" charset="0"/>
              </a:rPr>
              <a:t>3.1.3 </a:t>
            </a:r>
            <a:r>
              <a:rPr lang="zh-CN" altLang="en-US" sz="4000"/>
              <a:t>源程序的输入缓冲与预处理 </a:t>
            </a:r>
          </a:p>
        </p:txBody>
      </p:sp>
      <p:sp>
        <p:nvSpPr>
          <p:cNvPr id="1057795" name="Rectangle 3">
            <a:extLst>
              <a:ext uri="{FF2B5EF4-FFF2-40B4-BE49-F238E27FC236}">
                <a16:creationId xmlns:a16="http://schemas.microsoft.com/office/drawing/2014/main" id="{4C55B984-F478-4592-9061-E963051CDC3E}"/>
              </a:ext>
            </a:extLst>
          </p:cNvPr>
          <p:cNvSpPr>
            <a:spLocks noGrp="1" noChangeArrowheads="1"/>
          </p:cNvSpPr>
          <p:nvPr>
            <p:ph type="body" idx="4294967295"/>
          </p:nvPr>
        </p:nvSpPr>
        <p:spPr>
          <a:xfrm>
            <a:off x="395288" y="1341438"/>
            <a:ext cx="8640762" cy="5040312"/>
          </a:xfrm>
        </p:spPr>
        <p:txBody>
          <a:bodyPr/>
          <a:lstStyle/>
          <a:p>
            <a:pPr eaLnBrk="1" hangingPunct="1"/>
            <a:r>
              <a:rPr lang="zh-CN" altLang="en-US" sz="3600">
                <a:latin typeface="楷体_GB2312" pitchFamily="49" charset="-122"/>
              </a:rPr>
              <a:t>超前搜索和回退</a:t>
            </a:r>
          </a:p>
          <a:p>
            <a:pPr lvl="1" eaLnBrk="1" hangingPunct="1"/>
            <a:r>
              <a:rPr lang="zh-CN" altLang="en-US">
                <a:latin typeface="楷体_GB2312" pitchFamily="49" charset="-122"/>
              </a:rPr>
              <a:t>标识符的识别，或双字符运算符（**</a:t>
            </a:r>
            <a:r>
              <a:rPr lang="en-US" altLang="zh-CN">
                <a:latin typeface="楷体_GB2312" pitchFamily="49" charset="-122"/>
              </a:rPr>
              <a:t>, &lt;=, &lt;&gt;</a:t>
            </a:r>
            <a:r>
              <a:rPr lang="zh-CN" altLang="en-US">
                <a:latin typeface="楷体_GB2312" pitchFamily="49" charset="-122"/>
              </a:rPr>
              <a:t>）</a:t>
            </a:r>
            <a:endParaRPr lang="en-US" altLang="zh-CN">
              <a:latin typeface="楷体_GB2312" pitchFamily="49" charset="-122"/>
            </a:endParaRPr>
          </a:p>
          <a:p>
            <a:pPr lvl="1" eaLnBrk="1" hangingPunct="1"/>
            <a:r>
              <a:rPr lang="zh-CN" altLang="en-US">
                <a:latin typeface="楷体_GB2312" pitchFamily="49" charset="-122"/>
              </a:rPr>
              <a:t>回退操作修正超前搜索</a:t>
            </a:r>
          </a:p>
          <a:p>
            <a:pPr eaLnBrk="1" hangingPunct="1"/>
            <a:r>
              <a:rPr lang="zh-CN" altLang="en-US" sz="3600">
                <a:latin typeface="楷体_GB2312" pitchFamily="49" charset="-122"/>
              </a:rPr>
              <a:t>缓冲区</a:t>
            </a:r>
          </a:p>
          <a:p>
            <a:pPr lvl="1" eaLnBrk="1" hangingPunct="1"/>
            <a:r>
              <a:rPr lang="zh-CN" altLang="en-US">
                <a:latin typeface="楷体_GB2312" pitchFamily="49" charset="-122"/>
              </a:rPr>
              <a:t>假定源程序存储在磁盘上，这样每读一个字符就需要访问一次磁盘，效率显然是很低的。</a:t>
            </a:r>
            <a:r>
              <a:rPr lang="zh-CN" altLang="en-US">
                <a:ea typeface="宋体" panose="02010600030101010101" pitchFamily="2" charset="-122"/>
              </a:rPr>
              <a:t> </a:t>
            </a:r>
            <a:endParaRPr lang="en-US" altLang="zh-CN">
              <a:ea typeface="宋体" panose="02010600030101010101" pitchFamily="2" charset="-122"/>
            </a:endParaRPr>
          </a:p>
          <a:p>
            <a:pPr lvl="1" eaLnBrk="1" hangingPunct="1"/>
            <a:r>
              <a:rPr lang="zh-CN" altLang="en-US">
                <a:latin typeface="楷体_GB2312" pitchFamily="49" charset="-122"/>
                <a:ea typeface="宋体" panose="02010600030101010101" pitchFamily="2" charset="-122"/>
              </a:rPr>
              <a:t>一次性从磁盘读取给定大小的部分源程序</a:t>
            </a:r>
            <a:endParaRPr lang="zh-CN" altLang="en-US">
              <a:latin typeface="楷体_GB2312" pitchFamily="49" charset="-122"/>
            </a:endParaRPr>
          </a:p>
          <a:p>
            <a:pPr eaLnBrk="1" hangingPunct="1"/>
            <a:r>
              <a:rPr lang="zh-CN" altLang="en-US" sz="3600">
                <a:latin typeface="楷体_GB2312" pitchFamily="49" charset="-122"/>
              </a:rPr>
              <a:t>空白字符的剔除</a:t>
            </a:r>
          </a:p>
          <a:p>
            <a:pPr lvl="1" eaLnBrk="1" hangingPunct="1"/>
            <a:r>
              <a:rPr lang="zh-CN" altLang="en-US">
                <a:latin typeface="楷体_GB2312" pitchFamily="49" charset="-122"/>
              </a:rPr>
              <a:t>剔除源程序中的无用符号、空格、换行、注释等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577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577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577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577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5779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5779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5779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577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7795" grpId="0" build="p"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46C0C36-9F55-4C81-B5A4-C9F8E9086EE2}"/>
              </a:ext>
            </a:extLst>
          </p:cNvPr>
          <p:cNvSpPr>
            <a:spLocks noGrp="1"/>
          </p:cNvSpPr>
          <p:nvPr>
            <p:ph type="dt" sz="quarter" idx="10"/>
          </p:nvPr>
        </p:nvSpPr>
        <p:spPr>
          <a:xfrm>
            <a:off x="457200" y="6245225"/>
            <a:ext cx="2133600" cy="476250"/>
          </a:xfrm>
          <a:ln>
            <a:miter lim="800000"/>
            <a:headEnd/>
            <a:tailEnd/>
          </a:ln>
        </p:spPr>
        <p:txBody>
          <a:bodyPr anchor="t"/>
          <a:lstStyle/>
          <a:p>
            <a:pPr>
              <a:defRPr/>
            </a:pPr>
            <a:fld id="{145017BE-0015-442C-8BAA-00B4251C93D6}" type="datetime1">
              <a:rPr lang="zh-CN" altLang="en-US">
                <a:latin typeface="+mn-lt"/>
              </a:rPr>
              <a:pPr>
                <a:defRPr/>
              </a:pPr>
              <a:t>2020/12/14</a:t>
            </a:fld>
            <a:endParaRPr lang="en-US" altLang="zh-CN">
              <a:latin typeface="+mn-lt"/>
            </a:endParaRPr>
          </a:p>
        </p:txBody>
      </p:sp>
      <p:sp>
        <p:nvSpPr>
          <p:cNvPr id="117763" name="灯片编号占位符 5">
            <a:extLst>
              <a:ext uri="{FF2B5EF4-FFF2-40B4-BE49-F238E27FC236}">
                <a16:creationId xmlns:a16="http://schemas.microsoft.com/office/drawing/2014/main" id="{402444E1-606B-4E20-8C89-E21BE4184C55}"/>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C8B2FD6-2A78-45F6-9A0A-F679A263CE37}" type="slidenum">
              <a:rPr lang="en-US" altLang="zh-CN" sz="1400" b="0">
                <a:ea typeface="宋体" panose="02010600030101010101" pitchFamily="2" charset="-122"/>
              </a:rPr>
              <a:pPr>
                <a:spcBef>
                  <a:spcPct val="0"/>
                </a:spcBef>
                <a:buClrTx/>
                <a:buSzTx/>
                <a:buFontTx/>
                <a:buNone/>
              </a:pPr>
              <a:t>110</a:t>
            </a:fld>
            <a:endParaRPr lang="en-US" altLang="zh-CN" sz="1400" b="0">
              <a:ea typeface="宋体" panose="02010600030101010101" pitchFamily="2" charset="-122"/>
            </a:endParaRPr>
          </a:p>
        </p:txBody>
      </p:sp>
      <p:sp>
        <p:nvSpPr>
          <p:cNvPr id="117764" name="Rectangle 2">
            <a:extLst>
              <a:ext uri="{FF2B5EF4-FFF2-40B4-BE49-F238E27FC236}">
                <a16:creationId xmlns:a16="http://schemas.microsoft.com/office/drawing/2014/main" id="{A158895F-402D-4B5E-AC12-6D631E9BA912}"/>
              </a:ext>
            </a:extLst>
          </p:cNvPr>
          <p:cNvSpPr>
            <a:spLocks noGrp="1" noChangeArrowheads="1"/>
          </p:cNvSpPr>
          <p:nvPr>
            <p:ph type="title" idx="4294967295"/>
          </p:nvPr>
        </p:nvSpPr>
        <p:spPr>
          <a:xfrm>
            <a:off x="1187450" y="333375"/>
            <a:ext cx="6264275" cy="792163"/>
          </a:xfrm>
          <a:noFill/>
        </p:spPr>
        <p:txBody>
          <a:bodyPr lIns="92075" tIns="46038" rIns="92075" bIns="46038" anchor="ctr"/>
          <a:lstStyle/>
          <a:p>
            <a:pPr eaLnBrk="1" hangingPunct="1"/>
            <a:r>
              <a:rPr lang="en-US" altLang="zh-CN">
                <a:latin typeface="Times New Roman" panose="02020603050405020304" pitchFamily="18" charset="0"/>
              </a:rPr>
              <a:t>3.3.4 </a:t>
            </a:r>
            <a:r>
              <a:rPr lang="zh-CN" altLang="en-US"/>
              <a:t>状态转换图的实现  </a:t>
            </a:r>
          </a:p>
        </p:txBody>
      </p:sp>
      <p:sp>
        <p:nvSpPr>
          <p:cNvPr id="2140163" name="Rectangle 3">
            <a:extLst>
              <a:ext uri="{FF2B5EF4-FFF2-40B4-BE49-F238E27FC236}">
                <a16:creationId xmlns:a16="http://schemas.microsoft.com/office/drawing/2014/main" id="{7A952F33-9E9E-4C01-9804-599B5CF67C5B}"/>
              </a:ext>
            </a:extLst>
          </p:cNvPr>
          <p:cNvSpPr>
            <a:spLocks noGrp="1" noChangeArrowheads="1"/>
          </p:cNvSpPr>
          <p:nvPr>
            <p:ph type="body" idx="4294967295"/>
          </p:nvPr>
        </p:nvSpPr>
        <p:spPr>
          <a:xfrm>
            <a:off x="323850" y="1196975"/>
            <a:ext cx="8686800" cy="4968875"/>
          </a:xfrm>
          <a:noFill/>
        </p:spPr>
        <p:txBody>
          <a:bodyPr lIns="92075" tIns="46038" rIns="92075" bIns="46038"/>
          <a:lstStyle/>
          <a:p>
            <a:pPr eaLnBrk="1" hangingPunct="1"/>
            <a:r>
              <a:rPr lang="zh-CN" altLang="en-US" sz="2800">
                <a:latin typeface="楷体_GB2312" pitchFamily="49" charset="-122"/>
              </a:rPr>
              <a:t>重复以下过程，直至到达某个终止状态。</a:t>
            </a:r>
          </a:p>
          <a:p>
            <a:pPr lvl="1" eaLnBrk="1" hangingPunct="1"/>
            <a:r>
              <a:rPr lang="zh-CN" altLang="en-US">
                <a:latin typeface="楷体_GB2312" pitchFamily="49" charset="-122"/>
              </a:rPr>
              <a:t>如果从当前状态出发有</a:t>
            </a:r>
            <a:r>
              <a:rPr lang="zh-CN" altLang="en-US">
                <a:solidFill>
                  <a:srgbClr val="FF0000"/>
                </a:solidFill>
                <a:latin typeface="楷体_GB2312" pitchFamily="49" charset="-122"/>
              </a:rPr>
              <a:t>一条边上标记了刚刚读入的输入字符</a:t>
            </a:r>
            <a:r>
              <a:rPr lang="zh-CN" altLang="en-US">
                <a:latin typeface="楷体_GB2312" pitchFamily="49" charset="-122"/>
              </a:rPr>
              <a:t>，则单词识别程序将</a:t>
            </a:r>
            <a:r>
              <a:rPr lang="zh-CN" altLang="en-US">
                <a:solidFill>
                  <a:srgbClr val="FF0000"/>
                </a:solidFill>
                <a:latin typeface="楷体_GB2312" pitchFamily="49" charset="-122"/>
              </a:rPr>
              <a:t>转入这条边所指向的那个状态</a:t>
            </a:r>
            <a:r>
              <a:rPr lang="zh-CN" altLang="en-US">
                <a:latin typeface="楷体_GB2312" pitchFamily="49" charset="-122"/>
              </a:rPr>
              <a:t>，并再读入一个输入字符；</a:t>
            </a:r>
          </a:p>
          <a:p>
            <a:pPr lvl="1" eaLnBrk="1" hangingPunct="1"/>
            <a:r>
              <a:rPr lang="zh-CN" altLang="en-US">
                <a:latin typeface="楷体_GB2312" pitchFamily="49" charset="-122"/>
              </a:rPr>
              <a:t>否则调用出错处理程序；</a:t>
            </a:r>
          </a:p>
          <a:p>
            <a:pPr eaLnBrk="1" hangingPunct="1"/>
            <a:r>
              <a:rPr lang="zh-CN" altLang="en-US" sz="2800">
                <a:latin typeface="楷体_GB2312" pitchFamily="49" charset="-122"/>
              </a:rPr>
              <a:t>将从初始状态到该终止状态所经历的路径上的字符所组成的字符串作为一个单词输出；</a:t>
            </a:r>
          </a:p>
          <a:p>
            <a:pPr eaLnBrk="1" hangingPunct="1"/>
            <a:r>
              <a:rPr lang="zh-CN" altLang="en-US" sz="2800">
                <a:latin typeface="楷体_GB2312" pitchFamily="49" charset="-122"/>
              </a:rPr>
              <a:t>并将当前状态重新置为开始状态，以便进行下一个单词的识别；</a:t>
            </a:r>
          </a:p>
          <a:p>
            <a:pPr eaLnBrk="1" hangingPunct="1"/>
            <a:r>
              <a:rPr lang="zh-CN" altLang="en-US" sz="2800">
                <a:latin typeface="楷体_GB2312" pitchFamily="49" charset="-122"/>
              </a:rPr>
              <a:t>如果读完输入字符流后仍未进入某个终止状态则调用出错处理程序。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40163">
                                            <p:txEl>
                                              <p:pRg st="0" end="0"/>
                                            </p:txEl>
                                          </p:spTgt>
                                        </p:tgtEl>
                                        <p:attrNameLst>
                                          <p:attrName>style.visibility</p:attrName>
                                        </p:attrNameLst>
                                      </p:cBhvr>
                                      <p:to>
                                        <p:strVal val="visible"/>
                                      </p:to>
                                    </p:set>
                                    <p:animEffect transition="in" filter="barn(inVertical)">
                                      <p:cBhvr>
                                        <p:cTn id="7" dur="500"/>
                                        <p:tgtEl>
                                          <p:spTgt spid="214016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140163">
                                            <p:txEl>
                                              <p:pRg st="1" end="1"/>
                                            </p:txEl>
                                          </p:spTgt>
                                        </p:tgtEl>
                                        <p:attrNameLst>
                                          <p:attrName>style.visibility</p:attrName>
                                        </p:attrNameLst>
                                      </p:cBhvr>
                                      <p:to>
                                        <p:strVal val="visible"/>
                                      </p:to>
                                    </p:set>
                                    <p:animEffect transition="in" filter="barn(inVertical)">
                                      <p:cBhvr>
                                        <p:cTn id="12" dur="500"/>
                                        <p:tgtEl>
                                          <p:spTgt spid="214016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140163">
                                            <p:txEl>
                                              <p:pRg st="2" end="2"/>
                                            </p:txEl>
                                          </p:spTgt>
                                        </p:tgtEl>
                                        <p:attrNameLst>
                                          <p:attrName>style.visibility</p:attrName>
                                        </p:attrNameLst>
                                      </p:cBhvr>
                                      <p:to>
                                        <p:strVal val="visible"/>
                                      </p:to>
                                    </p:set>
                                    <p:animEffect transition="in" filter="barn(inVertical)">
                                      <p:cBhvr>
                                        <p:cTn id="17" dur="500"/>
                                        <p:tgtEl>
                                          <p:spTgt spid="214016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140163">
                                            <p:txEl>
                                              <p:pRg st="3" end="3"/>
                                            </p:txEl>
                                          </p:spTgt>
                                        </p:tgtEl>
                                        <p:attrNameLst>
                                          <p:attrName>style.visibility</p:attrName>
                                        </p:attrNameLst>
                                      </p:cBhvr>
                                      <p:to>
                                        <p:strVal val="visible"/>
                                      </p:to>
                                    </p:set>
                                    <p:animEffect transition="in" filter="barn(inVertical)">
                                      <p:cBhvr>
                                        <p:cTn id="22" dur="500"/>
                                        <p:tgtEl>
                                          <p:spTgt spid="214016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140163">
                                            <p:txEl>
                                              <p:pRg st="4" end="4"/>
                                            </p:txEl>
                                          </p:spTgt>
                                        </p:tgtEl>
                                        <p:attrNameLst>
                                          <p:attrName>style.visibility</p:attrName>
                                        </p:attrNameLst>
                                      </p:cBhvr>
                                      <p:to>
                                        <p:strVal val="visible"/>
                                      </p:to>
                                    </p:set>
                                    <p:animEffect transition="in" filter="barn(inVertical)">
                                      <p:cBhvr>
                                        <p:cTn id="27" dur="500"/>
                                        <p:tgtEl>
                                          <p:spTgt spid="2140163">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140163">
                                            <p:txEl>
                                              <p:pRg st="5" end="5"/>
                                            </p:txEl>
                                          </p:spTgt>
                                        </p:tgtEl>
                                        <p:attrNameLst>
                                          <p:attrName>style.visibility</p:attrName>
                                        </p:attrNameLst>
                                      </p:cBhvr>
                                      <p:to>
                                        <p:strVal val="visible"/>
                                      </p:to>
                                    </p:set>
                                    <p:animEffect transition="in" filter="barn(inVertical)">
                                      <p:cBhvr>
                                        <p:cTn id="32" dur="500"/>
                                        <p:tgtEl>
                                          <p:spTgt spid="2140163">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63" grpId="0" build="p"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625C3E5-411C-49F5-9801-EC21C2A7AB67}"/>
              </a:ext>
            </a:extLst>
          </p:cNvPr>
          <p:cNvSpPr>
            <a:spLocks noGrp="1"/>
          </p:cNvSpPr>
          <p:nvPr>
            <p:ph type="dt" sz="quarter" idx="10"/>
          </p:nvPr>
        </p:nvSpPr>
        <p:spPr>
          <a:xfrm>
            <a:off x="457200" y="6245225"/>
            <a:ext cx="2133600" cy="476250"/>
          </a:xfrm>
          <a:ln>
            <a:miter lim="800000"/>
            <a:headEnd/>
            <a:tailEnd/>
          </a:ln>
        </p:spPr>
        <p:txBody>
          <a:bodyPr anchor="t"/>
          <a:lstStyle/>
          <a:p>
            <a:pPr>
              <a:defRPr/>
            </a:pPr>
            <a:fld id="{145017BE-0015-442C-8BAA-00B4251C93D6}" type="datetime1">
              <a:rPr lang="zh-CN" altLang="en-US">
                <a:latin typeface="+mn-lt"/>
              </a:rPr>
              <a:pPr>
                <a:defRPr/>
              </a:pPr>
              <a:t>2020/12/14</a:t>
            </a:fld>
            <a:endParaRPr lang="en-US" altLang="zh-CN">
              <a:latin typeface="+mn-lt"/>
            </a:endParaRPr>
          </a:p>
        </p:txBody>
      </p:sp>
      <p:sp>
        <p:nvSpPr>
          <p:cNvPr id="118787" name="灯片编号占位符 5">
            <a:extLst>
              <a:ext uri="{FF2B5EF4-FFF2-40B4-BE49-F238E27FC236}">
                <a16:creationId xmlns:a16="http://schemas.microsoft.com/office/drawing/2014/main" id="{2B2139DD-9C25-4448-BA82-E2919BE0A189}"/>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A871819-A026-435D-8268-CF98704DD346}" type="slidenum">
              <a:rPr lang="en-US" altLang="zh-CN" sz="1400" b="0">
                <a:ea typeface="宋体" panose="02010600030101010101" pitchFamily="2" charset="-122"/>
              </a:rPr>
              <a:pPr>
                <a:spcBef>
                  <a:spcPct val="0"/>
                </a:spcBef>
                <a:buClrTx/>
                <a:buSzTx/>
                <a:buFontTx/>
                <a:buNone/>
              </a:pPr>
              <a:t>111</a:t>
            </a:fld>
            <a:endParaRPr lang="en-US" altLang="zh-CN" sz="1400" b="0">
              <a:ea typeface="宋体" panose="02010600030101010101" pitchFamily="2" charset="-122"/>
            </a:endParaRPr>
          </a:p>
        </p:txBody>
      </p:sp>
      <p:sp>
        <p:nvSpPr>
          <p:cNvPr id="118788" name="Rectangle 2">
            <a:extLst>
              <a:ext uri="{FF2B5EF4-FFF2-40B4-BE49-F238E27FC236}">
                <a16:creationId xmlns:a16="http://schemas.microsoft.com/office/drawing/2014/main" id="{EBA529B8-E7C3-4191-A05C-8E4A975D708A}"/>
              </a:ext>
            </a:extLst>
          </p:cNvPr>
          <p:cNvSpPr>
            <a:spLocks noGrp="1" noChangeArrowheads="1"/>
          </p:cNvSpPr>
          <p:nvPr>
            <p:ph type="title" idx="4294967295"/>
          </p:nvPr>
        </p:nvSpPr>
        <p:spPr>
          <a:xfrm>
            <a:off x="1187450" y="333375"/>
            <a:ext cx="6264275" cy="792163"/>
          </a:xfrm>
          <a:noFill/>
        </p:spPr>
        <p:txBody>
          <a:bodyPr lIns="92075" tIns="46038" rIns="92075" bIns="46038" anchor="ctr"/>
          <a:lstStyle/>
          <a:p>
            <a:pPr eaLnBrk="1" hangingPunct="1"/>
            <a:r>
              <a:rPr lang="en-US" altLang="zh-CN">
                <a:latin typeface="Times New Roman" panose="02020603050405020304" pitchFamily="18" charset="0"/>
              </a:rPr>
              <a:t>3.3.4 </a:t>
            </a:r>
            <a:r>
              <a:rPr lang="zh-CN" altLang="en-US"/>
              <a:t>状态转换图的实现  </a:t>
            </a:r>
          </a:p>
        </p:txBody>
      </p:sp>
      <p:sp>
        <p:nvSpPr>
          <p:cNvPr id="2140163" name="Rectangle 3">
            <a:extLst>
              <a:ext uri="{FF2B5EF4-FFF2-40B4-BE49-F238E27FC236}">
                <a16:creationId xmlns:a16="http://schemas.microsoft.com/office/drawing/2014/main" id="{94497B31-E2EF-4ACF-9B69-70CF8FA7CC43}"/>
              </a:ext>
            </a:extLst>
          </p:cNvPr>
          <p:cNvSpPr>
            <a:spLocks noGrp="1" noChangeArrowheads="1"/>
          </p:cNvSpPr>
          <p:nvPr>
            <p:ph type="body" idx="4294967295"/>
          </p:nvPr>
        </p:nvSpPr>
        <p:spPr>
          <a:xfrm>
            <a:off x="323850" y="1484313"/>
            <a:ext cx="8686800" cy="4968875"/>
          </a:xfrm>
          <a:noFill/>
        </p:spPr>
        <p:txBody>
          <a:bodyPr lIns="92075" tIns="46038" rIns="92075" bIns="46038"/>
          <a:lstStyle/>
          <a:p>
            <a:pPr eaLnBrk="1" hangingPunct="1"/>
            <a:r>
              <a:rPr lang="zh-CN" altLang="en-US">
                <a:latin typeface="楷体_GB2312" pitchFamily="49" charset="-122"/>
              </a:rPr>
              <a:t>状态转换图存储为计算机内部表示，单词识别程序设计成一个驱动程序，自动识别单词</a:t>
            </a:r>
            <a:endParaRPr lang="en-US" altLang="zh-CN">
              <a:latin typeface="楷体_GB2312" pitchFamily="49" charset="-122"/>
            </a:endParaRPr>
          </a:p>
          <a:p>
            <a:pPr eaLnBrk="1" hangingPunct="1"/>
            <a:r>
              <a:rPr lang="zh-CN" altLang="en-US">
                <a:latin typeface="楷体_GB2312" pitchFamily="49" charset="-122"/>
              </a:rPr>
              <a:t>状态转换图：一个边和顶点带有标记的有向图</a:t>
            </a:r>
            <a:endParaRPr lang="en-US" altLang="zh-CN">
              <a:latin typeface="楷体_GB2312" pitchFamily="49" charset="-122"/>
            </a:endParaRPr>
          </a:p>
          <a:p>
            <a:pPr eaLnBrk="1" hangingPunct="1"/>
            <a:r>
              <a:rPr lang="zh-CN" altLang="en-US">
                <a:latin typeface="楷体_GB2312" pitchFamily="49" charset="-122"/>
              </a:rPr>
              <a:t>如何实现状态转换图</a:t>
            </a:r>
            <a:endParaRPr lang="en-US" altLang="zh-CN">
              <a:latin typeface="楷体_GB2312" pitchFamily="49" charset="-122"/>
            </a:endParaRPr>
          </a:p>
        </p:txBody>
      </p:sp>
      <p:grpSp>
        <p:nvGrpSpPr>
          <p:cNvPr id="118790" name="组合 8">
            <a:extLst>
              <a:ext uri="{FF2B5EF4-FFF2-40B4-BE49-F238E27FC236}">
                <a16:creationId xmlns:a16="http://schemas.microsoft.com/office/drawing/2014/main" id="{5DEFD18F-744B-4695-A7D7-20C4CCF5BB55}"/>
              </a:ext>
            </a:extLst>
          </p:cNvPr>
          <p:cNvGrpSpPr>
            <a:grpSpLocks/>
          </p:cNvGrpSpPr>
          <p:nvPr/>
        </p:nvGrpSpPr>
        <p:grpSpPr bwMode="auto">
          <a:xfrm>
            <a:off x="36513" y="3573463"/>
            <a:ext cx="9144000" cy="2808287"/>
            <a:chOff x="0" y="1772841"/>
            <a:chExt cx="9144000" cy="2808287"/>
          </a:xfrm>
        </p:grpSpPr>
        <p:sp>
          <p:nvSpPr>
            <p:cNvPr id="118791" name="Rectangle 3">
              <a:extLst>
                <a:ext uri="{FF2B5EF4-FFF2-40B4-BE49-F238E27FC236}">
                  <a16:creationId xmlns:a16="http://schemas.microsoft.com/office/drawing/2014/main" id="{7B3912BD-6B7C-487E-AD63-93C0ED85B251}"/>
                </a:ext>
              </a:extLst>
            </p:cNvPr>
            <p:cNvSpPr>
              <a:spLocks noChangeArrowheads="1"/>
            </p:cNvSpPr>
            <p:nvPr/>
          </p:nvSpPr>
          <p:spPr bwMode="auto">
            <a:xfrm>
              <a:off x="0" y="18887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118792" name="Rectangle 4">
              <a:extLst>
                <a:ext uri="{FF2B5EF4-FFF2-40B4-BE49-F238E27FC236}">
                  <a16:creationId xmlns:a16="http://schemas.microsoft.com/office/drawing/2014/main" id="{F5E9F154-5E23-48B6-89BC-C00081B68937}"/>
                </a:ext>
              </a:extLst>
            </p:cNvPr>
            <p:cNvSpPr>
              <a:spLocks noChangeArrowheads="1"/>
            </p:cNvSpPr>
            <p:nvPr/>
          </p:nvSpPr>
          <p:spPr bwMode="auto">
            <a:xfrm>
              <a:off x="0" y="274915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118793" name="椭圆 1">
              <a:extLst>
                <a:ext uri="{FF2B5EF4-FFF2-40B4-BE49-F238E27FC236}">
                  <a16:creationId xmlns:a16="http://schemas.microsoft.com/office/drawing/2014/main" id="{74E980A5-A6CB-48F5-9208-5886AEA28A6E}"/>
                </a:ext>
              </a:extLst>
            </p:cNvPr>
            <p:cNvSpPr>
              <a:spLocks noChangeArrowheads="1"/>
            </p:cNvSpPr>
            <p:nvPr/>
          </p:nvSpPr>
          <p:spPr bwMode="auto">
            <a:xfrm>
              <a:off x="827088" y="3069828"/>
              <a:ext cx="504825" cy="503238"/>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0</a:t>
              </a:r>
              <a:endParaRPr lang="zh-CN" altLang="en-US" sz="2600" b="0">
                <a:ea typeface="宋体" panose="02010600030101010101" pitchFamily="2" charset="-122"/>
              </a:endParaRPr>
            </a:p>
          </p:txBody>
        </p:sp>
        <p:sp>
          <p:nvSpPr>
            <p:cNvPr id="118794" name="椭圆 6">
              <a:extLst>
                <a:ext uri="{FF2B5EF4-FFF2-40B4-BE49-F238E27FC236}">
                  <a16:creationId xmlns:a16="http://schemas.microsoft.com/office/drawing/2014/main" id="{98ECFDFB-6966-463B-92EB-135D6BB6A3E6}"/>
                </a:ext>
              </a:extLst>
            </p:cNvPr>
            <p:cNvSpPr>
              <a:spLocks noChangeArrowheads="1"/>
            </p:cNvSpPr>
            <p:nvPr/>
          </p:nvSpPr>
          <p:spPr bwMode="auto">
            <a:xfrm>
              <a:off x="2268538" y="3069828"/>
              <a:ext cx="503237" cy="503238"/>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1</a:t>
              </a:r>
              <a:endParaRPr lang="zh-CN" altLang="en-US" sz="2600" b="0">
                <a:ea typeface="宋体" panose="02010600030101010101" pitchFamily="2" charset="-122"/>
              </a:endParaRPr>
            </a:p>
          </p:txBody>
        </p:sp>
        <p:sp>
          <p:nvSpPr>
            <p:cNvPr id="118795" name="椭圆 7">
              <a:extLst>
                <a:ext uri="{FF2B5EF4-FFF2-40B4-BE49-F238E27FC236}">
                  <a16:creationId xmlns:a16="http://schemas.microsoft.com/office/drawing/2014/main" id="{5532F786-C375-4C4F-8FCB-8542B81EE85D}"/>
                </a:ext>
              </a:extLst>
            </p:cNvPr>
            <p:cNvSpPr>
              <a:spLocks noChangeArrowheads="1"/>
            </p:cNvSpPr>
            <p:nvPr/>
          </p:nvSpPr>
          <p:spPr bwMode="auto">
            <a:xfrm>
              <a:off x="3708400" y="3069828"/>
              <a:ext cx="503238" cy="503238"/>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2</a:t>
              </a:r>
              <a:endParaRPr lang="zh-CN" altLang="en-US" sz="2600" b="0">
                <a:ea typeface="宋体" panose="02010600030101010101" pitchFamily="2" charset="-122"/>
              </a:endParaRPr>
            </a:p>
          </p:txBody>
        </p:sp>
        <p:sp>
          <p:nvSpPr>
            <p:cNvPr id="118796" name="椭圆 8">
              <a:extLst>
                <a:ext uri="{FF2B5EF4-FFF2-40B4-BE49-F238E27FC236}">
                  <a16:creationId xmlns:a16="http://schemas.microsoft.com/office/drawing/2014/main" id="{D584FC76-19AA-413D-A608-CD71BB2324A9}"/>
                </a:ext>
              </a:extLst>
            </p:cNvPr>
            <p:cNvSpPr>
              <a:spLocks noChangeArrowheads="1"/>
            </p:cNvSpPr>
            <p:nvPr/>
          </p:nvSpPr>
          <p:spPr bwMode="auto">
            <a:xfrm>
              <a:off x="5148263" y="3069828"/>
              <a:ext cx="503237" cy="503238"/>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4</a:t>
              </a:r>
              <a:endParaRPr lang="zh-CN" altLang="en-US" sz="2600" b="0">
                <a:ea typeface="宋体" panose="02010600030101010101" pitchFamily="2" charset="-122"/>
              </a:endParaRPr>
            </a:p>
          </p:txBody>
        </p:sp>
        <p:sp>
          <p:nvSpPr>
            <p:cNvPr id="118797" name="椭圆 9">
              <a:extLst>
                <a:ext uri="{FF2B5EF4-FFF2-40B4-BE49-F238E27FC236}">
                  <a16:creationId xmlns:a16="http://schemas.microsoft.com/office/drawing/2014/main" id="{F1C7BC69-5EFB-4D38-8DE4-243455DA3B30}"/>
                </a:ext>
              </a:extLst>
            </p:cNvPr>
            <p:cNvSpPr>
              <a:spLocks noChangeArrowheads="1"/>
            </p:cNvSpPr>
            <p:nvPr/>
          </p:nvSpPr>
          <p:spPr bwMode="auto">
            <a:xfrm>
              <a:off x="6588125" y="3069828"/>
              <a:ext cx="504825" cy="503238"/>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5</a:t>
              </a:r>
              <a:endParaRPr lang="zh-CN" altLang="en-US" sz="2600" b="0">
                <a:ea typeface="宋体" panose="02010600030101010101" pitchFamily="2" charset="-122"/>
              </a:endParaRPr>
            </a:p>
          </p:txBody>
        </p:sp>
        <p:sp>
          <p:nvSpPr>
            <p:cNvPr id="118798" name="椭圆 10">
              <a:extLst>
                <a:ext uri="{FF2B5EF4-FFF2-40B4-BE49-F238E27FC236}">
                  <a16:creationId xmlns:a16="http://schemas.microsoft.com/office/drawing/2014/main" id="{E5DB55A4-EA49-4191-AC43-90F3478D88F2}"/>
                </a:ext>
              </a:extLst>
            </p:cNvPr>
            <p:cNvSpPr>
              <a:spLocks noChangeArrowheads="1"/>
            </p:cNvSpPr>
            <p:nvPr/>
          </p:nvSpPr>
          <p:spPr bwMode="auto">
            <a:xfrm>
              <a:off x="8027988" y="3069828"/>
              <a:ext cx="504825" cy="503238"/>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6</a:t>
              </a:r>
              <a:endParaRPr lang="zh-CN" altLang="en-US" sz="2600" b="0">
                <a:ea typeface="宋体" panose="02010600030101010101" pitchFamily="2" charset="-122"/>
              </a:endParaRPr>
            </a:p>
          </p:txBody>
        </p:sp>
        <p:cxnSp>
          <p:nvCxnSpPr>
            <p:cNvPr id="118799" name="直接箭头连接符 4">
              <a:extLst>
                <a:ext uri="{FF2B5EF4-FFF2-40B4-BE49-F238E27FC236}">
                  <a16:creationId xmlns:a16="http://schemas.microsoft.com/office/drawing/2014/main" id="{970BFD6F-C2FD-46CE-A6E5-2707B606E4F6}"/>
                </a:ext>
              </a:extLst>
            </p:cNvPr>
            <p:cNvCxnSpPr>
              <a:cxnSpLocks noChangeShapeType="1"/>
              <a:endCxn id="118793" idx="2"/>
            </p:cNvCxnSpPr>
            <p:nvPr/>
          </p:nvCxnSpPr>
          <p:spPr bwMode="auto">
            <a:xfrm>
              <a:off x="0" y="3320653"/>
              <a:ext cx="827088"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8800" name="TextBox 11">
              <a:extLst>
                <a:ext uri="{FF2B5EF4-FFF2-40B4-BE49-F238E27FC236}">
                  <a16:creationId xmlns:a16="http://schemas.microsoft.com/office/drawing/2014/main" id="{F5BFDDF9-7826-465E-BEFE-FA8B0270ACFB}"/>
                </a:ext>
              </a:extLst>
            </p:cNvPr>
            <p:cNvSpPr txBox="1">
              <a:spLocks noChangeArrowheads="1"/>
            </p:cNvSpPr>
            <p:nvPr/>
          </p:nvSpPr>
          <p:spPr bwMode="auto">
            <a:xfrm>
              <a:off x="46038" y="2780903"/>
              <a:ext cx="6461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start</a:t>
              </a:r>
              <a:endParaRPr lang="zh-CN" altLang="en-US" sz="1800" b="0">
                <a:ea typeface="宋体" panose="02010600030101010101" pitchFamily="2" charset="-122"/>
              </a:endParaRPr>
            </a:p>
          </p:txBody>
        </p:sp>
        <p:cxnSp>
          <p:nvCxnSpPr>
            <p:cNvPr id="118801" name="直接箭头连接符 14">
              <a:extLst>
                <a:ext uri="{FF2B5EF4-FFF2-40B4-BE49-F238E27FC236}">
                  <a16:creationId xmlns:a16="http://schemas.microsoft.com/office/drawing/2014/main" id="{7C34B6AD-F5FE-4810-87C4-B8859FCBD3B5}"/>
                </a:ext>
              </a:extLst>
            </p:cNvPr>
            <p:cNvCxnSpPr>
              <a:cxnSpLocks noChangeShapeType="1"/>
            </p:cNvCxnSpPr>
            <p:nvPr/>
          </p:nvCxnSpPr>
          <p:spPr bwMode="auto">
            <a:xfrm>
              <a:off x="1403350" y="3357166"/>
              <a:ext cx="828675"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8802" name="TextBox 20">
              <a:extLst>
                <a:ext uri="{FF2B5EF4-FFF2-40B4-BE49-F238E27FC236}">
                  <a16:creationId xmlns:a16="http://schemas.microsoft.com/office/drawing/2014/main" id="{ED2D67E8-5081-4CBC-AB1E-F73E9A0A04D0}"/>
                </a:ext>
              </a:extLst>
            </p:cNvPr>
            <p:cNvSpPr txBox="1">
              <a:spLocks noChangeArrowheads="1"/>
            </p:cNvSpPr>
            <p:nvPr/>
          </p:nvSpPr>
          <p:spPr bwMode="auto">
            <a:xfrm>
              <a:off x="1449388" y="2817416"/>
              <a:ext cx="625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cxnSp>
          <p:nvCxnSpPr>
            <p:cNvPr id="118803" name="直接箭头连接符 16">
              <a:extLst>
                <a:ext uri="{FF2B5EF4-FFF2-40B4-BE49-F238E27FC236}">
                  <a16:creationId xmlns:a16="http://schemas.microsoft.com/office/drawing/2014/main" id="{18BDC1FC-A5CE-4F00-BB92-4177ACA7268A}"/>
                </a:ext>
              </a:extLst>
            </p:cNvPr>
            <p:cNvCxnSpPr>
              <a:cxnSpLocks noChangeShapeType="1"/>
            </p:cNvCxnSpPr>
            <p:nvPr/>
          </p:nvCxnSpPr>
          <p:spPr bwMode="auto">
            <a:xfrm>
              <a:off x="2808288" y="3358753"/>
              <a:ext cx="827087"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8804" name="TextBox 17">
              <a:extLst>
                <a:ext uri="{FF2B5EF4-FFF2-40B4-BE49-F238E27FC236}">
                  <a16:creationId xmlns:a16="http://schemas.microsoft.com/office/drawing/2014/main" id="{C5BA29D0-C1DE-4396-9479-E7F6E3A31110}"/>
                </a:ext>
              </a:extLst>
            </p:cNvPr>
            <p:cNvSpPr txBox="1">
              <a:spLocks noChangeArrowheads="1"/>
            </p:cNvSpPr>
            <p:nvPr/>
          </p:nvSpPr>
          <p:spPr bwMode="auto">
            <a:xfrm>
              <a:off x="3133725" y="2819003"/>
              <a:ext cx="2857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a:t>
              </a:r>
              <a:endParaRPr lang="zh-CN" altLang="en-US" sz="2600" b="0">
                <a:ea typeface="宋体" panose="02010600030101010101" pitchFamily="2" charset="-122"/>
              </a:endParaRPr>
            </a:p>
          </p:txBody>
        </p:sp>
        <p:cxnSp>
          <p:nvCxnSpPr>
            <p:cNvPr id="118805" name="直接箭头连接符 18">
              <a:extLst>
                <a:ext uri="{FF2B5EF4-FFF2-40B4-BE49-F238E27FC236}">
                  <a16:creationId xmlns:a16="http://schemas.microsoft.com/office/drawing/2014/main" id="{94FEA45F-071F-4E28-9A75-836501560EED}"/>
                </a:ext>
              </a:extLst>
            </p:cNvPr>
            <p:cNvCxnSpPr>
              <a:cxnSpLocks noChangeShapeType="1"/>
            </p:cNvCxnSpPr>
            <p:nvPr/>
          </p:nvCxnSpPr>
          <p:spPr bwMode="auto">
            <a:xfrm>
              <a:off x="4321175" y="3320653"/>
              <a:ext cx="827088"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8806" name="TextBox 19">
              <a:extLst>
                <a:ext uri="{FF2B5EF4-FFF2-40B4-BE49-F238E27FC236}">
                  <a16:creationId xmlns:a16="http://schemas.microsoft.com/office/drawing/2014/main" id="{2E537F9F-41A8-475E-A583-B70B686B8D54}"/>
                </a:ext>
              </a:extLst>
            </p:cNvPr>
            <p:cNvSpPr txBox="1">
              <a:spLocks noChangeArrowheads="1"/>
            </p:cNvSpPr>
            <p:nvPr/>
          </p:nvSpPr>
          <p:spPr bwMode="auto">
            <a:xfrm>
              <a:off x="4572000" y="2780903"/>
              <a:ext cx="314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E</a:t>
              </a:r>
              <a:endParaRPr lang="zh-CN" altLang="en-US" sz="1800" b="0">
                <a:ea typeface="宋体" panose="02010600030101010101" pitchFamily="2" charset="-122"/>
              </a:endParaRPr>
            </a:p>
          </p:txBody>
        </p:sp>
        <p:cxnSp>
          <p:nvCxnSpPr>
            <p:cNvPr id="118807" name="直接箭头连接符 20">
              <a:extLst>
                <a:ext uri="{FF2B5EF4-FFF2-40B4-BE49-F238E27FC236}">
                  <a16:creationId xmlns:a16="http://schemas.microsoft.com/office/drawing/2014/main" id="{5FFF2964-6728-466F-AB80-3B583AAFBBEE}"/>
                </a:ext>
              </a:extLst>
            </p:cNvPr>
            <p:cNvCxnSpPr>
              <a:cxnSpLocks noChangeShapeType="1"/>
            </p:cNvCxnSpPr>
            <p:nvPr/>
          </p:nvCxnSpPr>
          <p:spPr bwMode="auto">
            <a:xfrm>
              <a:off x="5724525" y="3320653"/>
              <a:ext cx="827088"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8808" name="TextBox 21">
              <a:extLst>
                <a:ext uri="{FF2B5EF4-FFF2-40B4-BE49-F238E27FC236}">
                  <a16:creationId xmlns:a16="http://schemas.microsoft.com/office/drawing/2014/main" id="{FCF6A7A6-A52F-479D-AEA1-FA68AEBCA355}"/>
                </a:ext>
              </a:extLst>
            </p:cNvPr>
            <p:cNvSpPr txBox="1">
              <a:spLocks noChangeArrowheads="1"/>
            </p:cNvSpPr>
            <p:nvPr/>
          </p:nvSpPr>
          <p:spPr bwMode="auto">
            <a:xfrm>
              <a:off x="5651500" y="2780903"/>
              <a:ext cx="669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 | -</a:t>
              </a:r>
              <a:endParaRPr lang="zh-CN" altLang="en-US" sz="1800" b="0">
                <a:ea typeface="宋体" panose="02010600030101010101" pitchFamily="2" charset="-122"/>
              </a:endParaRPr>
            </a:p>
          </p:txBody>
        </p:sp>
        <p:cxnSp>
          <p:nvCxnSpPr>
            <p:cNvPr id="118809" name="直接箭头连接符 22">
              <a:extLst>
                <a:ext uri="{FF2B5EF4-FFF2-40B4-BE49-F238E27FC236}">
                  <a16:creationId xmlns:a16="http://schemas.microsoft.com/office/drawing/2014/main" id="{8CAC4F6D-C291-45C6-ABA8-75DF6CA1ADA2}"/>
                </a:ext>
              </a:extLst>
            </p:cNvPr>
            <p:cNvCxnSpPr>
              <a:cxnSpLocks noChangeShapeType="1"/>
            </p:cNvCxnSpPr>
            <p:nvPr/>
          </p:nvCxnSpPr>
          <p:spPr bwMode="auto">
            <a:xfrm>
              <a:off x="7164388" y="3320653"/>
              <a:ext cx="827087"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8810" name="TextBox 28">
              <a:extLst>
                <a:ext uri="{FF2B5EF4-FFF2-40B4-BE49-F238E27FC236}">
                  <a16:creationId xmlns:a16="http://schemas.microsoft.com/office/drawing/2014/main" id="{AB062245-65FC-4A08-AB81-AA61BAC44E2E}"/>
                </a:ext>
              </a:extLst>
            </p:cNvPr>
            <p:cNvSpPr txBox="1">
              <a:spLocks noChangeArrowheads="1"/>
            </p:cNvSpPr>
            <p:nvPr/>
          </p:nvSpPr>
          <p:spPr bwMode="auto">
            <a:xfrm>
              <a:off x="7092950" y="2865041"/>
              <a:ext cx="623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sp>
          <p:nvSpPr>
            <p:cNvPr id="118811" name="TextBox 29">
              <a:extLst>
                <a:ext uri="{FF2B5EF4-FFF2-40B4-BE49-F238E27FC236}">
                  <a16:creationId xmlns:a16="http://schemas.microsoft.com/office/drawing/2014/main" id="{3D018907-239C-40C8-BD7F-A95B710CB3E2}"/>
                </a:ext>
              </a:extLst>
            </p:cNvPr>
            <p:cNvSpPr txBox="1">
              <a:spLocks noChangeArrowheads="1"/>
            </p:cNvSpPr>
            <p:nvPr/>
          </p:nvSpPr>
          <p:spPr bwMode="auto">
            <a:xfrm>
              <a:off x="2095500" y="1845866"/>
              <a:ext cx="6238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sp>
          <p:nvSpPr>
            <p:cNvPr id="118812" name="任意多边形 26">
              <a:extLst>
                <a:ext uri="{FF2B5EF4-FFF2-40B4-BE49-F238E27FC236}">
                  <a16:creationId xmlns:a16="http://schemas.microsoft.com/office/drawing/2014/main" id="{81B56805-63AB-451D-925E-24225C2D026D}"/>
                </a:ext>
              </a:extLst>
            </p:cNvPr>
            <p:cNvSpPr>
              <a:spLocks/>
            </p:cNvSpPr>
            <p:nvPr/>
          </p:nvSpPr>
          <p:spPr bwMode="auto">
            <a:xfrm>
              <a:off x="2286000" y="2296716"/>
              <a:ext cx="431800" cy="889000"/>
            </a:xfrm>
            <a:custGeom>
              <a:avLst/>
              <a:gdLst>
                <a:gd name="T0" fmla="*/ 0 w 432486"/>
                <a:gd name="T1" fmla="*/ 853576 h 889822"/>
                <a:gd name="T2" fmla="*/ 184077 w 432486"/>
                <a:gd name="T3" fmla="*/ 136 h 889822"/>
                <a:gd name="T4" fmla="*/ 402668 w 432486"/>
                <a:gd name="T5" fmla="*/ 782453 h 889822"/>
                <a:gd name="T6" fmla="*/ 0 60000 65536"/>
                <a:gd name="T7" fmla="*/ 0 60000 65536"/>
                <a:gd name="T8" fmla="*/ 0 60000 65536"/>
              </a:gdLst>
              <a:ahLst/>
              <a:cxnLst>
                <a:cxn ang="T6">
                  <a:pos x="T0" y="T1"/>
                </a:cxn>
                <a:cxn ang="T7">
                  <a:pos x="T2" y="T3"/>
                </a:cxn>
                <a:cxn ang="T8">
                  <a:pos x="T4" y="T5"/>
                </a:cxn>
              </a:cxnLst>
              <a:rect l="0" t="0" r="r" b="b"/>
              <a:pathLst>
                <a:path w="432486" h="889822">
                  <a:moveTo>
                    <a:pt x="0" y="889822"/>
                  </a:moveTo>
                  <a:cubicBezTo>
                    <a:pt x="62813" y="451157"/>
                    <a:pt x="125627" y="12493"/>
                    <a:pt x="197708" y="136"/>
                  </a:cubicBezTo>
                  <a:cubicBezTo>
                    <a:pt x="269789" y="-12221"/>
                    <a:pt x="432486" y="815682"/>
                    <a:pt x="432486" y="815682"/>
                  </a:cubicBezTo>
                </a:path>
              </a:pathLst>
            </a:cu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8813" name="TextBox 30">
              <a:extLst>
                <a:ext uri="{FF2B5EF4-FFF2-40B4-BE49-F238E27FC236}">
                  <a16:creationId xmlns:a16="http://schemas.microsoft.com/office/drawing/2014/main" id="{0B3CA767-77CC-42D3-81F2-8CCC892E2790}"/>
                </a:ext>
              </a:extLst>
            </p:cNvPr>
            <p:cNvSpPr txBox="1">
              <a:spLocks noChangeArrowheads="1"/>
            </p:cNvSpPr>
            <p:nvPr/>
          </p:nvSpPr>
          <p:spPr bwMode="auto">
            <a:xfrm>
              <a:off x="3752850" y="1836341"/>
              <a:ext cx="314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E</a:t>
              </a:r>
              <a:endParaRPr lang="zh-CN" altLang="en-US" sz="1800" b="0">
                <a:ea typeface="宋体" panose="02010600030101010101" pitchFamily="2" charset="-122"/>
              </a:endParaRPr>
            </a:p>
          </p:txBody>
        </p:sp>
        <p:sp>
          <p:nvSpPr>
            <p:cNvPr id="118814" name="任意多边形 31">
              <a:extLst>
                <a:ext uri="{FF2B5EF4-FFF2-40B4-BE49-F238E27FC236}">
                  <a16:creationId xmlns:a16="http://schemas.microsoft.com/office/drawing/2014/main" id="{5ADAF1C3-6127-4297-8E45-74FA5D5F7F66}"/>
                </a:ext>
              </a:extLst>
            </p:cNvPr>
            <p:cNvSpPr>
              <a:spLocks/>
            </p:cNvSpPr>
            <p:nvPr/>
          </p:nvSpPr>
          <p:spPr bwMode="auto">
            <a:xfrm>
              <a:off x="3725863" y="2650728"/>
              <a:ext cx="433387" cy="534988"/>
            </a:xfrm>
            <a:custGeom>
              <a:avLst/>
              <a:gdLst>
                <a:gd name="T0" fmla="*/ 0 w 432486"/>
                <a:gd name="T1" fmla="*/ 1 h 889822"/>
                <a:gd name="T2" fmla="*/ 217120 w 432486"/>
                <a:gd name="T3" fmla="*/ 1 h 889822"/>
                <a:gd name="T4" fmla="*/ 474943 w 432486"/>
                <a:gd name="T5" fmla="*/ 1 h 889822"/>
                <a:gd name="T6" fmla="*/ 0 60000 65536"/>
                <a:gd name="T7" fmla="*/ 0 60000 65536"/>
                <a:gd name="T8" fmla="*/ 0 60000 65536"/>
              </a:gdLst>
              <a:ahLst/>
              <a:cxnLst>
                <a:cxn ang="T6">
                  <a:pos x="T0" y="T1"/>
                </a:cxn>
                <a:cxn ang="T7">
                  <a:pos x="T2" y="T3"/>
                </a:cxn>
                <a:cxn ang="T8">
                  <a:pos x="T4" y="T5"/>
                </a:cxn>
              </a:cxnLst>
              <a:rect l="0" t="0" r="r" b="b"/>
              <a:pathLst>
                <a:path w="432486" h="889822">
                  <a:moveTo>
                    <a:pt x="0" y="889822"/>
                  </a:moveTo>
                  <a:cubicBezTo>
                    <a:pt x="62813" y="451157"/>
                    <a:pt x="125627" y="12493"/>
                    <a:pt x="197708" y="136"/>
                  </a:cubicBezTo>
                  <a:cubicBezTo>
                    <a:pt x="269789" y="-12221"/>
                    <a:pt x="432486" y="815682"/>
                    <a:pt x="432486" y="815682"/>
                  </a:cubicBezTo>
                </a:path>
              </a:pathLst>
            </a:cu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8815" name="TextBox 33">
              <a:extLst>
                <a:ext uri="{FF2B5EF4-FFF2-40B4-BE49-F238E27FC236}">
                  <a16:creationId xmlns:a16="http://schemas.microsoft.com/office/drawing/2014/main" id="{3428009C-72A2-4F60-956C-AD5DFBD2C0A2}"/>
                </a:ext>
              </a:extLst>
            </p:cNvPr>
            <p:cNvSpPr txBox="1">
              <a:spLocks noChangeArrowheads="1"/>
            </p:cNvSpPr>
            <p:nvPr/>
          </p:nvSpPr>
          <p:spPr bwMode="auto">
            <a:xfrm>
              <a:off x="6343650" y="1772841"/>
              <a:ext cx="892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sp>
          <p:nvSpPr>
            <p:cNvPr id="118816" name="任意多边形 33">
              <a:extLst>
                <a:ext uri="{FF2B5EF4-FFF2-40B4-BE49-F238E27FC236}">
                  <a16:creationId xmlns:a16="http://schemas.microsoft.com/office/drawing/2014/main" id="{947ABFF5-E43F-41C6-8FDC-071990FAA6D0}"/>
                </a:ext>
              </a:extLst>
            </p:cNvPr>
            <p:cNvSpPr>
              <a:spLocks/>
            </p:cNvSpPr>
            <p:nvPr/>
          </p:nvSpPr>
          <p:spPr bwMode="auto">
            <a:xfrm>
              <a:off x="5400675" y="2204641"/>
              <a:ext cx="2627313" cy="890587"/>
            </a:xfrm>
            <a:custGeom>
              <a:avLst/>
              <a:gdLst>
                <a:gd name="T0" fmla="*/ 0 w 432486"/>
                <a:gd name="T1" fmla="*/ 924907 h 889822"/>
                <a:gd name="T2" fmla="*/ 2147483646 w 432486"/>
                <a:gd name="T3" fmla="*/ 136 h 889822"/>
                <a:gd name="T4" fmla="*/ 2147483646 w 432486"/>
                <a:gd name="T5" fmla="*/ 847842 h 889822"/>
                <a:gd name="T6" fmla="*/ 0 60000 65536"/>
                <a:gd name="T7" fmla="*/ 0 60000 65536"/>
                <a:gd name="T8" fmla="*/ 0 60000 65536"/>
              </a:gdLst>
              <a:ahLst/>
              <a:cxnLst>
                <a:cxn ang="T6">
                  <a:pos x="T0" y="T1"/>
                </a:cxn>
                <a:cxn ang="T7">
                  <a:pos x="T2" y="T3"/>
                </a:cxn>
                <a:cxn ang="T8">
                  <a:pos x="T4" y="T5"/>
                </a:cxn>
              </a:cxnLst>
              <a:rect l="0" t="0" r="r" b="b"/>
              <a:pathLst>
                <a:path w="432486" h="889822">
                  <a:moveTo>
                    <a:pt x="0" y="889822"/>
                  </a:moveTo>
                  <a:cubicBezTo>
                    <a:pt x="62813" y="451157"/>
                    <a:pt x="125627" y="12493"/>
                    <a:pt x="197708" y="136"/>
                  </a:cubicBezTo>
                  <a:cubicBezTo>
                    <a:pt x="269789" y="-12221"/>
                    <a:pt x="432486" y="815682"/>
                    <a:pt x="432486" y="815682"/>
                  </a:cubicBezTo>
                </a:path>
              </a:pathLst>
            </a:cu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8817" name="TextBox 35">
              <a:extLst>
                <a:ext uri="{FF2B5EF4-FFF2-40B4-BE49-F238E27FC236}">
                  <a16:creationId xmlns:a16="http://schemas.microsoft.com/office/drawing/2014/main" id="{B740FE74-E8F0-4591-81FD-0FC1F566DCF4}"/>
                </a:ext>
              </a:extLst>
            </p:cNvPr>
            <p:cNvSpPr txBox="1">
              <a:spLocks noChangeArrowheads="1"/>
            </p:cNvSpPr>
            <p:nvPr/>
          </p:nvSpPr>
          <p:spPr bwMode="auto">
            <a:xfrm>
              <a:off x="7856538" y="1845866"/>
              <a:ext cx="623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sp>
          <p:nvSpPr>
            <p:cNvPr id="118818" name="任意多边形 35">
              <a:extLst>
                <a:ext uri="{FF2B5EF4-FFF2-40B4-BE49-F238E27FC236}">
                  <a16:creationId xmlns:a16="http://schemas.microsoft.com/office/drawing/2014/main" id="{71654394-4CA3-427C-91CA-90FFC43BF1EC}"/>
                </a:ext>
              </a:extLst>
            </p:cNvPr>
            <p:cNvSpPr>
              <a:spLocks/>
            </p:cNvSpPr>
            <p:nvPr/>
          </p:nvSpPr>
          <p:spPr bwMode="auto">
            <a:xfrm>
              <a:off x="8047038" y="2296716"/>
              <a:ext cx="431800" cy="889000"/>
            </a:xfrm>
            <a:custGeom>
              <a:avLst/>
              <a:gdLst>
                <a:gd name="T0" fmla="*/ 0 w 432486"/>
                <a:gd name="T1" fmla="*/ 853576 h 889822"/>
                <a:gd name="T2" fmla="*/ 184077 w 432486"/>
                <a:gd name="T3" fmla="*/ 136 h 889822"/>
                <a:gd name="T4" fmla="*/ 402668 w 432486"/>
                <a:gd name="T5" fmla="*/ 782453 h 889822"/>
                <a:gd name="T6" fmla="*/ 0 60000 65536"/>
                <a:gd name="T7" fmla="*/ 0 60000 65536"/>
                <a:gd name="T8" fmla="*/ 0 60000 65536"/>
              </a:gdLst>
              <a:ahLst/>
              <a:cxnLst>
                <a:cxn ang="T6">
                  <a:pos x="T0" y="T1"/>
                </a:cxn>
                <a:cxn ang="T7">
                  <a:pos x="T2" y="T3"/>
                </a:cxn>
                <a:cxn ang="T8">
                  <a:pos x="T4" y="T5"/>
                </a:cxn>
              </a:cxnLst>
              <a:rect l="0" t="0" r="r" b="b"/>
              <a:pathLst>
                <a:path w="432486" h="889822">
                  <a:moveTo>
                    <a:pt x="0" y="889822"/>
                  </a:moveTo>
                  <a:cubicBezTo>
                    <a:pt x="62813" y="451157"/>
                    <a:pt x="125627" y="12493"/>
                    <a:pt x="197708" y="136"/>
                  </a:cubicBezTo>
                  <a:cubicBezTo>
                    <a:pt x="269789" y="-12221"/>
                    <a:pt x="432486" y="815682"/>
                    <a:pt x="432486" y="815682"/>
                  </a:cubicBezTo>
                </a:path>
              </a:pathLst>
            </a:cu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8819" name="椭圆 36">
              <a:extLst>
                <a:ext uri="{FF2B5EF4-FFF2-40B4-BE49-F238E27FC236}">
                  <a16:creationId xmlns:a16="http://schemas.microsoft.com/office/drawing/2014/main" id="{E4225B59-FA82-4502-8176-CD0C70E11AE8}"/>
                </a:ext>
              </a:extLst>
            </p:cNvPr>
            <p:cNvSpPr>
              <a:spLocks noChangeArrowheads="1"/>
            </p:cNvSpPr>
            <p:nvPr/>
          </p:nvSpPr>
          <p:spPr bwMode="auto">
            <a:xfrm>
              <a:off x="2268538" y="4077891"/>
              <a:ext cx="503237" cy="503237"/>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3</a:t>
              </a:r>
              <a:endParaRPr lang="zh-CN" altLang="en-US" sz="2600" b="0">
                <a:ea typeface="宋体" panose="02010600030101010101" pitchFamily="2" charset="-122"/>
              </a:endParaRPr>
            </a:p>
          </p:txBody>
        </p:sp>
        <p:cxnSp>
          <p:nvCxnSpPr>
            <p:cNvPr id="118820" name="曲线连接符 29">
              <a:extLst>
                <a:ext uri="{FF2B5EF4-FFF2-40B4-BE49-F238E27FC236}">
                  <a16:creationId xmlns:a16="http://schemas.microsoft.com/office/drawing/2014/main" id="{48FE4065-B3AD-4032-A28C-57C5B6DC650E}"/>
                </a:ext>
              </a:extLst>
            </p:cNvPr>
            <p:cNvCxnSpPr>
              <a:cxnSpLocks noChangeShapeType="1"/>
              <a:stCxn id="118793" idx="4"/>
              <a:endCxn id="118819" idx="2"/>
            </p:cNvCxnSpPr>
            <p:nvPr/>
          </p:nvCxnSpPr>
          <p:spPr bwMode="auto">
            <a:xfrm rot="16200000" flipH="1">
              <a:off x="1296194" y="3356372"/>
              <a:ext cx="755650" cy="1189038"/>
            </a:xfrm>
            <a:prstGeom prst="curved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8821" name="TextBox 41">
              <a:extLst>
                <a:ext uri="{FF2B5EF4-FFF2-40B4-BE49-F238E27FC236}">
                  <a16:creationId xmlns:a16="http://schemas.microsoft.com/office/drawing/2014/main" id="{4CC43E20-965E-4E93-B11D-75914B4B6B11}"/>
                </a:ext>
              </a:extLst>
            </p:cNvPr>
            <p:cNvSpPr txBox="1">
              <a:spLocks noChangeArrowheads="1"/>
            </p:cNvSpPr>
            <p:nvPr/>
          </p:nvSpPr>
          <p:spPr bwMode="auto">
            <a:xfrm>
              <a:off x="1619250" y="3657203"/>
              <a:ext cx="2857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a:t>
              </a:r>
              <a:endParaRPr lang="zh-CN" altLang="en-US" sz="2600" b="0">
                <a:ea typeface="宋体" panose="02010600030101010101" pitchFamily="2" charset="-122"/>
              </a:endParaRPr>
            </a:p>
          </p:txBody>
        </p:sp>
        <p:cxnSp>
          <p:nvCxnSpPr>
            <p:cNvPr id="118822" name="曲线连接符 44">
              <a:extLst>
                <a:ext uri="{FF2B5EF4-FFF2-40B4-BE49-F238E27FC236}">
                  <a16:creationId xmlns:a16="http://schemas.microsoft.com/office/drawing/2014/main" id="{C7072419-D0D1-4D8B-942F-80EEEEAA0E48}"/>
                </a:ext>
              </a:extLst>
            </p:cNvPr>
            <p:cNvCxnSpPr>
              <a:cxnSpLocks noChangeShapeType="1"/>
              <a:stCxn id="118819" idx="6"/>
              <a:endCxn id="118795" idx="4"/>
            </p:cNvCxnSpPr>
            <p:nvPr/>
          </p:nvCxnSpPr>
          <p:spPr bwMode="auto">
            <a:xfrm flipV="1">
              <a:off x="2771775" y="3573066"/>
              <a:ext cx="1187450" cy="755650"/>
            </a:xfrm>
            <a:prstGeom prst="curved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8823" name="TextBox 41">
              <a:extLst>
                <a:ext uri="{FF2B5EF4-FFF2-40B4-BE49-F238E27FC236}">
                  <a16:creationId xmlns:a16="http://schemas.microsoft.com/office/drawing/2014/main" id="{FA93D67A-222C-43E4-A43E-8F70864E2B27}"/>
                </a:ext>
              </a:extLst>
            </p:cNvPr>
            <p:cNvSpPr txBox="1">
              <a:spLocks noChangeArrowheads="1"/>
            </p:cNvSpPr>
            <p:nvPr/>
          </p:nvSpPr>
          <p:spPr bwMode="auto">
            <a:xfrm>
              <a:off x="2651125" y="3996928"/>
              <a:ext cx="625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sp>
          <p:nvSpPr>
            <p:cNvPr id="118824" name="TextBox 42">
              <a:extLst>
                <a:ext uri="{FF2B5EF4-FFF2-40B4-BE49-F238E27FC236}">
                  <a16:creationId xmlns:a16="http://schemas.microsoft.com/office/drawing/2014/main" id="{6F5281A6-1C72-4D72-8EB2-BA5ABA459F89}"/>
                </a:ext>
              </a:extLst>
            </p:cNvPr>
            <p:cNvSpPr txBox="1">
              <a:spLocks noChangeArrowheads="1"/>
            </p:cNvSpPr>
            <p:nvPr/>
          </p:nvSpPr>
          <p:spPr bwMode="auto">
            <a:xfrm>
              <a:off x="6516688" y="3779441"/>
              <a:ext cx="623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sp>
          <p:nvSpPr>
            <p:cNvPr id="118825" name="TextBox 43">
              <a:extLst>
                <a:ext uri="{FF2B5EF4-FFF2-40B4-BE49-F238E27FC236}">
                  <a16:creationId xmlns:a16="http://schemas.microsoft.com/office/drawing/2014/main" id="{C9AD0B19-931F-473D-AD15-4B6F8360CDD2}"/>
                </a:ext>
              </a:extLst>
            </p:cNvPr>
            <p:cNvSpPr txBox="1">
              <a:spLocks noChangeArrowheads="1"/>
            </p:cNvSpPr>
            <p:nvPr/>
          </p:nvSpPr>
          <p:spPr bwMode="auto">
            <a:xfrm>
              <a:off x="3563938" y="2268141"/>
              <a:ext cx="647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sp>
          <p:nvSpPr>
            <p:cNvPr id="118826" name="任意多边形 70">
              <a:extLst>
                <a:ext uri="{FF2B5EF4-FFF2-40B4-BE49-F238E27FC236}">
                  <a16:creationId xmlns:a16="http://schemas.microsoft.com/office/drawing/2014/main" id="{0A40A403-ADC1-41B3-96B5-B318805ACB63}"/>
                </a:ext>
              </a:extLst>
            </p:cNvPr>
            <p:cNvSpPr>
              <a:spLocks/>
            </p:cNvSpPr>
            <p:nvPr/>
          </p:nvSpPr>
          <p:spPr bwMode="auto">
            <a:xfrm>
              <a:off x="2735263" y="2142728"/>
              <a:ext cx="2628900" cy="952500"/>
            </a:xfrm>
            <a:custGeom>
              <a:avLst/>
              <a:gdLst>
                <a:gd name="T0" fmla="*/ 0 w 432486"/>
                <a:gd name="T1" fmla="*/ 20378195 h 889822"/>
                <a:gd name="T2" fmla="*/ 2147483646 w 432486"/>
                <a:gd name="T3" fmla="*/ 3150 h 889822"/>
                <a:gd name="T4" fmla="*/ 2147483646 w 432486"/>
                <a:gd name="T5" fmla="*/ 18680277 h 889822"/>
                <a:gd name="T6" fmla="*/ 0 60000 65536"/>
                <a:gd name="T7" fmla="*/ 0 60000 65536"/>
                <a:gd name="T8" fmla="*/ 0 60000 65536"/>
              </a:gdLst>
              <a:ahLst/>
              <a:cxnLst>
                <a:cxn ang="T6">
                  <a:pos x="T0" y="T1"/>
                </a:cxn>
                <a:cxn ang="T7">
                  <a:pos x="T2" y="T3"/>
                </a:cxn>
                <a:cxn ang="T8">
                  <a:pos x="T4" y="T5"/>
                </a:cxn>
              </a:cxnLst>
              <a:rect l="0" t="0" r="r" b="b"/>
              <a:pathLst>
                <a:path w="432486" h="889822">
                  <a:moveTo>
                    <a:pt x="0" y="889822"/>
                  </a:moveTo>
                  <a:cubicBezTo>
                    <a:pt x="62813" y="451157"/>
                    <a:pt x="125627" y="12493"/>
                    <a:pt x="197708" y="136"/>
                  </a:cubicBezTo>
                  <a:cubicBezTo>
                    <a:pt x="269789" y="-12221"/>
                    <a:pt x="432486" y="815682"/>
                    <a:pt x="432486" y="815682"/>
                  </a:cubicBezTo>
                </a:path>
              </a:pathLst>
            </a:cu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8827" name="椭圆 45">
              <a:extLst>
                <a:ext uri="{FF2B5EF4-FFF2-40B4-BE49-F238E27FC236}">
                  <a16:creationId xmlns:a16="http://schemas.microsoft.com/office/drawing/2014/main" id="{CB62C02F-B6B8-47D6-A082-33173DC82AE9}"/>
                </a:ext>
              </a:extLst>
            </p:cNvPr>
            <p:cNvSpPr>
              <a:spLocks noChangeArrowheads="1"/>
            </p:cNvSpPr>
            <p:nvPr/>
          </p:nvSpPr>
          <p:spPr bwMode="auto">
            <a:xfrm>
              <a:off x="2184400" y="2985691"/>
              <a:ext cx="647700" cy="684212"/>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118828" name="椭圆 46">
              <a:extLst>
                <a:ext uri="{FF2B5EF4-FFF2-40B4-BE49-F238E27FC236}">
                  <a16:creationId xmlns:a16="http://schemas.microsoft.com/office/drawing/2014/main" id="{AEA7F622-9CD5-4B08-A345-66FC8BED26A9}"/>
                </a:ext>
              </a:extLst>
            </p:cNvPr>
            <p:cNvSpPr>
              <a:spLocks noChangeArrowheads="1"/>
            </p:cNvSpPr>
            <p:nvPr/>
          </p:nvSpPr>
          <p:spPr bwMode="auto">
            <a:xfrm>
              <a:off x="3635375" y="2985691"/>
              <a:ext cx="649288" cy="684212"/>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118829" name="椭圆 47">
              <a:extLst>
                <a:ext uri="{FF2B5EF4-FFF2-40B4-BE49-F238E27FC236}">
                  <a16:creationId xmlns:a16="http://schemas.microsoft.com/office/drawing/2014/main" id="{F6307208-E3A0-440F-BB14-ED01833E0C23}"/>
                </a:ext>
              </a:extLst>
            </p:cNvPr>
            <p:cNvSpPr>
              <a:spLocks noChangeArrowheads="1"/>
            </p:cNvSpPr>
            <p:nvPr/>
          </p:nvSpPr>
          <p:spPr bwMode="auto">
            <a:xfrm>
              <a:off x="7956550" y="2985691"/>
              <a:ext cx="647700" cy="684212"/>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40163">
                                            <p:txEl>
                                              <p:pRg st="0" end="0"/>
                                            </p:txEl>
                                          </p:spTgt>
                                        </p:tgtEl>
                                        <p:attrNameLst>
                                          <p:attrName>style.visibility</p:attrName>
                                        </p:attrNameLst>
                                      </p:cBhvr>
                                      <p:to>
                                        <p:strVal val="visible"/>
                                      </p:to>
                                    </p:set>
                                    <p:animEffect transition="in" filter="barn(inVertical)">
                                      <p:cBhvr>
                                        <p:cTn id="7" dur="500"/>
                                        <p:tgtEl>
                                          <p:spTgt spid="214016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140163">
                                            <p:txEl>
                                              <p:pRg st="1" end="1"/>
                                            </p:txEl>
                                          </p:spTgt>
                                        </p:tgtEl>
                                        <p:attrNameLst>
                                          <p:attrName>style.visibility</p:attrName>
                                        </p:attrNameLst>
                                      </p:cBhvr>
                                      <p:to>
                                        <p:strVal val="visible"/>
                                      </p:to>
                                    </p:set>
                                    <p:animEffect transition="in" filter="barn(inVertical)">
                                      <p:cBhvr>
                                        <p:cTn id="12" dur="500"/>
                                        <p:tgtEl>
                                          <p:spTgt spid="214016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140163">
                                            <p:txEl>
                                              <p:pRg st="2" end="2"/>
                                            </p:txEl>
                                          </p:spTgt>
                                        </p:tgtEl>
                                        <p:attrNameLst>
                                          <p:attrName>style.visibility</p:attrName>
                                        </p:attrNameLst>
                                      </p:cBhvr>
                                      <p:to>
                                        <p:strVal val="visible"/>
                                      </p:to>
                                    </p:set>
                                    <p:animEffect transition="in" filter="barn(inVertical)">
                                      <p:cBhvr>
                                        <p:cTn id="17" dur="500"/>
                                        <p:tgtEl>
                                          <p:spTgt spid="214016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63" grpId="0" build="p"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65F50EC-6B5C-4CE5-9D38-0EF1FE9F13E8}"/>
              </a:ext>
            </a:extLst>
          </p:cNvPr>
          <p:cNvSpPr>
            <a:spLocks noGrp="1"/>
          </p:cNvSpPr>
          <p:nvPr>
            <p:ph type="dt" sz="quarter" idx="10"/>
          </p:nvPr>
        </p:nvSpPr>
        <p:spPr>
          <a:xfrm>
            <a:off x="457200" y="6245225"/>
            <a:ext cx="2133600" cy="476250"/>
          </a:xfrm>
          <a:ln>
            <a:miter lim="800000"/>
            <a:headEnd/>
            <a:tailEnd/>
          </a:ln>
        </p:spPr>
        <p:txBody>
          <a:bodyPr anchor="t"/>
          <a:lstStyle/>
          <a:p>
            <a:pPr>
              <a:defRPr/>
            </a:pPr>
            <a:fld id="{145017BE-0015-442C-8BAA-00B4251C93D6}" type="datetime1">
              <a:rPr lang="zh-CN" altLang="en-US">
                <a:latin typeface="+mn-lt"/>
              </a:rPr>
              <a:pPr>
                <a:defRPr/>
              </a:pPr>
              <a:t>2020/12/14</a:t>
            </a:fld>
            <a:endParaRPr lang="en-US" altLang="zh-CN">
              <a:latin typeface="+mn-lt"/>
            </a:endParaRPr>
          </a:p>
        </p:txBody>
      </p:sp>
      <p:sp>
        <p:nvSpPr>
          <p:cNvPr id="119811" name="灯片编号占位符 5">
            <a:extLst>
              <a:ext uri="{FF2B5EF4-FFF2-40B4-BE49-F238E27FC236}">
                <a16:creationId xmlns:a16="http://schemas.microsoft.com/office/drawing/2014/main" id="{58C91009-5206-4EF7-B6AB-613ACE887FD7}"/>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CF8440C-95AD-4DA0-AC37-BAE9F9878DFE}" type="slidenum">
              <a:rPr lang="en-US" altLang="zh-CN" sz="1400" b="0">
                <a:ea typeface="宋体" panose="02010600030101010101" pitchFamily="2" charset="-122"/>
              </a:rPr>
              <a:pPr>
                <a:spcBef>
                  <a:spcPct val="0"/>
                </a:spcBef>
                <a:buClrTx/>
                <a:buSzTx/>
                <a:buFontTx/>
                <a:buNone/>
              </a:pPr>
              <a:t>112</a:t>
            </a:fld>
            <a:endParaRPr lang="en-US" altLang="zh-CN" sz="1400" b="0">
              <a:ea typeface="宋体" panose="02010600030101010101" pitchFamily="2" charset="-122"/>
            </a:endParaRPr>
          </a:p>
        </p:txBody>
      </p:sp>
      <p:sp>
        <p:nvSpPr>
          <p:cNvPr id="119812" name="Rectangle 2">
            <a:extLst>
              <a:ext uri="{FF2B5EF4-FFF2-40B4-BE49-F238E27FC236}">
                <a16:creationId xmlns:a16="http://schemas.microsoft.com/office/drawing/2014/main" id="{BEF112F8-3172-4456-80F2-9E8C891A3968}"/>
              </a:ext>
            </a:extLst>
          </p:cNvPr>
          <p:cNvSpPr>
            <a:spLocks noGrp="1" noChangeArrowheads="1"/>
          </p:cNvSpPr>
          <p:nvPr>
            <p:ph type="title" idx="4294967295"/>
          </p:nvPr>
        </p:nvSpPr>
        <p:spPr>
          <a:xfrm>
            <a:off x="1187450" y="333375"/>
            <a:ext cx="6264275" cy="792163"/>
          </a:xfrm>
          <a:noFill/>
        </p:spPr>
        <p:txBody>
          <a:bodyPr lIns="92075" tIns="46038" rIns="92075" bIns="46038" anchor="ctr"/>
          <a:lstStyle/>
          <a:p>
            <a:pPr eaLnBrk="1" hangingPunct="1"/>
            <a:r>
              <a:rPr lang="en-US" altLang="zh-CN">
                <a:latin typeface="Times New Roman" panose="02020603050405020304" pitchFamily="18" charset="0"/>
              </a:rPr>
              <a:t>3.3.4 </a:t>
            </a:r>
            <a:r>
              <a:rPr lang="zh-CN" altLang="en-US"/>
              <a:t>状态转换图的实现  </a:t>
            </a:r>
          </a:p>
        </p:txBody>
      </p:sp>
      <p:sp>
        <p:nvSpPr>
          <p:cNvPr id="116741" name="Rectangle 3">
            <a:extLst>
              <a:ext uri="{FF2B5EF4-FFF2-40B4-BE49-F238E27FC236}">
                <a16:creationId xmlns:a16="http://schemas.microsoft.com/office/drawing/2014/main" id="{783ED964-FD48-47CF-999F-1355450F8132}"/>
              </a:ext>
            </a:extLst>
          </p:cNvPr>
          <p:cNvSpPr>
            <a:spLocks noGrp="1" noChangeArrowheads="1"/>
          </p:cNvSpPr>
          <p:nvPr>
            <p:ph type="body" idx="4294967295"/>
          </p:nvPr>
        </p:nvSpPr>
        <p:spPr>
          <a:xfrm>
            <a:off x="323850" y="1484313"/>
            <a:ext cx="8686800" cy="4968875"/>
          </a:xfrm>
          <a:noFill/>
        </p:spPr>
        <p:txBody>
          <a:bodyPr lIns="92075" tIns="46038" rIns="92075" bIns="46038"/>
          <a:lstStyle/>
          <a:p>
            <a:pPr eaLnBrk="1" hangingPunct="1">
              <a:lnSpc>
                <a:spcPct val="120000"/>
              </a:lnSpc>
            </a:pPr>
            <a:r>
              <a:rPr lang="zh-CN" altLang="en-US">
                <a:latin typeface="楷体_GB2312" pitchFamily="49" charset="-122"/>
              </a:rPr>
              <a:t>方法</a:t>
            </a:r>
            <a:r>
              <a:rPr lang="en-US" altLang="zh-CN">
                <a:latin typeface="楷体_GB2312" pitchFamily="49" charset="-122"/>
              </a:rPr>
              <a:t>1</a:t>
            </a:r>
            <a:r>
              <a:rPr lang="zh-CN" altLang="en-US">
                <a:latin typeface="楷体_GB2312" pitchFamily="49" charset="-122"/>
              </a:rPr>
              <a:t>：状态矩阵</a:t>
            </a:r>
            <a:r>
              <a:rPr lang="en-US" altLang="zh-CN">
                <a:latin typeface="楷体_GB2312" pitchFamily="49" charset="-122"/>
              </a:rPr>
              <a:t>B</a:t>
            </a:r>
          </a:p>
          <a:p>
            <a:pPr lvl="1" eaLnBrk="1" hangingPunct="1">
              <a:lnSpc>
                <a:spcPct val="120000"/>
              </a:lnSpc>
            </a:pPr>
            <a:r>
              <a:rPr lang="zh-CN" altLang="en-US">
                <a:latin typeface="楷体_GB2312" pitchFamily="49" charset="-122"/>
              </a:rPr>
              <a:t>以状态转换图的各个状态为行</a:t>
            </a:r>
            <a:endParaRPr lang="en-US" altLang="zh-CN">
              <a:latin typeface="楷体_GB2312" pitchFamily="49" charset="-122"/>
            </a:endParaRPr>
          </a:p>
          <a:p>
            <a:pPr lvl="1" eaLnBrk="1" hangingPunct="1">
              <a:lnSpc>
                <a:spcPct val="120000"/>
              </a:lnSpc>
            </a:pPr>
            <a:r>
              <a:rPr lang="zh-CN" altLang="en-US">
                <a:latin typeface="楷体_GB2312" pitchFamily="49" charset="-122"/>
              </a:rPr>
              <a:t>以可能的输入符号为列</a:t>
            </a:r>
            <a:endParaRPr lang="en-US" altLang="zh-CN">
              <a:latin typeface="楷体_GB2312" pitchFamily="49" charset="-122"/>
            </a:endParaRPr>
          </a:p>
          <a:p>
            <a:pPr lvl="1" eaLnBrk="1" hangingPunct="1">
              <a:lnSpc>
                <a:spcPct val="120000"/>
              </a:lnSpc>
            </a:pPr>
            <a:r>
              <a:rPr lang="zh-CN" altLang="en-US">
                <a:latin typeface="楷体_GB2312" pitchFamily="49" charset="-122"/>
              </a:rPr>
              <a:t>给定状态</a:t>
            </a:r>
            <a:r>
              <a:rPr lang="en-US" altLang="zh-CN">
                <a:latin typeface="楷体_GB2312" pitchFamily="49" charset="-122"/>
              </a:rPr>
              <a:t>si</a:t>
            </a:r>
            <a:r>
              <a:rPr lang="zh-CN" altLang="en-US">
                <a:latin typeface="楷体_GB2312" pitchFamily="49" charset="-122"/>
              </a:rPr>
              <a:t>，输入符号</a:t>
            </a:r>
            <a:r>
              <a:rPr lang="en-US" altLang="zh-CN">
                <a:latin typeface="楷体_GB2312" pitchFamily="49" charset="-122"/>
              </a:rPr>
              <a:t>aj</a:t>
            </a:r>
            <a:r>
              <a:rPr lang="zh-CN" altLang="en-US">
                <a:latin typeface="楷体_GB2312" pitchFamily="49" charset="-122"/>
              </a:rPr>
              <a:t>，那么</a:t>
            </a:r>
            <a:r>
              <a:rPr lang="en-US" altLang="zh-CN">
                <a:latin typeface="楷体_GB2312" pitchFamily="49" charset="-122"/>
              </a:rPr>
              <a:t>B[i,j]</a:t>
            </a:r>
            <a:r>
              <a:rPr lang="zh-CN" altLang="en-US">
                <a:latin typeface="楷体_GB2312" pitchFamily="49" charset="-122"/>
              </a:rPr>
              <a:t>表示状态</a:t>
            </a:r>
            <a:r>
              <a:rPr lang="en-US" altLang="zh-CN">
                <a:latin typeface="楷体_GB2312" pitchFamily="49" charset="-122"/>
              </a:rPr>
              <a:t>si</a:t>
            </a:r>
            <a:r>
              <a:rPr lang="zh-CN" altLang="en-US">
                <a:latin typeface="楷体_GB2312" pitchFamily="49" charset="-122"/>
              </a:rPr>
              <a:t>读到字符</a:t>
            </a:r>
            <a:r>
              <a:rPr lang="en-US" altLang="zh-CN">
                <a:latin typeface="楷体_GB2312" pitchFamily="49" charset="-122"/>
              </a:rPr>
              <a:t>aj</a:t>
            </a:r>
            <a:r>
              <a:rPr lang="zh-CN" altLang="en-US">
                <a:latin typeface="楷体_GB2312" pitchFamily="49" charset="-122"/>
              </a:rPr>
              <a:t>时转向的下一个状态（还包括此时应完成的语义动作）</a:t>
            </a:r>
            <a:endParaRPr lang="en-US" altLang="zh-CN">
              <a:latin typeface="楷体_GB2312" pitchFamily="49" charset="-122"/>
            </a:endParaRPr>
          </a:p>
          <a:p>
            <a:pPr lvl="1" eaLnBrk="1" hangingPunct="1">
              <a:lnSpc>
                <a:spcPct val="120000"/>
              </a:lnSpc>
            </a:pPr>
            <a:r>
              <a:rPr lang="zh-CN" altLang="en-US">
                <a:latin typeface="楷体_GB2312" pitchFamily="49" charset="-122"/>
              </a:rPr>
              <a:t>优势：查询速度快</a:t>
            </a:r>
            <a:endParaRPr lang="en-US" altLang="zh-CN">
              <a:latin typeface="楷体_GB2312" pitchFamily="49" charset="-122"/>
            </a:endParaRPr>
          </a:p>
          <a:p>
            <a:pPr lvl="1" eaLnBrk="1" hangingPunct="1">
              <a:lnSpc>
                <a:spcPct val="120000"/>
              </a:lnSpc>
            </a:pPr>
            <a:r>
              <a:rPr lang="zh-CN" altLang="en-US">
                <a:latin typeface="楷体_GB2312" pitchFamily="49" charset="-122"/>
              </a:rPr>
              <a:t>劣势：占用空间大，无用位置太多</a:t>
            </a:r>
            <a:endParaRPr lang="en-US" altLang="zh-CN">
              <a:latin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6741">
                                            <p:txEl>
                                              <p:pRg st="0" end="0"/>
                                            </p:txEl>
                                          </p:spTgt>
                                        </p:tgtEl>
                                        <p:attrNameLst>
                                          <p:attrName>style.visibility</p:attrName>
                                        </p:attrNameLst>
                                      </p:cBhvr>
                                      <p:to>
                                        <p:strVal val="visible"/>
                                      </p:to>
                                    </p:set>
                                    <p:animEffect transition="in" filter="barn(inVertical)">
                                      <p:cBhvr>
                                        <p:cTn id="7" dur="500"/>
                                        <p:tgtEl>
                                          <p:spTgt spid="11674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6741">
                                            <p:txEl>
                                              <p:pRg st="1" end="1"/>
                                            </p:txEl>
                                          </p:spTgt>
                                        </p:tgtEl>
                                        <p:attrNameLst>
                                          <p:attrName>style.visibility</p:attrName>
                                        </p:attrNameLst>
                                      </p:cBhvr>
                                      <p:to>
                                        <p:strVal val="visible"/>
                                      </p:to>
                                    </p:set>
                                    <p:animEffect transition="in" filter="barn(inVertical)">
                                      <p:cBhvr>
                                        <p:cTn id="12" dur="500"/>
                                        <p:tgtEl>
                                          <p:spTgt spid="11674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6741">
                                            <p:txEl>
                                              <p:pRg st="2" end="2"/>
                                            </p:txEl>
                                          </p:spTgt>
                                        </p:tgtEl>
                                        <p:attrNameLst>
                                          <p:attrName>style.visibility</p:attrName>
                                        </p:attrNameLst>
                                      </p:cBhvr>
                                      <p:to>
                                        <p:strVal val="visible"/>
                                      </p:to>
                                    </p:set>
                                    <p:animEffect transition="in" filter="barn(inVertical)">
                                      <p:cBhvr>
                                        <p:cTn id="17" dur="500"/>
                                        <p:tgtEl>
                                          <p:spTgt spid="11674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16741">
                                            <p:txEl>
                                              <p:pRg st="3" end="3"/>
                                            </p:txEl>
                                          </p:spTgt>
                                        </p:tgtEl>
                                        <p:attrNameLst>
                                          <p:attrName>style.visibility</p:attrName>
                                        </p:attrNameLst>
                                      </p:cBhvr>
                                      <p:to>
                                        <p:strVal val="visible"/>
                                      </p:to>
                                    </p:set>
                                    <p:animEffect transition="in" filter="barn(inVertical)">
                                      <p:cBhvr>
                                        <p:cTn id="22" dur="500"/>
                                        <p:tgtEl>
                                          <p:spTgt spid="11674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16741">
                                            <p:txEl>
                                              <p:pRg st="4" end="4"/>
                                            </p:txEl>
                                          </p:spTgt>
                                        </p:tgtEl>
                                        <p:attrNameLst>
                                          <p:attrName>style.visibility</p:attrName>
                                        </p:attrNameLst>
                                      </p:cBhvr>
                                      <p:to>
                                        <p:strVal val="visible"/>
                                      </p:to>
                                    </p:set>
                                    <p:animEffect transition="in" filter="barn(inVertical)">
                                      <p:cBhvr>
                                        <p:cTn id="27" dur="500"/>
                                        <p:tgtEl>
                                          <p:spTgt spid="11674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16741">
                                            <p:txEl>
                                              <p:pRg st="5" end="5"/>
                                            </p:txEl>
                                          </p:spTgt>
                                        </p:tgtEl>
                                        <p:attrNameLst>
                                          <p:attrName>style.visibility</p:attrName>
                                        </p:attrNameLst>
                                      </p:cBhvr>
                                      <p:to>
                                        <p:strVal val="visible"/>
                                      </p:to>
                                    </p:set>
                                    <p:animEffect transition="in" filter="barn(inVertical)">
                                      <p:cBhvr>
                                        <p:cTn id="32" dur="500"/>
                                        <p:tgtEl>
                                          <p:spTgt spid="11674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1" grpId="0" build="p"/>
    </p:bldLst>
  </p:timing>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D29B36DB-AA43-4BB7-AD2E-55B4A0D864FD}"/>
              </a:ext>
            </a:extLst>
          </p:cNvPr>
          <p:cNvSpPr>
            <a:spLocks noGrp="1"/>
          </p:cNvSpPr>
          <p:nvPr>
            <p:ph type="dt" sz="quarter" idx="10"/>
          </p:nvPr>
        </p:nvSpPr>
        <p:spPr>
          <a:xfrm>
            <a:off x="457200" y="6245225"/>
            <a:ext cx="2133600" cy="476250"/>
          </a:xfrm>
          <a:ln>
            <a:miter lim="800000"/>
            <a:headEnd/>
            <a:tailEnd/>
          </a:ln>
        </p:spPr>
        <p:txBody>
          <a:bodyPr anchor="t"/>
          <a:lstStyle/>
          <a:p>
            <a:pPr>
              <a:defRPr/>
            </a:pPr>
            <a:fld id="{145017BE-0015-442C-8BAA-00B4251C93D6}" type="datetime1">
              <a:rPr lang="zh-CN" altLang="en-US">
                <a:latin typeface="+mn-lt"/>
              </a:rPr>
              <a:pPr>
                <a:defRPr/>
              </a:pPr>
              <a:t>2020/12/14</a:t>
            </a:fld>
            <a:endParaRPr lang="en-US" altLang="zh-CN">
              <a:latin typeface="+mn-lt"/>
            </a:endParaRPr>
          </a:p>
        </p:txBody>
      </p:sp>
      <p:sp>
        <p:nvSpPr>
          <p:cNvPr id="120835" name="灯片编号占位符 5">
            <a:extLst>
              <a:ext uri="{FF2B5EF4-FFF2-40B4-BE49-F238E27FC236}">
                <a16:creationId xmlns:a16="http://schemas.microsoft.com/office/drawing/2014/main" id="{2051FD5F-EBD7-4598-8F3D-AB69C8274801}"/>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95250906-0550-4C55-83E4-EEE1C63873B2}" type="slidenum">
              <a:rPr lang="en-US" altLang="zh-CN" sz="1400" b="0">
                <a:ea typeface="宋体" panose="02010600030101010101" pitchFamily="2" charset="-122"/>
              </a:rPr>
              <a:pPr>
                <a:spcBef>
                  <a:spcPct val="0"/>
                </a:spcBef>
                <a:buClrTx/>
                <a:buSzTx/>
                <a:buFontTx/>
                <a:buNone/>
              </a:pPr>
              <a:t>113</a:t>
            </a:fld>
            <a:endParaRPr lang="en-US" altLang="zh-CN" sz="1400" b="0">
              <a:ea typeface="宋体" panose="02010600030101010101" pitchFamily="2" charset="-122"/>
            </a:endParaRPr>
          </a:p>
        </p:txBody>
      </p:sp>
      <p:grpSp>
        <p:nvGrpSpPr>
          <p:cNvPr id="120836" name="组合 8">
            <a:extLst>
              <a:ext uri="{FF2B5EF4-FFF2-40B4-BE49-F238E27FC236}">
                <a16:creationId xmlns:a16="http://schemas.microsoft.com/office/drawing/2014/main" id="{5608B85E-C381-4EB3-BEA5-7A86F2E52417}"/>
              </a:ext>
            </a:extLst>
          </p:cNvPr>
          <p:cNvGrpSpPr>
            <a:grpSpLocks/>
          </p:cNvGrpSpPr>
          <p:nvPr/>
        </p:nvGrpSpPr>
        <p:grpSpPr bwMode="auto">
          <a:xfrm>
            <a:off x="179388" y="115888"/>
            <a:ext cx="8778875" cy="2808287"/>
            <a:chOff x="0" y="1772841"/>
            <a:chExt cx="9144000" cy="2808287"/>
          </a:xfrm>
        </p:grpSpPr>
        <p:sp>
          <p:nvSpPr>
            <p:cNvPr id="120838" name="Rectangle 3">
              <a:extLst>
                <a:ext uri="{FF2B5EF4-FFF2-40B4-BE49-F238E27FC236}">
                  <a16:creationId xmlns:a16="http://schemas.microsoft.com/office/drawing/2014/main" id="{7B01C1E0-EEE3-485E-97D7-8A22D339C3AF}"/>
                </a:ext>
              </a:extLst>
            </p:cNvPr>
            <p:cNvSpPr>
              <a:spLocks noChangeArrowheads="1"/>
            </p:cNvSpPr>
            <p:nvPr/>
          </p:nvSpPr>
          <p:spPr bwMode="auto">
            <a:xfrm>
              <a:off x="0" y="18887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120839" name="Rectangle 4">
              <a:extLst>
                <a:ext uri="{FF2B5EF4-FFF2-40B4-BE49-F238E27FC236}">
                  <a16:creationId xmlns:a16="http://schemas.microsoft.com/office/drawing/2014/main" id="{B253B602-4FCD-4EE7-875C-FE6A33D8EE43}"/>
                </a:ext>
              </a:extLst>
            </p:cNvPr>
            <p:cNvSpPr>
              <a:spLocks noChangeArrowheads="1"/>
            </p:cNvSpPr>
            <p:nvPr/>
          </p:nvSpPr>
          <p:spPr bwMode="auto">
            <a:xfrm>
              <a:off x="0" y="274915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120840" name="椭圆 1">
              <a:extLst>
                <a:ext uri="{FF2B5EF4-FFF2-40B4-BE49-F238E27FC236}">
                  <a16:creationId xmlns:a16="http://schemas.microsoft.com/office/drawing/2014/main" id="{BEF25547-86C8-4998-ACF9-FEA8ABBA7596}"/>
                </a:ext>
              </a:extLst>
            </p:cNvPr>
            <p:cNvSpPr>
              <a:spLocks noChangeArrowheads="1"/>
            </p:cNvSpPr>
            <p:nvPr/>
          </p:nvSpPr>
          <p:spPr bwMode="auto">
            <a:xfrm>
              <a:off x="827088" y="3069828"/>
              <a:ext cx="504825" cy="503238"/>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0</a:t>
              </a:r>
              <a:endParaRPr lang="zh-CN" altLang="en-US" sz="2600" b="0">
                <a:ea typeface="宋体" panose="02010600030101010101" pitchFamily="2" charset="-122"/>
              </a:endParaRPr>
            </a:p>
          </p:txBody>
        </p:sp>
        <p:sp>
          <p:nvSpPr>
            <p:cNvPr id="120841" name="椭圆 6">
              <a:extLst>
                <a:ext uri="{FF2B5EF4-FFF2-40B4-BE49-F238E27FC236}">
                  <a16:creationId xmlns:a16="http://schemas.microsoft.com/office/drawing/2014/main" id="{94C80293-E02D-4AA5-A5FB-697A49429062}"/>
                </a:ext>
              </a:extLst>
            </p:cNvPr>
            <p:cNvSpPr>
              <a:spLocks noChangeArrowheads="1"/>
            </p:cNvSpPr>
            <p:nvPr/>
          </p:nvSpPr>
          <p:spPr bwMode="auto">
            <a:xfrm>
              <a:off x="2268538" y="3069828"/>
              <a:ext cx="503237" cy="503238"/>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1</a:t>
              </a:r>
              <a:endParaRPr lang="zh-CN" altLang="en-US" sz="2600" b="0">
                <a:ea typeface="宋体" panose="02010600030101010101" pitchFamily="2" charset="-122"/>
              </a:endParaRPr>
            </a:p>
          </p:txBody>
        </p:sp>
        <p:sp>
          <p:nvSpPr>
            <p:cNvPr id="120842" name="椭圆 7">
              <a:extLst>
                <a:ext uri="{FF2B5EF4-FFF2-40B4-BE49-F238E27FC236}">
                  <a16:creationId xmlns:a16="http://schemas.microsoft.com/office/drawing/2014/main" id="{EDD0A1D8-8A2B-473D-AF92-06EC92F66304}"/>
                </a:ext>
              </a:extLst>
            </p:cNvPr>
            <p:cNvSpPr>
              <a:spLocks noChangeArrowheads="1"/>
            </p:cNvSpPr>
            <p:nvPr/>
          </p:nvSpPr>
          <p:spPr bwMode="auto">
            <a:xfrm>
              <a:off x="3708400" y="3069828"/>
              <a:ext cx="503238" cy="503238"/>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2</a:t>
              </a:r>
              <a:endParaRPr lang="zh-CN" altLang="en-US" sz="2600" b="0">
                <a:ea typeface="宋体" panose="02010600030101010101" pitchFamily="2" charset="-122"/>
              </a:endParaRPr>
            </a:p>
          </p:txBody>
        </p:sp>
        <p:sp>
          <p:nvSpPr>
            <p:cNvPr id="120843" name="椭圆 8">
              <a:extLst>
                <a:ext uri="{FF2B5EF4-FFF2-40B4-BE49-F238E27FC236}">
                  <a16:creationId xmlns:a16="http://schemas.microsoft.com/office/drawing/2014/main" id="{58E30F50-01CB-47CE-9A32-EC65B655AC51}"/>
                </a:ext>
              </a:extLst>
            </p:cNvPr>
            <p:cNvSpPr>
              <a:spLocks noChangeArrowheads="1"/>
            </p:cNvSpPr>
            <p:nvPr/>
          </p:nvSpPr>
          <p:spPr bwMode="auto">
            <a:xfrm>
              <a:off x="5148263" y="3069828"/>
              <a:ext cx="503237" cy="503238"/>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4</a:t>
              </a:r>
              <a:endParaRPr lang="zh-CN" altLang="en-US" sz="2600" b="0">
                <a:ea typeface="宋体" panose="02010600030101010101" pitchFamily="2" charset="-122"/>
              </a:endParaRPr>
            </a:p>
          </p:txBody>
        </p:sp>
        <p:sp>
          <p:nvSpPr>
            <p:cNvPr id="120844" name="椭圆 9">
              <a:extLst>
                <a:ext uri="{FF2B5EF4-FFF2-40B4-BE49-F238E27FC236}">
                  <a16:creationId xmlns:a16="http://schemas.microsoft.com/office/drawing/2014/main" id="{D59A61D5-91F9-4F89-9EBA-31CC4905C739}"/>
                </a:ext>
              </a:extLst>
            </p:cNvPr>
            <p:cNvSpPr>
              <a:spLocks noChangeArrowheads="1"/>
            </p:cNvSpPr>
            <p:nvPr/>
          </p:nvSpPr>
          <p:spPr bwMode="auto">
            <a:xfrm>
              <a:off x="6588125" y="3069828"/>
              <a:ext cx="504825" cy="503238"/>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5</a:t>
              </a:r>
              <a:endParaRPr lang="zh-CN" altLang="en-US" sz="2600" b="0">
                <a:ea typeface="宋体" panose="02010600030101010101" pitchFamily="2" charset="-122"/>
              </a:endParaRPr>
            </a:p>
          </p:txBody>
        </p:sp>
        <p:sp>
          <p:nvSpPr>
            <p:cNvPr id="120845" name="椭圆 10">
              <a:extLst>
                <a:ext uri="{FF2B5EF4-FFF2-40B4-BE49-F238E27FC236}">
                  <a16:creationId xmlns:a16="http://schemas.microsoft.com/office/drawing/2014/main" id="{DE2F8AB4-61D7-431F-90C9-3B735FCA00D2}"/>
                </a:ext>
              </a:extLst>
            </p:cNvPr>
            <p:cNvSpPr>
              <a:spLocks noChangeArrowheads="1"/>
            </p:cNvSpPr>
            <p:nvPr/>
          </p:nvSpPr>
          <p:spPr bwMode="auto">
            <a:xfrm>
              <a:off x="8027988" y="3069828"/>
              <a:ext cx="504825" cy="503238"/>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6</a:t>
              </a:r>
              <a:endParaRPr lang="zh-CN" altLang="en-US" sz="2600" b="0">
                <a:ea typeface="宋体" panose="02010600030101010101" pitchFamily="2" charset="-122"/>
              </a:endParaRPr>
            </a:p>
          </p:txBody>
        </p:sp>
        <p:cxnSp>
          <p:nvCxnSpPr>
            <p:cNvPr id="120846" name="直接箭头连接符 4">
              <a:extLst>
                <a:ext uri="{FF2B5EF4-FFF2-40B4-BE49-F238E27FC236}">
                  <a16:creationId xmlns:a16="http://schemas.microsoft.com/office/drawing/2014/main" id="{A9D15710-3582-4A64-97D8-B22FC6B44189}"/>
                </a:ext>
              </a:extLst>
            </p:cNvPr>
            <p:cNvCxnSpPr>
              <a:cxnSpLocks noChangeShapeType="1"/>
              <a:endCxn id="120840" idx="2"/>
            </p:cNvCxnSpPr>
            <p:nvPr/>
          </p:nvCxnSpPr>
          <p:spPr bwMode="auto">
            <a:xfrm>
              <a:off x="0" y="3320653"/>
              <a:ext cx="827088"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0847" name="TextBox 11">
              <a:extLst>
                <a:ext uri="{FF2B5EF4-FFF2-40B4-BE49-F238E27FC236}">
                  <a16:creationId xmlns:a16="http://schemas.microsoft.com/office/drawing/2014/main" id="{6CB89945-36F2-41E2-B2B7-5860AD342F84}"/>
                </a:ext>
              </a:extLst>
            </p:cNvPr>
            <p:cNvSpPr txBox="1">
              <a:spLocks noChangeArrowheads="1"/>
            </p:cNvSpPr>
            <p:nvPr/>
          </p:nvSpPr>
          <p:spPr bwMode="auto">
            <a:xfrm>
              <a:off x="46038" y="2780903"/>
              <a:ext cx="6461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start</a:t>
              </a:r>
              <a:endParaRPr lang="zh-CN" altLang="en-US" sz="1800" b="0">
                <a:ea typeface="宋体" panose="02010600030101010101" pitchFamily="2" charset="-122"/>
              </a:endParaRPr>
            </a:p>
          </p:txBody>
        </p:sp>
        <p:cxnSp>
          <p:nvCxnSpPr>
            <p:cNvPr id="120848" name="直接箭头连接符 14">
              <a:extLst>
                <a:ext uri="{FF2B5EF4-FFF2-40B4-BE49-F238E27FC236}">
                  <a16:creationId xmlns:a16="http://schemas.microsoft.com/office/drawing/2014/main" id="{75666EB9-7107-4380-9FC6-2298932BA88B}"/>
                </a:ext>
              </a:extLst>
            </p:cNvPr>
            <p:cNvCxnSpPr>
              <a:cxnSpLocks noChangeShapeType="1"/>
            </p:cNvCxnSpPr>
            <p:nvPr/>
          </p:nvCxnSpPr>
          <p:spPr bwMode="auto">
            <a:xfrm>
              <a:off x="1403350" y="3357166"/>
              <a:ext cx="828675"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0849" name="TextBox 20">
              <a:extLst>
                <a:ext uri="{FF2B5EF4-FFF2-40B4-BE49-F238E27FC236}">
                  <a16:creationId xmlns:a16="http://schemas.microsoft.com/office/drawing/2014/main" id="{914E0F45-2BB9-4103-B441-A09D91888E66}"/>
                </a:ext>
              </a:extLst>
            </p:cNvPr>
            <p:cNvSpPr txBox="1">
              <a:spLocks noChangeArrowheads="1"/>
            </p:cNvSpPr>
            <p:nvPr/>
          </p:nvSpPr>
          <p:spPr bwMode="auto">
            <a:xfrm>
              <a:off x="1449388" y="2817416"/>
              <a:ext cx="625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cxnSp>
          <p:nvCxnSpPr>
            <p:cNvPr id="120850" name="直接箭头连接符 16">
              <a:extLst>
                <a:ext uri="{FF2B5EF4-FFF2-40B4-BE49-F238E27FC236}">
                  <a16:creationId xmlns:a16="http://schemas.microsoft.com/office/drawing/2014/main" id="{AA919850-4874-4694-8D49-91B9641DA2CD}"/>
                </a:ext>
              </a:extLst>
            </p:cNvPr>
            <p:cNvCxnSpPr>
              <a:cxnSpLocks noChangeShapeType="1"/>
            </p:cNvCxnSpPr>
            <p:nvPr/>
          </p:nvCxnSpPr>
          <p:spPr bwMode="auto">
            <a:xfrm>
              <a:off x="2808288" y="3358753"/>
              <a:ext cx="827087"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0851" name="TextBox 17">
              <a:extLst>
                <a:ext uri="{FF2B5EF4-FFF2-40B4-BE49-F238E27FC236}">
                  <a16:creationId xmlns:a16="http://schemas.microsoft.com/office/drawing/2014/main" id="{7BEFD6A2-AFF6-4398-B870-EBA059FC2C4E}"/>
                </a:ext>
              </a:extLst>
            </p:cNvPr>
            <p:cNvSpPr txBox="1">
              <a:spLocks noChangeArrowheads="1"/>
            </p:cNvSpPr>
            <p:nvPr/>
          </p:nvSpPr>
          <p:spPr bwMode="auto">
            <a:xfrm>
              <a:off x="3133725" y="2819003"/>
              <a:ext cx="2857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a:t>
              </a:r>
              <a:endParaRPr lang="zh-CN" altLang="en-US" sz="2600" b="0">
                <a:ea typeface="宋体" panose="02010600030101010101" pitchFamily="2" charset="-122"/>
              </a:endParaRPr>
            </a:p>
          </p:txBody>
        </p:sp>
        <p:cxnSp>
          <p:nvCxnSpPr>
            <p:cNvPr id="120852" name="直接箭头连接符 18">
              <a:extLst>
                <a:ext uri="{FF2B5EF4-FFF2-40B4-BE49-F238E27FC236}">
                  <a16:creationId xmlns:a16="http://schemas.microsoft.com/office/drawing/2014/main" id="{603CBFC6-34FA-4A19-9028-FA2322EE5652}"/>
                </a:ext>
              </a:extLst>
            </p:cNvPr>
            <p:cNvCxnSpPr>
              <a:cxnSpLocks noChangeShapeType="1"/>
            </p:cNvCxnSpPr>
            <p:nvPr/>
          </p:nvCxnSpPr>
          <p:spPr bwMode="auto">
            <a:xfrm>
              <a:off x="4321175" y="3320653"/>
              <a:ext cx="827088"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0853" name="TextBox 19">
              <a:extLst>
                <a:ext uri="{FF2B5EF4-FFF2-40B4-BE49-F238E27FC236}">
                  <a16:creationId xmlns:a16="http://schemas.microsoft.com/office/drawing/2014/main" id="{69F8691F-ACCA-49D0-B3B9-116DAB8793EB}"/>
                </a:ext>
              </a:extLst>
            </p:cNvPr>
            <p:cNvSpPr txBox="1">
              <a:spLocks noChangeArrowheads="1"/>
            </p:cNvSpPr>
            <p:nvPr/>
          </p:nvSpPr>
          <p:spPr bwMode="auto">
            <a:xfrm>
              <a:off x="4572000" y="2780903"/>
              <a:ext cx="314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E</a:t>
              </a:r>
              <a:endParaRPr lang="zh-CN" altLang="en-US" sz="1800" b="0">
                <a:ea typeface="宋体" panose="02010600030101010101" pitchFamily="2" charset="-122"/>
              </a:endParaRPr>
            </a:p>
          </p:txBody>
        </p:sp>
        <p:cxnSp>
          <p:nvCxnSpPr>
            <p:cNvPr id="120854" name="直接箭头连接符 20">
              <a:extLst>
                <a:ext uri="{FF2B5EF4-FFF2-40B4-BE49-F238E27FC236}">
                  <a16:creationId xmlns:a16="http://schemas.microsoft.com/office/drawing/2014/main" id="{7CAC6963-76F3-4369-B872-B812C02886C1}"/>
                </a:ext>
              </a:extLst>
            </p:cNvPr>
            <p:cNvCxnSpPr>
              <a:cxnSpLocks noChangeShapeType="1"/>
            </p:cNvCxnSpPr>
            <p:nvPr/>
          </p:nvCxnSpPr>
          <p:spPr bwMode="auto">
            <a:xfrm>
              <a:off x="5724525" y="3320653"/>
              <a:ext cx="827088"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0855" name="TextBox 21">
              <a:extLst>
                <a:ext uri="{FF2B5EF4-FFF2-40B4-BE49-F238E27FC236}">
                  <a16:creationId xmlns:a16="http://schemas.microsoft.com/office/drawing/2014/main" id="{9869C32B-8D71-4C6B-AF73-860312E33F1C}"/>
                </a:ext>
              </a:extLst>
            </p:cNvPr>
            <p:cNvSpPr txBox="1">
              <a:spLocks noChangeArrowheads="1"/>
            </p:cNvSpPr>
            <p:nvPr/>
          </p:nvSpPr>
          <p:spPr bwMode="auto">
            <a:xfrm>
              <a:off x="5651500" y="2780903"/>
              <a:ext cx="669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 | -</a:t>
              </a:r>
              <a:endParaRPr lang="zh-CN" altLang="en-US" sz="1800" b="0">
                <a:ea typeface="宋体" panose="02010600030101010101" pitchFamily="2" charset="-122"/>
              </a:endParaRPr>
            </a:p>
          </p:txBody>
        </p:sp>
        <p:cxnSp>
          <p:nvCxnSpPr>
            <p:cNvPr id="120856" name="直接箭头连接符 22">
              <a:extLst>
                <a:ext uri="{FF2B5EF4-FFF2-40B4-BE49-F238E27FC236}">
                  <a16:creationId xmlns:a16="http://schemas.microsoft.com/office/drawing/2014/main" id="{53457A67-1B02-4E67-B0CE-344DAC2A660C}"/>
                </a:ext>
              </a:extLst>
            </p:cNvPr>
            <p:cNvCxnSpPr>
              <a:cxnSpLocks noChangeShapeType="1"/>
            </p:cNvCxnSpPr>
            <p:nvPr/>
          </p:nvCxnSpPr>
          <p:spPr bwMode="auto">
            <a:xfrm>
              <a:off x="7164388" y="3320653"/>
              <a:ext cx="827087"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0857" name="TextBox 28">
              <a:extLst>
                <a:ext uri="{FF2B5EF4-FFF2-40B4-BE49-F238E27FC236}">
                  <a16:creationId xmlns:a16="http://schemas.microsoft.com/office/drawing/2014/main" id="{F3277247-E6AD-404A-BED1-CA1D12D84628}"/>
                </a:ext>
              </a:extLst>
            </p:cNvPr>
            <p:cNvSpPr txBox="1">
              <a:spLocks noChangeArrowheads="1"/>
            </p:cNvSpPr>
            <p:nvPr/>
          </p:nvSpPr>
          <p:spPr bwMode="auto">
            <a:xfrm>
              <a:off x="7092950" y="2865041"/>
              <a:ext cx="623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sp>
          <p:nvSpPr>
            <p:cNvPr id="120858" name="TextBox 29">
              <a:extLst>
                <a:ext uri="{FF2B5EF4-FFF2-40B4-BE49-F238E27FC236}">
                  <a16:creationId xmlns:a16="http://schemas.microsoft.com/office/drawing/2014/main" id="{3F125C51-7FD1-4FC5-9284-DE46CA7740E8}"/>
                </a:ext>
              </a:extLst>
            </p:cNvPr>
            <p:cNvSpPr txBox="1">
              <a:spLocks noChangeArrowheads="1"/>
            </p:cNvSpPr>
            <p:nvPr/>
          </p:nvSpPr>
          <p:spPr bwMode="auto">
            <a:xfrm>
              <a:off x="2095500" y="1845866"/>
              <a:ext cx="6238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sp>
          <p:nvSpPr>
            <p:cNvPr id="120859" name="任意多边形 26">
              <a:extLst>
                <a:ext uri="{FF2B5EF4-FFF2-40B4-BE49-F238E27FC236}">
                  <a16:creationId xmlns:a16="http://schemas.microsoft.com/office/drawing/2014/main" id="{A8EB3AC7-4A02-42F0-AE4B-3A05FF8B9E46}"/>
                </a:ext>
              </a:extLst>
            </p:cNvPr>
            <p:cNvSpPr>
              <a:spLocks/>
            </p:cNvSpPr>
            <p:nvPr/>
          </p:nvSpPr>
          <p:spPr bwMode="auto">
            <a:xfrm>
              <a:off x="2286000" y="2296716"/>
              <a:ext cx="431800" cy="889000"/>
            </a:xfrm>
            <a:custGeom>
              <a:avLst/>
              <a:gdLst>
                <a:gd name="T0" fmla="*/ 0 w 432486"/>
                <a:gd name="T1" fmla="*/ 853576 h 889822"/>
                <a:gd name="T2" fmla="*/ 184077 w 432486"/>
                <a:gd name="T3" fmla="*/ 136 h 889822"/>
                <a:gd name="T4" fmla="*/ 402668 w 432486"/>
                <a:gd name="T5" fmla="*/ 782453 h 889822"/>
                <a:gd name="T6" fmla="*/ 0 60000 65536"/>
                <a:gd name="T7" fmla="*/ 0 60000 65536"/>
                <a:gd name="T8" fmla="*/ 0 60000 65536"/>
              </a:gdLst>
              <a:ahLst/>
              <a:cxnLst>
                <a:cxn ang="T6">
                  <a:pos x="T0" y="T1"/>
                </a:cxn>
                <a:cxn ang="T7">
                  <a:pos x="T2" y="T3"/>
                </a:cxn>
                <a:cxn ang="T8">
                  <a:pos x="T4" y="T5"/>
                </a:cxn>
              </a:cxnLst>
              <a:rect l="0" t="0" r="r" b="b"/>
              <a:pathLst>
                <a:path w="432486" h="889822">
                  <a:moveTo>
                    <a:pt x="0" y="889822"/>
                  </a:moveTo>
                  <a:cubicBezTo>
                    <a:pt x="62813" y="451157"/>
                    <a:pt x="125627" y="12493"/>
                    <a:pt x="197708" y="136"/>
                  </a:cubicBezTo>
                  <a:cubicBezTo>
                    <a:pt x="269789" y="-12221"/>
                    <a:pt x="432486" y="815682"/>
                    <a:pt x="432486" y="815682"/>
                  </a:cubicBezTo>
                </a:path>
              </a:pathLst>
            </a:cu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0860" name="TextBox 30">
              <a:extLst>
                <a:ext uri="{FF2B5EF4-FFF2-40B4-BE49-F238E27FC236}">
                  <a16:creationId xmlns:a16="http://schemas.microsoft.com/office/drawing/2014/main" id="{3FF6D539-EC6F-46A5-A8C4-B8E12261C548}"/>
                </a:ext>
              </a:extLst>
            </p:cNvPr>
            <p:cNvSpPr txBox="1">
              <a:spLocks noChangeArrowheads="1"/>
            </p:cNvSpPr>
            <p:nvPr/>
          </p:nvSpPr>
          <p:spPr bwMode="auto">
            <a:xfrm>
              <a:off x="3752850" y="1836341"/>
              <a:ext cx="314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E</a:t>
              </a:r>
              <a:endParaRPr lang="zh-CN" altLang="en-US" sz="1800" b="0">
                <a:ea typeface="宋体" panose="02010600030101010101" pitchFamily="2" charset="-122"/>
              </a:endParaRPr>
            </a:p>
          </p:txBody>
        </p:sp>
        <p:sp>
          <p:nvSpPr>
            <p:cNvPr id="120861" name="任意多边形 31">
              <a:extLst>
                <a:ext uri="{FF2B5EF4-FFF2-40B4-BE49-F238E27FC236}">
                  <a16:creationId xmlns:a16="http://schemas.microsoft.com/office/drawing/2014/main" id="{880CCB80-157A-4289-97FF-0CC4D3C591E7}"/>
                </a:ext>
              </a:extLst>
            </p:cNvPr>
            <p:cNvSpPr>
              <a:spLocks/>
            </p:cNvSpPr>
            <p:nvPr/>
          </p:nvSpPr>
          <p:spPr bwMode="auto">
            <a:xfrm>
              <a:off x="3725863" y="2650728"/>
              <a:ext cx="433387" cy="534988"/>
            </a:xfrm>
            <a:custGeom>
              <a:avLst/>
              <a:gdLst>
                <a:gd name="T0" fmla="*/ 0 w 432486"/>
                <a:gd name="T1" fmla="*/ 1 h 889822"/>
                <a:gd name="T2" fmla="*/ 217120 w 432486"/>
                <a:gd name="T3" fmla="*/ 1 h 889822"/>
                <a:gd name="T4" fmla="*/ 474943 w 432486"/>
                <a:gd name="T5" fmla="*/ 1 h 889822"/>
                <a:gd name="T6" fmla="*/ 0 60000 65536"/>
                <a:gd name="T7" fmla="*/ 0 60000 65536"/>
                <a:gd name="T8" fmla="*/ 0 60000 65536"/>
              </a:gdLst>
              <a:ahLst/>
              <a:cxnLst>
                <a:cxn ang="T6">
                  <a:pos x="T0" y="T1"/>
                </a:cxn>
                <a:cxn ang="T7">
                  <a:pos x="T2" y="T3"/>
                </a:cxn>
                <a:cxn ang="T8">
                  <a:pos x="T4" y="T5"/>
                </a:cxn>
              </a:cxnLst>
              <a:rect l="0" t="0" r="r" b="b"/>
              <a:pathLst>
                <a:path w="432486" h="889822">
                  <a:moveTo>
                    <a:pt x="0" y="889822"/>
                  </a:moveTo>
                  <a:cubicBezTo>
                    <a:pt x="62813" y="451157"/>
                    <a:pt x="125627" y="12493"/>
                    <a:pt x="197708" y="136"/>
                  </a:cubicBezTo>
                  <a:cubicBezTo>
                    <a:pt x="269789" y="-12221"/>
                    <a:pt x="432486" y="815682"/>
                    <a:pt x="432486" y="815682"/>
                  </a:cubicBezTo>
                </a:path>
              </a:pathLst>
            </a:cu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0862" name="TextBox 33">
              <a:extLst>
                <a:ext uri="{FF2B5EF4-FFF2-40B4-BE49-F238E27FC236}">
                  <a16:creationId xmlns:a16="http://schemas.microsoft.com/office/drawing/2014/main" id="{1662BBA3-5D77-45E1-BCA1-B79BD6077F3D}"/>
                </a:ext>
              </a:extLst>
            </p:cNvPr>
            <p:cNvSpPr txBox="1">
              <a:spLocks noChangeArrowheads="1"/>
            </p:cNvSpPr>
            <p:nvPr/>
          </p:nvSpPr>
          <p:spPr bwMode="auto">
            <a:xfrm>
              <a:off x="6343650" y="1772841"/>
              <a:ext cx="892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sp>
          <p:nvSpPr>
            <p:cNvPr id="120863" name="任意多边形 33">
              <a:extLst>
                <a:ext uri="{FF2B5EF4-FFF2-40B4-BE49-F238E27FC236}">
                  <a16:creationId xmlns:a16="http://schemas.microsoft.com/office/drawing/2014/main" id="{3422B6FC-1DC3-40F3-92AC-22CBC12B6E5B}"/>
                </a:ext>
              </a:extLst>
            </p:cNvPr>
            <p:cNvSpPr>
              <a:spLocks/>
            </p:cNvSpPr>
            <p:nvPr/>
          </p:nvSpPr>
          <p:spPr bwMode="auto">
            <a:xfrm>
              <a:off x="5400675" y="2204641"/>
              <a:ext cx="2627313" cy="890587"/>
            </a:xfrm>
            <a:custGeom>
              <a:avLst/>
              <a:gdLst>
                <a:gd name="T0" fmla="*/ 0 w 432486"/>
                <a:gd name="T1" fmla="*/ 924907 h 889822"/>
                <a:gd name="T2" fmla="*/ 2147483646 w 432486"/>
                <a:gd name="T3" fmla="*/ 136 h 889822"/>
                <a:gd name="T4" fmla="*/ 2147483646 w 432486"/>
                <a:gd name="T5" fmla="*/ 847842 h 889822"/>
                <a:gd name="T6" fmla="*/ 0 60000 65536"/>
                <a:gd name="T7" fmla="*/ 0 60000 65536"/>
                <a:gd name="T8" fmla="*/ 0 60000 65536"/>
              </a:gdLst>
              <a:ahLst/>
              <a:cxnLst>
                <a:cxn ang="T6">
                  <a:pos x="T0" y="T1"/>
                </a:cxn>
                <a:cxn ang="T7">
                  <a:pos x="T2" y="T3"/>
                </a:cxn>
                <a:cxn ang="T8">
                  <a:pos x="T4" y="T5"/>
                </a:cxn>
              </a:cxnLst>
              <a:rect l="0" t="0" r="r" b="b"/>
              <a:pathLst>
                <a:path w="432486" h="889822">
                  <a:moveTo>
                    <a:pt x="0" y="889822"/>
                  </a:moveTo>
                  <a:cubicBezTo>
                    <a:pt x="62813" y="451157"/>
                    <a:pt x="125627" y="12493"/>
                    <a:pt x="197708" y="136"/>
                  </a:cubicBezTo>
                  <a:cubicBezTo>
                    <a:pt x="269789" y="-12221"/>
                    <a:pt x="432486" y="815682"/>
                    <a:pt x="432486" y="815682"/>
                  </a:cubicBezTo>
                </a:path>
              </a:pathLst>
            </a:cu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0864" name="TextBox 35">
              <a:extLst>
                <a:ext uri="{FF2B5EF4-FFF2-40B4-BE49-F238E27FC236}">
                  <a16:creationId xmlns:a16="http://schemas.microsoft.com/office/drawing/2014/main" id="{E206ECA0-A5EE-4EE1-A617-D78C13F81345}"/>
                </a:ext>
              </a:extLst>
            </p:cNvPr>
            <p:cNvSpPr txBox="1">
              <a:spLocks noChangeArrowheads="1"/>
            </p:cNvSpPr>
            <p:nvPr/>
          </p:nvSpPr>
          <p:spPr bwMode="auto">
            <a:xfrm>
              <a:off x="7856538" y="1845866"/>
              <a:ext cx="623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sp>
          <p:nvSpPr>
            <p:cNvPr id="120865" name="任意多边形 35">
              <a:extLst>
                <a:ext uri="{FF2B5EF4-FFF2-40B4-BE49-F238E27FC236}">
                  <a16:creationId xmlns:a16="http://schemas.microsoft.com/office/drawing/2014/main" id="{1DDABE34-4DDE-40E5-8B95-FDF5C238938B}"/>
                </a:ext>
              </a:extLst>
            </p:cNvPr>
            <p:cNvSpPr>
              <a:spLocks/>
            </p:cNvSpPr>
            <p:nvPr/>
          </p:nvSpPr>
          <p:spPr bwMode="auto">
            <a:xfrm>
              <a:off x="8047038" y="2296716"/>
              <a:ext cx="431800" cy="889000"/>
            </a:xfrm>
            <a:custGeom>
              <a:avLst/>
              <a:gdLst>
                <a:gd name="T0" fmla="*/ 0 w 432486"/>
                <a:gd name="T1" fmla="*/ 853576 h 889822"/>
                <a:gd name="T2" fmla="*/ 184077 w 432486"/>
                <a:gd name="T3" fmla="*/ 136 h 889822"/>
                <a:gd name="T4" fmla="*/ 402668 w 432486"/>
                <a:gd name="T5" fmla="*/ 782453 h 889822"/>
                <a:gd name="T6" fmla="*/ 0 60000 65536"/>
                <a:gd name="T7" fmla="*/ 0 60000 65536"/>
                <a:gd name="T8" fmla="*/ 0 60000 65536"/>
              </a:gdLst>
              <a:ahLst/>
              <a:cxnLst>
                <a:cxn ang="T6">
                  <a:pos x="T0" y="T1"/>
                </a:cxn>
                <a:cxn ang="T7">
                  <a:pos x="T2" y="T3"/>
                </a:cxn>
                <a:cxn ang="T8">
                  <a:pos x="T4" y="T5"/>
                </a:cxn>
              </a:cxnLst>
              <a:rect l="0" t="0" r="r" b="b"/>
              <a:pathLst>
                <a:path w="432486" h="889822">
                  <a:moveTo>
                    <a:pt x="0" y="889822"/>
                  </a:moveTo>
                  <a:cubicBezTo>
                    <a:pt x="62813" y="451157"/>
                    <a:pt x="125627" y="12493"/>
                    <a:pt x="197708" y="136"/>
                  </a:cubicBezTo>
                  <a:cubicBezTo>
                    <a:pt x="269789" y="-12221"/>
                    <a:pt x="432486" y="815682"/>
                    <a:pt x="432486" y="815682"/>
                  </a:cubicBezTo>
                </a:path>
              </a:pathLst>
            </a:cu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0866" name="椭圆 36">
              <a:extLst>
                <a:ext uri="{FF2B5EF4-FFF2-40B4-BE49-F238E27FC236}">
                  <a16:creationId xmlns:a16="http://schemas.microsoft.com/office/drawing/2014/main" id="{CB1002ED-52AD-446A-B1C3-2D08BD88DB3D}"/>
                </a:ext>
              </a:extLst>
            </p:cNvPr>
            <p:cNvSpPr>
              <a:spLocks noChangeArrowheads="1"/>
            </p:cNvSpPr>
            <p:nvPr/>
          </p:nvSpPr>
          <p:spPr bwMode="auto">
            <a:xfrm>
              <a:off x="2268538" y="4077891"/>
              <a:ext cx="503237" cy="503237"/>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3</a:t>
              </a:r>
              <a:endParaRPr lang="zh-CN" altLang="en-US" sz="2600" b="0">
                <a:ea typeface="宋体" panose="02010600030101010101" pitchFamily="2" charset="-122"/>
              </a:endParaRPr>
            </a:p>
          </p:txBody>
        </p:sp>
        <p:cxnSp>
          <p:nvCxnSpPr>
            <p:cNvPr id="120867" name="曲线连接符 29">
              <a:extLst>
                <a:ext uri="{FF2B5EF4-FFF2-40B4-BE49-F238E27FC236}">
                  <a16:creationId xmlns:a16="http://schemas.microsoft.com/office/drawing/2014/main" id="{2994F6B8-037C-4332-879C-6EE9B3625BCA}"/>
                </a:ext>
              </a:extLst>
            </p:cNvPr>
            <p:cNvCxnSpPr>
              <a:cxnSpLocks noChangeShapeType="1"/>
              <a:stCxn id="120840" idx="4"/>
              <a:endCxn id="120866" idx="2"/>
            </p:cNvCxnSpPr>
            <p:nvPr/>
          </p:nvCxnSpPr>
          <p:spPr bwMode="auto">
            <a:xfrm rot="16200000" flipH="1">
              <a:off x="1296194" y="3356372"/>
              <a:ext cx="755650" cy="1189038"/>
            </a:xfrm>
            <a:prstGeom prst="curved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0868" name="TextBox 41">
              <a:extLst>
                <a:ext uri="{FF2B5EF4-FFF2-40B4-BE49-F238E27FC236}">
                  <a16:creationId xmlns:a16="http://schemas.microsoft.com/office/drawing/2014/main" id="{7134030F-862D-47BF-93C2-7A3768C63B11}"/>
                </a:ext>
              </a:extLst>
            </p:cNvPr>
            <p:cNvSpPr txBox="1">
              <a:spLocks noChangeArrowheads="1"/>
            </p:cNvSpPr>
            <p:nvPr/>
          </p:nvSpPr>
          <p:spPr bwMode="auto">
            <a:xfrm>
              <a:off x="1619250" y="3657203"/>
              <a:ext cx="2857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a:t>
              </a:r>
              <a:endParaRPr lang="zh-CN" altLang="en-US" sz="2600" b="0">
                <a:ea typeface="宋体" panose="02010600030101010101" pitchFamily="2" charset="-122"/>
              </a:endParaRPr>
            </a:p>
          </p:txBody>
        </p:sp>
        <p:cxnSp>
          <p:nvCxnSpPr>
            <p:cNvPr id="120869" name="曲线连接符 44">
              <a:extLst>
                <a:ext uri="{FF2B5EF4-FFF2-40B4-BE49-F238E27FC236}">
                  <a16:creationId xmlns:a16="http://schemas.microsoft.com/office/drawing/2014/main" id="{9BA77DC7-D06A-4BD5-8AC3-2BF18AFA36E4}"/>
                </a:ext>
              </a:extLst>
            </p:cNvPr>
            <p:cNvCxnSpPr>
              <a:cxnSpLocks noChangeShapeType="1"/>
              <a:stCxn id="120866" idx="6"/>
              <a:endCxn id="120842" idx="4"/>
            </p:cNvCxnSpPr>
            <p:nvPr/>
          </p:nvCxnSpPr>
          <p:spPr bwMode="auto">
            <a:xfrm flipV="1">
              <a:off x="2771775" y="3573066"/>
              <a:ext cx="1187450" cy="755650"/>
            </a:xfrm>
            <a:prstGeom prst="curved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0870" name="TextBox 41">
              <a:extLst>
                <a:ext uri="{FF2B5EF4-FFF2-40B4-BE49-F238E27FC236}">
                  <a16:creationId xmlns:a16="http://schemas.microsoft.com/office/drawing/2014/main" id="{95DD86ED-7A0C-459A-84D1-F680F61A4662}"/>
                </a:ext>
              </a:extLst>
            </p:cNvPr>
            <p:cNvSpPr txBox="1">
              <a:spLocks noChangeArrowheads="1"/>
            </p:cNvSpPr>
            <p:nvPr/>
          </p:nvSpPr>
          <p:spPr bwMode="auto">
            <a:xfrm>
              <a:off x="2651125" y="3996928"/>
              <a:ext cx="625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sp>
          <p:nvSpPr>
            <p:cNvPr id="120871" name="TextBox 42">
              <a:extLst>
                <a:ext uri="{FF2B5EF4-FFF2-40B4-BE49-F238E27FC236}">
                  <a16:creationId xmlns:a16="http://schemas.microsoft.com/office/drawing/2014/main" id="{41AFF732-4BAA-4BA7-9397-CD0017287943}"/>
                </a:ext>
              </a:extLst>
            </p:cNvPr>
            <p:cNvSpPr txBox="1">
              <a:spLocks noChangeArrowheads="1"/>
            </p:cNvSpPr>
            <p:nvPr/>
          </p:nvSpPr>
          <p:spPr bwMode="auto">
            <a:xfrm>
              <a:off x="6516688" y="3779441"/>
              <a:ext cx="623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sp>
          <p:nvSpPr>
            <p:cNvPr id="120872" name="TextBox 43">
              <a:extLst>
                <a:ext uri="{FF2B5EF4-FFF2-40B4-BE49-F238E27FC236}">
                  <a16:creationId xmlns:a16="http://schemas.microsoft.com/office/drawing/2014/main" id="{A9B56957-6DE9-47C3-8E8C-F1E2EA2EFC96}"/>
                </a:ext>
              </a:extLst>
            </p:cNvPr>
            <p:cNvSpPr txBox="1">
              <a:spLocks noChangeArrowheads="1"/>
            </p:cNvSpPr>
            <p:nvPr/>
          </p:nvSpPr>
          <p:spPr bwMode="auto">
            <a:xfrm>
              <a:off x="3563938" y="2268141"/>
              <a:ext cx="647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sp>
          <p:nvSpPr>
            <p:cNvPr id="120873" name="任意多边形 70">
              <a:extLst>
                <a:ext uri="{FF2B5EF4-FFF2-40B4-BE49-F238E27FC236}">
                  <a16:creationId xmlns:a16="http://schemas.microsoft.com/office/drawing/2014/main" id="{41542C2B-4596-4C6D-837F-B1843408018E}"/>
                </a:ext>
              </a:extLst>
            </p:cNvPr>
            <p:cNvSpPr>
              <a:spLocks/>
            </p:cNvSpPr>
            <p:nvPr/>
          </p:nvSpPr>
          <p:spPr bwMode="auto">
            <a:xfrm>
              <a:off x="2735263" y="2142728"/>
              <a:ext cx="2628900" cy="952500"/>
            </a:xfrm>
            <a:custGeom>
              <a:avLst/>
              <a:gdLst>
                <a:gd name="T0" fmla="*/ 0 w 432486"/>
                <a:gd name="T1" fmla="*/ 20378195 h 889822"/>
                <a:gd name="T2" fmla="*/ 2147483646 w 432486"/>
                <a:gd name="T3" fmla="*/ 3150 h 889822"/>
                <a:gd name="T4" fmla="*/ 2147483646 w 432486"/>
                <a:gd name="T5" fmla="*/ 18680277 h 889822"/>
                <a:gd name="T6" fmla="*/ 0 60000 65536"/>
                <a:gd name="T7" fmla="*/ 0 60000 65536"/>
                <a:gd name="T8" fmla="*/ 0 60000 65536"/>
              </a:gdLst>
              <a:ahLst/>
              <a:cxnLst>
                <a:cxn ang="T6">
                  <a:pos x="T0" y="T1"/>
                </a:cxn>
                <a:cxn ang="T7">
                  <a:pos x="T2" y="T3"/>
                </a:cxn>
                <a:cxn ang="T8">
                  <a:pos x="T4" y="T5"/>
                </a:cxn>
              </a:cxnLst>
              <a:rect l="0" t="0" r="r" b="b"/>
              <a:pathLst>
                <a:path w="432486" h="889822">
                  <a:moveTo>
                    <a:pt x="0" y="889822"/>
                  </a:moveTo>
                  <a:cubicBezTo>
                    <a:pt x="62813" y="451157"/>
                    <a:pt x="125627" y="12493"/>
                    <a:pt x="197708" y="136"/>
                  </a:cubicBezTo>
                  <a:cubicBezTo>
                    <a:pt x="269789" y="-12221"/>
                    <a:pt x="432486" y="815682"/>
                    <a:pt x="432486" y="815682"/>
                  </a:cubicBezTo>
                </a:path>
              </a:pathLst>
            </a:cu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0874" name="椭圆 45">
              <a:extLst>
                <a:ext uri="{FF2B5EF4-FFF2-40B4-BE49-F238E27FC236}">
                  <a16:creationId xmlns:a16="http://schemas.microsoft.com/office/drawing/2014/main" id="{CC725A90-60BF-400B-99AF-CB4CCF11E72E}"/>
                </a:ext>
              </a:extLst>
            </p:cNvPr>
            <p:cNvSpPr>
              <a:spLocks noChangeArrowheads="1"/>
            </p:cNvSpPr>
            <p:nvPr/>
          </p:nvSpPr>
          <p:spPr bwMode="auto">
            <a:xfrm>
              <a:off x="2184400" y="2985691"/>
              <a:ext cx="647700" cy="684212"/>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120875" name="椭圆 46">
              <a:extLst>
                <a:ext uri="{FF2B5EF4-FFF2-40B4-BE49-F238E27FC236}">
                  <a16:creationId xmlns:a16="http://schemas.microsoft.com/office/drawing/2014/main" id="{C0683579-0142-49ED-AB4F-BFB852E72268}"/>
                </a:ext>
              </a:extLst>
            </p:cNvPr>
            <p:cNvSpPr>
              <a:spLocks noChangeArrowheads="1"/>
            </p:cNvSpPr>
            <p:nvPr/>
          </p:nvSpPr>
          <p:spPr bwMode="auto">
            <a:xfrm>
              <a:off x="3635375" y="2985691"/>
              <a:ext cx="649288" cy="684212"/>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120876" name="椭圆 47">
              <a:extLst>
                <a:ext uri="{FF2B5EF4-FFF2-40B4-BE49-F238E27FC236}">
                  <a16:creationId xmlns:a16="http://schemas.microsoft.com/office/drawing/2014/main" id="{9DB1AFB1-1CD3-46FC-AA03-754DADD42357}"/>
                </a:ext>
              </a:extLst>
            </p:cNvPr>
            <p:cNvSpPr>
              <a:spLocks noChangeArrowheads="1"/>
            </p:cNvSpPr>
            <p:nvPr/>
          </p:nvSpPr>
          <p:spPr bwMode="auto">
            <a:xfrm>
              <a:off x="7956550" y="2985691"/>
              <a:ext cx="647700" cy="684212"/>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grpSp>
      <p:pic>
        <p:nvPicPr>
          <p:cNvPr id="120837" name="图片 1">
            <a:extLst>
              <a:ext uri="{FF2B5EF4-FFF2-40B4-BE49-F238E27FC236}">
                <a16:creationId xmlns:a16="http://schemas.microsoft.com/office/drawing/2014/main" id="{0849B0E5-D6B2-449F-8F49-ECB3E699545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38250" y="2990850"/>
            <a:ext cx="6962775"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BDB3F50-9957-49E0-B78C-0F445A587AD8}"/>
              </a:ext>
            </a:extLst>
          </p:cNvPr>
          <p:cNvSpPr>
            <a:spLocks noGrp="1"/>
          </p:cNvSpPr>
          <p:nvPr>
            <p:ph type="dt" sz="quarter" idx="10"/>
          </p:nvPr>
        </p:nvSpPr>
        <p:spPr>
          <a:xfrm>
            <a:off x="457200" y="6245225"/>
            <a:ext cx="2133600" cy="476250"/>
          </a:xfrm>
          <a:ln>
            <a:miter lim="800000"/>
            <a:headEnd/>
            <a:tailEnd/>
          </a:ln>
        </p:spPr>
        <p:txBody>
          <a:bodyPr anchor="t"/>
          <a:lstStyle/>
          <a:p>
            <a:pPr>
              <a:defRPr/>
            </a:pPr>
            <a:fld id="{145017BE-0015-442C-8BAA-00B4251C93D6}" type="datetime1">
              <a:rPr lang="zh-CN" altLang="en-US">
                <a:latin typeface="+mn-lt"/>
              </a:rPr>
              <a:pPr>
                <a:defRPr/>
              </a:pPr>
              <a:t>2020/12/14</a:t>
            </a:fld>
            <a:endParaRPr lang="en-US" altLang="zh-CN">
              <a:latin typeface="+mn-lt"/>
            </a:endParaRPr>
          </a:p>
        </p:txBody>
      </p:sp>
      <p:sp>
        <p:nvSpPr>
          <p:cNvPr id="121859" name="灯片编号占位符 5">
            <a:extLst>
              <a:ext uri="{FF2B5EF4-FFF2-40B4-BE49-F238E27FC236}">
                <a16:creationId xmlns:a16="http://schemas.microsoft.com/office/drawing/2014/main" id="{03AA9F98-9A12-444C-B726-BFBE8934153A}"/>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E3CE10B-8F64-4BC4-86B8-3C7F82491A7B}" type="slidenum">
              <a:rPr lang="en-US" altLang="zh-CN" sz="1400" b="0">
                <a:ea typeface="宋体" panose="02010600030101010101" pitchFamily="2" charset="-122"/>
              </a:rPr>
              <a:pPr>
                <a:spcBef>
                  <a:spcPct val="0"/>
                </a:spcBef>
                <a:buClrTx/>
                <a:buSzTx/>
                <a:buFontTx/>
                <a:buNone/>
              </a:pPr>
              <a:t>114</a:t>
            </a:fld>
            <a:endParaRPr lang="en-US" altLang="zh-CN" sz="1400" b="0">
              <a:ea typeface="宋体" panose="02010600030101010101" pitchFamily="2" charset="-122"/>
            </a:endParaRPr>
          </a:p>
        </p:txBody>
      </p:sp>
      <p:sp>
        <p:nvSpPr>
          <p:cNvPr id="121860" name="Rectangle 2">
            <a:extLst>
              <a:ext uri="{FF2B5EF4-FFF2-40B4-BE49-F238E27FC236}">
                <a16:creationId xmlns:a16="http://schemas.microsoft.com/office/drawing/2014/main" id="{2B06A5FE-6CE5-4D11-8F1F-704D840C1278}"/>
              </a:ext>
            </a:extLst>
          </p:cNvPr>
          <p:cNvSpPr>
            <a:spLocks noGrp="1" noChangeArrowheads="1"/>
          </p:cNvSpPr>
          <p:nvPr>
            <p:ph type="title" idx="4294967295"/>
          </p:nvPr>
        </p:nvSpPr>
        <p:spPr>
          <a:xfrm>
            <a:off x="1187450" y="333375"/>
            <a:ext cx="6264275" cy="792163"/>
          </a:xfrm>
          <a:noFill/>
        </p:spPr>
        <p:txBody>
          <a:bodyPr lIns="92075" tIns="46038" rIns="92075" bIns="46038" anchor="ctr"/>
          <a:lstStyle/>
          <a:p>
            <a:pPr eaLnBrk="1" hangingPunct="1"/>
            <a:r>
              <a:rPr lang="en-US" altLang="zh-CN">
                <a:latin typeface="Times New Roman" panose="02020603050405020304" pitchFamily="18" charset="0"/>
              </a:rPr>
              <a:t>3.3.4 </a:t>
            </a:r>
            <a:r>
              <a:rPr lang="zh-CN" altLang="en-US"/>
              <a:t>状态转换图的实现  </a:t>
            </a:r>
          </a:p>
        </p:txBody>
      </p:sp>
      <p:sp>
        <p:nvSpPr>
          <p:cNvPr id="117765" name="Rectangle 3">
            <a:extLst>
              <a:ext uri="{FF2B5EF4-FFF2-40B4-BE49-F238E27FC236}">
                <a16:creationId xmlns:a16="http://schemas.microsoft.com/office/drawing/2014/main" id="{4E9F8D82-C0B2-47A4-92E1-B7A503F54B76}"/>
              </a:ext>
            </a:extLst>
          </p:cNvPr>
          <p:cNvSpPr>
            <a:spLocks noGrp="1" noChangeArrowheads="1"/>
          </p:cNvSpPr>
          <p:nvPr>
            <p:ph type="body" idx="4294967295"/>
          </p:nvPr>
        </p:nvSpPr>
        <p:spPr>
          <a:xfrm>
            <a:off x="323850" y="1484313"/>
            <a:ext cx="8686800" cy="4968875"/>
          </a:xfrm>
          <a:noFill/>
        </p:spPr>
        <p:txBody>
          <a:bodyPr lIns="92075" tIns="46038" rIns="92075" bIns="46038"/>
          <a:lstStyle/>
          <a:p>
            <a:pPr eaLnBrk="1" hangingPunct="1"/>
            <a:r>
              <a:rPr lang="zh-CN" altLang="en-US">
                <a:latin typeface="楷体_GB2312" pitchFamily="49" charset="-122"/>
              </a:rPr>
              <a:t>方法</a:t>
            </a:r>
            <a:r>
              <a:rPr lang="en-US" altLang="zh-CN">
                <a:latin typeface="楷体_GB2312" pitchFamily="49" charset="-122"/>
              </a:rPr>
              <a:t>2</a:t>
            </a:r>
            <a:r>
              <a:rPr lang="zh-CN" altLang="en-US">
                <a:latin typeface="楷体_GB2312" pitchFamily="49" charset="-122"/>
              </a:rPr>
              <a:t>：邻接表</a:t>
            </a:r>
            <a:endParaRPr lang="en-US" altLang="zh-CN">
              <a:latin typeface="楷体_GB2312" pitchFamily="49" charset="-122"/>
            </a:endParaRPr>
          </a:p>
          <a:p>
            <a:pPr lvl="1" eaLnBrk="1" hangingPunct="1"/>
            <a:r>
              <a:rPr lang="zh-CN" altLang="en-US">
                <a:latin typeface="楷体_GB2312" pitchFamily="49" charset="-122"/>
              </a:rPr>
              <a:t>以状态转换图的各个状态为头指针，维护一个元素的链表</a:t>
            </a:r>
            <a:endParaRPr lang="en-US" altLang="zh-CN">
              <a:latin typeface="楷体_GB2312" pitchFamily="49" charset="-122"/>
            </a:endParaRPr>
          </a:p>
          <a:p>
            <a:pPr lvl="1" eaLnBrk="1" hangingPunct="1"/>
            <a:r>
              <a:rPr lang="zh-CN" altLang="en-US">
                <a:latin typeface="楷体_GB2312" pitchFamily="49" charset="-122"/>
              </a:rPr>
              <a:t>每个元素包括两个域，第一个域是可能扫描到的符号，第二个域是当前状态转向的状态及需要执行的语义动作</a:t>
            </a:r>
            <a:endParaRPr lang="en-US" altLang="zh-CN">
              <a:latin typeface="楷体_GB2312" pitchFamily="49" charset="-122"/>
            </a:endParaRPr>
          </a:p>
          <a:p>
            <a:pPr lvl="1" eaLnBrk="1" hangingPunct="1"/>
            <a:r>
              <a:rPr lang="zh-CN" altLang="en-US">
                <a:latin typeface="楷体_GB2312" pitchFamily="49" charset="-122"/>
              </a:rPr>
              <a:t>第</a:t>
            </a:r>
            <a:r>
              <a:rPr lang="en-US" altLang="zh-CN">
                <a:latin typeface="楷体_GB2312" pitchFamily="49" charset="-122"/>
              </a:rPr>
              <a:t>i</a:t>
            </a:r>
            <a:r>
              <a:rPr lang="zh-CN" altLang="en-US">
                <a:latin typeface="楷体_GB2312" pitchFamily="49" charset="-122"/>
              </a:rPr>
              <a:t>个链表的元素</a:t>
            </a:r>
            <a:r>
              <a:rPr lang="en-US" altLang="zh-CN">
                <a:latin typeface="楷体_GB2312" pitchFamily="49" charset="-122"/>
              </a:rPr>
              <a:t>[a/j]</a:t>
            </a:r>
            <a:r>
              <a:rPr lang="zh-CN" altLang="en-US">
                <a:latin typeface="楷体_GB2312" pitchFamily="49" charset="-122"/>
              </a:rPr>
              <a:t>表示在状态</a:t>
            </a:r>
            <a:r>
              <a:rPr lang="en-US" altLang="zh-CN">
                <a:latin typeface="楷体_GB2312" pitchFamily="49" charset="-122"/>
              </a:rPr>
              <a:t>i</a:t>
            </a:r>
            <a:r>
              <a:rPr lang="zh-CN" altLang="en-US">
                <a:latin typeface="楷体_GB2312" pitchFamily="49" charset="-122"/>
              </a:rPr>
              <a:t>读入符号</a:t>
            </a:r>
            <a:r>
              <a:rPr lang="en-US" altLang="zh-CN">
                <a:latin typeface="楷体_GB2312" pitchFamily="49" charset="-122"/>
              </a:rPr>
              <a:t>a</a:t>
            </a:r>
            <a:r>
              <a:rPr lang="zh-CN" altLang="en-US">
                <a:latin typeface="楷体_GB2312" pitchFamily="49" charset="-122"/>
              </a:rPr>
              <a:t>时转入到状态为</a:t>
            </a:r>
            <a:r>
              <a:rPr lang="en-US" altLang="zh-CN">
                <a:latin typeface="楷体_GB2312" pitchFamily="49" charset="-122"/>
              </a:rPr>
              <a:t>j</a:t>
            </a:r>
          </a:p>
          <a:p>
            <a:pPr lvl="1" eaLnBrk="1" hangingPunct="1"/>
            <a:r>
              <a:rPr lang="zh-CN" altLang="en-US">
                <a:latin typeface="楷体_GB2312" pitchFamily="49" charset="-122"/>
              </a:rPr>
              <a:t>优势：较节省空间</a:t>
            </a:r>
            <a:endParaRPr lang="en-US" altLang="zh-CN">
              <a:latin typeface="楷体_GB2312" pitchFamily="49" charset="-122"/>
            </a:endParaRPr>
          </a:p>
          <a:p>
            <a:pPr lvl="1" eaLnBrk="1" hangingPunct="1"/>
            <a:r>
              <a:rPr lang="zh-CN" altLang="en-US">
                <a:latin typeface="楷体_GB2312" pitchFamily="49" charset="-122"/>
              </a:rPr>
              <a:t>劣势：访问速度较慢</a:t>
            </a:r>
            <a:endParaRPr lang="en-US" altLang="zh-CN">
              <a:latin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7765">
                                            <p:txEl>
                                              <p:pRg st="0" end="0"/>
                                            </p:txEl>
                                          </p:spTgt>
                                        </p:tgtEl>
                                        <p:attrNameLst>
                                          <p:attrName>style.visibility</p:attrName>
                                        </p:attrNameLst>
                                      </p:cBhvr>
                                      <p:to>
                                        <p:strVal val="visible"/>
                                      </p:to>
                                    </p:set>
                                    <p:animEffect transition="in" filter="barn(inVertical)">
                                      <p:cBhvr>
                                        <p:cTn id="7" dur="500"/>
                                        <p:tgtEl>
                                          <p:spTgt spid="11776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7765">
                                            <p:txEl>
                                              <p:pRg st="1" end="1"/>
                                            </p:txEl>
                                          </p:spTgt>
                                        </p:tgtEl>
                                        <p:attrNameLst>
                                          <p:attrName>style.visibility</p:attrName>
                                        </p:attrNameLst>
                                      </p:cBhvr>
                                      <p:to>
                                        <p:strVal val="visible"/>
                                      </p:to>
                                    </p:set>
                                    <p:animEffect transition="in" filter="barn(inVertical)">
                                      <p:cBhvr>
                                        <p:cTn id="12" dur="500"/>
                                        <p:tgtEl>
                                          <p:spTgt spid="11776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7765">
                                            <p:txEl>
                                              <p:pRg st="2" end="2"/>
                                            </p:txEl>
                                          </p:spTgt>
                                        </p:tgtEl>
                                        <p:attrNameLst>
                                          <p:attrName>style.visibility</p:attrName>
                                        </p:attrNameLst>
                                      </p:cBhvr>
                                      <p:to>
                                        <p:strVal val="visible"/>
                                      </p:to>
                                    </p:set>
                                    <p:animEffect transition="in" filter="barn(inVertical)">
                                      <p:cBhvr>
                                        <p:cTn id="17" dur="500"/>
                                        <p:tgtEl>
                                          <p:spTgt spid="11776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17765">
                                            <p:txEl>
                                              <p:pRg st="3" end="3"/>
                                            </p:txEl>
                                          </p:spTgt>
                                        </p:tgtEl>
                                        <p:attrNameLst>
                                          <p:attrName>style.visibility</p:attrName>
                                        </p:attrNameLst>
                                      </p:cBhvr>
                                      <p:to>
                                        <p:strVal val="visible"/>
                                      </p:to>
                                    </p:set>
                                    <p:animEffect transition="in" filter="barn(inVertical)">
                                      <p:cBhvr>
                                        <p:cTn id="22" dur="500"/>
                                        <p:tgtEl>
                                          <p:spTgt spid="11776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17765">
                                            <p:txEl>
                                              <p:pRg st="4" end="4"/>
                                            </p:txEl>
                                          </p:spTgt>
                                        </p:tgtEl>
                                        <p:attrNameLst>
                                          <p:attrName>style.visibility</p:attrName>
                                        </p:attrNameLst>
                                      </p:cBhvr>
                                      <p:to>
                                        <p:strVal val="visible"/>
                                      </p:to>
                                    </p:set>
                                    <p:animEffect transition="in" filter="barn(inVertical)">
                                      <p:cBhvr>
                                        <p:cTn id="27" dur="500"/>
                                        <p:tgtEl>
                                          <p:spTgt spid="11776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17765">
                                            <p:txEl>
                                              <p:pRg st="5" end="5"/>
                                            </p:txEl>
                                          </p:spTgt>
                                        </p:tgtEl>
                                        <p:attrNameLst>
                                          <p:attrName>style.visibility</p:attrName>
                                        </p:attrNameLst>
                                      </p:cBhvr>
                                      <p:to>
                                        <p:strVal val="visible"/>
                                      </p:to>
                                    </p:set>
                                    <p:animEffect transition="in" filter="barn(inVertical)">
                                      <p:cBhvr>
                                        <p:cTn id="32" dur="500"/>
                                        <p:tgtEl>
                                          <p:spTgt spid="11776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5" grpId="0" build="p"/>
    </p:bldLst>
  </p:timing>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DFB4A93-B253-4D08-BB7E-B1C99E350A28}"/>
              </a:ext>
            </a:extLst>
          </p:cNvPr>
          <p:cNvSpPr>
            <a:spLocks noGrp="1"/>
          </p:cNvSpPr>
          <p:nvPr>
            <p:ph type="dt" sz="quarter" idx="10"/>
          </p:nvPr>
        </p:nvSpPr>
        <p:spPr>
          <a:xfrm>
            <a:off x="457200" y="6245225"/>
            <a:ext cx="2133600" cy="476250"/>
          </a:xfrm>
          <a:ln>
            <a:miter lim="800000"/>
            <a:headEnd/>
            <a:tailEnd/>
          </a:ln>
        </p:spPr>
        <p:txBody>
          <a:bodyPr anchor="t"/>
          <a:lstStyle/>
          <a:p>
            <a:pPr>
              <a:defRPr/>
            </a:pPr>
            <a:fld id="{145017BE-0015-442C-8BAA-00B4251C93D6}" type="datetime1">
              <a:rPr lang="zh-CN" altLang="en-US">
                <a:latin typeface="+mn-lt"/>
              </a:rPr>
              <a:pPr>
                <a:defRPr/>
              </a:pPr>
              <a:t>2020/12/14</a:t>
            </a:fld>
            <a:endParaRPr lang="en-US" altLang="zh-CN">
              <a:latin typeface="+mn-lt"/>
            </a:endParaRPr>
          </a:p>
        </p:txBody>
      </p:sp>
      <p:sp>
        <p:nvSpPr>
          <p:cNvPr id="122883" name="灯片编号占位符 5">
            <a:extLst>
              <a:ext uri="{FF2B5EF4-FFF2-40B4-BE49-F238E27FC236}">
                <a16:creationId xmlns:a16="http://schemas.microsoft.com/office/drawing/2014/main" id="{3F68C29D-7CEA-44B3-B497-917B2A379BE8}"/>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3BCFDB0C-D278-443A-B907-E107264EEA7F}" type="slidenum">
              <a:rPr lang="en-US" altLang="zh-CN" sz="1400" b="0">
                <a:ea typeface="宋体" panose="02010600030101010101" pitchFamily="2" charset="-122"/>
              </a:rPr>
              <a:pPr>
                <a:spcBef>
                  <a:spcPct val="0"/>
                </a:spcBef>
                <a:buClrTx/>
                <a:buSzTx/>
                <a:buFontTx/>
                <a:buNone/>
              </a:pPr>
              <a:t>115</a:t>
            </a:fld>
            <a:endParaRPr lang="en-US" altLang="zh-CN" sz="1400" b="0">
              <a:ea typeface="宋体" panose="02010600030101010101" pitchFamily="2" charset="-122"/>
            </a:endParaRPr>
          </a:p>
        </p:txBody>
      </p:sp>
      <p:grpSp>
        <p:nvGrpSpPr>
          <p:cNvPr id="122884" name="组合 8">
            <a:extLst>
              <a:ext uri="{FF2B5EF4-FFF2-40B4-BE49-F238E27FC236}">
                <a16:creationId xmlns:a16="http://schemas.microsoft.com/office/drawing/2014/main" id="{07FE559B-C504-4595-BAC5-0ECD83BD56FB}"/>
              </a:ext>
            </a:extLst>
          </p:cNvPr>
          <p:cNvGrpSpPr>
            <a:grpSpLocks/>
          </p:cNvGrpSpPr>
          <p:nvPr/>
        </p:nvGrpSpPr>
        <p:grpSpPr bwMode="auto">
          <a:xfrm>
            <a:off x="179388" y="115888"/>
            <a:ext cx="8778875" cy="2808287"/>
            <a:chOff x="0" y="1772841"/>
            <a:chExt cx="9144000" cy="2808287"/>
          </a:xfrm>
        </p:grpSpPr>
        <p:sp>
          <p:nvSpPr>
            <p:cNvPr id="122886" name="Rectangle 3">
              <a:extLst>
                <a:ext uri="{FF2B5EF4-FFF2-40B4-BE49-F238E27FC236}">
                  <a16:creationId xmlns:a16="http://schemas.microsoft.com/office/drawing/2014/main" id="{7E6E0C59-4E16-488D-BE8E-BEE516933D9B}"/>
                </a:ext>
              </a:extLst>
            </p:cNvPr>
            <p:cNvSpPr>
              <a:spLocks noChangeArrowheads="1"/>
            </p:cNvSpPr>
            <p:nvPr/>
          </p:nvSpPr>
          <p:spPr bwMode="auto">
            <a:xfrm>
              <a:off x="0" y="18887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122887" name="Rectangle 4">
              <a:extLst>
                <a:ext uri="{FF2B5EF4-FFF2-40B4-BE49-F238E27FC236}">
                  <a16:creationId xmlns:a16="http://schemas.microsoft.com/office/drawing/2014/main" id="{538506A0-53FA-4E97-AAB3-C23436957053}"/>
                </a:ext>
              </a:extLst>
            </p:cNvPr>
            <p:cNvSpPr>
              <a:spLocks noChangeArrowheads="1"/>
            </p:cNvSpPr>
            <p:nvPr/>
          </p:nvSpPr>
          <p:spPr bwMode="auto">
            <a:xfrm>
              <a:off x="0" y="274915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122888" name="椭圆 1">
              <a:extLst>
                <a:ext uri="{FF2B5EF4-FFF2-40B4-BE49-F238E27FC236}">
                  <a16:creationId xmlns:a16="http://schemas.microsoft.com/office/drawing/2014/main" id="{CAD7869A-B79C-4A27-ABCB-8C3E87E53EE2}"/>
                </a:ext>
              </a:extLst>
            </p:cNvPr>
            <p:cNvSpPr>
              <a:spLocks noChangeArrowheads="1"/>
            </p:cNvSpPr>
            <p:nvPr/>
          </p:nvSpPr>
          <p:spPr bwMode="auto">
            <a:xfrm>
              <a:off x="827088" y="3069828"/>
              <a:ext cx="504825" cy="503238"/>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0</a:t>
              </a:r>
              <a:endParaRPr lang="zh-CN" altLang="en-US" sz="2600" b="0">
                <a:ea typeface="宋体" panose="02010600030101010101" pitchFamily="2" charset="-122"/>
              </a:endParaRPr>
            </a:p>
          </p:txBody>
        </p:sp>
        <p:sp>
          <p:nvSpPr>
            <p:cNvPr id="122889" name="椭圆 6">
              <a:extLst>
                <a:ext uri="{FF2B5EF4-FFF2-40B4-BE49-F238E27FC236}">
                  <a16:creationId xmlns:a16="http://schemas.microsoft.com/office/drawing/2014/main" id="{5F7E5ED5-0F0D-48C2-87C1-751CFD3BE1D5}"/>
                </a:ext>
              </a:extLst>
            </p:cNvPr>
            <p:cNvSpPr>
              <a:spLocks noChangeArrowheads="1"/>
            </p:cNvSpPr>
            <p:nvPr/>
          </p:nvSpPr>
          <p:spPr bwMode="auto">
            <a:xfrm>
              <a:off x="2268538" y="3069828"/>
              <a:ext cx="503237" cy="503238"/>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1</a:t>
              </a:r>
              <a:endParaRPr lang="zh-CN" altLang="en-US" sz="2600" b="0">
                <a:ea typeface="宋体" panose="02010600030101010101" pitchFamily="2" charset="-122"/>
              </a:endParaRPr>
            </a:p>
          </p:txBody>
        </p:sp>
        <p:sp>
          <p:nvSpPr>
            <p:cNvPr id="122890" name="椭圆 7">
              <a:extLst>
                <a:ext uri="{FF2B5EF4-FFF2-40B4-BE49-F238E27FC236}">
                  <a16:creationId xmlns:a16="http://schemas.microsoft.com/office/drawing/2014/main" id="{C91D5F86-8162-479A-BEE2-A2DC402CEE40}"/>
                </a:ext>
              </a:extLst>
            </p:cNvPr>
            <p:cNvSpPr>
              <a:spLocks noChangeArrowheads="1"/>
            </p:cNvSpPr>
            <p:nvPr/>
          </p:nvSpPr>
          <p:spPr bwMode="auto">
            <a:xfrm>
              <a:off x="3708400" y="3069828"/>
              <a:ext cx="503238" cy="503238"/>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2</a:t>
              </a:r>
              <a:endParaRPr lang="zh-CN" altLang="en-US" sz="2600" b="0">
                <a:ea typeface="宋体" panose="02010600030101010101" pitchFamily="2" charset="-122"/>
              </a:endParaRPr>
            </a:p>
          </p:txBody>
        </p:sp>
        <p:sp>
          <p:nvSpPr>
            <p:cNvPr id="122891" name="椭圆 8">
              <a:extLst>
                <a:ext uri="{FF2B5EF4-FFF2-40B4-BE49-F238E27FC236}">
                  <a16:creationId xmlns:a16="http://schemas.microsoft.com/office/drawing/2014/main" id="{66FD11C2-89D0-4E66-9E0C-F13FD6B027DD}"/>
                </a:ext>
              </a:extLst>
            </p:cNvPr>
            <p:cNvSpPr>
              <a:spLocks noChangeArrowheads="1"/>
            </p:cNvSpPr>
            <p:nvPr/>
          </p:nvSpPr>
          <p:spPr bwMode="auto">
            <a:xfrm>
              <a:off x="5148263" y="3069828"/>
              <a:ext cx="503237" cy="503238"/>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4</a:t>
              </a:r>
              <a:endParaRPr lang="zh-CN" altLang="en-US" sz="2600" b="0">
                <a:ea typeface="宋体" panose="02010600030101010101" pitchFamily="2" charset="-122"/>
              </a:endParaRPr>
            </a:p>
          </p:txBody>
        </p:sp>
        <p:sp>
          <p:nvSpPr>
            <p:cNvPr id="122892" name="椭圆 9">
              <a:extLst>
                <a:ext uri="{FF2B5EF4-FFF2-40B4-BE49-F238E27FC236}">
                  <a16:creationId xmlns:a16="http://schemas.microsoft.com/office/drawing/2014/main" id="{E169A54C-8A8E-4F6C-BF37-4AD2E4C4D475}"/>
                </a:ext>
              </a:extLst>
            </p:cNvPr>
            <p:cNvSpPr>
              <a:spLocks noChangeArrowheads="1"/>
            </p:cNvSpPr>
            <p:nvPr/>
          </p:nvSpPr>
          <p:spPr bwMode="auto">
            <a:xfrm>
              <a:off x="6588125" y="3069828"/>
              <a:ext cx="504825" cy="503238"/>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5</a:t>
              </a:r>
              <a:endParaRPr lang="zh-CN" altLang="en-US" sz="2600" b="0">
                <a:ea typeface="宋体" panose="02010600030101010101" pitchFamily="2" charset="-122"/>
              </a:endParaRPr>
            </a:p>
          </p:txBody>
        </p:sp>
        <p:sp>
          <p:nvSpPr>
            <p:cNvPr id="122893" name="椭圆 10">
              <a:extLst>
                <a:ext uri="{FF2B5EF4-FFF2-40B4-BE49-F238E27FC236}">
                  <a16:creationId xmlns:a16="http://schemas.microsoft.com/office/drawing/2014/main" id="{25B0E690-8E06-4191-A5BF-3F18ED2EBFCA}"/>
                </a:ext>
              </a:extLst>
            </p:cNvPr>
            <p:cNvSpPr>
              <a:spLocks noChangeArrowheads="1"/>
            </p:cNvSpPr>
            <p:nvPr/>
          </p:nvSpPr>
          <p:spPr bwMode="auto">
            <a:xfrm>
              <a:off x="8027988" y="3069828"/>
              <a:ext cx="504825" cy="503238"/>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6</a:t>
              </a:r>
              <a:endParaRPr lang="zh-CN" altLang="en-US" sz="2600" b="0">
                <a:ea typeface="宋体" panose="02010600030101010101" pitchFamily="2" charset="-122"/>
              </a:endParaRPr>
            </a:p>
          </p:txBody>
        </p:sp>
        <p:cxnSp>
          <p:nvCxnSpPr>
            <p:cNvPr id="122894" name="直接箭头连接符 4">
              <a:extLst>
                <a:ext uri="{FF2B5EF4-FFF2-40B4-BE49-F238E27FC236}">
                  <a16:creationId xmlns:a16="http://schemas.microsoft.com/office/drawing/2014/main" id="{B1989652-7D57-4035-AEFB-C8D382DC4FD7}"/>
                </a:ext>
              </a:extLst>
            </p:cNvPr>
            <p:cNvCxnSpPr>
              <a:cxnSpLocks noChangeShapeType="1"/>
              <a:endCxn id="122888" idx="2"/>
            </p:cNvCxnSpPr>
            <p:nvPr/>
          </p:nvCxnSpPr>
          <p:spPr bwMode="auto">
            <a:xfrm>
              <a:off x="0" y="3320653"/>
              <a:ext cx="827088"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2895" name="TextBox 11">
              <a:extLst>
                <a:ext uri="{FF2B5EF4-FFF2-40B4-BE49-F238E27FC236}">
                  <a16:creationId xmlns:a16="http://schemas.microsoft.com/office/drawing/2014/main" id="{EF9DEEE6-5396-43F7-BFF7-C2A94602A437}"/>
                </a:ext>
              </a:extLst>
            </p:cNvPr>
            <p:cNvSpPr txBox="1">
              <a:spLocks noChangeArrowheads="1"/>
            </p:cNvSpPr>
            <p:nvPr/>
          </p:nvSpPr>
          <p:spPr bwMode="auto">
            <a:xfrm>
              <a:off x="46038" y="2780903"/>
              <a:ext cx="6461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start</a:t>
              </a:r>
              <a:endParaRPr lang="zh-CN" altLang="en-US" sz="1800" b="0">
                <a:ea typeface="宋体" panose="02010600030101010101" pitchFamily="2" charset="-122"/>
              </a:endParaRPr>
            </a:p>
          </p:txBody>
        </p:sp>
        <p:cxnSp>
          <p:nvCxnSpPr>
            <p:cNvPr id="122896" name="直接箭头连接符 14">
              <a:extLst>
                <a:ext uri="{FF2B5EF4-FFF2-40B4-BE49-F238E27FC236}">
                  <a16:creationId xmlns:a16="http://schemas.microsoft.com/office/drawing/2014/main" id="{6165B8BA-C99F-4782-B795-878548A57A97}"/>
                </a:ext>
              </a:extLst>
            </p:cNvPr>
            <p:cNvCxnSpPr>
              <a:cxnSpLocks noChangeShapeType="1"/>
            </p:cNvCxnSpPr>
            <p:nvPr/>
          </p:nvCxnSpPr>
          <p:spPr bwMode="auto">
            <a:xfrm>
              <a:off x="1403350" y="3357166"/>
              <a:ext cx="828675"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2897" name="TextBox 20">
              <a:extLst>
                <a:ext uri="{FF2B5EF4-FFF2-40B4-BE49-F238E27FC236}">
                  <a16:creationId xmlns:a16="http://schemas.microsoft.com/office/drawing/2014/main" id="{5A2840C9-E776-4827-944B-8455C0B05052}"/>
                </a:ext>
              </a:extLst>
            </p:cNvPr>
            <p:cNvSpPr txBox="1">
              <a:spLocks noChangeArrowheads="1"/>
            </p:cNvSpPr>
            <p:nvPr/>
          </p:nvSpPr>
          <p:spPr bwMode="auto">
            <a:xfrm>
              <a:off x="1449388" y="2817416"/>
              <a:ext cx="625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cxnSp>
          <p:nvCxnSpPr>
            <p:cNvPr id="122898" name="直接箭头连接符 16">
              <a:extLst>
                <a:ext uri="{FF2B5EF4-FFF2-40B4-BE49-F238E27FC236}">
                  <a16:creationId xmlns:a16="http://schemas.microsoft.com/office/drawing/2014/main" id="{4963EFDC-4A28-412E-BD36-B70A3C880568}"/>
                </a:ext>
              </a:extLst>
            </p:cNvPr>
            <p:cNvCxnSpPr>
              <a:cxnSpLocks noChangeShapeType="1"/>
            </p:cNvCxnSpPr>
            <p:nvPr/>
          </p:nvCxnSpPr>
          <p:spPr bwMode="auto">
            <a:xfrm>
              <a:off x="2808288" y="3358753"/>
              <a:ext cx="827087"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2899" name="TextBox 17">
              <a:extLst>
                <a:ext uri="{FF2B5EF4-FFF2-40B4-BE49-F238E27FC236}">
                  <a16:creationId xmlns:a16="http://schemas.microsoft.com/office/drawing/2014/main" id="{3BBB8E9F-8031-4096-82A3-DC6776B345D3}"/>
                </a:ext>
              </a:extLst>
            </p:cNvPr>
            <p:cNvSpPr txBox="1">
              <a:spLocks noChangeArrowheads="1"/>
            </p:cNvSpPr>
            <p:nvPr/>
          </p:nvSpPr>
          <p:spPr bwMode="auto">
            <a:xfrm>
              <a:off x="3133725" y="2819003"/>
              <a:ext cx="2857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a:t>
              </a:r>
              <a:endParaRPr lang="zh-CN" altLang="en-US" sz="2600" b="0">
                <a:ea typeface="宋体" panose="02010600030101010101" pitchFamily="2" charset="-122"/>
              </a:endParaRPr>
            </a:p>
          </p:txBody>
        </p:sp>
        <p:cxnSp>
          <p:nvCxnSpPr>
            <p:cNvPr id="122900" name="直接箭头连接符 18">
              <a:extLst>
                <a:ext uri="{FF2B5EF4-FFF2-40B4-BE49-F238E27FC236}">
                  <a16:creationId xmlns:a16="http://schemas.microsoft.com/office/drawing/2014/main" id="{64F6C895-695E-477A-9D4C-45FC7544B4FF}"/>
                </a:ext>
              </a:extLst>
            </p:cNvPr>
            <p:cNvCxnSpPr>
              <a:cxnSpLocks noChangeShapeType="1"/>
            </p:cNvCxnSpPr>
            <p:nvPr/>
          </p:nvCxnSpPr>
          <p:spPr bwMode="auto">
            <a:xfrm>
              <a:off x="4321175" y="3320653"/>
              <a:ext cx="827088"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2901" name="TextBox 19">
              <a:extLst>
                <a:ext uri="{FF2B5EF4-FFF2-40B4-BE49-F238E27FC236}">
                  <a16:creationId xmlns:a16="http://schemas.microsoft.com/office/drawing/2014/main" id="{810484BC-1193-4F4F-A642-71AC696A660F}"/>
                </a:ext>
              </a:extLst>
            </p:cNvPr>
            <p:cNvSpPr txBox="1">
              <a:spLocks noChangeArrowheads="1"/>
            </p:cNvSpPr>
            <p:nvPr/>
          </p:nvSpPr>
          <p:spPr bwMode="auto">
            <a:xfrm>
              <a:off x="4572000" y="2780903"/>
              <a:ext cx="314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E</a:t>
              </a:r>
              <a:endParaRPr lang="zh-CN" altLang="en-US" sz="1800" b="0">
                <a:ea typeface="宋体" panose="02010600030101010101" pitchFamily="2" charset="-122"/>
              </a:endParaRPr>
            </a:p>
          </p:txBody>
        </p:sp>
        <p:cxnSp>
          <p:nvCxnSpPr>
            <p:cNvPr id="122902" name="直接箭头连接符 20">
              <a:extLst>
                <a:ext uri="{FF2B5EF4-FFF2-40B4-BE49-F238E27FC236}">
                  <a16:creationId xmlns:a16="http://schemas.microsoft.com/office/drawing/2014/main" id="{2537F2D0-9973-4C41-9C7D-C7FE1A29E66D}"/>
                </a:ext>
              </a:extLst>
            </p:cNvPr>
            <p:cNvCxnSpPr>
              <a:cxnSpLocks noChangeShapeType="1"/>
            </p:cNvCxnSpPr>
            <p:nvPr/>
          </p:nvCxnSpPr>
          <p:spPr bwMode="auto">
            <a:xfrm>
              <a:off x="5724525" y="3320653"/>
              <a:ext cx="827088"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2903" name="TextBox 21">
              <a:extLst>
                <a:ext uri="{FF2B5EF4-FFF2-40B4-BE49-F238E27FC236}">
                  <a16:creationId xmlns:a16="http://schemas.microsoft.com/office/drawing/2014/main" id="{8073C33B-D5A1-40C4-924B-D890F3A9031F}"/>
                </a:ext>
              </a:extLst>
            </p:cNvPr>
            <p:cNvSpPr txBox="1">
              <a:spLocks noChangeArrowheads="1"/>
            </p:cNvSpPr>
            <p:nvPr/>
          </p:nvSpPr>
          <p:spPr bwMode="auto">
            <a:xfrm>
              <a:off x="5651500" y="2780903"/>
              <a:ext cx="669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 | -</a:t>
              </a:r>
              <a:endParaRPr lang="zh-CN" altLang="en-US" sz="1800" b="0">
                <a:ea typeface="宋体" panose="02010600030101010101" pitchFamily="2" charset="-122"/>
              </a:endParaRPr>
            </a:p>
          </p:txBody>
        </p:sp>
        <p:cxnSp>
          <p:nvCxnSpPr>
            <p:cNvPr id="122904" name="直接箭头连接符 22">
              <a:extLst>
                <a:ext uri="{FF2B5EF4-FFF2-40B4-BE49-F238E27FC236}">
                  <a16:creationId xmlns:a16="http://schemas.microsoft.com/office/drawing/2014/main" id="{80103441-FC1E-410E-9DAF-4B4939616BCE}"/>
                </a:ext>
              </a:extLst>
            </p:cNvPr>
            <p:cNvCxnSpPr>
              <a:cxnSpLocks noChangeShapeType="1"/>
            </p:cNvCxnSpPr>
            <p:nvPr/>
          </p:nvCxnSpPr>
          <p:spPr bwMode="auto">
            <a:xfrm>
              <a:off x="7164388" y="3320653"/>
              <a:ext cx="827087"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2905" name="TextBox 28">
              <a:extLst>
                <a:ext uri="{FF2B5EF4-FFF2-40B4-BE49-F238E27FC236}">
                  <a16:creationId xmlns:a16="http://schemas.microsoft.com/office/drawing/2014/main" id="{2A55F1EF-B46F-4588-9E48-709BF8CA1735}"/>
                </a:ext>
              </a:extLst>
            </p:cNvPr>
            <p:cNvSpPr txBox="1">
              <a:spLocks noChangeArrowheads="1"/>
            </p:cNvSpPr>
            <p:nvPr/>
          </p:nvSpPr>
          <p:spPr bwMode="auto">
            <a:xfrm>
              <a:off x="7092950" y="2865041"/>
              <a:ext cx="623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sp>
          <p:nvSpPr>
            <p:cNvPr id="122906" name="TextBox 29">
              <a:extLst>
                <a:ext uri="{FF2B5EF4-FFF2-40B4-BE49-F238E27FC236}">
                  <a16:creationId xmlns:a16="http://schemas.microsoft.com/office/drawing/2014/main" id="{8BF1258F-F9CE-41E3-9CB1-D9D2F36C646E}"/>
                </a:ext>
              </a:extLst>
            </p:cNvPr>
            <p:cNvSpPr txBox="1">
              <a:spLocks noChangeArrowheads="1"/>
            </p:cNvSpPr>
            <p:nvPr/>
          </p:nvSpPr>
          <p:spPr bwMode="auto">
            <a:xfrm>
              <a:off x="2095500" y="1845866"/>
              <a:ext cx="6238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sp>
          <p:nvSpPr>
            <p:cNvPr id="122907" name="任意多边形 26">
              <a:extLst>
                <a:ext uri="{FF2B5EF4-FFF2-40B4-BE49-F238E27FC236}">
                  <a16:creationId xmlns:a16="http://schemas.microsoft.com/office/drawing/2014/main" id="{5ABF6F9E-C60B-4C82-AAEB-97EF563F509A}"/>
                </a:ext>
              </a:extLst>
            </p:cNvPr>
            <p:cNvSpPr>
              <a:spLocks/>
            </p:cNvSpPr>
            <p:nvPr/>
          </p:nvSpPr>
          <p:spPr bwMode="auto">
            <a:xfrm>
              <a:off x="2286000" y="2296716"/>
              <a:ext cx="431800" cy="889000"/>
            </a:xfrm>
            <a:custGeom>
              <a:avLst/>
              <a:gdLst>
                <a:gd name="T0" fmla="*/ 0 w 432486"/>
                <a:gd name="T1" fmla="*/ 853576 h 889822"/>
                <a:gd name="T2" fmla="*/ 184077 w 432486"/>
                <a:gd name="T3" fmla="*/ 136 h 889822"/>
                <a:gd name="T4" fmla="*/ 402668 w 432486"/>
                <a:gd name="T5" fmla="*/ 782453 h 889822"/>
                <a:gd name="T6" fmla="*/ 0 60000 65536"/>
                <a:gd name="T7" fmla="*/ 0 60000 65536"/>
                <a:gd name="T8" fmla="*/ 0 60000 65536"/>
              </a:gdLst>
              <a:ahLst/>
              <a:cxnLst>
                <a:cxn ang="T6">
                  <a:pos x="T0" y="T1"/>
                </a:cxn>
                <a:cxn ang="T7">
                  <a:pos x="T2" y="T3"/>
                </a:cxn>
                <a:cxn ang="T8">
                  <a:pos x="T4" y="T5"/>
                </a:cxn>
              </a:cxnLst>
              <a:rect l="0" t="0" r="r" b="b"/>
              <a:pathLst>
                <a:path w="432486" h="889822">
                  <a:moveTo>
                    <a:pt x="0" y="889822"/>
                  </a:moveTo>
                  <a:cubicBezTo>
                    <a:pt x="62813" y="451157"/>
                    <a:pt x="125627" y="12493"/>
                    <a:pt x="197708" y="136"/>
                  </a:cubicBezTo>
                  <a:cubicBezTo>
                    <a:pt x="269789" y="-12221"/>
                    <a:pt x="432486" y="815682"/>
                    <a:pt x="432486" y="815682"/>
                  </a:cubicBezTo>
                </a:path>
              </a:pathLst>
            </a:cu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908" name="TextBox 30">
              <a:extLst>
                <a:ext uri="{FF2B5EF4-FFF2-40B4-BE49-F238E27FC236}">
                  <a16:creationId xmlns:a16="http://schemas.microsoft.com/office/drawing/2014/main" id="{7CEB9AA0-CD9D-4F6D-9489-E135F3D05645}"/>
                </a:ext>
              </a:extLst>
            </p:cNvPr>
            <p:cNvSpPr txBox="1">
              <a:spLocks noChangeArrowheads="1"/>
            </p:cNvSpPr>
            <p:nvPr/>
          </p:nvSpPr>
          <p:spPr bwMode="auto">
            <a:xfrm>
              <a:off x="3752850" y="1836341"/>
              <a:ext cx="314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E</a:t>
              </a:r>
              <a:endParaRPr lang="zh-CN" altLang="en-US" sz="1800" b="0">
                <a:ea typeface="宋体" panose="02010600030101010101" pitchFamily="2" charset="-122"/>
              </a:endParaRPr>
            </a:p>
          </p:txBody>
        </p:sp>
        <p:sp>
          <p:nvSpPr>
            <p:cNvPr id="122909" name="任意多边形 31">
              <a:extLst>
                <a:ext uri="{FF2B5EF4-FFF2-40B4-BE49-F238E27FC236}">
                  <a16:creationId xmlns:a16="http://schemas.microsoft.com/office/drawing/2014/main" id="{8AEBAA94-C5F4-4797-B86E-137897D61408}"/>
                </a:ext>
              </a:extLst>
            </p:cNvPr>
            <p:cNvSpPr>
              <a:spLocks/>
            </p:cNvSpPr>
            <p:nvPr/>
          </p:nvSpPr>
          <p:spPr bwMode="auto">
            <a:xfrm>
              <a:off x="3725863" y="2650728"/>
              <a:ext cx="433387" cy="534988"/>
            </a:xfrm>
            <a:custGeom>
              <a:avLst/>
              <a:gdLst>
                <a:gd name="T0" fmla="*/ 0 w 432486"/>
                <a:gd name="T1" fmla="*/ 1 h 889822"/>
                <a:gd name="T2" fmla="*/ 217120 w 432486"/>
                <a:gd name="T3" fmla="*/ 1 h 889822"/>
                <a:gd name="T4" fmla="*/ 474943 w 432486"/>
                <a:gd name="T5" fmla="*/ 1 h 889822"/>
                <a:gd name="T6" fmla="*/ 0 60000 65536"/>
                <a:gd name="T7" fmla="*/ 0 60000 65536"/>
                <a:gd name="T8" fmla="*/ 0 60000 65536"/>
              </a:gdLst>
              <a:ahLst/>
              <a:cxnLst>
                <a:cxn ang="T6">
                  <a:pos x="T0" y="T1"/>
                </a:cxn>
                <a:cxn ang="T7">
                  <a:pos x="T2" y="T3"/>
                </a:cxn>
                <a:cxn ang="T8">
                  <a:pos x="T4" y="T5"/>
                </a:cxn>
              </a:cxnLst>
              <a:rect l="0" t="0" r="r" b="b"/>
              <a:pathLst>
                <a:path w="432486" h="889822">
                  <a:moveTo>
                    <a:pt x="0" y="889822"/>
                  </a:moveTo>
                  <a:cubicBezTo>
                    <a:pt x="62813" y="451157"/>
                    <a:pt x="125627" y="12493"/>
                    <a:pt x="197708" y="136"/>
                  </a:cubicBezTo>
                  <a:cubicBezTo>
                    <a:pt x="269789" y="-12221"/>
                    <a:pt x="432486" y="815682"/>
                    <a:pt x="432486" y="815682"/>
                  </a:cubicBezTo>
                </a:path>
              </a:pathLst>
            </a:cu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910" name="TextBox 33">
              <a:extLst>
                <a:ext uri="{FF2B5EF4-FFF2-40B4-BE49-F238E27FC236}">
                  <a16:creationId xmlns:a16="http://schemas.microsoft.com/office/drawing/2014/main" id="{B0F5C54E-E3A2-4E72-906A-60D790CC7BE8}"/>
                </a:ext>
              </a:extLst>
            </p:cNvPr>
            <p:cNvSpPr txBox="1">
              <a:spLocks noChangeArrowheads="1"/>
            </p:cNvSpPr>
            <p:nvPr/>
          </p:nvSpPr>
          <p:spPr bwMode="auto">
            <a:xfrm>
              <a:off x="6343650" y="1772841"/>
              <a:ext cx="892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sp>
          <p:nvSpPr>
            <p:cNvPr id="122911" name="任意多边形 33">
              <a:extLst>
                <a:ext uri="{FF2B5EF4-FFF2-40B4-BE49-F238E27FC236}">
                  <a16:creationId xmlns:a16="http://schemas.microsoft.com/office/drawing/2014/main" id="{1D237C87-1CCF-4360-8774-86E3ECCBCA1C}"/>
                </a:ext>
              </a:extLst>
            </p:cNvPr>
            <p:cNvSpPr>
              <a:spLocks/>
            </p:cNvSpPr>
            <p:nvPr/>
          </p:nvSpPr>
          <p:spPr bwMode="auto">
            <a:xfrm>
              <a:off x="5400675" y="2204641"/>
              <a:ext cx="2627313" cy="890587"/>
            </a:xfrm>
            <a:custGeom>
              <a:avLst/>
              <a:gdLst>
                <a:gd name="T0" fmla="*/ 0 w 432486"/>
                <a:gd name="T1" fmla="*/ 924907 h 889822"/>
                <a:gd name="T2" fmla="*/ 2147483646 w 432486"/>
                <a:gd name="T3" fmla="*/ 136 h 889822"/>
                <a:gd name="T4" fmla="*/ 2147483646 w 432486"/>
                <a:gd name="T5" fmla="*/ 847842 h 889822"/>
                <a:gd name="T6" fmla="*/ 0 60000 65536"/>
                <a:gd name="T7" fmla="*/ 0 60000 65536"/>
                <a:gd name="T8" fmla="*/ 0 60000 65536"/>
              </a:gdLst>
              <a:ahLst/>
              <a:cxnLst>
                <a:cxn ang="T6">
                  <a:pos x="T0" y="T1"/>
                </a:cxn>
                <a:cxn ang="T7">
                  <a:pos x="T2" y="T3"/>
                </a:cxn>
                <a:cxn ang="T8">
                  <a:pos x="T4" y="T5"/>
                </a:cxn>
              </a:cxnLst>
              <a:rect l="0" t="0" r="r" b="b"/>
              <a:pathLst>
                <a:path w="432486" h="889822">
                  <a:moveTo>
                    <a:pt x="0" y="889822"/>
                  </a:moveTo>
                  <a:cubicBezTo>
                    <a:pt x="62813" y="451157"/>
                    <a:pt x="125627" y="12493"/>
                    <a:pt x="197708" y="136"/>
                  </a:cubicBezTo>
                  <a:cubicBezTo>
                    <a:pt x="269789" y="-12221"/>
                    <a:pt x="432486" y="815682"/>
                    <a:pt x="432486" y="815682"/>
                  </a:cubicBezTo>
                </a:path>
              </a:pathLst>
            </a:cu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912" name="TextBox 35">
              <a:extLst>
                <a:ext uri="{FF2B5EF4-FFF2-40B4-BE49-F238E27FC236}">
                  <a16:creationId xmlns:a16="http://schemas.microsoft.com/office/drawing/2014/main" id="{16D507F8-6CEA-4A7A-990A-26FE7E865DEB}"/>
                </a:ext>
              </a:extLst>
            </p:cNvPr>
            <p:cNvSpPr txBox="1">
              <a:spLocks noChangeArrowheads="1"/>
            </p:cNvSpPr>
            <p:nvPr/>
          </p:nvSpPr>
          <p:spPr bwMode="auto">
            <a:xfrm>
              <a:off x="7856538" y="1845866"/>
              <a:ext cx="623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sp>
          <p:nvSpPr>
            <p:cNvPr id="122913" name="任意多边形 35">
              <a:extLst>
                <a:ext uri="{FF2B5EF4-FFF2-40B4-BE49-F238E27FC236}">
                  <a16:creationId xmlns:a16="http://schemas.microsoft.com/office/drawing/2014/main" id="{CC3A1043-272C-4DF0-A6E1-570603E5934E}"/>
                </a:ext>
              </a:extLst>
            </p:cNvPr>
            <p:cNvSpPr>
              <a:spLocks/>
            </p:cNvSpPr>
            <p:nvPr/>
          </p:nvSpPr>
          <p:spPr bwMode="auto">
            <a:xfrm>
              <a:off x="8047038" y="2296716"/>
              <a:ext cx="431800" cy="889000"/>
            </a:xfrm>
            <a:custGeom>
              <a:avLst/>
              <a:gdLst>
                <a:gd name="T0" fmla="*/ 0 w 432486"/>
                <a:gd name="T1" fmla="*/ 853576 h 889822"/>
                <a:gd name="T2" fmla="*/ 184077 w 432486"/>
                <a:gd name="T3" fmla="*/ 136 h 889822"/>
                <a:gd name="T4" fmla="*/ 402668 w 432486"/>
                <a:gd name="T5" fmla="*/ 782453 h 889822"/>
                <a:gd name="T6" fmla="*/ 0 60000 65536"/>
                <a:gd name="T7" fmla="*/ 0 60000 65536"/>
                <a:gd name="T8" fmla="*/ 0 60000 65536"/>
              </a:gdLst>
              <a:ahLst/>
              <a:cxnLst>
                <a:cxn ang="T6">
                  <a:pos x="T0" y="T1"/>
                </a:cxn>
                <a:cxn ang="T7">
                  <a:pos x="T2" y="T3"/>
                </a:cxn>
                <a:cxn ang="T8">
                  <a:pos x="T4" y="T5"/>
                </a:cxn>
              </a:cxnLst>
              <a:rect l="0" t="0" r="r" b="b"/>
              <a:pathLst>
                <a:path w="432486" h="889822">
                  <a:moveTo>
                    <a:pt x="0" y="889822"/>
                  </a:moveTo>
                  <a:cubicBezTo>
                    <a:pt x="62813" y="451157"/>
                    <a:pt x="125627" y="12493"/>
                    <a:pt x="197708" y="136"/>
                  </a:cubicBezTo>
                  <a:cubicBezTo>
                    <a:pt x="269789" y="-12221"/>
                    <a:pt x="432486" y="815682"/>
                    <a:pt x="432486" y="815682"/>
                  </a:cubicBezTo>
                </a:path>
              </a:pathLst>
            </a:cu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914" name="椭圆 36">
              <a:extLst>
                <a:ext uri="{FF2B5EF4-FFF2-40B4-BE49-F238E27FC236}">
                  <a16:creationId xmlns:a16="http://schemas.microsoft.com/office/drawing/2014/main" id="{81C269B6-66C3-4CE9-A953-EBD5CA0237B8}"/>
                </a:ext>
              </a:extLst>
            </p:cNvPr>
            <p:cNvSpPr>
              <a:spLocks noChangeArrowheads="1"/>
            </p:cNvSpPr>
            <p:nvPr/>
          </p:nvSpPr>
          <p:spPr bwMode="auto">
            <a:xfrm>
              <a:off x="2268538" y="4077891"/>
              <a:ext cx="503237" cy="503237"/>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3</a:t>
              </a:r>
              <a:endParaRPr lang="zh-CN" altLang="en-US" sz="2600" b="0">
                <a:ea typeface="宋体" panose="02010600030101010101" pitchFamily="2" charset="-122"/>
              </a:endParaRPr>
            </a:p>
          </p:txBody>
        </p:sp>
        <p:cxnSp>
          <p:nvCxnSpPr>
            <p:cNvPr id="122915" name="曲线连接符 29">
              <a:extLst>
                <a:ext uri="{FF2B5EF4-FFF2-40B4-BE49-F238E27FC236}">
                  <a16:creationId xmlns:a16="http://schemas.microsoft.com/office/drawing/2014/main" id="{F50F5395-BF80-49AC-94AD-BDF11061BB77}"/>
                </a:ext>
              </a:extLst>
            </p:cNvPr>
            <p:cNvCxnSpPr>
              <a:cxnSpLocks noChangeShapeType="1"/>
              <a:stCxn id="122888" idx="4"/>
              <a:endCxn id="122914" idx="2"/>
            </p:cNvCxnSpPr>
            <p:nvPr/>
          </p:nvCxnSpPr>
          <p:spPr bwMode="auto">
            <a:xfrm rot="16200000" flipH="1">
              <a:off x="1296194" y="3356372"/>
              <a:ext cx="755650" cy="1189038"/>
            </a:xfrm>
            <a:prstGeom prst="curved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2916" name="TextBox 41">
              <a:extLst>
                <a:ext uri="{FF2B5EF4-FFF2-40B4-BE49-F238E27FC236}">
                  <a16:creationId xmlns:a16="http://schemas.microsoft.com/office/drawing/2014/main" id="{FA28AB4C-130F-495A-8B12-A8284FBE4F64}"/>
                </a:ext>
              </a:extLst>
            </p:cNvPr>
            <p:cNvSpPr txBox="1">
              <a:spLocks noChangeArrowheads="1"/>
            </p:cNvSpPr>
            <p:nvPr/>
          </p:nvSpPr>
          <p:spPr bwMode="auto">
            <a:xfrm>
              <a:off x="1619250" y="3657203"/>
              <a:ext cx="2857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a:t>
              </a:r>
              <a:endParaRPr lang="zh-CN" altLang="en-US" sz="2600" b="0">
                <a:ea typeface="宋体" panose="02010600030101010101" pitchFamily="2" charset="-122"/>
              </a:endParaRPr>
            </a:p>
          </p:txBody>
        </p:sp>
        <p:cxnSp>
          <p:nvCxnSpPr>
            <p:cNvPr id="122917" name="曲线连接符 44">
              <a:extLst>
                <a:ext uri="{FF2B5EF4-FFF2-40B4-BE49-F238E27FC236}">
                  <a16:creationId xmlns:a16="http://schemas.microsoft.com/office/drawing/2014/main" id="{296364C5-4876-4A3F-B7C6-898109022BBA}"/>
                </a:ext>
              </a:extLst>
            </p:cNvPr>
            <p:cNvCxnSpPr>
              <a:cxnSpLocks noChangeShapeType="1"/>
              <a:stCxn id="122914" idx="6"/>
              <a:endCxn id="122890" idx="4"/>
            </p:cNvCxnSpPr>
            <p:nvPr/>
          </p:nvCxnSpPr>
          <p:spPr bwMode="auto">
            <a:xfrm flipV="1">
              <a:off x="2771775" y="3573066"/>
              <a:ext cx="1187450" cy="755650"/>
            </a:xfrm>
            <a:prstGeom prst="curved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2918" name="TextBox 41">
              <a:extLst>
                <a:ext uri="{FF2B5EF4-FFF2-40B4-BE49-F238E27FC236}">
                  <a16:creationId xmlns:a16="http://schemas.microsoft.com/office/drawing/2014/main" id="{D71A5B1D-C820-427E-BEEF-93DCBDC6701E}"/>
                </a:ext>
              </a:extLst>
            </p:cNvPr>
            <p:cNvSpPr txBox="1">
              <a:spLocks noChangeArrowheads="1"/>
            </p:cNvSpPr>
            <p:nvPr/>
          </p:nvSpPr>
          <p:spPr bwMode="auto">
            <a:xfrm>
              <a:off x="2651125" y="3996928"/>
              <a:ext cx="625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sp>
          <p:nvSpPr>
            <p:cNvPr id="122919" name="TextBox 42">
              <a:extLst>
                <a:ext uri="{FF2B5EF4-FFF2-40B4-BE49-F238E27FC236}">
                  <a16:creationId xmlns:a16="http://schemas.microsoft.com/office/drawing/2014/main" id="{7D7325AE-74D0-4706-8050-00FE5EA02F02}"/>
                </a:ext>
              </a:extLst>
            </p:cNvPr>
            <p:cNvSpPr txBox="1">
              <a:spLocks noChangeArrowheads="1"/>
            </p:cNvSpPr>
            <p:nvPr/>
          </p:nvSpPr>
          <p:spPr bwMode="auto">
            <a:xfrm>
              <a:off x="6516688" y="3779441"/>
              <a:ext cx="623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sp>
          <p:nvSpPr>
            <p:cNvPr id="122920" name="TextBox 43">
              <a:extLst>
                <a:ext uri="{FF2B5EF4-FFF2-40B4-BE49-F238E27FC236}">
                  <a16:creationId xmlns:a16="http://schemas.microsoft.com/office/drawing/2014/main" id="{487C5768-C885-4E4D-BF19-3C892F9CE672}"/>
                </a:ext>
              </a:extLst>
            </p:cNvPr>
            <p:cNvSpPr txBox="1">
              <a:spLocks noChangeArrowheads="1"/>
            </p:cNvSpPr>
            <p:nvPr/>
          </p:nvSpPr>
          <p:spPr bwMode="auto">
            <a:xfrm>
              <a:off x="3563938" y="2268141"/>
              <a:ext cx="647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sp>
          <p:nvSpPr>
            <p:cNvPr id="122921" name="任意多边形 70">
              <a:extLst>
                <a:ext uri="{FF2B5EF4-FFF2-40B4-BE49-F238E27FC236}">
                  <a16:creationId xmlns:a16="http://schemas.microsoft.com/office/drawing/2014/main" id="{5186CA88-96E5-437B-A8FB-B1427C111349}"/>
                </a:ext>
              </a:extLst>
            </p:cNvPr>
            <p:cNvSpPr>
              <a:spLocks/>
            </p:cNvSpPr>
            <p:nvPr/>
          </p:nvSpPr>
          <p:spPr bwMode="auto">
            <a:xfrm>
              <a:off x="2735263" y="2142728"/>
              <a:ext cx="2628900" cy="952500"/>
            </a:xfrm>
            <a:custGeom>
              <a:avLst/>
              <a:gdLst>
                <a:gd name="T0" fmla="*/ 0 w 432486"/>
                <a:gd name="T1" fmla="*/ 20378195 h 889822"/>
                <a:gd name="T2" fmla="*/ 2147483646 w 432486"/>
                <a:gd name="T3" fmla="*/ 3150 h 889822"/>
                <a:gd name="T4" fmla="*/ 2147483646 w 432486"/>
                <a:gd name="T5" fmla="*/ 18680277 h 889822"/>
                <a:gd name="T6" fmla="*/ 0 60000 65536"/>
                <a:gd name="T7" fmla="*/ 0 60000 65536"/>
                <a:gd name="T8" fmla="*/ 0 60000 65536"/>
              </a:gdLst>
              <a:ahLst/>
              <a:cxnLst>
                <a:cxn ang="T6">
                  <a:pos x="T0" y="T1"/>
                </a:cxn>
                <a:cxn ang="T7">
                  <a:pos x="T2" y="T3"/>
                </a:cxn>
                <a:cxn ang="T8">
                  <a:pos x="T4" y="T5"/>
                </a:cxn>
              </a:cxnLst>
              <a:rect l="0" t="0" r="r" b="b"/>
              <a:pathLst>
                <a:path w="432486" h="889822">
                  <a:moveTo>
                    <a:pt x="0" y="889822"/>
                  </a:moveTo>
                  <a:cubicBezTo>
                    <a:pt x="62813" y="451157"/>
                    <a:pt x="125627" y="12493"/>
                    <a:pt x="197708" y="136"/>
                  </a:cubicBezTo>
                  <a:cubicBezTo>
                    <a:pt x="269789" y="-12221"/>
                    <a:pt x="432486" y="815682"/>
                    <a:pt x="432486" y="815682"/>
                  </a:cubicBezTo>
                </a:path>
              </a:pathLst>
            </a:cu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922" name="椭圆 45">
              <a:extLst>
                <a:ext uri="{FF2B5EF4-FFF2-40B4-BE49-F238E27FC236}">
                  <a16:creationId xmlns:a16="http://schemas.microsoft.com/office/drawing/2014/main" id="{5523DFA6-2F11-4A15-AE95-C1A9ADA9384E}"/>
                </a:ext>
              </a:extLst>
            </p:cNvPr>
            <p:cNvSpPr>
              <a:spLocks noChangeArrowheads="1"/>
            </p:cNvSpPr>
            <p:nvPr/>
          </p:nvSpPr>
          <p:spPr bwMode="auto">
            <a:xfrm>
              <a:off x="2184400" y="2985691"/>
              <a:ext cx="647700" cy="684212"/>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122923" name="椭圆 46">
              <a:extLst>
                <a:ext uri="{FF2B5EF4-FFF2-40B4-BE49-F238E27FC236}">
                  <a16:creationId xmlns:a16="http://schemas.microsoft.com/office/drawing/2014/main" id="{B2FAF2DE-79F3-4192-9C98-FA775DA05DDA}"/>
                </a:ext>
              </a:extLst>
            </p:cNvPr>
            <p:cNvSpPr>
              <a:spLocks noChangeArrowheads="1"/>
            </p:cNvSpPr>
            <p:nvPr/>
          </p:nvSpPr>
          <p:spPr bwMode="auto">
            <a:xfrm>
              <a:off x="3635375" y="2985691"/>
              <a:ext cx="649288" cy="684212"/>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122924" name="椭圆 47">
              <a:extLst>
                <a:ext uri="{FF2B5EF4-FFF2-40B4-BE49-F238E27FC236}">
                  <a16:creationId xmlns:a16="http://schemas.microsoft.com/office/drawing/2014/main" id="{0EEBF456-877C-44E8-8501-AF26F2009893}"/>
                </a:ext>
              </a:extLst>
            </p:cNvPr>
            <p:cNvSpPr>
              <a:spLocks noChangeArrowheads="1"/>
            </p:cNvSpPr>
            <p:nvPr/>
          </p:nvSpPr>
          <p:spPr bwMode="auto">
            <a:xfrm>
              <a:off x="7956550" y="2985691"/>
              <a:ext cx="647700" cy="684212"/>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grpSp>
      <p:pic>
        <p:nvPicPr>
          <p:cNvPr id="122885" name="图片 1">
            <a:extLst>
              <a:ext uri="{FF2B5EF4-FFF2-40B4-BE49-F238E27FC236}">
                <a16:creationId xmlns:a16="http://schemas.microsoft.com/office/drawing/2014/main" id="{F949431E-1C83-43C9-B7B2-54B7A3B672E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9763" y="3138488"/>
            <a:ext cx="5324475"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6E22B84-B517-4848-AAEC-EFE978140D66}"/>
              </a:ext>
            </a:extLst>
          </p:cNvPr>
          <p:cNvSpPr>
            <a:spLocks noGrp="1"/>
          </p:cNvSpPr>
          <p:nvPr>
            <p:ph type="dt" sz="quarter" idx="10"/>
          </p:nvPr>
        </p:nvSpPr>
        <p:spPr>
          <a:xfrm>
            <a:off x="457200" y="6245225"/>
            <a:ext cx="2133600" cy="476250"/>
          </a:xfrm>
          <a:ln>
            <a:miter lim="800000"/>
            <a:headEnd/>
            <a:tailEnd/>
          </a:ln>
        </p:spPr>
        <p:txBody>
          <a:bodyPr anchor="t"/>
          <a:lstStyle/>
          <a:p>
            <a:pPr>
              <a:defRPr/>
            </a:pPr>
            <a:fld id="{145017BE-0015-442C-8BAA-00B4251C93D6}" type="datetime1">
              <a:rPr lang="zh-CN" altLang="en-US">
                <a:latin typeface="+mn-lt"/>
              </a:rPr>
              <a:pPr>
                <a:defRPr/>
              </a:pPr>
              <a:t>2020/12/14</a:t>
            </a:fld>
            <a:endParaRPr lang="en-US" altLang="zh-CN" dirty="0">
              <a:latin typeface="+mn-lt"/>
            </a:endParaRPr>
          </a:p>
        </p:txBody>
      </p:sp>
      <p:sp>
        <p:nvSpPr>
          <p:cNvPr id="123907" name="灯片编号占位符 5">
            <a:extLst>
              <a:ext uri="{FF2B5EF4-FFF2-40B4-BE49-F238E27FC236}">
                <a16:creationId xmlns:a16="http://schemas.microsoft.com/office/drawing/2014/main" id="{91D0AAA2-E0DD-4FEB-804C-432F60BDFBBE}"/>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FDA8F61-D0CA-455F-BEE9-EC8CF4E53CE1}" type="slidenum">
              <a:rPr lang="en-US" altLang="zh-CN" sz="1400" b="0">
                <a:ea typeface="宋体" panose="02010600030101010101" pitchFamily="2" charset="-122"/>
              </a:rPr>
              <a:pPr>
                <a:spcBef>
                  <a:spcPct val="0"/>
                </a:spcBef>
                <a:buClrTx/>
                <a:buSzTx/>
                <a:buFontTx/>
                <a:buNone/>
              </a:pPr>
              <a:t>116</a:t>
            </a:fld>
            <a:endParaRPr lang="en-US" altLang="zh-CN" sz="1400" b="0">
              <a:ea typeface="宋体" panose="02010600030101010101" pitchFamily="2" charset="-122"/>
            </a:endParaRPr>
          </a:p>
        </p:txBody>
      </p:sp>
      <p:sp>
        <p:nvSpPr>
          <p:cNvPr id="123908" name="Rectangle 2">
            <a:extLst>
              <a:ext uri="{FF2B5EF4-FFF2-40B4-BE49-F238E27FC236}">
                <a16:creationId xmlns:a16="http://schemas.microsoft.com/office/drawing/2014/main" id="{C5409465-D5AF-4665-A2BD-352CD44282D6}"/>
              </a:ext>
            </a:extLst>
          </p:cNvPr>
          <p:cNvSpPr>
            <a:spLocks noGrp="1" noChangeArrowheads="1"/>
          </p:cNvSpPr>
          <p:nvPr>
            <p:ph type="title" idx="4294967295"/>
          </p:nvPr>
        </p:nvSpPr>
        <p:spPr>
          <a:xfrm>
            <a:off x="1187450" y="333375"/>
            <a:ext cx="6264275" cy="792163"/>
          </a:xfrm>
          <a:noFill/>
        </p:spPr>
        <p:txBody>
          <a:bodyPr lIns="92075" tIns="46038" rIns="92075" bIns="46038" anchor="ctr"/>
          <a:lstStyle/>
          <a:p>
            <a:pPr eaLnBrk="1" hangingPunct="1"/>
            <a:r>
              <a:rPr lang="en-US" altLang="zh-CN">
                <a:latin typeface="Times New Roman" panose="02020603050405020304" pitchFamily="18" charset="0"/>
              </a:rPr>
              <a:t>3.3.4 </a:t>
            </a:r>
            <a:r>
              <a:rPr lang="zh-CN" altLang="en-US"/>
              <a:t>状态转换图的实现  </a:t>
            </a:r>
          </a:p>
        </p:txBody>
      </p:sp>
      <p:sp>
        <p:nvSpPr>
          <p:cNvPr id="118789" name="Rectangle 3">
            <a:extLst>
              <a:ext uri="{FF2B5EF4-FFF2-40B4-BE49-F238E27FC236}">
                <a16:creationId xmlns:a16="http://schemas.microsoft.com/office/drawing/2014/main" id="{FA061072-2977-4152-98B0-285AB5780355}"/>
              </a:ext>
            </a:extLst>
          </p:cNvPr>
          <p:cNvSpPr>
            <a:spLocks noGrp="1" noChangeArrowheads="1"/>
          </p:cNvSpPr>
          <p:nvPr>
            <p:ph type="body" idx="4294967295"/>
          </p:nvPr>
        </p:nvSpPr>
        <p:spPr>
          <a:xfrm>
            <a:off x="323850" y="1484313"/>
            <a:ext cx="8686800" cy="4968875"/>
          </a:xfrm>
          <a:noFill/>
        </p:spPr>
        <p:txBody>
          <a:bodyPr lIns="92075" tIns="46038" rIns="92075" bIns="46038"/>
          <a:lstStyle/>
          <a:p>
            <a:pPr eaLnBrk="1" hangingPunct="1"/>
            <a:r>
              <a:rPr lang="zh-CN" altLang="en-US">
                <a:latin typeface="楷体_GB2312" pitchFamily="49" charset="-122"/>
              </a:rPr>
              <a:t>如何实现状态转换图</a:t>
            </a:r>
            <a:endParaRPr lang="en-US" altLang="zh-CN">
              <a:latin typeface="楷体_GB2312" pitchFamily="49" charset="-122"/>
            </a:endParaRPr>
          </a:p>
          <a:p>
            <a:pPr lvl="1" eaLnBrk="1" hangingPunct="1"/>
            <a:r>
              <a:rPr lang="zh-CN" altLang="en-US">
                <a:latin typeface="楷体_GB2312" pitchFamily="49" charset="-122"/>
              </a:rPr>
              <a:t>状态矩阵方法和邻接链表方法各有其优点和缺点</a:t>
            </a:r>
            <a:endParaRPr lang="en-US" altLang="zh-CN">
              <a:latin typeface="楷体_GB2312" pitchFamily="49" charset="-122"/>
            </a:endParaRPr>
          </a:p>
          <a:p>
            <a:pPr lvl="1" eaLnBrk="1" hangingPunct="1"/>
            <a:r>
              <a:rPr lang="zh-CN" altLang="en-US">
                <a:latin typeface="楷体_GB2312" pitchFamily="49" charset="-122"/>
              </a:rPr>
              <a:t>一种更精妙的实现，整合状态矩阵和邻接链表的优势，而克服其劣势，即不但访问速度快，而且占用空间小</a:t>
            </a:r>
            <a:endParaRPr lang="en-US" altLang="zh-CN">
              <a:latin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18789">
                                            <p:txEl>
                                              <p:pRg st="1" end="1"/>
                                            </p:txEl>
                                          </p:spTgt>
                                        </p:tgtEl>
                                        <p:attrNameLst>
                                          <p:attrName>style.visibility</p:attrName>
                                        </p:attrNameLst>
                                      </p:cBhvr>
                                      <p:to>
                                        <p:strVal val="visible"/>
                                      </p:to>
                                    </p:set>
                                    <p:animEffect transition="in" filter="barn(inVertical)">
                                      <p:cBhvr>
                                        <p:cTn id="7" dur="500"/>
                                        <p:tgtEl>
                                          <p:spTgt spid="11878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18789">
                                            <p:txEl>
                                              <p:pRg st="2" end="2"/>
                                            </p:txEl>
                                          </p:spTgt>
                                        </p:tgtEl>
                                        <p:attrNameLst>
                                          <p:attrName>style.visibility</p:attrName>
                                        </p:attrNameLst>
                                      </p:cBhvr>
                                      <p:to>
                                        <p:strVal val="visible"/>
                                      </p:to>
                                    </p:set>
                                    <p:animEffect transition="in" filter="barn(inVertical)">
                                      <p:cBhvr>
                                        <p:cTn id="12" dur="500"/>
                                        <p:tgtEl>
                                          <p:spTgt spid="11878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FC20827-90C1-452B-9A71-28D18C0916D6}"/>
              </a:ext>
            </a:extLst>
          </p:cNvPr>
          <p:cNvPicPr>
            <a:picLocks noChangeAspect="1" noChangeArrowheads="1"/>
          </p:cNvPicPr>
          <p:nvPr/>
        </p:nvPicPr>
        <p:blipFill>
          <a:blip r:embed="rId2"/>
          <a:srcRect/>
          <a:stretch>
            <a:fillRect/>
          </a:stretch>
        </p:blipFill>
        <p:spPr bwMode="auto">
          <a:xfrm>
            <a:off x="4356100" y="3573463"/>
            <a:ext cx="4283075" cy="267335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3">
            <a:extLst>
              <a:ext uri="{FF2B5EF4-FFF2-40B4-BE49-F238E27FC236}">
                <a16:creationId xmlns:a16="http://schemas.microsoft.com/office/drawing/2014/main" id="{0220C35A-D008-4064-A67A-C034742E7D35}"/>
              </a:ext>
            </a:extLst>
          </p:cNvPr>
          <p:cNvPicPr>
            <a:picLocks noChangeAspect="1" noChangeArrowheads="1"/>
          </p:cNvPicPr>
          <p:nvPr/>
        </p:nvPicPr>
        <p:blipFill>
          <a:blip r:embed="rId3"/>
          <a:srcRect/>
          <a:stretch>
            <a:fillRect/>
          </a:stretch>
        </p:blipFill>
        <p:spPr bwMode="auto">
          <a:xfrm>
            <a:off x="395288" y="476250"/>
            <a:ext cx="5975350" cy="288131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4932" name="灯片编号占位符 4">
            <a:extLst>
              <a:ext uri="{FF2B5EF4-FFF2-40B4-BE49-F238E27FC236}">
                <a16:creationId xmlns:a16="http://schemas.microsoft.com/office/drawing/2014/main" id="{203ADEFC-A10D-463F-9D5E-DF91A1696AD1}"/>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FD0F936-5E1D-495F-9EBF-A0A67C95257A}" type="slidenum">
              <a:rPr lang="zh-CN" altLang="en-US" sz="1400" b="0">
                <a:ea typeface="宋体" panose="02010600030101010101" pitchFamily="2" charset="-122"/>
              </a:rPr>
              <a:pPr>
                <a:spcBef>
                  <a:spcPct val="0"/>
                </a:spcBef>
                <a:buClrTx/>
                <a:buSzTx/>
                <a:buFontTx/>
                <a:buNone/>
              </a:pPr>
              <a:t>117</a:t>
            </a:fld>
            <a:endParaRPr lang="en-US" altLang="zh-CN" sz="1400" b="0">
              <a:ea typeface="宋体" panose="02010600030101010101" pitchFamily="2" charset="-122"/>
            </a:endParaRPr>
          </a:p>
        </p:txBody>
      </p:sp>
      <p:sp>
        <p:nvSpPr>
          <p:cNvPr id="7" name="日期占位符 3">
            <a:extLst>
              <a:ext uri="{FF2B5EF4-FFF2-40B4-BE49-F238E27FC236}">
                <a16:creationId xmlns:a16="http://schemas.microsoft.com/office/drawing/2014/main" id="{00813CD6-B318-4486-BC2A-8D69C98E0FF5}"/>
              </a:ext>
            </a:extLst>
          </p:cNvPr>
          <p:cNvSpPr>
            <a:spLocks noGrp="1"/>
          </p:cNvSpPr>
          <p:nvPr>
            <p:ph type="dt" sz="quarter" idx="10"/>
          </p:nvPr>
        </p:nvSpPr>
        <p:spPr>
          <a:xfrm>
            <a:off x="457200" y="6245225"/>
            <a:ext cx="2133600" cy="476250"/>
          </a:xfrm>
          <a:ln>
            <a:miter lim="800000"/>
            <a:headEnd/>
            <a:tailEnd/>
          </a:ln>
        </p:spPr>
        <p:txBody>
          <a:bodyPr anchor="t"/>
          <a:lstStyle/>
          <a:p>
            <a:pPr>
              <a:defRPr/>
            </a:pPr>
            <a:fld id="{145017BE-0015-442C-8BAA-00B4251C93D6}" type="datetime1">
              <a:rPr lang="zh-CN" altLang="en-US">
                <a:latin typeface="+mn-lt"/>
              </a:rPr>
              <a:pPr>
                <a:defRPr/>
              </a:pPr>
              <a:t>2020/12/14</a:t>
            </a:fld>
            <a:endParaRPr lang="en-US" altLang="zh-CN" dirty="0">
              <a:latin typeface="+mn-lt"/>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3656ACD-D6C0-43DA-BD84-B6F57F00E59F}"/>
              </a:ext>
            </a:extLst>
          </p:cNvPr>
          <p:cNvSpPr>
            <a:spLocks noGrp="1"/>
          </p:cNvSpPr>
          <p:nvPr>
            <p:ph type="dt" sz="quarter" idx="10"/>
          </p:nvPr>
        </p:nvSpPr>
        <p:spPr>
          <a:xfrm>
            <a:off x="457200" y="6245225"/>
            <a:ext cx="2133600" cy="476250"/>
          </a:xfrm>
          <a:ln>
            <a:miter lim="800000"/>
            <a:headEnd/>
            <a:tailEnd/>
          </a:ln>
        </p:spPr>
        <p:txBody>
          <a:bodyPr anchor="t"/>
          <a:lstStyle/>
          <a:p>
            <a:pPr>
              <a:defRPr/>
            </a:pPr>
            <a:fld id="{145017BE-0015-442C-8BAA-00B4251C93D6}" type="datetime1">
              <a:rPr lang="zh-CN" altLang="en-US">
                <a:latin typeface="+mn-lt"/>
              </a:rPr>
              <a:pPr>
                <a:defRPr/>
              </a:pPr>
              <a:t>2020/12/14</a:t>
            </a:fld>
            <a:endParaRPr lang="en-US" altLang="zh-CN">
              <a:latin typeface="+mn-lt"/>
            </a:endParaRPr>
          </a:p>
        </p:txBody>
      </p:sp>
      <p:sp>
        <p:nvSpPr>
          <p:cNvPr id="125955" name="灯片编号占位符 5">
            <a:extLst>
              <a:ext uri="{FF2B5EF4-FFF2-40B4-BE49-F238E27FC236}">
                <a16:creationId xmlns:a16="http://schemas.microsoft.com/office/drawing/2014/main" id="{54EF8C4F-DCAF-4B38-8403-AA0A1D76C9D2}"/>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64B7571-4441-418C-98FD-7B10152CA166}" type="slidenum">
              <a:rPr lang="en-US" altLang="zh-CN" sz="1400" b="0">
                <a:ea typeface="宋体" panose="02010600030101010101" pitchFamily="2" charset="-122"/>
              </a:rPr>
              <a:pPr>
                <a:spcBef>
                  <a:spcPct val="0"/>
                </a:spcBef>
                <a:buClrTx/>
                <a:buSzTx/>
                <a:buFontTx/>
                <a:buNone/>
              </a:pPr>
              <a:t>118</a:t>
            </a:fld>
            <a:endParaRPr lang="en-US" altLang="zh-CN" sz="1400" b="0">
              <a:ea typeface="宋体" panose="02010600030101010101" pitchFamily="2" charset="-122"/>
            </a:endParaRPr>
          </a:p>
        </p:txBody>
      </p:sp>
      <p:sp>
        <p:nvSpPr>
          <p:cNvPr id="125956" name="Rectangle 2">
            <a:extLst>
              <a:ext uri="{FF2B5EF4-FFF2-40B4-BE49-F238E27FC236}">
                <a16:creationId xmlns:a16="http://schemas.microsoft.com/office/drawing/2014/main" id="{D910D917-009B-4F86-B36F-DF46CADE19B8}"/>
              </a:ext>
            </a:extLst>
          </p:cNvPr>
          <p:cNvSpPr>
            <a:spLocks noGrp="1" noChangeArrowheads="1"/>
          </p:cNvSpPr>
          <p:nvPr>
            <p:ph type="title" idx="4294967295"/>
          </p:nvPr>
        </p:nvSpPr>
        <p:spPr>
          <a:xfrm>
            <a:off x="1187450" y="333375"/>
            <a:ext cx="6264275" cy="792163"/>
          </a:xfrm>
          <a:noFill/>
        </p:spPr>
        <p:txBody>
          <a:bodyPr lIns="92075" tIns="46038" rIns="92075" bIns="46038" anchor="ctr"/>
          <a:lstStyle/>
          <a:p>
            <a:pPr eaLnBrk="1" hangingPunct="1"/>
            <a:r>
              <a:rPr lang="en-US" altLang="zh-CN">
                <a:latin typeface="Times New Roman" panose="02020603050405020304" pitchFamily="18" charset="0"/>
              </a:rPr>
              <a:t>3.3.4 </a:t>
            </a:r>
            <a:r>
              <a:rPr lang="zh-CN" altLang="en-US"/>
              <a:t>状态转换图的实现  </a:t>
            </a:r>
          </a:p>
        </p:txBody>
      </p:sp>
      <p:sp>
        <p:nvSpPr>
          <p:cNvPr id="125957" name="Rectangle 3">
            <a:extLst>
              <a:ext uri="{FF2B5EF4-FFF2-40B4-BE49-F238E27FC236}">
                <a16:creationId xmlns:a16="http://schemas.microsoft.com/office/drawing/2014/main" id="{36E74E23-9A76-4A32-821F-58F7EBA4C241}"/>
              </a:ext>
            </a:extLst>
          </p:cNvPr>
          <p:cNvSpPr>
            <a:spLocks noGrp="1" noChangeArrowheads="1"/>
          </p:cNvSpPr>
          <p:nvPr>
            <p:ph type="body" idx="4294967295"/>
          </p:nvPr>
        </p:nvSpPr>
        <p:spPr>
          <a:xfrm>
            <a:off x="323850" y="1484313"/>
            <a:ext cx="8686800" cy="4968875"/>
          </a:xfrm>
          <a:noFill/>
        </p:spPr>
        <p:txBody>
          <a:bodyPr lIns="92075" tIns="46038" rIns="92075" bIns="46038"/>
          <a:lstStyle/>
          <a:p>
            <a:pPr eaLnBrk="1" hangingPunct="1"/>
            <a:r>
              <a:rPr lang="zh-CN" altLang="en-US">
                <a:latin typeface="楷体_GB2312" pitchFamily="49" charset="-122"/>
              </a:rPr>
              <a:t>如何实现状态转换图</a:t>
            </a:r>
            <a:endParaRPr lang="en-US" altLang="zh-CN">
              <a:latin typeface="楷体_GB2312" pitchFamily="49" charset="-122"/>
            </a:endParaRPr>
          </a:p>
          <a:p>
            <a:pPr lvl="1" eaLnBrk="1" hangingPunct="1"/>
            <a:r>
              <a:rPr lang="zh-CN" altLang="en-US">
                <a:latin typeface="楷体_GB2312" pitchFamily="49" charset="-122"/>
              </a:rPr>
              <a:t>四个数组组成的结构，既可以实现数据压缩存储，又可以实现元素的快速访问</a:t>
            </a:r>
          </a:p>
        </p:txBody>
      </p:sp>
      <p:pic>
        <p:nvPicPr>
          <p:cNvPr id="87049" name="Picture 9">
            <a:extLst>
              <a:ext uri="{FF2B5EF4-FFF2-40B4-BE49-F238E27FC236}">
                <a16:creationId xmlns:a16="http://schemas.microsoft.com/office/drawing/2014/main" id="{F528BC88-1AD5-4E21-89C9-0C6A5E7AD405}"/>
              </a:ext>
            </a:extLst>
          </p:cNvPr>
          <p:cNvPicPr>
            <a:picLocks noChangeAspect="1" noChangeArrowheads="1"/>
          </p:cNvPicPr>
          <p:nvPr/>
        </p:nvPicPr>
        <p:blipFill>
          <a:blip r:embed="rId2"/>
          <a:srcRect/>
          <a:stretch>
            <a:fillRect/>
          </a:stretch>
        </p:blipFill>
        <p:spPr bwMode="auto">
          <a:xfrm>
            <a:off x="3779838" y="2997200"/>
            <a:ext cx="4978400" cy="32416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圆角矩形标注 1">
            <a:extLst>
              <a:ext uri="{FF2B5EF4-FFF2-40B4-BE49-F238E27FC236}">
                <a16:creationId xmlns:a16="http://schemas.microsoft.com/office/drawing/2014/main" id="{B53C7462-26FA-4AF6-9DF6-D91A768DDE2C}"/>
              </a:ext>
            </a:extLst>
          </p:cNvPr>
          <p:cNvSpPr>
            <a:spLocks noChangeArrowheads="1"/>
          </p:cNvSpPr>
          <p:nvPr/>
        </p:nvSpPr>
        <p:spPr bwMode="auto">
          <a:xfrm>
            <a:off x="395288" y="3429000"/>
            <a:ext cx="3024187" cy="1944688"/>
          </a:xfrm>
          <a:prstGeom prst="wedgeRoundRectCallout">
            <a:avLst>
              <a:gd name="adj1" fmla="val 73444"/>
              <a:gd name="adj2" fmla="val -65495"/>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600" b="0">
                <a:ea typeface="宋体" panose="02010600030101010101" pitchFamily="2" charset="-122"/>
              </a:rPr>
              <a:t>以状态号为索引</a:t>
            </a:r>
            <a:endParaRPr lang="en-US" altLang="zh-CN" sz="2600" b="0">
              <a:ea typeface="宋体" panose="02010600030101010101" pitchFamily="2" charset="-122"/>
            </a:endParaRPr>
          </a:p>
          <a:p>
            <a:pPr eaLnBrk="1" hangingPunct="1">
              <a:spcBef>
                <a:spcPct val="0"/>
              </a:spcBef>
              <a:buClrTx/>
              <a:buSzTx/>
              <a:buFontTx/>
              <a:buNone/>
            </a:pPr>
            <a:r>
              <a:rPr lang="zh-CN" altLang="en-US" sz="2600" b="0">
                <a:ea typeface="宋体" panose="02010600030101010101" pitchFamily="2" charset="-122"/>
              </a:rPr>
              <a:t>每个状态在</a:t>
            </a:r>
            <a:r>
              <a:rPr lang="en-US" altLang="zh-CN" sz="2600" b="0">
                <a:ea typeface="宋体" panose="02010600030101010101" pitchFamily="2" charset="-122"/>
              </a:rPr>
              <a:t>default</a:t>
            </a:r>
            <a:r>
              <a:rPr lang="zh-CN" altLang="en-US" sz="2600" b="0">
                <a:ea typeface="宋体" panose="02010600030101010101" pitchFamily="2" charset="-122"/>
              </a:rPr>
              <a:t>和</a:t>
            </a:r>
            <a:r>
              <a:rPr lang="en-US" altLang="zh-CN" sz="2600" b="0">
                <a:ea typeface="宋体" panose="02010600030101010101" pitchFamily="2" charset="-122"/>
              </a:rPr>
              <a:t>base</a:t>
            </a:r>
            <a:r>
              <a:rPr lang="zh-CN" altLang="en-US" sz="2600" b="0">
                <a:ea typeface="宋体" panose="02010600030101010101" pitchFamily="2" charset="-122"/>
              </a:rPr>
              <a:t>数组中占有一个表项</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E2794B2-993A-482E-B8BB-F51F00290878}"/>
              </a:ext>
            </a:extLst>
          </p:cNvPr>
          <p:cNvSpPr>
            <a:spLocks noGrp="1"/>
          </p:cNvSpPr>
          <p:nvPr>
            <p:ph type="dt" sz="quarter" idx="10"/>
          </p:nvPr>
        </p:nvSpPr>
        <p:spPr>
          <a:xfrm>
            <a:off x="457200" y="6245225"/>
            <a:ext cx="2133600" cy="476250"/>
          </a:xfrm>
          <a:ln>
            <a:miter lim="800000"/>
            <a:headEnd/>
            <a:tailEnd/>
          </a:ln>
        </p:spPr>
        <p:txBody>
          <a:bodyPr anchor="t"/>
          <a:lstStyle/>
          <a:p>
            <a:pPr>
              <a:defRPr/>
            </a:pPr>
            <a:fld id="{145017BE-0015-442C-8BAA-00B4251C93D6}" type="datetime1">
              <a:rPr lang="zh-CN" altLang="en-US">
                <a:latin typeface="+mn-lt"/>
              </a:rPr>
              <a:pPr>
                <a:defRPr/>
              </a:pPr>
              <a:t>2020/12/14</a:t>
            </a:fld>
            <a:endParaRPr lang="en-US" altLang="zh-CN">
              <a:latin typeface="+mn-lt"/>
            </a:endParaRPr>
          </a:p>
        </p:txBody>
      </p:sp>
      <p:sp>
        <p:nvSpPr>
          <p:cNvPr id="126979" name="灯片编号占位符 5">
            <a:extLst>
              <a:ext uri="{FF2B5EF4-FFF2-40B4-BE49-F238E27FC236}">
                <a16:creationId xmlns:a16="http://schemas.microsoft.com/office/drawing/2014/main" id="{DEA5B7A3-0481-4B44-B50A-37C84ACB464F}"/>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9956A54B-91D8-4210-8D60-09E99C42A034}" type="slidenum">
              <a:rPr lang="en-US" altLang="zh-CN" sz="1400" b="0">
                <a:ea typeface="宋体" panose="02010600030101010101" pitchFamily="2" charset="-122"/>
              </a:rPr>
              <a:pPr>
                <a:spcBef>
                  <a:spcPct val="0"/>
                </a:spcBef>
                <a:buClrTx/>
                <a:buSzTx/>
                <a:buFontTx/>
                <a:buNone/>
              </a:pPr>
              <a:t>119</a:t>
            </a:fld>
            <a:endParaRPr lang="en-US" altLang="zh-CN" sz="1400" b="0">
              <a:ea typeface="宋体" panose="02010600030101010101" pitchFamily="2" charset="-122"/>
            </a:endParaRPr>
          </a:p>
        </p:txBody>
      </p:sp>
      <p:sp>
        <p:nvSpPr>
          <p:cNvPr id="126980" name="Rectangle 2">
            <a:extLst>
              <a:ext uri="{FF2B5EF4-FFF2-40B4-BE49-F238E27FC236}">
                <a16:creationId xmlns:a16="http://schemas.microsoft.com/office/drawing/2014/main" id="{C93FB677-D648-464F-BB8E-292B05F9D4E8}"/>
              </a:ext>
            </a:extLst>
          </p:cNvPr>
          <p:cNvSpPr>
            <a:spLocks noGrp="1" noChangeArrowheads="1"/>
          </p:cNvSpPr>
          <p:nvPr>
            <p:ph type="title" idx="4294967295"/>
          </p:nvPr>
        </p:nvSpPr>
        <p:spPr>
          <a:xfrm>
            <a:off x="1187450" y="333375"/>
            <a:ext cx="6264275" cy="792163"/>
          </a:xfrm>
          <a:noFill/>
        </p:spPr>
        <p:txBody>
          <a:bodyPr lIns="92075" tIns="46038" rIns="92075" bIns="46038" anchor="ctr"/>
          <a:lstStyle/>
          <a:p>
            <a:pPr eaLnBrk="1" hangingPunct="1"/>
            <a:r>
              <a:rPr lang="en-US" altLang="zh-CN">
                <a:latin typeface="Times New Roman" panose="02020603050405020304" pitchFamily="18" charset="0"/>
              </a:rPr>
              <a:t>3.3.4 </a:t>
            </a:r>
            <a:r>
              <a:rPr lang="zh-CN" altLang="en-US"/>
              <a:t>状态转换图的实现  </a:t>
            </a:r>
          </a:p>
        </p:txBody>
      </p:sp>
      <p:sp>
        <p:nvSpPr>
          <p:cNvPr id="126981" name="Rectangle 3">
            <a:extLst>
              <a:ext uri="{FF2B5EF4-FFF2-40B4-BE49-F238E27FC236}">
                <a16:creationId xmlns:a16="http://schemas.microsoft.com/office/drawing/2014/main" id="{5D9532CC-EF45-4CA3-A0A5-F0E73B696E14}"/>
              </a:ext>
            </a:extLst>
          </p:cNvPr>
          <p:cNvSpPr>
            <a:spLocks noGrp="1" noChangeArrowheads="1"/>
          </p:cNvSpPr>
          <p:nvPr>
            <p:ph type="body" idx="4294967295"/>
          </p:nvPr>
        </p:nvSpPr>
        <p:spPr>
          <a:xfrm>
            <a:off x="323850" y="1484313"/>
            <a:ext cx="8686800" cy="4968875"/>
          </a:xfrm>
          <a:noFill/>
        </p:spPr>
        <p:txBody>
          <a:bodyPr lIns="92075" tIns="46038" rIns="92075" bIns="46038"/>
          <a:lstStyle/>
          <a:p>
            <a:pPr eaLnBrk="1" hangingPunct="1"/>
            <a:r>
              <a:rPr lang="zh-CN" altLang="en-US">
                <a:latin typeface="楷体_GB2312" pitchFamily="49" charset="-122"/>
              </a:rPr>
              <a:t>如何实现状态转换图</a:t>
            </a:r>
            <a:endParaRPr lang="en-US" altLang="zh-CN">
              <a:latin typeface="楷体_GB2312" pitchFamily="49" charset="-122"/>
            </a:endParaRPr>
          </a:p>
          <a:p>
            <a:pPr lvl="1" eaLnBrk="1" hangingPunct="1"/>
            <a:r>
              <a:rPr lang="zh-CN" altLang="en-US">
                <a:latin typeface="楷体_GB2312" pitchFamily="49" charset="-122"/>
              </a:rPr>
              <a:t>四个数组组成的结构，既可以实现数据压缩存储，又可以实现元素的快速访问</a:t>
            </a:r>
          </a:p>
        </p:txBody>
      </p:sp>
      <p:pic>
        <p:nvPicPr>
          <p:cNvPr id="87049" name="Picture 9">
            <a:extLst>
              <a:ext uri="{FF2B5EF4-FFF2-40B4-BE49-F238E27FC236}">
                <a16:creationId xmlns:a16="http://schemas.microsoft.com/office/drawing/2014/main" id="{BEAB3C53-80FF-435A-8F74-AEAC1483E85F}"/>
              </a:ext>
            </a:extLst>
          </p:cNvPr>
          <p:cNvPicPr>
            <a:picLocks noChangeAspect="1" noChangeArrowheads="1"/>
          </p:cNvPicPr>
          <p:nvPr/>
        </p:nvPicPr>
        <p:blipFill>
          <a:blip r:embed="rId2"/>
          <a:srcRect/>
          <a:stretch>
            <a:fillRect/>
          </a:stretch>
        </p:blipFill>
        <p:spPr bwMode="auto">
          <a:xfrm>
            <a:off x="3779838" y="2997200"/>
            <a:ext cx="4978400" cy="32416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圆角矩形标注 1">
            <a:extLst>
              <a:ext uri="{FF2B5EF4-FFF2-40B4-BE49-F238E27FC236}">
                <a16:creationId xmlns:a16="http://schemas.microsoft.com/office/drawing/2014/main" id="{4E85AD51-6739-4D4D-B50B-5C901D86C3DA}"/>
              </a:ext>
            </a:extLst>
          </p:cNvPr>
          <p:cNvSpPr>
            <a:spLocks noChangeArrowheads="1"/>
          </p:cNvSpPr>
          <p:nvPr/>
        </p:nvSpPr>
        <p:spPr bwMode="auto">
          <a:xfrm>
            <a:off x="395288" y="3284538"/>
            <a:ext cx="3024187" cy="2809875"/>
          </a:xfrm>
          <a:prstGeom prst="wedgeRoundRectCallout">
            <a:avLst>
              <a:gd name="adj1" fmla="val 65884"/>
              <a:gd name="adj2" fmla="val -10157"/>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default[s]</a:t>
            </a:r>
            <a:r>
              <a:rPr lang="zh-CN" altLang="en-US" sz="2600" b="0">
                <a:ea typeface="宋体" panose="02010600030101010101" pitchFamily="2" charset="-122"/>
              </a:rPr>
              <a:t>表示状态</a:t>
            </a:r>
            <a:r>
              <a:rPr lang="en-US" altLang="zh-CN" sz="2600" b="0">
                <a:ea typeface="宋体" panose="02010600030101010101" pitchFamily="2" charset="-122"/>
              </a:rPr>
              <a:t>s</a:t>
            </a:r>
            <a:r>
              <a:rPr lang="zh-CN" altLang="en-US" sz="2600" b="0">
                <a:ea typeface="宋体" panose="02010600030101010101" pitchFamily="2" charset="-122"/>
              </a:rPr>
              <a:t>的默认转向</a:t>
            </a:r>
            <a:endParaRPr lang="en-US" altLang="zh-CN" sz="2600" b="0">
              <a:ea typeface="宋体" panose="02010600030101010101" pitchFamily="2" charset="-122"/>
            </a:endParaRPr>
          </a:p>
          <a:p>
            <a:pPr eaLnBrk="1" hangingPunct="1">
              <a:spcBef>
                <a:spcPct val="0"/>
              </a:spcBef>
              <a:buClrTx/>
              <a:buSzTx/>
              <a:buFontTx/>
              <a:buNone/>
            </a:pPr>
            <a:r>
              <a:rPr lang="en-US" altLang="zh-CN" sz="2600" b="0">
                <a:ea typeface="宋体" panose="02010600030101010101" pitchFamily="2" charset="-122"/>
              </a:rPr>
              <a:t>base[s]</a:t>
            </a:r>
            <a:r>
              <a:rPr lang="zh-CN" altLang="en-US" sz="2600" b="0">
                <a:ea typeface="宋体" panose="02010600030101010101" pitchFamily="2" charset="-122"/>
              </a:rPr>
              <a:t>表示状态</a:t>
            </a:r>
            <a:r>
              <a:rPr lang="en-US" altLang="zh-CN" sz="2600" b="0">
                <a:ea typeface="宋体" panose="02010600030101010101" pitchFamily="2" charset="-122"/>
              </a:rPr>
              <a:t>s</a:t>
            </a:r>
            <a:r>
              <a:rPr lang="zh-CN" altLang="en-US" sz="2600" b="0">
                <a:ea typeface="宋体" panose="02010600030101010101" pitchFamily="2" charset="-122"/>
              </a:rPr>
              <a:t>对应的转移向量在</a:t>
            </a:r>
            <a:r>
              <a:rPr lang="en-US" altLang="zh-CN" sz="2600" b="0">
                <a:ea typeface="宋体" panose="02010600030101010101" pitchFamily="2" charset="-122"/>
              </a:rPr>
              <a:t>next</a:t>
            </a:r>
            <a:r>
              <a:rPr lang="zh-CN" altLang="en-US" sz="2600" b="0">
                <a:ea typeface="宋体" panose="02010600030101010101" pitchFamily="2" charset="-122"/>
              </a:rPr>
              <a:t>和</a:t>
            </a:r>
            <a:r>
              <a:rPr lang="en-US" altLang="zh-CN" sz="2600" b="0">
                <a:ea typeface="宋体" panose="02010600030101010101" pitchFamily="2" charset="-122"/>
              </a:rPr>
              <a:t>check</a:t>
            </a:r>
            <a:r>
              <a:rPr lang="zh-CN" altLang="en-US" sz="2600" b="0">
                <a:ea typeface="宋体" panose="02010600030101010101" pitchFamily="2" charset="-122"/>
              </a:rPr>
              <a:t>数组中的起始位置</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a:extLst>
              <a:ext uri="{FF2B5EF4-FFF2-40B4-BE49-F238E27FC236}">
                <a16:creationId xmlns:a16="http://schemas.microsoft.com/office/drawing/2014/main" id="{19038974-68E0-4218-8A40-F72848984DD6}"/>
              </a:ext>
            </a:extLst>
          </p:cNvPr>
          <p:cNvSpPr>
            <a:spLocks noGrp="1"/>
          </p:cNvSpPr>
          <p:nvPr>
            <p:ph type="title"/>
          </p:nvPr>
        </p:nvSpPr>
        <p:spPr>
          <a:xfrm>
            <a:off x="1150938" y="430213"/>
            <a:ext cx="7793037" cy="766762"/>
          </a:xfrm>
        </p:spPr>
        <p:txBody>
          <a:bodyPr/>
          <a:lstStyle/>
          <a:p>
            <a:r>
              <a:rPr lang="zh-CN" altLang="en-US"/>
              <a:t>磁盘结构</a:t>
            </a:r>
          </a:p>
        </p:txBody>
      </p:sp>
      <p:sp>
        <p:nvSpPr>
          <p:cNvPr id="15363" name="内容占位符 2">
            <a:extLst>
              <a:ext uri="{FF2B5EF4-FFF2-40B4-BE49-F238E27FC236}">
                <a16:creationId xmlns:a16="http://schemas.microsoft.com/office/drawing/2014/main" id="{F51EE67F-7BF4-4D5A-B290-BD46B1FE7F8C}"/>
              </a:ext>
            </a:extLst>
          </p:cNvPr>
          <p:cNvSpPr>
            <a:spLocks noGrp="1"/>
          </p:cNvSpPr>
          <p:nvPr>
            <p:ph idx="1"/>
          </p:nvPr>
        </p:nvSpPr>
        <p:spPr/>
        <p:txBody>
          <a:bodyPr/>
          <a:lstStyle/>
          <a:p>
            <a:r>
              <a:rPr lang="zh-CN" altLang="en-US">
                <a:solidFill>
                  <a:srgbClr val="FF0000"/>
                </a:solidFill>
              </a:rPr>
              <a:t>磁盘组合 </a:t>
            </a:r>
            <a:r>
              <a:rPr lang="en-US" altLang="zh-CN">
                <a:solidFill>
                  <a:srgbClr val="FF0000"/>
                </a:solidFill>
              </a:rPr>
              <a:t>(disk assembly)</a:t>
            </a:r>
            <a:r>
              <a:rPr lang="zh-CN" altLang="en-US"/>
              <a:t>：由一个或多个圆形盘片组成，围绕一根中心主轴旋转。上下表面覆盖了一层薄薄的磁性材料，用于存储二进制信息。</a:t>
            </a:r>
          </a:p>
          <a:p>
            <a:r>
              <a:rPr lang="zh-CN" altLang="en-US">
                <a:solidFill>
                  <a:srgbClr val="FF0000"/>
                </a:solidFill>
              </a:rPr>
              <a:t>磁头组合</a:t>
            </a:r>
            <a:r>
              <a:rPr lang="en-US" altLang="zh-CN">
                <a:solidFill>
                  <a:srgbClr val="FF0000"/>
                </a:solidFill>
              </a:rPr>
              <a:t>(head assembly)</a:t>
            </a:r>
            <a:r>
              <a:rPr lang="zh-CN" altLang="en-US"/>
              <a:t>：承载着磁头，每个盘面有一个磁头</a:t>
            </a:r>
            <a:endParaRPr lang="en-US" altLang="zh-CN">
              <a:solidFill>
                <a:srgbClr val="FF0000"/>
              </a:solidFill>
            </a:endParaRPr>
          </a:p>
          <a:p>
            <a:r>
              <a:rPr lang="zh-CN" altLang="en-US"/>
              <a:t>盘片的旋转速度通常是</a:t>
            </a:r>
            <a:r>
              <a:rPr lang="en-US" altLang="zh-CN"/>
              <a:t>5400-15000</a:t>
            </a:r>
            <a:r>
              <a:rPr lang="zh-CN" altLang="en-US"/>
              <a:t>转每分钟</a:t>
            </a:r>
            <a:endParaRPr lang="en-US" altLang="zh-CN"/>
          </a:p>
          <a:p>
            <a:r>
              <a:rPr lang="zh-CN" altLang="en-US"/>
              <a:t>每英寸大约</a:t>
            </a:r>
            <a:r>
              <a:rPr lang="en-US" altLang="zh-CN"/>
              <a:t>100,000</a:t>
            </a:r>
            <a:r>
              <a:rPr lang="zh-CN" altLang="en-US"/>
              <a:t>个磁道</a:t>
            </a:r>
          </a:p>
        </p:txBody>
      </p:sp>
      <p:sp>
        <p:nvSpPr>
          <p:cNvPr id="16388" name="灯片编号占位符 3">
            <a:extLst>
              <a:ext uri="{FF2B5EF4-FFF2-40B4-BE49-F238E27FC236}">
                <a16:creationId xmlns:a16="http://schemas.microsoft.com/office/drawing/2014/main" id="{C19BB8E0-6627-4A39-958D-6B6D30413F96}"/>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5EEE33A-D142-4362-9F38-B2C83A62848E}" type="slidenum">
              <a:rPr lang="zh-CN" altLang="en-US" sz="1400" b="0">
                <a:ea typeface="宋体" panose="02010600030101010101" pitchFamily="2" charset="-122"/>
              </a:rPr>
              <a:pPr>
                <a:spcBef>
                  <a:spcPct val="0"/>
                </a:spcBef>
                <a:buClrTx/>
                <a:buSzTx/>
                <a:buFontTx/>
                <a:buNone/>
              </a:pPr>
              <a:t>12</a:t>
            </a:fld>
            <a:endParaRPr lang="en-US" altLang="zh-CN" sz="14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barn(inVertical)">
                                      <p:cBhvr>
                                        <p:cTn id="7" dur="500"/>
                                        <p:tgtEl>
                                          <p:spTgt spid="15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barn(inVertical)">
                                      <p:cBhvr>
                                        <p:cTn id="12" dur="500"/>
                                        <p:tgtEl>
                                          <p:spTgt spid="153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barn(inVertical)">
                                      <p:cBhvr>
                                        <p:cTn id="17" dur="500"/>
                                        <p:tgtEl>
                                          <p:spTgt spid="153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barn(inVertical)">
                                      <p:cBhvr>
                                        <p:cTn id="22" dur="500"/>
                                        <p:tgtEl>
                                          <p:spTgt spid="153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AE78FFA-9B94-469A-84BC-D1F167307E28}"/>
              </a:ext>
            </a:extLst>
          </p:cNvPr>
          <p:cNvSpPr>
            <a:spLocks noGrp="1"/>
          </p:cNvSpPr>
          <p:nvPr>
            <p:ph type="dt" sz="quarter" idx="10"/>
          </p:nvPr>
        </p:nvSpPr>
        <p:spPr>
          <a:xfrm>
            <a:off x="457200" y="6245225"/>
            <a:ext cx="2133600" cy="476250"/>
          </a:xfrm>
          <a:ln>
            <a:miter lim="800000"/>
            <a:headEnd/>
            <a:tailEnd/>
          </a:ln>
        </p:spPr>
        <p:txBody>
          <a:bodyPr anchor="t"/>
          <a:lstStyle/>
          <a:p>
            <a:pPr>
              <a:defRPr/>
            </a:pPr>
            <a:fld id="{145017BE-0015-442C-8BAA-00B4251C93D6}" type="datetime1">
              <a:rPr lang="zh-CN" altLang="en-US">
                <a:latin typeface="+mn-lt"/>
              </a:rPr>
              <a:pPr>
                <a:defRPr/>
              </a:pPr>
              <a:t>2020/12/14</a:t>
            </a:fld>
            <a:endParaRPr lang="en-US" altLang="zh-CN">
              <a:latin typeface="+mn-lt"/>
            </a:endParaRPr>
          </a:p>
        </p:txBody>
      </p:sp>
      <p:sp>
        <p:nvSpPr>
          <p:cNvPr id="128003" name="灯片编号占位符 5">
            <a:extLst>
              <a:ext uri="{FF2B5EF4-FFF2-40B4-BE49-F238E27FC236}">
                <a16:creationId xmlns:a16="http://schemas.microsoft.com/office/drawing/2014/main" id="{5D0159ED-BB45-460D-8B00-FFDD6C8E8329}"/>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442E7C9D-D38E-41AD-986A-14A678C9F50F}" type="slidenum">
              <a:rPr lang="en-US" altLang="zh-CN" sz="1400" b="0">
                <a:ea typeface="宋体" panose="02010600030101010101" pitchFamily="2" charset="-122"/>
              </a:rPr>
              <a:pPr>
                <a:spcBef>
                  <a:spcPct val="0"/>
                </a:spcBef>
                <a:buClrTx/>
                <a:buSzTx/>
                <a:buFontTx/>
                <a:buNone/>
              </a:pPr>
              <a:t>120</a:t>
            </a:fld>
            <a:endParaRPr lang="en-US" altLang="zh-CN" sz="1400" b="0">
              <a:ea typeface="宋体" panose="02010600030101010101" pitchFamily="2" charset="-122"/>
            </a:endParaRPr>
          </a:p>
        </p:txBody>
      </p:sp>
      <p:sp>
        <p:nvSpPr>
          <p:cNvPr id="128004" name="Rectangle 2">
            <a:extLst>
              <a:ext uri="{FF2B5EF4-FFF2-40B4-BE49-F238E27FC236}">
                <a16:creationId xmlns:a16="http://schemas.microsoft.com/office/drawing/2014/main" id="{1DB9C43D-7AF5-49B4-8A35-E2FC49C5F9C4}"/>
              </a:ext>
            </a:extLst>
          </p:cNvPr>
          <p:cNvSpPr>
            <a:spLocks noGrp="1" noChangeArrowheads="1"/>
          </p:cNvSpPr>
          <p:nvPr>
            <p:ph type="title" idx="4294967295"/>
          </p:nvPr>
        </p:nvSpPr>
        <p:spPr>
          <a:xfrm>
            <a:off x="1187450" y="333375"/>
            <a:ext cx="6264275" cy="792163"/>
          </a:xfrm>
          <a:noFill/>
        </p:spPr>
        <p:txBody>
          <a:bodyPr lIns="92075" tIns="46038" rIns="92075" bIns="46038" anchor="ctr"/>
          <a:lstStyle/>
          <a:p>
            <a:pPr eaLnBrk="1" hangingPunct="1"/>
            <a:r>
              <a:rPr lang="en-US" altLang="zh-CN">
                <a:latin typeface="Times New Roman" panose="02020603050405020304" pitchFamily="18" charset="0"/>
              </a:rPr>
              <a:t>3.3.4 </a:t>
            </a:r>
            <a:r>
              <a:rPr lang="zh-CN" altLang="en-US"/>
              <a:t>状态转换图的实现  </a:t>
            </a:r>
          </a:p>
        </p:txBody>
      </p:sp>
      <p:sp>
        <p:nvSpPr>
          <p:cNvPr id="128005" name="Rectangle 3">
            <a:extLst>
              <a:ext uri="{FF2B5EF4-FFF2-40B4-BE49-F238E27FC236}">
                <a16:creationId xmlns:a16="http://schemas.microsoft.com/office/drawing/2014/main" id="{C352337B-561F-4084-951D-A6A5A5281BA4}"/>
              </a:ext>
            </a:extLst>
          </p:cNvPr>
          <p:cNvSpPr>
            <a:spLocks noGrp="1" noChangeArrowheads="1"/>
          </p:cNvSpPr>
          <p:nvPr>
            <p:ph type="body" idx="4294967295"/>
          </p:nvPr>
        </p:nvSpPr>
        <p:spPr>
          <a:xfrm>
            <a:off x="323850" y="1484313"/>
            <a:ext cx="8686800" cy="4968875"/>
          </a:xfrm>
          <a:noFill/>
        </p:spPr>
        <p:txBody>
          <a:bodyPr lIns="92075" tIns="46038" rIns="92075" bIns="46038"/>
          <a:lstStyle/>
          <a:p>
            <a:pPr eaLnBrk="1" hangingPunct="1"/>
            <a:r>
              <a:rPr lang="zh-CN" altLang="en-US">
                <a:latin typeface="楷体_GB2312" pitchFamily="49" charset="-122"/>
              </a:rPr>
              <a:t>如何实现状态转换图</a:t>
            </a:r>
            <a:endParaRPr lang="en-US" altLang="zh-CN">
              <a:latin typeface="楷体_GB2312" pitchFamily="49" charset="-122"/>
            </a:endParaRPr>
          </a:p>
          <a:p>
            <a:pPr lvl="1" eaLnBrk="1" hangingPunct="1"/>
            <a:r>
              <a:rPr lang="zh-CN" altLang="en-US">
                <a:latin typeface="楷体_GB2312" pitchFamily="49" charset="-122"/>
              </a:rPr>
              <a:t>四个数组组成的结构，既可以实现数据压缩存储，又可以实现元素的快速访问</a:t>
            </a:r>
          </a:p>
        </p:txBody>
      </p:sp>
      <p:pic>
        <p:nvPicPr>
          <p:cNvPr id="87049" name="Picture 9">
            <a:extLst>
              <a:ext uri="{FF2B5EF4-FFF2-40B4-BE49-F238E27FC236}">
                <a16:creationId xmlns:a16="http://schemas.microsoft.com/office/drawing/2014/main" id="{3F244FFE-5B09-4F4D-90CF-C913D9F0A491}"/>
              </a:ext>
            </a:extLst>
          </p:cNvPr>
          <p:cNvPicPr>
            <a:picLocks noChangeAspect="1" noChangeArrowheads="1"/>
          </p:cNvPicPr>
          <p:nvPr/>
        </p:nvPicPr>
        <p:blipFill>
          <a:blip r:embed="rId2"/>
          <a:srcRect/>
          <a:stretch>
            <a:fillRect/>
          </a:stretch>
        </p:blipFill>
        <p:spPr bwMode="auto">
          <a:xfrm>
            <a:off x="323850" y="2997200"/>
            <a:ext cx="4978400" cy="32416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圆角矩形标注 2">
            <a:extLst>
              <a:ext uri="{FF2B5EF4-FFF2-40B4-BE49-F238E27FC236}">
                <a16:creationId xmlns:a16="http://schemas.microsoft.com/office/drawing/2014/main" id="{2E1EA486-8F69-4B41-9691-0DCCE5295421}"/>
              </a:ext>
            </a:extLst>
          </p:cNvPr>
          <p:cNvSpPr>
            <a:spLocks noChangeArrowheads="1"/>
          </p:cNvSpPr>
          <p:nvPr/>
        </p:nvSpPr>
        <p:spPr bwMode="auto">
          <a:xfrm>
            <a:off x="5651500" y="3357563"/>
            <a:ext cx="3168650" cy="1943100"/>
          </a:xfrm>
          <a:prstGeom prst="wedgeRoundRectCallout">
            <a:avLst>
              <a:gd name="adj1" fmla="val -68454"/>
              <a:gd name="adj2" fmla="val -64421"/>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next</a:t>
            </a:r>
            <a:r>
              <a:rPr lang="zh-CN" altLang="en-US" sz="2600" b="0">
                <a:ea typeface="宋体" panose="02010600030101010101" pitchFamily="2" charset="-122"/>
              </a:rPr>
              <a:t>和</a:t>
            </a:r>
            <a:r>
              <a:rPr lang="en-US" altLang="zh-CN" sz="2600" b="0">
                <a:ea typeface="宋体" panose="02010600030101010101" pitchFamily="2" charset="-122"/>
              </a:rPr>
              <a:t>check</a:t>
            </a:r>
            <a:r>
              <a:rPr lang="zh-CN" altLang="en-US" sz="2600" b="0">
                <a:ea typeface="宋体" panose="02010600030101010101" pitchFamily="2" charset="-122"/>
              </a:rPr>
              <a:t>数组以整数为索引，其大小与状态转换图里的边数有关</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4BC48D1-E105-4437-AD27-C93F1528086D}"/>
              </a:ext>
            </a:extLst>
          </p:cNvPr>
          <p:cNvSpPr>
            <a:spLocks noGrp="1"/>
          </p:cNvSpPr>
          <p:nvPr>
            <p:ph type="dt" sz="quarter" idx="10"/>
          </p:nvPr>
        </p:nvSpPr>
        <p:spPr>
          <a:xfrm>
            <a:off x="457200" y="6245225"/>
            <a:ext cx="2133600" cy="476250"/>
          </a:xfrm>
          <a:ln>
            <a:miter lim="800000"/>
            <a:headEnd/>
            <a:tailEnd/>
          </a:ln>
        </p:spPr>
        <p:txBody>
          <a:bodyPr anchor="t"/>
          <a:lstStyle/>
          <a:p>
            <a:pPr>
              <a:defRPr/>
            </a:pPr>
            <a:fld id="{145017BE-0015-442C-8BAA-00B4251C93D6}" type="datetime1">
              <a:rPr lang="zh-CN" altLang="en-US">
                <a:latin typeface="+mn-lt"/>
              </a:rPr>
              <a:pPr>
                <a:defRPr/>
              </a:pPr>
              <a:t>2020/12/14</a:t>
            </a:fld>
            <a:endParaRPr lang="en-US" altLang="zh-CN">
              <a:latin typeface="+mn-lt"/>
            </a:endParaRPr>
          </a:p>
        </p:txBody>
      </p:sp>
      <p:sp>
        <p:nvSpPr>
          <p:cNvPr id="129027" name="灯片编号占位符 5">
            <a:extLst>
              <a:ext uri="{FF2B5EF4-FFF2-40B4-BE49-F238E27FC236}">
                <a16:creationId xmlns:a16="http://schemas.microsoft.com/office/drawing/2014/main" id="{D0A84C0D-583D-40FC-828C-B55D1347ABD8}"/>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E1CA8808-9D62-456E-A461-4439A78C8BF8}" type="slidenum">
              <a:rPr lang="en-US" altLang="zh-CN" sz="1400" b="0">
                <a:ea typeface="宋体" panose="02010600030101010101" pitchFamily="2" charset="-122"/>
              </a:rPr>
              <a:pPr>
                <a:spcBef>
                  <a:spcPct val="0"/>
                </a:spcBef>
                <a:buClrTx/>
                <a:buSzTx/>
                <a:buFontTx/>
                <a:buNone/>
              </a:pPr>
              <a:t>121</a:t>
            </a:fld>
            <a:endParaRPr lang="en-US" altLang="zh-CN" sz="1400" b="0">
              <a:ea typeface="宋体" panose="02010600030101010101" pitchFamily="2" charset="-122"/>
            </a:endParaRPr>
          </a:p>
        </p:txBody>
      </p:sp>
      <p:sp>
        <p:nvSpPr>
          <p:cNvPr id="129028" name="Rectangle 2">
            <a:extLst>
              <a:ext uri="{FF2B5EF4-FFF2-40B4-BE49-F238E27FC236}">
                <a16:creationId xmlns:a16="http://schemas.microsoft.com/office/drawing/2014/main" id="{EFE6B317-B33E-4812-AA08-EB66E9C42329}"/>
              </a:ext>
            </a:extLst>
          </p:cNvPr>
          <p:cNvSpPr>
            <a:spLocks noGrp="1" noChangeArrowheads="1"/>
          </p:cNvSpPr>
          <p:nvPr>
            <p:ph type="title" idx="4294967295"/>
          </p:nvPr>
        </p:nvSpPr>
        <p:spPr>
          <a:xfrm>
            <a:off x="1187450" y="333375"/>
            <a:ext cx="6264275" cy="792163"/>
          </a:xfrm>
          <a:noFill/>
        </p:spPr>
        <p:txBody>
          <a:bodyPr lIns="92075" tIns="46038" rIns="92075" bIns="46038" anchor="ctr"/>
          <a:lstStyle/>
          <a:p>
            <a:pPr eaLnBrk="1" hangingPunct="1"/>
            <a:r>
              <a:rPr lang="en-US" altLang="zh-CN">
                <a:latin typeface="Times New Roman" panose="02020603050405020304" pitchFamily="18" charset="0"/>
              </a:rPr>
              <a:t>3.3.4 </a:t>
            </a:r>
            <a:r>
              <a:rPr lang="zh-CN" altLang="en-US"/>
              <a:t>状态转换图的实现  </a:t>
            </a:r>
          </a:p>
        </p:txBody>
      </p:sp>
      <p:sp>
        <p:nvSpPr>
          <p:cNvPr id="129029" name="Rectangle 3">
            <a:extLst>
              <a:ext uri="{FF2B5EF4-FFF2-40B4-BE49-F238E27FC236}">
                <a16:creationId xmlns:a16="http://schemas.microsoft.com/office/drawing/2014/main" id="{5D25B7FB-0B50-42CD-BEBC-925C8BDABD05}"/>
              </a:ext>
            </a:extLst>
          </p:cNvPr>
          <p:cNvSpPr>
            <a:spLocks noGrp="1" noChangeArrowheads="1"/>
          </p:cNvSpPr>
          <p:nvPr>
            <p:ph type="body" idx="4294967295"/>
          </p:nvPr>
        </p:nvSpPr>
        <p:spPr>
          <a:xfrm>
            <a:off x="323850" y="1484313"/>
            <a:ext cx="8686800" cy="4968875"/>
          </a:xfrm>
          <a:noFill/>
        </p:spPr>
        <p:txBody>
          <a:bodyPr lIns="92075" tIns="46038" rIns="92075" bIns="46038"/>
          <a:lstStyle/>
          <a:p>
            <a:pPr eaLnBrk="1" hangingPunct="1"/>
            <a:r>
              <a:rPr lang="zh-CN" altLang="en-US">
                <a:latin typeface="楷体_GB2312" pitchFamily="49" charset="-122"/>
              </a:rPr>
              <a:t>如何实现状态转换图</a:t>
            </a:r>
            <a:endParaRPr lang="en-US" altLang="zh-CN">
              <a:latin typeface="楷体_GB2312" pitchFamily="49" charset="-122"/>
            </a:endParaRPr>
          </a:p>
          <a:p>
            <a:pPr lvl="1" eaLnBrk="1" hangingPunct="1"/>
            <a:r>
              <a:rPr lang="zh-CN" altLang="en-US">
                <a:latin typeface="楷体_GB2312" pitchFamily="49" charset="-122"/>
              </a:rPr>
              <a:t>四个数组组成的结构，既可以实现数据压缩存储，又可以实现元素的快速访问</a:t>
            </a:r>
          </a:p>
        </p:txBody>
      </p:sp>
      <p:pic>
        <p:nvPicPr>
          <p:cNvPr id="87049" name="Picture 9">
            <a:extLst>
              <a:ext uri="{FF2B5EF4-FFF2-40B4-BE49-F238E27FC236}">
                <a16:creationId xmlns:a16="http://schemas.microsoft.com/office/drawing/2014/main" id="{DDCE9EB3-C819-4F83-BBFC-910F00749E9A}"/>
              </a:ext>
            </a:extLst>
          </p:cNvPr>
          <p:cNvPicPr>
            <a:picLocks noChangeAspect="1" noChangeArrowheads="1"/>
          </p:cNvPicPr>
          <p:nvPr/>
        </p:nvPicPr>
        <p:blipFill>
          <a:blip r:embed="rId2"/>
          <a:srcRect/>
          <a:stretch>
            <a:fillRect/>
          </a:stretch>
        </p:blipFill>
        <p:spPr bwMode="auto">
          <a:xfrm>
            <a:off x="323850" y="2997200"/>
            <a:ext cx="4978400" cy="32416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圆角矩形标注 2">
            <a:extLst>
              <a:ext uri="{FF2B5EF4-FFF2-40B4-BE49-F238E27FC236}">
                <a16:creationId xmlns:a16="http://schemas.microsoft.com/office/drawing/2014/main" id="{0604D5BF-78E1-4791-A77E-47DCA4D8537D}"/>
              </a:ext>
            </a:extLst>
          </p:cNvPr>
          <p:cNvSpPr>
            <a:spLocks noChangeArrowheads="1"/>
          </p:cNvSpPr>
          <p:nvPr/>
        </p:nvSpPr>
        <p:spPr bwMode="auto">
          <a:xfrm>
            <a:off x="5651500" y="3000375"/>
            <a:ext cx="3168650" cy="3025775"/>
          </a:xfrm>
          <a:prstGeom prst="wedgeRoundRectCallout">
            <a:avLst>
              <a:gd name="adj1" fmla="val -59315"/>
              <a:gd name="adj2" fmla="val 24884"/>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next</a:t>
            </a:r>
            <a:r>
              <a:rPr lang="zh-CN" altLang="en-US" sz="2600" b="0">
                <a:ea typeface="宋体" panose="02010600030101010101" pitchFamily="2" charset="-122"/>
              </a:rPr>
              <a:t>用于保存每个状态</a:t>
            </a:r>
            <a:r>
              <a:rPr lang="en-US" altLang="zh-CN" sz="2600" b="0">
                <a:ea typeface="宋体" panose="02010600030101010101" pitchFamily="2" charset="-122"/>
              </a:rPr>
              <a:t>s</a:t>
            </a:r>
            <a:r>
              <a:rPr lang="zh-CN" altLang="en-US" sz="2600" b="0">
                <a:ea typeface="宋体" panose="02010600030101010101" pitchFamily="2" charset="-122"/>
              </a:rPr>
              <a:t>对应的转移向量，它们在</a:t>
            </a:r>
            <a:r>
              <a:rPr lang="en-US" altLang="zh-CN" sz="2600" b="0">
                <a:ea typeface="宋体" panose="02010600030101010101" pitchFamily="2" charset="-122"/>
              </a:rPr>
              <a:t>next</a:t>
            </a:r>
            <a:r>
              <a:rPr lang="zh-CN" altLang="en-US" sz="2600" b="0">
                <a:ea typeface="宋体" panose="02010600030101010101" pitchFamily="2" charset="-122"/>
              </a:rPr>
              <a:t>数组中从某个</a:t>
            </a:r>
            <a:r>
              <a:rPr lang="zh-CN" altLang="en-US" sz="2600" b="0">
                <a:solidFill>
                  <a:srgbClr val="FF0000"/>
                </a:solidFill>
                <a:ea typeface="宋体" panose="02010600030101010101" pitchFamily="2" charset="-122"/>
              </a:rPr>
              <a:t>起始位置</a:t>
            </a:r>
            <a:r>
              <a:rPr lang="zh-CN" altLang="en-US" sz="2600" b="0">
                <a:ea typeface="宋体" panose="02010600030101010101" pitchFamily="2" charset="-122"/>
              </a:rPr>
              <a:t>开始，以输入符号的整数编号为偏移量存放</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604C324-372D-470D-82D4-0E52FE17F470}"/>
              </a:ext>
            </a:extLst>
          </p:cNvPr>
          <p:cNvSpPr>
            <a:spLocks noGrp="1"/>
          </p:cNvSpPr>
          <p:nvPr>
            <p:ph type="dt" sz="quarter" idx="10"/>
          </p:nvPr>
        </p:nvSpPr>
        <p:spPr>
          <a:xfrm>
            <a:off x="457200" y="6245225"/>
            <a:ext cx="2133600" cy="476250"/>
          </a:xfrm>
          <a:ln>
            <a:miter lim="800000"/>
            <a:headEnd/>
            <a:tailEnd/>
          </a:ln>
        </p:spPr>
        <p:txBody>
          <a:bodyPr anchor="t"/>
          <a:lstStyle/>
          <a:p>
            <a:pPr>
              <a:defRPr/>
            </a:pPr>
            <a:fld id="{145017BE-0015-442C-8BAA-00B4251C93D6}" type="datetime1">
              <a:rPr lang="zh-CN" altLang="en-US">
                <a:latin typeface="+mn-lt"/>
              </a:rPr>
              <a:pPr>
                <a:defRPr/>
              </a:pPr>
              <a:t>2020/12/14</a:t>
            </a:fld>
            <a:endParaRPr lang="en-US" altLang="zh-CN">
              <a:latin typeface="+mn-lt"/>
            </a:endParaRPr>
          </a:p>
        </p:txBody>
      </p:sp>
      <p:sp>
        <p:nvSpPr>
          <p:cNvPr id="130051" name="灯片编号占位符 5">
            <a:extLst>
              <a:ext uri="{FF2B5EF4-FFF2-40B4-BE49-F238E27FC236}">
                <a16:creationId xmlns:a16="http://schemas.microsoft.com/office/drawing/2014/main" id="{656DBE14-E4F2-4D77-808A-342248F8D7C1}"/>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097B0BC-476C-4B6D-B1E4-206175B44441}" type="slidenum">
              <a:rPr lang="en-US" altLang="zh-CN" sz="1400" b="0">
                <a:ea typeface="宋体" panose="02010600030101010101" pitchFamily="2" charset="-122"/>
              </a:rPr>
              <a:pPr>
                <a:spcBef>
                  <a:spcPct val="0"/>
                </a:spcBef>
                <a:buClrTx/>
                <a:buSzTx/>
                <a:buFontTx/>
                <a:buNone/>
              </a:pPr>
              <a:t>122</a:t>
            </a:fld>
            <a:endParaRPr lang="en-US" altLang="zh-CN" sz="1400" b="0">
              <a:ea typeface="宋体" panose="02010600030101010101" pitchFamily="2" charset="-122"/>
            </a:endParaRPr>
          </a:p>
        </p:txBody>
      </p:sp>
      <p:sp>
        <p:nvSpPr>
          <p:cNvPr id="130052" name="Rectangle 2">
            <a:extLst>
              <a:ext uri="{FF2B5EF4-FFF2-40B4-BE49-F238E27FC236}">
                <a16:creationId xmlns:a16="http://schemas.microsoft.com/office/drawing/2014/main" id="{C7431238-6B08-4718-9F6A-8ED1DC9F28BB}"/>
              </a:ext>
            </a:extLst>
          </p:cNvPr>
          <p:cNvSpPr>
            <a:spLocks noGrp="1" noChangeArrowheads="1"/>
          </p:cNvSpPr>
          <p:nvPr>
            <p:ph type="title" idx="4294967295"/>
          </p:nvPr>
        </p:nvSpPr>
        <p:spPr>
          <a:xfrm>
            <a:off x="1187450" y="333375"/>
            <a:ext cx="6264275" cy="792163"/>
          </a:xfrm>
          <a:noFill/>
        </p:spPr>
        <p:txBody>
          <a:bodyPr lIns="92075" tIns="46038" rIns="92075" bIns="46038" anchor="ctr"/>
          <a:lstStyle/>
          <a:p>
            <a:pPr eaLnBrk="1" hangingPunct="1"/>
            <a:r>
              <a:rPr lang="en-US" altLang="zh-CN">
                <a:latin typeface="Times New Roman" panose="02020603050405020304" pitchFamily="18" charset="0"/>
              </a:rPr>
              <a:t>3.3.4 </a:t>
            </a:r>
            <a:r>
              <a:rPr lang="zh-CN" altLang="en-US"/>
              <a:t>状态转换图的实现  </a:t>
            </a:r>
          </a:p>
        </p:txBody>
      </p:sp>
      <p:sp>
        <p:nvSpPr>
          <p:cNvPr id="130053" name="Rectangle 3">
            <a:extLst>
              <a:ext uri="{FF2B5EF4-FFF2-40B4-BE49-F238E27FC236}">
                <a16:creationId xmlns:a16="http://schemas.microsoft.com/office/drawing/2014/main" id="{9C76F23D-4532-4651-AE04-17E0BE9693DF}"/>
              </a:ext>
            </a:extLst>
          </p:cNvPr>
          <p:cNvSpPr>
            <a:spLocks noGrp="1" noChangeArrowheads="1"/>
          </p:cNvSpPr>
          <p:nvPr>
            <p:ph type="body" idx="4294967295"/>
          </p:nvPr>
        </p:nvSpPr>
        <p:spPr>
          <a:xfrm>
            <a:off x="323850" y="1484313"/>
            <a:ext cx="8686800" cy="4968875"/>
          </a:xfrm>
          <a:noFill/>
        </p:spPr>
        <p:txBody>
          <a:bodyPr lIns="92075" tIns="46038" rIns="92075" bIns="46038"/>
          <a:lstStyle/>
          <a:p>
            <a:pPr eaLnBrk="1" hangingPunct="1"/>
            <a:r>
              <a:rPr lang="zh-CN" altLang="en-US">
                <a:latin typeface="楷体_GB2312" pitchFamily="49" charset="-122"/>
              </a:rPr>
              <a:t>如何实现状态转换图</a:t>
            </a:r>
            <a:endParaRPr lang="en-US" altLang="zh-CN">
              <a:latin typeface="楷体_GB2312" pitchFamily="49" charset="-122"/>
            </a:endParaRPr>
          </a:p>
          <a:p>
            <a:pPr lvl="1" eaLnBrk="1" hangingPunct="1"/>
            <a:r>
              <a:rPr lang="zh-CN" altLang="en-US">
                <a:latin typeface="楷体_GB2312" pitchFamily="49" charset="-122"/>
              </a:rPr>
              <a:t>四个数组组成的结构，既可以实现数据压缩存储，又可以实现元素的快速访问</a:t>
            </a:r>
          </a:p>
        </p:txBody>
      </p:sp>
      <p:pic>
        <p:nvPicPr>
          <p:cNvPr id="87049" name="Picture 9">
            <a:extLst>
              <a:ext uri="{FF2B5EF4-FFF2-40B4-BE49-F238E27FC236}">
                <a16:creationId xmlns:a16="http://schemas.microsoft.com/office/drawing/2014/main" id="{C7E8C604-789A-4B4A-AD6E-CCF8512A5597}"/>
              </a:ext>
            </a:extLst>
          </p:cNvPr>
          <p:cNvPicPr>
            <a:picLocks noChangeAspect="1" noChangeArrowheads="1"/>
          </p:cNvPicPr>
          <p:nvPr/>
        </p:nvPicPr>
        <p:blipFill>
          <a:blip r:embed="rId2"/>
          <a:srcRect/>
          <a:stretch>
            <a:fillRect/>
          </a:stretch>
        </p:blipFill>
        <p:spPr bwMode="auto">
          <a:xfrm>
            <a:off x="323850" y="2997200"/>
            <a:ext cx="4978400" cy="32416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圆角矩形标注 2">
            <a:extLst>
              <a:ext uri="{FF2B5EF4-FFF2-40B4-BE49-F238E27FC236}">
                <a16:creationId xmlns:a16="http://schemas.microsoft.com/office/drawing/2014/main" id="{68400BFC-B932-489D-ACD2-8C55D5D8A549}"/>
              </a:ext>
            </a:extLst>
          </p:cNvPr>
          <p:cNvSpPr>
            <a:spLocks noChangeArrowheads="1"/>
          </p:cNvSpPr>
          <p:nvPr/>
        </p:nvSpPr>
        <p:spPr bwMode="auto">
          <a:xfrm>
            <a:off x="5651500" y="2708275"/>
            <a:ext cx="3168650" cy="2805113"/>
          </a:xfrm>
          <a:prstGeom prst="wedgeRoundRectCallout">
            <a:avLst>
              <a:gd name="adj1" fmla="val -59315"/>
              <a:gd name="adj2" fmla="val 24884"/>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600" b="0">
                <a:ea typeface="宋体" panose="02010600030101010101" pitchFamily="2" charset="-122"/>
              </a:rPr>
              <a:t>状态</a:t>
            </a:r>
            <a:r>
              <a:rPr lang="en-US" altLang="zh-CN" sz="2600" b="0">
                <a:ea typeface="宋体" panose="02010600030101010101" pitchFamily="2" charset="-122"/>
              </a:rPr>
              <a:t>s</a:t>
            </a:r>
            <a:r>
              <a:rPr lang="zh-CN" altLang="en-US" sz="2600" b="0">
                <a:ea typeface="宋体" panose="02010600030101010101" pitchFamily="2" charset="-122"/>
              </a:rPr>
              <a:t>在可能在某些输入符号上无转移，对应</a:t>
            </a:r>
            <a:r>
              <a:rPr lang="en-US" altLang="zh-CN" sz="2600" b="0">
                <a:ea typeface="宋体" panose="02010600030101010101" pitchFamily="2" charset="-122"/>
              </a:rPr>
              <a:t>next</a:t>
            </a:r>
            <a:r>
              <a:rPr lang="zh-CN" altLang="en-US" sz="2600" b="0">
                <a:ea typeface="宋体" panose="02010600030101010101" pitchFamily="2" charset="-122"/>
              </a:rPr>
              <a:t>单元为空，空单元可用于存放从其他状态转出的状态</a:t>
            </a:r>
            <a:endParaRPr lang="en-US" altLang="zh-CN" sz="2600" b="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DF6B1E8D-5E9B-460A-A287-EA77E395C411}"/>
              </a:ext>
            </a:extLst>
          </p:cNvPr>
          <p:cNvSpPr>
            <a:spLocks noGrp="1"/>
          </p:cNvSpPr>
          <p:nvPr>
            <p:ph type="dt" sz="quarter" idx="10"/>
          </p:nvPr>
        </p:nvSpPr>
        <p:spPr>
          <a:xfrm>
            <a:off x="457200" y="6245225"/>
            <a:ext cx="2133600" cy="476250"/>
          </a:xfrm>
          <a:ln>
            <a:miter lim="800000"/>
            <a:headEnd/>
            <a:tailEnd/>
          </a:ln>
        </p:spPr>
        <p:txBody>
          <a:bodyPr anchor="t"/>
          <a:lstStyle/>
          <a:p>
            <a:pPr>
              <a:defRPr/>
            </a:pPr>
            <a:fld id="{145017BE-0015-442C-8BAA-00B4251C93D6}" type="datetime1">
              <a:rPr lang="zh-CN" altLang="en-US">
                <a:latin typeface="+mn-lt"/>
              </a:rPr>
              <a:pPr>
                <a:defRPr/>
              </a:pPr>
              <a:t>2020/12/14</a:t>
            </a:fld>
            <a:endParaRPr lang="en-US" altLang="zh-CN">
              <a:latin typeface="+mn-lt"/>
            </a:endParaRPr>
          </a:p>
        </p:txBody>
      </p:sp>
      <p:sp>
        <p:nvSpPr>
          <p:cNvPr id="131075" name="灯片编号占位符 5">
            <a:extLst>
              <a:ext uri="{FF2B5EF4-FFF2-40B4-BE49-F238E27FC236}">
                <a16:creationId xmlns:a16="http://schemas.microsoft.com/office/drawing/2014/main" id="{9530D7AC-5D8F-4BF2-9A17-D47C479488FA}"/>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53F2D034-510B-437F-A66F-DC4C7D573744}" type="slidenum">
              <a:rPr lang="en-US" altLang="zh-CN" sz="1400" b="0">
                <a:ea typeface="宋体" panose="02010600030101010101" pitchFamily="2" charset="-122"/>
              </a:rPr>
              <a:pPr>
                <a:spcBef>
                  <a:spcPct val="0"/>
                </a:spcBef>
                <a:buClrTx/>
                <a:buSzTx/>
                <a:buFontTx/>
                <a:buNone/>
              </a:pPr>
              <a:t>123</a:t>
            </a:fld>
            <a:endParaRPr lang="en-US" altLang="zh-CN" sz="1400" b="0">
              <a:ea typeface="宋体" panose="02010600030101010101" pitchFamily="2" charset="-122"/>
            </a:endParaRPr>
          </a:p>
        </p:txBody>
      </p:sp>
      <p:sp>
        <p:nvSpPr>
          <p:cNvPr id="131076" name="Rectangle 2">
            <a:extLst>
              <a:ext uri="{FF2B5EF4-FFF2-40B4-BE49-F238E27FC236}">
                <a16:creationId xmlns:a16="http://schemas.microsoft.com/office/drawing/2014/main" id="{1DB8426F-77E0-4949-950C-DC5581147039}"/>
              </a:ext>
            </a:extLst>
          </p:cNvPr>
          <p:cNvSpPr>
            <a:spLocks noGrp="1" noChangeArrowheads="1"/>
          </p:cNvSpPr>
          <p:nvPr>
            <p:ph type="title" idx="4294967295"/>
          </p:nvPr>
        </p:nvSpPr>
        <p:spPr>
          <a:xfrm>
            <a:off x="1187450" y="333375"/>
            <a:ext cx="6264275" cy="792163"/>
          </a:xfrm>
          <a:noFill/>
        </p:spPr>
        <p:txBody>
          <a:bodyPr lIns="92075" tIns="46038" rIns="92075" bIns="46038" anchor="ctr"/>
          <a:lstStyle/>
          <a:p>
            <a:pPr eaLnBrk="1" hangingPunct="1"/>
            <a:r>
              <a:rPr lang="en-US" altLang="zh-CN">
                <a:latin typeface="Times New Roman" panose="02020603050405020304" pitchFamily="18" charset="0"/>
              </a:rPr>
              <a:t>3.3.4 </a:t>
            </a:r>
            <a:r>
              <a:rPr lang="zh-CN" altLang="en-US"/>
              <a:t>状态转换图的实现  </a:t>
            </a:r>
          </a:p>
        </p:txBody>
      </p:sp>
      <p:sp>
        <p:nvSpPr>
          <p:cNvPr id="131077" name="Rectangle 3">
            <a:extLst>
              <a:ext uri="{FF2B5EF4-FFF2-40B4-BE49-F238E27FC236}">
                <a16:creationId xmlns:a16="http://schemas.microsoft.com/office/drawing/2014/main" id="{24ABFF84-4EE3-4684-843D-2F173977EE49}"/>
              </a:ext>
            </a:extLst>
          </p:cNvPr>
          <p:cNvSpPr>
            <a:spLocks noGrp="1" noChangeArrowheads="1"/>
          </p:cNvSpPr>
          <p:nvPr>
            <p:ph type="body" idx="4294967295"/>
          </p:nvPr>
        </p:nvSpPr>
        <p:spPr>
          <a:xfrm>
            <a:off x="323850" y="1484313"/>
            <a:ext cx="8686800" cy="4968875"/>
          </a:xfrm>
          <a:noFill/>
        </p:spPr>
        <p:txBody>
          <a:bodyPr lIns="92075" tIns="46038" rIns="92075" bIns="46038"/>
          <a:lstStyle/>
          <a:p>
            <a:pPr eaLnBrk="1" hangingPunct="1"/>
            <a:r>
              <a:rPr lang="zh-CN" altLang="en-US">
                <a:latin typeface="楷体_GB2312" pitchFamily="49" charset="-122"/>
              </a:rPr>
              <a:t>如何实现状态转换图</a:t>
            </a:r>
            <a:endParaRPr lang="en-US" altLang="zh-CN">
              <a:latin typeface="楷体_GB2312" pitchFamily="49" charset="-122"/>
            </a:endParaRPr>
          </a:p>
          <a:p>
            <a:pPr lvl="1" eaLnBrk="1" hangingPunct="1"/>
            <a:r>
              <a:rPr lang="zh-CN" altLang="en-US">
                <a:latin typeface="楷体_GB2312" pitchFamily="49" charset="-122"/>
              </a:rPr>
              <a:t>四个数组组成的结构，既可以实现数据压缩存储，又可以实现元素的快速访问</a:t>
            </a:r>
          </a:p>
        </p:txBody>
      </p:sp>
      <p:pic>
        <p:nvPicPr>
          <p:cNvPr id="87049" name="Picture 9">
            <a:extLst>
              <a:ext uri="{FF2B5EF4-FFF2-40B4-BE49-F238E27FC236}">
                <a16:creationId xmlns:a16="http://schemas.microsoft.com/office/drawing/2014/main" id="{8CCC0B34-D83D-46FA-9F82-43513829A909}"/>
              </a:ext>
            </a:extLst>
          </p:cNvPr>
          <p:cNvPicPr>
            <a:picLocks noChangeAspect="1" noChangeArrowheads="1"/>
          </p:cNvPicPr>
          <p:nvPr/>
        </p:nvPicPr>
        <p:blipFill>
          <a:blip r:embed="rId2"/>
          <a:srcRect/>
          <a:stretch>
            <a:fillRect/>
          </a:stretch>
        </p:blipFill>
        <p:spPr bwMode="auto">
          <a:xfrm>
            <a:off x="323850" y="2997200"/>
            <a:ext cx="4978400" cy="32416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圆角矩形标注 2">
            <a:extLst>
              <a:ext uri="{FF2B5EF4-FFF2-40B4-BE49-F238E27FC236}">
                <a16:creationId xmlns:a16="http://schemas.microsoft.com/office/drawing/2014/main" id="{55E254D7-FE52-4FA7-9082-11BAC5C7F808}"/>
              </a:ext>
            </a:extLst>
          </p:cNvPr>
          <p:cNvSpPr>
            <a:spLocks noChangeArrowheads="1"/>
          </p:cNvSpPr>
          <p:nvPr/>
        </p:nvSpPr>
        <p:spPr bwMode="auto">
          <a:xfrm>
            <a:off x="5651500" y="4046538"/>
            <a:ext cx="2952750" cy="1401762"/>
          </a:xfrm>
          <a:prstGeom prst="wedgeRoundRectCallout">
            <a:avLst>
              <a:gd name="adj1" fmla="val -59315"/>
              <a:gd name="adj2" fmla="val 42278"/>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check</a:t>
            </a:r>
            <a:r>
              <a:rPr lang="zh-CN" altLang="en-US" sz="2600" b="0">
                <a:ea typeface="宋体" panose="02010600030101010101" pitchFamily="2" charset="-122"/>
              </a:rPr>
              <a:t>数组标记</a:t>
            </a:r>
            <a:r>
              <a:rPr lang="en-US" altLang="zh-CN" sz="2600" b="0">
                <a:ea typeface="宋体" panose="02010600030101010101" pitchFamily="2" charset="-122"/>
              </a:rPr>
              <a:t>next</a:t>
            </a:r>
            <a:r>
              <a:rPr lang="zh-CN" altLang="en-US" sz="2600" b="0">
                <a:ea typeface="宋体" panose="02010600030101010101" pitchFamily="2" charset="-122"/>
              </a:rPr>
              <a:t>中每个单元的拥有者</a:t>
            </a:r>
            <a:endParaRPr lang="en-US" altLang="zh-CN" sz="2600" b="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0D1CFA8-34E2-46CB-9CAE-8E5935BA9995}"/>
              </a:ext>
            </a:extLst>
          </p:cNvPr>
          <p:cNvSpPr>
            <a:spLocks noGrp="1"/>
          </p:cNvSpPr>
          <p:nvPr>
            <p:ph type="dt" sz="quarter" idx="10"/>
          </p:nvPr>
        </p:nvSpPr>
        <p:spPr>
          <a:xfrm>
            <a:off x="457200" y="6245225"/>
            <a:ext cx="2133600" cy="476250"/>
          </a:xfrm>
          <a:ln>
            <a:miter lim="800000"/>
            <a:headEnd/>
            <a:tailEnd/>
          </a:ln>
        </p:spPr>
        <p:txBody>
          <a:bodyPr anchor="t"/>
          <a:lstStyle/>
          <a:p>
            <a:pPr>
              <a:defRPr/>
            </a:pPr>
            <a:fld id="{145017BE-0015-442C-8BAA-00B4251C93D6}" type="datetime1">
              <a:rPr lang="zh-CN" altLang="en-US">
                <a:latin typeface="+mn-lt"/>
              </a:rPr>
              <a:pPr>
                <a:defRPr/>
              </a:pPr>
              <a:t>2020/12/14</a:t>
            </a:fld>
            <a:endParaRPr lang="en-US" altLang="zh-CN">
              <a:latin typeface="+mn-lt"/>
            </a:endParaRPr>
          </a:p>
        </p:txBody>
      </p:sp>
      <p:sp>
        <p:nvSpPr>
          <p:cNvPr id="132099" name="灯片编号占位符 5">
            <a:extLst>
              <a:ext uri="{FF2B5EF4-FFF2-40B4-BE49-F238E27FC236}">
                <a16:creationId xmlns:a16="http://schemas.microsoft.com/office/drawing/2014/main" id="{3374EBB6-7580-4912-87B1-8B7EFE763FD4}"/>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2851620-3FEB-46C8-B54D-87C1B2F99981}" type="slidenum">
              <a:rPr lang="en-US" altLang="zh-CN" sz="1400" b="0">
                <a:ea typeface="宋体" panose="02010600030101010101" pitchFamily="2" charset="-122"/>
              </a:rPr>
              <a:pPr>
                <a:spcBef>
                  <a:spcPct val="0"/>
                </a:spcBef>
                <a:buClrTx/>
                <a:buSzTx/>
                <a:buFontTx/>
                <a:buNone/>
              </a:pPr>
              <a:t>124</a:t>
            </a:fld>
            <a:endParaRPr lang="en-US" altLang="zh-CN" sz="1400" b="0">
              <a:ea typeface="宋体" panose="02010600030101010101" pitchFamily="2" charset="-122"/>
            </a:endParaRPr>
          </a:p>
        </p:txBody>
      </p:sp>
      <p:sp>
        <p:nvSpPr>
          <p:cNvPr id="132100" name="Rectangle 2">
            <a:extLst>
              <a:ext uri="{FF2B5EF4-FFF2-40B4-BE49-F238E27FC236}">
                <a16:creationId xmlns:a16="http://schemas.microsoft.com/office/drawing/2014/main" id="{960418CE-CCE2-4F8F-BDC6-D27F8E9F8688}"/>
              </a:ext>
            </a:extLst>
          </p:cNvPr>
          <p:cNvSpPr>
            <a:spLocks noGrp="1" noChangeArrowheads="1"/>
          </p:cNvSpPr>
          <p:nvPr>
            <p:ph type="title" idx="4294967295"/>
          </p:nvPr>
        </p:nvSpPr>
        <p:spPr>
          <a:xfrm>
            <a:off x="1187450" y="333375"/>
            <a:ext cx="6264275" cy="792163"/>
          </a:xfrm>
          <a:noFill/>
        </p:spPr>
        <p:txBody>
          <a:bodyPr lIns="92075" tIns="46038" rIns="92075" bIns="46038" anchor="ctr"/>
          <a:lstStyle/>
          <a:p>
            <a:pPr eaLnBrk="1" hangingPunct="1"/>
            <a:r>
              <a:rPr lang="en-US" altLang="zh-CN">
                <a:latin typeface="Times New Roman" panose="02020603050405020304" pitchFamily="18" charset="0"/>
              </a:rPr>
              <a:t>3.3.4 </a:t>
            </a:r>
            <a:r>
              <a:rPr lang="zh-CN" altLang="en-US"/>
              <a:t>状态转换图的实现  </a:t>
            </a:r>
          </a:p>
        </p:txBody>
      </p:sp>
      <p:sp>
        <p:nvSpPr>
          <p:cNvPr id="132101" name="Rectangle 3">
            <a:extLst>
              <a:ext uri="{FF2B5EF4-FFF2-40B4-BE49-F238E27FC236}">
                <a16:creationId xmlns:a16="http://schemas.microsoft.com/office/drawing/2014/main" id="{A23D1768-3572-4B50-A1A2-D6E4EC1B0D6C}"/>
              </a:ext>
            </a:extLst>
          </p:cNvPr>
          <p:cNvSpPr>
            <a:spLocks noGrp="1" noChangeArrowheads="1"/>
          </p:cNvSpPr>
          <p:nvPr>
            <p:ph type="body" idx="4294967295"/>
          </p:nvPr>
        </p:nvSpPr>
        <p:spPr>
          <a:xfrm>
            <a:off x="323850" y="1484313"/>
            <a:ext cx="8686800" cy="4968875"/>
          </a:xfrm>
          <a:noFill/>
        </p:spPr>
        <p:txBody>
          <a:bodyPr lIns="92075" tIns="46038" rIns="92075" bIns="46038"/>
          <a:lstStyle/>
          <a:p>
            <a:pPr eaLnBrk="1" hangingPunct="1"/>
            <a:r>
              <a:rPr lang="zh-CN" altLang="en-US">
                <a:latin typeface="楷体_GB2312" pitchFamily="49" charset="-122"/>
              </a:rPr>
              <a:t>如何实现状态转换图</a:t>
            </a:r>
            <a:endParaRPr lang="en-US" altLang="zh-CN">
              <a:latin typeface="楷体_GB2312" pitchFamily="49" charset="-122"/>
            </a:endParaRPr>
          </a:p>
          <a:p>
            <a:pPr lvl="1" eaLnBrk="1" hangingPunct="1"/>
            <a:r>
              <a:rPr lang="zh-CN" altLang="en-US">
                <a:latin typeface="楷体_GB2312" pitchFamily="49" charset="-122"/>
              </a:rPr>
              <a:t>四个数组组成的结构，既可以实现数据压缩存储，又可以实现元素的快速访问</a:t>
            </a:r>
          </a:p>
        </p:txBody>
      </p:sp>
      <p:pic>
        <p:nvPicPr>
          <p:cNvPr id="87049" name="Picture 9">
            <a:extLst>
              <a:ext uri="{FF2B5EF4-FFF2-40B4-BE49-F238E27FC236}">
                <a16:creationId xmlns:a16="http://schemas.microsoft.com/office/drawing/2014/main" id="{F8EF84C1-0AFF-4C21-93B5-BCAE1D705C61}"/>
              </a:ext>
            </a:extLst>
          </p:cNvPr>
          <p:cNvPicPr>
            <a:picLocks noChangeAspect="1" noChangeArrowheads="1"/>
          </p:cNvPicPr>
          <p:nvPr/>
        </p:nvPicPr>
        <p:blipFill>
          <a:blip r:embed="rId2"/>
          <a:srcRect/>
          <a:stretch>
            <a:fillRect/>
          </a:stretch>
        </p:blipFill>
        <p:spPr bwMode="auto">
          <a:xfrm>
            <a:off x="323850" y="2997200"/>
            <a:ext cx="4978400" cy="32416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a:extLst>
              <a:ext uri="{FF2B5EF4-FFF2-40B4-BE49-F238E27FC236}">
                <a16:creationId xmlns:a16="http://schemas.microsoft.com/office/drawing/2014/main" id="{FD2E79C8-C926-4387-B4E1-C54ABAD3DE62}"/>
              </a:ext>
            </a:extLst>
          </p:cNvPr>
          <p:cNvSpPr>
            <a:spLocks noChangeArrowheads="1"/>
          </p:cNvSpPr>
          <p:nvPr/>
        </p:nvSpPr>
        <p:spPr bwMode="auto">
          <a:xfrm>
            <a:off x="5435600" y="3357563"/>
            <a:ext cx="3529013"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marL="0" lvl="1" eaLnBrk="1" hangingPunct="1">
              <a:buFont typeface="Wingdings" panose="05000000000000000000" pitchFamily="2" charset="2"/>
              <a:buNone/>
            </a:pPr>
            <a:r>
              <a:rPr lang="zh-CN" altLang="en-US" sz="2400">
                <a:solidFill>
                  <a:srgbClr val="FF0000"/>
                </a:solidFill>
                <a:latin typeface="楷体_GB2312" pitchFamily="49" charset="-122"/>
              </a:rPr>
              <a:t>在状态</a:t>
            </a:r>
            <a:r>
              <a:rPr lang="en-US" altLang="zh-CN" sz="2400">
                <a:solidFill>
                  <a:srgbClr val="FF0000"/>
                </a:solidFill>
                <a:latin typeface="楷体_GB2312" pitchFamily="49" charset="-122"/>
              </a:rPr>
              <a:t>s</a:t>
            </a:r>
            <a:r>
              <a:rPr lang="zh-CN" altLang="en-US" sz="2400">
                <a:solidFill>
                  <a:srgbClr val="FF0000"/>
                </a:solidFill>
                <a:latin typeface="楷体_GB2312" pitchFamily="49" charset="-122"/>
              </a:rPr>
              <a:t>读入符号</a:t>
            </a:r>
            <a:r>
              <a:rPr lang="en-US" altLang="zh-CN" sz="2400">
                <a:solidFill>
                  <a:srgbClr val="FF0000"/>
                </a:solidFill>
                <a:latin typeface="楷体_GB2312" pitchFamily="49" charset="-122"/>
              </a:rPr>
              <a:t>a</a:t>
            </a:r>
            <a:r>
              <a:rPr lang="zh-CN" altLang="en-US" sz="2400">
                <a:solidFill>
                  <a:srgbClr val="FF0000"/>
                </a:solidFill>
                <a:latin typeface="楷体_GB2312" pitchFamily="49" charset="-122"/>
              </a:rPr>
              <a:t>时转入的状态为</a:t>
            </a:r>
            <a:r>
              <a:rPr lang="en-US" altLang="zh-CN" sz="2400">
                <a:solidFill>
                  <a:srgbClr val="FF0000"/>
                </a:solidFill>
                <a:latin typeface="楷体_GB2312" pitchFamily="49" charset="-122"/>
              </a:rPr>
              <a:t>r</a:t>
            </a:r>
            <a:r>
              <a:rPr lang="zh-CN" altLang="en-US" sz="2400">
                <a:solidFill>
                  <a:srgbClr val="FF0000"/>
                </a:solidFill>
                <a:latin typeface="楷体_GB2312" pitchFamily="49" charset="-122"/>
              </a:rPr>
              <a:t>，则</a:t>
            </a:r>
            <a:endParaRPr lang="en-US" altLang="zh-CN" sz="2400">
              <a:solidFill>
                <a:srgbClr val="FF0000"/>
              </a:solidFill>
              <a:latin typeface="楷体_GB2312" pitchFamily="49" charset="-122"/>
            </a:endParaRPr>
          </a:p>
          <a:p>
            <a:pPr marL="0" lvl="1" eaLnBrk="1" hangingPunct="1">
              <a:buFont typeface="Wingdings" panose="05000000000000000000" pitchFamily="2" charset="2"/>
              <a:buNone/>
            </a:pPr>
            <a:r>
              <a:rPr lang="en-US" altLang="zh-CN" sz="2400">
                <a:solidFill>
                  <a:srgbClr val="FF0000"/>
                </a:solidFill>
                <a:latin typeface="楷体_GB2312" pitchFamily="49" charset="-122"/>
              </a:rPr>
              <a:t>next[base[s]+a]=r</a:t>
            </a:r>
          </a:p>
          <a:p>
            <a:pPr marL="0" lvl="1" eaLnBrk="1" hangingPunct="1">
              <a:buFontTx/>
              <a:buNone/>
            </a:pPr>
            <a:r>
              <a:rPr lang="en-US" altLang="zh-CN" sz="2400">
                <a:solidFill>
                  <a:srgbClr val="FF0000"/>
                </a:solidFill>
                <a:latin typeface="楷体_GB2312" pitchFamily="49" charset="-122"/>
              </a:rPr>
              <a:t>check[base[s]+a]=s</a:t>
            </a:r>
            <a:endParaRPr lang="zh-CN" altLang="en-US" sz="2400">
              <a:solidFill>
                <a:srgbClr val="FF0000"/>
              </a:solidFill>
              <a:latin typeface="楷体_GB2312" pitchFamily="49" charset="-122"/>
            </a:endParaRPr>
          </a:p>
          <a:p>
            <a:pPr marL="0" lvl="1" eaLnBrk="1" hangingPunct="1">
              <a:buFont typeface="Wingdings" panose="05000000000000000000" pitchFamily="2" charset="2"/>
              <a:buNone/>
            </a:pPr>
            <a:endParaRPr lang="zh-CN" altLang="en-US" sz="2400">
              <a:solidFill>
                <a:srgbClr val="FF0000"/>
              </a:solidFill>
              <a:latin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54E9022-0019-4265-A595-0ED8575C8E88}"/>
              </a:ext>
            </a:extLst>
          </p:cNvPr>
          <p:cNvSpPr>
            <a:spLocks noGrp="1"/>
          </p:cNvSpPr>
          <p:nvPr>
            <p:ph type="dt" sz="quarter" idx="10"/>
          </p:nvPr>
        </p:nvSpPr>
        <p:spPr>
          <a:xfrm>
            <a:off x="457200" y="6245225"/>
            <a:ext cx="2133600" cy="476250"/>
          </a:xfrm>
          <a:ln>
            <a:miter lim="800000"/>
            <a:headEnd/>
            <a:tailEnd/>
          </a:ln>
        </p:spPr>
        <p:txBody>
          <a:bodyPr anchor="t"/>
          <a:lstStyle/>
          <a:p>
            <a:pPr>
              <a:defRPr/>
            </a:pPr>
            <a:fld id="{145017BE-0015-442C-8BAA-00B4251C93D6}" type="datetime1">
              <a:rPr lang="zh-CN" altLang="en-US">
                <a:latin typeface="+mn-lt"/>
              </a:rPr>
              <a:pPr>
                <a:defRPr/>
              </a:pPr>
              <a:t>2020/12/14</a:t>
            </a:fld>
            <a:endParaRPr lang="en-US" altLang="zh-CN">
              <a:latin typeface="+mn-lt"/>
            </a:endParaRPr>
          </a:p>
        </p:txBody>
      </p:sp>
      <p:sp>
        <p:nvSpPr>
          <p:cNvPr id="133123" name="灯片编号占位符 5">
            <a:extLst>
              <a:ext uri="{FF2B5EF4-FFF2-40B4-BE49-F238E27FC236}">
                <a16:creationId xmlns:a16="http://schemas.microsoft.com/office/drawing/2014/main" id="{C1D8018E-3007-4D2C-B0A5-2C1864375F49}"/>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E9D01CCD-885A-4693-BB68-E6D832CBAF47}" type="slidenum">
              <a:rPr lang="en-US" altLang="zh-CN" sz="1400" b="0">
                <a:ea typeface="宋体" panose="02010600030101010101" pitchFamily="2" charset="-122"/>
              </a:rPr>
              <a:pPr>
                <a:spcBef>
                  <a:spcPct val="0"/>
                </a:spcBef>
                <a:buClrTx/>
                <a:buSzTx/>
                <a:buFontTx/>
                <a:buNone/>
              </a:pPr>
              <a:t>125</a:t>
            </a:fld>
            <a:endParaRPr lang="en-US" altLang="zh-CN" sz="1400" b="0">
              <a:ea typeface="宋体" panose="02010600030101010101" pitchFamily="2" charset="-122"/>
            </a:endParaRPr>
          </a:p>
        </p:txBody>
      </p:sp>
      <p:sp>
        <p:nvSpPr>
          <p:cNvPr id="133124" name="Rectangle 2">
            <a:extLst>
              <a:ext uri="{FF2B5EF4-FFF2-40B4-BE49-F238E27FC236}">
                <a16:creationId xmlns:a16="http://schemas.microsoft.com/office/drawing/2014/main" id="{9D2318C7-C57A-4BB1-A26D-31848EB9F50F}"/>
              </a:ext>
            </a:extLst>
          </p:cNvPr>
          <p:cNvSpPr>
            <a:spLocks noGrp="1" noChangeArrowheads="1"/>
          </p:cNvSpPr>
          <p:nvPr>
            <p:ph type="title" idx="4294967295"/>
          </p:nvPr>
        </p:nvSpPr>
        <p:spPr>
          <a:xfrm>
            <a:off x="1187450" y="333375"/>
            <a:ext cx="6264275" cy="792163"/>
          </a:xfrm>
          <a:noFill/>
        </p:spPr>
        <p:txBody>
          <a:bodyPr lIns="92075" tIns="46038" rIns="92075" bIns="46038" anchor="ctr"/>
          <a:lstStyle/>
          <a:p>
            <a:pPr eaLnBrk="1" hangingPunct="1"/>
            <a:r>
              <a:rPr lang="en-US" altLang="zh-CN">
                <a:latin typeface="Times New Roman" panose="02020603050405020304" pitchFamily="18" charset="0"/>
              </a:rPr>
              <a:t>3.3.4 </a:t>
            </a:r>
            <a:r>
              <a:rPr lang="zh-CN" altLang="en-US"/>
              <a:t>状态转换图的实现  </a:t>
            </a:r>
          </a:p>
        </p:txBody>
      </p:sp>
      <p:sp>
        <p:nvSpPr>
          <p:cNvPr id="133125" name="Rectangle 3">
            <a:extLst>
              <a:ext uri="{FF2B5EF4-FFF2-40B4-BE49-F238E27FC236}">
                <a16:creationId xmlns:a16="http://schemas.microsoft.com/office/drawing/2014/main" id="{700B5272-872F-4690-B19C-13B3B987A0EB}"/>
              </a:ext>
            </a:extLst>
          </p:cNvPr>
          <p:cNvSpPr>
            <a:spLocks noGrp="1" noChangeArrowheads="1"/>
          </p:cNvSpPr>
          <p:nvPr>
            <p:ph type="body" idx="4294967295"/>
          </p:nvPr>
        </p:nvSpPr>
        <p:spPr>
          <a:xfrm>
            <a:off x="323850" y="1484313"/>
            <a:ext cx="8686800" cy="4968875"/>
          </a:xfrm>
          <a:noFill/>
        </p:spPr>
        <p:txBody>
          <a:bodyPr lIns="92075" tIns="46038" rIns="92075" bIns="46038"/>
          <a:lstStyle/>
          <a:p>
            <a:pPr eaLnBrk="1" hangingPunct="1"/>
            <a:r>
              <a:rPr lang="zh-CN" altLang="en-US">
                <a:latin typeface="楷体_GB2312" pitchFamily="49" charset="-122"/>
              </a:rPr>
              <a:t>如何实现状态转换图</a:t>
            </a:r>
            <a:endParaRPr lang="en-US" altLang="zh-CN">
              <a:latin typeface="楷体_GB2312" pitchFamily="49" charset="-122"/>
            </a:endParaRPr>
          </a:p>
          <a:p>
            <a:pPr lvl="1" eaLnBrk="1" hangingPunct="1"/>
            <a:r>
              <a:rPr lang="zh-CN" altLang="en-US">
                <a:latin typeface="楷体_GB2312" pitchFamily="49" charset="-122"/>
              </a:rPr>
              <a:t>四个数组组成的结构，既可以实现数据压缩存储，又可以实现元素的快速访问</a:t>
            </a:r>
          </a:p>
        </p:txBody>
      </p:sp>
      <p:pic>
        <p:nvPicPr>
          <p:cNvPr id="87049" name="Picture 9">
            <a:extLst>
              <a:ext uri="{FF2B5EF4-FFF2-40B4-BE49-F238E27FC236}">
                <a16:creationId xmlns:a16="http://schemas.microsoft.com/office/drawing/2014/main" id="{9BA89AE9-F414-4A72-8AA3-F8A534F0D339}"/>
              </a:ext>
            </a:extLst>
          </p:cNvPr>
          <p:cNvPicPr>
            <a:picLocks noChangeAspect="1" noChangeArrowheads="1"/>
          </p:cNvPicPr>
          <p:nvPr/>
        </p:nvPicPr>
        <p:blipFill>
          <a:blip r:embed="rId2"/>
          <a:srcRect/>
          <a:stretch>
            <a:fillRect/>
          </a:stretch>
        </p:blipFill>
        <p:spPr bwMode="auto">
          <a:xfrm>
            <a:off x="84138" y="3005138"/>
            <a:ext cx="4978400" cy="32416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a:extLst>
              <a:ext uri="{FF2B5EF4-FFF2-40B4-BE49-F238E27FC236}">
                <a16:creationId xmlns:a16="http://schemas.microsoft.com/office/drawing/2014/main" id="{F8376AF2-A2DD-4C6B-8FE9-3D695077C7D6}"/>
              </a:ext>
            </a:extLst>
          </p:cNvPr>
          <p:cNvSpPr>
            <a:spLocks noChangeArrowheads="1"/>
          </p:cNvSpPr>
          <p:nvPr/>
        </p:nvSpPr>
        <p:spPr bwMode="auto">
          <a:xfrm>
            <a:off x="5192713" y="3036888"/>
            <a:ext cx="3843337"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marL="0" lvl="1" eaLnBrk="1" hangingPunct="1">
              <a:buFont typeface="Wingdings" panose="05000000000000000000" pitchFamily="2" charset="2"/>
              <a:buNone/>
            </a:pPr>
            <a:r>
              <a:rPr lang="zh-CN" altLang="en-US" sz="2400">
                <a:solidFill>
                  <a:srgbClr val="FF0000"/>
                </a:solidFill>
                <a:latin typeface="楷体_GB2312" pitchFamily="49" charset="-122"/>
              </a:rPr>
              <a:t>查找状态</a:t>
            </a:r>
            <a:r>
              <a:rPr lang="en-US" altLang="zh-CN" sz="2400">
                <a:solidFill>
                  <a:srgbClr val="FF0000"/>
                </a:solidFill>
                <a:latin typeface="楷体_GB2312" pitchFamily="49" charset="-122"/>
              </a:rPr>
              <a:t>s</a:t>
            </a:r>
            <a:r>
              <a:rPr lang="zh-CN" altLang="en-US" sz="2400">
                <a:solidFill>
                  <a:srgbClr val="FF0000"/>
                </a:solidFill>
                <a:latin typeface="楷体_GB2312" pitchFamily="49" charset="-122"/>
              </a:rPr>
              <a:t>在遇到字符</a:t>
            </a:r>
            <a:r>
              <a:rPr lang="en-US" altLang="zh-CN" sz="2400">
                <a:solidFill>
                  <a:srgbClr val="FF0000"/>
                </a:solidFill>
                <a:latin typeface="楷体_GB2312" pitchFamily="49" charset="-122"/>
              </a:rPr>
              <a:t>a</a:t>
            </a:r>
            <a:r>
              <a:rPr lang="zh-CN" altLang="en-US" sz="2400">
                <a:solidFill>
                  <a:srgbClr val="FF0000"/>
                </a:solidFill>
                <a:latin typeface="楷体_GB2312" pitchFamily="49" charset="-122"/>
              </a:rPr>
              <a:t>后进入的状态</a:t>
            </a:r>
            <a:r>
              <a:rPr lang="en-US" altLang="zh-CN" sz="2400">
                <a:solidFill>
                  <a:srgbClr val="FF0000"/>
                </a:solidFill>
                <a:latin typeface="楷体_GB2312" pitchFamily="49" charset="-122"/>
              </a:rPr>
              <a:t>nextstate(s,a)</a:t>
            </a:r>
          </a:p>
          <a:p>
            <a:pPr marL="0" lvl="1" eaLnBrk="1" hangingPunct="1">
              <a:buFont typeface="Wingdings" panose="05000000000000000000" pitchFamily="2" charset="2"/>
              <a:buNone/>
            </a:pPr>
            <a:endParaRPr lang="en-US" altLang="zh-CN" sz="2400">
              <a:solidFill>
                <a:srgbClr val="FF0000"/>
              </a:solidFill>
              <a:latin typeface="楷体_GB2312" pitchFamily="49" charset="-122"/>
            </a:endParaRPr>
          </a:p>
          <a:p>
            <a:pPr marL="0" lvl="1" eaLnBrk="1" hangingPunct="1">
              <a:buFont typeface="Wingdings" panose="05000000000000000000" pitchFamily="2" charset="2"/>
              <a:buNone/>
            </a:pPr>
            <a:r>
              <a:rPr lang="en-US" altLang="zh-CN" sz="2400">
                <a:solidFill>
                  <a:srgbClr val="FF0000"/>
                </a:solidFill>
                <a:latin typeface="楷体_GB2312" pitchFamily="49" charset="-122"/>
              </a:rPr>
              <a:t>If(check[base[s]+a]==s)</a:t>
            </a:r>
          </a:p>
          <a:p>
            <a:pPr marL="0" lvl="1" eaLnBrk="1" hangingPunct="1">
              <a:buFont typeface="Wingdings" panose="05000000000000000000" pitchFamily="2" charset="2"/>
              <a:buNone/>
            </a:pPr>
            <a:r>
              <a:rPr lang="en-US" altLang="zh-CN" sz="2400">
                <a:solidFill>
                  <a:srgbClr val="FF0000"/>
                </a:solidFill>
                <a:latin typeface="楷体_GB2312" pitchFamily="49" charset="-122"/>
              </a:rPr>
              <a:t>  return next[base[s]+a]</a:t>
            </a:r>
          </a:p>
          <a:p>
            <a:pPr marL="0" lvl="1" eaLnBrk="1" hangingPunct="1">
              <a:buFont typeface="Wingdings" panose="05000000000000000000" pitchFamily="2" charset="2"/>
              <a:buNone/>
            </a:pPr>
            <a:r>
              <a:rPr lang="en-US" altLang="zh-CN" sz="2400">
                <a:solidFill>
                  <a:srgbClr val="FF0000"/>
                </a:solidFill>
                <a:latin typeface="楷体_GB2312" pitchFamily="49" charset="-122"/>
              </a:rPr>
              <a:t>Else</a:t>
            </a:r>
          </a:p>
          <a:p>
            <a:pPr marL="0" lvl="1" eaLnBrk="1" hangingPunct="1">
              <a:buFont typeface="Wingdings" panose="05000000000000000000" pitchFamily="2" charset="2"/>
              <a:buNone/>
            </a:pPr>
            <a:r>
              <a:rPr lang="en-US" altLang="zh-CN" sz="2400">
                <a:solidFill>
                  <a:srgbClr val="FF0000"/>
                </a:solidFill>
                <a:latin typeface="楷体_GB2312" pitchFamily="49" charset="-122"/>
              </a:rPr>
              <a:t>  </a:t>
            </a:r>
            <a:r>
              <a:rPr lang="zh-CN" altLang="en-US" sz="2400">
                <a:solidFill>
                  <a:srgbClr val="FF0000"/>
                </a:solidFill>
                <a:latin typeface="楷体_GB2312" pitchFamily="49" charset="-122"/>
              </a:rPr>
              <a:t>进入默认转向</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椭圆 1">
            <a:extLst>
              <a:ext uri="{FF2B5EF4-FFF2-40B4-BE49-F238E27FC236}">
                <a16:creationId xmlns:a16="http://schemas.microsoft.com/office/drawing/2014/main" id="{9298E191-33E3-4685-B5D3-635387651F64}"/>
              </a:ext>
            </a:extLst>
          </p:cNvPr>
          <p:cNvSpPr>
            <a:spLocks noChangeArrowheads="1"/>
          </p:cNvSpPr>
          <p:nvPr/>
        </p:nvSpPr>
        <p:spPr bwMode="auto">
          <a:xfrm>
            <a:off x="1187450" y="1557338"/>
            <a:ext cx="504825" cy="503237"/>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0</a:t>
            </a:r>
            <a:endParaRPr lang="zh-CN" altLang="en-US" sz="2600" b="0">
              <a:ea typeface="宋体" panose="02010600030101010101" pitchFamily="2" charset="-122"/>
            </a:endParaRPr>
          </a:p>
        </p:txBody>
      </p:sp>
      <p:sp>
        <p:nvSpPr>
          <p:cNvPr id="134147" name="椭圆 2">
            <a:extLst>
              <a:ext uri="{FF2B5EF4-FFF2-40B4-BE49-F238E27FC236}">
                <a16:creationId xmlns:a16="http://schemas.microsoft.com/office/drawing/2014/main" id="{A8907775-5836-4F1C-AFB2-ED01CFC52F06}"/>
              </a:ext>
            </a:extLst>
          </p:cNvPr>
          <p:cNvSpPr>
            <a:spLocks noChangeArrowheads="1"/>
          </p:cNvSpPr>
          <p:nvPr/>
        </p:nvSpPr>
        <p:spPr bwMode="auto">
          <a:xfrm>
            <a:off x="2627313" y="1557338"/>
            <a:ext cx="504825" cy="503237"/>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1</a:t>
            </a:r>
            <a:endParaRPr lang="zh-CN" altLang="en-US" sz="2600" b="0">
              <a:ea typeface="宋体" panose="02010600030101010101" pitchFamily="2" charset="-122"/>
            </a:endParaRPr>
          </a:p>
        </p:txBody>
      </p:sp>
      <p:sp>
        <p:nvSpPr>
          <p:cNvPr id="134148" name="椭圆 3">
            <a:extLst>
              <a:ext uri="{FF2B5EF4-FFF2-40B4-BE49-F238E27FC236}">
                <a16:creationId xmlns:a16="http://schemas.microsoft.com/office/drawing/2014/main" id="{FCE5FC8F-CB28-449D-9CF9-CABA5CEF6DAD}"/>
              </a:ext>
            </a:extLst>
          </p:cNvPr>
          <p:cNvSpPr>
            <a:spLocks noChangeArrowheads="1"/>
          </p:cNvSpPr>
          <p:nvPr/>
        </p:nvSpPr>
        <p:spPr bwMode="auto">
          <a:xfrm>
            <a:off x="4067175" y="1557338"/>
            <a:ext cx="504825" cy="503237"/>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2</a:t>
            </a:r>
            <a:endParaRPr lang="zh-CN" altLang="en-US" sz="2600" b="0">
              <a:ea typeface="宋体" panose="02010600030101010101" pitchFamily="2" charset="-122"/>
            </a:endParaRPr>
          </a:p>
        </p:txBody>
      </p:sp>
      <p:sp>
        <p:nvSpPr>
          <p:cNvPr id="134149" name="椭圆 4">
            <a:extLst>
              <a:ext uri="{FF2B5EF4-FFF2-40B4-BE49-F238E27FC236}">
                <a16:creationId xmlns:a16="http://schemas.microsoft.com/office/drawing/2014/main" id="{97CE3BE3-F3BE-41C0-929E-34D93BBC658E}"/>
              </a:ext>
            </a:extLst>
          </p:cNvPr>
          <p:cNvSpPr>
            <a:spLocks noChangeArrowheads="1"/>
          </p:cNvSpPr>
          <p:nvPr/>
        </p:nvSpPr>
        <p:spPr bwMode="auto">
          <a:xfrm>
            <a:off x="5508625" y="1557338"/>
            <a:ext cx="503238" cy="503237"/>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4</a:t>
            </a:r>
            <a:endParaRPr lang="zh-CN" altLang="en-US" sz="2600" b="0">
              <a:ea typeface="宋体" panose="02010600030101010101" pitchFamily="2" charset="-122"/>
            </a:endParaRPr>
          </a:p>
        </p:txBody>
      </p:sp>
      <p:sp>
        <p:nvSpPr>
          <p:cNvPr id="134150" name="椭圆 5">
            <a:extLst>
              <a:ext uri="{FF2B5EF4-FFF2-40B4-BE49-F238E27FC236}">
                <a16:creationId xmlns:a16="http://schemas.microsoft.com/office/drawing/2014/main" id="{05014552-5575-4F59-843B-FA0E2412235E}"/>
              </a:ext>
            </a:extLst>
          </p:cNvPr>
          <p:cNvSpPr>
            <a:spLocks noChangeArrowheads="1"/>
          </p:cNvSpPr>
          <p:nvPr/>
        </p:nvSpPr>
        <p:spPr bwMode="auto">
          <a:xfrm>
            <a:off x="6948488" y="1557338"/>
            <a:ext cx="503237" cy="503237"/>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5</a:t>
            </a:r>
            <a:endParaRPr lang="zh-CN" altLang="en-US" sz="2600" b="0">
              <a:ea typeface="宋体" panose="02010600030101010101" pitchFamily="2" charset="-122"/>
            </a:endParaRPr>
          </a:p>
        </p:txBody>
      </p:sp>
      <p:sp>
        <p:nvSpPr>
          <p:cNvPr id="134151" name="椭圆 6">
            <a:extLst>
              <a:ext uri="{FF2B5EF4-FFF2-40B4-BE49-F238E27FC236}">
                <a16:creationId xmlns:a16="http://schemas.microsoft.com/office/drawing/2014/main" id="{D8457893-02C1-4C31-B2C8-03522A94BBE9}"/>
              </a:ext>
            </a:extLst>
          </p:cNvPr>
          <p:cNvSpPr>
            <a:spLocks noChangeArrowheads="1"/>
          </p:cNvSpPr>
          <p:nvPr/>
        </p:nvSpPr>
        <p:spPr bwMode="auto">
          <a:xfrm>
            <a:off x="8388350" y="1557338"/>
            <a:ext cx="504825" cy="503237"/>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6</a:t>
            </a:r>
            <a:endParaRPr lang="zh-CN" altLang="en-US" sz="2600" b="0">
              <a:ea typeface="宋体" panose="02010600030101010101" pitchFamily="2" charset="-122"/>
            </a:endParaRPr>
          </a:p>
        </p:txBody>
      </p:sp>
      <p:cxnSp>
        <p:nvCxnSpPr>
          <p:cNvPr id="134152" name="直接箭头连接符 7">
            <a:extLst>
              <a:ext uri="{FF2B5EF4-FFF2-40B4-BE49-F238E27FC236}">
                <a16:creationId xmlns:a16="http://schemas.microsoft.com/office/drawing/2014/main" id="{E8291ADB-9B2F-4A06-9931-5B0FB7EEE02F}"/>
              </a:ext>
            </a:extLst>
          </p:cNvPr>
          <p:cNvCxnSpPr>
            <a:cxnSpLocks noChangeShapeType="1"/>
            <a:endCxn id="134146" idx="2"/>
          </p:cNvCxnSpPr>
          <p:nvPr/>
        </p:nvCxnSpPr>
        <p:spPr bwMode="auto">
          <a:xfrm>
            <a:off x="360363" y="1808163"/>
            <a:ext cx="827087"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4153" name="TextBox 8">
            <a:extLst>
              <a:ext uri="{FF2B5EF4-FFF2-40B4-BE49-F238E27FC236}">
                <a16:creationId xmlns:a16="http://schemas.microsoft.com/office/drawing/2014/main" id="{B6908052-B99D-4656-B683-E7697D9F5A94}"/>
              </a:ext>
            </a:extLst>
          </p:cNvPr>
          <p:cNvSpPr txBox="1">
            <a:spLocks noChangeArrowheads="1"/>
          </p:cNvSpPr>
          <p:nvPr/>
        </p:nvSpPr>
        <p:spPr bwMode="auto">
          <a:xfrm>
            <a:off x="406400" y="1412875"/>
            <a:ext cx="646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start</a:t>
            </a:r>
            <a:endParaRPr lang="zh-CN" altLang="en-US" sz="1800" b="0">
              <a:ea typeface="宋体" panose="02010600030101010101" pitchFamily="2" charset="-122"/>
            </a:endParaRPr>
          </a:p>
        </p:txBody>
      </p:sp>
      <p:cxnSp>
        <p:nvCxnSpPr>
          <p:cNvPr id="134154" name="直接箭头连接符 9">
            <a:extLst>
              <a:ext uri="{FF2B5EF4-FFF2-40B4-BE49-F238E27FC236}">
                <a16:creationId xmlns:a16="http://schemas.microsoft.com/office/drawing/2014/main" id="{DAE3F81F-4AAB-46C0-9A34-5826A2DC9116}"/>
              </a:ext>
            </a:extLst>
          </p:cNvPr>
          <p:cNvCxnSpPr>
            <a:cxnSpLocks noChangeShapeType="1"/>
          </p:cNvCxnSpPr>
          <p:nvPr/>
        </p:nvCxnSpPr>
        <p:spPr bwMode="auto">
          <a:xfrm>
            <a:off x="1763713" y="1844675"/>
            <a:ext cx="827087"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4155" name="TextBox 10">
            <a:extLst>
              <a:ext uri="{FF2B5EF4-FFF2-40B4-BE49-F238E27FC236}">
                <a16:creationId xmlns:a16="http://schemas.microsoft.com/office/drawing/2014/main" id="{22068C91-C970-4131-8FC0-8756508E87EA}"/>
              </a:ext>
            </a:extLst>
          </p:cNvPr>
          <p:cNvSpPr txBox="1">
            <a:spLocks noChangeArrowheads="1"/>
          </p:cNvSpPr>
          <p:nvPr/>
        </p:nvSpPr>
        <p:spPr bwMode="auto">
          <a:xfrm>
            <a:off x="1809750" y="1304925"/>
            <a:ext cx="625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cxnSp>
        <p:nvCxnSpPr>
          <p:cNvPr id="134156" name="直接箭头连接符 11">
            <a:extLst>
              <a:ext uri="{FF2B5EF4-FFF2-40B4-BE49-F238E27FC236}">
                <a16:creationId xmlns:a16="http://schemas.microsoft.com/office/drawing/2014/main" id="{C1A5D2DD-C33A-4E9D-8DCA-40CB709C51EC}"/>
              </a:ext>
            </a:extLst>
          </p:cNvPr>
          <p:cNvCxnSpPr>
            <a:cxnSpLocks noChangeShapeType="1"/>
          </p:cNvCxnSpPr>
          <p:nvPr/>
        </p:nvCxnSpPr>
        <p:spPr bwMode="auto">
          <a:xfrm>
            <a:off x="3168650" y="1846263"/>
            <a:ext cx="827088"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4157" name="TextBox 12">
            <a:extLst>
              <a:ext uri="{FF2B5EF4-FFF2-40B4-BE49-F238E27FC236}">
                <a16:creationId xmlns:a16="http://schemas.microsoft.com/office/drawing/2014/main" id="{FEF2659D-4BC4-48F8-AC93-409C772CBBEE}"/>
              </a:ext>
            </a:extLst>
          </p:cNvPr>
          <p:cNvSpPr txBox="1">
            <a:spLocks noChangeArrowheads="1"/>
          </p:cNvSpPr>
          <p:nvPr/>
        </p:nvSpPr>
        <p:spPr bwMode="auto">
          <a:xfrm>
            <a:off x="3494088" y="1306513"/>
            <a:ext cx="2857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a:t>
            </a:r>
            <a:endParaRPr lang="zh-CN" altLang="en-US" sz="2600" b="0">
              <a:ea typeface="宋体" panose="02010600030101010101" pitchFamily="2" charset="-122"/>
            </a:endParaRPr>
          </a:p>
        </p:txBody>
      </p:sp>
      <p:cxnSp>
        <p:nvCxnSpPr>
          <p:cNvPr id="134158" name="直接箭头连接符 13">
            <a:extLst>
              <a:ext uri="{FF2B5EF4-FFF2-40B4-BE49-F238E27FC236}">
                <a16:creationId xmlns:a16="http://schemas.microsoft.com/office/drawing/2014/main" id="{C6C20B03-0A14-42E9-85E0-F011C17BAD67}"/>
              </a:ext>
            </a:extLst>
          </p:cNvPr>
          <p:cNvCxnSpPr>
            <a:cxnSpLocks noChangeShapeType="1"/>
          </p:cNvCxnSpPr>
          <p:nvPr/>
        </p:nvCxnSpPr>
        <p:spPr bwMode="auto">
          <a:xfrm>
            <a:off x="4679950" y="1808163"/>
            <a:ext cx="828675"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4159" name="TextBox 14">
            <a:extLst>
              <a:ext uri="{FF2B5EF4-FFF2-40B4-BE49-F238E27FC236}">
                <a16:creationId xmlns:a16="http://schemas.microsoft.com/office/drawing/2014/main" id="{28CF3AD1-27A4-41C6-ADE5-4ECD9B406924}"/>
              </a:ext>
            </a:extLst>
          </p:cNvPr>
          <p:cNvSpPr txBox="1">
            <a:spLocks noChangeArrowheads="1"/>
          </p:cNvSpPr>
          <p:nvPr/>
        </p:nvSpPr>
        <p:spPr bwMode="auto">
          <a:xfrm>
            <a:off x="4932363" y="1268413"/>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E</a:t>
            </a:r>
            <a:endParaRPr lang="zh-CN" altLang="en-US" sz="1800" b="0">
              <a:ea typeface="宋体" panose="02010600030101010101" pitchFamily="2" charset="-122"/>
            </a:endParaRPr>
          </a:p>
        </p:txBody>
      </p:sp>
      <p:cxnSp>
        <p:nvCxnSpPr>
          <p:cNvPr id="134160" name="直接箭头连接符 15">
            <a:extLst>
              <a:ext uri="{FF2B5EF4-FFF2-40B4-BE49-F238E27FC236}">
                <a16:creationId xmlns:a16="http://schemas.microsoft.com/office/drawing/2014/main" id="{D169325F-43A6-4B7A-9260-4AAE1A813001}"/>
              </a:ext>
            </a:extLst>
          </p:cNvPr>
          <p:cNvCxnSpPr>
            <a:cxnSpLocks noChangeShapeType="1"/>
          </p:cNvCxnSpPr>
          <p:nvPr/>
        </p:nvCxnSpPr>
        <p:spPr bwMode="auto">
          <a:xfrm>
            <a:off x="6084888" y="1808163"/>
            <a:ext cx="827087"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4161" name="TextBox 16">
            <a:extLst>
              <a:ext uri="{FF2B5EF4-FFF2-40B4-BE49-F238E27FC236}">
                <a16:creationId xmlns:a16="http://schemas.microsoft.com/office/drawing/2014/main" id="{70400E04-E646-4201-8DC4-C76CBDFB1FCB}"/>
              </a:ext>
            </a:extLst>
          </p:cNvPr>
          <p:cNvSpPr txBox="1">
            <a:spLocks noChangeArrowheads="1"/>
          </p:cNvSpPr>
          <p:nvPr/>
        </p:nvSpPr>
        <p:spPr bwMode="auto">
          <a:xfrm>
            <a:off x="6011863" y="1268413"/>
            <a:ext cx="6683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 | -</a:t>
            </a:r>
            <a:endParaRPr lang="zh-CN" altLang="en-US" sz="1800" b="0">
              <a:ea typeface="宋体" panose="02010600030101010101" pitchFamily="2" charset="-122"/>
            </a:endParaRPr>
          </a:p>
        </p:txBody>
      </p:sp>
      <p:cxnSp>
        <p:nvCxnSpPr>
          <p:cNvPr id="134162" name="直接箭头连接符 17">
            <a:extLst>
              <a:ext uri="{FF2B5EF4-FFF2-40B4-BE49-F238E27FC236}">
                <a16:creationId xmlns:a16="http://schemas.microsoft.com/office/drawing/2014/main" id="{0FED57C8-224A-42AC-B846-6746A32AFF9B}"/>
              </a:ext>
            </a:extLst>
          </p:cNvPr>
          <p:cNvCxnSpPr>
            <a:cxnSpLocks noChangeShapeType="1"/>
          </p:cNvCxnSpPr>
          <p:nvPr/>
        </p:nvCxnSpPr>
        <p:spPr bwMode="auto">
          <a:xfrm>
            <a:off x="7524750" y="1808163"/>
            <a:ext cx="827088"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4163" name="TextBox 18">
            <a:extLst>
              <a:ext uri="{FF2B5EF4-FFF2-40B4-BE49-F238E27FC236}">
                <a16:creationId xmlns:a16="http://schemas.microsoft.com/office/drawing/2014/main" id="{30FBDDBB-6968-4A5E-B9DE-A288BDE62A48}"/>
              </a:ext>
            </a:extLst>
          </p:cNvPr>
          <p:cNvSpPr txBox="1">
            <a:spLocks noChangeArrowheads="1"/>
          </p:cNvSpPr>
          <p:nvPr/>
        </p:nvSpPr>
        <p:spPr bwMode="auto">
          <a:xfrm>
            <a:off x="7451725" y="1352550"/>
            <a:ext cx="625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sp>
        <p:nvSpPr>
          <p:cNvPr id="134164" name="TextBox 19">
            <a:extLst>
              <a:ext uri="{FF2B5EF4-FFF2-40B4-BE49-F238E27FC236}">
                <a16:creationId xmlns:a16="http://schemas.microsoft.com/office/drawing/2014/main" id="{0B7A4A4D-4056-496F-A964-7F36E0B84AB7}"/>
              </a:ext>
            </a:extLst>
          </p:cNvPr>
          <p:cNvSpPr txBox="1">
            <a:spLocks noChangeArrowheads="1"/>
          </p:cNvSpPr>
          <p:nvPr/>
        </p:nvSpPr>
        <p:spPr bwMode="auto">
          <a:xfrm>
            <a:off x="2455863" y="333375"/>
            <a:ext cx="623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sp>
        <p:nvSpPr>
          <p:cNvPr id="134165" name="任意多边形 20">
            <a:extLst>
              <a:ext uri="{FF2B5EF4-FFF2-40B4-BE49-F238E27FC236}">
                <a16:creationId xmlns:a16="http://schemas.microsoft.com/office/drawing/2014/main" id="{4734596C-77F3-4432-8EAE-A9A457B7F299}"/>
              </a:ext>
            </a:extLst>
          </p:cNvPr>
          <p:cNvSpPr>
            <a:spLocks/>
          </p:cNvSpPr>
          <p:nvPr/>
        </p:nvSpPr>
        <p:spPr bwMode="auto">
          <a:xfrm>
            <a:off x="2646363" y="784225"/>
            <a:ext cx="431800" cy="889000"/>
          </a:xfrm>
          <a:custGeom>
            <a:avLst/>
            <a:gdLst>
              <a:gd name="T0" fmla="*/ 0 w 432486"/>
              <a:gd name="T1" fmla="*/ 853576 h 889822"/>
              <a:gd name="T2" fmla="*/ 184077 w 432486"/>
              <a:gd name="T3" fmla="*/ 136 h 889822"/>
              <a:gd name="T4" fmla="*/ 402668 w 432486"/>
              <a:gd name="T5" fmla="*/ 782453 h 889822"/>
              <a:gd name="T6" fmla="*/ 0 60000 65536"/>
              <a:gd name="T7" fmla="*/ 0 60000 65536"/>
              <a:gd name="T8" fmla="*/ 0 60000 65536"/>
            </a:gdLst>
            <a:ahLst/>
            <a:cxnLst>
              <a:cxn ang="T6">
                <a:pos x="T0" y="T1"/>
              </a:cxn>
              <a:cxn ang="T7">
                <a:pos x="T2" y="T3"/>
              </a:cxn>
              <a:cxn ang="T8">
                <a:pos x="T4" y="T5"/>
              </a:cxn>
            </a:cxnLst>
            <a:rect l="0" t="0" r="r" b="b"/>
            <a:pathLst>
              <a:path w="432486" h="889822">
                <a:moveTo>
                  <a:pt x="0" y="889822"/>
                </a:moveTo>
                <a:cubicBezTo>
                  <a:pt x="62813" y="451157"/>
                  <a:pt x="125627" y="12493"/>
                  <a:pt x="197708" y="136"/>
                </a:cubicBezTo>
                <a:cubicBezTo>
                  <a:pt x="269789" y="-12221"/>
                  <a:pt x="432486" y="815682"/>
                  <a:pt x="432486" y="815682"/>
                </a:cubicBezTo>
              </a:path>
            </a:pathLst>
          </a:cu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166" name="TextBox 21">
            <a:extLst>
              <a:ext uri="{FF2B5EF4-FFF2-40B4-BE49-F238E27FC236}">
                <a16:creationId xmlns:a16="http://schemas.microsoft.com/office/drawing/2014/main" id="{A5E3671E-94F8-4A4C-83FD-C0E26E7CED62}"/>
              </a:ext>
            </a:extLst>
          </p:cNvPr>
          <p:cNvSpPr txBox="1">
            <a:spLocks noChangeArrowheads="1"/>
          </p:cNvSpPr>
          <p:nvPr/>
        </p:nvSpPr>
        <p:spPr bwMode="auto">
          <a:xfrm>
            <a:off x="4113213" y="323850"/>
            <a:ext cx="314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E</a:t>
            </a:r>
            <a:endParaRPr lang="zh-CN" altLang="en-US" sz="1800" b="0">
              <a:ea typeface="宋体" panose="02010600030101010101" pitchFamily="2" charset="-122"/>
            </a:endParaRPr>
          </a:p>
        </p:txBody>
      </p:sp>
      <p:sp>
        <p:nvSpPr>
          <p:cNvPr id="134167" name="任意多边形 22">
            <a:extLst>
              <a:ext uri="{FF2B5EF4-FFF2-40B4-BE49-F238E27FC236}">
                <a16:creationId xmlns:a16="http://schemas.microsoft.com/office/drawing/2014/main" id="{44517E9D-42CB-4F7D-84DA-4EF1E3BE395C}"/>
              </a:ext>
            </a:extLst>
          </p:cNvPr>
          <p:cNvSpPr>
            <a:spLocks/>
          </p:cNvSpPr>
          <p:nvPr/>
        </p:nvSpPr>
        <p:spPr bwMode="auto">
          <a:xfrm>
            <a:off x="4086225" y="1138238"/>
            <a:ext cx="431800" cy="534987"/>
          </a:xfrm>
          <a:custGeom>
            <a:avLst/>
            <a:gdLst>
              <a:gd name="T0" fmla="*/ 0 w 432486"/>
              <a:gd name="T1" fmla="*/ 1 h 889822"/>
              <a:gd name="T2" fmla="*/ 184077 w 432486"/>
              <a:gd name="T3" fmla="*/ 1 h 889822"/>
              <a:gd name="T4" fmla="*/ 402668 w 432486"/>
              <a:gd name="T5" fmla="*/ 1 h 889822"/>
              <a:gd name="T6" fmla="*/ 0 60000 65536"/>
              <a:gd name="T7" fmla="*/ 0 60000 65536"/>
              <a:gd name="T8" fmla="*/ 0 60000 65536"/>
            </a:gdLst>
            <a:ahLst/>
            <a:cxnLst>
              <a:cxn ang="T6">
                <a:pos x="T0" y="T1"/>
              </a:cxn>
              <a:cxn ang="T7">
                <a:pos x="T2" y="T3"/>
              </a:cxn>
              <a:cxn ang="T8">
                <a:pos x="T4" y="T5"/>
              </a:cxn>
            </a:cxnLst>
            <a:rect l="0" t="0" r="r" b="b"/>
            <a:pathLst>
              <a:path w="432486" h="889822">
                <a:moveTo>
                  <a:pt x="0" y="889822"/>
                </a:moveTo>
                <a:cubicBezTo>
                  <a:pt x="62813" y="451157"/>
                  <a:pt x="125627" y="12493"/>
                  <a:pt x="197708" y="136"/>
                </a:cubicBezTo>
                <a:cubicBezTo>
                  <a:pt x="269789" y="-12221"/>
                  <a:pt x="432486" y="815682"/>
                  <a:pt x="432486" y="815682"/>
                </a:cubicBezTo>
              </a:path>
            </a:pathLst>
          </a:cu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168" name="TextBox 23">
            <a:extLst>
              <a:ext uri="{FF2B5EF4-FFF2-40B4-BE49-F238E27FC236}">
                <a16:creationId xmlns:a16="http://schemas.microsoft.com/office/drawing/2014/main" id="{C3BB80AB-CED9-4301-A075-97F9A6B38130}"/>
              </a:ext>
            </a:extLst>
          </p:cNvPr>
          <p:cNvSpPr txBox="1">
            <a:spLocks noChangeArrowheads="1"/>
          </p:cNvSpPr>
          <p:nvPr/>
        </p:nvSpPr>
        <p:spPr bwMode="auto">
          <a:xfrm>
            <a:off x="6704013" y="260350"/>
            <a:ext cx="8921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sp>
        <p:nvSpPr>
          <p:cNvPr id="134169" name="任意多边形 24">
            <a:extLst>
              <a:ext uri="{FF2B5EF4-FFF2-40B4-BE49-F238E27FC236}">
                <a16:creationId xmlns:a16="http://schemas.microsoft.com/office/drawing/2014/main" id="{07776BED-320F-445E-A52E-C49B9009A8C5}"/>
              </a:ext>
            </a:extLst>
          </p:cNvPr>
          <p:cNvSpPr>
            <a:spLocks/>
          </p:cNvSpPr>
          <p:nvPr/>
        </p:nvSpPr>
        <p:spPr bwMode="auto">
          <a:xfrm>
            <a:off x="5759450" y="692150"/>
            <a:ext cx="2628900" cy="890588"/>
          </a:xfrm>
          <a:custGeom>
            <a:avLst/>
            <a:gdLst>
              <a:gd name="T0" fmla="*/ 0 w 432486"/>
              <a:gd name="T1" fmla="*/ 924954 h 889822"/>
              <a:gd name="T2" fmla="*/ 2147483646 w 432486"/>
              <a:gd name="T3" fmla="*/ 136 h 889822"/>
              <a:gd name="T4" fmla="*/ 2147483646 w 432486"/>
              <a:gd name="T5" fmla="*/ 847886 h 889822"/>
              <a:gd name="T6" fmla="*/ 0 60000 65536"/>
              <a:gd name="T7" fmla="*/ 0 60000 65536"/>
              <a:gd name="T8" fmla="*/ 0 60000 65536"/>
            </a:gdLst>
            <a:ahLst/>
            <a:cxnLst>
              <a:cxn ang="T6">
                <a:pos x="T0" y="T1"/>
              </a:cxn>
              <a:cxn ang="T7">
                <a:pos x="T2" y="T3"/>
              </a:cxn>
              <a:cxn ang="T8">
                <a:pos x="T4" y="T5"/>
              </a:cxn>
            </a:cxnLst>
            <a:rect l="0" t="0" r="r" b="b"/>
            <a:pathLst>
              <a:path w="432486" h="889822">
                <a:moveTo>
                  <a:pt x="0" y="889822"/>
                </a:moveTo>
                <a:cubicBezTo>
                  <a:pt x="62813" y="451157"/>
                  <a:pt x="125627" y="12493"/>
                  <a:pt x="197708" y="136"/>
                </a:cubicBezTo>
                <a:cubicBezTo>
                  <a:pt x="269789" y="-12221"/>
                  <a:pt x="432486" y="815682"/>
                  <a:pt x="432486" y="815682"/>
                </a:cubicBezTo>
              </a:path>
            </a:pathLst>
          </a:cu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170" name="TextBox 25">
            <a:extLst>
              <a:ext uri="{FF2B5EF4-FFF2-40B4-BE49-F238E27FC236}">
                <a16:creationId xmlns:a16="http://schemas.microsoft.com/office/drawing/2014/main" id="{0A7E695A-E46C-4BE8-A681-EF572568F0F3}"/>
              </a:ext>
            </a:extLst>
          </p:cNvPr>
          <p:cNvSpPr txBox="1">
            <a:spLocks noChangeArrowheads="1"/>
          </p:cNvSpPr>
          <p:nvPr/>
        </p:nvSpPr>
        <p:spPr bwMode="auto">
          <a:xfrm>
            <a:off x="8216900" y="333375"/>
            <a:ext cx="6238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sp>
        <p:nvSpPr>
          <p:cNvPr id="134171" name="任意多边形 26">
            <a:extLst>
              <a:ext uri="{FF2B5EF4-FFF2-40B4-BE49-F238E27FC236}">
                <a16:creationId xmlns:a16="http://schemas.microsoft.com/office/drawing/2014/main" id="{B1D3624B-DC7B-488D-BB04-3B32419AA7F3}"/>
              </a:ext>
            </a:extLst>
          </p:cNvPr>
          <p:cNvSpPr>
            <a:spLocks/>
          </p:cNvSpPr>
          <p:nvPr/>
        </p:nvSpPr>
        <p:spPr bwMode="auto">
          <a:xfrm>
            <a:off x="8407400" y="784225"/>
            <a:ext cx="431800" cy="889000"/>
          </a:xfrm>
          <a:custGeom>
            <a:avLst/>
            <a:gdLst>
              <a:gd name="T0" fmla="*/ 0 w 432486"/>
              <a:gd name="T1" fmla="*/ 853576 h 889822"/>
              <a:gd name="T2" fmla="*/ 184077 w 432486"/>
              <a:gd name="T3" fmla="*/ 136 h 889822"/>
              <a:gd name="T4" fmla="*/ 402668 w 432486"/>
              <a:gd name="T5" fmla="*/ 782453 h 889822"/>
              <a:gd name="T6" fmla="*/ 0 60000 65536"/>
              <a:gd name="T7" fmla="*/ 0 60000 65536"/>
              <a:gd name="T8" fmla="*/ 0 60000 65536"/>
            </a:gdLst>
            <a:ahLst/>
            <a:cxnLst>
              <a:cxn ang="T6">
                <a:pos x="T0" y="T1"/>
              </a:cxn>
              <a:cxn ang="T7">
                <a:pos x="T2" y="T3"/>
              </a:cxn>
              <a:cxn ang="T8">
                <a:pos x="T4" y="T5"/>
              </a:cxn>
            </a:cxnLst>
            <a:rect l="0" t="0" r="r" b="b"/>
            <a:pathLst>
              <a:path w="432486" h="889822">
                <a:moveTo>
                  <a:pt x="0" y="889822"/>
                </a:moveTo>
                <a:cubicBezTo>
                  <a:pt x="62813" y="451157"/>
                  <a:pt x="125627" y="12493"/>
                  <a:pt x="197708" y="136"/>
                </a:cubicBezTo>
                <a:cubicBezTo>
                  <a:pt x="269789" y="-12221"/>
                  <a:pt x="432486" y="815682"/>
                  <a:pt x="432486" y="815682"/>
                </a:cubicBezTo>
              </a:path>
            </a:pathLst>
          </a:cu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172" name="椭圆 27">
            <a:extLst>
              <a:ext uri="{FF2B5EF4-FFF2-40B4-BE49-F238E27FC236}">
                <a16:creationId xmlns:a16="http://schemas.microsoft.com/office/drawing/2014/main" id="{785AE345-74D5-4A59-8748-4250244E5D86}"/>
              </a:ext>
            </a:extLst>
          </p:cNvPr>
          <p:cNvSpPr>
            <a:spLocks noChangeArrowheads="1"/>
          </p:cNvSpPr>
          <p:nvPr/>
        </p:nvSpPr>
        <p:spPr bwMode="auto">
          <a:xfrm>
            <a:off x="2627313" y="2565400"/>
            <a:ext cx="504825" cy="503238"/>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3</a:t>
            </a:r>
            <a:endParaRPr lang="zh-CN" altLang="en-US" sz="2600" b="0">
              <a:ea typeface="宋体" panose="02010600030101010101" pitchFamily="2" charset="-122"/>
            </a:endParaRPr>
          </a:p>
        </p:txBody>
      </p:sp>
      <p:cxnSp>
        <p:nvCxnSpPr>
          <p:cNvPr id="134173" name="曲线连接符 31">
            <a:extLst>
              <a:ext uri="{FF2B5EF4-FFF2-40B4-BE49-F238E27FC236}">
                <a16:creationId xmlns:a16="http://schemas.microsoft.com/office/drawing/2014/main" id="{9C5477C6-E9B7-431B-9847-CE693A107A26}"/>
              </a:ext>
            </a:extLst>
          </p:cNvPr>
          <p:cNvCxnSpPr>
            <a:cxnSpLocks noChangeShapeType="1"/>
            <a:stCxn id="134146" idx="4"/>
            <a:endCxn id="134172" idx="2"/>
          </p:cNvCxnSpPr>
          <p:nvPr/>
        </p:nvCxnSpPr>
        <p:spPr bwMode="auto">
          <a:xfrm rot="16200000" flipH="1">
            <a:off x="1655763" y="1844675"/>
            <a:ext cx="755650" cy="1187450"/>
          </a:xfrm>
          <a:prstGeom prst="curved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4174" name="TextBox 32">
            <a:extLst>
              <a:ext uri="{FF2B5EF4-FFF2-40B4-BE49-F238E27FC236}">
                <a16:creationId xmlns:a16="http://schemas.microsoft.com/office/drawing/2014/main" id="{14C68853-E6E6-4BC7-A591-A3D724B31093}"/>
              </a:ext>
            </a:extLst>
          </p:cNvPr>
          <p:cNvSpPr txBox="1">
            <a:spLocks noChangeArrowheads="1"/>
          </p:cNvSpPr>
          <p:nvPr/>
        </p:nvSpPr>
        <p:spPr bwMode="auto">
          <a:xfrm>
            <a:off x="1979613" y="2144713"/>
            <a:ext cx="2857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a:t>
            </a:r>
            <a:endParaRPr lang="zh-CN" altLang="en-US" sz="2600" b="0">
              <a:ea typeface="宋体" panose="02010600030101010101" pitchFamily="2" charset="-122"/>
            </a:endParaRPr>
          </a:p>
        </p:txBody>
      </p:sp>
      <p:cxnSp>
        <p:nvCxnSpPr>
          <p:cNvPr id="134175" name="曲线连接符 35">
            <a:extLst>
              <a:ext uri="{FF2B5EF4-FFF2-40B4-BE49-F238E27FC236}">
                <a16:creationId xmlns:a16="http://schemas.microsoft.com/office/drawing/2014/main" id="{A914F52F-7139-4013-8B94-1D89CE72F531}"/>
              </a:ext>
            </a:extLst>
          </p:cNvPr>
          <p:cNvCxnSpPr>
            <a:cxnSpLocks noChangeShapeType="1"/>
            <a:stCxn id="134172" idx="6"/>
            <a:endCxn id="134148" idx="4"/>
          </p:cNvCxnSpPr>
          <p:nvPr/>
        </p:nvCxnSpPr>
        <p:spPr bwMode="auto">
          <a:xfrm flipV="1">
            <a:off x="3132138" y="2060575"/>
            <a:ext cx="1187450" cy="755650"/>
          </a:xfrm>
          <a:prstGeom prst="curved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4176" name="TextBox 36">
            <a:extLst>
              <a:ext uri="{FF2B5EF4-FFF2-40B4-BE49-F238E27FC236}">
                <a16:creationId xmlns:a16="http://schemas.microsoft.com/office/drawing/2014/main" id="{BE669D50-B334-44D4-B5FB-11DC75BA21ED}"/>
              </a:ext>
            </a:extLst>
          </p:cNvPr>
          <p:cNvSpPr txBox="1">
            <a:spLocks noChangeArrowheads="1"/>
          </p:cNvSpPr>
          <p:nvPr/>
        </p:nvSpPr>
        <p:spPr bwMode="auto">
          <a:xfrm>
            <a:off x="3011488" y="2482850"/>
            <a:ext cx="623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sp>
        <p:nvSpPr>
          <p:cNvPr id="134177" name="TextBox 49">
            <a:extLst>
              <a:ext uri="{FF2B5EF4-FFF2-40B4-BE49-F238E27FC236}">
                <a16:creationId xmlns:a16="http://schemas.microsoft.com/office/drawing/2014/main" id="{E13FEB1C-3CFE-4954-9589-EE8063395E56}"/>
              </a:ext>
            </a:extLst>
          </p:cNvPr>
          <p:cNvSpPr txBox="1">
            <a:spLocks noChangeArrowheads="1"/>
          </p:cNvSpPr>
          <p:nvPr/>
        </p:nvSpPr>
        <p:spPr bwMode="auto">
          <a:xfrm>
            <a:off x="3924300" y="755650"/>
            <a:ext cx="647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digit</a:t>
            </a:r>
            <a:endParaRPr lang="zh-CN" altLang="en-US" sz="1800" b="0">
              <a:ea typeface="宋体" panose="02010600030101010101" pitchFamily="2" charset="-122"/>
            </a:endParaRPr>
          </a:p>
        </p:txBody>
      </p:sp>
      <p:sp>
        <p:nvSpPr>
          <p:cNvPr id="134178" name="任意多边形 50">
            <a:extLst>
              <a:ext uri="{FF2B5EF4-FFF2-40B4-BE49-F238E27FC236}">
                <a16:creationId xmlns:a16="http://schemas.microsoft.com/office/drawing/2014/main" id="{3FCD7CE8-C934-4C32-9586-237B0D7C96E0}"/>
              </a:ext>
            </a:extLst>
          </p:cNvPr>
          <p:cNvSpPr>
            <a:spLocks/>
          </p:cNvSpPr>
          <p:nvPr/>
        </p:nvSpPr>
        <p:spPr bwMode="auto">
          <a:xfrm>
            <a:off x="3095625" y="630238"/>
            <a:ext cx="2628900" cy="952500"/>
          </a:xfrm>
          <a:custGeom>
            <a:avLst/>
            <a:gdLst>
              <a:gd name="T0" fmla="*/ 0 w 432486"/>
              <a:gd name="T1" fmla="*/ 20378195 h 889822"/>
              <a:gd name="T2" fmla="*/ 2147483646 w 432486"/>
              <a:gd name="T3" fmla="*/ 3150 h 889822"/>
              <a:gd name="T4" fmla="*/ 2147483646 w 432486"/>
              <a:gd name="T5" fmla="*/ 18680277 h 889822"/>
              <a:gd name="T6" fmla="*/ 0 60000 65536"/>
              <a:gd name="T7" fmla="*/ 0 60000 65536"/>
              <a:gd name="T8" fmla="*/ 0 60000 65536"/>
            </a:gdLst>
            <a:ahLst/>
            <a:cxnLst>
              <a:cxn ang="T6">
                <a:pos x="T0" y="T1"/>
              </a:cxn>
              <a:cxn ang="T7">
                <a:pos x="T2" y="T3"/>
              </a:cxn>
              <a:cxn ang="T8">
                <a:pos x="T4" y="T5"/>
              </a:cxn>
            </a:cxnLst>
            <a:rect l="0" t="0" r="r" b="b"/>
            <a:pathLst>
              <a:path w="432486" h="889822">
                <a:moveTo>
                  <a:pt x="0" y="889822"/>
                </a:moveTo>
                <a:cubicBezTo>
                  <a:pt x="62813" y="451157"/>
                  <a:pt x="125627" y="12493"/>
                  <a:pt x="197708" y="136"/>
                </a:cubicBezTo>
                <a:cubicBezTo>
                  <a:pt x="269789" y="-12221"/>
                  <a:pt x="432486" y="815682"/>
                  <a:pt x="432486" y="815682"/>
                </a:cubicBezTo>
              </a:path>
            </a:pathLst>
          </a:cu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179" name="椭圆 51">
            <a:extLst>
              <a:ext uri="{FF2B5EF4-FFF2-40B4-BE49-F238E27FC236}">
                <a16:creationId xmlns:a16="http://schemas.microsoft.com/office/drawing/2014/main" id="{E4E2CE73-5352-4378-88F2-233A048272C1}"/>
              </a:ext>
            </a:extLst>
          </p:cNvPr>
          <p:cNvSpPr>
            <a:spLocks noChangeArrowheads="1"/>
          </p:cNvSpPr>
          <p:nvPr/>
        </p:nvSpPr>
        <p:spPr bwMode="auto">
          <a:xfrm>
            <a:off x="2544763" y="1473200"/>
            <a:ext cx="647700" cy="684213"/>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134180" name="椭圆 52">
            <a:extLst>
              <a:ext uri="{FF2B5EF4-FFF2-40B4-BE49-F238E27FC236}">
                <a16:creationId xmlns:a16="http://schemas.microsoft.com/office/drawing/2014/main" id="{D14296C8-B7A1-4297-9D51-AF596F5B6E76}"/>
              </a:ext>
            </a:extLst>
          </p:cNvPr>
          <p:cNvSpPr>
            <a:spLocks noChangeArrowheads="1"/>
          </p:cNvSpPr>
          <p:nvPr/>
        </p:nvSpPr>
        <p:spPr bwMode="auto">
          <a:xfrm>
            <a:off x="3995738" y="1473200"/>
            <a:ext cx="647700" cy="684213"/>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134181" name="椭圆 53">
            <a:extLst>
              <a:ext uri="{FF2B5EF4-FFF2-40B4-BE49-F238E27FC236}">
                <a16:creationId xmlns:a16="http://schemas.microsoft.com/office/drawing/2014/main" id="{5D6B816B-A15E-4CA0-8F8A-1136E58CDAF6}"/>
              </a:ext>
            </a:extLst>
          </p:cNvPr>
          <p:cNvSpPr>
            <a:spLocks noChangeArrowheads="1"/>
          </p:cNvSpPr>
          <p:nvPr/>
        </p:nvSpPr>
        <p:spPr bwMode="auto">
          <a:xfrm>
            <a:off x="8316913" y="1473200"/>
            <a:ext cx="647700" cy="684213"/>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55" name="TextBox 54">
            <a:extLst>
              <a:ext uri="{FF2B5EF4-FFF2-40B4-BE49-F238E27FC236}">
                <a16:creationId xmlns:a16="http://schemas.microsoft.com/office/drawing/2014/main" id="{A0D7BF43-3102-4116-9738-D0EC52B22BBC}"/>
              </a:ext>
            </a:extLst>
          </p:cNvPr>
          <p:cNvSpPr txBox="1">
            <a:spLocks noChangeArrowheads="1"/>
          </p:cNvSpPr>
          <p:nvPr/>
        </p:nvSpPr>
        <p:spPr bwMode="auto">
          <a:xfrm>
            <a:off x="2590800" y="3933825"/>
            <a:ext cx="2214563"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digit	: 	0</a:t>
            </a:r>
          </a:p>
          <a:p>
            <a:pPr eaLnBrk="1" hangingPunct="1">
              <a:spcBef>
                <a:spcPct val="0"/>
              </a:spcBef>
              <a:buClrTx/>
              <a:buSzTx/>
              <a:buFontTx/>
              <a:buNone/>
            </a:pPr>
            <a:r>
              <a:rPr lang="en-US" altLang="zh-CN" sz="2600" b="0">
                <a:ea typeface="宋体" panose="02010600030101010101" pitchFamily="2" charset="-122"/>
              </a:rPr>
              <a:t>.       	: 	1</a:t>
            </a:r>
          </a:p>
          <a:p>
            <a:pPr eaLnBrk="1" hangingPunct="1">
              <a:spcBef>
                <a:spcPct val="0"/>
              </a:spcBef>
              <a:buClrTx/>
              <a:buSzTx/>
              <a:buFontTx/>
              <a:buNone/>
            </a:pPr>
            <a:r>
              <a:rPr lang="en-US" altLang="zh-CN" sz="2600" b="0">
                <a:ea typeface="宋体" panose="02010600030101010101" pitchFamily="2" charset="-122"/>
              </a:rPr>
              <a:t>E      	: 	2</a:t>
            </a:r>
          </a:p>
          <a:p>
            <a:pPr eaLnBrk="1" hangingPunct="1">
              <a:spcBef>
                <a:spcPct val="0"/>
              </a:spcBef>
              <a:buClrTx/>
              <a:buSzTx/>
              <a:buFontTx/>
              <a:buNone/>
            </a:pPr>
            <a:r>
              <a:rPr lang="en-US" altLang="zh-CN" sz="2600" b="0">
                <a:ea typeface="宋体" panose="02010600030101010101" pitchFamily="2" charset="-122"/>
              </a:rPr>
              <a:t>+     	: 	3</a:t>
            </a:r>
          </a:p>
          <a:p>
            <a:pPr eaLnBrk="1" hangingPunct="1">
              <a:spcBef>
                <a:spcPct val="0"/>
              </a:spcBef>
              <a:buClrTx/>
              <a:buSzTx/>
              <a:buFontTx/>
              <a:buNone/>
            </a:pPr>
            <a:r>
              <a:rPr lang="en-US" altLang="zh-CN" sz="2600" b="0">
                <a:ea typeface="宋体" panose="02010600030101010101" pitchFamily="2" charset="-122"/>
              </a:rPr>
              <a:t>-      	:	4</a:t>
            </a:r>
            <a:endParaRPr lang="zh-CN" altLang="en-US" sz="26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椭圆 1">
            <a:extLst>
              <a:ext uri="{FF2B5EF4-FFF2-40B4-BE49-F238E27FC236}">
                <a16:creationId xmlns:a16="http://schemas.microsoft.com/office/drawing/2014/main" id="{BF8A73BB-E694-4EFA-B6E0-DA97AC57D5B6}"/>
              </a:ext>
            </a:extLst>
          </p:cNvPr>
          <p:cNvSpPr>
            <a:spLocks noChangeArrowheads="1"/>
          </p:cNvSpPr>
          <p:nvPr/>
        </p:nvSpPr>
        <p:spPr bwMode="auto">
          <a:xfrm>
            <a:off x="1331913" y="1052513"/>
            <a:ext cx="503237" cy="504825"/>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0</a:t>
            </a:r>
            <a:endParaRPr lang="zh-CN" altLang="en-US" sz="2600" b="0">
              <a:ea typeface="宋体" panose="02010600030101010101" pitchFamily="2" charset="-122"/>
            </a:endParaRPr>
          </a:p>
        </p:txBody>
      </p:sp>
      <p:sp>
        <p:nvSpPr>
          <p:cNvPr id="135171" name="椭圆 2">
            <a:extLst>
              <a:ext uri="{FF2B5EF4-FFF2-40B4-BE49-F238E27FC236}">
                <a16:creationId xmlns:a16="http://schemas.microsoft.com/office/drawing/2014/main" id="{4D169D76-7506-4CDE-8839-72ACEC187646}"/>
              </a:ext>
            </a:extLst>
          </p:cNvPr>
          <p:cNvSpPr>
            <a:spLocks noChangeArrowheads="1"/>
          </p:cNvSpPr>
          <p:nvPr/>
        </p:nvSpPr>
        <p:spPr bwMode="auto">
          <a:xfrm>
            <a:off x="2771775" y="1052513"/>
            <a:ext cx="504825" cy="504825"/>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1</a:t>
            </a:r>
            <a:endParaRPr lang="zh-CN" altLang="en-US" sz="2600" b="0">
              <a:ea typeface="宋体" panose="02010600030101010101" pitchFamily="2" charset="-122"/>
            </a:endParaRPr>
          </a:p>
        </p:txBody>
      </p:sp>
      <p:sp>
        <p:nvSpPr>
          <p:cNvPr id="135172" name="椭圆 3">
            <a:extLst>
              <a:ext uri="{FF2B5EF4-FFF2-40B4-BE49-F238E27FC236}">
                <a16:creationId xmlns:a16="http://schemas.microsoft.com/office/drawing/2014/main" id="{22AE5DE2-74F3-43F2-9EE5-878BC8097170}"/>
              </a:ext>
            </a:extLst>
          </p:cNvPr>
          <p:cNvSpPr>
            <a:spLocks noChangeArrowheads="1"/>
          </p:cNvSpPr>
          <p:nvPr/>
        </p:nvSpPr>
        <p:spPr bwMode="auto">
          <a:xfrm>
            <a:off x="4211638" y="1052513"/>
            <a:ext cx="504825" cy="504825"/>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2</a:t>
            </a:r>
            <a:endParaRPr lang="zh-CN" altLang="en-US" sz="2600" b="0">
              <a:ea typeface="宋体" panose="02010600030101010101" pitchFamily="2" charset="-122"/>
            </a:endParaRPr>
          </a:p>
        </p:txBody>
      </p:sp>
      <p:sp>
        <p:nvSpPr>
          <p:cNvPr id="135173" name="椭圆 4">
            <a:extLst>
              <a:ext uri="{FF2B5EF4-FFF2-40B4-BE49-F238E27FC236}">
                <a16:creationId xmlns:a16="http://schemas.microsoft.com/office/drawing/2014/main" id="{1EE2968F-FED8-47F1-9CB7-0A2B459DCDEA}"/>
              </a:ext>
            </a:extLst>
          </p:cNvPr>
          <p:cNvSpPr>
            <a:spLocks noChangeArrowheads="1"/>
          </p:cNvSpPr>
          <p:nvPr/>
        </p:nvSpPr>
        <p:spPr bwMode="auto">
          <a:xfrm>
            <a:off x="5651500" y="1052513"/>
            <a:ext cx="504825" cy="504825"/>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4</a:t>
            </a:r>
            <a:endParaRPr lang="zh-CN" altLang="en-US" sz="2600" b="0">
              <a:ea typeface="宋体" panose="02010600030101010101" pitchFamily="2" charset="-122"/>
            </a:endParaRPr>
          </a:p>
        </p:txBody>
      </p:sp>
      <p:sp>
        <p:nvSpPr>
          <p:cNvPr id="135174" name="椭圆 5">
            <a:extLst>
              <a:ext uri="{FF2B5EF4-FFF2-40B4-BE49-F238E27FC236}">
                <a16:creationId xmlns:a16="http://schemas.microsoft.com/office/drawing/2014/main" id="{EFF1974B-5EE5-4234-88D6-75CF16F559D1}"/>
              </a:ext>
            </a:extLst>
          </p:cNvPr>
          <p:cNvSpPr>
            <a:spLocks noChangeArrowheads="1"/>
          </p:cNvSpPr>
          <p:nvPr/>
        </p:nvSpPr>
        <p:spPr bwMode="auto">
          <a:xfrm>
            <a:off x="7092950" y="1052513"/>
            <a:ext cx="503238" cy="504825"/>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5</a:t>
            </a:r>
            <a:endParaRPr lang="zh-CN" altLang="en-US" sz="2600" b="0">
              <a:ea typeface="宋体" panose="02010600030101010101" pitchFamily="2" charset="-122"/>
            </a:endParaRPr>
          </a:p>
        </p:txBody>
      </p:sp>
      <p:sp>
        <p:nvSpPr>
          <p:cNvPr id="135175" name="椭圆 6">
            <a:extLst>
              <a:ext uri="{FF2B5EF4-FFF2-40B4-BE49-F238E27FC236}">
                <a16:creationId xmlns:a16="http://schemas.microsoft.com/office/drawing/2014/main" id="{310E68CC-6334-47F6-A416-8B32DA60EA0C}"/>
              </a:ext>
            </a:extLst>
          </p:cNvPr>
          <p:cNvSpPr>
            <a:spLocks noChangeArrowheads="1"/>
          </p:cNvSpPr>
          <p:nvPr/>
        </p:nvSpPr>
        <p:spPr bwMode="auto">
          <a:xfrm>
            <a:off x="8532813" y="1052513"/>
            <a:ext cx="503237" cy="504825"/>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6</a:t>
            </a:r>
            <a:endParaRPr lang="zh-CN" altLang="en-US" sz="2600" b="0">
              <a:ea typeface="宋体" panose="02010600030101010101" pitchFamily="2" charset="-122"/>
            </a:endParaRPr>
          </a:p>
        </p:txBody>
      </p:sp>
      <p:cxnSp>
        <p:nvCxnSpPr>
          <p:cNvPr id="135176" name="直接箭头连接符 7">
            <a:extLst>
              <a:ext uri="{FF2B5EF4-FFF2-40B4-BE49-F238E27FC236}">
                <a16:creationId xmlns:a16="http://schemas.microsoft.com/office/drawing/2014/main" id="{36CC1AA5-857D-4EEB-8BC6-5E7C9BFFC0C3}"/>
              </a:ext>
            </a:extLst>
          </p:cNvPr>
          <p:cNvCxnSpPr>
            <a:cxnSpLocks noChangeShapeType="1"/>
            <a:endCxn id="135170" idx="2"/>
          </p:cNvCxnSpPr>
          <p:nvPr/>
        </p:nvCxnSpPr>
        <p:spPr bwMode="auto">
          <a:xfrm>
            <a:off x="504825" y="1304925"/>
            <a:ext cx="827088"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5177" name="TextBox 8">
            <a:extLst>
              <a:ext uri="{FF2B5EF4-FFF2-40B4-BE49-F238E27FC236}">
                <a16:creationId xmlns:a16="http://schemas.microsoft.com/office/drawing/2014/main" id="{01C8AF0F-4882-4FF1-9625-D733868EB134}"/>
              </a:ext>
            </a:extLst>
          </p:cNvPr>
          <p:cNvSpPr txBox="1">
            <a:spLocks noChangeArrowheads="1"/>
          </p:cNvSpPr>
          <p:nvPr/>
        </p:nvSpPr>
        <p:spPr bwMode="auto">
          <a:xfrm>
            <a:off x="550863" y="908050"/>
            <a:ext cx="6461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start</a:t>
            </a:r>
            <a:endParaRPr lang="zh-CN" altLang="en-US" sz="1800" b="0">
              <a:ea typeface="宋体" panose="02010600030101010101" pitchFamily="2" charset="-122"/>
            </a:endParaRPr>
          </a:p>
        </p:txBody>
      </p:sp>
      <p:cxnSp>
        <p:nvCxnSpPr>
          <p:cNvPr id="135178" name="直接箭头连接符 9">
            <a:extLst>
              <a:ext uri="{FF2B5EF4-FFF2-40B4-BE49-F238E27FC236}">
                <a16:creationId xmlns:a16="http://schemas.microsoft.com/office/drawing/2014/main" id="{970D0BCC-EBD5-46AD-9C21-23F1BB7A08A8}"/>
              </a:ext>
            </a:extLst>
          </p:cNvPr>
          <p:cNvCxnSpPr>
            <a:cxnSpLocks noChangeShapeType="1"/>
          </p:cNvCxnSpPr>
          <p:nvPr/>
        </p:nvCxnSpPr>
        <p:spPr bwMode="auto">
          <a:xfrm>
            <a:off x="1908175" y="1341438"/>
            <a:ext cx="827088"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5179" name="TextBox 10">
            <a:extLst>
              <a:ext uri="{FF2B5EF4-FFF2-40B4-BE49-F238E27FC236}">
                <a16:creationId xmlns:a16="http://schemas.microsoft.com/office/drawing/2014/main" id="{FFBC6856-8D2C-4DC3-AE75-0A2CEC705660}"/>
              </a:ext>
            </a:extLst>
          </p:cNvPr>
          <p:cNvSpPr txBox="1">
            <a:spLocks noChangeArrowheads="1"/>
          </p:cNvSpPr>
          <p:nvPr/>
        </p:nvSpPr>
        <p:spPr bwMode="auto">
          <a:xfrm>
            <a:off x="1954213" y="800100"/>
            <a:ext cx="311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0</a:t>
            </a:r>
            <a:endParaRPr lang="zh-CN" altLang="en-US" sz="1800" b="0">
              <a:ea typeface="宋体" panose="02010600030101010101" pitchFamily="2" charset="-122"/>
            </a:endParaRPr>
          </a:p>
        </p:txBody>
      </p:sp>
      <p:cxnSp>
        <p:nvCxnSpPr>
          <p:cNvPr id="135180" name="直接箭头连接符 11">
            <a:extLst>
              <a:ext uri="{FF2B5EF4-FFF2-40B4-BE49-F238E27FC236}">
                <a16:creationId xmlns:a16="http://schemas.microsoft.com/office/drawing/2014/main" id="{48659931-17C7-4B83-AD0B-B1323CDEA9DA}"/>
              </a:ext>
            </a:extLst>
          </p:cNvPr>
          <p:cNvCxnSpPr>
            <a:cxnSpLocks noChangeShapeType="1"/>
          </p:cNvCxnSpPr>
          <p:nvPr/>
        </p:nvCxnSpPr>
        <p:spPr bwMode="auto">
          <a:xfrm>
            <a:off x="3313113" y="1341438"/>
            <a:ext cx="827087"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5181" name="TextBox 12">
            <a:extLst>
              <a:ext uri="{FF2B5EF4-FFF2-40B4-BE49-F238E27FC236}">
                <a16:creationId xmlns:a16="http://schemas.microsoft.com/office/drawing/2014/main" id="{EBBD94FB-EC07-44B5-8545-ECCB27F1AE3C}"/>
              </a:ext>
            </a:extLst>
          </p:cNvPr>
          <p:cNvSpPr txBox="1">
            <a:spLocks noChangeArrowheads="1"/>
          </p:cNvSpPr>
          <p:nvPr/>
        </p:nvSpPr>
        <p:spPr bwMode="auto">
          <a:xfrm>
            <a:off x="3638550" y="801688"/>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1</a:t>
            </a:r>
            <a:endParaRPr lang="zh-CN" altLang="en-US" sz="1800" b="0">
              <a:ea typeface="宋体" panose="02010600030101010101" pitchFamily="2" charset="-122"/>
            </a:endParaRPr>
          </a:p>
        </p:txBody>
      </p:sp>
      <p:cxnSp>
        <p:nvCxnSpPr>
          <p:cNvPr id="135182" name="直接箭头连接符 13">
            <a:extLst>
              <a:ext uri="{FF2B5EF4-FFF2-40B4-BE49-F238E27FC236}">
                <a16:creationId xmlns:a16="http://schemas.microsoft.com/office/drawing/2014/main" id="{A5D47510-2F17-4D6D-B3F9-F715138EDF25}"/>
              </a:ext>
            </a:extLst>
          </p:cNvPr>
          <p:cNvCxnSpPr>
            <a:cxnSpLocks noChangeShapeType="1"/>
          </p:cNvCxnSpPr>
          <p:nvPr/>
        </p:nvCxnSpPr>
        <p:spPr bwMode="auto">
          <a:xfrm>
            <a:off x="4824413" y="1304925"/>
            <a:ext cx="827087"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5183" name="TextBox 14">
            <a:extLst>
              <a:ext uri="{FF2B5EF4-FFF2-40B4-BE49-F238E27FC236}">
                <a16:creationId xmlns:a16="http://schemas.microsoft.com/office/drawing/2014/main" id="{A8775F74-B510-4AC8-A19F-857F8B56FA58}"/>
              </a:ext>
            </a:extLst>
          </p:cNvPr>
          <p:cNvSpPr txBox="1">
            <a:spLocks noChangeArrowheads="1"/>
          </p:cNvSpPr>
          <p:nvPr/>
        </p:nvSpPr>
        <p:spPr bwMode="auto">
          <a:xfrm>
            <a:off x="5076825" y="765175"/>
            <a:ext cx="314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2</a:t>
            </a:r>
            <a:endParaRPr lang="zh-CN" altLang="en-US" sz="1800" b="0">
              <a:ea typeface="宋体" panose="02010600030101010101" pitchFamily="2" charset="-122"/>
            </a:endParaRPr>
          </a:p>
        </p:txBody>
      </p:sp>
      <p:cxnSp>
        <p:nvCxnSpPr>
          <p:cNvPr id="135184" name="直接箭头连接符 15">
            <a:extLst>
              <a:ext uri="{FF2B5EF4-FFF2-40B4-BE49-F238E27FC236}">
                <a16:creationId xmlns:a16="http://schemas.microsoft.com/office/drawing/2014/main" id="{BCB3D622-24A3-4FE4-A7AB-4C1D335476F8}"/>
              </a:ext>
            </a:extLst>
          </p:cNvPr>
          <p:cNvCxnSpPr>
            <a:cxnSpLocks noChangeShapeType="1"/>
          </p:cNvCxnSpPr>
          <p:nvPr/>
        </p:nvCxnSpPr>
        <p:spPr bwMode="auto">
          <a:xfrm>
            <a:off x="6227763" y="1304925"/>
            <a:ext cx="828675"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5185" name="TextBox 16">
            <a:extLst>
              <a:ext uri="{FF2B5EF4-FFF2-40B4-BE49-F238E27FC236}">
                <a16:creationId xmlns:a16="http://schemas.microsoft.com/office/drawing/2014/main" id="{6052A63B-25D3-4605-B3BA-A86430244403}"/>
              </a:ext>
            </a:extLst>
          </p:cNvPr>
          <p:cNvSpPr txBox="1">
            <a:spLocks noChangeArrowheads="1"/>
          </p:cNvSpPr>
          <p:nvPr/>
        </p:nvSpPr>
        <p:spPr bwMode="auto">
          <a:xfrm>
            <a:off x="6156325" y="765175"/>
            <a:ext cx="669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3 | 4</a:t>
            </a:r>
            <a:endParaRPr lang="zh-CN" altLang="en-US" sz="1800" b="0">
              <a:ea typeface="宋体" panose="02010600030101010101" pitchFamily="2" charset="-122"/>
            </a:endParaRPr>
          </a:p>
        </p:txBody>
      </p:sp>
      <p:cxnSp>
        <p:nvCxnSpPr>
          <p:cNvPr id="135186" name="直接箭头连接符 17">
            <a:extLst>
              <a:ext uri="{FF2B5EF4-FFF2-40B4-BE49-F238E27FC236}">
                <a16:creationId xmlns:a16="http://schemas.microsoft.com/office/drawing/2014/main" id="{9BB2ADFB-C105-4ACD-B410-56727A963470}"/>
              </a:ext>
            </a:extLst>
          </p:cNvPr>
          <p:cNvCxnSpPr>
            <a:cxnSpLocks noChangeShapeType="1"/>
          </p:cNvCxnSpPr>
          <p:nvPr/>
        </p:nvCxnSpPr>
        <p:spPr bwMode="auto">
          <a:xfrm>
            <a:off x="7667625" y="1304925"/>
            <a:ext cx="828675"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5187" name="TextBox 18">
            <a:extLst>
              <a:ext uri="{FF2B5EF4-FFF2-40B4-BE49-F238E27FC236}">
                <a16:creationId xmlns:a16="http://schemas.microsoft.com/office/drawing/2014/main" id="{4EBFAB19-EA80-4566-9B72-1285F8CD2E3D}"/>
              </a:ext>
            </a:extLst>
          </p:cNvPr>
          <p:cNvSpPr txBox="1">
            <a:spLocks noChangeArrowheads="1"/>
          </p:cNvSpPr>
          <p:nvPr/>
        </p:nvSpPr>
        <p:spPr bwMode="auto">
          <a:xfrm>
            <a:off x="7596188" y="847725"/>
            <a:ext cx="311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0</a:t>
            </a:r>
            <a:endParaRPr lang="zh-CN" altLang="en-US" sz="1800" b="0">
              <a:ea typeface="宋体" panose="02010600030101010101" pitchFamily="2" charset="-122"/>
            </a:endParaRPr>
          </a:p>
        </p:txBody>
      </p:sp>
      <p:sp>
        <p:nvSpPr>
          <p:cNvPr id="135188" name="TextBox 19">
            <a:extLst>
              <a:ext uri="{FF2B5EF4-FFF2-40B4-BE49-F238E27FC236}">
                <a16:creationId xmlns:a16="http://schemas.microsoft.com/office/drawing/2014/main" id="{FD6E53C9-20AA-4A75-9B76-ADA5337CE67B}"/>
              </a:ext>
            </a:extLst>
          </p:cNvPr>
          <p:cNvSpPr txBox="1">
            <a:spLocks noChangeArrowheads="1"/>
          </p:cNvSpPr>
          <p:nvPr/>
        </p:nvSpPr>
        <p:spPr bwMode="auto">
          <a:xfrm>
            <a:off x="2843213" y="179388"/>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0</a:t>
            </a:r>
            <a:endParaRPr lang="zh-CN" altLang="en-US" sz="1800" b="0">
              <a:ea typeface="宋体" panose="02010600030101010101" pitchFamily="2" charset="-122"/>
            </a:endParaRPr>
          </a:p>
        </p:txBody>
      </p:sp>
      <p:sp>
        <p:nvSpPr>
          <p:cNvPr id="135189" name="任意多边形 20">
            <a:extLst>
              <a:ext uri="{FF2B5EF4-FFF2-40B4-BE49-F238E27FC236}">
                <a16:creationId xmlns:a16="http://schemas.microsoft.com/office/drawing/2014/main" id="{16D14F5E-B095-438D-86AF-8957C5C7FEB0}"/>
              </a:ext>
            </a:extLst>
          </p:cNvPr>
          <p:cNvSpPr>
            <a:spLocks/>
          </p:cNvSpPr>
          <p:nvPr/>
        </p:nvSpPr>
        <p:spPr bwMode="auto">
          <a:xfrm>
            <a:off x="2790825" y="508000"/>
            <a:ext cx="431800" cy="661988"/>
          </a:xfrm>
          <a:custGeom>
            <a:avLst/>
            <a:gdLst>
              <a:gd name="T0" fmla="*/ 0 w 432486"/>
              <a:gd name="T1" fmla="*/ 1 h 889822"/>
              <a:gd name="T2" fmla="*/ 184077 w 432486"/>
              <a:gd name="T3" fmla="*/ 1 h 889822"/>
              <a:gd name="T4" fmla="*/ 402668 w 432486"/>
              <a:gd name="T5" fmla="*/ 1 h 889822"/>
              <a:gd name="T6" fmla="*/ 0 60000 65536"/>
              <a:gd name="T7" fmla="*/ 0 60000 65536"/>
              <a:gd name="T8" fmla="*/ 0 60000 65536"/>
            </a:gdLst>
            <a:ahLst/>
            <a:cxnLst>
              <a:cxn ang="T6">
                <a:pos x="T0" y="T1"/>
              </a:cxn>
              <a:cxn ang="T7">
                <a:pos x="T2" y="T3"/>
              </a:cxn>
              <a:cxn ang="T8">
                <a:pos x="T4" y="T5"/>
              </a:cxn>
            </a:cxnLst>
            <a:rect l="0" t="0" r="r" b="b"/>
            <a:pathLst>
              <a:path w="432486" h="889822">
                <a:moveTo>
                  <a:pt x="0" y="889822"/>
                </a:moveTo>
                <a:cubicBezTo>
                  <a:pt x="62813" y="451157"/>
                  <a:pt x="125627" y="12493"/>
                  <a:pt x="197708" y="136"/>
                </a:cubicBezTo>
                <a:cubicBezTo>
                  <a:pt x="269789" y="-12221"/>
                  <a:pt x="432486" y="815682"/>
                  <a:pt x="432486" y="815682"/>
                </a:cubicBezTo>
              </a:path>
            </a:pathLst>
          </a:cu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190" name="TextBox 21">
            <a:extLst>
              <a:ext uri="{FF2B5EF4-FFF2-40B4-BE49-F238E27FC236}">
                <a16:creationId xmlns:a16="http://schemas.microsoft.com/office/drawing/2014/main" id="{57E9669A-6CA9-4974-8B85-3B3AC43C8518}"/>
              </a:ext>
            </a:extLst>
          </p:cNvPr>
          <p:cNvSpPr txBox="1">
            <a:spLocks noChangeArrowheads="1"/>
          </p:cNvSpPr>
          <p:nvPr/>
        </p:nvSpPr>
        <p:spPr bwMode="auto">
          <a:xfrm>
            <a:off x="4257675" y="-36513"/>
            <a:ext cx="314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2</a:t>
            </a:r>
            <a:endParaRPr lang="zh-CN" altLang="en-US" sz="1800" b="0">
              <a:ea typeface="宋体" panose="02010600030101010101" pitchFamily="2" charset="-122"/>
            </a:endParaRPr>
          </a:p>
        </p:txBody>
      </p:sp>
      <p:sp>
        <p:nvSpPr>
          <p:cNvPr id="135191" name="任意多边形 22">
            <a:extLst>
              <a:ext uri="{FF2B5EF4-FFF2-40B4-BE49-F238E27FC236}">
                <a16:creationId xmlns:a16="http://schemas.microsoft.com/office/drawing/2014/main" id="{292CE17B-6622-4002-B40E-760CEAC9ABDE}"/>
              </a:ext>
            </a:extLst>
          </p:cNvPr>
          <p:cNvSpPr>
            <a:spLocks/>
          </p:cNvSpPr>
          <p:nvPr/>
        </p:nvSpPr>
        <p:spPr bwMode="auto">
          <a:xfrm>
            <a:off x="4230688" y="633413"/>
            <a:ext cx="431800" cy="536575"/>
          </a:xfrm>
          <a:custGeom>
            <a:avLst/>
            <a:gdLst>
              <a:gd name="T0" fmla="*/ 0 w 432486"/>
              <a:gd name="T1" fmla="*/ 1 h 889822"/>
              <a:gd name="T2" fmla="*/ 184077 w 432486"/>
              <a:gd name="T3" fmla="*/ 1 h 889822"/>
              <a:gd name="T4" fmla="*/ 402668 w 432486"/>
              <a:gd name="T5" fmla="*/ 1 h 889822"/>
              <a:gd name="T6" fmla="*/ 0 60000 65536"/>
              <a:gd name="T7" fmla="*/ 0 60000 65536"/>
              <a:gd name="T8" fmla="*/ 0 60000 65536"/>
            </a:gdLst>
            <a:ahLst/>
            <a:cxnLst>
              <a:cxn ang="T6">
                <a:pos x="T0" y="T1"/>
              </a:cxn>
              <a:cxn ang="T7">
                <a:pos x="T2" y="T3"/>
              </a:cxn>
              <a:cxn ang="T8">
                <a:pos x="T4" y="T5"/>
              </a:cxn>
            </a:cxnLst>
            <a:rect l="0" t="0" r="r" b="b"/>
            <a:pathLst>
              <a:path w="432486" h="889822">
                <a:moveTo>
                  <a:pt x="0" y="889822"/>
                </a:moveTo>
                <a:cubicBezTo>
                  <a:pt x="62813" y="451157"/>
                  <a:pt x="125627" y="12493"/>
                  <a:pt x="197708" y="136"/>
                </a:cubicBezTo>
                <a:cubicBezTo>
                  <a:pt x="269789" y="-12221"/>
                  <a:pt x="432486" y="815682"/>
                  <a:pt x="432486" y="815682"/>
                </a:cubicBezTo>
              </a:path>
            </a:pathLst>
          </a:cu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192" name="TextBox 23">
            <a:extLst>
              <a:ext uri="{FF2B5EF4-FFF2-40B4-BE49-F238E27FC236}">
                <a16:creationId xmlns:a16="http://schemas.microsoft.com/office/drawing/2014/main" id="{ECF9D840-D992-496D-89CD-AC22C7B1B84B}"/>
              </a:ext>
            </a:extLst>
          </p:cNvPr>
          <p:cNvSpPr txBox="1">
            <a:spLocks noChangeArrowheads="1"/>
          </p:cNvSpPr>
          <p:nvPr/>
        </p:nvSpPr>
        <p:spPr bwMode="auto">
          <a:xfrm>
            <a:off x="6919913" y="34925"/>
            <a:ext cx="8921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0</a:t>
            </a:r>
            <a:endParaRPr lang="zh-CN" altLang="en-US" sz="1800" b="0">
              <a:ea typeface="宋体" panose="02010600030101010101" pitchFamily="2" charset="-122"/>
            </a:endParaRPr>
          </a:p>
        </p:txBody>
      </p:sp>
      <p:sp>
        <p:nvSpPr>
          <p:cNvPr id="135193" name="任意多边形 24">
            <a:extLst>
              <a:ext uri="{FF2B5EF4-FFF2-40B4-BE49-F238E27FC236}">
                <a16:creationId xmlns:a16="http://schemas.microsoft.com/office/drawing/2014/main" id="{5DF86C1A-2AA4-4827-B262-7AD479ABF9A9}"/>
              </a:ext>
            </a:extLst>
          </p:cNvPr>
          <p:cNvSpPr>
            <a:spLocks/>
          </p:cNvSpPr>
          <p:nvPr/>
        </p:nvSpPr>
        <p:spPr bwMode="auto">
          <a:xfrm>
            <a:off x="5903913" y="323850"/>
            <a:ext cx="2628900" cy="754063"/>
          </a:xfrm>
          <a:custGeom>
            <a:avLst/>
            <a:gdLst>
              <a:gd name="T0" fmla="*/ 0 w 432486"/>
              <a:gd name="T1" fmla="*/ 440 h 889822"/>
              <a:gd name="T2" fmla="*/ 2147483646 w 432486"/>
              <a:gd name="T3" fmla="*/ 3 h 889822"/>
              <a:gd name="T4" fmla="*/ 2147483646 w 432486"/>
              <a:gd name="T5" fmla="*/ 403 h 889822"/>
              <a:gd name="T6" fmla="*/ 0 60000 65536"/>
              <a:gd name="T7" fmla="*/ 0 60000 65536"/>
              <a:gd name="T8" fmla="*/ 0 60000 65536"/>
            </a:gdLst>
            <a:ahLst/>
            <a:cxnLst>
              <a:cxn ang="T6">
                <a:pos x="T0" y="T1"/>
              </a:cxn>
              <a:cxn ang="T7">
                <a:pos x="T2" y="T3"/>
              </a:cxn>
              <a:cxn ang="T8">
                <a:pos x="T4" y="T5"/>
              </a:cxn>
            </a:cxnLst>
            <a:rect l="0" t="0" r="r" b="b"/>
            <a:pathLst>
              <a:path w="432486" h="889822">
                <a:moveTo>
                  <a:pt x="0" y="889822"/>
                </a:moveTo>
                <a:cubicBezTo>
                  <a:pt x="62813" y="451157"/>
                  <a:pt x="125627" y="12493"/>
                  <a:pt x="197708" y="136"/>
                </a:cubicBezTo>
                <a:cubicBezTo>
                  <a:pt x="269789" y="-12221"/>
                  <a:pt x="432486" y="815682"/>
                  <a:pt x="432486" y="815682"/>
                </a:cubicBezTo>
              </a:path>
            </a:pathLst>
          </a:cu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194" name="TextBox 25">
            <a:extLst>
              <a:ext uri="{FF2B5EF4-FFF2-40B4-BE49-F238E27FC236}">
                <a16:creationId xmlns:a16="http://schemas.microsoft.com/office/drawing/2014/main" id="{9E86AECB-4FD8-4CB8-B84C-0372507FFCBB}"/>
              </a:ext>
            </a:extLst>
          </p:cNvPr>
          <p:cNvSpPr txBox="1">
            <a:spLocks noChangeArrowheads="1"/>
          </p:cNvSpPr>
          <p:nvPr/>
        </p:nvSpPr>
        <p:spPr bwMode="auto">
          <a:xfrm>
            <a:off x="8580438" y="-36513"/>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0</a:t>
            </a:r>
            <a:endParaRPr lang="zh-CN" altLang="en-US" sz="1800" b="0">
              <a:ea typeface="宋体" panose="02010600030101010101" pitchFamily="2" charset="-122"/>
            </a:endParaRPr>
          </a:p>
        </p:txBody>
      </p:sp>
      <p:sp>
        <p:nvSpPr>
          <p:cNvPr id="135195" name="任意多边形 26">
            <a:extLst>
              <a:ext uri="{FF2B5EF4-FFF2-40B4-BE49-F238E27FC236}">
                <a16:creationId xmlns:a16="http://schemas.microsoft.com/office/drawing/2014/main" id="{9C817BCC-3165-4783-901F-E5B8A4EA0ED4}"/>
              </a:ext>
            </a:extLst>
          </p:cNvPr>
          <p:cNvSpPr>
            <a:spLocks/>
          </p:cNvSpPr>
          <p:nvPr/>
        </p:nvSpPr>
        <p:spPr bwMode="auto">
          <a:xfrm>
            <a:off x="8550275" y="279400"/>
            <a:ext cx="433388" cy="890588"/>
          </a:xfrm>
          <a:custGeom>
            <a:avLst/>
            <a:gdLst>
              <a:gd name="T0" fmla="*/ 0 w 432486"/>
              <a:gd name="T1" fmla="*/ 924954 h 889822"/>
              <a:gd name="T2" fmla="*/ 217140 w 432486"/>
              <a:gd name="T3" fmla="*/ 136 h 889822"/>
              <a:gd name="T4" fmla="*/ 474991 w 432486"/>
              <a:gd name="T5" fmla="*/ 847886 h 889822"/>
              <a:gd name="T6" fmla="*/ 0 60000 65536"/>
              <a:gd name="T7" fmla="*/ 0 60000 65536"/>
              <a:gd name="T8" fmla="*/ 0 60000 65536"/>
            </a:gdLst>
            <a:ahLst/>
            <a:cxnLst>
              <a:cxn ang="T6">
                <a:pos x="T0" y="T1"/>
              </a:cxn>
              <a:cxn ang="T7">
                <a:pos x="T2" y="T3"/>
              </a:cxn>
              <a:cxn ang="T8">
                <a:pos x="T4" y="T5"/>
              </a:cxn>
            </a:cxnLst>
            <a:rect l="0" t="0" r="r" b="b"/>
            <a:pathLst>
              <a:path w="432486" h="889822">
                <a:moveTo>
                  <a:pt x="0" y="889822"/>
                </a:moveTo>
                <a:cubicBezTo>
                  <a:pt x="62813" y="451157"/>
                  <a:pt x="125627" y="12493"/>
                  <a:pt x="197708" y="136"/>
                </a:cubicBezTo>
                <a:cubicBezTo>
                  <a:pt x="269789" y="-12221"/>
                  <a:pt x="432486" y="815682"/>
                  <a:pt x="432486" y="815682"/>
                </a:cubicBezTo>
              </a:path>
            </a:pathLst>
          </a:cu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196" name="椭圆 27">
            <a:extLst>
              <a:ext uri="{FF2B5EF4-FFF2-40B4-BE49-F238E27FC236}">
                <a16:creationId xmlns:a16="http://schemas.microsoft.com/office/drawing/2014/main" id="{4695BE1E-A520-44B3-A394-FA9AADAF6C7A}"/>
              </a:ext>
            </a:extLst>
          </p:cNvPr>
          <p:cNvSpPr>
            <a:spLocks noChangeArrowheads="1"/>
          </p:cNvSpPr>
          <p:nvPr/>
        </p:nvSpPr>
        <p:spPr bwMode="auto">
          <a:xfrm>
            <a:off x="2771775" y="2060575"/>
            <a:ext cx="504825" cy="504825"/>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3</a:t>
            </a:r>
            <a:endParaRPr lang="zh-CN" altLang="en-US" sz="2600" b="0">
              <a:ea typeface="宋体" panose="02010600030101010101" pitchFamily="2" charset="-122"/>
            </a:endParaRPr>
          </a:p>
        </p:txBody>
      </p:sp>
      <p:cxnSp>
        <p:nvCxnSpPr>
          <p:cNvPr id="135197" name="曲线连接符 31">
            <a:extLst>
              <a:ext uri="{FF2B5EF4-FFF2-40B4-BE49-F238E27FC236}">
                <a16:creationId xmlns:a16="http://schemas.microsoft.com/office/drawing/2014/main" id="{BF549B20-2B3C-4288-A503-6132DAD5AE39}"/>
              </a:ext>
            </a:extLst>
          </p:cNvPr>
          <p:cNvCxnSpPr>
            <a:cxnSpLocks noChangeShapeType="1"/>
            <a:stCxn id="135170" idx="4"/>
            <a:endCxn id="135196" idx="2"/>
          </p:cNvCxnSpPr>
          <p:nvPr/>
        </p:nvCxnSpPr>
        <p:spPr bwMode="auto">
          <a:xfrm rot="16200000" flipH="1">
            <a:off x="1800225" y="1341438"/>
            <a:ext cx="755650" cy="1187450"/>
          </a:xfrm>
          <a:prstGeom prst="curved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5198" name="TextBox 32">
            <a:extLst>
              <a:ext uri="{FF2B5EF4-FFF2-40B4-BE49-F238E27FC236}">
                <a16:creationId xmlns:a16="http://schemas.microsoft.com/office/drawing/2014/main" id="{2CAE30C4-BF83-4023-8A0F-AA810FA8D30A}"/>
              </a:ext>
            </a:extLst>
          </p:cNvPr>
          <p:cNvSpPr txBox="1">
            <a:spLocks noChangeArrowheads="1"/>
          </p:cNvSpPr>
          <p:nvPr/>
        </p:nvSpPr>
        <p:spPr bwMode="auto">
          <a:xfrm>
            <a:off x="2124075" y="1639888"/>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1</a:t>
            </a:r>
            <a:endParaRPr lang="zh-CN" altLang="en-US" sz="1800" b="0">
              <a:ea typeface="宋体" panose="02010600030101010101" pitchFamily="2" charset="-122"/>
            </a:endParaRPr>
          </a:p>
        </p:txBody>
      </p:sp>
      <p:cxnSp>
        <p:nvCxnSpPr>
          <p:cNvPr id="135199" name="曲线连接符 35">
            <a:extLst>
              <a:ext uri="{FF2B5EF4-FFF2-40B4-BE49-F238E27FC236}">
                <a16:creationId xmlns:a16="http://schemas.microsoft.com/office/drawing/2014/main" id="{DA527775-8765-4812-AC5D-97803EACA842}"/>
              </a:ext>
            </a:extLst>
          </p:cNvPr>
          <p:cNvCxnSpPr>
            <a:cxnSpLocks noChangeShapeType="1"/>
            <a:stCxn id="135196" idx="6"/>
            <a:endCxn id="135172" idx="4"/>
          </p:cNvCxnSpPr>
          <p:nvPr/>
        </p:nvCxnSpPr>
        <p:spPr bwMode="auto">
          <a:xfrm flipV="1">
            <a:off x="3276600" y="1557338"/>
            <a:ext cx="1187450" cy="755650"/>
          </a:xfrm>
          <a:prstGeom prst="curved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5200" name="TextBox 36">
            <a:extLst>
              <a:ext uri="{FF2B5EF4-FFF2-40B4-BE49-F238E27FC236}">
                <a16:creationId xmlns:a16="http://schemas.microsoft.com/office/drawing/2014/main" id="{A8606761-585F-4EE0-A600-715C9D9800B8}"/>
              </a:ext>
            </a:extLst>
          </p:cNvPr>
          <p:cNvSpPr txBox="1">
            <a:spLocks noChangeArrowheads="1"/>
          </p:cNvSpPr>
          <p:nvPr/>
        </p:nvSpPr>
        <p:spPr bwMode="auto">
          <a:xfrm>
            <a:off x="3468688" y="1916113"/>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0</a:t>
            </a:r>
            <a:endParaRPr lang="zh-CN" altLang="en-US" sz="1800" b="0">
              <a:ea typeface="宋体" panose="02010600030101010101" pitchFamily="2" charset="-122"/>
            </a:endParaRPr>
          </a:p>
        </p:txBody>
      </p:sp>
      <p:sp>
        <p:nvSpPr>
          <p:cNvPr id="135201" name="TextBox 49">
            <a:extLst>
              <a:ext uri="{FF2B5EF4-FFF2-40B4-BE49-F238E27FC236}">
                <a16:creationId xmlns:a16="http://schemas.microsoft.com/office/drawing/2014/main" id="{4808711F-5A04-4437-9A8D-B2F4B3F1ABBB}"/>
              </a:ext>
            </a:extLst>
          </p:cNvPr>
          <p:cNvSpPr txBox="1">
            <a:spLocks noChangeArrowheads="1"/>
          </p:cNvSpPr>
          <p:nvPr/>
        </p:nvSpPr>
        <p:spPr bwMode="auto">
          <a:xfrm>
            <a:off x="4284663" y="323850"/>
            <a:ext cx="6477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0</a:t>
            </a:r>
            <a:endParaRPr lang="zh-CN" altLang="en-US" sz="1800" b="0">
              <a:ea typeface="宋体" panose="02010600030101010101" pitchFamily="2" charset="-122"/>
            </a:endParaRPr>
          </a:p>
        </p:txBody>
      </p:sp>
      <p:sp>
        <p:nvSpPr>
          <p:cNvPr id="135202" name="任意多边形 50">
            <a:extLst>
              <a:ext uri="{FF2B5EF4-FFF2-40B4-BE49-F238E27FC236}">
                <a16:creationId xmlns:a16="http://schemas.microsoft.com/office/drawing/2014/main" id="{402C63CA-6A09-4290-8366-01F91E56CE72}"/>
              </a:ext>
            </a:extLst>
          </p:cNvPr>
          <p:cNvSpPr>
            <a:spLocks/>
          </p:cNvSpPr>
          <p:nvPr/>
        </p:nvSpPr>
        <p:spPr bwMode="auto">
          <a:xfrm>
            <a:off x="3240088" y="279400"/>
            <a:ext cx="2627312" cy="798513"/>
          </a:xfrm>
          <a:custGeom>
            <a:avLst/>
            <a:gdLst>
              <a:gd name="T0" fmla="*/ 0 w 432486"/>
              <a:gd name="T1" fmla="*/ 6117 h 889822"/>
              <a:gd name="T2" fmla="*/ 2147483646 w 432486"/>
              <a:gd name="T3" fmla="*/ 4 h 889822"/>
              <a:gd name="T4" fmla="*/ 2147483646 w 432486"/>
              <a:gd name="T5" fmla="*/ 5609 h 889822"/>
              <a:gd name="T6" fmla="*/ 0 60000 65536"/>
              <a:gd name="T7" fmla="*/ 0 60000 65536"/>
              <a:gd name="T8" fmla="*/ 0 60000 65536"/>
            </a:gdLst>
            <a:ahLst/>
            <a:cxnLst>
              <a:cxn ang="T6">
                <a:pos x="T0" y="T1"/>
              </a:cxn>
              <a:cxn ang="T7">
                <a:pos x="T2" y="T3"/>
              </a:cxn>
              <a:cxn ang="T8">
                <a:pos x="T4" y="T5"/>
              </a:cxn>
            </a:cxnLst>
            <a:rect l="0" t="0" r="r" b="b"/>
            <a:pathLst>
              <a:path w="432486" h="889822">
                <a:moveTo>
                  <a:pt x="0" y="889822"/>
                </a:moveTo>
                <a:cubicBezTo>
                  <a:pt x="62813" y="451157"/>
                  <a:pt x="125627" y="12493"/>
                  <a:pt x="197708" y="136"/>
                </a:cubicBezTo>
                <a:cubicBezTo>
                  <a:pt x="269789" y="-12221"/>
                  <a:pt x="432486" y="815682"/>
                  <a:pt x="432486" y="815682"/>
                </a:cubicBezTo>
              </a:path>
            </a:pathLst>
          </a:cu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203" name="椭圆 51">
            <a:extLst>
              <a:ext uri="{FF2B5EF4-FFF2-40B4-BE49-F238E27FC236}">
                <a16:creationId xmlns:a16="http://schemas.microsoft.com/office/drawing/2014/main" id="{04A874E8-A68D-4B80-83C0-8FAB5A236212}"/>
              </a:ext>
            </a:extLst>
          </p:cNvPr>
          <p:cNvSpPr>
            <a:spLocks noChangeArrowheads="1"/>
          </p:cNvSpPr>
          <p:nvPr/>
        </p:nvSpPr>
        <p:spPr bwMode="auto">
          <a:xfrm>
            <a:off x="2687638" y="968375"/>
            <a:ext cx="649287" cy="684213"/>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135204" name="椭圆 52">
            <a:extLst>
              <a:ext uri="{FF2B5EF4-FFF2-40B4-BE49-F238E27FC236}">
                <a16:creationId xmlns:a16="http://schemas.microsoft.com/office/drawing/2014/main" id="{DF2CBDCC-747E-487D-90E6-C413DFA7E4C0}"/>
              </a:ext>
            </a:extLst>
          </p:cNvPr>
          <p:cNvSpPr>
            <a:spLocks noChangeArrowheads="1"/>
          </p:cNvSpPr>
          <p:nvPr/>
        </p:nvSpPr>
        <p:spPr bwMode="auto">
          <a:xfrm>
            <a:off x="4140200" y="968375"/>
            <a:ext cx="647700" cy="684213"/>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135205" name="椭圆 53">
            <a:extLst>
              <a:ext uri="{FF2B5EF4-FFF2-40B4-BE49-F238E27FC236}">
                <a16:creationId xmlns:a16="http://schemas.microsoft.com/office/drawing/2014/main" id="{F67E86A1-E897-4A53-A607-E79EBEB714E6}"/>
              </a:ext>
            </a:extLst>
          </p:cNvPr>
          <p:cNvSpPr>
            <a:spLocks noChangeArrowheads="1"/>
          </p:cNvSpPr>
          <p:nvPr/>
        </p:nvSpPr>
        <p:spPr bwMode="auto">
          <a:xfrm>
            <a:off x="8459788" y="968375"/>
            <a:ext cx="649287" cy="684213"/>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graphicFrame>
        <p:nvGraphicFramePr>
          <p:cNvPr id="31" name="表格 30">
            <a:extLst>
              <a:ext uri="{FF2B5EF4-FFF2-40B4-BE49-F238E27FC236}">
                <a16:creationId xmlns:a16="http://schemas.microsoft.com/office/drawing/2014/main" id="{5EB66934-AAE6-4FD8-BF69-1459368F16C8}"/>
              </a:ext>
            </a:extLst>
          </p:cNvPr>
          <p:cNvGraphicFramePr>
            <a:graphicFrameLocks noGrp="1"/>
          </p:cNvGraphicFramePr>
          <p:nvPr/>
        </p:nvGraphicFramePr>
        <p:xfrm>
          <a:off x="260350" y="3429000"/>
          <a:ext cx="2295525" cy="2967038"/>
        </p:xfrm>
        <a:graphic>
          <a:graphicData uri="http://schemas.openxmlformats.org/drawingml/2006/table">
            <a:tbl>
              <a:tblPr firstRow="1" bandRow="1">
                <a:tableStyleId>{5C22544A-7EE6-4342-B048-85BDC9FD1C3A}</a:tableStyleId>
              </a:tblPr>
              <a:tblGrid>
                <a:gridCol w="495373">
                  <a:extLst>
                    <a:ext uri="{9D8B030D-6E8A-4147-A177-3AD203B41FA5}">
                      <a16:colId xmlns:a16="http://schemas.microsoft.com/office/drawing/2014/main" val="20000"/>
                    </a:ext>
                  </a:extLst>
                </a:gridCol>
                <a:gridCol w="1008085">
                  <a:extLst>
                    <a:ext uri="{9D8B030D-6E8A-4147-A177-3AD203B41FA5}">
                      <a16:colId xmlns:a16="http://schemas.microsoft.com/office/drawing/2014/main" val="20001"/>
                    </a:ext>
                  </a:extLst>
                </a:gridCol>
                <a:gridCol w="792067">
                  <a:extLst>
                    <a:ext uri="{9D8B030D-6E8A-4147-A177-3AD203B41FA5}">
                      <a16:colId xmlns:a16="http://schemas.microsoft.com/office/drawing/2014/main" val="20002"/>
                    </a:ext>
                  </a:extLst>
                </a:gridCol>
              </a:tblGrid>
              <a:tr h="370880">
                <a:tc>
                  <a:txBody>
                    <a:bodyPr/>
                    <a:lstStyle/>
                    <a:p>
                      <a:pPr algn="ctr"/>
                      <a:endParaRPr lang="zh-CN" altLang="en-US" sz="1800" dirty="0"/>
                    </a:p>
                  </a:txBody>
                  <a:tcPr marL="91438" marR="91438" marT="45725" marB="45725"/>
                </a:tc>
                <a:tc>
                  <a:txBody>
                    <a:bodyPr/>
                    <a:lstStyle/>
                    <a:p>
                      <a:pPr algn="ctr"/>
                      <a:r>
                        <a:rPr lang="en-US" altLang="zh-CN" sz="1800" dirty="0"/>
                        <a:t>default</a:t>
                      </a:r>
                      <a:endParaRPr lang="zh-CN" altLang="en-US" sz="1800" dirty="0"/>
                    </a:p>
                  </a:txBody>
                  <a:tcPr marL="91438" marR="91438" marT="45725" marB="45725"/>
                </a:tc>
                <a:tc>
                  <a:txBody>
                    <a:bodyPr/>
                    <a:lstStyle/>
                    <a:p>
                      <a:r>
                        <a:rPr lang="en-US" altLang="zh-CN" sz="1800" dirty="0"/>
                        <a:t>base</a:t>
                      </a:r>
                      <a:endParaRPr lang="zh-CN" altLang="en-US" sz="1800" dirty="0"/>
                    </a:p>
                  </a:txBody>
                  <a:tcPr marL="91438" marR="91438" marT="45725" marB="45725"/>
                </a:tc>
                <a:extLst>
                  <a:ext uri="{0D108BD9-81ED-4DB2-BD59-A6C34878D82A}">
                    <a16:rowId xmlns:a16="http://schemas.microsoft.com/office/drawing/2014/main" val="10000"/>
                  </a:ext>
                </a:extLst>
              </a:tr>
              <a:tr h="370880">
                <a:tc>
                  <a:txBody>
                    <a:bodyPr/>
                    <a:lstStyle/>
                    <a:p>
                      <a:pPr algn="ctr"/>
                      <a:r>
                        <a:rPr lang="en-US" altLang="zh-CN" sz="1800" dirty="0"/>
                        <a:t>0</a:t>
                      </a:r>
                      <a:endParaRPr lang="zh-CN" altLang="en-US" sz="1800" dirty="0"/>
                    </a:p>
                  </a:txBody>
                  <a:tcPr marL="91438" marR="91438" marT="45725" marB="45725"/>
                </a:tc>
                <a:tc>
                  <a:txBody>
                    <a:bodyPr/>
                    <a:lstStyle/>
                    <a:p>
                      <a:pPr algn="ctr"/>
                      <a:r>
                        <a:rPr lang="en-US" altLang="zh-CN" sz="1800" dirty="0"/>
                        <a:t>0</a:t>
                      </a:r>
                      <a:endParaRPr lang="zh-CN" altLang="en-US" sz="1800" dirty="0"/>
                    </a:p>
                  </a:txBody>
                  <a:tcPr marL="91438" marR="91438" marT="45725" marB="45725"/>
                </a:tc>
                <a:tc>
                  <a:txBody>
                    <a:bodyPr/>
                    <a:lstStyle/>
                    <a:p>
                      <a:endParaRPr lang="zh-CN" altLang="en-US" sz="1800" dirty="0"/>
                    </a:p>
                  </a:txBody>
                  <a:tcPr marL="91438" marR="91438" marT="45725" marB="45725"/>
                </a:tc>
                <a:extLst>
                  <a:ext uri="{0D108BD9-81ED-4DB2-BD59-A6C34878D82A}">
                    <a16:rowId xmlns:a16="http://schemas.microsoft.com/office/drawing/2014/main" val="10001"/>
                  </a:ext>
                </a:extLst>
              </a:tr>
              <a:tr h="370880">
                <a:tc>
                  <a:txBody>
                    <a:bodyPr/>
                    <a:lstStyle/>
                    <a:p>
                      <a:pPr algn="ctr"/>
                      <a:r>
                        <a:rPr lang="en-US" altLang="zh-CN" sz="1800" dirty="0"/>
                        <a:t>1</a:t>
                      </a:r>
                      <a:endParaRPr lang="zh-CN" altLang="en-US" sz="1800" dirty="0"/>
                    </a:p>
                  </a:txBody>
                  <a:tcPr marL="91438" marR="91438" marT="45725" marB="45725"/>
                </a:tc>
                <a:tc>
                  <a:txBody>
                    <a:bodyPr/>
                    <a:lstStyle/>
                    <a:p>
                      <a:pPr algn="ctr"/>
                      <a:r>
                        <a:rPr lang="en-US" altLang="zh-CN" sz="1800" dirty="0"/>
                        <a:t>0</a:t>
                      </a:r>
                      <a:endParaRPr lang="zh-CN" altLang="en-US" sz="1800" dirty="0"/>
                    </a:p>
                  </a:txBody>
                  <a:tcPr marL="91438" marR="91438" marT="45725" marB="45725"/>
                </a:tc>
                <a:tc>
                  <a:txBody>
                    <a:bodyPr/>
                    <a:lstStyle/>
                    <a:p>
                      <a:endParaRPr lang="zh-CN" altLang="en-US" sz="1800" dirty="0"/>
                    </a:p>
                  </a:txBody>
                  <a:tcPr marL="91438" marR="91438" marT="45725" marB="45725"/>
                </a:tc>
                <a:extLst>
                  <a:ext uri="{0D108BD9-81ED-4DB2-BD59-A6C34878D82A}">
                    <a16:rowId xmlns:a16="http://schemas.microsoft.com/office/drawing/2014/main" val="10002"/>
                  </a:ext>
                </a:extLst>
              </a:tr>
              <a:tr h="370880">
                <a:tc>
                  <a:txBody>
                    <a:bodyPr/>
                    <a:lstStyle/>
                    <a:p>
                      <a:pPr algn="ctr"/>
                      <a:r>
                        <a:rPr lang="en-US" altLang="zh-CN" sz="1800" dirty="0"/>
                        <a:t>2</a:t>
                      </a:r>
                      <a:endParaRPr lang="zh-CN" altLang="en-US" sz="1800" dirty="0"/>
                    </a:p>
                  </a:txBody>
                  <a:tcPr marL="91438" marR="91438" marT="45725" marB="45725"/>
                </a:tc>
                <a:tc>
                  <a:txBody>
                    <a:bodyPr/>
                    <a:lstStyle/>
                    <a:p>
                      <a:pPr algn="ctr"/>
                      <a:r>
                        <a:rPr lang="en-US" altLang="zh-CN" sz="1800" dirty="0"/>
                        <a:t>0</a:t>
                      </a:r>
                      <a:endParaRPr lang="zh-CN" altLang="en-US" sz="1800" dirty="0"/>
                    </a:p>
                  </a:txBody>
                  <a:tcPr marL="91438" marR="91438" marT="45725" marB="45725"/>
                </a:tc>
                <a:tc>
                  <a:txBody>
                    <a:bodyPr/>
                    <a:lstStyle/>
                    <a:p>
                      <a:endParaRPr lang="zh-CN" altLang="en-US" sz="1800" dirty="0"/>
                    </a:p>
                  </a:txBody>
                  <a:tcPr marL="91438" marR="91438" marT="45725" marB="45725"/>
                </a:tc>
                <a:extLst>
                  <a:ext uri="{0D108BD9-81ED-4DB2-BD59-A6C34878D82A}">
                    <a16:rowId xmlns:a16="http://schemas.microsoft.com/office/drawing/2014/main" val="10003"/>
                  </a:ext>
                </a:extLst>
              </a:tr>
              <a:tr h="370880">
                <a:tc>
                  <a:txBody>
                    <a:bodyPr/>
                    <a:lstStyle/>
                    <a:p>
                      <a:pPr algn="ctr"/>
                      <a:r>
                        <a:rPr lang="en-US" altLang="zh-CN" sz="1800" dirty="0"/>
                        <a:t>3</a:t>
                      </a:r>
                      <a:endParaRPr lang="zh-CN" altLang="en-US" sz="1800" dirty="0"/>
                    </a:p>
                  </a:txBody>
                  <a:tcPr marL="91438" marR="91438" marT="45725" marB="45725"/>
                </a:tc>
                <a:tc>
                  <a:txBody>
                    <a:bodyPr/>
                    <a:lstStyle/>
                    <a:p>
                      <a:pPr algn="ctr"/>
                      <a:r>
                        <a:rPr lang="en-US" altLang="zh-CN" sz="1800" dirty="0"/>
                        <a:t>0</a:t>
                      </a:r>
                      <a:endParaRPr lang="zh-CN" altLang="en-US" sz="1800" dirty="0"/>
                    </a:p>
                  </a:txBody>
                  <a:tcPr marL="91438" marR="91438" marT="45725" marB="45725"/>
                </a:tc>
                <a:tc>
                  <a:txBody>
                    <a:bodyPr/>
                    <a:lstStyle/>
                    <a:p>
                      <a:endParaRPr lang="zh-CN" altLang="en-US" sz="1800" dirty="0"/>
                    </a:p>
                  </a:txBody>
                  <a:tcPr marL="91438" marR="91438" marT="45725" marB="45725"/>
                </a:tc>
                <a:extLst>
                  <a:ext uri="{0D108BD9-81ED-4DB2-BD59-A6C34878D82A}">
                    <a16:rowId xmlns:a16="http://schemas.microsoft.com/office/drawing/2014/main" val="10004"/>
                  </a:ext>
                </a:extLst>
              </a:tr>
              <a:tr h="370880">
                <a:tc>
                  <a:txBody>
                    <a:bodyPr/>
                    <a:lstStyle/>
                    <a:p>
                      <a:pPr algn="ctr"/>
                      <a:r>
                        <a:rPr lang="en-US" altLang="zh-CN" sz="1800" dirty="0"/>
                        <a:t>4</a:t>
                      </a:r>
                      <a:endParaRPr lang="zh-CN" altLang="en-US" sz="1800" dirty="0"/>
                    </a:p>
                  </a:txBody>
                  <a:tcPr marL="91438" marR="91438" marT="45725" marB="45725"/>
                </a:tc>
                <a:tc>
                  <a:txBody>
                    <a:bodyPr/>
                    <a:lstStyle/>
                    <a:p>
                      <a:pPr algn="ctr"/>
                      <a:r>
                        <a:rPr lang="en-US" altLang="zh-CN" sz="1800" dirty="0"/>
                        <a:t>0</a:t>
                      </a:r>
                      <a:endParaRPr lang="zh-CN" altLang="en-US" sz="1800" dirty="0"/>
                    </a:p>
                  </a:txBody>
                  <a:tcPr marL="91438" marR="91438" marT="45725" marB="45725"/>
                </a:tc>
                <a:tc>
                  <a:txBody>
                    <a:bodyPr/>
                    <a:lstStyle/>
                    <a:p>
                      <a:endParaRPr lang="zh-CN" altLang="en-US" sz="1800" dirty="0"/>
                    </a:p>
                  </a:txBody>
                  <a:tcPr marL="91438" marR="91438" marT="45725" marB="45725"/>
                </a:tc>
                <a:extLst>
                  <a:ext uri="{0D108BD9-81ED-4DB2-BD59-A6C34878D82A}">
                    <a16:rowId xmlns:a16="http://schemas.microsoft.com/office/drawing/2014/main" val="10005"/>
                  </a:ext>
                </a:extLst>
              </a:tr>
              <a:tr h="370880">
                <a:tc>
                  <a:txBody>
                    <a:bodyPr/>
                    <a:lstStyle/>
                    <a:p>
                      <a:pPr algn="ctr"/>
                      <a:r>
                        <a:rPr lang="en-US" altLang="zh-CN" sz="1800" dirty="0"/>
                        <a:t>5</a:t>
                      </a:r>
                      <a:endParaRPr lang="zh-CN" altLang="en-US" sz="1800" dirty="0"/>
                    </a:p>
                  </a:txBody>
                  <a:tcPr marL="91438" marR="91438" marT="45725" marB="45725"/>
                </a:tc>
                <a:tc>
                  <a:txBody>
                    <a:bodyPr/>
                    <a:lstStyle/>
                    <a:p>
                      <a:pPr algn="ctr"/>
                      <a:r>
                        <a:rPr lang="en-US" altLang="zh-CN" sz="1800" dirty="0"/>
                        <a:t>0</a:t>
                      </a:r>
                      <a:endParaRPr lang="zh-CN" altLang="en-US" sz="1800" dirty="0"/>
                    </a:p>
                  </a:txBody>
                  <a:tcPr marL="91438" marR="91438" marT="45725" marB="45725"/>
                </a:tc>
                <a:tc>
                  <a:txBody>
                    <a:bodyPr/>
                    <a:lstStyle/>
                    <a:p>
                      <a:endParaRPr lang="zh-CN" altLang="en-US" sz="1800" dirty="0"/>
                    </a:p>
                  </a:txBody>
                  <a:tcPr marL="91438" marR="91438" marT="45725" marB="45725"/>
                </a:tc>
                <a:extLst>
                  <a:ext uri="{0D108BD9-81ED-4DB2-BD59-A6C34878D82A}">
                    <a16:rowId xmlns:a16="http://schemas.microsoft.com/office/drawing/2014/main" val="10006"/>
                  </a:ext>
                </a:extLst>
              </a:tr>
              <a:tr h="370880">
                <a:tc>
                  <a:txBody>
                    <a:bodyPr/>
                    <a:lstStyle/>
                    <a:p>
                      <a:pPr algn="ctr"/>
                      <a:r>
                        <a:rPr lang="en-US" altLang="zh-CN" sz="1800" dirty="0"/>
                        <a:t>6</a:t>
                      </a:r>
                      <a:endParaRPr lang="zh-CN" altLang="en-US" sz="1800" dirty="0"/>
                    </a:p>
                  </a:txBody>
                  <a:tcPr marL="91438" marR="91438" marT="45725" marB="45725"/>
                </a:tc>
                <a:tc>
                  <a:txBody>
                    <a:bodyPr/>
                    <a:lstStyle/>
                    <a:p>
                      <a:pPr algn="ctr"/>
                      <a:r>
                        <a:rPr lang="en-US" altLang="zh-CN" sz="1800" dirty="0"/>
                        <a:t>0</a:t>
                      </a:r>
                      <a:endParaRPr lang="zh-CN" altLang="en-US" sz="1800" dirty="0"/>
                    </a:p>
                  </a:txBody>
                  <a:tcPr marL="91438" marR="91438" marT="45725" marB="45725"/>
                </a:tc>
                <a:tc>
                  <a:txBody>
                    <a:bodyPr/>
                    <a:lstStyle/>
                    <a:p>
                      <a:endParaRPr lang="zh-CN" altLang="en-US" sz="1800" dirty="0"/>
                    </a:p>
                  </a:txBody>
                  <a:tcPr marL="91438" marR="91438" marT="45725" marB="45725"/>
                </a:tc>
                <a:extLst>
                  <a:ext uri="{0D108BD9-81ED-4DB2-BD59-A6C34878D82A}">
                    <a16:rowId xmlns:a16="http://schemas.microsoft.com/office/drawing/2014/main" val="10007"/>
                  </a:ext>
                </a:extLst>
              </a:tr>
            </a:tbl>
          </a:graphicData>
        </a:graphic>
      </p:graphicFrame>
      <p:graphicFrame>
        <p:nvGraphicFramePr>
          <p:cNvPr id="34" name="表格 33">
            <a:extLst>
              <a:ext uri="{FF2B5EF4-FFF2-40B4-BE49-F238E27FC236}">
                <a16:creationId xmlns:a16="http://schemas.microsoft.com/office/drawing/2014/main" id="{6D1979F6-D11B-4EAC-A810-102AE87E3122}"/>
              </a:ext>
            </a:extLst>
          </p:cNvPr>
          <p:cNvGraphicFramePr>
            <a:graphicFrameLocks noGrp="1"/>
          </p:cNvGraphicFramePr>
          <p:nvPr/>
        </p:nvGraphicFramePr>
        <p:xfrm>
          <a:off x="4656138" y="1628775"/>
          <a:ext cx="3251200" cy="5121275"/>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20000"/>
                    </a:ext>
                  </a:extLst>
                </a:gridCol>
                <a:gridCol w="1083733">
                  <a:extLst>
                    <a:ext uri="{9D8B030D-6E8A-4147-A177-3AD203B41FA5}">
                      <a16:colId xmlns:a16="http://schemas.microsoft.com/office/drawing/2014/main" val="20001"/>
                    </a:ext>
                  </a:extLst>
                </a:gridCol>
                <a:gridCol w="1083733">
                  <a:extLst>
                    <a:ext uri="{9D8B030D-6E8A-4147-A177-3AD203B41FA5}">
                      <a16:colId xmlns:a16="http://schemas.microsoft.com/office/drawing/2014/main" val="20002"/>
                    </a:ext>
                  </a:extLst>
                </a:gridCol>
              </a:tblGrid>
              <a:tr h="365805">
                <a:tc>
                  <a:txBody>
                    <a:bodyPr/>
                    <a:lstStyle/>
                    <a:p>
                      <a:pPr algn="ctr"/>
                      <a:endParaRPr lang="zh-CN" altLang="en-US" sz="1200" dirty="0"/>
                    </a:p>
                  </a:txBody>
                  <a:tcPr marL="91437" marR="91437" marT="45726" marB="45726"/>
                </a:tc>
                <a:tc>
                  <a:txBody>
                    <a:bodyPr/>
                    <a:lstStyle/>
                    <a:p>
                      <a:r>
                        <a:rPr lang="en-US" altLang="zh-CN" sz="1800" dirty="0"/>
                        <a:t>next</a:t>
                      </a:r>
                      <a:endParaRPr lang="zh-CN" altLang="en-US" sz="1800" dirty="0"/>
                    </a:p>
                  </a:txBody>
                  <a:tcPr marL="91437" marR="91437" marT="45726" marB="45726"/>
                </a:tc>
                <a:tc>
                  <a:txBody>
                    <a:bodyPr/>
                    <a:lstStyle/>
                    <a:p>
                      <a:r>
                        <a:rPr lang="en-US" altLang="zh-CN" sz="1800" dirty="0"/>
                        <a:t>check</a:t>
                      </a:r>
                      <a:endParaRPr lang="zh-CN" altLang="en-US" sz="1800" dirty="0"/>
                    </a:p>
                  </a:txBody>
                  <a:tcPr marL="91437" marR="91437" marT="45726" marB="45726"/>
                </a:tc>
                <a:extLst>
                  <a:ext uri="{0D108BD9-81ED-4DB2-BD59-A6C34878D82A}">
                    <a16:rowId xmlns:a16="http://schemas.microsoft.com/office/drawing/2014/main" val="10000"/>
                  </a:ext>
                </a:extLst>
              </a:tr>
              <a:tr h="365805">
                <a:tc>
                  <a:txBody>
                    <a:bodyPr/>
                    <a:lstStyle/>
                    <a:p>
                      <a:pPr algn="ctr"/>
                      <a:r>
                        <a:rPr lang="en-US" altLang="zh-CN" sz="1200" dirty="0"/>
                        <a:t>0</a:t>
                      </a:r>
                      <a:endParaRPr lang="zh-CN" altLang="en-US" sz="1200" dirty="0"/>
                    </a:p>
                  </a:txBody>
                  <a:tcPr marL="91437" marR="91437" marT="45726" marB="45726"/>
                </a:tc>
                <a:tc>
                  <a:txBody>
                    <a:bodyPr/>
                    <a:lstStyle/>
                    <a:p>
                      <a:endParaRPr lang="zh-CN" altLang="en-US" sz="1800"/>
                    </a:p>
                  </a:txBody>
                  <a:tcPr marL="91437" marR="91437" marT="45726" marB="45726"/>
                </a:tc>
                <a:tc>
                  <a:txBody>
                    <a:bodyPr/>
                    <a:lstStyle/>
                    <a:p>
                      <a:endParaRPr lang="zh-CN" altLang="en-US" sz="1800"/>
                    </a:p>
                  </a:txBody>
                  <a:tcPr marL="91437" marR="91437" marT="45726" marB="45726"/>
                </a:tc>
                <a:extLst>
                  <a:ext uri="{0D108BD9-81ED-4DB2-BD59-A6C34878D82A}">
                    <a16:rowId xmlns:a16="http://schemas.microsoft.com/office/drawing/2014/main" val="10001"/>
                  </a:ext>
                </a:extLst>
              </a:tr>
              <a:tr h="365805">
                <a:tc>
                  <a:txBody>
                    <a:bodyPr/>
                    <a:lstStyle/>
                    <a:p>
                      <a:pPr algn="ctr"/>
                      <a:r>
                        <a:rPr lang="en-US" altLang="zh-CN" sz="1200" dirty="0"/>
                        <a:t>1</a:t>
                      </a:r>
                      <a:endParaRPr lang="zh-CN" altLang="en-US" sz="1200" dirty="0"/>
                    </a:p>
                  </a:txBody>
                  <a:tcPr marL="91437" marR="91437" marT="45726" marB="45726"/>
                </a:tc>
                <a:tc>
                  <a:txBody>
                    <a:bodyPr/>
                    <a:lstStyle/>
                    <a:p>
                      <a:endParaRPr lang="zh-CN" altLang="en-US" sz="1800"/>
                    </a:p>
                  </a:txBody>
                  <a:tcPr marL="91437" marR="91437" marT="45726" marB="45726"/>
                </a:tc>
                <a:tc>
                  <a:txBody>
                    <a:bodyPr/>
                    <a:lstStyle/>
                    <a:p>
                      <a:endParaRPr lang="zh-CN" altLang="en-US" sz="1800"/>
                    </a:p>
                  </a:txBody>
                  <a:tcPr marL="91437" marR="91437" marT="45726" marB="45726"/>
                </a:tc>
                <a:extLst>
                  <a:ext uri="{0D108BD9-81ED-4DB2-BD59-A6C34878D82A}">
                    <a16:rowId xmlns:a16="http://schemas.microsoft.com/office/drawing/2014/main" val="10002"/>
                  </a:ext>
                </a:extLst>
              </a:tr>
              <a:tr h="365805">
                <a:tc>
                  <a:txBody>
                    <a:bodyPr/>
                    <a:lstStyle/>
                    <a:p>
                      <a:pPr algn="ctr"/>
                      <a:r>
                        <a:rPr lang="en-US" altLang="zh-CN" sz="1200" dirty="0"/>
                        <a:t>2</a:t>
                      </a:r>
                      <a:endParaRPr lang="zh-CN" altLang="en-US" sz="1200" dirty="0"/>
                    </a:p>
                  </a:txBody>
                  <a:tcPr marL="91437" marR="91437" marT="45726" marB="45726"/>
                </a:tc>
                <a:tc>
                  <a:txBody>
                    <a:bodyPr/>
                    <a:lstStyle/>
                    <a:p>
                      <a:endParaRPr lang="zh-CN" altLang="en-US" sz="1800"/>
                    </a:p>
                  </a:txBody>
                  <a:tcPr marL="91437" marR="91437" marT="45726" marB="45726"/>
                </a:tc>
                <a:tc>
                  <a:txBody>
                    <a:bodyPr/>
                    <a:lstStyle/>
                    <a:p>
                      <a:endParaRPr lang="zh-CN" altLang="en-US" sz="1800"/>
                    </a:p>
                  </a:txBody>
                  <a:tcPr marL="91437" marR="91437" marT="45726" marB="45726"/>
                </a:tc>
                <a:extLst>
                  <a:ext uri="{0D108BD9-81ED-4DB2-BD59-A6C34878D82A}">
                    <a16:rowId xmlns:a16="http://schemas.microsoft.com/office/drawing/2014/main" val="10003"/>
                  </a:ext>
                </a:extLst>
              </a:tr>
              <a:tr h="365805">
                <a:tc>
                  <a:txBody>
                    <a:bodyPr/>
                    <a:lstStyle/>
                    <a:p>
                      <a:pPr algn="ctr"/>
                      <a:r>
                        <a:rPr lang="en-US" altLang="zh-CN" sz="1200" dirty="0"/>
                        <a:t>3</a:t>
                      </a:r>
                      <a:endParaRPr lang="zh-CN" altLang="en-US" sz="1200" dirty="0"/>
                    </a:p>
                  </a:txBody>
                  <a:tcPr marL="91437" marR="91437" marT="45726" marB="45726"/>
                </a:tc>
                <a:tc>
                  <a:txBody>
                    <a:bodyPr/>
                    <a:lstStyle/>
                    <a:p>
                      <a:endParaRPr lang="zh-CN" altLang="en-US" sz="1800"/>
                    </a:p>
                  </a:txBody>
                  <a:tcPr marL="91437" marR="91437" marT="45726" marB="45726"/>
                </a:tc>
                <a:tc>
                  <a:txBody>
                    <a:bodyPr/>
                    <a:lstStyle/>
                    <a:p>
                      <a:endParaRPr lang="zh-CN" altLang="en-US" sz="1800"/>
                    </a:p>
                  </a:txBody>
                  <a:tcPr marL="91437" marR="91437" marT="45726" marB="45726"/>
                </a:tc>
                <a:extLst>
                  <a:ext uri="{0D108BD9-81ED-4DB2-BD59-A6C34878D82A}">
                    <a16:rowId xmlns:a16="http://schemas.microsoft.com/office/drawing/2014/main" val="10004"/>
                  </a:ext>
                </a:extLst>
              </a:tr>
              <a:tr h="365805">
                <a:tc>
                  <a:txBody>
                    <a:bodyPr/>
                    <a:lstStyle/>
                    <a:p>
                      <a:pPr algn="ctr"/>
                      <a:r>
                        <a:rPr lang="en-US" altLang="zh-CN" sz="1200" dirty="0"/>
                        <a:t>4</a:t>
                      </a:r>
                      <a:endParaRPr lang="zh-CN" altLang="en-US" sz="1200" dirty="0"/>
                    </a:p>
                  </a:txBody>
                  <a:tcPr marL="91437" marR="91437" marT="45726" marB="45726"/>
                </a:tc>
                <a:tc>
                  <a:txBody>
                    <a:bodyPr/>
                    <a:lstStyle/>
                    <a:p>
                      <a:endParaRPr lang="zh-CN" altLang="en-US" sz="1800"/>
                    </a:p>
                  </a:txBody>
                  <a:tcPr marL="91437" marR="91437" marT="45726" marB="45726"/>
                </a:tc>
                <a:tc>
                  <a:txBody>
                    <a:bodyPr/>
                    <a:lstStyle/>
                    <a:p>
                      <a:endParaRPr lang="zh-CN" altLang="en-US" sz="1800" dirty="0"/>
                    </a:p>
                  </a:txBody>
                  <a:tcPr marL="91437" marR="91437" marT="45726" marB="45726"/>
                </a:tc>
                <a:extLst>
                  <a:ext uri="{0D108BD9-81ED-4DB2-BD59-A6C34878D82A}">
                    <a16:rowId xmlns:a16="http://schemas.microsoft.com/office/drawing/2014/main" val="10005"/>
                  </a:ext>
                </a:extLst>
              </a:tr>
              <a:tr h="365805">
                <a:tc>
                  <a:txBody>
                    <a:bodyPr/>
                    <a:lstStyle/>
                    <a:p>
                      <a:pPr algn="ctr"/>
                      <a:r>
                        <a:rPr lang="en-US" altLang="zh-CN" sz="1200" dirty="0"/>
                        <a:t>5</a:t>
                      </a:r>
                      <a:endParaRPr lang="zh-CN" altLang="en-US" sz="1200" dirty="0"/>
                    </a:p>
                  </a:txBody>
                  <a:tcPr marL="91437" marR="91437" marT="45726" marB="45726"/>
                </a:tc>
                <a:tc>
                  <a:txBody>
                    <a:bodyPr/>
                    <a:lstStyle/>
                    <a:p>
                      <a:endParaRPr lang="zh-CN" altLang="en-US" sz="1800" dirty="0"/>
                    </a:p>
                  </a:txBody>
                  <a:tcPr marL="91437" marR="91437" marT="45726" marB="45726"/>
                </a:tc>
                <a:tc>
                  <a:txBody>
                    <a:bodyPr/>
                    <a:lstStyle/>
                    <a:p>
                      <a:endParaRPr lang="zh-CN" altLang="en-US" sz="1800"/>
                    </a:p>
                  </a:txBody>
                  <a:tcPr marL="91437" marR="91437" marT="45726" marB="45726"/>
                </a:tc>
                <a:extLst>
                  <a:ext uri="{0D108BD9-81ED-4DB2-BD59-A6C34878D82A}">
                    <a16:rowId xmlns:a16="http://schemas.microsoft.com/office/drawing/2014/main" val="10006"/>
                  </a:ext>
                </a:extLst>
              </a:tr>
              <a:tr h="365805">
                <a:tc>
                  <a:txBody>
                    <a:bodyPr/>
                    <a:lstStyle/>
                    <a:p>
                      <a:pPr algn="ctr"/>
                      <a:r>
                        <a:rPr lang="en-US" altLang="zh-CN" sz="1200" dirty="0"/>
                        <a:t>6</a:t>
                      </a:r>
                      <a:endParaRPr lang="zh-CN" altLang="en-US" sz="1200" dirty="0"/>
                    </a:p>
                  </a:txBody>
                  <a:tcPr marL="91437" marR="91437" marT="45726" marB="45726"/>
                </a:tc>
                <a:tc>
                  <a:txBody>
                    <a:bodyPr/>
                    <a:lstStyle/>
                    <a:p>
                      <a:endParaRPr lang="zh-CN" altLang="en-US" sz="1800"/>
                    </a:p>
                  </a:txBody>
                  <a:tcPr marL="91437" marR="91437" marT="45726" marB="45726"/>
                </a:tc>
                <a:tc>
                  <a:txBody>
                    <a:bodyPr/>
                    <a:lstStyle/>
                    <a:p>
                      <a:endParaRPr lang="zh-CN" altLang="en-US" sz="1800"/>
                    </a:p>
                  </a:txBody>
                  <a:tcPr marL="91437" marR="91437" marT="45726" marB="45726"/>
                </a:tc>
                <a:extLst>
                  <a:ext uri="{0D108BD9-81ED-4DB2-BD59-A6C34878D82A}">
                    <a16:rowId xmlns:a16="http://schemas.microsoft.com/office/drawing/2014/main" val="10007"/>
                  </a:ext>
                </a:extLst>
              </a:tr>
              <a:tr h="365805">
                <a:tc>
                  <a:txBody>
                    <a:bodyPr/>
                    <a:lstStyle/>
                    <a:p>
                      <a:pPr algn="ctr"/>
                      <a:r>
                        <a:rPr lang="en-US" altLang="zh-CN" sz="1200" dirty="0"/>
                        <a:t>7</a:t>
                      </a:r>
                      <a:endParaRPr lang="zh-CN" altLang="en-US" sz="1200" dirty="0"/>
                    </a:p>
                  </a:txBody>
                  <a:tcPr marL="91437" marR="91437" marT="45726" marB="45726"/>
                </a:tc>
                <a:tc>
                  <a:txBody>
                    <a:bodyPr/>
                    <a:lstStyle/>
                    <a:p>
                      <a:endParaRPr lang="zh-CN" altLang="en-US" sz="1800"/>
                    </a:p>
                  </a:txBody>
                  <a:tcPr marL="91437" marR="91437" marT="45726" marB="45726"/>
                </a:tc>
                <a:tc>
                  <a:txBody>
                    <a:bodyPr/>
                    <a:lstStyle/>
                    <a:p>
                      <a:endParaRPr lang="zh-CN" altLang="en-US" sz="1800" dirty="0"/>
                    </a:p>
                  </a:txBody>
                  <a:tcPr marL="91437" marR="91437" marT="45726" marB="45726"/>
                </a:tc>
                <a:extLst>
                  <a:ext uri="{0D108BD9-81ED-4DB2-BD59-A6C34878D82A}">
                    <a16:rowId xmlns:a16="http://schemas.microsoft.com/office/drawing/2014/main" val="10008"/>
                  </a:ext>
                </a:extLst>
              </a:tr>
              <a:tr h="365805">
                <a:tc>
                  <a:txBody>
                    <a:bodyPr/>
                    <a:lstStyle/>
                    <a:p>
                      <a:pPr algn="ctr"/>
                      <a:r>
                        <a:rPr lang="en-US" altLang="zh-CN" sz="1200" dirty="0"/>
                        <a:t>8</a:t>
                      </a:r>
                      <a:endParaRPr lang="zh-CN" altLang="en-US" sz="1200" dirty="0"/>
                    </a:p>
                  </a:txBody>
                  <a:tcPr marL="91437" marR="91437" marT="45726" marB="45726"/>
                </a:tc>
                <a:tc>
                  <a:txBody>
                    <a:bodyPr/>
                    <a:lstStyle/>
                    <a:p>
                      <a:endParaRPr lang="zh-CN" altLang="en-US" sz="1800"/>
                    </a:p>
                  </a:txBody>
                  <a:tcPr marL="91437" marR="91437" marT="45726" marB="45726"/>
                </a:tc>
                <a:tc>
                  <a:txBody>
                    <a:bodyPr/>
                    <a:lstStyle/>
                    <a:p>
                      <a:endParaRPr lang="zh-CN" altLang="en-US" sz="1800" dirty="0"/>
                    </a:p>
                  </a:txBody>
                  <a:tcPr marL="91437" marR="91437" marT="45726" marB="45726"/>
                </a:tc>
                <a:extLst>
                  <a:ext uri="{0D108BD9-81ED-4DB2-BD59-A6C34878D82A}">
                    <a16:rowId xmlns:a16="http://schemas.microsoft.com/office/drawing/2014/main" val="10009"/>
                  </a:ext>
                </a:extLst>
              </a:tr>
              <a:tr h="365805">
                <a:tc>
                  <a:txBody>
                    <a:bodyPr/>
                    <a:lstStyle/>
                    <a:p>
                      <a:pPr algn="ctr"/>
                      <a:r>
                        <a:rPr lang="en-US" altLang="zh-CN" sz="1200" dirty="0"/>
                        <a:t>9</a:t>
                      </a:r>
                      <a:endParaRPr lang="zh-CN" altLang="en-US" sz="1200" dirty="0"/>
                    </a:p>
                  </a:txBody>
                  <a:tcPr marL="91437" marR="91437" marT="45726" marB="45726"/>
                </a:tc>
                <a:tc>
                  <a:txBody>
                    <a:bodyPr/>
                    <a:lstStyle/>
                    <a:p>
                      <a:endParaRPr lang="zh-CN" altLang="en-US" sz="1800"/>
                    </a:p>
                  </a:txBody>
                  <a:tcPr marL="91437" marR="91437" marT="45726" marB="45726"/>
                </a:tc>
                <a:tc>
                  <a:txBody>
                    <a:bodyPr/>
                    <a:lstStyle/>
                    <a:p>
                      <a:endParaRPr lang="zh-CN" altLang="en-US" sz="1800"/>
                    </a:p>
                  </a:txBody>
                  <a:tcPr marL="91437" marR="91437" marT="45726" marB="45726"/>
                </a:tc>
                <a:extLst>
                  <a:ext uri="{0D108BD9-81ED-4DB2-BD59-A6C34878D82A}">
                    <a16:rowId xmlns:a16="http://schemas.microsoft.com/office/drawing/2014/main" val="10010"/>
                  </a:ext>
                </a:extLst>
              </a:tr>
              <a:tr h="365805">
                <a:tc>
                  <a:txBody>
                    <a:bodyPr/>
                    <a:lstStyle/>
                    <a:p>
                      <a:pPr algn="ctr"/>
                      <a:r>
                        <a:rPr lang="en-US" altLang="zh-CN" sz="1200" dirty="0"/>
                        <a:t>10</a:t>
                      </a:r>
                      <a:endParaRPr lang="zh-CN" altLang="en-US" sz="1200" dirty="0"/>
                    </a:p>
                  </a:txBody>
                  <a:tcPr marL="91437" marR="91437" marT="45726" marB="45726"/>
                </a:tc>
                <a:tc>
                  <a:txBody>
                    <a:bodyPr/>
                    <a:lstStyle/>
                    <a:p>
                      <a:endParaRPr lang="zh-CN" altLang="en-US" sz="1800"/>
                    </a:p>
                  </a:txBody>
                  <a:tcPr marL="91437" marR="91437" marT="45726" marB="45726"/>
                </a:tc>
                <a:tc>
                  <a:txBody>
                    <a:bodyPr/>
                    <a:lstStyle/>
                    <a:p>
                      <a:endParaRPr lang="zh-CN" altLang="en-US" sz="1800"/>
                    </a:p>
                  </a:txBody>
                  <a:tcPr marL="91437" marR="91437" marT="45726" marB="45726"/>
                </a:tc>
                <a:extLst>
                  <a:ext uri="{0D108BD9-81ED-4DB2-BD59-A6C34878D82A}">
                    <a16:rowId xmlns:a16="http://schemas.microsoft.com/office/drawing/2014/main" val="10011"/>
                  </a:ext>
                </a:extLst>
              </a:tr>
              <a:tr h="365805">
                <a:tc>
                  <a:txBody>
                    <a:bodyPr/>
                    <a:lstStyle/>
                    <a:p>
                      <a:pPr algn="ctr"/>
                      <a:r>
                        <a:rPr lang="en-US" altLang="zh-CN" sz="1200" dirty="0"/>
                        <a:t>11</a:t>
                      </a:r>
                      <a:endParaRPr lang="zh-CN" altLang="en-US" sz="1200" dirty="0"/>
                    </a:p>
                  </a:txBody>
                  <a:tcPr marL="91437" marR="91437" marT="45726" marB="45726"/>
                </a:tc>
                <a:tc>
                  <a:txBody>
                    <a:bodyPr/>
                    <a:lstStyle/>
                    <a:p>
                      <a:endParaRPr lang="zh-CN" altLang="en-US" sz="1800"/>
                    </a:p>
                  </a:txBody>
                  <a:tcPr marL="91437" marR="91437" marT="45726" marB="45726"/>
                </a:tc>
                <a:tc>
                  <a:txBody>
                    <a:bodyPr/>
                    <a:lstStyle/>
                    <a:p>
                      <a:endParaRPr lang="zh-CN" altLang="en-US" sz="1800"/>
                    </a:p>
                  </a:txBody>
                  <a:tcPr marL="91437" marR="91437" marT="45726" marB="45726"/>
                </a:tc>
                <a:extLst>
                  <a:ext uri="{0D108BD9-81ED-4DB2-BD59-A6C34878D82A}">
                    <a16:rowId xmlns:a16="http://schemas.microsoft.com/office/drawing/2014/main" val="10012"/>
                  </a:ext>
                </a:extLst>
              </a:tr>
              <a:tr h="365805">
                <a:tc>
                  <a:txBody>
                    <a:bodyPr/>
                    <a:lstStyle/>
                    <a:p>
                      <a:pPr algn="ctr"/>
                      <a:r>
                        <a:rPr lang="en-US" altLang="zh-CN" sz="1200" dirty="0"/>
                        <a:t>12</a:t>
                      </a:r>
                      <a:endParaRPr lang="zh-CN" altLang="en-US" sz="1200" dirty="0"/>
                    </a:p>
                  </a:txBody>
                  <a:tcPr marL="91437" marR="91437" marT="45726" marB="45726"/>
                </a:tc>
                <a:tc>
                  <a:txBody>
                    <a:bodyPr/>
                    <a:lstStyle/>
                    <a:p>
                      <a:endParaRPr lang="zh-CN" altLang="en-US" sz="1800"/>
                    </a:p>
                  </a:txBody>
                  <a:tcPr marL="91437" marR="91437" marT="45726" marB="45726"/>
                </a:tc>
                <a:tc>
                  <a:txBody>
                    <a:bodyPr/>
                    <a:lstStyle/>
                    <a:p>
                      <a:endParaRPr lang="zh-CN" altLang="en-US" sz="1800" dirty="0"/>
                    </a:p>
                  </a:txBody>
                  <a:tcPr marL="91437" marR="91437" marT="45726" marB="45726"/>
                </a:tc>
                <a:extLst>
                  <a:ext uri="{0D108BD9-81ED-4DB2-BD59-A6C34878D82A}">
                    <a16:rowId xmlns:a16="http://schemas.microsoft.com/office/drawing/2014/main" val="10013"/>
                  </a:ext>
                </a:extLst>
              </a:tr>
            </a:tbl>
          </a:graphicData>
        </a:graphic>
      </p:graphicFrame>
      <p:sp>
        <p:nvSpPr>
          <p:cNvPr id="8" name="TextBox 7">
            <a:extLst>
              <a:ext uri="{FF2B5EF4-FFF2-40B4-BE49-F238E27FC236}">
                <a16:creationId xmlns:a16="http://schemas.microsoft.com/office/drawing/2014/main" id="{6EF97C6C-B040-493E-A2F3-49F8540221F4}"/>
              </a:ext>
            </a:extLst>
          </p:cNvPr>
          <p:cNvSpPr txBox="1">
            <a:spLocks noChangeArrowheads="1"/>
          </p:cNvSpPr>
          <p:nvPr/>
        </p:nvSpPr>
        <p:spPr bwMode="auto">
          <a:xfrm>
            <a:off x="2555875" y="4216400"/>
            <a:ext cx="204787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400" b="0">
                <a:ea typeface="宋体" panose="02010600030101010101" pitchFamily="2" charset="-122"/>
              </a:rPr>
              <a:t>将</a:t>
            </a:r>
            <a:r>
              <a:rPr lang="en-US" altLang="zh-CN" sz="2400" b="0">
                <a:ea typeface="宋体" panose="02010600030101010101" pitchFamily="2" charset="-122"/>
              </a:rPr>
              <a:t>base</a:t>
            </a:r>
            <a:r>
              <a:rPr lang="zh-CN" altLang="en-US" sz="2400" b="0">
                <a:ea typeface="宋体" panose="02010600030101010101" pitchFamily="2" charset="-122"/>
              </a:rPr>
              <a:t>设置为</a:t>
            </a:r>
            <a:endParaRPr lang="en-US" altLang="zh-CN" sz="2400" b="0">
              <a:ea typeface="宋体" panose="02010600030101010101" pitchFamily="2" charset="-122"/>
            </a:endParaRPr>
          </a:p>
          <a:p>
            <a:pPr eaLnBrk="1" hangingPunct="1">
              <a:spcBef>
                <a:spcPct val="0"/>
              </a:spcBef>
              <a:buClrTx/>
              <a:buSzTx/>
              <a:buFontTx/>
              <a:buNone/>
            </a:pPr>
            <a:r>
              <a:rPr lang="zh-CN" altLang="en-US" sz="2400" b="0">
                <a:ea typeface="宋体" panose="02010600030101010101" pitchFamily="2" charset="-122"/>
              </a:rPr>
              <a:t>使得新插入的</a:t>
            </a:r>
            <a:endParaRPr lang="en-US" altLang="zh-CN" sz="2400" b="0">
              <a:ea typeface="宋体" panose="02010600030101010101" pitchFamily="2" charset="-122"/>
            </a:endParaRPr>
          </a:p>
          <a:p>
            <a:pPr eaLnBrk="1" hangingPunct="1">
              <a:spcBef>
                <a:spcPct val="0"/>
              </a:spcBef>
              <a:buClrTx/>
              <a:buSzTx/>
              <a:buFontTx/>
              <a:buNone/>
            </a:pPr>
            <a:r>
              <a:rPr lang="zh-CN" altLang="en-US" sz="2400" b="0">
                <a:ea typeface="宋体" panose="02010600030101010101" pitchFamily="2" charset="-122"/>
              </a:rPr>
              <a:t>特殊表项不会</a:t>
            </a:r>
            <a:endParaRPr lang="en-US" altLang="zh-CN" sz="2400" b="0">
              <a:ea typeface="宋体" panose="02010600030101010101" pitchFamily="2" charset="-122"/>
            </a:endParaRPr>
          </a:p>
          <a:p>
            <a:pPr eaLnBrk="1" hangingPunct="1">
              <a:spcBef>
                <a:spcPct val="0"/>
              </a:spcBef>
              <a:buClrTx/>
              <a:buSzTx/>
              <a:buFontTx/>
              <a:buNone/>
            </a:pPr>
            <a:r>
              <a:rPr lang="zh-CN" altLang="en-US" sz="2400" b="0">
                <a:ea typeface="宋体" panose="02010600030101010101" pitchFamily="2" charset="-122"/>
              </a:rPr>
              <a:t>与已有表项发</a:t>
            </a:r>
            <a:endParaRPr lang="en-US" altLang="zh-CN" sz="2400" b="0">
              <a:ea typeface="宋体" panose="02010600030101010101" pitchFamily="2" charset="-122"/>
            </a:endParaRPr>
          </a:p>
          <a:p>
            <a:pPr eaLnBrk="1" hangingPunct="1">
              <a:spcBef>
                <a:spcPct val="0"/>
              </a:spcBef>
              <a:buClrTx/>
              <a:buSzTx/>
              <a:buFontTx/>
              <a:buNone/>
            </a:pPr>
            <a:r>
              <a:rPr lang="zh-CN" altLang="en-US" sz="2400" b="0">
                <a:ea typeface="宋体" panose="02010600030101010101" pitchFamily="2" charset="-122"/>
              </a:rPr>
              <a:t>生冲突的最小</a:t>
            </a:r>
            <a:endParaRPr lang="en-US" altLang="zh-CN" sz="2400" b="0">
              <a:ea typeface="宋体" panose="02010600030101010101" pitchFamily="2" charset="-122"/>
            </a:endParaRPr>
          </a:p>
          <a:p>
            <a:pPr eaLnBrk="1" hangingPunct="1">
              <a:spcBef>
                <a:spcPct val="0"/>
              </a:spcBef>
              <a:buClrTx/>
              <a:buSzTx/>
              <a:buFontTx/>
              <a:buNone/>
            </a:pPr>
            <a:r>
              <a:rPr lang="zh-CN" altLang="en-US" sz="2400" b="0">
                <a:ea typeface="宋体" panose="02010600030101010101" pitchFamily="2" charset="-122"/>
              </a:rPr>
              <a:t>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C3331F2F-583F-4193-9AA9-2BD95BC14FA3}"/>
              </a:ext>
            </a:extLst>
          </p:cNvPr>
          <p:cNvSpPr>
            <a:spLocks noChangeArrowheads="1"/>
          </p:cNvSpPr>
          <p:nvPr/>
        </p:nvSpPr>
        <p:spPr bwMode="auto">
          <a:xfrm>
            <a:off x="1331913" y="1052513"/>
            <a:ext cx="503237" cy="504825"/>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0</a:t>
            </a:r>
            <a:endParaRPr lang="zh-CN" altLang="en-US" sz="2600" b="0">
              <a:ea typeface="宋体" panose="02010600030101010101" pitchFamily="2" charset="-122"/>
            </a:endParaRPr>
          </a:p>
        </p:txBody>
      </p:sp>
      <p:sp>
        <p:nvSpPr>
          <p:cNvPr id="3" name="椭圆 2">
            <a:extLst>
              <a:ext uri="{FF2B5EF4-FFF2-40B4-BE49-F238E27FC236}">
                <a16:creationId xmlns:a16="http://schemas.microsoft.com/office/drawing/2014/main" id="{9677D684-9AA4-48EC-90C5-E78FD647F451}"/>
              </a:ext>
            </a:extLst>
          </p:cNvPr>
          <p:cNvSpPr>
            <a:spLocks noChangeArrowheads="1"/>
          </p:cNvSpPr>
          <p:nvPr/>
        </p:nvSpPr>
        <p:spPr bwMode="auto">
          <a:xfrm>
            <a:off x="2771775" y="1052513"/>
            <a:ext cx="504825" cy="504825"/>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1</a:t>
            </a:r>
            <a:endParaRPr lang="zh-CN" altLang="en-US" sz="2600" b="0">
              <a:ea typeface="宋体" panose="02010600030101010101" pitchFamily="2" charset="-122"/>
            </a:endParaRPr>
          </a:p>
        </p:txBody>
      </p:sp>
      <p:sp>
        <p:nvSpPr>
          <p:cNvPr id="4" name="椭圆 3">
            <a:extLst>
              <a:ext uri="{FF2B5EF4-FFF2-40B4-BE49-F238E27FC236}">
                <a16:creationId xmlns:a16="http://schemas.microsoft.com/office/drawing/2014/main" id="{3072EBAE-3FE2-4984-B919-6870FDB723DA}"/>
              </a:ext>
            </a:extLst>
          </p:cNvPr>
          <p:cNvSpPr>
            <a:spLocks noChangeArrowheads="1"/>
          </p:cNvSpPr>
          <p:nvPr/>
        </p:nvSpPr>
        <p:spPr bwMode="auto">
          <a:xfrm>
            <a:off x="4211638" y="1052513"/>
            <a:ext cx="504825" cy="504825"/>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2</a:t>
            </a:r>
            <a:endParaRPr lang="zh-CN" altLang="en-US" sz="2600" b="0">
              <a:ea typeface="宋体" panose="02010600030101010101" pitchFamily="2" charset="-122"/>
            </a:endParaRPr>
          </a:p>
        </p:txBody>
      </p:sp>
      <p:sp>
        <p:nvSpPr>
          <p:cNvPr id="5" name="椭圆 4">
            <a:extLst>
              <a:ext uri="{FF2B5EF4-FFF2-40B4-BE49-F238E27FC236}">
                <a16:creationId xmlns:a16="http://schemas.microsoft.com/office/drawing/2014/main" id="{ABDD4B66-087C-4846-8ABB-F8B7945A8CF7}"/>
              </a:ext>
            </a:extLst>
          </p:cNvPr>
          <p:cNvSpPr>
            <a:spLocks noChangeArrowheads="1"/>
          </p:cNvSpPr>
          <p:nvPr/>
        </p:nvSpPr>
        <p:spPr bwMode="auto">
          <a:xfrm>
            <a:off x="5651500" y="1052513"/>
            <a:ext cx="504825" cy="504825"/>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4</a:t>
            </a:r>
            <a:endParaRPr lang="zh-CN" altLang="en-US" sz="2600" b="0">
              <a:ea typeface="宋体" panose="02010600030101010101" pitchFamily="2" charset="-122"/>
            </a:endParaRPr>
          </a:p>
        </p:txBody>
      </p:sp>
      <p:sp>
        <p:nvSpPr>
          <p:cNvPr id="6" name="椭圆 5">
            <a:extLst>
              <a:ext uri="{FF2B5EF4-FFF2-40B4-BE49-F238E27FC236}">
                <a16:creationId xmlns:a16="http://schemas.microsoft.com/office/drawing/2014/main" id="{D5886192-E156-414F-B93A-206A27E3E844}"/>
              </a:ext>
            </a:extLst>
          </p:cNvPr>
          <p:cNvSpPr>
            <a:spLocks noChangeArrowheads="1"/>
          </p:cNvSpPr>
          <p:nvPr/>
        </p:nvSpPr>
        <p:spPr bwMode="auto">
          <a:xfrm>
            <a:off x="7092950" y="1052513"/>
            <a:ext cx="503238" cy="504825"/>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5</a:t>
            </a:r>
            <a:endParaRPr lang="zh-CN" altLang="en-US" sz="2600" b="0">
              <a:ea typeface="宋体" panose="02010600030101010101" pitchFamily="2" charset="-122"/>
            </a:endParaRPr>
          </a:p>
        </p:txBody>
      </p:sp>
      <p:sp>
        <p:nvSpPr>
          <p:cNvPr id="7" name="椭圆 6">
            <a:extLst>
              <a:ext uri="{FF2B5EF4-FFF2-40B4-BE49-F238E27FC236}">
                <a16:creationId xmlns:a16="http://schemas.microsoft.com/office/drawing/2014/main" id="{CE4B7DB5-29BC-484E-B686-DBD102489974}"/>
              </a:ext>
            </a:extLst>
          </p:cNvPr>
          <p:cNvSpPr>
            <a:spLocks noChangeArrowheads="1"/>
          </p:cNvSpPr>
          <p:nvPr/>
        </p:nvSpPr>
        <p:spPr bwMode="auto">
          <a:xfrm>
            <a:off x="8532813" y="1052513"/>
            <a:ext cx="503237" cy="504825"/>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6</a:t>
            </a:r>
            <a:endParaRPr lang="zh-CN" altLang="en-US" sz="2600" b="0">
              <a:ea typeface="宋体" panose="02010600030101010101" pitchFamily="2" charset="-122"/>
            </a:endParaRPr>
          </a:p>
        </p:txBody>
      </p:sp>
      <p:cxnSp>
        <p:nvCxnSpPr>
          <p:cNvPr id="136200" name="直接箭头连接符 7">
            <a:extLst>
              <a:ext uri="{FF2B5EF4-FFF2-40B4-BE49-F238E27FC236}">
                <a16:creationId xmlns:a16="http://schemas.microsoft.com/office/drawing/2014/main" id="{A1E6EE8B-469D-479A-9CFD-53F96AF74200}"/>
              </a:ext>
            </a:extLst>
          </p:cNvPr>
          <p:cNvCxnSpPr>
            <a:cxnSpLocks noChangeShapeType="1"/>
            <a:endCxn id="2" idx="2"/>
          </p:cNvCxnSpPr>
          <p:nvPr/>
        </p:nvCxnSpPr>
        <p:spPr bwMode="auto">
          <a:xfrm>
            <a:off x="504825" y="1304925"/>
            <a:ext cx="827088"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6201" name="TextBox 8">
            <a:extLst>
              <a:ext uri="{FF2B5EF4-FFF2-40B4-BE49-F238E27FC236}">
                <a16:creationId xmlns:a16="http://schemas.microsoft.com/office/drawing/2014/main" id="{CD9E6EFB-440F-483A-92ED-A253CCE0D905}"/>
              </a:ext>
            </a:extLst>
          </p:cNvPr>
          <p:cNvSpPr txBox="1">
            <a:spLocks noChangeArrowheads="1"/>
          </p:cNvSpPr>
          <p:nvPr/>
        </p:nvSpPr>
        <p:spPr bwMode="auto">
          <a:xfrm>
            <a:off x="550863" y="908050"/>
            <a:ext cx="6461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start</a:t>
            </a:r>
            <a:endParaRPr lang="zh-CN" altLang="en-US" sz="1800" b="0">
              <a:ea typeface="宋体" panose="02010600030101010101" pitchFamily="2" charset="-122"/>
            </a:endParaRPr>
          </a:p>
        </p:txBody>
      </p:sp>
      <p:cxnSp>
        <p:nvCxnSpPr>
          <p:cNvPr id="136202" name="直接箭头连接符 9">
            <a:extLst>
              <a:ext uri="{FF2B5EF4-FFF2-40B4-BE49-F238E27FC236}">
                <a16:creationId xmlns:a16="http://schemas.microsoft.com/office/drawing/2014/main" id="{CBFF93F0-3766-498C-8C4A-C452F435E0EC}"/>
              </a:ext>
            </a:extLst>
          </p:cNvPr>
          <p:cNvCxnSpPr>
            <a:cxnSpLocks noChangeShapeType="1"/>
          </p:cNvCxnSpPr>
          <p:nvPr/>
        </p:nvCxnSpPr>
        <p:spPr bwMode="auto">
          <a:xfrm>
            <a:off x="1908175" y="1341438"/>
            <a:ext cx="827088"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6203" name="TextBox 10">
            <a:extLst>
              <a:ext uri="{FF2B5EF4-FFF2-40B4-BE49-F238E27FC236}">
                <a16:creationId xmlns:a16="http://schemas.microsoft.com/office/drawing/2014/main" id="{75E8D9DF-D09A-4F3D-AAE6-473444A8AEDC}"/>
              </a:ext>
            </a:extLst>
          </p:cNvPr>
          <p:cNvSpPr txBox="1">
            <a:spLocks noChangeArrowheads="1"/>
          </p:cNvSpPr>
          <p:nvPr/>
        </p:nvSpPr>
        <p:spPr bwMode="auto">
          <a:xfrm>
            <a:off x="1954213" y="800100"/>
            <a:ext cx="311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0</a:t>
            </a:r>
            <a:endParaRPr lang="zh-CN" altLang="en-US" sz="1800" b="0">
              <a:ea typeface="宋体" panose="02010600030101010101" pitchFamily="2" charset="-122"/>
            </a:endParaRPr>
          </a:p>
        </p:txBody>
      </p:sp>
      <p:cxnSp>
        <p:nvCxnSpPr>
          <p:cNvPr id="136204" name="直接箭头连接符 11">
            <a:extLst>
              <a:ext uri="{FF2B5EF4-FFF2-40B4-BE49-F238E27FC236}">
                <a16:creationId xmlns:a16="http://schemas.microsoft.com/office/drawing/2014/main" id="{45AC238F-7F94-49B2-BF08-3F85EE7AE215}"/>
              </a:ext>
            </a:extLst>
          </p:cNvPr>
          <p:cNvCxnSpPr>
            <a:cxnSpLocks noChangeShapeType="1"/>
          </p:cNvCxnSpPr>
          <p:nvPr/>
        </p:nvCxnSpPr>
        <p:spPr bwMode="auto">
          <a:xfrm>
            <a:off x="3313113" y="1341438"/>
            <a:ext cx="827087"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6205" name="TextBox 12">
            <a:extLst>
              <a:ext uri="{FF2B5EF4-FFF2-40B4-BE49-F238E27FC236}">
                <a16:creationId xmlns:a16="http://schemas.microsoft.com/office/drawing/2014/main" id="{727D68CB-206A-4745-8CED-C13A68FE9F02}"/>
              </a:ext>
            </a:extLst>
          </p:cNvPr>
          <p:cNvSpPr txBox="1">
            <a:spLocks noChangeArrowheads="1"/>
          </p:cNvSpPr>
          <p:nvPr/>
        </p:nvSpPr>
        <p:spPr bwMode="auto">
          <a:xfrm>
            <a:off x="3638550" y="801688"/>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1</a:t>
            </a:r>
            <a:endParaRPr lang="zh-CN" altLang="en-US" sz="1800" b="0">
              <a:ea typeface="宋体" panose="02010600030101010101" pitchFamily="2" charset="-122"/>
            </a:endParaRPr>
          </a:p>
        </p:txBody>
      </p:sp>
      <p:cxnSp>
        <p:nvCxnSpPr>
          <p:cNvPr id="136206" name="直接箭头连接符 13">
            <a:extLst>
              <a:ext uri="{FF2B5EF4-FFF2-40B4-BE49-F238E27FC236}">
                <a16:creationId xmlns:a16="http://schemas.microsoft.com/office/drawing/2014/main" id="{0231200F-715B-41BD-BBB6-0B60ABC74C41}"/>
              </a:ext>
            </a:extLst>
          </p:cNvPr>
          <p:cNvCxnSpPr>
            <a:cxnSpLocks noChangeShapeType="1"/>
          </p:cNvCxnSpPr>
          <p:nvPr/>
        </p:nvCxnSpPr>
        <p:spPr bwMode="auto">
          <a:xfrm>
            <a:off x="4824413" y="1304925"/>
            <a:ext cx="827087"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6207" name="TextBox 14">
            <a:extLst>
              <a:ext uri="{FF2B5EF4-FFF2-40B4-BE49-F238E27FC236}">
                <a16:creationId xmlns:a16="http://schemas.microsoft.com/office/drawing/2014/main" id="{A160D62F-C4F7-40E0-9C4F-AD04234F4758}"/>
              </a:ext>
            </a:extLst>
          </p:cNvPr>
          <p:cNvSpPr txBox="1">
            <a:spLocks noChangeArrowheads="1"/>
          </p:cNvSpPr>
          <p:nvPr/>
        </p:nvSpPr>
        <p:spPr bwMode="auto">
          <a:xfrm>
            <a:off x="5076825" y="765175"/>
            <a:ext cx="314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2</a:t>
            </a:r>
            <a:endParaRPr lang="zh-CN" altLang="en-US" sz="1800" b="0">
              <a:ea typeface="宋体" panose="02010600030101010101" pitchFamily="2" charset="-122"/>
            </a:endParaRPr>
          </a:p>
        </p:txBody>
      </p:sp>
      <p:cxnSp>
        <p:nvCxnSpPr>
          <p:cNvPr id="136208" name="直接箭头连接符 15">
            <a:extLst>
              <a:ext uri="{FF2B5EF4-FFF2-40B4-BE49-F238E27FC236}">
                <a16:creationId xmlns:a16="http://schemas.microsoft.com/office/drawing/2014/main" id="{82AE7B7E-6FC2-4F51-894D-077ED6C1B17C}"/>
              </a:ext>
            </a:extLst>
          </p:cNvPr>
          <p:cNvCxnSpPr>
            <a:cxnSpLocks noChangeShapeType="1"/>
          </p:cNvCxnSpPr>
          <p:nvPr/>
        </p:nvCxnSpPr>
        <p:spPr bwMode="auto">
          <a:xfrm>
            <a:off x="6227763" y="1304925"/>
            <a:ext cx="828675"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6209" name="TextBox 16">
            <a:extLst>
              <a:ext uri="{FF2B5EF4-FFF2-40B4-BE49-F238E27FC236}">
                <a16:creationId xmlns:a16="http://schemas.microsoft.com/office/drawing/2014/main" id="{7A93A642-AB24-4733-B01B-2475D5E6C6C2}"/>
              </a:ext>
            </a:extLst>
          </p:cNvPr>
          <p:cNvSpPr txBox="1">
            <a:spLocks noChangeArrowheads="1"/>
          </p:cNvSpPr>
          <p:nvPr/>
        </p:nvSpPr>
        <p:spPr bwMode="auto">
          <a:xfrm>
            <a:off x="6156325" y="765175"/>
            <a:ext cx="669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3 | 4</a:t>
            </a:r>
            <a:endParaRPr lang="zh-CN" altLang="en-US" sz="1800" b="0">
              <a:ea typeface="宋体" panose="02010600030101010101" pitchFamily="2" charset="-122"/>
            </a:endParaRPr>
          </a:p>
        </p:txBody>
      </p:sp>
      <p:cxnSp>
        <p:nvCxnSpPr>
          <p:cNvPr id="136210" name="直接箭头连接符 17">
            <a:extLst>
              <a:ext uri="{FF2B5EF4-FFF2-40B4-BE49-F238E27FC236}">
                <a16:creationId xmlns:a16="http://schemas.microsoft.com/office/drawing/2014/main" id="{3388A829-2873-414B-AC8F-B2E64B204C5B}"/>
              </a:ext>
            </a:extLst>
          </p:cNvPr>
          <p:cNvCxnSpPr>
            <a:cxnSpLocks noChangeShapeType="1"/>
          </p:cNvCxnSpPr>
          <p:nvPr/>
        </p:nvCxnSpPr>
        <p:spPr bwMode="auto">
          <a:xfrm>
            <a:off x="7667625" y="1304925"/>
            <a:ext cx="828675"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6211" name="TextBox 18">
            <a:extLst>
              <a:ext uri="{FF2B5EF4-FFF2-40B4-BE49-F238E27FC236}">
                <a16:creationId xmlns:a16="http://schemas.microsoft.com/office/drawing/2014/main" id="{65C7E679-D0C4-4322-83D6-3AA8954A59DD}"/>
              </a:ext>
            </a:extLst>
          </p:cNvPr>
          <p:cNvSpPr txBox="1">
            <a:spLocks noChangeArrowheads="1"/>
          </p:cNvSpPr>
          <p:nvPr/>
        </p:nvSpPr>
        <p:spPr bwMode="auto">
          <a:xfrm>
            <a:off x="7596188" y="847725"/>
            <a:ext cx="311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0</a:t>
            </a:r>
            <a:endParaRPr lang="zh-CN" altLang="en-US" sz="1800" b="0">
              <a:ea typeface="宋体" panose="02010600030101010101" pitchFamily="2" charset="-122"/>
            </a:endParaRPr>
          </a:p>
        </p:txBody>
      </p:sp>
      <p:sp>
        <p:nvSpPr>
          <p:cNvPr id="136212" name="TextBox 19">
            <a:extLst>
              <a:ext uri="{FF2B5EF4-FFF2-40B4-BE49-F238E27FC236}">
                <a16:creationId xmlns:a16="http://schemas.microsoft.com/office/drawing/2014/main" id="{A2B6FF79-415E-4329-9DF5-C42581AA3CA5}"/>
              </a:ext>
            </a:extLst>
          </p:cNvPr>
          <p:cNvSpPr txBox="1">
            <a:spLocks noChangeArrowheads="1"/>
          </p:cNvSpPr>
          <p:nvPr/>
        </p:nvSpPr>
        <p:spPr bwMode="auto">
          <a:xfrm>
            <a:off x="2843213" y="179388"/>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0</a:t>
            </a:r>
            <a:endParaRPr lang="zh-CN" altLang="en-US" sz="1800" b="0">
              <a:ea typeface="宋体" panose="02010600030101010101" pitchFamily="2" charset="-122"/>
            </a:endParaRPr>
          </a:p>
        </p:txBody>
      </p:sp>
      <p:sp>
        <p:nvSpPr>
          <p:cNvPr id="136213" name="任意多边形 20">
            <a:extLst>
              <a:ext uri="{FF2B5EF4-FFF2-40B4-BE49-F238E27FC236}">
                <a16:creationId xmlns:a16="http://schemas.microsoft.com/office/drawing/2014/main" id="{C3870DE4-F4E9-4ED9-AA70-97D4CF309446}"/>
              </a:ext>
            </a:extLst>
          </p:cNvPr>
          <p:cNvSpPr>
            <a:spLocks/>
          </p:cNvSpPr>
          <p:nvPr/>
        </p:nvSpPr>
        <p:spPr bwMode="auto">
          <a:xfrm>
            <a:off x="2790825" y="508000"/>
            <a:ext cx="431800" cy="661988"/>
          </a:xfrm>
          <a:custGeom>
            <a:avLst/>
            <a:gdLst>
              <a:gd name="T0" fmla="*/ 0 w 432486"/>
              <a:gd name="T1" fmla="*/ 1 h 889822"/>
              <a:gd name="T2" fmla="*/ 184077 w 432486"/>
              <a:gd name="T3" fmla="*/ 1 h 889822"/>
              <a:gd name="T4" fmla="*/ 402668 w 432486"/>
              <a:gd name="T5" fmla="*/ 1 h 889822"/>
              <a:gd name="T6" fmla="*/ 0 60000 65536"/>
              <a:gd name="T7" fmla="*/ 0 60000 65536"/>
              <a:gd name="T8" fmla="*/ 0 60000 65536"/>
            </a:gdLst>
            <a:ahLst/>
            <a:cxnLst>
              <a:cxn ang="T6">
                <a:pos x="T0" y="T1"/>
              </a:cxn>
              <a:cxn ang="T7">
                <a:pos x="T2" y="T3"/>
              </a:cxn>
              <a:cxn ang="T8">
                <a:pos x="T4" y="T5"/>
              </a:cxn>
            </a:cxnLst>
            <a:rect l="0" t="0" r="r" b="b"/>
            <a:pathLst>
              <a:path w="432486" h="889822">
                <a:moveTo>
                  <a:pt x="0" y="889822"/>
                </a:moveTo>
                <a:cubicBezTo>
                  <a:pt x="62813" y="451157"/>
                  <a:pt x="125627" y="12493"/>
                  <a:pt x="197708" y="136"/>
                </a:cubicBezTo>
                <a:cubicBezTo>
                  <a:pt x="269789" y="-12221"/>
                  <a:pt x="432486" y="815682"/>
                  <a:pt x="432486" y="815682"/>
                </a:cubicBezTo>
              </a:path>
            </a:pathLst>
          </a:cu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214" name="TextBox 21">
            <a:extLst>
              <a:ext uri="{FF2B5EF4-FFF2-40B4-BE49-F238E27FC236}">
                <a16:creationId xmlns:a16="http://schemas.microsoft.com/office/drawing/2014/main" id="{217C65C4-2D2C-453F-A7AF-258E34CCCB0D}"/>
              </a:ext>
            </a:extLst>
          </p:cNvPr>
          <p:cNvSpPr txBox="1">
            <a:spLocks noChangeArrowheads="1"/>
          </p:cNvSpPr>
          <p:nvPr/>
        </p:nvSpPr>
        <p:spPr bwMode="auto">
          <a:xfrm>
            <a:off x="4257675" y="-36513"/>
            <a:ext cx="314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2</a:t>
            </a:r>
            <a:endParaRPr lang="zh-CN" altLang="en-US" sz="1800" b="0">
              <a:ea typeface="宋体" panose="02010600030101010101" pitchFamily="2" charset="-122"/>
            </a:endParaRPr>
          </a:p>
        </p:txBody>
      </p:sp>
      <p:sp>
        <p:nvSpPr>
          <p:cNvPr id="136215" name="任意多边形 22">
            <a:extLst>
              <a:ext uri="{FF2B5EF4-FFF2-40B4-BE49-F238E27FC236}">
                <a16:creationId xmlns:a16="http://schemas.microsoft.com/office/drawing/2014/main" id="{4C6EE19D-1E94-4037-847D-FEF158CF435E}"/>
              </a:ext>
            </a:extLst>
          </p:cNvPr>
          <p:cNvSpPr>
            <a:spLocks/>
          </p:cNvSpPr>
          <p:nvPr/>
        </p:nvSpPr>
        <p:spPr bwMode="auto">
          <a:xfrm>
            <a:off x="4230688" y="633413"/>
            <a:ext cx="431800" cy="536575"/>
          </a:xfrm>
          <a:custGeom>
            <a:avLst/>
            <a:gdLst>
              <a:gd name="T0" fmla="*/ 0 w 432486"/>
              <a:gd name="T1" fmla="*/ 1 h 889822"/>
              <a:gd name="T2" fmla="*/ 184077 w 432486"/>
              <a:gd name="T3" fmla="*/ 1 h 889822"/>
              <a:gd name="T4" fmla="*/ 402668 w 432486"/>
              <a:gd name="T5" fmla="*/ 1 h 889822"/>
              <a:gd name="T6" fmla="*/ 0 60000 65536"/>
              <a:gd name="T7" fmla="*/ 0 60000 65536"/>
              <a:gd name="T8" fmla="*/ 0 60000 65536"/>
            </a:gdLst>
            <a:ahLst/>
            <a:cxnLst>
              <a:cxn ang="T6">
                <a:pos x="T0" y="T1"/>
              </a:cxn>
              <a:cxn ang="T7">
                <a:pos x="T2" y="T3"/>
              </a:cxn>
              <a:cxn ang="T8">
                <a:pos x="T4" y="T5"/>
              </a:cxn>
            </a:cxnLst>
            <a:rect l="0" t="0" r="r" b="b"/>
            <a:pathLst>
              <a:path w="432486" h="889822">
                <a:moveTo>
                  <a:pt x="0" y="889822"/>
                </a:moveTo>
                <a:cubicBezTo>
                  <a:pt x="62813" y="451157"/>
                  <a:pt x="125627" y="12493"/>
                  <a:pt x="197708" y="136"/>
                </a:cubicBezTo>
                <a:cubicBezTo>
                  <a:pt x="269789" y="-12221"/>
                  <a:pt x="432486" y="815682"/>
                  <a:pt x="432486" y="815682"/>
                </a:cubicBezTo>
              </a:path>
            </a:pathLst>
          </a:cu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216" name="TextBox 23">
            <a:extLst>
              <a:ext uri="{FF2B5EF4-FFF2-40B4-BE49-F238E27FC236}">
                <a16:creationId xmlns:a16="http://schemas.microsoft.com/office/drawing/2014/main" id="{99F87E14-D441-463F-9BF9-22B1E9D58B40}"/>
              </a:ext>
            </a:extLst>
          </p:cNvPr>
          <p:cNvSpPr txBox="1">
            <a:spLocks noChangeArrowheads="1"/>
          </p:cNvSpPr>
          <p:nvPr/>
        </p:nvSpPr>
        <p:spPr bwMode="auto">
          <a:xfrm>
            <a:off x="6919913" y="34925"/>
            <a:ext cx="8921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0</a:t>
            </a:r>
            <a:endParaRPr lang="zh-CN" altLang="en-US" sz="1800" b="0">
              <a:ea typeface="宋体" panose="02010600030101010101" pitchFamily="2" charset="-122"/>
            </a:endParaRPr>
          </a:p>
        </p:txBody>
      </p:sp>
      <p:sp>
        <p:nvSpPr>
          <p:cNvPr id="136217" name="任意多边形 24">
            <a:extLst>
              <a:ext uri="{FF2B5EF4-FFF2-40B4-BE49-F238E27FC236}">
                <a16:creationId xmlns:a16="http://schemas.microsoft.com/office/drawing/2014/main" id="{CE5E403C-CBD4-46EE-9991-FD754B66AD58}"/>
              </a:ext>
            </a:extLst>
          </p:cNvPr>
          <p:cNvSpPr>
            <a:spLocks/>
          </p:cNvSpPr>
          <p:nvPr/>
        </p:nvSpPr>
        <p:spPr bwMode="auto">
          <a:xfrm>
            <a:off x="5903913" y="323850"/>
            <a:ext cx="2628900" cy="754063"/>
          </a:xfrm>
          <a:custGeom>
            <a:avLst/>
            <a:gdLst>
              <a:gd name="T0" fmla="*/ 0 w 432486"/>
              <a:gd name="T1" fmla="*/ 440 h 889822"/>
              <a:gd name="T2" fmla="*/ 2147483646 w 432486"/>
              <a:gd name="T3" fmla="*/ 3 h 889822"/>
              <a:gd name="T4" fmla="*/ 2147483646 w 432486"/>
              <a:gd name="T5" fmla="*/ 403 h 889822"/>
              <a:gd name="T6" fmla="*/ 0 60000 65536"/>
              <a:gd name="T7" fmla="*/ 0 60000 65536"/>
              <a:gd name="T8" fmla="*/ 0 60000 65536"/>
            </a:gdLst>
            <a:ahLst/>
            <a:cxnLst>
              <a:cxn ang="T6">
                <a:pos x="T0" y="T1"/>
              </a:cxn>
              <a:cxn ang="T7">
                <a:pos x="T2" y="T3"/>
              </a:cxn>
              <a:cxn ang="T8">
                <a:pos x="T4" y="T5"/>
              </a:cxn>
            </a:cxnLst>
            <a:rect l="0" t="0" r="r" b="b"/>
            <a:pathLst>
              <a:path w="432486" h="889822">
                <a:moveTo>
                  <a:pt x="0" y="889822"/>
                </a:moveTo>
                <a:cubicBezTo>
                  <a:pt x="62813" y="451157"/>
                  <a:pt x="125627" y="12493"/>
                  <a:pt x="197708" y="136"/>
                </a:cubicBezTo>
                <a:cubicBezTo>
                  <a:pt x="269789" y="-12221"/>
                  <a:pt x="432486" y="815682"/>
                  <a:pt x="432486" y="815682"/>
                </a:cubicBezTo>
              </a:path>
            </a:pathLst>
          </a:cu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218" name="TextBox 25">
            <a:extLst>
              <a:ext uri="{FF2B5EF4-FFF2-40B4-BE49-F238E27FC236}">
                <a16:creationId xmlns:a16="http://schemas.microsoft.com/office/drawing/2014/main" id="{9F44588E-016E-4201-9136-0D9BE5B265C4}"/>
              </a:ext>
            </a:extLst>
          </p:cNvPr>
          <p:cNvSpPr txBox="1">
            <a:spLocks noChangeArrowheads="1"/>
          </p:cNvSpPr>
          <p:nvPr/>
        </p:nvSpPr>
        <p:spPr bwMode="auto">
          <a:xfrm>
            <a:off x="8580438" y="-36513"/>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0</a:t>
            </a:r>
            <a:endParaRPr lang="zh-CN" altLang="en-US" sz="1800" b="0">
              <a:ea typeface="宋体" panose="02010600030101010101" pitchFamily="2" charset="-122"/>
            </a:endParaRPr>
          </a:p>
        </p:txBody>
      </p:sp>
      <p:sp>
        <p:nvSpPr>
          <p:cNvPr id="136219" name="任意多边形 26">
            <a:extLst>
              <a:ext uri="{FF2B5EF4-FFF2-40B4-BE49-F238E27FC236}">
                <a16:creationId xmlns:a16="http://schemas.microsoft.com/office/drawing/2014/main" id="{058DFE99-9D5C-4BBD-BC68-A56C41CD48F5}"/>
              </a:ext>
            </a:extLst>
          </p:cNvPr>
          <p:cNvSpPr>
            <a:spLocks/>
          </p:cNvSpPr>
          <p:nvPr/>
        </p:nvSpPr>
        <p:spPr bwMode="auto">
          <a:xfrm>
            <a:off x="8550275" y="279400"/>
            <a:ext cx="433388" cy="890588"/>
          </a:xfrm>
          <a:custGeom>
            <a:avLst/>
            <a:gdLst>
              <a:gd name="T0" fmla="*/ 0 w 432486"/>
              <a:gd name="T1" fmla="*/ 924954 h 889822"/>
              <a:gd name="T2" fmla="*/ 217140 w 432486"/>
              <a:gd name="T3" fmla="*/ 136 h 889822"/>
              <a:gd name="T4" fmla="*/ 474991 w 432486"/>
              <a:gd name="T5" fmla="*/ 847886 h 889822"/>
              <a:gd name="T6" fmla="*/ 0 60000 65536"/>
              <a:gd name="T7" fmla="*/ 0 60000 65536"/>
              <a:gd name="T8" fmla="*/ 0 60000 65536"/>
            </a:gdLst>
            <a:ahLst/>
            <a:cxnLst>
              <a:cxn ang="T6">
                <a:pos x="T0" y="T1"/>
              </a:cxn>
              <a:cxn ang="T7">
                <a:pos x="T2" y="T3"/>
              </a:cxn>
              <a:cxn ang="T8">
                <a:pos x="T4" y="T5"/>
              </a:cxn>
            </a:cxnLst>
            <a:rect l="0" t="0" r="r" b="b"/>
            <a:pathLst>
              <a:path w="432486" h="889822">
                <a:moveTo>
                  <a:pt x="0" y="889822"/>
                </a:moveTo>
                <a:cubicBezTo>
                  <a:pt x="62813" y="451157"/>
                  <a:pt x="125627" y="12493"/>
                  <a:pt x="197708" y="136"/>
                </a:cubicBezTo>
                <a:cubicBezTo>
                  <a:pt x="269789" y="-12221"/>
                  <a:pt x="432486" y="815682"/>
                  <a:pt x="432486" y="815682"/>
                </a:cubicBezTo>
              </a:path>
            </a:pathLst>
          </a:cu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 name="椭圆 27">
            <a:extLst>
              <a:ext uri="{FF2B5EF4-FFF2-40B4-BE49-F238E27FC236}">
                <a16:creationId xmlns:a16="http://schemas.microsoft.com/office/drawing/2014/main" id="{D893DE69-674C-4871-9FE1-3E5F6EE7C2D7}"/>
              </a:ext>
            </a:extLst>
          </p:cNvPr>
          <p:cNvSpPr>
            <a:spLocks noChangeArrowheads="1"/>
          </p:cNvSpPr>
          <p:nvPr/>
        </p:nvSpPr>
        <p:spPr bwMode="auto">
          <a:xfrm>
            <a:off x="2771775" y="2060575"/>
            <a:ext cx="504825" cy="504825"/>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3</a:t>
            </a:r>
            <a:endParaRPr lang="zh-CN" altLang="en-US" sz="2600" b="0">
              <a:ea typeface="宋体" panose="02010600030101010101" pitchFamily="2" charset="-122"/>
            </a:endParaRPr>
          </a:p>
        </p:txBody>
      </p:sp>
      <p:cxnSp>
        <p:nvCxnSpPr>
          <p:cNvPr id="136221" name="曲线连接符 31">
            <a:extLst>
              <a:ext uri="{FF2B5EF4-FFF2-40B4-BE49-F238E27FC236}">
                <a16:creationId xmlns:a16="http://schemas.microsoft.com/office/drawing/2014/main" id="{05B64A9C-DA57-49E4-B456-53C37A3F9C22}"/>
              </a:ext>
            </a:extLst>
          </p:cNvPr>
          <p:cNvCxnSpPr>
            <a:cxnSpLocks noChangeShapeType="1"/>
            <a:stCxn id="2" idx="4"/>
            <a:endCxn id="28" idx="2"/>
          </p:cNvCxnSpPr>
          <p:nvPr/>
        </p:nvCxnSpPr>
        <p:spPr bwMode="auto">
          <a:xfrm rot="16200000" flipH="1">
            <a:off x="1800225" y="1341438"/>
            <a:ext cx="755650" cy="1187450"/>
          </a:xfrm>
          <a:prstGeom prst="curved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6222" name="TextBox 32">
            <a:extLst>
              <a:ext uri="{FF2B5EF4-FFF2-40B4-BE49-F238E27FC236}">
                <a16:creationId xmlns:a16="http://schemas.microsoft.com/office/drawing/2014/main" id="{84DDF11B-422D-4EDF-9525-6F7A1A74D14C}"/>
              </a:ext>
            </a:extLst>
          </p:cNvPr>
          <p:cNvSpPr txBox="1">
            <a:spLocks noChangeArrowheads="1"/>
          </p:cNvSpPr>
          <p:nvPr/>
        </p:nvSpPr>
        <p:spPr bwMode="auto">
          <a:xfrm>
            <a:off x="2124075" y="1639888"/>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1</a:t>
            </a:r>
            <a:endParaRPr lang="zh-CN" altLang="en-US" sz="1800" b="0">
              <a:ea typeface="宋体" panose="02010600030101010101" pitchFamily="2" charset="-122"/>
            </a:endParaRPr>
          </a:p>
        </p:txBody>
      </p:sp>
      <p:cxnSp>
        <p:nvCxnSpPr>
          <p:cNvPr id="136223" name="曲线连接符 35">
            <a:extLst>
              <a:ext uri="{FF2B5EF4-FFF2-40B4-BE49-F238E27FC236}">
                <a16:creationId xmlns:a16="http://schemas.microsoft.com/office/drawing/2014/main" id="{2D08DFEF-D885-49D2-A1EF-4A473010135F}"/>
              </a:ext>
            </a:extLst>
          </p:cNvPr>
          <p:cNvCxnSpPr>
            <a:cxnSpLocks noChangeShapeType="1"/>
            <a:stCxn id="28" idx="6"/>
            <a:endCxn id="4" idx="4"/>
          </p:cNvCxnSpPr>
          <p:nvPr/>
        </p:nvCxnSpPr>
        <p:spPr bwMode="auto">
          <a:xfrm flipV="1">
            <a:off x="3276600" y="1557338"/>
            <a:ext cx="1187450" cy="755650"/>
          </a:xfrm>
          <a:prstGeom prst="curved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6224" name="TextBox 36">
            <a:extLst>
              <a:ext uri="{FF2B5EF4-FFF2-40B4-BE49-F238E27FC236}">
                <a16:creationId xmlns:a16="http://schemas.microsoft.com/office/drawing/2014/main" id="{4FAD983F-8DA3-423F-BF00-3C6C5E29AAE7}"/>
              </a:ext>
            </a:extLst>
          </p:cNvPr>
          <p:cNvSpPr txBox="1">
            <a:spLocks noChangeArrowheads="1"/>
          </p:cNvSpPr>
          <p:nvPr/>
        </p:nvSpPr>
        <p:spPr bwMode="auto">
          <a:xfrm>
            <a:off x="3468688" y="1916113"/>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0</a:t>
            </a:r>
            <a:endParaRPr lang="zh-CN" altLang="en-US" sz="1800" b="0">
              <a:ea typeface="宋体" panose="02010600030101010101" pitchFamily="2" charset="-122"/>
            </a:endParaRPr>
          </a:p>
        </p:txBody>
      </p:sp>
      <p:sp>
        <p:nvSpPr>
          <p:cNvPr id="136225" name="TextBox 49">
            <a:extLst>
              <a:ext uri="{FF2B5EF4-FFF2-40B4-BE49-F238E27FC236}">
                <a16:creationId xmlns:a16="http://schemas.microsoft.com/office/drawing/2014/main" id="{529EB879-44C3-437E-8428-65B5183517CB}"/>
              </a:ext>
            </a:extLst>
          </p:cNvPr>
          <p:cNvSpPr txBox="1">
            <a:spLocks noChangeArrowheads="1"/>
          </p:cNvSpPr>
          <p:nvPr/>
        </p:nvSpPr>
        <p:spPr bwMode="auto">
          <a:xfrm>
            <a:off x="4284663" y="323850"/>
            <a:ext cx="6477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0</a:t>
            </a:r>
            <a:endParaRPr lang="zh-CN" altLang="en-US" sz="1800" b="0">
              <a:ea typeface="宋体" panose="02010600030101010101" pitchFamily="2" charset="-122"/>
            </a:endParaRPr>
          </a:p>
        </p:txBody>
      </p:sp>
      <p:sp>
        <p:nvSpPr>
          <p:cNvPr id="136226" name="任意多边形 50">
            <a:extLst>
              <a:ext uri="{FF2B5EF4-FFF2-40B4-BE49-F238E27FC236}">
                <a16:creationId xmlns:a16="http://schemas.microsoft.com/office/drawing/2014/main" id="{A281FD30-B6B5-4F34-B08B-CB46F585E4EE}"/>
              </a:ext>
            </a:extLst>
          </p:cNvPr>
          <p:cNvSpPr>
            <a:spLocks/>
          </p:cNvSpPr>
          <p:nvPr/>
        </p:nvSpPr>
        <p:spPr bwMode="auto">
          <a:xfrm>
            <a:off x="3240088" y="279400"/>
            <a:ext cx="2627312" cy="798513"/>
          </a:xfrm>
          <a:custGeom>
            <a:avLst/>
            <a:gdLst>
              <a:gd name="T0" fmla="*/ 0 w 432486"/>
              <a:gd name="T1" fmla="*/ 6117 h 889822"/>
              <a:gd name="T2" fmla="*/ 2147483646 w 432486"/>
              <a:gd name="T3" fmla="*/ 4 h 889822"/>
              <a:gd name="T4" fmla="*/ 2147483646 w 432486"/>
              <a:gd name="T5" fmla="*/ 5609 h 889822"/>
              <a:gd name="T6" fmla="*/ 0 60000 65536"/>
              <a:gd name="T7" fmla="*/ 0 60000 65536"/>
              <a:gd name="T8" fmla="*/ 0 60000 65536"/>
            </a:gdLst>
            <a:ahLst/>
            <a:cxnLst>
              <a:cxn ang="T6">
                <a:pos x="T0" y="T1"/>
              </a:cxn>
              <a:cxn ang="T7">
                <a:pos x="T2" y="T3"/>
              </a:cxn>
              <a:cxn ang="T8">
                <a:pos x="T4" y="T5"/>
              </a:cxn>
            </a:cxnLst>
            <a:rect l="0" t="0" r="r" b="b"/>
            <a:pathLst>
              <a:path w="432486" h="889822">
                <a:moveTo>
                  <a:pt x="0" y="889822"/>
                </a:moveTo>
                <a:cubicBezTo>
                  <a:pt x="62813" y="451157"/>
                  <a:pt x="125627" y="12493"/>
                  <a:pt x="197708" y="136"/>
                </a:cubicBezTo>
                <a:cubicBezTo>
                  <a:pt x="269789" y="-12221"/>
                  <a:pt x="432486" y="815682"/>
                  <a:pt x="432486" y="815682"/>
                </a:cubicBezTo>
              </a:path>
            </a:pathLst>
          </a:cu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227" name="椭圆 51">
            <a:extLst>
              <a:ext uri="{FF2B5EF4-FFF2-40B4-BE49-F238E27FC236}">
                <a16:creationId xmlns:a16="http://schemas.microsoft.com/office/drawing/2014/main" id="{5CB476EF-CA8A-4D6E-B1DA-840073474E34}"/>
              </a:ext>
            </a:extLst>
          </p:cNvPr>
          <p:cNvSpPr>
            <a:spLocks noChangeArrowheads="1"/>
          </p:cNvSpPr>
          <p:nvPr/>
        </p:nvSpPr>
        <p:spPr bwMode="auto">
          <a:xfrm>
            <a:off x="2687638" y="968375"/>
            <a:ext cx="649287" cy="684213"/>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136228" name="椭圆 52">
            <a:extLst>
              <a:ext uri="{FF2B5EF4-FFF2-40B4-BE49-F238E27FC236}">
                <a16:creationId xmlns:a16="http://schemas.microsoft.com/office/drawing/2014/main" id="{2518C1A3-8F7B-4DA9-8B9B-DCFBD047B11A}"/>
              </a:ext>
            </a:extLst>
          </p:cNvPr>
          <p:cNvSpPr>
            <a:spLocks noChangeArrowheads="1"/>
          </p:cNvSpPr>
          <p:nvPr/>
        </p:nvSpPr>
        <p:spPr bwMode="auto">
          <a:xfrm>
            <a:off x="4140200" y="968375"/>
            <a:ext cx="647700" cy="684213"/>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136229" name="椭圆 53">
            <a:extLst>
              <a:ext uri="{FF2B5EF4-FFF2-40B4-BE49-F238E27FC236}">
                <a16:creationId xmlns:a16="http://schemas.microsoft.com/office/drawing/2014/main" id="{88104E3C-CA73-4207-8070-3E4665429CD0}"/>
              </a:ext>
            </a:extLst>
          </p:cNvPr>
          <p:cNvSpPr>
            <a:spLocks noChangeArrowheads="1"/>
          </p:cNvSpPr>
          <p:nvPr/>
        </p:nvSpPr>
        <p:spPr bwMode="auto">
          <a:xfrm>
            <a:off x="8459788" y="968375"/>
            <a:ext cx="649287" cy="684213"/>
          </a:xfrm>
          <a:prstGeom prst="ellipse">
            <a:avLst/>
          </a:prstGeom>
          <a:noFill/>
          <a:ln w="9525" algn="ctr">
            <a:solidFill>
              <a:schemeClr val="tx1"/>
            </a:solidFill>
            <a:round/>
            <a:headEnd/>
            <a:tailEnd/>
          </a:ln>
          <a:effectLst>
            <a:prstShdw prst="shdw17" dist="17961" dir="2700000">
              <a:schemeClr val="bg1"/>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graphicFrame>
        <p:nvGraphicFramePr>
          <p:cNvPr id="31" name="表格 30">
            <a:extLst>
              <a:ext uri="{FF2B5EF4-FFF2-40B4-BE49-F238E27FC236}">
                <a16:creationId xmlns:a16="http://schemas.microsoft.com/office/drawing/2014/main" id="{EB981CC6-D632-446F-9075-ED88A7B32E51}"/>
              </a:ext>
            </a:extLst>
          </p:cNvPr>
          <p:cNvGraphicFramePr>
            <a:graphicFrameLocks noGrp="1"/>
          </p:cNvGraphicFramePr>
          <p:nvPr/>
        </p:nvGraphicFramePr>
        <p:xfrm>
          <a:off x="260350" y="3429000"/>
          <a:ext cx="2295525" cy="2967038"/>
        </p:xfrm>
        <a:graphic>
          <a:graphicData uri="http://schemas.openxmlformats.org/drawingml/2006/table">
            <a:tbl>
              <a:tblPr firstRow="1" bandRow="1">
                <a:tableStyleId>{5C22544A-7EE6-4342-B048-85BDC9FD1C3A}</a:tableStyleId>
              </a:tblPr>
              <a:tblGrid>
                <a:gridCol w="495373">
                  <a:extLst>
                    <a:ext uri="{9D8B030D-6E8A-4147-A177-3AD203B41FA5}">
                      <a16:colId xmlns:a16="http://schemas.microsoft.com/office/drawing/2014/main" val="20000"/>
                    </a:ext>
                  </a:extLst>
                </a:gridCol>
                <a:gridCol w="1008085">
                  <a:extLst>
                    <a:ext uri="{9D8B030D-6E8A-4147-A177-3AD203B41FA5}">
                      <a16:colId xmlns:a16="http://schemas.microsoft.com/office/drawing/2014/main" val="20001"/>
                    </a:ext>
                  </a:extLst>
                </a:gridCol>
                <a:gridCol w="792067">
                  <a:extLst>
                    <a:ext uri="{9D8B030D-6E8A-4147-A177-3AD203B41FA5}">
                      <a16:colId xmlns:a16="http://schemas.microsoft.com/office/drawing/2014/main" val="20002"/>
                    </a:ext>
                  </a:extLst>
                </a:gridCol>
              </a:tblGrid>
              <a:tr h="370880">
                <a:tc>
                  <a:txBody>
                    <a:bodyPr/>
                    <a:lstStyle/>
                    <a:p>
                      <a:pPr algn="ctr"/>
                      <a:endParaRPr lang="zh-CN" altLang="en-US" sz="1800" dirty="0"/>
                    </a:p>
                  </a:txBody>
                  <a:tcPr marL="91438" marR="91438" marT="45725" marB="45725"/>
                </a:tc>
                <a:tc>
                  <a:txBody>
                    <a:bodyPr/>
                    <a:lstStyle/>
                    <a:p>
                      <a:pPr algn="ctr"/>
                      <a:r>
                        <a:rPr lang="en-US" altLang="zh-CN" sz="1800" dirty="0"/>
                        <a:t>default</a:t>
                      </a:r>
                      <a:endParaRPr lang="zh-CN" altLang="en-US" sz="1800" dirty="0"/>
                    </a:p>
                  </a:txBody>
                  <a:tcPr marL="91438" marR="91438" marT="45725" marB="45725"/>
                </a:tc>
                <a:tc>
                  <a:txBody>
                    <a:bodyPr/>
                    <a:lstStyle/>
                    <a:p>
                      <a:r>
                        <a:rPr lang="en-US" altLang="zh-CN" sz="1800" dirty="0"/>
                        <a:t>base</a:t>
                      </a:r>
                      <a:endParaRPr lang="zh-CN" altLang="en-US" sz="1800" dirty="0"/>
                    </a:p>
                  </a:txBody>
                  <a:tcPr marL="91438" marR="91438" marT="45725" marB="45725"/>
                </a:tc>
                <a:extLst>
                  <a:ext uri="{0D108BD9-81ED-4DB2-BD59-A6C34878D82A}">
                    <a16:rowId xmlns:a16="http://schemas.microsoft.com/office/drawing/2014/main" val="10000"/>
                  </a:ext>
                </a:extLst>
              </a:tr>
              <a:tr h="370880">
                <a:tc>
                  <a:txBody>
                    <a:bodyPr/>
                    <a:lstStyle/>
                    <a:p>
                      <a:pPr algn="ctr"/>
                      <a:r>
                        <a:rPr lang="en-US" altLang="zh-CN" sz="1800" dirty="0"/>
                        <a:t>0</a:t>
                      </a:r>
                      <a:endParaRPr lang="zh-CN" altLang="en-US" sz="1800" dirty="0"/>
                    </a:p>
                  </a:txBody>
                  <a:tcPr marL="91438" marR="91438" marT="45725" marB="45725"/>
                </a:tc>
                <a:tc>
                  <a:txBody>
                    <a:bodyPr/>
                    <a:lstStyle/>
                    <a:p>
                      <a:pPr algn="ctr"/>
                      <a:r>
                        <a:rPr lang="en-US" altLang="zh-CN" sz="1800" dirty="0"/>
                        <a:t>0</a:t>
                      </a:r>
                      <a:endParaRPr lang="zh-CN" altLang="en-US" sz="1800" dirty="0"/>
                    </a:p>
                  </a:txBody>
                  <a:tcPr marL="91438" marR="91438" marT="45725" marB="45725"/>
                </a:tc>
                <a:tc>
                  <a:txBody>
                    <a:bodyPr/>
                    <a:lstStyle/>
                    <a:p>
                      <a:endParaRPr lang="zh-CN" altLang="en-US" sz="1800" dirty="0"/>
                    </a:p>
                  </a:txBody>
                  <a:tcPr marL="91438" marR="91438" marT="45725" marB="45725"/>
                </a:tc>
                <a:extLst>
                  <a:ext uri="{0D108BD9-81ED-4DB2-BD59-A6C34878D82A}">
                    <a16:rowId xmlns:a16="http://schemas.microsoft.com/office/drawing/2014/main" val="10001"/>
                  </a:ext>
                </a:extLst>
              </a:tr>
              <a:tr h="370880">
                <a:tc>
                  <a:txBody>
                    <a:bodyPr/>
                    <a:lstStyle/>
                    <a:p>
                      <a:pPr algn="ctr"/>
                      <a:r>
                        <a:rPr lang="en-US" altLang="zh-CN" sz="1800" dirty="0"/>
                        <a:t>1</a:t>
                      </a:r>
                      <a:endParaRPr lang="zh-CN" altLang="en-US" sz="1800" dirty="0"/>
                    </a:p>
                  </a:txBody>
                  <a:tcPr marL="91438" marR="91438" marT="45725" marB="45725"/>
                </a:tc>
                <a:tc>
                  <a:txBody>
                    <a:bodyPr/>
                    <a:lstStyle/>
                    <a:p>
                      <a:pPr algn="ctr"/>
                      <a:r>
                        <a:rPr lang="en-US" altLang="zh-CN" sz="1800" dirty="0"/>
                        <a:t>0</a:t>
                      </a:r>
                      <a:endParaRPr lang="zh-CN" altLang="en-US" sz="1800" dirty="0"/>
                    </a:p>
                  </a:txBody>
                  <a:tcPr marL="91438" marR="91438" marT="45725" marB="45725"/>
                </a:tc>
                <a:tc>
                  <a:txBody>
                    <a:bodyPr/>
                    <a:lstStyle/>
                    <a:p>
                      <a:endParaRPr lang="zh-CN" altLang="en-US" sz="1800" dirty="0"/>
                    </a:p>
                  </a:txBody>
                  <a:tcPr marL="91438" marR="91438" marT="45725" marB="45725"/>
                </a:tc>
                <a:extLst>
                  <a:ext uri="{0D108BD9-81ED-4DB2-BD59-A6C34878D82A}">
                    <a16:rowId xmlns:a16="http://schemas.microsoft.com/office/drawing/2014/main" val="10002"/>
                  </a:ext>
                </a:extLst>
              </a:tr>
              <a:tr h="370880">
                <a:tc>
                  <a:txBody>
                    <a:bodyPr/>
                    <a:lstStyle/>
                    <a:p>
                      <a:pPr algn="ctr"/>
                      <a:r>
                        <a:rPr lang="en-US" altLang="zh-CN" sz="1800" dirty="0"/>
                        <a:t>2</a:t>
                      </a:r>
                      <a:endParaRPr lang="zh-CN" altLang="en-US" sz="1800" dirty="0"/>
                    </a:p>
                  </a:txBody>
                  <a:tcPr marL="91438" marR="91438" marT="45725" marB="45725"/>
                </a:tc>
                <a:tc>
                  <a:txBody>
                    <a:bodyPr/>
                    <a:lstStyle/>
                    <a:p>
                      <a:pPr algn="ctr"/>
                      <a:r>
                        <a:rPr lang="en-US" altLang="zh-CN" sz="1800" dirty="0"/>
                        <a:t>0</a:t>
                      </a:r>
                      <a:endParaRPr lang="zh-CN" altLang="en-US" sz="1800" dirty="0"/>
                    </a:p>
                  </a:txBody>
                  <a:tcPr marL="91438" marR="91438" marT="45725" marB="45725"/>
                </a:tc>
                <a:tc>
                  <a:txBody>
                    <a:bodyPr/>
                    <a:lstStyle/>
                    <a:p>
                      <a:endParaRPr lang="zh-CN" altLang="en-US" sz="1800" dirty="0"/>
                    </a:p>
                  </a:txBody>
                  <a:tcPr marL="91438" marR="91438" marT="45725" marB="45725"/>
                </a:tc>
                <a:extLst>
                  <a:ext uri="{0D108BD9-81ED-4DB2-BD59-A6C34878D82A}">
                    <a16:rowId xmlns:a16="http://schemas.microsoft.com/office/drawing/2014/main" val="10003"/>
                  </a:ext>
                </a:extLst>
              </a:tr>
              <a:tr h="370880">
                <a:tc>
                  <a:txBody>
                    <a:bodyPr/>
                    <a:lstStyle/>
                    <a:p>
                      <a:pPr algn="ctr"/>
                      <a:r>
                        <a:rPr lang="en-US" altLang="zh-CN" sz="1800" dirty="0"/>
                        <a:t>3</a:t>
                      </a:r>
                      <a:endParaRPr lang="zh-CN" altLang="en-US" sz="1800" dirty="0"/>
                    </a:p>
                  </a:txBody>
                  <a:tcPr marL="91438" marR="91438" marT="45725" marB="45725"/>
                </a:tc>
                <a:tc>
                  <a:txBody>
                    <a:bodyPr/>
                    <a:lstStyle/>
                    <a:p>
                      <a:pPr algn="ctr"/>
                      <a:r>
                        <a:rPr lang="en-US" altLang="zh-CN" sz="1800" dirty="0"/>
                        <a:t>0</a:t>
                      </a:r>
                      <a:endParaRPr lang="zh-CN" altLang="en-US" sz="1800" dirty="0"/>
                    </a:p>
                  </a:txBody>
                  <a:tcPr marL="91438" marR="91438" marT="45725" marB="45725"/>
                </a:tc>
                <a:tc>
                  <a:txBody>
                    <a:bodyPr/>
                    <a:lstStyle/>
                    <a:p>
                      <a:endParaRPr lang="zh-CN" altLang="en-US" sz="1800" dirty="0"/>
                    </a:p>
                  </a:txBody>
                  <a:tcPr marL="91438" marR="91438" marT="45725" marB="45725"/>
                </a:tc>
                <a:extLst>
                  <a:ext uri="{0D108BD9-81ED-4DB2-BD59-A6C34878D82A}">
                    <a16:rowId xmlns:a16="http://schemas.microsoft.com/office/drawing/2014/main" val="10004"/>
                  </a:ext>
                </a:extLst>
              </a:tr>
              <a:tr h="370880">
                <a:tc>
                  <a:txBody>
                    <a:bodyPr/>
                    <a:lstStyle/>
                    <a:p>
                      <a:pPr algn="ctr"/>
                      <a:r>
                        <a:rPr lang="en-US" altLang="zh-CN" sz="1800" dirty="0"/>
                        <a:t>4</a:t>
                      </a:r>
                      <a:endParaRPr lang="zh-CN" altLang="en-US" sz="1800" dirty="0"/>
                    </a:p>
                  </a:txBody>
                  <a:tcPr marL="91438" marR="91438" marT="45725" marB="45725"/>
                </a:tc>
                <a:tc>
                  <a:txBody>
                    <a:bodyPr/>
                    <a:lstStyle/>
                    <a:p>
                      <a:pPr algn="ctr"/>
                      <a:r>
                        <a:rPr lang="en-US" altLang="zh-CN" sz="1800" dirty="0"/>
                        <a:t>0</a:t>
                      </a:r>
                      <a:endParaRPr lang="zh-CN" altLang="en-US" sz="1800" dirty="0"/>
                    </a:p>
                  </a:txBody>
                  <a:tcPr marL="91438" marR="91438" marT="45725" marB="45725"/>
                </a:tc>
                <a:tc>
                  <a:txBody>
                    <a:bodyPr/>
                    <a:lstStyle/>
                    <a:p>
                      <a:endParaRPr lang="zh-CN" altLang="en-US" sz="1800" dirty="0"/>
                    </a:p>
                  </a:txBody>
                  <a:tcPr marL="91438" marR="91438" marT="45725" marB="45725"/>
                </a:tc>
                <a:extLst>
                  <a:ext uri="{0D108BD9-81ED-4DB2-BD59-A6C34878D82A}">
                    <a16:rowId xmlns:a16="http://schemas.microsoft.com/office/drawing/2014/main" val="10005"/>
                  </a:ext>
                </a:extLst>
              </a:tr>
              <a:tr h="370880">
                <a:tc>
                  <a:txBody>
                    <a:bodyPr/>
                    <a:lstStyle/>
                    <a:p>
                      <a:pPr algn="ctr"/>
                      <a:r>
                        <a:rPr lang="en-US" altLang="zh-CN" sz="1800" dirty="0"/>
                        <a:t>5</a:t>
                      </a:r>
                      <a:endParaRPr lang="zh-CN" altLang="en-US" sz="1800" dirty="0"/>
                    </a:p>
                  </a:txBody>
                  <a:tcPr marL="91438" marR="91438" marT="45725" marB="45725"/>
                </a:tc>
                <a:tc>
                  <a:txBody>
                    <a:bodyPr/>
                    <a:lstStyle/>
                    <a:p>
                      <a:pPr algn="ctr"/>
                      <a:r>
                        <a:rPr lang="en-US" altLang="zh-CN" sz="1800" dirty="0"/>
                        <a:t>0</a:t>
                      </a:r>
                      <a:endParaRPr lang="zh-CN" altLang="en-US" sz="1800" dirty="0"/>
                    </a:p>
                  </a:txBody>
                  <a:tcPr marL="91438" marR="91438" marT="45725" marB="45725"/>
                </a:tc>
                <a:tc>
                  <a:txBody>
                    <a:bodyPr/>
                    <a:lstStyle/>
                    <a:p>
                      <a:endParaRPr lang="zh-CN" altLang="en-US" sz="1800" dirty="0"/>
                    </a:p>
                  </a:txBody>
                  <a:tcPr marL="91438" marR="91438" marT="45725" marB="45725"/>
                </a:tc>
                <a:extLst>
                  <a:ext uri="{0D108BD9-81ED-4DB2-BD59-A6C34878D82A}">
                    <a16:rowId xmlns:a16="http://schemas.microsoft.com/office/drawing/2014/main" val="10006"/>
                  </a:ext>
                </a:extLst>
              </a:tr>
              <a:tr h="370880">
                <a:tc>
                  <a:txBody>
                    <a:bodyPr/>
                    <a:lstStyle/>
                    <a:p>
                      <a:pPr algn="ctr"/>
                      <a:r>
                        <a:rPr lang="en-US" altLang="zh-CN" sz="1800" dirty="0"/>
                        <a:t>6</a:t>
                      </a:r>
                      <a:endParaRPr lang="zh-CN" altLang="en-US" sz="1800" dirty="0"/>
                    </a:p>
                  </a:txBody>
                  <a:tcPr marL="91438" marR="91438" marT="45725" marB="45725"/>
                </a:tc>
                <a:tc>
                  <a:txBody>
                    <a:bodyPr/>
                    <a:lstStyle/>
                    <a:p>
                      <a:pPr algn="ctr"/>
                      <a:r>
                        <a:rPr lang="en-US" altLang="zh-CN" sz="1800" dirty="0"/>
                        <a:t>0</a:t>
                      </a:r>
                      <a:endParaRPr lang="zh-CN" altLang="en-US" sz="1800" dirty="0"/>
                    </a:p>
                  </a:txBody>
                  <a:tcPr marL="91438" marR="91438" marT="45725" marB="45725"/>
                </a:tc>
                <a:tc>
                  <a:txBody>
                    <a:bodyPr/>
                    <a:lstStyle/>
                    <a:p>
                      <a:endParaRPr lang="zh-CN" altLang="en-US" sz="1800" dirty="0"/>
                    </a:p>
                  </a:txBody>
                  <a:tcPr marL="91438" marR="91438" marT="45725" marB="45725"/>
                </a:tc>
                <a:extLst>
                  <a:ext uri="{0D108BD9-81ED-4DB2-BD59-A6C34878D82A}">
                    <a16:rowId xmlns:a16="http://schemas.microsoft.com/office/drawing/2014/main" val="10007"/>
                  </a:ext>
                </a:extLst>
              </a:tr>
            </a:tbl>
          </a:graphicData>
        </a:graphic>
      </p:graphicFrame>
      <p:graphicFrame>
        <p:nvGraphicFramePr>
          <p:cNvPr id="34" name="表格 33">
            <a:extLst>
              <a:ext uri="{FF2B5EF4-FFF2-40B4-BE49-F238E27FC236}">
                <a16:creationId xmlns:a16="http://schemas.microsoft.com/office/drawing/2014/main" id="{E6017FF2-2151-4483-821C-0D5CC4842F5C}"/>
              </a:ext>
            </a:extLst>
          </p:cNvPr>
          <p:cNvGraphicFramePr>
            <a:graphicFrameLocks noGrp="1"/>
          </p:cNvGraphicFramePr>
          <p:nvPr/>
        </p:nvGraphicFramePr>
        <p:xfrm>
          <a:off x="4656138" y="1628775"/>
          <a:ext cx="3251200" cy="5121275"/>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20000"/>
                    </a:ext>
                  </a:extLst>
                </a:gridCol>
                <a:gridCol w="1083733">
                  <a:extLst>
                    <a:ext uri="{9D8B030D-6E8A-4147-A177-3AD203B41FA5}">
                      <a16:colId xmlns:a16="http://schemas.microsoft.com/office/drawing/2014/main" val="20001"/>
                    </a:ext>
                  </a:extLst>
                </a:gridCol>
                <a:gridCol w="1083733">
                  <a:extLst>
                    <a:ext uri="{9D8B030D-6E8A-4147-A177-3AD203B41FA5}">
                      <a16:colId xmlns:a16="http://schemas.microsoft.com/office/drawing/2014/main" val="20002"/>
                    </a:ext>
                  </a:extLst>
                </a:gridCol>
              </a:tblGrid>
              <a:tr h="365805">
                <a:tc>
                  <a:txBody>
                    <a:bodyPr/>
                    <a:lstStyle/>
                    <a:p>
                      <a:pPr algn="ctr"/>
                      <a:endParaRPr lang="zh-CN" altLang="en-US" sz="1200" dirty="0"/>
                    </a:p>
                  </a:txBody>
                  <a:tcPr marL="91437" marR="91437" marT="45726" marB="45726"/>
                </a:tc>
                <a:tc>
                  <a:txBody>
                    <a:bodyPr/>
                    <a:lstStyle/>
                    <a:p>
                      <a:r>
                        <a:rPr lang="en-US" altLang="zh-CN" sz="1800" dirty="0"/>
                        <a:t>next</a:t>
                      </a:r>
                      <a:endParaRPr lang="zh-CN" altLang="en-US" sz="1800" dirty="0"/>
                    </a:p>
                  </a:txBody>
                  <a:tcPr marL="91437" marR="91437" marT="45726" marB="45726"/>
                </a:tc>
                <a:tc>
                  <a:txBody>
                    <a:bodyPr/>
                    <a:lstStyle/>
                    <a:p>
                      <a:r>
                        <a:rPr lang="en-US" altLang="zh-CN" sz="1800" dirty="0"/>
                        <a:t>check</a:t>
                      </a:r>
                      <a:endParaRPr lang="zh-CN" altLang="en-US" sz="1800" dirty="0"/>
                    </a:p>
                  </a:txBody>
                  <a:tcPr marL="91437" marR="91437" marT="45726" marB="45726"/>
                </a:tc>
                <a:extLst>
                  <a:ext uri="{0D108BD9-81ED-4DB2-BD59-A6C34878D82A}">
                    <a16:rowId xmlns:a16="http://schemas.microsoft.com/office/drawing/2014/main" val="10000"/>
                  </a:ext>
                </a:extLst>
              </a:tr>
              <a:tr h="365805">
                <a:tc>
                  <a:txBody>
                    <a:bodyPr/>
                    <a:lstStyle/>
                    <a:p>
                      <a:pPr algn="ctr"/>
                      <a:r>
                        <a:rPr lang="en-US" altLang="zh-CN" sz="1200" dirty="0"/>
                        <a:t>0</a:t>
                      </a:r>
                      <a:endParaRPr lang="zh-CN" altLang="en-US" sz="1200" dirty="0"/>
                    </a:p>
                  </a:txBody>
                  <a:tcPr marL="91437" marR="91437" marT="45726" marB="45726"/>
                </a:tc>
                <a:tc>
                  <a:txBody>
                    <a:bodyPr/>
                    <a:lstStyle/>
                    <a:p>
                      <a:endParaRPr lang="zh-CN" altLang="en-US" sz="1800"/>
                    </a:p>
                  </a:txBody>
                  <a:tcPr marL="91437" marR="91437" marT="45726" marB="45726"/>
                </a:tc>
                <a:tc>
                  <a:txBody>
                    <a:bodyPr/>
                    <a:lstStyle/>
                    <a:p>
                      <a:endParaRPr lang="zh-CN" altLang="en-US" sz="1800"/>
                    </a:p>
                  </a:txBody>
                  <a:tcPr marL="91437" marR="91437" marT="45726" marB="45726"/>
                </a:tc>
                <a:extLst>
                  <a:ext uri="{0D108BD9-81ED-4DB2-BD59-A6C34878D82A}">
                    <a16:rowId xmlns:a16="http://schemas.microsoft.com/office/drawing/2014/main" val="10001"/>
                  </a:ext>
                </a:extLst>
              </a:tr>
              <a:tr h="365805">
                <a:tc>
                  <a:txBody>
                    <a:bodyPr/>
                    <a:lstStyle/>
                    <a:p>
                      <a:pPr algn="ctr"/>
                      <a:r>
                        <a:rPr lang="en-US" altLang="zh-CN" sz="1200" dirty="0"/>
                        <a:t>1</a:t>
                      </a:r>
                      <a:endParaRPr lang="zh-CN" altLang="en-US" sz="1200" dirty="0"/>
                    </a:p>
                  </a:txBody>
                  <a:tcPr marL="91437" marR="91437" marT="45726" marB="45726"/>
                </a:tc>
                <a:tc>
                  <a:txBody>
                    <a:bodyPr/>
                    <a:lstStyle/>
                    <a:p>
                      <a:endParaRPr lang="zh-CN" altLang="en-US" sz="1800"/>
                    </a:p>
                  </a:txBody>
                  <a:tcPr marL="91437" marR="91437" marT="45726" marB="45726"/>
                </a:tc>
                <a:tc>
                  <a:txBody>
                    <a:bodyPr/>
                    <a:lstStyle/>
                    <a:p>
                      <a:endParaRPr lang="zh-CN" altLang="en-US" sz="1800"/>
                    </a:p>
                  </a:txBody>
                  <a:tcPr marL="91437" marR="91437" marT="45726" marB="45726"/>
                </a:tc>
                <a:extLst>
                  <a:ext uri="{0D108BD9-81ED-4DB2-BD59-A6C34878D82A}">
                    <a16:rowId xmlns:a16="http://schemas.microsoft.com/office/drawing/2014/main" val="10002"/>
                  </a:ext>
                </a:extLst>
              </a:tr>
              <a:tr h="365805">
                <a:tc>
                  <a:txBody>
                    <a:bodyPr/>
                    <a:lstStyle/>
                    <a:p>
                      <a:pPr algn="ctr"/>
                      <a:r>
                        <a:rPr lang="en-US" altLang="zh-CN" sz="1200" dirty="0"/>
                        <a:t>2</a:t>
                      </a:r>
                      <a:endParaRPr lang="zh-CN" altLang="en-US" sz="1200" dirty="0"/>
                    </a:p>
                  </a:txBody>
                  <a:tcPr marL="91437" marR="91437" marT="45726" marB="45726"/>
                </a:tc>
                <a:tc>
                  <a:txBody>
                    <a:bodyPr/>
                    <a:lstStyle/>
                    <a:p>
                      <a:endParaRPr lang="zh-CN" altLang="en-US" sz="1800"/>
                    </a:p>
                  </a:txBody>
                  <a:tcPr marL="91437" marR="91437" marT="45726" marB="45726"/>
                </a:tc>
                <a:tc>
                  <a:txBody>
                    <a:bodyPr/>
                    <a:lstStyle/>
                    <a:p>
                      <a:endParaRPr lang="zh-CN" altLang="en-US" sz="1800"/>
                    </a:p>
                  </a:txBody>
                  <a:tcPr marL="91437" marR="91437" marT="45726" marB="45726"/>
                </a:tc>
                <a:extLst>
                  <a:ext uri="{0D108BD9-81ED-4DB2-BD59-A6C34878D82A}">
                    <a16:rowId xmlns:a16="http://schemas.microsoft.com/office/drawing/2014/main" val="10003"/>
                  </a:ext>
                </a:extLst>
              </a:tr>
              <a:tr h="365805">
                <a:tc>
                  <a:txBody>
                    <a:bodyPr/>
                    <a:lstStyle/>
                    <a:p>
                      <a:pPr algn="ctr"/>
                      <a:r>
                        <a:rPr lang="en-US" altLang="zh-CN" sz="1200" dirty="0"/>
                        <a:t>3</a:t>
                      </a:r>
                      <a:endParaRPr lang="zh-CN" altLang="en-US" sz="1200" dirty="0"/>
                    </a:p>
                  </a:txBody>
                  <a:tcPr marL="91437" marR="91437" marT="45726" marB="45726"/>
                </a:tc>
                <a:tc>
                  <a:txBody>
                    <a:bodyPr/>
                    <a:lstStyle/>
                    <a:p>
                      <a:endParaRPr lang="zh-CN" altLang="en-US" sz="1800"/>
                    </a:p>
                  </a:txBody>
                  <a:tcPr marL="91437" marR="91437" marT="45726" marB="45726"/>
                </a:tc>
                <a:tc>
                  <a:txBody>
                    <a:bodyPr/>
                    <a:lstStyle/>
                    <a:p>
                      <a:endParaRPr lang="zh-CN" altLang="en-US" sz="1800"/>
                    </a:p>
                  </a:txBody>
                  <a:tcPr marL="91437" marR="91437" marT="45726" marB="45726"/>
                </a:tc>
                <a:extLst>
                  <a:ext uri="{0D108BD9-81ED-4DB2-BD59-A6C34878D82A}">
                    <a16:rowId xmlns:a16="http://schemas.microsoft.com/office/drawing/2014/main" val="10004"/>
                  </a:ext>
                </a:extLst>
              </a:tr>
              <a:tr h="365805">
                <a:tc>
                  <a:txBody>
                    <a:bodyPr/>
                    <a:lstStyle/>
                    <a:p>
                      <a:pPr algn="ctr"/>
                      <a:r>
                        <a:rPr lang="en-US" altLang="zh-CN" sz="1200" dirty="0"/>
                        <a:t>4</a:t>
                      </a:r>
                      <a:endParaRPr lang="zh-CN" altLang="en-US" sz="1200" dirty="0"/>
                    </a:p>
                  </a:txBody>
                  <a:tcPr marL="91437" marR="91437" marT="45726" marB="45726"/>
                </a:tc>
                <a:tc>
                  <a:txBody>
                    <a:bodyPr/>
                    <a:lstStyle/>
                    <a:p>
                      <a:endParaRPr lang="zh-CN" altLang="en-US" sz="1800"/>
                    </a:p>
                  </a:txBody>
                  <a:tcPr marL="91437" marR="91437" marT="45726" marB="45726"/>
                </a:tc>
                <a:tc>
                  <a:txBody>
                    <a:bodyPr/>
                    <a:lstStyle/>
                    <a:p>
                      <a:endParaRPr lang="zh-CN" altLang="en-US" sz="1800" dirty="0"/>
                    </a:p>
                  </a:txBody>
                  <a:tcPr marL="91437" marR="91437" marT="45726" marB="45726"/>
                </a:tc>
                <a:extLst>
                  <a:ext uri="{0D108BD9-81ED-4DB2-BD59-A6C34878D82A}">
                    <a16:rowId xmlns:a16="http://schemas.microsoft.com/office/drawing/2014/main" val="10005"/>
                  </a:ext>
                </a:extLst>
              </a:tr>
              <a:tr h="365805">
                <a:tc>
                  <a:txBody>
                    <a:bodyPr/>
                    <a:lstStyle/>
                    <a:p>
                      <a:pPr algn="ctr"/>
                      <a:r>
                        <a:rPr lang="en-US" altLang="zh-CN" sz="1200" dirty="0"/>
                        <a:t>5</a:t>
                      </a:r>
                      <a:endParaRPr lang="zh-CN" altLang="en-US" sz="1200" dirty="0"/>
                    </a:p>
                  </a:txBody>
                  <a:tcPr marL="91437" marR="91437" marT="45726" marB="45726"/>
                </a:tc>
                <a:tc>
                  <a:txBody>
                    <a:bodyPr/>
                    <a:lstStyle/>
                    <a:p>
                      <a:endParaRPr lang="zh-CN" altLang="en-US" sz="1800" dirty="0"/>
                    </a:p>
                  </a:txBody>
                  <a:tcPr marL="91437" marR="91437" marT="45726" marB="45726"/>
                </a:tc>
                <a:tc>
                  <a:txBody>
                    <a:bodyPr/>
                    <a:lstStyle/>
                    <a:p>
                      <a:endParaRPr lang="zh-CN" altLang="en-US" sz="1800"/>
                    </a:p>
                  </a:txBody>
                  <a:tcPr marL="91437" marR="91437" marT="45726" marB="45726"/>
                </a:tc>
                <a:extLst>
                  <a:ext uri="{0D108BD9-81ED-4DB2-BD59-A6C34878D82A}">
                    <a16:rowId xmlns:a16="http://schemas.microsoft.com/office/drawing/2014/main" val="10006"/>
                  </a:ext>
                </a:extLst>
              </a:tr>
              <a:tr h="365805">
                <a:tc>
                  <a:txBody>
                    <a:bodyPr/>
                    <a:lstStyle/>
                    <a:p>
                      <a:pPr algn="ctr"/>
                      <a:r>
                        <a:rPr lang="en-US" altLang="zh-CN" sz="1200" dirty="0"/>
                        <a:t>6</a:t>
                      </a:r>
                      <a:endParaRPr lang="zh-CN" altLang="en-US" sz="1200" dirty="0"/>
                    </a:p>
                  </a:txBody>
                  <a:tcPr marL="91437" marR="91437" marT="45726" marB="45726"/>
                </a:tc>
                <a:tc>
                  <a:txBody>
                    <a:bodyPr/>
                    <a:lstStyle/>
                    <a:p>
                      <a:endParaRPr lang="zh-CN" altLang="en-US" sz="1800"/>
                    </a:p>
                  </a:txBody>
                  <a:tcPr marL="91437" marR="91437" marT="45726" marB="45726"/>
                </a:tc>
                <a:tc>
                  <a:txBody>
                    <a:bodyPr/>
                    <a:lstStyle/>
                    <a:p>
                      <a:endParaRPr lang="zh-CN" altLang="en-US" sz="1800"/>
                    </a:p>
                  </a:txBody>
                  <a:tcPr marL="91437" marR="91437" marT="45726" marB="45726"/>
                </a:tc>
                <a:extLst>
                  <a:ext uri="{0D108BD9-81ED-4DB2-BD59-A6C34878D82A}">
                    <a16:rowId xmlns:a16="http://schemas.microsoft.com/office/drawing/2014/main" val="10007"/>
                  </a:ext>
                </a:extLst>
              </a:tr>
              <a:tr h="365805">
                <a:tc>
                  <a:txBody>
                    <a:bodyPr/>
                    <a:lstStyle/>
                    <a:p>
                      <a:pPr algn="ctr"/>
                      <a:r>
                        <a:rPr lang="en-US" altLang="zh-CN" sz="1200" dirty="0"/>
                        <a:t>7</a:t>
                      </a:r>
                      <a:endParaRPr lang="zh-CN" altLang="en-US" sz="1200" dirty="0"/>
                    </a:p>
                  </a:txBody>
                  <a:tcPr marL="91437" marR="91437" marT="45726" marB="45726"/>
                </a:tc>
                <a:tc>
                  <a:txBody>
                    <a:bodyPr/>
                    <a:lstStyle/>
                    <a:p>
                      <a:endParaRPr lang="zh-CN" altLang="en-US" sz="1800"/>
                    </a:p>
                  </a:txBody>
                  <a:tcPr marL="91437" marR="91437" marT="45726" marB="45726"/>
                </a:tc>
                <a:tc>
                  <a:txBody>
                    <a:bodyPr/>
                    <a:lstStyle/>
                    <a:p>
                      <a:endParaRPr lang="zh-CN" altLang="en-US" sz="1800" dirty="0"/>
                    </a:p>
                  </a:txBody>
                  <a:tcPr marL="91437" marR="91437" marT="45726" marB="45726"/>
                </a:tc>
                <a:extLst>
                  <a:ext uri="{0D108BD9-81ED-4DB2-BD59-A6C34878D82A}">
                    <a16:rowId xmlns:a16="http://schemas.microsoft.com/office/drawing/2014/main" val="10008"/>
                  </a:ext>
                </a:extLst>
              </a:tr>
              <a:tr h="365805">
                <a:tc>
                  <a:txBody>
                    <a:bodyPr/>
                    <a:lstStyle/>
                    <a:p>
                      <a:pPr algn="ctr"/>
                      <a:r>
                        <a:rPr lang="en-US" altLang="zh-CN" sz="1200" dirty="0"/>
                        <a:t>8</a:t>
                      </a:r>
                      <a:endParaRPr lang="zh-CN" altLang="en-US" sz="1200" dirty="0"/>
                    </a:p>
                  </a:txBody>
                  <a:tcPr marL="91437" marR="91437" marT="45726" marB="45726"/>
                </a:tc>
                <a:tc>
                  <a:txBody>
                    <a:bodyPr/>
                    <a:lstStyle/>
                    <a:p>
                      <a:endParaRPr lang="zh-CN" altLang="en-US" sz="1800"/>
                    </a:p>
                  </a:txBody>
                  <a:tcPr marL="91437" marR="91437" marT="45726" marB="45726"/>
                </a:tc>
                <a:tc>
                  <a:txBody>
                    <a:bodyPr/>
                    <a:lstStyle/>
                    <a:p>
                      <a:endParaRPr lang="zh-CN" altLang="en-US" sz="1800" dirty="0"/>
                    </a:p>
                  </a:txBody>
                  <a:tcPr marL="91437" marR="91437" marT="45726" marB="45726"/>
                </a:tc>
                <a:extLst>
                  <a:ext uri="{0D108BD9-81ED-4DB2-BD59-A6C34878D82A}">
                    <a16:rowId xmlns:a16="http://schemas.microsoft.com/office/drawing/2014/main" val="10009"/>
                  </a:ext>
                </a:extLst>
              </a:tr>
              <a:tr h="365805">
                <a:tc>
                  <a:txBody>
                    <a:bodyPr/>
                    <a:lstStyle/>
                    <a:p>
                      <a:pPr algn="ctr"/>
                      <a:r>
                        <a:rPr lang="en-US" altLang="zh-CN" sz="1200" dirty="0"/>
                        <a:t>9</a:t>
                      </a:r>
                      <a:endParaRPr lang="zh-CN" altLang="en-US" sz="1200" dirty="0"/>
                    </a:p>
                  </a:txBody>
                  <a:tcPr marL="91437" marR="91437" marT="45726" marB="45726"/>
                </a:tc>
                <a:tc>
                  <a:txBody>
                    <a:bodyPr/>
                    <a:lstStyle/>
                    <a:p>
                      <a:endParaRPr lang="zh-CN" altLang="en-US" sz="1800"/>
                    </a:p>
                  </a:txBody>
                  <a:tcPr marL="91437" marR="91437" marT="45726" marB="45726"/>
                </a:tc>
                <a:tc>
                  <a:txBody>
                    <a:bodyPr/>
                    <a:lstStyle/>
                    <a:p>
                      <a:endParaRPr lang="zh-CN" altLang="en-US" sz="1800"/>
                    </a:p>
                  </a:txBody>
                  <a:tcPr marL="91437" marR="91437" marT="45726" marB="45726"/>
                </a:tc>
                <a:extLst>
                  <a:ext uri="{0D108BD9-81ED-4DB2-BD59-A6C34878D82A}">
                    <a16:rowId xmlns:a16="http://schemas.microsoft.com/office/drawing/2014/main" val="10010"/>
                  </a:ext>
                </a:extLst>
              </a:tr>
              <a:tr h="365805">
                <a:tc>
                  <a:txBody>
                    <a:bodyPr/>
                    <a:lstStyle/>
                    <a:p>
                      <a:pPr algn="ctr"/>
                      <a:r>
                        <a:rPr lang="en-US" altLang="zh-CN" sz="1200" dirty="0"/>
                        <a:t>10</a:t>
                      </a:r>
                      <a:endParaRPr lang="zh-CN" altLang="en-US" sz="1200" dirty="0"/>
                    </a:p>
                  </a:txBody>
                  <a:tcPr marL="91437" marR="91437" marT="45726" marB="45726"/>
                </a:tc>
                <a:tc>
                  <a:txBody>
                    <a:bodyPr/>
                    <a:lstStyle/>
                    <a:p>
                      <a:endParaRPr lang="zh-CN" altLang="en-US" sz="1800"/>
                    </a:p>
                  </a:txBody>
                  <a:tcPr marL="91437" marR="91437" marT="45726" marB="45726"/>
                </a:tc>
                <a:tc>
                  <a:txBody>
                    <a:bodyPr/>
                    <a:lstStyle/>
                    <a:p>
                      <a:endParaRPr lang="zh-CN" altLang="en-US" sz="1800"/>
                    </a:p>
                  </a:txBody>
                  <a:tcPr marL="91437" marR="91437" marT="45726" marB="45726"/>
                </a:tc>
                <a:extLst>
                  <a:ext uri="{0D108BD9-81ED-4DB2-BD59-A6C34878D82A}">
                    <a16:rowId xmlns:a16="http://schemas.microsoft.com/office/drawing/2014/main" val="10011"/>
                  </a:ext>
                </a:extLst>
              </a:tr>
              <a:tr h="365805">
                <a:tc>
                  <a:txBody>
                    <a:bodyPr/>
                    <a:lstStyle/>
                    <a:p>
                      <a:pPr algn="ctr"/>
                      <a:r>
                        <a:rPr lang="en-US" altLang="zh-CN" sz="1200" dirty="0"/>
                        <a:t>11</a:t>
                      </a:r>
                      <a:endParaRPr lang="zh-CN" altLang="en-US" sz="1200" dirty="0"/>
                    </a:p>
                  </a:txBody>
                  <a:tcPr marL="91437" marR="91437" marT="45726" marB="45726"/>
                </a:tc>
                <a:tc>
                  <a:txBody>
                    <a:bodyPr/>
                    <a:lstStyle/>
                    <a:p>
                      <a:endParaRPr lang="zh-CN" altLang="en-US" sz="1800"/>
                    </a:p>
                  </a:txBody>
                  <a:tcPr marL="91437" marR="91437" marT="45726" marB="45726"/>
                </a:tc>
                <a:tc>
                  <a:txBody>
                    <a:bodyPr/>
                    <a:lstStyle/>
                    <a:p>
                      <a:endParaRPr lang="zh-CN" altLang="en-US" sz="1800"/>
                    </a:p>
                  </a:txBody>
                  <a:tcPr marL="91437" marR="91437" marT="45726" marB="45726"/>
                </a:tc>
                <a:extLst>
                  <a:ext uri="{0D108BD9-81ED-4DB2-BD59-A6C34878D82A}">
                    <a16:rowId xmlns:a16="http://schemas.microsoft.com/office/drawing/2014/main" val="10012"/>
                  </a:ext>
                </a:extLst>
              </a:tr>
              <a:tr h="365805">
                <a:tc>
                  <a:txBody>
                    <a:bodyPr/>
                    <a:lstStyle/>
                    <a:p>
                      <a:pPr algn="ctr"/>
                      <a:r>
                        <a:rPr lang="en-US" altLang="zh-CN" sz="1200" dirty="0"/>
                        <a:t>12</a:t>
                      </a:r>
                      <a:endParaRPr lang="zh-CN" altLang="en-US" sz="1200" dirty="0"/>
                    </a:p>
                  </a:txBody>
                  <a:tcPr marL="91437" marR="91437" marT="45726" marB="45726"/>
                </a:tc>
                <a:tc>
                  <a:txBody>
                    <a:bodyPr/>
                    <a:lstStyle/>
                    <a:p>
                      <a:endParaRPr lang="zh-CN" altLang="en-US" sz="1800"/>
                    </a:p>
                  </a:txBody>
                  <a:tcPr marL="91437" marR="91437" marT="45726" marB="45726"/>
                </a:tc>
                <a:tc>
                  <a:txBody>
                    <a:bodyPr/>
                    <a:lstStyle/>
                    <a:p>
                      <a:endParaRPr lang="zh-CN" altLang="en-US" sz="1800" dirty="0"/>
                    </a:p>
                  </a:txBody>
                  <a:tcPr marL="91437" marR="91437" marT="45726" marB="45726"/>
                </a:tc>
                <a:extLst>
                  <a:ext uri="{0D108BD9-81ED-4DB2-BD59-A6C34878D82A}">
                    <a16:rowId xmlns:a16="http://schemas.microsoft.com/office/drawing/2014/main" val="10013"/>
                  </a:ext>
                </a:extLst>
              </a:tr>
            </a:tbl>
          </a:graphicData>
        </a:graphic>
      </p:graphicFrame>
      <p:sp>
        <p:nvSpPr>
          <p:cNvPr id="35" name="TextBox 34">
            <a:extLst>
              <a:ext uri="{FF2B5EF4-FFF2-40B4-BE49-F238E27FC236}">
                <a16:creationId xmlns:a16="http://schemas.microsoft.com/office/drawing/2014/main" id="{C08BFD7B-8591-4506-A423-44AD1005DDC4}"/>
              </a:ext>
            </a:extLst>
          </p:cNvPr>
          <p:cNvSpPr txBox="1">
            <a:spLocks noChangeArrowheads="1"/>
          </p:cNvSpPr>
          <p:nvPr/>
        </p:nvSpPr>
        <p:spPr bwMode="auto">
          <a:xfrm>
            <a:off x="2000250" y="3806825"/>
            <a:ext cx="311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solidFill>
                  <a:srgbClr val="FF0000"/>
                </a:solidFill>
                <a:ea typeface="宋体" panose="02010600030101010101" pitchFamily="2" charset="-122"/>
              </a:rPr>
              <a:t>0</a:t>
            </a:r>
            <a:endParaRPr lang="zh-CN" altLang="en-US" sz="1800" b="0">
              <a:solidFill>
                <a:srgbClr val="FF0000"/>
              </a:solidFill>
              <a:ea typeface="宋体" panose="02010600030101010101" pitchFamily="2" charset="-122"/>
            </a:endParaRPr>
          </a:p>
        </p:txBody>
      </p:sp>
      <p:sp>
        <p:nvSpPr>
          <p:cNvPr id="44" name="TextBox 43">
            <a:extLst>
              <a:ext uri="{FF2B5EF4-FFF2-40B4-BE49-F238E27FC236}">
                <a16:creationId xmlns:a16="http://schemas.microsoft.com/office/drawing/2014/main" id="{412718DF-5011-4F88-B1F2-B538F071DF65}"/>
              </a:ext>
            </a:extLst>
          </p:cNvPr>
          <p:cNvSpPr txBox="1">
            <a:spLocks noChangeArrowheads="1"/>
          </p:cNvSpPr>
          <p:nvPr/>
        </p:nvSpPr>
        <p:spPr bwMode="auto">
          <a:xfrm>
            <a:off x="6061075" y="1989138"/>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solidFill>
                  <a:srgbClr val="FF0000"/>
                </a:solidFill>
                <a:ea typeface="宋体" panose="02010600030101010101" pitchFamily="2" charset="-122"/>
              </a:rPr>
              <a:t>1</a:t>
            </a:r>
            <a:endParaRPr lang="zh-CN" altLang="en-US" sz="1800" b="0">
              <a:solidFill>
                <a:srgbClr val="FF0000"/>
              </a:solidFill>
              <a:ea typeface="宋体" panose="02010600030101010101" pitchFamily="2" charset="-122"/>
            </a:endParaRPr>
          </a:p>
        </p:txBody>
      </p:sp>
      <p:sp>
        <p:nvSpPr>
          <p:cNvPr id="45" name="TextBox 44">
            <a:extLst>
              <a:ext uri="{FF2B5EF4-FFF2-40B4-BE49-F238E27FC236}">
                <a16:creationId xmlns:a16="http://schemas.microsoft.com/office/drawing/2014/main" id="{DA4BD50D-4F57-43E5-97B6-ED8C9CDF12D5}"/>
              </a:ext>
            </a:extLst>
          </p:cNvPr>
          <p:cNvSpPr txBox="1">
            <a:spLocks noChangeArrowheads="1"/>
          </p:cNvSpPr>
          <p:nvPr/>
        </p:nvSpPr>
        <p:spPr bwMode="auto">
          <a:xfrm>
            <a:off x="7092950" y="1979613"/>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solidFill>
                  <a:srgbClr val="FF0000"/>
                </a:solidFill>
                <a:ea typeface="宋体" panose="02010600030101010101" pitchFamily="2" charset="-122"/>
              </a:rPr>
              <a:t>0</a:t>
            </a:r>
            <a:endParaRPr lang="zh-CN" altLang="en-US" sz="1800" b="0">
              <a:solidFill>
                <a:srgbClr val="FF0000"/>
              </a:solidFill>
              <a:ea typeface="宋体" panose="02010600030101010101" pitchFamily="2" charset="-122"/>
            </a:endParaRPr>
          </a:p>
        </p:txBody>
      </p:sp>
      <p:sp>
        <p:nvSpPr>
          <p:cNvPr id="46" name="TextBox 45">
            <a:extLst>
              <a:ext uri="{FF2B5EF4-FFF2-40B4-BE49-F238E27FC236}">
                <a16:creationId xmlns:a16="http://schemas.microsoft.com/office/drawing/2014/main" id="{E6DBE272-959F-4858-AD38-C6F09485A355}"/>
              </a:ext>
            </a:extLst>
          </p:cNvPr>
          <p:cNvSpPr txBox="1">
            <a:spLocks noChangeArrowheads="1"/>
          </p:cNvSpPr>
          <p:nvPr/>
        </p:nvSpPr>
        <p:spPr bwMode="auto">
          <a:xfrm>
            <a:off x="6061075" y="2339975"/>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solidFill>
                  <a:srgbClr val="FF0000"/>
                </a:solidFill>
                <a:ea typeface="宋体" panose="02010600030101010101" pitchFamily="2" charset="-122"/>
              </a:rPr>
              <a:t>3</a:t>
            </a:r>
            <a:endParaRPr lang="zh-CN" altLang="en-US" sz="1800" b="0">
              <a:solidFill>
                <a:srgbClr val="FF0000"/>
              </a:solidFill>
              <a:ea typeface="宋体" panose="02010600030101010101" pitchFamily="2" charset="-122"/>
            </a:endParaRPr>
          </a:p>
        </p:txBody>
      </p:sp>
      <p:sp>
        <p:nvSpPr>
          <p:cNvPr id="47" name="TextBox 46">
            <a:extLst>
              <a:ext uri="{FF2B5EF4-FFF2-40B4-BE49-F238E27FC236}">
                <a16:creationId xmlns:a16="http://schemas.microsoft.com/office/drawing/2014/main" id="{41692DF6-28BE-4B00-BF5A-51AE75C7B786}"/>
              </a:ext>
            </a:extLst>
          </p:cNvPr>
          <p:cNvSpPr txBox="1">
            <a:spLocks noChangeArrowheads="1"/>
          </p:cNvSpPr>
          <p:nvPr/>
        </p:nvSpPr>
        <p:spPr bwMode="auto">
          <a:xfrm>
            <a:off x="7092950" y="2339975"/>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solidFill>
                  <a:srgbClr val="FF0000"/>
                </a:solidFill>
                <a:ea typeface="宋体" panose="02010600030101010101" pitchFamily="2" charset="-122"/>
              </a:rPr>
              <a:t>0</a:t>
            </a:r>
            <a:endParaRPr lang="zh-CN" altLang="en-US" sz="1800" b="0">
              <a:solidFill>
                <a:srgbClr val="FF0000"/>
              </a:solidFill>
              <a:ea typeface="宋体" panose="02010600030101010101" pitchFamily="2" charset="-122"/>
            </a:endParaRPr>
          </a:p>
        </p:txBody>
      </p:sp>
      <p:sp>
        <p:nvSpPr>
          <p:cNvPr id="48" name="TextBox 47">
            <a:extLst>
              <a:ext uri="{FF2B5EF4-FFF2-40B4-BE49-F238E27FC236}">
                <a16:creationId xmlns:a16="http://schemas.microsoft.com/office/drawing/2014/main" id="{59C946A6-E6C0-44F3-BE4A-8BDE60B257C6}"/>
              </a:ext>
            </a:extLst>
          </p:cNvPr>
          <p:cNvSpPr txBox="1">
            <a:spLocks noChangeArrowheads="1"/>
          </p:cNvSpPr>
          <p:nvPr/>
        </p:nvSpPr>
        <p:spPr bwMode="auto">
          <a:xfrm>
            <a:off x="1979613" y="4149725"/>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solidFill>
                  <a:srgbClr val="FF0000"/>
                </a:solidFill>
                <a:ea typeface="宋体" panose="02010600030101010101" pitchFamily="2" charset="-122"/>
              </a:rPr>
              <a:t>2</a:t>
            </a:r>
            <a:endParaRPr lang="zh-CN" altLang="en-US" sz="1800" b="0">
              <a:solidFill>
                <a:srgbClr val="FF0000"/>
              </a:solidFill>
              <a:ea typeface="宋体" panose="02010600030101010101" pitchFamily="2" charset="-122"/>
            </a:endParaRPr>
          </a:p>
        </p:txBody>
      </p:sp>
      <p:cxnSp>
        <p:nvCxnSpPr>
          <p:cNvPr id="39" name="直接箭头连接符 38">
            <a:extLst>
              <a:ext uri="{FF2B5EF4-FFF2-40B4-BE49-F238E27FC236}">
                <a16:creationId xmlns:a16="http://schemas.microsoft.com/office/drawing/2014/main" id="{5EDE8EA4-6BEE-47B1-88BE-5FA311013029}"/>
              </a:ext>
            </a:extLst>
          </p:cNvPr>
          <p:cNvCxnSpPr>
            <a:cxnSpLocks noChangeShapeType="1"/>
          </p:cNvCxnSpPr>
          <p:nvPr/>
        </p:nvCxnSpPr>
        <p:spPr bwMode="auto">
          <a:xfrm flipV="1">
            <a:off x="2555875" y="2173288"/>
            <a:ext cx="2106613" cy="1819275"/>
          </a:xfrm>
          <a:prstGeom prst="straightConnector1">
            <a:avLst/>
          </a:prstGeom>
          <a:noFill/>
          <a:ln w="9525" algn="ctr">
            <a:solidFill>
              <a:srgbClr val="0000FF"/>
            </a:solidFill>
            <a:prstDash val="dash"/>
            <a:round/>
            <a:headEnd/>
            <a:tailEnd type="arrow" w="med" len="med"/>
          </a:ln>
          <a:extLst>
            <a:ext uri="{909E8E84-426E-40DD-AFC4-6F175D3DCCD1}">
              <a14:hiddenFill xmlns:a14="http://schemas.microsoft.com/office/drawing/2010/main">
                <a:noFill/>
              </a14:hiddenFill>
            </a:ext>
          </a:extLst>
        </p:spPr>
      </p:cxnSp>
      <p:cxnSp>
        <p:nvCxnSpPr>
          <p:cNvPr id="55" name="直接箭头连接符 54">
            <a:extLst>
              <a:ext uri="{FF2B5EF4-FFF2-40B4-BE49-F238E27FC236}">
                <a16:creationId xmlns:a16="http://schemas.microsoft.com/office/drawing/2014/main" id="{5B166B9F-8E85-4A2D-8261-0C5BDCF31601}"/>
              </a:ext>
            </a:extLst>
          </p:cNvPr>
          <p:cNvCxnSpPr>
            <a:cxnSpLocks noChangeShapeType="1"/>
          </p:cNvCxnSpPr>
          <p:nvPr/>
        </p:nvCxnSpPr>
        <p:spPr bwMode="auto">
          <a:xfrm flipV="1">
            <a:off x="2555875" y="2924175"/>
            <a:ext cx="2106613" cy="1441450"/>
          </a:xfrm>
          <a:prstGeom prst="straightConnector1">
            <a:avLst/>
          </a:prstGeom>
          <a:noFill/>
          <a:ln w="9525" algn="ctr">
            <a:solidFill>
              <a:srgbClr val="0000FF"/>
            </a:solidFill>
            <a:prstDash val="dash"/>
            <a:round/>
            <a:headEnd/>
            <a:tailEnd type="arrow" w="med" len="med"/>
          </a:ln>
          <a:extLst>
            <a:ext uri="{909E8E84-426E-40DD-AFC4-6F175D3DCCD1}">
              <a14:hiddenFill xmlns:a14="http://schemas.microsoft.com/office/drawing/2010/main">
                <a:noFill/>
              </a14:hiddenFill>
            </a:ext>
          </a:extLst>
        </p:spPr>
      </p:cxnSp>
      <p:cxnSp>
        <p:nvCxnSpPr>
          <p:cNvPr id="56" name="直接箭头连接符 55">
            <a:extLst>
              <a:ext uri="{FF2B5EF4-FFF2-40B4-BE49-F238E27FC236}">
                <a16:creationId xmlns:a16="http://schemas.microsoft.com/office/drawing/2014/main" id="{9E668462-E341-4505-AB8B-ABFD50797EE9}"/>
              </a:ext>
            </a:extLst>
          </p:cNvPr>
          <p:cNvCxnSpPr>
            <a:cxnSpLocks noChangeShapeType="1"/>
          </p:cNvCxnSpPr>
          <p:nvPr/>
        </p:nvCxnSpPr>
        <p:spPr bwMode="auto">
          <a:xfrm flipV="1">
            <a:off x="2555875" y="3992563"/>
            <a:ext cx="2106613" cy="731837"/>
          </a:xfrm>
          <a:prstGeom prst="straightConnector1">
            <a:avLst/>
          </a:prstGeom>
          <a:noFill/>
          <a:ln w="9525" algn="ctr">
            <a:solidFill>
              <a:srgbClr val="0000FF"/>
            </a:solidFill>
            <a:prstDash val="dash"/>
            <a:round/>
            <a:headEnd/>
            <a:tailEnd type="arrow" w="med" len="med"/>
          </a:ln>
          <a:extLst>
            <a:ext uri="{909E8E84-426E-40DD-AFC4-6F175D3DCCD1}">
              <a14:hiddenFill xmlns:a14="http://schemas.microsoft.com/office/drawing/2010/main">
                <a:noFill/>
              </a14:hiddenFill>
            </a:ext>
          </a:extLst>
        </p:spPr>
      </p:cxnSp>
      <p:cxnSp>
        <p:nvCxnSpPr>
          <p:cNvPr id="57" name="直接箭头连接符 56">
            <a:extLst>
              <a:ext uri="{FF2B5EF4-FFF2-40B4-BE49-F238E27FC236}">
                <a16:creationId xmlns:a16="http://schemas.microsoft.com/office/drawing/2014/main" id="{7AE3AC24-A866-441F-9022-15B46142B0AD}"/>
              </a:ext>
            </a:extLst>
          </p:cNvPr>
          <p:cNvCxnSpPr>
            <a:cxnSpLocks noChangeShapeType="1"/>
          </p:cNvCxnSpPr>
          <p:nvPr/>
        </p:nvCxnSpPr>
        <p:spPr bwMode="auto">
          <a:xfrm flipV="1">
            <a:off x="2555875" y="4395788"/>
            <a:ext cx="2106613" cy="688975"/>
          </a:xfrm>
          <a:prstGeom prst="straightConnector1">
            <a:avLst/>
          </a:prstGeom>
          <a:noFill/>
          <a:ln w="9525" algn="ctr">
            <a:solidFill>
              <a:srgbClr val="0000FF"/>
            </a:solidFill>
            <a:prstDash val="dash"/>
            <a:round/>
            <a:headEnd/>
            <a:tailEnd type="arrow" w="med" len="med"/>
          </a:ln>
          <a:extLst>
            <a:ext uri="{909E8E84-426E-40DD-AFC4-6F175D3DCCD1}">
              <a14:hiddenFill xmlns:a14="http://schemas.microsoft.com/office/drawing/2010/main">
                <a:noFill/>
              </a14:hiddenFill>
            </a:ext>
          </a:extLst>
        </p:spPr>
      </p:cxnSp>
      <p:cxnSp>
        <p:nvCxnSpPr>
          <p:cNvPr id="58" name="直接箭头连接符 57">
            <a:extLst>
              <a:ext uri="{FF2B5EF4-FFF2-40B4-BE49-F238E27FC236}">
                <a16:creationId xmlns:a16="http://schemas.microsoft.com/office/drawing/2014/main" id="{94A6C8AA-E488-4270-8344-31673DA959E7}"/>
              </a:ext>
            </a:extLst>
          </p:cNvPr>
          <p:cNvCxnSpPr>
            <a:cxnSpLocks noChangeShapeType="1"/>
          </p:cNvCxnSpPr>
          <p:nvPr/>
        </p:nvCxnSpPr>
        <p:spPr bwMode="auto">
          <a:xfrm flipV="1">
            <a:off x="2555875" y="5084763"/>
            <a:ext cx="2106613" cy="379412"/>
          </a:xfrm>
          <a:prstGeom prst="straightConnector1">
            <a:avLst/>
          </a:prstGeom>
          <a:noFill/>
          <a:ln w="9525" algn="ctr">
            <a:solidFill>
              <a:srgbClr val="0000FF"/>
            </a:solidFill>
            <a:prstDash val="dash"/>
            <a:round/>
            <a:headEnd/>
            <a:tailEnd type="arrow" w="med" len="med"/>
          </a:ln>
          <a:extLst>
            <a:ext uri="{909E8E84-426E-40DD-AFC4-6F175D3DCCD1}">
              <a14:hiddenFill xmlns:a14="http://schemas.microsoft.com/office/drawing/2010/main">
                <a:noFill/>
              </a14:hiddenFill>
            </a:ext>
          </a:extLst>
        </p:spPr>
      </p:cxnSp>
      <p:cxnSp>
        <p:nvCxnSpPr>
          <p:cNvPr id="59" name="直接箭头连接符 58">
            <a:extLst>
              <a:ext uri="{FF2B5EF4-FFF2-40B4-BE49-F238E27FC236}">
                <a16:creationId xmlns:a16="http://schemas.microsoft.com/office/drawing/2014/main" id="{3BF854B9-74E2-40BF-8A90-E634B26FE87B}"/>
              </a:ext>
            </a:extLst>
          </p:cNvPr>
          <p:cNvCxnSpPr>
            <a:cxnSpLocks noChangeShapeType="1"/>
          </p:cNvCxnSpPr>
          <p:nvPr/>
        </p:nvCxnSpPr>
        <p:spPr bwMode="auto">
          <a:xfrm flipV="1">
            <a:off x="2555875" y="5464175"/>
            <a:ext cx="2106613" cy="341313"/>
          </a:xfrm>
          <a:prstGeom prst="straightConnector1">
            <a:avLst/>
          </a:prstGeom>
          <a:noFill/>
          <a:ln w="9525" algn="ctr">
            <a:solidFill>
              <a:srgbClr val="0000FF"/>
            </a:solidFill>
            <a:prstDash val="dash"/>
            <a:round/>
            <a:headEnd/>
            <a:tailEnd type="arrow" w="med" len="med"/>
          </a:ln>
          <a:extLst>
            <a:ext uri="{909E8E84-426E-40DD-AFC4-6F175D3DCCD1}">
              <a14:hiddenFill xmlns:a14="http://schemas.microsoft.com/office/drawing/2010/main">
                <a:noFill/>
              </a14:hiddenFill>
            </a:ext>
          </a:extLst>
        </p:spPr>
      </p:cxnSp>
      <p:cxnSp>
        <p:nvCxnSpPr>
          <p:cNvPr id="61" name="直接箭头连接符 60">
            <a:extLst>
              <a:ext uri="{FF2B5EF4-FFF2-40B4-BE49-F238E27FC236}">
                <a16:creationId xmlns:a16="http://schemas.microsoft.com/office/drawing/2014/main" id="{495FB26F-8EA1-4716-B25F-9162265C3A73}"/>
              </a:ext>
            </a:extLst>
          </p:cNvPr>
          <p:cNvCxnSpPr>
            <a:cxnSpLocks noChangeShapeType="1"/>
          </p:cNvCxnSpPr>
          <p:nvPr/>
        </p:nvCxnSpPr>
        <p:spPr bwMode="auto">
          <a:xfrm flipV="1">
            <a:off x="2555875" y="5805488"/>
            <a:ext cx="2106613" cy="431800"/>
          </a:xfrm>
          <a:prstGeom prst="straightConnector1">
            <a:avLst/>
          </a:prstGeom>
          <a:noFill/>
          <a:ln w="9525" algn="ctr">
            <a:solidFill>
              <a:srgbClr val="0000FF"/>
            </a:solidFill>
            <a:prstDash val="dash"/>
            <a:round/>
            <a:headEnd/>
            <a:tailEnd type="arrow" w="med" len="med"/>
          </a:ln>
          <a:extLst>
            <a:ext uri="{909E8E84-426E-40DD-AFC4-6F175D3DCCD1}">
              <a14:hiddenFill xmlns:a14="http://schemas.microsoft.com/office/drawing/2010/main">
                <a:noFill/>
              </a14:hiddenFill>
            </a:ext>
          </a:extLst>
        </p:spPr>
      </p:cxnSp>
      <p:sp>
        <p:nvSpPr>
          <p:cNvPr id="63" name="TextBox 62">
            <a:extLst>
              <a:ext uri="{FF2B5EF4-FFF2-40B4-BE49-F238E27FC236}">
                <a16:creationId xmlns:a16="http://schemas.microsoft.com/office/drawing/2014/main" id="{02D8D6E3-EA3B-48C1-915A-EFB59204F01F}"/>
              </a:ext>
            </a:extLst>
          </p:cNvPr>
          <p:cNvSpPr txBox="1">
            <a:spLocks noChangeArrowheads="1"/>
          </p:cNvSpPr>
          <p:nvPr/>
        </p:nvSpPr>
        <p:spPr bwMode="auto">
          <a:xfrm>
            <a:off x="6061075" y="2708275"/>
            <a:ext cx="311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solidFill>
                  <a:srgbClr val="FF0000"/>
                </a:solidFill>
                <a:ea typeface="宋体" panose="02010600030101010101" pitchFamily="2" charset="-122"/>
              </a:rPr>
              <a:t>1</a:t>
            </a:r>
            <a:endParaRPr lang="zh-CN" altLang="en-US" sz="1800" b="0">
              <a:solidFill>
                <a:srgbClr val="FF0000"/>
              </a:solidFill>
              <a:ea typeface="宋体" panose="02010600030101010101" pitchFamily="2" charset="-122"/>
            </a:endParaRPr>
          </a:p>
        </p:txBody>
      </p:sp>
      <p:sp>
        <p:nvSpPr>
          <p:cNvPr id="64" name="TextBox 63">
            <a:extLst>
              <a:ext uri="{FF2B5EF4-FFF2-40B4-BE49-F238E27FC236}">
                <a16:creationId xmlns:a16="http://schemas.microsoft.com/office/drawing/2014/main" id="{40511F74-5A69-4B5D-93A3-91E0F476C8B9}"/>
              </a:ext>
            </a:extLst>
          </p:cNvPr>
          <p:cNvSpPr txBox="1">
            <a:spLocks noChangeArrowheads="1"/>
          </p:cNvSpPr>
          <p:nvPr/>
        </p:nvSpPr>
        <p:spPr bwMode="auto">
          <a:xfrm>
            <a:off x="7092950" y="2708275"/>
            <a:ext cx="311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solidFill>
                  <a:srgbClr val="FF0000"/>
                </a:solidFill>
                <a:ea typeface="宋体" panose="02010600030101010101" pitchFamily="2" charset="-122"/>
              </a:rPr>
              <a:t>1</a:t>
            </a:r>
            <a:endParaRPr lang="zh-CN" altLang="en-US" sz="1800" b="0">
              <a:solidFill>
                <a:srgbClr val="FF0000"/>
              </a:solidFill>
              <a:ea typeface="宋体" panose="02010600030101010101" pitchFamily="2" charset="-122"/>
            </a:endParaRPr>
          </a:p>
        </p:txBody>
      </p:sp>
      <p:sp>
        <p:nvSpPr>
          <p:cNvPr id="65" name="TextBox 64">
            <a:extLst>
              <a:ext uri="{FF2B5EF4-FFF2-40B4-BE49-F238E27FC236}">
                <a16:creationId xmlns:a16="http://schemas.microsoft.com/office/drawing/2014/main" id="{EB80E37B-7A64-46CC-BF16-3B4BA83D0000}"/>
              </a:ext>
            </a:extLst>
          </p:cNvPr>
          <p:cNvSpPr txBox="1">
            <a:spLocks noChangeArrowheads="1"/>
          </p:cNvSpPr>
          <p:nvPr/>
        </p:nvSpPr>
        <p:spPr bwMode="auto">
          <a:xfrm>
            <a:off x="6061075" y="3059113"/>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solidFill>
                  <a:srgbClr val="FF0000"/>
                </a:solidFill>
                <a:ea typeface="宋体" panose="02010600030101010101" pitchFamily="2" charset="-122"/>
              </a:rPr>
              <a:t>2</a:t>
            </a:r>
            <a:endParaRPr lang="zh-CN" altLang="en-US" sz="1800" b="0">
              <a:solidFill>
                <a:srgbClr val="FF0000"/>
              </a:solidFill>
              <a:ea typeface="宋体" panose="02010600030101010101" pitchFamily="2" charset="-122"/>
            </a:endParaRPr>
          </a:p>
        </p:txBody>
      </p:sp>
      <p:sp>
        <p:nvSpPr>
          <p:cNvPr id="66" name="TextBox 65">
            <a:extLst>
              <a:ext uri="{FF2B5EF4-FFF2-40B4-BE49-F238E27FC236}">
                <a16:creationId xmlns:a16="http://schemas.microsoft.com/office/drawing/2014/main" id="{11AD8236-5FD2-437E-95B9-523421E8BC45}"/>
              </a:ext>
            </a:extLst>
          </p:cNvPr>
          <p:cNvSpPr txBox="1">
            <a:spLocks noChangeArrowheads="1"/>
          </p:cNvSpPr>
          <p:nvPr/>
        </p:nvSpPr>
        <p:spPr bwMode="auto">
          <a:xfrm>
            <a:off x="7092950" y="3059113"/>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solidFill>
                  <a:srgbClr val="FF0000"/>
                </a:solidFill>
                <a:ea typeface="宋体" panose="02010600030101010101" pitchFamily="2" charset="-122"/>
              </a:rPr>
              <a:t>1</a:t>
            </a:r>
            <a:endParaRPr lang="zh-CN" altLang="en-US" sz="1800" b="0">
              <a:solidFill>
                <a:srgbClr val="FF0000"/>
              </a:solidFill>
              <a:ea typeface="宋体" panose="02010600030101010101" pitchFamily="2" charset="-122"/>
            </a:endParaRPr>
          </a:p>
        </p:txBody>
      </p:sp>
      <p:sp>
        <p:nvSpPr>
          <p:cNvPr id="67" name="TextBox 66">
            <a:extLst>
              <a:ext uri="{FF2B5EF4-FFF2-40B4-BE49-F238E27FC236}">
                <a16:creationId xmlns:a16="http://schemas.microsoft.com/office/drawing/2014/main" id="{7259C9A2-334F-483B-9316-CA4C79085D8C}"/>
              </a:ext>
            </a:extLst>
          </p:cNvPr>
          <p:cNvSpPr txBox="1">
            <a:spLocks noChangeArrowheads="1"/>
          </p:cNvSpPr>
          <p:nvPr/>
        </p:nvSpPr>
        <p:spPr bwMode="auto">
          <a:xfrm>
            <a:off x="6056313" y="3449638"/>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solidFill>
                  <a:srgbClr val="FF0000"/>
                </a:solidFill>
                <a:ea typeface="宋体" panose="02010600030101010101" pitchFamily="2" charset="-122"/>
              </a:rPr>
              <a:t>4</a:t>
            </a:r>
            <a:endParaRPr lang="zh-CN" altLang="en-US" sz="1800" b="0">
              <a:solidFill>
                <a:srgbClr val="FF0000"/>
              </a:solidFill>
              <a:ea typeface="宋体" panose="02010600030101010101" pitchFamily="2" charset="-122"/>
            </a:endParaRPr>
          </a:p>
        </p:txBody>
      </p:sp>
      <p:sp>
        <p:nvSpPr>
          <p:cNvPr id="68" name="TextBox 67">
            <a:extLst>
              <a:ext uri="{FF2B5EF4-FFF2-40B4-BE49-F238E27FC236}">
                <a16:creationId xmlns:a16="http://schemas.microsoft.com/office/drawing/2014/main" id="{353E7C80-2A7D-437B-90AF-31049375FB57}"/>
              </a:ext>
            </a:extLst>
          </p:cNvPr>
          <p:cNvSpPr txBox="1">
            <a:spLocks noChangeArrowheads="1"/>
          </p:cNvSpPr>
          <p:nvPr/>
        </p:nvSpPr>
        <p:spPr bwMode="auto">
          <a:xfrm>
            <a:off x="7092950" y="3429000"/>
            <a:ext cx="311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solidFill>
                  <a:srgbClr val="FF0000"/>
                </a:solidFill>
                <a:ea typeface="宋体" panose="02010600030101010101" pitchFamily="2" charset="-122"/>
              </a:rPr>
              <a:t>1</a:t>
            </a:r>
            <a:endParaRPr lang="zh-CN" altLang="en-US" sz="1800" b="0">
              <a:solidFill>
                <a:srgbClr val="FF0000"/>
              </a:solidFill>
              <a:ea typeface="宋体" panose="02010600030101010101" pitchFamily="2" charset="-122"/>
            </a:endParaRPr>
          </a:p>
        </p:txBody>
      </p:sp>
      <p:sp>
        <p:nvSpPr>
          <p:cNvPr id="69" name="TextBox 68">
            <a:extLst>
              <a:ext uri="{FF2B5EF4-FFF2-40B4-BE49-F238E27FC236}">
                <a16:creationId xmlns:a16="http://schemas.microsoft.com/office/drawing/2014/main" id="{00670872-A408-44FB-B3BA-E1DFBB7F5A9A}"/>
              </a:ext>
            </a:extLst>
          </p:cNvPr>
          <p:cNvSpPr txBox="1">
            <a:spLocks noChangeArrowheads="1"/>
          </p:cNvSpPr>
          <p:nvPr/>
        </p:nvSpPr>
        <p:spPr bwMode="auto">
          <a:xfrm>
            <a:off x="1979613" y="4508500"/>
            <a:ext cx="311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solidFill>
                  <a:srgbClr val="FF0000"/>
                </a:solidFill>
                <a:ea typeface="宋体" panose="02010600030101010101" pitchFamily="2" charset="-122"/>
              </a:rPr>
              <a:t>5</a:t>
            </a:r>
            <a:endParaRPr lang="zh-CN" altLang="en-US" sz="1800" b="0">
              <a:solidFill>
                <a:srgbClr val="FF0000"/>
              </a:solidFill>
              <a:ea typeface="宋体" panose="02010600030101010101" pitchFamily="2" charset="-122"/>
            </a:endParaRPr>
          </a:p>
        </p:txBody>
      </p:sp>
      <p:sp>
        <p:nvSpPr>
          <p:cNvPr id="70" name="TextBox 69">
            <a:extLst>
              <a:ext uri="{FF2B5EF4-FFF2-40B4-BE49-F238E27FC236}">
                <a16:creationId xmlns:a16="http://schemas.microsoft.com/office/drawing/2014/main" id="{1E061E12-B0C9-4501-BB92-6ABDB9BC20D9}"/>
              </a:ext>
            </a:extLst>
          </p:cNvPr>
          <p:cNvSpPr txBox="1">
            <a:spLocks noChangeArrowheads="1"/>
          </p:cNvSpPr>
          <p:nvPr/>
        </p:nvSpPr>
        <p:spPr bwMode="auto">
          <a:xfrm>
            <a:off x="6061075" y="3789363"/>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solidFill>
                  <a:srgbClr val="FF0000"/>
                </a:solidFill>
                <a:ea typeface="宋体" panose="02010600030101010101" pitchFamily="2" charset="-122"/>
              </a:rPr>
              <a:t>2</a:t>
            </a:r>
            <a:endParaRPr lang="zh-CN" altLang="en-US" sz="1800" b="0">
              <a:solidFill>
                <a:srgbClr val="FF0000"/>
              </a:solidFill>
              <a:ea typeface="宋体" panose="02010600030101010101" pitchFamily="2" charset="-122"/>
            </a:endParaRPr>
          </a:p>
        </p:txBody>
      </p:sp>
      <p:sp>
        <p:nvSpPr>
          <p:cNvPr id="71" name="TextBox 70">
            <a:extLst>
              <a:ext uri="{FF2B5EF4-FFF2-40B4-BE49-F238E27FC236}">
                <a16:creationId xmlns:a16="http://schemas.microsoft.com/office/drawing/2014/main" id="{F09DE560-1860-4941-9161-5115764596E3}"/>
              </a:ext>
            </a:extLst>
          </p:cNvPr>
          <p:cNvSpPr txBox="1">
            <a:spLocks noChangeArrowheads="1"/>
          </p:cNvSpPr>
          <p:nvPr/>
        </p:nvSpPr>
        <p:spPr bwMode="auto">
          <a:xfrm>
            <a:off x="7069138" y="3779838"/>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solidFill>
                  <a:srgbClr val="FF0000"/>
                </a:solidFill>
                <a:ea typeface="宋体" panose="02010600030101010101" pitchFamily="2" charset="-122"/>
              </a:rPr>
              <a:t>2</a:t>
            </a:r>
            <a:endParaRPr lang="zh-CN" altLang="en-US" sz="1800" b="0">
              <a:solidFill>
                <a:srgbClr val="FF0000"/>
              </a:solidFill>
              <a:ea typeface="宋体" panose="02010600030101010101" pitchFamily="2" charset="-122"/>
            </a:endParaRPr>
          </a:p>
        </p:txBody>
      </p:sp>
      <p:sp>
        <p:nvSpPr>
          <p:cNvPr id="72" name="TextBox 71">
            <a:extLst>
              <a:ext uri="{FF2B5EF4-FFF2-40B4-BE49-F238E27FC236}">
                <a16:creationId xmlns:a16="http://schemas.microsoft.com/office/drawing/2014/main" id="{876DFE0E-6D03-403B-94F1-675815879F8E}"/>
              </a:ext>
            </a:extLst>
          </p:cNvPr>
          <p:cNvSpPr txBox="1">
            <a:spLocks noChangeArrowheads="1"/>
          </p:cNvSpPr>
          <p:nvPr/>
        </p:nvSpPr>
        <p:spPr bwMode="auto">
          <a:xfrm>
            <a:off x="6061075" y="4572000"/>
            <a:ext cx="311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solidFill>
                  <a:srgbClr val="FF0000"/>
                </a:solidFill>
                <a:ea typeface="宋体" panose="02010600030101010101" pitchFamily="2" charset="-122"/>
              </a:rPr>
              <a:t>4</a:t>
            </a:r>
            <a:endParaRPr lang="zh-CN" altLang="en-US" sz="1800" b="0">
              <a:solidFill>
                <a:srgbClr val="FF0000"/>
              </a:solidFill>
              <a:ea typeface="宋体" panose="02010600030101010101" pitchFamily="2" charset="-122"/>
            </a:endParaRPr>
          </a:p>
        </p:txBody>
      </p:sp>
      <p:sp>
        <p:nvSpPr>
          <p:cNvPr id="73" name="TextBox 72">
            <a:extLst>
              <a:ext uri="{FF2B5EF4-FFF2-40B4-BE49-F238E27FC236}">
                <a16:creationId xmlns:a16="http://schemas.microsoft.com/office/drawing/2014/main" id="{EB58AD5C-21F1-464E-AA6E-74CA8366DA79}"/>
              </a:ext>
            </a:extLst>
          </p:cNvPr>
          <p:cNvSpPr txBox="1">
            <a:spLocks noChangeArrowheads="1"/>
          </p:cNvSpPr>
          <p:nvPr/>
        </p:nvSpPr>
        <p:spPr bwMode="auto">
          <a:xfrm>
            <a:off x="7069138" y="4572000"/>
            <a:ext cx="311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solidFill>
                  <a:srgbClr val="FF0000"/>
                </a:solidFill>
                <a:ea typeface="宋体" panose="02010600030101010101" pitchFamily="2" charset="-122"/>
              </a:rPr>
              <a:t>2</a:t>
            </a:r>
            <a:endParaRPr lang="zh-CN" altLang="en-US" sz="1800" b="0">
              <a:solidFill>
                <a:srgbClr val="FF0000"/>
              </a:solidFill>
              <a:ea typeface="宋体" panose="02010600030101010101" pitchFamily="2" charset="-122"/>
            </a:endParaRPr>
          </a:p>
        </p:txBody>
      </p:sp>
      <p:sp>
        <p:nvSpPr>
          <p:cNvPr id="74" name="TextBox 73">
            <a:extLst>
              <a:ext uri="{FF2B5EF4-FFF2-40B4-BE49-F238E27FC236}">
                <a16:creationId xmlns:a16="http://schemas.microsoft.com/office/drawing/2014/main" id="{BBFECC6A-55D2-4163-98A7-2852835131B3}"/>
              </a:ext>
            </a:extLst>
          </p:cNvPr>
          <p:cNvSpPr txBox="1">
            <a:spLocks noChangeArrowheads="1"/>
          </p:cNvSpPr>
          <p:nvPr/>
        </p:nvSpPr>
        <p:spPr bwMode="auto">
          <a:xfrm>
            <a:off x="1979613" y="4932363"/>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solidFill>
                  <a:srgbClr val="FF0000"/>
                </a:solidFill>
                <a:ea typeface="宋体" panose="02010600030101010101" pitchFamily="2" charset="-122"/>
              </a:rPr>
              <a:t>6</a:t>
            </a:r>
            <a:endParaRPr lang="zh-CN" altLang="en-US" sz="1800" b="0">
              <a:solidFill>
                <a:srgbClr val="FF0000"/>
              </a:solidFill>
              <a:ea typeface="宋体" panose="02010600030101010101" pitchFamily="2" charset="-122"/>
            </a:endParaRPr>
          </a:p>
        </p:txBody>
      </p:sp>
      <p:sp>
        <p:nvSpPr>
          <p:cNvPr id="75" name="TextBox 74">
            <a:extLst>
              <a:ext uri="{FF2B5EF4-FFF2-40B4-BE49-F238E27FC236}">
                <a16:creationId xmlns:a16="http://schemas.microsoft.com/office/drawing/2014/main" id="{43CC43BE-2B29-4074-B822-4C1DF449E871}"/>
              </a:ext>
            </a:extLst>
          </p:cNvPr>
          <p:cNvSpPr txBox="1">
            <a:spLocks noChangeArrowheads="1"/>
          </p:cNvSpPr>
          <p:nvPr/>
        </p:nvSpPr>
        <p:spPr bwMode="auto">
          <a:xfrm>
            <a:off x="6061075" y="4211638"/>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solidFill>
                  <a:srgbClr val="FF0000"/>
                </a:solidFill>
                <a:ea typeface="宋体" panose="02010600030101010101" pitchFamily="2" charset="-122"/>
              </a:rPr>
              <a:t>2</a:t>
            </a:r>
            <a:endParaRPr lang="zh-CN" altLang="en-US" sz="1800" b="0">
              <a:solidFill>
                <a:srgbClr val="FF0000"/>
              </a:solidFill>
              <a:ea typeface="宋体" panose="02010600030101010101" pitchFamily="2" charset="-122"/>
            </a:endParaRPr>
          </a:p>
        </p:txBody>
      </p:sp>
      <p:sp>
        <p:nvSpPr>
          <p:cNvPr id="76" name="TextBox 75">
            <a:extLst>
              <a:ext uri="{FF2B5EF4-FFF2-40B4-BE49-F238E27FC236}">
                <a16:creationId xmlns:a16="http://schemas.microsoft.com/office/drawing/2014/main" id="{DFC34C23-7CE2-4DA0-8297-0130D767DC4A}"/>
              </a:ext>
            </a:extLst>
          </p:cNvPr>
          <p:cNvSpPr txBox="1">
            <a:spLocks noChangeArrowheads="1"/>
          </p:cNvSpPr>
          <p:nvPr/>
        </p:nvSpPr>
        <p:spPr bwMode="auto">
          <a:xfrm>
            <a:off x="7069138" y="4211638"/>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solidFill>
                  <a:srgbClr val="FF0000"/>
                </a:solidFill>
                <a:ea typeface="宋体" panose="02010600030101010101" pitchFamily="2" charset="-122"/>
              </a:rPr>
              <a:t>3</a:t>
            </a:r>
            <a:endParaRPr lang="zh-CN" altLang="en-US" sz="1800" b="0">
              <a:solidFill>
                <a:srgbClr val="FF0000"/>
              </a:solidFill>
              <a:ea typeface="宋体" panose="02010600030101010101" pitchFamily="2" charset="-122"/>
            </a:endParaRPr>
          </a:p>
        </p:txBody>
      </p:sp>
      <p:sp>
        <p:nvSpPr>
          <p:cNvPr id="78" name="TextBox 77">
            <a:extLst>
              <a:ext uri="{FF2B5EF4-FFF2-40B4-BE49-F238E27FC236}">
                <a16:creationId xmlns:a16="http://schemas.microsoft.com/office/drawing/2014/main" id="{6ABA3AAE-4DE8-476E-8996-11DF0DEA1628}"/>
              </a:ext>
            </a:extLst>
          </p:cNvPr>
          <p:cNvSpPr txBox="1">
            <a:spLocks noChangeArrowheads="1"/>
          </p:cNvSpPr>
          <p:nvPr/>
        </p:nvSpPr>
        <p:spPr bwMode="auto">
          <a:xfrm>
            <a:off x="1979613" y="5291138"/>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solidFill>
                  <a:srgbClr val="FF0000"/>
                </a:solidFill>
                <a:ea typeface="宋体" panose="02010600030101010101" pitchFamily="2" charset="-122"/>
              </a:rPr>
              <a:t>8</a:t>
            </a:r>
            <a:endParaRPr lang="zh-CN" altLang="en-US" sz="1800" b="0">
              <a:solidFill>
                <a:srgbClr val="FF0000"/>
              </a:solidFill>
              <a:ea typeface="宋体" panose="02010600030101010101" pitchFamily="2" charset="-122"/>
            </a:endParaRPr>
          </a:p>
        </p:txBody>
      </p:sp>
      <p:sp>
        <p:nvSpPr>
          <p:cNvPr id="79" name="TextBox 78">
            <a:extLst>
              <a:ext uri="{FF2B5EF4-FFF2-40B4-BE49-F238E27FC236}">
                <a16:creationId xmlns:a16="http://schemas.microsoft.com/office/drawing/2014/main" id="{03E19B48-6F8D-4AD2-8C20-504A6C4BBB92}"/>
              </a:ext>
            </a:extLst>
          </p:cNvPr>
          <p:cNvSpPr txBox="1">
            <a:spLocks noChangeArrowheads="1"/>
          </p:cNvSpPr>
          <p:nvPr/>
        </p:nvSpPr>
        <p:spPr bwMode="auto">
          <a:xfrm>
            <a:off x="6061075" y="4868863"/>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solidFill>
                  <a:srgbClr val="FF0000"/>
                </a:solidFill>
                <a:ea typeface="宋体" panose="02010600030101010101" pitchFamily="2" charset="-122"/>
              </a:rPr>
              <a:t>6</a:t>
            </a:r>
            <a:endParaRPr lang="zh-CN" altLang="en-US" sz="1800" b="0">
              <a:solidFill>
                <a:srgbClr val="FF0000"/>
              </a:solidFill>
              <a:ea typeface="宋体" panose="02010600030101010101" pitchFamily="2" charset="-122"/>
            </a:endParaRPr>
          </a:p>
        </p:txBody>
      </p:sp>
      <p:sp>
        <p:nvSpPr>
          <p:cNvPr id="80" name="TextBox 79">
            <a:extLst>
              <a:ext uri="{FF2B5EF4-FFF2-40B4-BE49-F238E27FC236}">
                <a16:creationId xmlns:a16="http://schemas.microsoft.com/office/drawing/2014/main" id="{0C30FDA6-4796-433F-B9F1-CC7E4E78F9F9}"/>
              </a:ext>
            </a:extLst>
          </p:cNvPr>
          <p:cNvSpPr txBox="1">
            <a:spLocks noChangeArrowheads="1"/>
          </p:cNvSpPr>
          <p:nvPr/>
        </p:nvSpPr>
        <p:spPr bwMode="auto">
          <a:xfrm>
            <a:off x="7050088" y="4868863"/>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solidFill>
                  <a:srgbClr val="FF0000"/>
                </a:solidFill>
                <a:ea typeface="宋体" panose="02010600030101010101" pitchFamily="2" charset="-122"/>
              </a:rPr>
              <a:t>4</a:t>
            </a:r>
            <a:endParaRPr lang="zh-CN" altLang="en-US" sz="1800" b="0">
              <a:solidFill>
                <a:srgbClr val="FF0000"/>
              </a:solidFill>
              <a:ea typeface="宋体" panose="02010600030101010101" pitchFamily="2" charset="-122"/>
            </a:endParaRPr>
          </a:p>
        </p:txBody>
      </p:sp>
      <p:sp>
        <p:nvSpPr>
          <p:cNvPr id="81" name="TextBox 80">
            <a:extLst>
              <a:ext uri="{FF2B5EF4-FFF2-40B4-BE49-F238E27FC236}">
                <a16:creationId xmlns:a16="http://schemas.microsoft.com/office/drawing/2014/main" id="{FD47C87E-140D-4940-9DCF-E25185D2924D}"/>
              </a:ext>
            </a:extLst>
          </p:cNvPr>
          <p:cNvSpPr txBox="1">
            <a:spLocks noChangeArrowheads="1"/>
          </p:cNvSpPr>
          <p:nvPr/>
        </p:nvSpPr>
        <p:spPr bwMode="auto">
          <a:xfrm>
            <a:off x="6061075" y="6021388"/>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solidFill>
                  <a:srgbClr val="FF0000"/>
                </a:solidFill>
                <a:ea typeface="宋体" panose="02010600030101010101" pitchFamily="2" charset="-122"/>
              </a:rPr>
              <a:t>5</a:t>
            </a:r>
            <a:endParaRPr lang="zh-CN" altLang="en-US" sz="1800" b="0">
              <a:solidFill>
                <a:srgbClr val="FF0000"/>
              </a:solidFill>
              <a:ea typeface="宋体" panose="02010600030101010101" pitchFamily="2" charset="-122"/>
            </a:endParaRPr>
          </a:p>
        </p:txBody>
      </p:sp>
      <p:sp>
        <p:nvSpPr>
          <p:cNvPr id="82" name="TextBox 81">
            <a:extLst>
              <a:ext uri="{FF2B5EF4-FFF2-40B4-BE49-F238E27FC236}">
                <a16:creationId xmlns:a16="http://schemas.microsoft.com/office/drawing/2014/main" id="{F1A7287F-3BAA-4DD7-A3F9-7DA3C00773C6}"/>
              </a:ext>
            </a:extLst>
          </p:cNvPr>
          <p:cNvSpPr txBox="1">
            <a:spLocks noChangeArrowheads="1"/>
          </p:cNvSpPr>
          <p:nvPr/>
        </p:nvSpPr>
        <p:spPr bwMode="auto">
          <a:xfrm>
            <a:off x="7069138" y="6011863"/>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solidFill>
                  <a:srgbClr val="FF0000"/>
                </a:solidFill>
                <a:ea typeface="宋体" panose="02010600030101010101" pitchFamily="2" charset="-122"/>
              </a:rPr>
              <a:t>4</a:t>
            </a:r>
            <a:endParaRPr lang="zh-CN" altLang="en-US" sz="1800" b="0">
              <a:solidFill>
                <a:srgbClr val="FF0000"/>
              </a:solidFill>
              <a:ea typeface="宋体" panose="02010600030101010101" pitchFamily="2" charset="-122"/>
            </a:endParaRPr>
          </a:p>
        </p:txBody>
      </p:sp>
      <p:sp>
        <p:nvSpPr>
          <p:cNvPr id="83" name="TextBox 82">
            <a:extLst>
              <a:ext uri="{FF2B5EF4-FFF2-40B4-BE49-F238E27FC236}">
                <a16:creationId xmlns:a16="http://schemas.microsoft.com/office/drawing/2014/main" id="{94EDBB7E-FC39-4F8D-8334-7CB7CD90956D}"/>
              </a:ext>
            </a:extLst>
          </p:cNvPr>
          <p:cNvSpPr txBox="1">
            <a:spLocks noChangeArrowheads="1"/>
          </p:cNvSpPr>
          <p:nvPr/>
        </p:nvSpPr>
        <p:spPr bwMode="auto">
          <a:xfrm>
            <a:off x="6061075" y="6372225"/>
            <a:ext cx="311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solidFill>
                  <a:srgbClr val="FF0000"/>
                </a:solidFill>
                <a:ea typeface="宋体" panose="02010600030101010101" pitchFamily="2" charset="-122"/>
              </a:rPr>
              <a:t>5</a:t>
            </a:r>
            <a:endParaRPr lang="zh-CN" altLang="en-US" sz="1800" b="0">
              <a:solidFill>
                <a:srgbClr val="FF0000"/>
              </a:solidFill>
              <a:ea typeface="宋体" panose="02010600030101010101" pitchFamily="2" charset="-122"/>
            </a:endParaRPr>
          </a:p>
        </p:txBody>
      </p:sp>
      <p:sp>
        <p:nvSpPr>
          <p:cNvPr id="84" name="TextBox 83">
            <a:extLst>
              <a:ext uri="{FF2B5EF4-FFF2-40B4-BE49-F238E27FC236}">
                <a16:creationId xmlns:a16="http://schemas.microsoft.com/office/drawing/2014/main" id="{8F028330-B0A9-4377-B4DC-4AE3D28749D5}"/>
              </a:ext>
            </a:extLst>
          </p:cNvPr>
          <p:cNvSpPr txBox="1">
            <a:spLocks noChangeArrowheads="1"/>
          </p:cNvSpPr>
          <p:nvPr/>
        </p:nvSpPr>
        <p:spPr bwMode="auto">
          <a:xfrm>
            <a:off x="7069138" y="6372225"/>
            <a:ext cx="311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solidFill>
                  <a:srgbClr val="FF0000"/>
                </a:solidFill>
                <a:ea typeface="宋体" panose="02010600030101010101" pitchFamily="2" charset="-122"/>
              </a:rPr>
              <a:t>4</a:t>
            </a:r>
            <a:endParaRPr lang="zh-CN" altLang="en-US" sz="1800" b="0">
              <a:solidFill>
                <a:srgbClr val="FF0000"/>
              </a:solidFill>
              <a:ea typeface="宋体" panose="02010600030101010101" pitchFamily="2" charset="-122"/>
            </a:endParaRPr>
          </a:p>
        </p:txBody>
      </p:sp>
      <p:sp>
        <p:nvSpPr>
          <p:cNvPr id="85" name="TextBox 84">
            <a:extLst>
              <a:ext uri="{FF2B5EF4-FFF2-40B4-BE49-F238E27FC236}">
                <a16:creationId xmlns:a16="http://schemas.microsoft.com/office/drawing/2014/main" id="{AAD2F455-9D9E-4954-9559-ED08633284BB}"/>
              </a:ext>
            </a:extLst>
          </p:cNvPr>
          <p:cNvSpPr txBox="1">
            <a:spLocks noChangeArrowheads="1"/>
          </p:cNvSpPr>
          <p:nvPr/>
        </p:nvSpPr>
        <p:spPr bwMode="auto">
          <a:xfrm>
            <a:off x="1979613" y="5651500"/>
            <a:ext cx="311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solidFill>
                  <a:srgbClr val="FF0000"/>
                </a:solidFill>
                <a:ea typeface="宋体" panose="02010600030101010101" pitchFamily="2" charset="-122"/>
              </a:rPr>
              <a:t>9</a:t>
            </a:r>
            <a:endParaRPr lang="zh-CN" altLang="en-US" sz="1800" b="0">
              <a:solidFill>
                <a:srgbClr val="FF0000"/>
              </a:solidFill>
              <a:ea typeface="宋体" panose="02010600030101010101" pitchFamily="2" charset="-122"/>
            </a:endParaRPr>
          </a:p>
        </p:txBody>
      </p:sp>
      <p:sp>
        <p:nvSpPr>
          <p:cNvPr id="86" name="TextBox 85">
            <a:extLst>
              <a:ext uri="{FF2B5EF4-FFF2-40B4-BE49-F238E27FC236}">
                <a16:creationId xmlns:a16="http://schemas.microsoft.com/office/drawing/2014/main" id="{7734DF6D-0FD7-4D80-98CF-2EFBF088AAB7}"/>
              </a:ext>
            </a:extLst>
          </p:cNvPr>
          <p:cNvSpPr txBox="1">
            <a:spLocks noChangeArrowheads="1"/>
          </p:cNvSpPr>
          <p:nvPr/>
        </p:nvSpPr>
        <p:spPr bwMode="auto">
          <a:xfrm>
            <a:off x="6061075" y="5291138"/>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solidFill>
                  <a:srgbClr val="FF0000"/>
                </a:solidFill>
                <a:ea typeface="宋体" panose="02010600030101010101" pitchFamily="2" charset="-122"/>
              </a:rPr>
              <a:t>6</a:t>
            </a:r>
            <a:endParaRPr lang="zh-CN" altLang="en-US" sz="1800" b="0">
              <a:solidFill>
                <a:srgbClr val="FF0000"/>
              </a:solidFill>
              <a:ea typeface="宋体" panose="02010600030101010101" pitchFamily="2" charset="-122"/>
            </a:endParaRPr>
          </a:p>
        </p:txBody>
      </p:sp>
      <p:sp>
        <p:nvSpPr>
          <p:cNvPr id="87" name="TextBox 86">
            <a:extLst>
              <a:ext uri="{FF2B5EF4-FFF2-40B4-BE49-F238E27FC236}">
                <a16:creationId xmlns:a16="http://schemas.microsoft.com/office/drawing/2014/main" id="{8FAC9AD0-C6A8-41B8-BD18-1C7C971BB035}"/>
              </a:ext>
            </a:extLst>
          </p:cNvPr>
          <p:cNvSpPr txBox="1">
            <a:spLocks noChangeArrowheads="1"/>
          </p:cNvSpPr>
          <p:nvPr/>
        </p:nvSpPr>
        <p:spPr bwMode="auto">
          <a:xfrm>
            <a:off x="7069138" y="5291138"/>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solidFill>
                  <a:srgbClr val="FF0000"/>
                </a:solidFill>
                <a:ea typeface="宋体" panose="02010600030101010101" pitchFamily="2" charset="-122"/>
              </a:rPr>
              <a:t>5</a:t>
            </a:r>
            <a:endParaRPr lang="zh-CN" altLang="en-US" sz="1800" b="0">
              <a:solidFill>
                <a:srgbClr val="FF0000"/>
              </a:solidFill>
              <a:ea typeface="宋体" panose="02010600030101010101" pitchFamily="2" charset="-122"/>
            </a:endParaRPr>
          </a:p>
        </p:txBody>
      </p:sp>
      <p:sp>
        <p:nvSpPr>
          <p:cNvPr id="88" name="TextBox 87">
            <a:extLst>
              <a:ext uri="{FF2B5EF4-FFF2-40B4-BE49-F238E27FC236}">
                <a16:creationId xmlns:a16="http://schemas.microsoft.com/office/drawing/2014/main" id="{20596BF3-6CED-4110-AC8E-888739E15B20}"/>
              </a:ext>
            </a:extLst>
          </p:cNvPr>
          <p:cNvSpPr txBox="1">
            <a:spLocks noChangeArrowheads="1"/>
          </p:cNvSpPr>
          <p:nvPr/>
        </p:nvSpPr>
        <p:spPr bwMode="auto">
          <a:xfrm>
            <a:off x="1979613" y="6021388"/>
            <a:ext cx="438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solidFill>
                  <a:srgbClr val="FF0000"/>
                </a:solidFill>
                <a:ea typeface="宋体" panose="02010600030101010101" pitchFamily="2" charset="-122"/>
              </a:rPr>
              <a:t>10</a:t>
            </a:r>
            <a:endParaRPr lang="zh-CN" altLang="en-US" sz="1800" b="0">
              <a:solidFill>
                <a:srgbClr val="FF0000"/>
              </a:solidFill>
              <a:ea typeface="宋体" panose="02010600030101010101" pitchFamily="2" charset="-122"/>
            </a:endParaRPr>
          </a:p>
        </p:txBody>
      </p:sp>
      <p:sp>
        <p:nvSpPr>
          <p:cNvPr id="89" name="TextBox 88">
            <a:extLst>
              <a:ext uri="{FF2B5EF4-FFF2-40B4-BE49-F238E27FC236}">
                <a16:creationId xmlns:a16="http://schemas.microsoft.com/office/drawing/2014/main" id="{3BD26AC9-6624-4590-AC2E-53540B239EEA}"/>
              </a:ext>
            </a:extLst>
          </p:cNvPr>
          <p:cNvSpPr txBox="1">
            <a:spLocks noChangeArrowheads="1"/>
          </p:cNvSpPr>
          <p:nvPr/>
        </p:nvSpPr>
        <p:spPr bwMode="auto">
          <a:xfrm>
            <a:off x="6061075" y="5651500"/>
            <a:ext cx="311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solidFill>
                  <a:srgbClr val="FF0000"/>
                </a:solidFill>
                <a:ea typeface="宋体" panose="02010600030101010101" pitchFamily="2" charset="-122"/>
              </a:rPr>
              <a:t>6</a:t>
            </a:r>
            <a:endParaRPr lang="zh-CN" altLang="en-US" sz="1800" b="0">
              <a:solidFill>
                <a:srgbClr val="FF0000"/>
              </a:solidFill>
              <a:ea typeface="宋体" panose="02010600030101010101" pitchFamily="2" charset="-122"/>
            </a:endParaRPr>
          </a:p>
        </p:txBody>
      </p:sp>
      <p:sp>
        <p:nvSpPr>
          <p:cNvPr id="90" name="TextBox 89">
            <a:extLst>
              <a:ext uri="{FF2B5EF4-FFF2-40B4-BE49-F238E27FC236}">
                <a16:creationId xmlns:a16="http://schemas.microsoft.com/office/drawing/2014/main" id="{9844C89E-DCD7-4FF4-A2DD-AC38F32EF3E8}"/>
              </a:ext>
            </a:extLst>
          </p:cNvPr>
          <p:cNvSpPr txBox="1">
            <a:spLocks noChangeArrowheads="1"/>
          </p:cNvSpPr>
          <p:nvPr/>
        </p:nvSpPr>
        <p:spPr bwMode="auto">
          <a:xfrm>
            <a:off x="7069138" y="5661025"/>
            <a:ext cx="311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solidFill>
                  <a:srgbClr val="FF0000"/>
                </a:solidFill>
                <a:ea typeface="宋体" panose="02010600030101010101" pitchFamily="2" charset="-122"/>
              </a:rPr>
              <a:t>6</a:t>
            </a:r>
            <a:endParaRPr lang="zh-CN" altLang="en-US" sz="1800" b="0">
              <a:solidFill>
                <a:srgbClr val="FF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mph" presetSubtype="2" fill="hold" nodeType="clickEffect">
                                  <p:stCondLst>
                                    <p:cond delay="0"/>
                                  </p:stCondLst>
                                  <p:childTnLst>
                                    <p:animClr clrSpc="rgb" dir="cw">
                                      <p:cBhvr>
                                        <p:cTn id="6" dur="2000" fill="hold"/>
                                        <p:tgtEl>
                                          <p:spTgt spid="2"/>
                                        </p:tgtEl>
                                        <p:attrNameLst>
                                          <p:attrName>fillcolor</p:attrName>
                                        </p:attrNameLst>
                                      </p:cBhvr>
                                      <p:to>
                                        <a:schemeClr val="accent2"/>
                                      </p:to>
                                    </p:animClr>
                                    <p:set>
                                      <p:cBhvr>
                                        <p:cTn id="7" dur="2000" fill="hold"/>
                                        <p:tgtEl>
                                          <p:spTgt spid="2"/>
                                        </p:tgtEl>
                                        <p:attrNameLst>
                                          <p:attrName>fill.type</p:attrName>
                                        </p:attrNameLst>
                                      </p:cBhvr>
                                      <p:to>
                                        <p:strVal val="solid"/>
                                      </p:to>
                                    </p:set>
                                    <p:set>
                                      <p:cBhvr>
                                        <p:cTn id="8" dur="2000" fill="hold"/>
                                        <p:tgtEl>
                                          <p:spTgt spid="2"/>
                                        </p:tgtEl>
                                        <p:attrNameLst>
                                          <p:attrName>fill.on</p:attrName>
                                        </p:attrNameLst>
                                      </p:cBhvr>
                                      <p:to>
                                        <p:strVal val="tru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500"/>
                                        <p:tgtEl>
                                          <p:spTgt spid="3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500"/>
                                        <p:tgtEl>
                                          <p:spTgt spid="4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500"/>
                                        <p:tgtEl>
                                          <p:spTgt spid="4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fade">
                                      <p:cBhvr>
                                        <p:cTn id="33" dur="500"/>
                                        <p:tgtEl>
                                          <p:spTgt spid="4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7"/>
                                        </p:tgtEl>
                                        <p:attrNameLst>
                                          <p:attrName>style.visibility</p:attrName>
                                        </p:attrNameLst>
                                      </p:cBhvr>
                                      <p:to>
                                        <p:strVal val="visible"/>
                                      </p:to>
                                    </p:set>
                                    <p:animEffect transition="in" filter="fade">
                                      <p:cBhvr>
                                        <p:cTn id="38" dur="500"/>
                                        <p:tgtEl>
                                          <p:spTgt spid="4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mph" presetSubtype="2" fill="hold" nodeType="clickEffect">
                                  <p:stCondLst>
                                    <p:cond delay="0"/>
                                  </p:stCondLst>
                                  <p:childTnLst>
                                    <p:animClr clrSpc="rgb" dir="cw">
                                      <p:cBhvr>
                                        <p:cTn id="42" dur="2000" fill="hold"/>
                                        <p:tgtEl>
                                          <p:spTgt spid="3"/>
                                        </p:tgtEl>
                                        <p:attrNameLst>
                                          <p:attrName>fillcolor</p:attrName>
                                        </p:attrNameLst>
                                      </p:cBhvr>
                                      <p:to>
                                        <a:schemeClr val="accent2"/>
                                      </p:to>
                                    </p:animClr>
                                    <p:set>
                                      <p:cBhvr>
                                        <p:cTn id="43" dur="2000" fill="hold"/>
                                        <p:tgtEl>
                                          <p:spTgt spid="3"/>
                                        </p:tgtEl>
                                        <p:attrNameLst>
                                          <p:attrName>fill.type</p:attrName>
                                        </p:attrNameLst>
                                      </p:cBhvr>
                                      <p:to>
                                        <p:strVal val="solid"/>
                                      </p:to>
                                    </p:set>
                                    <p:set>
                                      <p:cBhvr>
                                        <p:cTn id="44" dur="2000" fill="hold"/>
                                        <p:tgtEl>
                                          <p:spTgt spid="3"/>
                                        </p:tgtEl>
                                        <p:attrNameLst>
                                          <p:attrName>fill.on</p:attrName>
                                        </p:attrNameLst>
                                      </p:cBhvr>
                                      <p:to>
                                        <p:strVal val="tru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8"/>
                                        </p:tgtEl>
                                        <p:attrNameLst>
                                          <p:attrName>style.visibility</p:attrName>
                                        </p:attrNameLst>
                                      </p:cBhvr>
                                      <p:to>
                                        <p:strVal val="visible"/>
                                      </p:to>
                                    </p:set>
                                    <p:animEffect transition="in" filter="fade">
                                      <p:cBhvr>
                                        <p:cTn id="49" dur="500"/>
                                        <p:tgtEl>
                                          <p:spTgt spid="4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0" presetClass="entr" presetSubtype="0" fill="hold" nodeType="clickEffect">
                                  <p:stCondLst>
                                    <p:cond delay="0"/>
                                  </p:stCondLst>
                                  <p:childTnLst>
                                    <p:set>
                                      <p:cBhvr>
                                        <p:cTn id="53" dur="1" fill="hold">
                                          <p:stCondLst>
                                            <p:cond delay="0"/>
                                          </p:stCondLst>
                                        </p:cTn>
                                        <p:tgtEl>
                                          <p:spTgt spid="55"/>
                                        </p:tgtEl>
                                        <p:attrNameLst>
                                          <p:attrName>style.visibility</p:attrName>
                                        </p:attrNameLst>
                                      </p:cBhvr>
                                      <p:to>
                                        <p:strVal val="visible"/>
                                      </p:to>
                                    </p:set>
                                    <p:animEffect transition="in" filter="fade">
                                      <p:cBhvr>
                                        <p:cTn id="54" dur="500"/>
                                        <p:tgtEl>
                                          <p:spTgt spid="5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63"/>
                                        </p:tgtEl>
                                        <p:attrNameLst>
                                          <p:attrName>style.visibility</p:attrName>
                                        </p:attrNameLst>
                                      </p:cBhvr>
                                      <p:to>
                                        <p:strVal val="visible"/>
                                      </p:to>
                                    </p:set>
                                    <p:animEffect transition="in" filter="fade">
                                      <p:cBhvr>
                                        <p:cTn id="59" dur="500"/>
                                        <p:tgtEl>
                                          <p:spTgt spid="63"/>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64"/>
                                        </p:tgtEl>
                                        <p:attrNameLst>
                                          <p:attrName>style.visibility</p:attrName>
                                        </p:attrNameLst>
                                      </p:cBhvr>
                                      <p:to>
                                        <p:strVal val="visible"/>
                                      </p:to>
                                    </p:set>
                                    <p:animEffect transition="in" filter="fade">
                                      <p:cBhvr>
                                        <p:cTn id="64" dur="500"/>
                                        <p:tgtEl>
                                          <p:spTgt spid="64"/>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65"/>
                                        </p:tgtEl>
                                        <p:attrNameLst>
                                          <p:attrName>style.visibility</p:attrName>
                                        </p:attrNameLst>
                                      </p:cBhvr>
                                      <p:to>
                                        <p:strVal val="visible"/>
                                      </p:to>
                                    </p:set>
                                    <p:animEffect transition="in" filter="fade">
                                      <p:cBhvr>
                                        <p:cTn id="69" dur="500"/>
                                        <p:tgtEl>
                                          <p:spTgt spid="65"/>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66"/>
                                        </p:tgtEl>
                                        <p:attrNameLst>
                                          <p:attrName>style.visibility</p:attrName>
                                        </p:attrNameLst>
                                      </p:cBhvr>
                                      <p:to>
                                        <p:strVal val="visible"/>
                                      </p:to>
                                    </p:set>
                                    <p:animEffect transition="in" filter="fade">
                                      <p:cBhvr>
                                        <p:cTn id="74" dur="500"/>
                                        <p:tgtEl>
                                          <p:spTgt spid="66"/>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67"/>
                                        </p:tgtEl>
                                        <p:attrNameLst>
                                          <p:attrName>style.visibility</p:attrName>
                                        </p:attrNameLst>
                                      </p:cBhvr>
                                      <p:to>
                                        <p:strVal val="visible"/>
                                      </p:to>
                                    </p:set>
                                    <p:animEffect transition="in" filter="fade">
                                      <p:cBhvr>
                                        <p:cTn id="79" dur="500"/>
                                        <p:tgtEl>
                                          <p:spTgt spid="67"/>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68"/>
                                        </p:tgtEl>
                                        <p:attrNameLst>
                                          <p:attrName>style.visibility</p:attrName>
                                        </p:attrNameLst>
                                      </p:cBhvr>
                                      <p:to>
                                        <p:strVal val="visible"/>
                                      </p:to>
                                    </p:set>
                                    <p:animEffect transition="in" filter="fade">
                                      <p:cBhvr>
                                        <p:cTn id="84" dur="500"/>
                                        <p:tgtEl>
                                          <p:spTgt spid="68"/>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mph" presetSubtype="2" fill="hold" nodeType="clickEffect">
                                  <p:stCondLst>
                                    <p:cond delay="0"/>
                                  </p:stCondLst>
                                  <p:childTnLst>
                                    <p:animClr clrSpc="rgb" dir="cw">
                                      <p:cBhvr>
                                        <p:cTn id="88" dur="2000" fill="hold"/>
                                        <p:tgtEl>
                                          <p:spTgt spid="4"/>
                                        </p:tgtEl>
                                        <p:attrNameLst>
                                          <p:attrName>fillcolor</p:attrName>
                                        </p:attrNameLst>
                                      </p:cBhvr>
                                      <p:to>
                                        <a:schemeClr val="accent2"/>
                                      </p:to>
                                    </p:animClr>
                                    <p:set>
                                      <p:cBhvr>
                                        <p:cTn id="89" dur="2000" fill="hold"/>
                                        <p:tgtEl>
                                          <p:spTgt spid="4"/>
                                        </p:tgtEl>
                                        <p:attrNameLst>
                                          <p:attrName>fill.type</p:attrName>
                                        </p:attrNameLst>
                                      </p:cBhvr>
                                      <p:to>
                                        <p:strVal val="solid"/>
                                      </p:to>
                                    </p:set>
                                    <p:set>
                                      <p:cBhvr>
                                        <p:cTn id="90" dur="2000" fill="hold"/>
                                        <p:tgtEl>
                                          <p:spTgt spid="4"/>
                                        </p:tgtEl>
                                        <p:attrNameLst>
                                          <p:attrName>fill.on</p:attrName>
                                        </p:attrNameLst>
                                      </p:cBhvr>
                                      <p:to>
                                        <p:strVal val="tru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69"/>
                                        </p:tgtEl>
                                        <p:attrNameLst>
                                          <p:attrName>style.visibility</p:attrName>
                                        </p:attrNameLst>
                                      </p:cBhvr>
                                      <p:to>
                                        <p:strVal val="visible"/>
                                      </p:to>
                                    </p:set>
                                    <p:animEffect transition="in" filter="fade">
                                      <p:cBhvr>
                                        <p:cTn id="95" dur="500"/>
                                        <p:tgtEl>
                                          <p:spTgt spid="69"/>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10" presetClass="entr" presetSubtype="0" fill="hold" nodeType="clickEffect">
                                  <p:stCondLst>
                                    <p:cond delay="0"/>
                                  </p:stCondLst>
                                  <p:childTnLst>
                                    <p:set>
                                      <p:cBhvr>
                                        <p:cTn id="99" dur="1" fill="hold">
                                          <p:stCondLst>
                                            <p:cond delay="0"/>
                                          </p:stCondLst>
                                        </p:cTn>
                                        <p:tgtEl>
                                          <p:spTgt spid="56"/>
                                        </p:tgtEl>
                                        <p:attrNameLst>
                                          <p:attrName>style.visibility</p:attrName>
                                        </p:attrNameLst>
                                      </p:cBhvr>
                                      <p:to>
                                        <p:strVal val="visible"/>
                                      </p:to>
                                    </p:set>
                                    <p:animEffect transition="in" filter="fade">
                                      <p:cBhvr>
                                        <p:cTn id="100" dur="500"/>
                                        <p:tgtEl>
                                          <p:spTgt spid="56"/>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70"/>
                                        </p:tgtEl>
                                        <p:attrNameLst>
                                          <p:attrName>style.visibility</p:attrName>
                                        </p:attrNameLst>
                                      </p:cBhvr>
                                      <p:to>
                                        <p:strVal val="visible"/>
                                      </p:to>
                                    </p:set>
                                    <p:animEffect transition="in" filter="fade">
                                      <p:cBhvr>
                                        <p:cTn id="105" dur="500"/>
                                        <p:tgtEl>
                                          <p:spTgt spid="70"/>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71"/>
                                        </p:tgtEl>
                                        <p:attrNameLst>
                                          <p:attrName>style.visibility</p:attrName>
                                        </p:attrNameLst>
                                      </p:cBhvr>
                                      <p:to>
                                        <p:strVal val="visible"/>
                                      </p:to>
                                    </p:set>
                                    <p:animEffect transition="in" filter="fade">
                                      <p:cBhvr>
                                        <p:cTn id="110" dur="500"/>
                                        <p:tgtEl>
                                          <p:spTgt spid="71"/>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72"/>
                                        </p:tgtEl>
                                        <p:attrNameLst>
                                          <p:attrName>style.visibility</p:attrName>
                                        </p:attrNameLst>
                                      </p:cBhvr>
                                      <p:to>
                                        <p:strVal val="visible"/>
                                      </p:to>
                                    </p:set>
                                    <p:animEffect transition="in" filter="fade">
                                      <p:cBhvr>
                                        <p:cTn id="115" dur="500"/>
                                        <p:tgtEl>
                                          <p:spTgt spid="72"/>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73"/>
                                        </p:tgtEl>
                                        <p:attrNameLst>
                                          <p:attrName>style.visibility</p:attrName>
                                        </p:attrNameLst>
                                      </p:cBhvr>
                                      <p:to>
                                        <p:strVal val="visible"/>
                                      </p:to>
                                    </p:set>
                                    <p:animEffect transition="in" filter="fade">
                                      <p:cBhvr>
                                        <p:cTn id="120" dur="500"/>
                                        <p:tgtEl>
                                          <p:spTgt spid="73"/>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mph" presetSubtype="2" fill="hold" nodeType="clickEffect">
                                  <p:stCondLst>
                                    <p:cond delay="0"/>
                                  </p:stCondLst>
                                  <p:childTnLst>
                                    <p:animClr clrSpc="rgb" dir="cw">
                                      <p:cBhvr>
                                        <p:cTn id="124" dur="2000" fill="hold"/>
                                        <p:tgtEl>
                                          <p:spTgt spid="28"/>
                                        </p:tgtEl>
                                        <p:attrNameLst>
                                          <p:attrName>fillcolor</p:attrName>
                                        </p:attrNameLst>
                                      </p:cBhvr>
                                      <p:to>
                                        <a:schemeClr val="accent2"/>
                                      </p:to>
                                    </p:animClr>
                                    <p:set>
                                      <p:cBhvr>
                                        <p:cTn id="125" dur="2000" fill="hold"/>
                                        <p:tgtEl>
                                          <p:spTgt spid="28"/>
                                        </p:tgtEl>
                                        <p:attrNameLst>
                                          <p:attrName>fill.type</p:attrName>
                                        </p:attrNameLst>
                                      </p:cBhvr>
                                      <p:to>
                                        <p:strVal val="solid"/>
                                      </p:to>
                                    </p:set>
                                    <p:set>
                                      <p:cBhvr>
                                        <p:cTn id="126" dur="2000" fill="hold"/>
                                        <p:tgtEl>
                                          <p:spTgt spid="28"/>
                                        </p:tgtEl>
                                        <p:attrNameLst>
                                          <p:attrName>fill.on</p:attrName>
                                        </p:attrNameLst>
                                      </p:cBhvr>
                                      <p:to>
                                        <p:strVal val="tru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74"/>
                                        </p:tgtEl>
                                        <p:attrNameLst>
                                          <p:attrName>style.visibility</p:attrName>
                                        </p:attrNameLst>
                                      </p:cBhvr>
                                      <p:to>
                                        <p:strVal val="visible"/>
                                      </p:to>
                                    </p:set>
                                    <p:animEffect transition="in" filter="fade">
                                      <p:cBhvr>
                                        <p:cTn id="131" dur="500"/>
                                        <p:tgtEl>
                                          <p:spTgt spid="74"/>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10" presetClass="entr" presetSubtype="0" fill="hold" nodeType="clickEffect">
                                  <p:stCondLst>
                                    <p:cond delay="0"/>
                                  </p:stCondLst>
                                  <p:childTnLst>
                                    <p:set>
                                      <p:cBhvr>
                                        <p:cTn id="135" dur="1" fill="hold">
                                          <p:stCondLst>
                                            <p:cond delay="0"/>
                                          </p:stCondLst>
                                        </p:cTn>
                                        <p:tgtEl>
                                          <p:spTgt spid="57"/>
                                        </p:tgtEl>
                                        <p:attrNameLst>
                                          <p:attrName>style.visibility</p:attrName>
                                        </p:attrNameLst>
                                      </p:cBhvr>
                                      <p:to>
                                        <p:strVal val="visible"/>
                                      </p:to>
                                    </p:set>
                                    <p:animEffect transition="in" filter="fade">
                                      <p:cBhvr>
                                        <p:cTn id="136" dur="500"/>
                                        <p:tgtEl>
                                          <p:spTgt spid="57"/>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10" presetClass="entr" presetSubtype="0" fill="hold" grpId="0" nodeType="clickEffect">
                                  <p:stCondLst>
                                    <p:cond delay="0"/>
                                  </p:stCondLst>
                                  <p:childTnLst>
                                    <p:set>
                                      <p:cBhvr>
                                        <p:cTn id="140" dur="1" fill="hold">
                                          <p:stCondLst>
                                            <p:cond delay="0"/>
                                          </p:stCondLst>
                                        </p:cTn>
                                        <p:tgtEl>
                                          <p:spTgt spid="75"/>
                                        </p:tgtEl>
                                        <p:attrNameLst>
                                          <p:attrName>style.visibility</p:attrName>
                                        </p:attrNameLst>
                                      </p:cBhvr>
                                      <p:to>
                                        <p:strVal val="visible"/>
                                      </p:to>
                                    </p:set>
                                    <p:animEffect transition="in" filter="fade">
                                      <p:cBhvr>
                                        <p:cTn id="141" dur="500"/>
                                        <p:tgtEl>
                                          <p:spTgt spid="75"/>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10" presetClass="entr" presetSubtype="0" fill="hold" grpId="0" nodeType="clickEffect">
                                  <p:stCondLst>
                                    <p:cond delay="0"/>
                                  </p:stCondLst>
                                  <p:childTnLst>
                                    <p:set>
                                      <p:cBhvr>
                                        <p:cTn id="145" dur="1" fill="hold">
                                          <p:stCondLst>
                                            <p:cond delay="0"/>
                                          </p:stCondLst>
                                        </p:cTn>
                                        <p:tgtEl>
                                          <p:spTgt spid="76"/>
                                        </p:tgtEl>
                                        <p:attrNameLst>
                                          <p:attrName>style.visibility</p:attrName>
                                        </p:attrNameLst>
                                      </p:cBhvr>
                                      <p:to>
                                        <p:strVal val="visible"/>
                                      </p:to>
                                    </p:set>
                                    <p:animEffect transition="in" filter="fade">
                                      <p:cBhvr>
                                        <p:cTn id="146" dur="500"/>
                                        <p:tgtEl>
                                          <p:spTgt spid="76"/>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mph" presetSubtype="2" fill="hold" nodeType="clickEffect">
                                  <p:stCondLst>
                                    <p:cond delay="0"/>
                                  </p:stCondLst>
                                  <p:childTnLst>
                                    <p:animClr clrSpc="rgb" dir="cw">
                                      <p:cBhvr>
                                        <p:cTn id="150" dur="2000" fill="hold"/>
                                        <p:tgtEl>
                                          <p:spTgt spid="5"/>
                                        </p:tgtEl>
                                        <p:attrNameLst>
                                          <p:attrName>fillcolor</p:attrName>
                                        </p:attrNameLst>
                                      </p:cBhvr>
                                      <p:to>
                                        <a:schemeClr val="accent2"/>
                                      </p:to>
                                    </p:animClr>
                                    <p:set>
                                      <p:cBhvr>
                                        <p:cTn id="151" dur="2000" fill="hold"/>
                                        <p:tgtEl>
                                          <p:spTgt spid="5"/>
                                        </p:tgtEl>
                                        <p:attrNameLst>
                                          <p:attrName>fill.type</p:attrName>
                                        </p:attrNameLst>
                                      </p:cBhvr>
                                      <p:to>
                                        <p:strVal val="solid"/>
                                      </p:to>
                                    </p:set>
                                    <p:set>
                                      <p:cBhvr>
                                        <p:cTn id="152" dur="2000" fill="hold"/>
                                        <p:tgtEl>
                                          <p:spTgt spid="5"/>
                                        </p:tgtEl>
                                        <p:attrNameLst>
                                          <p:attrName>fill.on</p:attrName>
                                        </p:attrNameLst>
                                      </p:cBhvr>
                                      <p:to>
                                        <p:strVal val="true"/>
                                      </p:to>
                                    </p:se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10" presetClass="entr" presetSubtype="0" fill="hold" grpId="0" nodeType="clickEffect">
                                  <p:stCondLst>
                                    <p:cond delay="0"/>
                                  </p:stCondLst>
                                  <p:childTnLst>
                                    <p:set>
                                      <p:cBhvr>
                                        <p:cTn id="156" dur="1" fill="hold">
                                          <p:stCondLst>
                                            <p:cond delay="0"/>
                                          </p:stCondLst>
                                        </p:cTn>
                                        <p:tgtEl>
                                          <p:spTgt spid="78"/>
                                        </p:tgtEl>
                                        <p:attrNameLst>
                                          <p:attrName>style.visibility</p:attrName>
                                        </p:attrNameLst>
                                      </p:cBhvr>
                                      <p:to>
                                        <p:strVal val="visible"/>
                                      </p:to>
                                    </p:set>
                                    <p:animEffect transition="in" filter="fade">
                                      <p:cBhvr>
                                        <p:cTn id="157" dur="500"/>
                                        <p:tgtEl>
                                          <p:spTgt spid="78"/>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10" presetClass="entr" presetSubtype="0" fill="hold" nodeType="clickEffect">
                                  <p:stCondLst>
                                    <p:cond delay="0"/>
                                  </p:stCondLst>
                                  <p:childTnLst>
                                    <p:set>
                                      <p:cBhvr>
                                        <p:cTn id="161" dur="1" fill="hold">
                                          <p:stCondLst>
                                            <p:cond delay="0"/>
                                          </p:stCondLst>
                                        </p:cTn>
                                        <p:tgtEl>
                                          <p:spTgt spid="58"/>
                                        </p:tgtEl>
                                        <p:attrNameLst>
                                          <p:attrName>style.visibility</p:attrName>
                                        </p:attrNameLst>
                                      </p:cBhvr>
                                      <p:to>
                                        <p:strVal val="visible"/>
                                      </p:to>
                                    </p:set>
                                    <p:animEffect transition="in" filter="fade">
                                      <p:cBhvr>
                                        <p:cTn id="162" dur="500"/>
                                        <p:tgtEl>
                                          <p:spTgt spid="58"/>
                                        </p:tgtEl>
                                      </p:cBhvr>
                                    </p:animEffec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10" presetClass="entr" presetSubtype="0" fill="hold" grpId="0" nodeType="clickEffect">
                                  <p:stCondLst>
                                    <p:cond delay="0"/>
                                  </p:stCondLst>
                                  <p:childTnLst>
                                    <p:set>
                                      <p:cBhvr>
                                        <p:cTn id="166" dur="1" fill="hold">
                                          <p:stCondLst>
                                            <p:cond delay="0"/>
                                          </p:stCondLst>
                                        </p:cTn>
                                        <p:tgtEl>
                                          <p:spTgt spid="79"/>
                                        </p:tgtEl>
                                        <p:attrNameLst>
                                          <p:attrName>style.visibility</p:attrName>
                                        </p:attrNameLst>
                                      </p:cBhvr>
                                      <p:to>
                                        <p:strVal val="visible"/>
                                      </p:to>
                                    </p:set>
                                    <p:animEffect transition="in" filter="fade">
                                      <p:cBhvr>
                                        <p:cTn id="167" dur="500"/>
                                        <p:tgtEl>
                                          <p:spTgt spid="79"/>
                                        </p:tgtEl>
                                      </p:cBhvr>
                                    </p:animEffec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80"/>
                                        </p:tgtEl>
                                        <p:attrNameLst>
                                          <p:attrName>style.visibility</p:attrName>
                                        </p:attrNameLst>
                                      </p:cBhvr>
                                      <p:to>
                                        <p:strVal val="visible"/>
                                      </p:to>
                                    </p:set>
                                    <p:animEffect transition="in" filter="fade">
                                      <p:cBhvr>
                                        <p:cTn id="172" dur="500"/>
                                        <p:tgtEl>
                                          <p:spTgt spid="80"/>
                                        </p:tgtEl>
                                      </p:cBhvr>
                                    </p:animEffec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81"/>
                                        </p:tgtEl>
                                        <p:attrNameLst>
                                          <p:attrName>style.visibility</p:attrName>
                                        </p:attrNameLst>
                                      </p:cBhvr>
                                      <p:to>
                                        <p:strVal val="visible"/>
                                      </p:to>
                                    </p:set>
                                    <p:animEffect transition="in" filter="fade">
                                      <p:cBhvr>
                                        <p:cTn id="177" dur="500"/>
                                        <p:tgtEl>
                                          <p:spTgt spid="81"/>
                                        </p:tgtEl>
                                      </p:cBhvr>
                                    </p:animEffec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10" presetClass="entr" presetSubtype="0" fill="hold" grpId="0" nodeType="clickEffect">
                                  <p:stCondLst>
                                    <p:cond delay="0"/>
                                  </p:stCondLst>
                                  <p:childTnLst>
                                    <p:set>
                                      <p:cBhvr>
                                        <p:cTn id="181" dur="1" fill="hold">
                                          <p:stCondLst>
                                            <p:cond delay="0"/>
                                          </p:stCondLst>
                                        </p:cTn>
                                        <p:tgtEl>
                                          <p:spTgt spid="82"/>
                                        </p:tgtEl>
                                        <p:attrNameLst>
                                          <p:attrName>style.visibility</p:attrName>
                                        </p:attrNameLst>
                                      </p:cBhvr>
                                      <p:to>
                                        <p:strVal val="visible"/>
                                      </p:to>
                                    </p:set>
                                    <p:animEffect transition="in" filter="fade">
                                      <p:cBhvr>
                                        <p:cTn id="182" dur="500"/>
                                        <p:tgtEl>
                                          <p:spTgt spid="82"/>
                                        </p:tgtEl>
                                      </p:cBhvr>
                                    </p:animEffec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10" presetClass="entr" presetSubtype="0" fill="hold" grpId="0" nodeType="clickEffect">
                                  <p:stCondLst>
                                    <p:cond delay="0"/>
                                  </p:stCondLst>
                                  <p:childTnLst>
                                    <p:set>
                                      <p:cBhvr>
                                        <p:cTn id="186" dur="1" fill="hold">
                                          <p:stCondLst>
                                            <p:cond delay="0"/>
                                          </p:stCondLst>
                                        </p:cTn>
                                        <p:tgtEl>
                                          <p:spTgt spid="83"/>
                                        </p:tgtEl>
                                        <p:attrNameLst>
                                          <p:attrName>style.visibility</p:attrName>
                                        </p:attrNameLst>
                                      </p:cBhvr>
                                      <p:to>
                                        <p:strVal val="visible"/>
                                      </p:to>
                                    </p:set>
                                    <p:animEffect transition="in" filter="fade">
                                      <p:cBhvr>
                                        <p:cTn id="187" dur="500"/>
                                        <p:tgtEl>
                                          <p:spTgt spid="83"/>
                                        </p:tgtEl>
                                      </p:cBhvr>
                                    </p:animEffec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10" presetClass="entr" presetSubtype="0" fill="hold" grpId="0" nodeType="clickEffect">
                                  <p:stCondLst>
                                    <p:cond delay="0"/>
                                  </p:stCondLst>
                                  <p:childTnLst>
                                    <p:set>
                                      <p:cBhvr>
                                        <p:cTn id="191" dur="1" fill="hold">
                                          <p:stCondLst>
                                            <p:cond delay="0"/>
                                          </p:stCondLst>
                                        </p:cTn>
                                        <p:tgtEl>
                                          <p:spTgt spid="84"/>
                                        </p:tgtEl>
                                        <p:attrNameLst>
                                          <p:attrName>style.visibility</p:attrName>
                                        </p:attrNameLst>
                                      </p:cBhvr>
                                      <p:to>
                                        <p:strVal val="visible"/>
                                      </p:to>
                                    </p:set>
                                    <p:animEffect transition="in" filter="fade">
                                      <p:cBhvr>
                                        <p:cTn id="192" dur="500"/>
                                        <p:tgtEl>
                                          <p:spTgt spid="84"/>
                                        </p:tgtEl>
                                      </p:cBhvr>
                                    </p:animEffect>
                                  </p:childTnLst>
                                </p:cTn>
                              </p:par>
                            </p:childTnLst>
                          </p:cTn>
                        </p:par>
                      </p:childTnLst>
                    </p:cTn>
                  </p:par>
                  <p:par>
                    <p:cTn id="193" fill="hold" nodeType="clickPar">
                      <p:stCondLst>
                        <p:cond delay="indefinite"/>
                      </p:stCondLst>
                      <p:childTnLst>
                        <p:par>
                          <p:cTn id="194" fill="hold" nodeType="withGroup">
                            <p:stCondLst>
                              <p:cond delay="0"/>
                            </p:stCondLst>
                            <p:childTnLst>
                              <p:par>
                                <p:cTn id="195" presetID="1" presetClass="emph" presetSubtype="2" fill="hold" nodeType="clickEffect">
                                  <p:stCondLst>
                                    <p:cond delay="0"/>
                                  </p:stCondLst>
                                  <p:childTnLst>
                                    <p:animClr clrSpc="rgb" dir="cw">
                                      <p:cBhvr>
                                        <p:cTn id="196" dur="2000" fill="hold"/>
                                        <p:tgtEl>
                                          <p:spTgt spid="6"/>
                                        </p:tgtEl>
                                        <p:attrNameLst>
                                          <p:attrName>fillcolor</p:attrName>
                                        </p:attrNameLst>
                                      </p:cBhvr>
                                      <p:to>
                                        <a:schemeClr val="accent2"/>
                                      </p:to>
                                    </p:animClr>
                                    <p:set>
                                      <p:cBhvr>
                                        <p:cTn id="197" dur="2000" fill="hold"/>
                                        <p:tgtEl>
                                          <p:spTgt spid="6"/>
                                        </p:tgtEl>
                                        <p:attrNameLst>
                                          <p:attrName>fill.type</p:attrName>
                                        </p:attrNameLst>
                                      </p:cBhvr>
                                      <p:to>
                                        <p:strVal val="solid"/>
                                      </p:to>
                                    </p:set>
                                    <p:set>
                                      <p:cBhvr>
                                        <p:cTn id="198" dur="2000" fill="hold"/>
                                        <p:tgtEl>
                                          <p:spTgt spid="6"/>
                                        </p:tgtEl>
                                        <p:attrNameLst>
                                          <p:attrName>fill.on</p:attrName>
                                        </p:attrNameLst>
                                      </p:cBhvr>
                                      <p:to>
                                        <p:strVal val="true"/>
                                      </p:to>
                                    </p:set>
                                  </p:childTnLst>
                                </p:cTn>
                              </p:par>
                            </p:childTnLst>
                          </p:cTn>
                        </p:par>
                      </p:childTnLst>
                    </p:cTn>
                  </p:par>
                  <p:par>
                    <p:cTn id="199" fill="hold" nodeType="clickPar">
                      <p:stCondLst>
                        <p:cond delay="indefinite"/>
                      </p:stCondLst>
                      <p:childTnLst>
                        <p:par>
                          <p:cTn id="200" fill="hold" nodeType="withGroup">
                            <p:stCondLst>
                              <p:cond delay="0"/>
                            </p:stCondLst>
                            <p:childTnLst>
                              <p:par>
                                <p:cTn id="201" presetID="10" presetClass="entr" presetSubtype="0" fill="hold" grpId="0" nodeType="clickEffect">
                                  <p:stCondLst>
                                    <p:cond delay="0"/>
                                  </p:stCondLst>
                                  <p:childTnLst>
                                    <p:set>
                                      <p:cBhvr>
                                        <p:cTn id="202" dur="1" fill="hold">
                                          <p:stCondLst>
                                            <p:cond delay="0"/>
                                          </p:stCondLst>
                                        </p:cTn>
                                        <p:tgtEl>
                                          <p:spTgt spid="85"/>
                                        </p:tgtEl>
                                        <p:attrNameLst>
                                          <p:attrName>style.visibility</p:attrName>
                                        </p:attrNameLst>
                                      </p:cBhvr>
                                      <p:to>
                                        <p:strVal val="visible"/>
                                      </p:to>
                                    </p:set>
                                    <p:animEffect transition="in" filter="fade">
                                      <p:cBhvr>
                                        <p:cTn id="203" dur="500"/>
                                        <p:tgtEl>
                                          <p:spTgt spid="85"/>
                                        </p:tgtEl>
                                      </p:cBhvr>
                                    </p:animEffect>
                                  </p:childTnLst>
                                </p:cTn>
                              </p:par>
                            </p:childTnLst>
                          </p:cTn>
                        </p:par>
                      </p:childTnLst>
                    </p:cTn>
                  </p:par>
                  <p:par>
                    <p:cTn id="204" fill="hold" nodeType="clickPar">
                      <p:stCondLst>
                        <p:cond delay="indefinite"/>
                      </p:stCondLst>
                      <p:childTnLst>
                        <p:par>
                          <p:cTn id="205" fill="hold" nodeType="withGroup">
                            <p:stCondLst>
                              <p:cond delay="0"/>
                            </p:stCondLst>
                            <p:childTnLst>
                              <p:par>
                                <p:cTn id="206" presetID="10" presetClass="entr" presetSubtype="0" fill="hold" nodeType="clickEffect">
                                  <p:stCondLst>
                                    <p:cond delay="0"/>
                                  </p:stCondLst>
                                  <p:childTnLst>
                                    <p:set>
                                      <p:cBhvr>
                                        <p:cTn id="207" dur="1" fill="hold">
                                          <p:stCondLst>
                                            <p:cond delay="0"/>
                                          </p:stCondLst>
                                        </p:cTn>
                                        <p:tgtEl>
                                          <p:spTgt spid="59"/>
                                        </p:tgtEl>
                                        <p:attrNameLst>
                                          <p:attrName>style.visibility</p:attrName>
                                        </p:attrNameLst>
                                      </p:cBhvr>
                                      <p:to>
                                        <p:strVal val="visible"/>
                                      </p:to>
                                    </p:set>
                                    <p:animEffect transition="in" filter="fade">
                                      <p:cBhvr>
                                        <p:cTn id="208" dur="500"/>
                                        <p:tgtEl>
                                          <p:spTgt spid="59"/>
                                        </p:tgtEl>
                                      </p:cBhvr>
                                    </p:animEffect>
                                  </p:childTnLst>
                                </p:cTn>
                              </p:par>
                            </p:childTnLst>
                          </p:cTn>
                        </p:par>
                      </p:childTnLst>
                    </p:cTn>
                  </p:par>
                  <p:par>
                    <p:cTn id="209" fill="hold" nodeType="clickPar">
                      <p:stCondLst>
                        <p:cond delay="indefinite"/>
                      </p:stCondLst>
                      <p:childTnLst>
                        <p:par>
                          <p:cTn id="210" fill="hold" nodeType="withGroup">
                            <p:stCondLst>
                              <p:cond delay="0"/>
                            </p:stCondLst>
                            <p:childTnLst>
                              <p:par>
                                <p:cTn id="211" presetID="10" presetClass="entr" presetSubtype="0" fill="hold" grpId="0" nodeType="clickEffect">
                                  <p:stCondLst>
                                    <p:cond delay="0"/>
                                  </p:stCondLst>
                                  <p:childTnLst>
                                    <p:set>
                                      <p:cBhvr>
                                        <p:cTn id="212" dur="1" fill="hold">
                                          <p:stCondLst>
                                            <p:cond delay="0"/>
                                          </p:stCondLst>
                                        </p:cTn>
                                        <p:tgtEl>
                                          <p:spTgt spid="86"/>
                                        </p:tgtEl>
                                        <p:attrNameLst>
                                          <p:attrName>style.visibility</p:attrName>
                                        </p:attrNameLst>
                                      </p:cBhvr>
                                      <p:to>
                                        <p:strVal val="visible"/>
                                      </p:to>
                                    </p:set>
                                    <p:animEffect transition="in" filter="fade">
                                      <p:cBhvr>
                                        <p:cTn id="213" dur="500"/>
                                        <p:tgtEl>
                                          <p:spTgt spid="86"/>
                                        </p:tgtEl>
                                      </p:cBhvr>
                                    </p:animEffect>
                                  </p:childTnLst>
                                </p:cTn>
                              </p:par>
                            </p:childTnLst>
                          </p:cTn>
                        </p:par>
                      </p:childTnLst>
                    </p:cTn>
                  </p:par>
                  <p:par>
                    <p:cTn id="214" fill="hold" nodeType="clickPar">
                      <p:stCondLst>
                        <p:cond delay="indefinite"/>
                      </p:stCondLst>
                      <p:childTnLst>
                        <p:par>
                          <p:cTn id="215" fill="hold" nodeType="withGroup">
                            <p:stCondLst>
                              <p:cond delay="0"/>
                            </p:stCondLst>
                            <p:childTnLst>
                              <p:par>
                                <p:cTn id="216" presetID="10" presetClass="entr" presetSubtype="0" fill="hold" grpId="0" nodeType="clickEffect">
                                  <p:stCondLst>
                                    <p:cond delay="0"/>
                                  </p:stCondLst>
                                  <p:childTnLst>
                                    <p:set>
                                      <p:cBhvr>
                                        <p:cTn id="217" dur="1" fill="hold">
                                          <p:stCondLst>
                                            <p:cond delay="0"/>
                                          </p:stCondLst>
                                        </p:cTn>
                                        <p:tgtEl>
                                          <p:spTgt spid="87"/>
                                        </p:tgtEl>
                                        <p:attrNameLst>
                                          <p:attrName>style.visibility</p:attrName>
                                        </p:attrNameLst>
                                      </p:cBhvr>
                                      <p:to>
                                        <p:strVal val="visible"/>
                                      </p:to>
                                    </p:set>
                                    <p:animEffect transition="in" filter="fade">
                                      <p:cBhvr>
                                        <p:cTn id="218" dur="500"/>
                                        <p:tgtEl>
                                          <p:spTgt spid="87"/>
                                        </p:tgtEl>
                                      </p:cBhvr>
                                    </p:animEffect>
                                  </p:childTnLst>
                                </p:cTn>
                              </p:par>
                            </p:childTnLst>
                          </p:cTn>
                        </p:par>
                      </p:childTnLst>
                    </p:cTn>
                  </p:par>
                  <p:par>
                    <p:cTn id="219" fill="hold" nodeType="clickPar">
                      <p:stCondLst>
                        <p:cond delay="indefinite"/>
                      </p:stCondLst>
                      <p:childTnLst>
                        <p:par>
                          <p:cTn id="220" fill="hold" nodeType="withGroup">
                            <p:stCondLst>
                              <p:cond delay="0"/>
                            </p:stCondLst>
                            <p:childTnLst>
                              <p:par>
                                <p:cTn id="221" presetID="1" presetClass="emph" presetSubtype="2" fill="hold" nodeType="clickEffect">
                                  <p:stCondLst>
                                    <p:cond delay="0"/>
                                  </p:stCondLst>
                                  <p:childTnLst>
                                    <p:animClr clrSpc="rgb" dir="cw">
                                      <p:cBhvr>
                                        <p:cTn id="222" dur="2000" fill="hold"/>
                                        <p:tgtEl>
                                          <p:spTgt spid="7"/>
                                        </p:tgtEl>
                                        <p:attrNameLst>
                                          <p:attrName>fillcolor</p:attrName>
                                        </p:attrNameLst>
                                      </p:cBhvr>
                                      <p:to>
                                        <a:schemeClr val="accent2"/>
                                      </p:to>
                                    </p:animClr>
                                    <p:set>
                                      <p:cBhvr>
                                        <p:cTn id="223" dur="2000" fill="hold"/>
                                        <p:tgtEl>
                                          <p:spTgt spid="7"/>
                                        </p:tgtEl>
                                        <p:attrNameLst>
                                          <p:attrName>fill.type</p:attrName>
                                        </p:attrNameLst>
                                      </p:cBhvr>
                                      <p:to>
                                        <p:strVal val="solid"/>
                                      </p:to>
                                    </p:set>
                                    <p:set>
                                      <p:cBhvr>
                                        <p:cTn id="224" dur="2000" fill="hold"/>
                                        <p:tgtEl>
                                          <p:spTgt spid="7"/>
                                        </p:tgtEl>
                                        <p:attrNameLst>
                                          <p:attrName>fill.on</p:attrName>
                                        </p:attrNameLst>
                                      </p:cBhvr>
                                      <p:to>
                                        <p:strVal val="true"/>
                                      </p:to>
                                    </p:set>
                                  </p:childTnLst>
                                </p:cTn>
                              </p:par>
                            </p:childTnLst>
                          </p:cTn>
                        </p:par>
                      </p:childTnLst>
                    </p:cTn>
                  </p:par>
                  <p:par>
                    <p:cTn id="225" fill="hold" nodeType="clickPar">
                      <p:stCondLst>
                        <p:cond delay="indefinite"/>
                      </p:stCondLst>
                      <p:childTnLst>
                        <p:par>
                          <p:cTn id="226" fill="hold" nodeType="withGroup">
                            <p:stCondLst>
                              <p:cond delay="0"/>
                            </p:stCondLst>
                            <p:childTnLst>
                              <p:par>
                                <p:cTn id="227" presetID="10" presetClass="entr" presetSubtype="0" fill="hold" grpId="0" nodeType="clickEffect">
                                  <p:stCondLst>
                                    <p:cond delay="0"/>
                                  </p:stCondLst>
                                  <p:childTnLst>
                                    <p:set>
                                      <p:cBhvr>
                                        <p:cTn id="228" dur="1" fill="hold">
                                          <p:stCondLst>
                                            <p:cond delay="0"/>
                                          </p:stCondLst>
                                        </p:cTn>
                                        <p:tgtEl>
                                          <p:spTgt spid="88"/>
                                        </p:tgtEl>
                                        <p:attrNameLst>
                                          <p:attrName>style.visibility</p:attrName>
                                        </p:attrNameLst>
                                      </p:cBhvr>
                                      <p:to>
                                        <p:strVal val="visible"/>
                                      </p:to>
                                    </p:set>
                                    <p:animEffect transition="in" filter="fade">
                                      <p:cBhvr>
                                        <p:cTn id="229" dur="500"/>
                                        <p:tgtEl>
                                          <p:spTgt spid="88"/>
                                        </p:tgtEl>
                                      </p:cBhvr>
                                    </p:animEffect>
                                  </p:childTnLst>
                                </p:cTn>
                              </p:par>
                            </p:childTnLst>
                          </p:cTn>
                        </p:par>
                      </p:childTnLst>
                    </p:cTn>
                  </p:par>
                  <p:par>
                    <p:cTn id="230" fill="hold" nodeType="clickPar">
                      <p:stCondLst>
                        <p:cond delay="indefinite"/>
                      </p:stCondLst>
                      <p:childTnLst>
                        <p:par>
                          <p:cTn id="231" fill="hold" nodeType="withGroup">
                            <p:stCondLst>
                              <p:cond delay="0"/>
                            </p:stCondLst>
                            <p:childTnLst>
                              <p:par>
                                <p:cTn id="232" presetID="10" presetClass="entr" presetSubtype="0" fill="hold" nodeType="clickEffect">
                                  <p:stCondLst>
                                    <p:cond delay="0"/>
                                  </p:stCondLst>
                                  <p:childTnLst>
                                    <p:set>
                                      <p:cBhvr>
                                        <p:cTn id="233" dur="1" fill="hold">
                                          <p:stCondLst>
                                            <p:cond delay="0"/>
                                          </p:stCondLst>
                                        </p:cTn>
                                        <p:tgtEl>
                                          <p:spTgt spid="61"/>
                                        </p:tgtEl>
                                        <p:attrNameLst>
                                          <p:attrName>style.visibility</p:attrName>
                                        </p:attrNameLst>
                                      </p:cBhvr>
                                      <p:to>
                                        <p:strVal val="visible"/>
                                      </p:to>
                                    </p:set>
                                    <p:animEffect transition="in" filter="fade">
                                      <p:cBhvr>
                                        <p:cTn id="234" dur="500"/>
                                        <p:tgtEl>
                                          <p:spTgt spid="61"/>
                                        </p:tgtEl>
                                      </p:cBhvr>
                                    </p:animEffect>
                                  </p:childTnLst>
                                </p:cTn>
                              </p:par>
                            </p:childTnLst>
                          </p:cTn>
                        </p:par>
                      </p:childTnLst>
                    </p:cTn>
                  </p:par>
                  <p:par>
                    <p:cTn id="235" fill="hold" nodeType="clickPar">
                      <p:stCondLst>
                        <p:cond delay="indefinite"/>
                      </p:stCondLst>
                      <p:childTnLst>
                        <p:par>
                          <p:cTn id="236" fill="hold" nodeType="withGroup">
                            <p:stCondLst>
                              <p:cond delay="0"/>
                            </p:stCondLst>
                            <p:childTnLst>
                              <p:par>
                                <p:cTn id="237" presetID="10" presetClass="entr" presetSubtype="0" fill="hold" grpId="0" nodeType="clickEffect">
                                  <p:stCondLst>
                                    <p:cond delay="0"/>
                                  </p:stCondLst>
                                  <p:childTnLst>
                                    <p:set>
                                      <p:cBhvr>
                                        <p:cTn id="238" dur="1" fill="hold">
                                          <p:stCondLst>
                                            <p:cond delay="0"/>
                                          </p:stCondLst>
                                        </p:cTn>
                                        <p:tgtEl>
                                          <p:spTgt spid="89"/>
                                        </p:tgtEl>
                                        <p:attrNameLst>
                                          <p:attrName>style.visibility</p:attrName>
                                        </p:attrNameLst>
                                      </p:cBhvr>
                                      <p:to>
                                        <p:strVal val="visible"/>
                                      </p:to>
                                    </p:set>
                                    <p:animEffect transition="in" filter="fade">
                                      <p:cBhvr>
                                        <p:cTn id="239" dur="500"/>
                                        <p:tgtEl>
                                          <p:spTgt spid="89"/>
                                        </p:tgtEl>
                                      </p:cBhvr>
                                    </p:animEffect>
                                  </p:childTnLst>
                                </p:cTn>
                              </p:par>
                            </p:childTnLst>
                          </p:cTn>
                        </p:par>
                      </p:childTnLst>
                    </p:cTn>
                  </p:par>
                  <p:par>
                    <p:cTn id="240" fill="hold" nodeType="clickPar">
                      <p:stCondLst>
                        <p:cond delay="indefinite"/>
                      </p:stCondLst>
                      <p:childTnLst>
                        <p:par>
                          <p:cTn id="241" fill="hold" nodeType="withGroup">
                            <p:stCondLst>
                              <p:cond delay="0"/>
                            </p:stCondLst>
                            <p:childTnLst>
                              <p:par>
                                <p:cTn id="242" presetID="10" presetClass="entr" presetSubtype="0" fill="hold" grpId="0" nodeType="clickEffect">
                                  <p:stCondLst>
                                    <p:cond delay="0"/>
                                  </p:stCondLst>
                                  <p:childTnLst>
                                    <p:set>
                                      <p:cBhvr>
                                        <p:cTn id="243" dur="1" fill="hold">
                                          <p:stCondLst>
                                            <p:cond delay="0"/>
                                          </p:stCondLst>
                                        </p:cTn>
                                        <p:tgtEl>
                                          <p:spTgt spid="90"/>
                                        </p:tgtEl>
                                        <p:attrNameLst>
                                          <p:attrName>style.visibility</p:attrName>
                                        </p:attrNameLst>
                                      </p:cBhvr>
                                      <p:to>
                                        <p:strVal val="visible"/>
                                      </p:to>
                                    </p:set>
                                    <p:animEffect transition="in" filter="fade">
                                      <p:cBhvr>
                                        <p:cTn id="244"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4" grpId="0"/>
      <p:bldP spid="45" grpId="0"/>
      <p:bldP spid="46" grpId="0"/>
      <p:bldP spid="47" grpId="0"/>
      <p:bldP spid="48" grpId="0"/>
      <p:bldP spid="63" grpId="0"/>
      <p:bldP spid="64" grpId="0"/>
      <p:bldP spid="65" grpId="0"/>
      <p:bldP spid="66" grpId="0"/>
      <p:bldP spid="67" grpId="0"/>
      <p:bldP spid="68" grpId="0"/>
      <p:bldP spid="69" grpId="0"/>
      <p:bldP spid="70" grpId="0"/>
      <p:bldP spid="71" grpId="0"/>
      <p:bldP spid="72" grpId="0"/>
      <p:bldP spid="73" grpId="0"/>
      <p:bldP spid="74" grpId="0"/>
      <p:bldP spid="75" grpId="0"/>
      <p:bldP spid="76" grpId="0"/>
      <p:bldP spid="78" grpId="0"/>
      <p:bldP spid="79" grpId="0"/>
      <p:bldP spid="80" grpId="0"/>
      <p:bldP spid="81" grpId="0"/>
      <p:bldP spid="82" grpId="0"/>
      <p:bldP spid="83" grpId="0"/>
      <p:bldP spid="84" grpId="0"/>
      <p:bldP spid="85" grpId="0"/>
      <p:bldP spid="86" grpId="0"/>
      <p:bldP spid="87" grpId="0"/>
      <p:bldP spid="88" grpId="0"/>
      <p:bldP spid="89" grpId="0"/>
      <p:bldP spid="90"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2447006-CD01-47F7-9DA1-B737D32539DE}"/>
              </a:ext>
            </a:extLst>
          </p:cNvPr>
          <p:cNvSpPr>
            <a:spLocks noGrp="1"/>
          </p:cNvSpPr>
          <p:nvPr>
            <p:ph type="dt" sz="quarter" idx="10"/>
          </p:nvPr>
        </p:nvSpPr>
        <p:spPr>
          <a:xfrm>
            <a:off x="457200" y="6245225"/>
            <a:ext cx="2133600" cy="476250"/>
          </a:xfrm>
          <a:ln>
            <a:miter lim="800000"/>
            <a:headEnd/>
            <a:tailEnd/>
          </a:ln>
        </p:spPr>
        <p:txBody>
          <a:bodyPr anchor="t"/>
          <a:lstStyle/>
          <a:p>
            <a:pPr>
              <a:defRPr/>
            </a:pPr>
            <a:fld id="{BB402099-6004-4A0A-982F-E8E33A176F58}" type="datetime1">
              <a:rPr lang="zh-CN" altLang="en-US">
                <a:latin typeface="+mn-lt"/>
              </a:rPr>
              <a:pPr>
                <a:defRPr/>
              </a:pPr>
              <a:t>2020/12/14</a:t>
            </a:fld>
            <a:endParaRPr lang="en-US" altLang="zh-CN">
              <a:latin typeface="+mn-lt"/>
            </a:endParaRPr>
          </a:p>
        </p:txBody>
      </p:sp>
      <p:sp>
        <p:nvSpPr>
          <p:cNvPr id="137219" name="灯片编号占位符 5">
            <a:extLst>
              <a:ext uri="{FF2B5EF4-FFF2-40B4-BE49-F238E27FC236}">
                <a16:creationId xmlns:a16="http://schemas.microsoft.com/office/drawing/2014/main" id="{AF8AF4F6-EBA7-4337-8D5F-AED05EB3FF52}"/>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E364C795-8ED6-49F7-B3F1-0CBAC0127CBC}" type="slidenum">
              <a:rPr lang="en-US" altLang="zh-CN" sz="1400" b="0">
                <a:ea typeface="宋体" panose="02010600030101010101" pitchFamily="2" charset="-122"/>
              </a:rPr>
              <a:pPr>
                <a:spcBef>
                  <a:spcPct val="0"/>
                </a:spcBef>
                <a:buClrTx/>
                <a:buSzTx/>
                <a:buFontTx/>
                <a:buNone/>
              </a:pPr>
              <a:t>129</a:t>
            </a:fld>
            <a:endParaRPr lang="en-US" altLang="zh-CN" sz="1400" b="0">
              <a:ea typeface="宋体" panose="02010600030101010101" pitchFamily="2" charset="-122"/>
            </a:endParaRPr>
          </a:p>
        </p:txBody>
      </p:sp>
      <p:sp>
        <p:nvSpPr>
          <p:cNvPr id="137220" name="Rectangle 2">
            <a:extLst>
              <a:ext uri="{FF2B5EF4-FFF2-40B4-BE49-F238E27FC236}">
                <a16:creationId xmlns:a16="http://schemas.microsoft.com/office/drawing/2014/main" id="{87C98732-2405-4105-8E8D-972D4C21D0A5}"/>
              </a:ext>
            </a:extLst>
          </p:cNvPr>
          <p:cNvSpPr>
            <a:spLocks noGrp="1" noChangeArrowheads="1"/>
          </p:cNvSpPr>
          <p:nvPr>
            <p:ph type="title" idx="4294967295"/>
          </p:nvPr>
        </p:nvSpPr>
        <p:spPr>
          <a:xfrm>
            <a:off x="1403350" y="469900"/>
            <a:ext cx="7432675" cy="511175"/>
          </a:xfrm>
          <a:noFill/>
        </p:spPr>
        <p:txBody>
          <a:bodyPr lIns="92075" tIns="46038" rIns="92075" bIns="46038" anchor="ctr"/>
          <a:lstStyle/>
          <a:p>
            <a:pPr eaLnBrk="1" hangingPunct="1"/>
            <a:r>
              <a:rPr lang="en-US" altLang="zh-CN">
                <a:latin typeface="Times New Roman" panose="02020603050405020304" pitchFamily="18" charset="0"/>
              </a:rPr>
              <a:t>3.3.5 </a:t>
            </a:r>
            <a:r>
              <a:rPr lang="zh-CN" altLang="en-US">
                <a:latin typeface="Times New Roman" panose="02020603050405020304" pitchFamily="18" charset="0"/>
              </a:rPr>
              <a:t>词法分析程序的编写</a:t>
            </a:r>
          </a:p>
        </p:txBody>
      </p:sp>
      <p:sp>
        <p:nvSpPr>
          <p:cNvPr id="137221" name="Rectangle 3">
            <a:extLst>
              <a:ext uri="{FF2B5EF4-FFF2-40B4-BE49-F238E27FC236}">
                <a16:creationId xmlns:a16="http://schemas.microsoft.com/office/drawing/2014/main" id="{CA8E6FD6-633A-4D1A-9E3A-9F7D483CC4F5}"/>
              </a:ext>
            </a:extLst>
          </p:cNvPr>
          <p:cNvSpPr>
            <a:spLocks noGrp="1" noChangeArrowheads="1"/>
          </p:cNvSpPr>
          <p:nvPr>
            <p:ph type="body" idx="4294967295"/>
          </p:nvPr>
        </p:nvSpPr>
        <p:spPr>
          <a:xfrm>
            <a:off x="457200" y="1773238"/>
            <a:ext cx="7772400" cy="4319587"/>
          </a:xfrm>
          <a:noFill/>
        </p:spPr>
        <p:txBody>
          <a:bodyPr lIns="92075" tIns="46038" rIns="92075" bIns="46038"/>
          <a:lstStyle/>
          <a:p>
            <a:pPr algn="just" eaLnBrk="1" hangingPunct="1"/>
            <a:r>
              <a:rPr lang="zh-CN" altLang="en-US">
                <a:latin typeface="楷体_GB2312" pitchFamily="49" charset="-122"/>
              </a:rPr>
              <a:t>状态转移图</a:t>
            </a:r>
            <a:r>
              <a:rPr lang="en-US" altLang="zh-CN">
                <a:latin typeface="Times New Roman" panose="02020603050405020304" pitchFamily="18" charset="0"/>
              </a:rPr>
              <a:t>——</a:t>
            </a:r>
            <a:r>
              <a:rPr lang="zh-CN" altLang="en-US">
                <a:latin typeface="楷体_GB2312" pitchFamily="49" charset="-122"/>
              </a:rPr>
              <a:t>教材</a:t>
            </a:r>
            <a:r>
              <a:rPr lang="en-US" altLang="zh-CN">
                <a:latin typeface="楷体_GB2312" pitchFamily="49" charset="-122"/>
              </a:rPr>
              <a:t>P93</a:t>
            </a:r>
            <a:r>
              <a:rPr lang="zh-CN" altLang="en-US">
                <a:latin typeface="楷体_GB2312" pitchFamily="49" charset="-122"/>
              </a:rPr>
              <a:t>图</a:t>
            </a:r>
            <a:r>
              <a:rPr lang="en-US" altLang="zh-CN">
                <a:latin typeface="楷体_GB2312" pitchFamily="49" charset="-122"/>
              </a:rPr>
              <a:t>3.15</a:t>
            </a:r>
          </a:p>
          <a:p>
            <a:pPr algn="just" eaLnBrk="1" hangingPunct="1"/>
            <a:r>
              <a:rPr lang="zh-CN" altLang="en-US">
                <a:latin typeface="楷体_GB2312" pitchFamily="49" charset="-122"/>
              </a:rPr>
              <a:t>状态转移图的实现</a:t>
            </a:r>
            <a:r>
              <a:rPr lang="en-US" altLang="zh-CN">
                <a:latin typeface="Times New Roman" panose="02020603050405020304" pitchFamily="18" charset="0"/>
              </a:rPr>
              <a:t>——</a:t>
            </a:r>
            <a:r>
              <a:rPr lang="zh-CN" altLang="en-US">
                <a:latin typeface="楷体_GB2312" pitchFamily="49" charset="-122"/>
              </a:rPr>
              <a:t>教材</a:t>
            </a:r>
            <a:r>
              <a:rPr lang="en-US" altLang="zh-CN">
                <a:latin typeface="楷体_GB2312" pitchFamily="49" charset="-122"/>
              </a:rPr>
              <a:t>P105</a:t>
            </a:r>
            <a:r>
              <a:rPr lang="zh-CN" altLang="en-US">
                <a:latin typeface="楷体_GB2312" pitchFamily="49" charset="-122"/>
              </a:rPr>
              <a:t>图</a:t>
            </a:r>
            <a:r>
              <a:rPr lang="en-US" altLang="zh-CN">
                <a:latin typeface="楷体_GB2312" pitchFamily="49" charset="-122"/>
              </a:rPr>
              <a:t>3.22</a:t>
            </a:r>
          </a:p>
          <a:p>
            <a:pPr algn="just" eaLnBrk="1" hangingPunct="1"/>
            <a:r>
              <a:rPr lang="zh-CN" altLang="en-US">
                <a:latin typeface="楷体_GB2312" pitchFamily="49" charset="-122"/>
              </a:rPr>
              <a:t>词法分析程序</a:t>
            </a:r>
            <a:r>
              <a:rPr lang="en-US" altLang="zh-CN" i="1">
                <a:latin typeface="楷体_GB2312" pitchFamily="49" charset="-122"/>
              </a:rPr>
              <a:t>token</a:t>
            </a:r>
            <a:r>
              <a:rPr lang="en-US" altLang="zh-CN">
                <a:latin typeface="楷体_GB2312" pitchFamily="49" charset="-122"/>
              </a:rPr>
              <a:t>_</a:t>
            </a:r>
            <a:r>
              <a:rPr lang="en-US" altLang="zh-CN" i="1">
                <a:latin typeface="楷体_GB2312" pitchFamily="49" charset="-122"/>
              </a:rPr>
              <a:t>scan</a:t>
            </a:r>
            <a:r>
              <a:rPr lang="en-US" altLang="zh-CN">
                <a:latin typeface="楷体_GB2312" pitchFamily="49" charset="-122"/>
              </a:rPr>
              <a:t>( )</a:t>
            </a:r>
          </a:p>
          <a:p>
            <a:pPr lvl="1" algn="just" eaLnBrk="1" hangingPunct="1"/>
            <a:r>
              <a:rPr lang="zh-CN" altLang="en-US">
                <a:latin typeface="楷体_GB2312" pitchFamily="49" charset="-122"/>
              </a:rPr>
              <a:t>输入：字符流</a:t>
            </a:r>
          </a:p>
          <a:p>
            <a:pPr lvl="1" algn="just" eaLnBrk="1" hangingPunct="1"/>
            <a:r>
              <a:rPr lang="zh-CN" altLang="en-US">
                <a:latin typeface="楷体_GB2312" pitchFamily="49" charset="-122"/>
              </a:rPr>
              <a:t>输出：</a:t>
            </a:r>
          </a:p>
          <a:p>
            <a:pPr lvl="2" eaLnBrk="1" hangingPunct="1"/>
            <a:r>
              <a:rPr lang="en-US" altLang="zh-CN" sz="2800" i="1">
                <a:latin typeface="楷体_GB2312" pitchFamily="49" charset="-122"/>
              </a:rPr>
              <a:t>symbol</a:t>
            </a:r>
            <a:r>
              <a:rPr lang="en-US" altLang="zh-CN" sz="2800">
                <a:latin typeface="楷体_GB2312" pitchFamily="49" charset="-122"/>
              </a:rPr>
              <a:t>:</a:t>
            </a:r>
            <a:r>
              <a:rPr lang="zh-CN" altLang="en-US" sz="2800">
                <a:latin typeface="楷体_GB2312" pitchFamily="49" charset="-122"/>
              </a:rPr>
              <a:t>单词种别</a:t>
            </a:r>
          </a:p>
          <a:p>
            <a:pPr lvl="2" eaLnBrk="1" hangingPunct="1"/>
            <a:r>
              <a:rPr lang="en-US" altLang="zh-CN" sz="2800" i="1">
                <a:latin typeface="楷体_GB2312" pitchFamily="49" charset="-122"/>
              </a:rPr>
              <a:t>attr</a:t>
            </a:r>
            <a:r>
              <a:rPr lang="en-US" altLang="zh-CN" sz="2800">
                <a:latin typeface="楷体_GB2312" pitchFamily="49" charset="-122"/>
              </a:rPr>
              <a:t>:</a:t>
            </a:r>
            <a:r>
              <a:rPr lang="zh-CN" altLang="en-US" sz="2800">
                <a:latin typeface="楷体_GB2312" pitchFamily="49" charset="-122"/>
              </a:rPr>
              <a:t>属性（全局变量）</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2417E51A-C4C0-4B9A-9378-9F75F0E66148}"/>
              </a:ext>
            </a:extLst>
          </p:cNvPr>
          <p:cNvSpPr>
            <a:spLocks noGrp="1"/>
          </p:cNvSpPr>
          <p:nvPr>
            <p:ph type="title"/>
          </p:nvPr>
        </p:nvSpPr>
        <p:spPr/>
        <p:txBody>
          <a:bodyPr/>
          <a:lstStyle/>
          <a:p>
            <a:r>
              <a:rPr lang="zh-CN" altLang="en-US"/>
              <a:t>磁盘存取特性</a:t>
            </a:r>
          </a:p>
        </p:txBody>
      </p:sp>
      <p:sp>
        <p:nvSpPr>
          <p:cNvPr id="3" name="内容占位符 2">
            <a:extLst>
              <a:ext uri="{FF2B5EF4-FFF2-40B4-BE49-F238E27FC236}">
                <a16:creationId xmlns:a16="http://schemas.microsoft.com/office/drawing/2014/main" id="{676F3EB9-535D-4BC4-A5C3-5DCB222AEC37}"/>
              </a:ext>
            </a:extLst>
          </p:cNvPr>
          <p:cNvSpPr>
            <a:spLocks noGrp="1"/>
          </p:cNvSpPr>
          <p:nvPr>
            <p:ph idx="1"/>
          </p:nvPr>
        </p:nvSpPr>
        <p:spPr/>
        <p:txBody>
          <a:bodyPr/>
          <a:lstStyle/>
          <a:p>
            <a:pPr>
              <a:defRPr/>
            </a:pPr>
            <a:endParaRPr lang="zh-CN" altLang="en-US" dirty="0">
              <a:effectLst>
                <a:outerShdw blurRad="38100" dist="38100" dir="2700000" algn="tl">
                  <a:srgbClr val="000000">
                    <a:alpha val="43137"/>
                  </a:srgbClr>
                </a:outerShdw>
              </a:effectLst>
            </a:endParaRPr>
          </a:p>
        </p:txBody>
      </p:sp>
      <p:pic>
        <p:nvPicPr>
          <p:cNvPr id="17412" name="Picture 2">
            <a:extLst>
              <a:ext uri="{FF2B5EF4-FFF2-40B4-BE49-F238E27FC236}">
                <a16:creationId xmlns:a16="http://schemas.microsoft.com/office/drawing/2014/main" id="{311046D1-63C9-43C9-97AB-FE63BC7907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25" y="2217738"/>
            <a:ext cx="8904288" cy="280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标注 4">
            <a:extLst>
              <a:ext uri="{FF2B5EF4-FFF2-40B4-BE49-F238E27FC236}">
                <a16:creationId xmlns:a16="http://schemas.microsoft.com/office/drawing/2014/main" id="{B60A156D-CB48-4CD1-9409-72692DC99EA7}"/>
              </a:ext>
            </a:extLst>
          </p:cNvPr>
          <p:cNvSpPr/>
          <p:nvPr/>
        </p:nvSpPr>
        <p:spPr>
          <a:xfrm>
            <a:off x="6613525" y="5200650"/>
            <a:ext cx="1223963" cy="576263"/>
          </a:xfrm>
          <a:prstGeom prst="wedgeRoundRectCallout">
            <a:avLst>
              <a:gd name="adj1" fmla="val 24519"/>
              <a:gd name="adj2" fmla="val -81655"/>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800" b="1" dirty="0">
                <a:solidFill>
                  <a:schemeClr val="tx1"/>
                </a:solidFill>
                <a:effectLst>
                  <a:outerShdw blurRad="38100" dist="38100" dir="2700000" algn="tl">
                    <a:srgbClr val="000000">
                      <a:alpha val="43137"/>
                    </a:srgbClr>
                  </a:outerShdw>
                </a:effectLst>
              </a:rPr>
              <a:t>磁盘主轴</a:t>
            </a:r>
          </a:p>
        </p:txBody>
      </p:sp>
      <p:sp>
        <p:nvSpPr>
          <p:cNvPr id="6" name="圆角矩形标注 5">
            <a:extLst>
              <a:ext uri="{FF2B5EF4-FFF2-40B4-BE49-F238E27FC236}">
                <a16:creationId xmlns:a16="http://schemas.microsoft.com/office/drawing/2014/main" id="{2A7F1394-3075-4387-8753-9858AE8548D2}"/>
              </a:ext>
            </a:extLst>
          </p:cNvPr>
          <p:cNvSpPr/>
          <p:nvPr/>
        </p:nvSpPr>
        <p:spPr>
          <a:xfrm>
            <a:off x="4140200" y="3357563"/>
            <a:ext cx="1223963" cy="576262"/>
          </a:xfrm>
          <a:prstGeom prst="wedgeRoundRectCallout">
            <a:avLst>
              <a:gd name="adj1" fmla="val -60087"/>
              <a:gd name="adj2" fmla="val -3468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800" b="1" dirty="0">
                <a:solidFill>
                  <a:schemeClr val="tx1"/>
                </a:solidFill>
                <a:effectLst>
                  <a:outerShdw blurRad="38100" dist="38100" dir="2700000" algn="tl">
                    <a:srgbClr val="000000">
                      <a:alpha val="43137"/>
                    </a:srgbClr>
                  </a:outerShdw>
                </a:effectLst>
              </a:rPr>
              <a:t>传动臂</a:t>
            </a:r>
          </a:p>
        </p:txBody>
      </p:sp>
      <p:sp>
        <p:nvSpPr>
          <p:cNvPr id="17415" name="灯片编号占位符 6">
            <a:extLst>
              <a:ext uri="{FF2B5EF4-FFF2-40B4-BE49-F238E27FC236}">
                <a16:creationId xmlns:a16="http://schemas.microsoft.com/office/drawing/2014/main" id="{59589F0E-D880-40FC-BFF6-A61B0562B1B3}"/>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37BCE6FB-9372-401B-B24F-6AAC4C71C45C}" type="slidenum">
              <a:rPr lang="zh-CN" altLang="en-US" sz="1400" b="0">
                <a:ea typeface="宋体" panose="02010600030101010101" pitchFamily="2" charset="-122"/>
              </a:rPr>
              <a:pPr>
                <a:spcBef>
                  <a:spcPct val="0"/>
                </a:spcBef>
                <a:buClrTx/>
                <a:buSzTx/>
                <a:buFontTx/>
                <a:buNone/>
              </a:pPr>
              <a:t>13</a:t>
            </a:fld>
            <a:endParaRPr lang="en-US" altLang="zh-CN" sz="1400" b="0">
              <a:ea typeface="宋体" panose="02010600030101010101" pitchFamily="2" charset="-122"/>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8242" name="对象 1">
            <a:extLst>
              <a:ext uri="{FF2B5EF4-FFF2-40B4-BE49-F238E27FC236}">
                <a16:creationId xmlns:a16="http://schemas.microsoft.com/office/drawing/2014/main" id="{6BB36661-C623-40AB-96CE-A76C76FEF42A}"/>
              </a:ext>
            </a:extLst>
          </p:cNvPr>
          <p:cNvGraphicFramePr>
            <a:graphicFrameLocks noChangeAspect="1"/>
          </p:cNvGraphicFramePr>
          <p:nvPr/>
        </p:nvGraphicFramePr>
        <p:xfrm>
          <a:off x="1979613" y="44450"/>
          <a:ext cx="5111750" cy="6813550"/>
        </p:xfrm>
        <a:graphic>
          <a:graphicData uri="http://schemas.openxmlformats.org/presentationml/2006/ole">
            <mc:AlternateContent xmlns:mc="http://schemas.openxmlformats.org/markup-compatibility/2006">
              <mc:Choice xmlns:v="urn:schemas-microsoft-com:vml" Requires="v">
                <p:oleObj spid="_x0000_s138243" name="Picture" r:id="rId3" imgW="5259324" imgH="6981444" progId="Word.Picture.8">
                  <p:embed/>
                </p:oleObj>
              </mc:Choice>
              <mc:Fallback>
                <p:oleObj name="Picture" r:id="rId3" imgW="5259324" imgH="6981444" progId="Word.Picture.8">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44450"/>
                        <a:ext cx="5111750" cy="681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74581BE-DB5C-47F3-83F5-14E8C6CB53E7}"/>
              </a:ext>
            </a:extLst>
          </p:cNvPr>
          <p:cNvSpPr>
            <a:spLocks noGrp="1"/>
          </p:cNvSpPr>
          <p:nvPr>
            <p:ph type="dt" sz="quarter" idx="10"/>
          </p:nvPr>
        </p:nvSpPr>
        <p:spPr>
          <a:xfrm>
            <a:off x="457200" y="6245225"/>
            <a:ext cx="2133600" cy="476250"/>
          </a:xfrm>
          <a:ln>
            <a:miter lim="800000"/>
            <a:headEnd/>
            <a:tailEnd/>
          </a:ln>
        </p:spPr>
        <p:txBody>
          <a:bodyPr anchor="t"/>
          <a:lstStyle/>
          <a:p>
            <a:pPr>
              <a:defRPr/>
            </a:pPr>
            <a:fld id="{8679E103-A5E5-47C6-A93D-485512085977}" type="datetime1">
              <a:rPr lang="zh-CN" altLang="en-US">
                <a:latin typeface="+mn-lt"/>
              </a:rPr>
              <a:pPr>
                <a:defRPr/>
              </a:pPr>
              <a:t>2020/12/14</a:t>
            </a:fld>
            <a:endParaRPr lang="en-US" altLang="zh-CN">
              <a:latin typeface="+mn-lt"/>
            </a:endParaRPr>
          </a:p>
        </p:txBody>
      </p:sp>
      <p:sp>
        <p:nvSpPr>
          <p:cNvPr id="139267" name="灯片编号占位符 5">
            <a:extLst>
              <a:ext uri="{FF2B5EF4-FFF2-40B4-BE49-F238E27FC236}">
                <a16:creationId xmlns:a16="http://schemas.microsoft.com/office/drawing/2014/main" id="{38969BAA-8928-4881-9433-CFE8CBF04AED}"/>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F7499F3-A6EF-4DBD-A005-1F427D24D5CF}" type="slidenum">
              <a:rPr lang="en-US" altLang="zh-CN" sz="1400" b="0">
                <a:ea typeface="宋体" panose="02010600030101010101" pitchFamily="2" charset="-122"/>
              </a:rPr>
              <a:pPr>
                <a:spcBef>
                  <a:spcPct val="0"/>
                </a:spcBef>
                <a:buClrTx/>
                <a:buSzTx/>
                <a:buFontTx/>
                <a:buNone/>
              </a:pPr>
              <a:t>131</a:t>
            </a:fld>
            <a:endParaRPr lang="en-US" altLang="zh-CN" sz="1400" b="0">
              <a:ea typeface="宋体" panose="02010600030101010101" pitchFamily="2" charset="-122"/>
            </a:endParaRPr>
          </a:p>
        </p:txBody>
      </p:sp>
      <p:sp>
        <p:nvSpPr>
          <p:cNvPr id="139268" name="Rectangle 2">
            <a:extLst>
              <a:ext uri="{FF2B5EF4-FFF2-40B4-BE49-F238E27FC236}">
                <a16:creationId xmlns:a16="http://schemas.microsoft.com/office/drawing/2014/main" id="{DC98EC3B-1EA2-425E-B8FC-C3A9B755F5A6}"/>
              </a:ext>
            </a:extLst>
          </p:cNvPr>
          <p:cNvSpPr>
            <a:spLocks noGrp="1" noChangeArrowheads="1"/>
          </p:cNvSpPr>
          <p:nvPr>
            <p:ph type="title" idx="4294967295"/>
          </p:nvPr>
        </p:nvSpPr>
        <p:spPr>
          <a:xfrm>
            <a:off x="1403350" y="260350"/>
            <a:ext cx="5310188" cy="792163"/>
          </a:xfrm>
          <a:noFill/>
        </p:spPr>
        <p:txBody>
          <a:bodyPr lIns="92075" tIns="46038" rIns="92075" bIns="46038" anchor="ctr"/>
          <a:lstStyle/>
          <a:p>
            <a:pPr eaLnBrk="1" hangingPunct="1"/>
            <a:r>
              <a:rPr lang="zh-CN" altLang="en-US">
                <a:latin typeface="Times New Roman" panose="02020603050405020304" pitchFamily="18" charset="0"/>
              </a:rPr>
              <a:t>数据结构与子例程</a:t>
            </a:r>
          </a:p>
        </p:txBody>
      </p:sp>
      <p:sp>
        <p:nvSpPr>
          <p:cNvPr id="139269" name="Rectangle 3">
            <a:extLst>
              <a:ext uri="{FF2B5EF4-FFF2-40B4-BE49-F238E27FC236}">
                <a16:creationId xmlns:a16="http://schemas.microsoft.com/office/drawing/2014/main" id="{F9FC1B40-194A-461B-BEBF-EBFA70AAEE35}"/>
              </a:ext>
            </a:extLst>
          </p:cNvPr>
          <p:cNvSpPr>
            <a:spLocks noGrp="1" noChangeArrowheads="1"/>
          </p:cNvSpPr>
          <p:nvPr>
            <p:ph type="body" idx="4294967295"/>
          </p:nvPr>
        </p:nvSpPr>
        <p:spPr>
          <a:xfrm>
            <a:off x="373063" y="1341438"/>
            <a:ext cx="8591550" cy="5113337"/>
          </a:xfrm>
          <a:noFill/>
        </p:spPr>
        <p:txBody>
          <a:bodyPr lIns="92075" tIns="46038" rIns="92075" bIns="46038"/>
          <a:lstStyle/>
          <a:p>
            <a:pPr algn="just" eaLnBrk="1" hangingPunct="1">
              <a:lnSpc>
                <a:spcPct val="90000"/>
              </a:lnSpc>
            </a:pPr>
            <a:r>
              <a:rPr lang="zh-CN" altLang="en-US" sz="2800">
                <a:latin typeface="Times New Roman" panose="02020603050405020304" pitchFamily="18" charset="0"/>
              </a:rPr>
              <a:t>数据结构</a:t>
            </a:r>
          </a:p>
          <a:p>
            <a:pPr lvl="1" algn="just" eaLnBrk="1" hangingPunct="1">
              <a:lnSpc>
                <a:spcPct val="90000"/>
              </a:lnSpc>
            </a:pPr>
            <a:r>
              <a:rPr lang="en-US" altLang="zh-CN" sz="2400" i="1">
                <a:latin typeface="Times New Roman" panose="02020603050405020304" pitchFamily="18" charset="0"/>
              </a:rPr>
              <a:t>ch</a:t>
            </a:r>
            <a:r>
              <a:rPr lang="en-US" altLang="zh-CN" sz="2400">
                <a:latin typeface="Times New Roman" panose="02020603050405020304" pitchFamily="18" charset="0"/>
              </a:rPr>
              <a:t>        </a:t>
            </a:r>
            <a:r>
              <a:rPr lang="zh-CN" altLang="en-US" sz="2400">
                <a:latin typeface="Times New Roman" panose="02020603050405020304" pitchFamily="18" charset="0"/>
              </a:rPr>
              <a:t>字符变量，存放当前读入的输入字符</a:t>
            </a:r>
          </a:p>
          <a:p>
            <a:pPr lvl="1" algn="just" eaLnBrk="1" hangingPunct="1">
              <a:lnSpc>
                <a:spcPct val="90000"/>
              </a:lnSpc>
            </a:pPr>
            <a:r>
              <a:rPr lang="en-US" altLang="zh-CN" sz="2400" i="1">
                <a:latin typeface="Times New Roman" panose="02020603050405020304" pitchFamily="18" charset="0"/>
              </a:rPr>
              <a:t>token</a:t>
            </a:r>
            <a:r>
              <a:rPr lang="en-US" altLang="zh-CN" sz="2400">
                <a:latin typeface="Times New Roman" panose="02020603050405020304" pitchFamily="18" charset="0"/>
              </a:rPr>
              <a:t>     </a:t>
            </a:r>
            <a:r>
              <a:rPr lang="zh-CN" altLang="en-US" sz="2400">
                <a:latin typeface="Times New Roman" panose="02020603050405020304" pitchFamily="18" charset="0"/>
              </a:rPr>
              <a:t>字符串变量，存放构成单词的字符串</a:t>
            </a:r>
            <a:r>
              <a:rPr lang="zh-CN" altLang="en-US">
                <a:latin typeface="Times New Roman" panose="02020603050405020304" pitchFamily="18" charset="0"/>
                <a:ea typeface="宋体" panose="02010600030101010101" pitchFamily="2" charset="-122"/>
              </a:rPr>
              <a:t> </a:t>
            </a:r>
            <a:endParaRPr lang="zh-CN" altLang="en-US" sz="2400">
              <a:latin typeface="Times New Roman" panose="02020603050405020304" pitchFamily="18" charset="0"/>
            </a:endParaRPr>
          </a:p>
          <a:p>
            <a:pPr lvl="1" algn="just" eaLnBrk="1" hangingPunct="1">
              <a:lnSpc>
                <a:spcPct val="90000"/>
              </a:lnSpc>
            </a:pPr>
            <a:r>
              <a:rPr lang="en-US" altLang="zh-CN" sz="2400" i="1">
                <a:latin typeface="Times New Roman" panose="02020603050405020304" pitchFamily="18" charset="0"/>
              </a:rPr>
              <a:t>symbol</a:t>
            </a:r>
            <a:r>
              <a:rPr lang="en-US" altLang="zh-CN" sz="2400">
                <a:latin typeface="Times New Roman" panose="02020603050405020304" pitchFamily="18" charset="0"/>
              </a:rPr>
              <a:t>    </a:t>
            </a:r>
            <a:r>
              <a:rPr lang="zh-CN" altLang="en-US" sz="2400">
                <a:latin typeface="Times New Roman" panose="02020603050405020304" pitchFamily="18" charset="0"/>
              </a:rPr>
              <a:t>单词种别（词法分析子程序的返回值）</a:t>
            </a:r>
          </a:p>
          <a:p>
            <a:pPr lvl="1" algn="just" eaLnBrk="1" hangingPunct="1">
              <a:lnSpc>
                <a:spcPct val="90000"/>
              </a:lnSpc>
            </a:pPr>
            <a:r>
              <a:rPr lang="en-US" altLang="zh-CN" sz="2400" i="1">
                <a:latin typeface="Times New Roman" panose="02020603050405020304" pitchFamily="18" charset="0"/>
              </a:rPr>
              <a:t>attr</a:t>
            </a:r>
            <a:r>
              <a:rPr lang="en-US" altLang="zh-CN" sz="2400">
                <a:latin typeface="Times New Roman" panose="02020603050405020304" pitchFamily="18" charset="0"/>
              </a:rPr>
              <a:t>      </a:t>
            </a:r>
            <a:r>
              <a:rPr lang="zh-CN" altLang="en-US" sz="2400">
                <a:latin typeface="Times New Roman" panose="02020603050405020304" pitchFamily="18" charset="0"/>
              </a:rPr>
              <a:t>属性（全局变量）</a:t>
            </a:r>
          </a:p>
          <a:p>
            <a:pPr eaLnBrk="1" hangingPunct="1">
              <a:lnSpc>
                <a:spcPct val="90000"/>
              </a:lnSpc>
            </a:pPr>
            <a:r>
              <a:rPr lang="zh-CN" altLang="en-US" sz="2800">
                <a:latin typeface="Times New Roman" panose="02020603050405020304" pitchFamily="18" charset="0"/>
              </a:rPr>
              <a:t>子例程</a:t>
            </a:r>
          </a:p>
          <a:p>
            <a:pPr lvl="1" eaLnBrk="1" hangingPunct="1">
              <a:lnSpc>
                <a:spcPct val="90000"/>
              </a:lnSpc>
            </a:pPr>
            <a:r>
              <a:rPr lang="en-US" altLang="zh-CN" sz="2400" i="1">
                <a:latin typeface="Times New Roman" panose="02020603050405020304" pitchFamily="18" charset="0"/>
              </a:rPr>
              <a:t>install</a:t>
            </a:r>
            <a:r>
              <a:rPr lang="en-US" altLang="zh-CN" sz="2400">
                <a:latin typeface="Times New Roman" panose="02020603050405020304" pitchFamily="18" charset="0"/>
              </a:rPr>
              <a:t>_</a:t>
            </a:r>
            <a:r>
              <a:rPr lang="en-US" altLang="zh-CN" sz="2400" i="1">
                <a:latin typeface="Times New Roman" panose="02020603050405020304" pitchFamily="18" charset="0"/>
              </a:rPr>
              <a:t>id</a:t>
            </a:r>
            <a:r>
              <a:rPr lang="en-US" altLang="zh-CN" sz="2400">
                <a:latin typeface="Times New Roman" panose="02020603050405020304" pitchFamily="18" charset="0"/>
              </a:rPr>
              <a:t>(</a:t>
            </a:r>
            <a:r>
              <a:rPr lang="en-US" altLang="zh-CN" sz="2400" i="1">
                <a:latin typeface="Times New Roman" panose="02020603050405020304" pitchFamily="18" charset="0"/>
              </a:rPr>
              <a:t>token</a:t>
            </a:r>
            <a:r>
              <a:rPr lang="en-US" altLang="zh-CN" sz="2400">
                <a:latin typeface="Times New Roman" panose="02020603050405020304" pitchFamily="18" charset="0"/>
              </a:rPr>
              <a:t>):</a:t>
            </a:r>
            <a:r>
              <a:rPr lang="zh-CN" altLang="en-US" sz="2400">
                <a:latin typeface="Times New Roman" panose="02020603050405020304" pitchFamily="18" charset="0"/>
              </a:rPr>
              <a:t>将</a:t>
            </a:r>
            <a:r>
              <a:rPr lang="en-US" altLang="zh-CN" sz="2400" i="1">
                <a:latin typeface="Times New Roman" panose="02020603050405020304" pitchFamily="18" charset="0"/>
              </a:rPr>
              <a:t>token</a:t>
            </a:r>
            <a:r>
              <a:rPr lang="zh-CN" altLang="en-US" sz="2400">
                <a:latin typeface="Times New Roman" panose="02020603050405020304" pitchFamily="18" charset="0"/>
              </a:rPr>
              <a:t>存入符号表，返回入口指针</a:t>
            </a:r>
          </a:p>
          <a:p>
            <a:pPr lvl="1" eaLnBrk="1" hangingPunct="1">
              <a:lnSpc>
                <a:spcPct val="90000"/>
              </a:lnSpc>
            </a:pPr>
            <a:r>
              <a:rPr lang="en-US" altLang="zh-CN" sz="2400" i="1">
                <a:latin typeface="Times New Roman" panose="02020603050405020304" pitchFamily="18" charset="0"/>
              </a:rPr>
              <a:t>getchar</a:t>
            </a:r>
            <a:r>
              <a:rPr lang="en-US" altLang="zh-CN" sz="2400">
                <a:latin typeface="Times New Roman" panose="02020603050405020304" pitchFamily="18" charset="0"/>
              </a:rPr>
              <a:t>():</a:t>
            </a:r>
            <a:r>
              <a:rPr lang="zh-CN" altLang="en-US" sz="2400">
                <a:latin typeface="Times New Roman" panose="02020603050405020304" pitchFamily="18" charset="0"/>
              </a:rPr>
              <a:t>从输入缓冲区中读入一个字符放入</a:t>
            </a:r>
            <a:r>
              <a:rPr lang="en-US" altLang="zh-CN" sz="2400" i="1">
                <a:latin typeface="Times New Roman" panose="02020603050405020304" pitchFamily="18" charset="0"/>
              </a:rPr>
              <a:t>ch</a:t>
            </a:r>
          </a:p>
          <a:p>
            <a:pPr lvl="1" eaLnBrk="1" hangingPunct="1">
              <a:lnSpc>
                <a:spcPct val="90000"/>
              </a:lnSpc>
            </a:pPr>
            <a:r>
              <a:rPr lang="en-US" altLang="zh-CN" sz="2400" i="1">
                <a:latin typeface="Times New Roman" panose="02020603050405020304" pitchFamily="18" charset="0"/>
              </a:rPr>
              <a:t>retract</a:t>
            </a:r>
            <a:r>
              <a:rPr lang="en-US" altLang="zh-CN" sz="2400">
                <a:latin typeface="Times New Roman" panose="02020603050405020304" pitchFamily="18" charset="0"/>
              </a:rPr>
              <a:t>():</a:t>
            </a:r>
            <a:r>
              <a:rPr lang="zh-CN" altLang="en-US" sz="2400">
                <a:latin typeface="Times New Roman" panose="02020603050405020304" pitchFamily="18" charset="0"/>
              </a:rPr>
              <a:t>将向前指针回退一个字符，将</a:t>
            </a:r>
            <a:r>
              <a:rPr lang="en-US" altLang="zh-CN" sz="2400" i="1">
                <a:latin typeface="Times New Roman" panose="02020603050405020304" pitchFamily="18" charset="0"/>
              </a:rPr>
              <a:t>ch</a:t>
            </a:r>
            <a:r>
              <a:rPr lang="zh-CN" altLang="en-US" sz="2400">
                <a:latin typeface="Times New Roman" panose="02020603050405020304" pitchFamily="18" charset="0"/>
              </a:rPr>
              <a:t>置为空白符</a:t>
            </a:r>
            <a:r>
              <a:rPr lang="zh-CN" altLang="en-US" sz="2400">
                <a:latin typeface="Times New Roman" panose="02020603050405020304" pitchFamily="18" charset="0"/>
                <a:ea typeface="宋体" panose="02010600030101010101" pitchFamily="2" charset="-122"/>
              </a:rPr>
              <a:t> </a:t>
            </a:r>
            <a:endParaRPr lang="zh-CN" altLang="en-US" sz="2400">
              <a:latin typeface="Times New Roman" panose="02020603050405020304" pitchFamily="18" charset="0"/>
            </a:endParaRPr>
          </a:p>
          <a:p>
            <a:pPr lvl="1" eaLnBrk="1" hangingPunct="1">
              <a:lnSpc>
                <a:spcPct val="90000"/>
              </a:lnSpc>
            </a:pPr>
            <a:r>
              <a:rPr lang="en-US" altLang="zh-CN" sz="2400" i="1">
                <a:latin typeface="Times New Roman" panose="02020603050405020304" pitchFamily="18" charset="0"/>
              </a:rPr>
              <a:t>copytoken</a:t>
            </a:r>
            <a:r>
              <a:rPr lang="en-US" altLang="zh-CN" sz="2400">
                <a:latin typeface="Times New Roman" panose="02020603050405020304" pitchFamily="18" charset="0"/>
              </a:rPr>
              <a:t>():</a:t>
            </a:r>
            <a:r>
              <a:rPr lang="zh-CN" altLang="en-US" sz="2400">
                <a:latin typeface="Times New Roman" panose="02020603050405020304" pitchFamily="18" charset="0"/>
              </a:rPr>
              <a:t>返回输入缓冲区中从开始指针</a:t>
            </a:r>
            <a:r>
              <a:rPr lang="en-US" altLang="zh-CN" sz="2400" i="1">
                <a:latin typeface="Times New Roman" panose="02020603050405020304" pitchFamily="18" charset="0"/>
              </a:rPr>
              <a:t>lexeme</a:t>
            </a:r>
            <a:r>
              <a:rPr lang="en-US" altLang="zh-CN" sz="2400">
                <a:latin typeface="Times New Roman" panose="02020603050405020304" pitchFamily="18" charset="0"/>
              </a:rPr>
              <a:t>_</a:t>
            </a:r>
            <a:r>
              <a:rPr lang="en-US" altLang="zh-CN" sz="2400" i="1">
                <a:latin typeface="Times New Roman" panose="02020603050405020304" pitchFamily="18" charset="0"/>
              </a:rPr>
              <a:t>beginning</a:t>
            </a:r>
            <a:r>
              <a:rPr lang="zh-CN" altLang="en-US" sz="2400">
                <a:latin typeface="Times New Roman" panose="02020603050405020304" pitchFamily="18" charset="0"/>
              </a:rPr>
              <a:t>到向前指针</a:t>
            </a:r>
            <a:r>
              <a:rPr lang="en-US" altLang="zh-CN" sz="2400" i="1">
                <a:latin typeface="Times New Roman" panose="02020603050405020304" pitchFamily="18" charset="0"/>
              </a:rPr>
              <a:t>forward</a:t>
            </a:r>
            <a:r>
              <a:rPr lang="zh-CN" altLang="en-US" sz="2400">
                <a:latin typeface="Times New Roman" panose="02020603050405020304" pitchFamily="18" charset="0"/>
              </a:rPr>
              <a:t>之间的字符串</a:t>
            </a:r>
            <a:r>
              <a:rPr lang="zh-CN" altLang="en-US" sz="2400">
                <a:latin typeface="Times New Roman" panose="02020603050405020304" pitchFamily="18" charset="0"/>
                <a:ea typeface="宋体" panose="02010600030101010101" pitchFamily="2" charset="-122"/>
              </a:rPr>
              <a:t> </a:t>
            </a:r>
            <a:endParaRPr lang="zh-CN" altLang="en-US" sz="2400">
              <a:latin typeface="Times New Roman" panose="02020603050405020304" pitchFamily="18" charset="0"/>
            </a:endParaRPr>
          </a:p>
          <a:p>
            <a:pPr lvl="1" eaLnBrk="1" hangingPunct="1">
              <a:lnSpc>
                <a:spcPct val="90000"/>
              </a:lnSpc>
            </a:pPr>
            <a:r>
              <a:rPr lang="en-US" altLang="zh-CN" sz="2400" i="1">
                <a:latin typeface="Times New Roman" panose="02020603050405020304" pitchFamily="18" charset="0"/>
              </a:rPr>
              <a:t>isLetter</a:t>
            </a:r>
            <a:r>
              <a:rPr lang="en-US" altLang="zh-CN" sz="2400">
                <a:latin typeface="Times New Roman" panose="02020603050405020304" pitchFamily="18" charset="0"/>
              </a:rPr>
              <a:t>()   </a:t>
            </a:r>
            <a:r>
              <a:rPr lang="en-US" altLang="zh-CN" sz="2400" i="1">
                <a:latin typeface="Times New Roman" panose="02020603050405020304" pitchFamily="18" charset="0"/>
              </a:rPr>
              <a:t>isalpha</a:t>
            </a:r>
            <a:r>
              <a:rPr lang="en-US" altLang="zh-CN" sz="2400">
                <a:latin typeface="Times New Roman" panose="02020603050405020304" pitchFamily="18" charset="0"/>
              </a:rPr>
              <a:t>()   </a:t>
            </a:r>
            <a:r>
              <a:rPr lang="en-US" altLang="zh-CN" sz="2400" i="1">
                <a:latin typeface="Times New Roman" panose="02020603050405020304" pitchFamily="18" charset="0"/>
              </a:rPr>
              <a:t>isalnum</a:t>
            </a:r>
            <a:r>
              <a:rPr lang="en-US" altLang="zh-CN" sz="2400">
                <a:latin typeface="Times New Roman" panose="02020603050405020304" pitchFamily="18" charset="0"/>
              </a:rPr>
              <a:t>() </a:t>
            </a:r>
          </a:p>
        </p:txBody>
      </p:sp>
    </p:spTree>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4CF337D-993F-435C-8D01-7A9E065EF927}"/>
              </a:ext>
            </a:extLst>
          </p:cNvPr>
          <p:cNvSpPr>
            <a:spLocks noGrp="1"/>
          </p:cNvSpPr>
          <p:nvPr>
            <p:ph type="dt" sz="quarter" idx="10"/>
          </p:nvPr>
        </p:nvSpPr>
        <p:spPr>
          <a:xfrm>
            <a:off x="457200" y="6245225"/>
            <a:ext cx="2133600" cy="476250"/>
          </a:xfrm>
          <a:ln>
            <a:miter lim="800000"/>
            <a:headEnd/>
            <a:tailEnd/>
          </a:ln>
        </p:spPr>
        <p:txBody>
          <a:bodyPr anchor="t"/>
          <a:lstStyle/>
          <a:p>
            <a:pPr>
              <a:defRPr/>
            </a:pPr>
            <a:fld id="{61940A10-2FA1-48A4-810C-C5308DC0B96C}" type="datetime1">
              <a:rPr lang="zh-CN" altLang="en-US">
                <a:latin typeface="+mn-lt"/>
              </a:rPr>
              <a:pPr>
                <a:defRPr/>
              </a:pPr>
              <a:t>2020/12/14</a:t>
            </a:fld>
            <a:endParaRPr lang="en-US" altLang="zh-CN">
              <a:latin typeface="+mn-lt"/>
            </a:endParaRPr>
          </a:p>
        </p:txBody>
      </p:sp>
      <p:sp>
        <p:nvSpPr>
          <p:cNvPr id="140291" name="灯片编号占位符 5">
            <a:extLst>
              <a:ext uri="{FF2B5EF4-FFF2-40B4-BE49-F238E27FC236}">
                <a16:creationId xmlns:a16="http://schemas.microsoft.com/office/drawing/2014/main" id="{81107F60-E0EB-4AD8-B6D9-1A26AB286636}"/>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E7F1EFD-09E1-436D-9A53-6A1C137F114C}" type="slidenum">
              <a:rPr lang="en-US" altLang="zh-CN" sz="1400" b="0">
                <a:ea typeface="宋体" panose="02010600030101010101" pitchFamily="2" charset="-122"/>
              </a:rPr>
              <a:pPr>
                <a:spcBef>
                  <a:spcPct val="0"/>
                </a:spcBef>
                <a:buClrTx/>
                <a:buSzTx/>
                <a:buFontTx/>
                <a:buNone/>
              </a:pPr>
              <a:t>132</a:t>
            </a:fld>
            <a:endParaRPr lang="en-US" altLang="zh-CN" sz="1400" b="0">
              <a:ea typeface="宋体" panose="02010600030101010101" pitchFamily="2" charset="-122"/>
            </a:endParaRPr>
          </a:p>
        </p:txBody>
      </p:sp>
      <p:sp>
        <p:nvSpPr>
          <p:cNvPr id="140292" name="Rectangle 2">
            <a:extLst>
              <a:ext uri="{FF2B5EF4-FFF2-40B4-BE49-F238E27FC236}">
                <a16:creationId xmlns:a16="http://schemas.microsoft.com/office/drawing/2014/main" id="{7D598DCB-45AD-4850-9641-CACC1867D361}"/>
              </a:ext>
            </a:extLst>
          </p:cNvPr>
          <p:cNvSpPr>
            <a:spLocks noGrp="1" noChangeArrowheads="1"/>
          </p:cNvSpPr>
          <p:nvPr>
            <p:ph type="title" idx="4294967295"/>
          </p:nvPr>
        </p:nvSpPr>
        <p:spPr>
          <a:xfrm>
            <a:off x="900113" y="330200"/>
            <a:ext cx="7608887" cy="866775"/>
          </a:xfrm>
          <a:noFill/>
        </p:spPr>
        <p:txBody>
          <a:bodyPr lIns="92075" tIns="46038" rIns="92075" bIns="46038" anchor="ctr"/>
          <a:lstStyle/>
          <a:p>
            <a:pPr eaLnBrk="1" hangingPunct="1"/>
            <a:r>
              <a:rPr lang="zh-CN" altLang="en-US" sz="4000">
                <a:latin typeface="Times New Roman" panose="02020603050405020304" pitchFamily="18" charset="0"/>
              </a:rPr>
              <a:t>图</a:t>
            </a:r>
            <a:r>
              <a:rPr lang="en-US" altLang="zh-CN" sz="4000">
                <a:latin typeface="Times New Roman" panose="02020603050405020304" pitchFamily="18" charset="0"/>
              </a:rPr>
              <a:t>3.15</a:t>
            </a:r>
            <a:r>
              <a:rPr lang="zh-CN" altLang="en-US" sz="4000">
                <a:latin typeface="Times New Roman" panose="02020603050405020304" pitchFamily="18" charset="0"/>
              </a:rPr>
              <a:t>的状态转换图的实现算法</a:t>
            </a:r>
          </a:p>
        </p:txBody>
      </p:sp>
      <p:sp>
        <p:nvSpPr>
          <p:cNvPr id="140293" name="Rectangle 3">
            <a:extLst>
              <a:ext uri="{FF2B5EF4-FFF2-40B4-BE49-F238E27FC236}">
                <a16:creationId xmlns:a16="http://schemas.microsoft.com/office/drawing/2014/main" id="{EE4F48E7-C549-4E9C-856A-A1E0D9F2AE78}"/>
              </a:ext>
            </a:extLst>
          </p:cNvPr>
          <p:cNvSpPr>
            <a:spLocks noGrp="1" noChangeArrowheads="1"/>
          </p:cNvSpPr>
          <p:nvPr>
            <p:ph type="body" idx="4294967295"/>
          </p:nvPr>
        </p:nvSpPr>
        <p:spPr>
          <a:xfrm>
            <a:off x="1303338" y="1268413"/>
            <a:ext cx="7229475" cy="5329237"/>
          </a:xfrm>
          <a:noFill/>
        </p:spPr>
        <p:txBody>
          <a:bodyPr lIns="92075" tIns="46038" rIns="92075" bIns="46038"/>
          <a:lstStyle/>
          <a:p>
            <a:pPr eaLnBrk="1" hangingPunct="1">
              <a:lnSpc>
                <a:spcPct val="80000"/>
              </a:lnSpc>
            </a:pPr>
            <a:r>
              <a:rPr lang="en-US" altLang="zh-CN" sz="2400" i="1">
                <a:latin typeface="Times New Roman" panose="02020603050405020304" pitchFamily="18" charset="0"/>
                <a:ea typeface="宋体" panose="02010600030101010101" pitchFamily="2" charset="-122"/>
              </a:rPr>
              <a:t>token</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token</a:t>
            </a:r>
            <a:r>
              <a:rPr lang="en-US" altLang="zh-CN" sz="2400">
                <a:latin typeface="Times New Roman" panose="02020603050405020304" pitchFamily="18" charset="0"/>
                <a:ea typeface="宋体" panose="02010600030101010101" pitchFamily="2" charset="-122"/>
              </a:rPr>
              <a:t>_</a:t>
            </a:r>
            <a:r>
              <a:rPr lang="en-US" altLang="zh-CN" sz="2400" i="1">
                <a:latin typeface="Times New Roman" panose="02020603050405020304" pitchFamily="18" charset="0"/>
                <a:ea typeface="宋体" panose="02010600030101010101" pitchFamily="2" charset="-122"/>
              </a:rPr>
              <a:t>scan</a:t>
            </a:r>
            <a:r>
              <a:rPr lang="en-US" altLang="zh-CN" sz="2400">
                <a:latin typeface="Times New Roman" panose="02020603050405020304" pitchFamily="18" charset="0"/>
                <a:ea typeface="宋体" panose="02010600030101010101" pitchFamily="2" charset="-122"/>
              </a:rPr>
              <a:t>()</a:t>
            </a:r>
          </a:p>
          <a:p>
            <a:pPr eaLnBrk="1" hangingPunct="1">
              <a:lnSpc>
                <a:spcPct val="80000"/>
              </a:lnSpc>
            </a:pPr>
            <a:r>
              <a:rPr lang="en-US" altLang="zh-CN" sz="2400">
                <a:latin typeface="Times New Roman" panose="02020603050405020304" pitchFamily="18" charset="0"/>
                <a:ea typeface="宋体" panose="02010600030101010101" pitchFamily="2" charset="-122"/>
              </a:rPr>
              <a:t>{ char </a:t>
            </a:r>
            <a:r>
              <a:rPr lang="en-US" altLang="zh-CN" sz="2400" i="1">
                <a:latin typeface="Times New Roman" panose="02020603050405020304" pitchFamily="18" charset="0"/>
                <a:ea typeface="宋体" panose="02010600030101010101" pitchFamily="2" charset="-122"/>
              </a:rPr>
              <a:t>ch</a:t>
            </a:r>
            <a:r>
              <a:rPr lang="en-US" altLang="zh-CN" sz="2400">
                <a:latin typeface="Times New Roman" panose="02020603050405020304" pitchFamily="18" charset="0"/>
                <a:ea typeface="宋体" panose="02010600030101010101" pitchFamily="2" charset="-122"/>
              </a:rPr>
              <a:t>;</a:t>
            </a:r>
          </a:p>
          <a:p>
            <a:pPr eaLnBrk="1" hangingPunct="1">
              <a:lnSpc>
                <a:spcPct val="80000"/>
              </a:lnSpc>
            </a:pPr>
            <a:r>
              <a:rPr lang="en-US" altLang="zh-CN" sz="2400">
                <a:latin typeface="Times New Roman" panose="02020603050405020304" pitchFamily="18" charset="0"/>
                <a:ea typeface="宋体" panose="02010600030101010101" pitchFamily="2" charset="-122"/>
              </a:rPr>
              <a:t>char* </a:t>
            </a:r>
            <a:r>
              <a:rPr lang="en-US" altLang="zh-CN" sz="2400" i="1">
                <a:latin typeface="Times New Roman" panose="02020603050405020304" pitchFamily="18" charset="0"/>
                <a:ea typeface="宋体" panose="02010600030101010101" pitchFamily="2" charset="-122"/>
              </a:rPr>
              <a:t>token</a:t>
            </a:r>
            <a:r>
              <a:rPr lang="en-US" altLang="zh-CN" sz="2400">
                <a:latin typeface="Times New Roman" panose="02020603050405020304" pitchFamily="18" charset="0"/>
                <a:ea typeface="宋体" panose="02010600030101010101" pitchFamily="2" charset="-122"/>
              </a:rPr>
              <a:t>;</a:t>
            </a:r>
            <a:endParaRPr lang="en-US" altLang="zh-CN" sz="2400" i="1">
              <a:latin typeface="Times New Roman" panose="02020603050405020304" pitchFamily="18" charset="0"/>
              <a:ea typeface="宋体" panose="02010600030101010101" pitchFamily="2" charset="-122"/>
            </a:endParaRPr>
          </a:p>
          <a:p>
            <a:pPr eaLnBrk="1" hangingPunct="1">
              <a:lnSpc>
                <a:spcPct val="80000"/>
              </a:lnSpc>
            </a:pPr>
            <a:r>
              <a:rPr lang="en-US" altLang="zh-CN" sz="2400" i="1">
                <a:latin typeface="Times New Roman" panose="02020603050405020304" pitchFamily="18" charset="0"/>
                <a:ea typeface="宋体" panose="02010600030101010101" pitchFamily="2" charset="-122"/>
              </a:rPr>
              <a:t>ch</a:t>
            </a:r>
            <a:r>
              <a:rPr lang="en-US" altLang="zh-CN" sz="2400">
                <a:latin typeface="Times New Roman" panose="02020603050405020304" pitchFamily="18" charset="0"/>
                <a:ea typeface="宋体" panose="02010600030101010101" pitchFamily="2" charset="-122"/>
              </a:rPr>
              <a:t> = </a:t>
            </a:r>
            <a:r>
              <a:rPr lang="en-US" altLang="zh-CN" sz="2400" i="1">
                <a:latin typeface="Times New Roman" panose="02020603050405020304" pitchFamily="18" charset="0"/>
                <a:ea typeface="宋体" panose="02010600030101010101" pitchFamily="2" charset="-122"/>
              </a:rPr>
              <a:t>getchar</a:t>
            </a:r>
            <a:r>
              <a:rPr lang="en-US" altLang="zh-CN" sz="2400">
                <a:latin typeface="Times New Roman" panose="02020603050405020304" pitchFamily="18" charset="0"/>
                <a:ea typeface="宋体" panose="02010600030101010101" pitchFamily="2" charset="-122"/>
              </a:rPr>
              <a:t>();</a:t>
            </a:r>
          </a:p>
          <a:p>
            <a:pPr eaLnBrk="1" hangingPunct="1">
              <a:lnSpc>
                <a:spcPct val="80000"/>
              </a:lnSpc>
            </a:pPr>
            <a:r>
              <a:rPr lang="en-US" altLang="zh-CN" sz="2400">
                <a:latin typeface="Times New Roman" panose="02020603050405020304" pitchFamily="18" charset="0"/>
                <a:ea typeface="宋体" panose="02010600030101010101" pitchFamily="2" charset="-122"/>
              </a:rPr>
              <a:t>while (</a:t>
            </a:r>
            <a:r>
              <a:rPr lang="en-US" altLang="zh-CN" sz="2400" i="1">
                <a:latin typeface="Times New Roman" panose="02020603050405020304" pitchFamily="18" charset="0"/>
                <a:ea typeface="宋体" panose="02010600030101010101" pitchFamily="2" charset="-122"/>
              </a:rPr>
              <a:t>ch</a:t>
            </a:r>
            <a:r>
              <a:rPr lang="en-US" altLang="zh-CN" sz="2400">
                <a:latin typeface="Times New Roman" panose="02020603050405020304" pitchFamily="18" charset="0"/>
                <a:ea typeface="宋体" panose="02010600030101010101" pitchFamily="2" charset="-122"/>
              </a:rPr>
              <a:t> = =</a:t>
            </a:r>
            <a:r>
              <a:rPr lang="en-US" altLang="zh-CN" sz="2400" i="1">
                <a:latin typeface="Times New Roman" panose="02020603050405020304" pitchFamily="18" charset="0"/>
                <a:ea typeface="宋体" panose="02010600030101010101" pitchFamily="2" charset="-122"/>
              </a:rPr>
              <a:t>blank</a:t>
            </a:r>
            <a:r>
              <a:rPr lang="en-US" altLang="zh-CN" sz="2400">
                <a:latin typeface="Times New Roman" panose="02020603050405020304" pitchFamily="18" charset="0"/>
                <a:ea typeface="宋体" panose="02010600030101010101" pitchFamily="2" charset="-122"/>
              </a:rPr>
              <a:t> || </a:t>
            </a:r>
            <a:r>
              <a:rPr lang="en-US" altLang="zh-CN" sz="2400" i="1">
                <a:latin typeface="Times New Roman" panose="02020603050405020304" pitchFamily="18" charset="0"/>
                <a:ea typeface="宋体" panose="02010600030101010101" pitchFamily="2" charset="-122"/>
              </a:rPr>
              <a:t>ch</a:t>
            </a:r>
            <a:r>
              <a:rPr lang="en-US" altLang="zh-CN" sz="2400">
                <a:latin typeface="Times New Roman" panose="02020603050405020304" pitchFamily="18" charset="0"/>
                <a:ea typeface="宋体" panose="02010600030101010101" pitchFamily="2" charset="-122"/>
              </a:rPr>
              <a:t> = = </a:t>
            </a:r>
            <a:r>
              <a:rPr lang="en-US" altLang="zh-CN" sz="2400" i="1">
                <a:latin typeface="Times New Roman" panose="02020603050405020304" pitchFamily="18" charset="0"/>
                <a:ea typeface="宋体" panose="02010600030101010101" pitchFamily="2" charset="-122"/>
              </a:rPr>
              <a:t>tab</a:t>
            </a:r>
            <a:r>
              <a:rPr lang="en-US" altLang="zh-CN" sz="2400">
                <a:latin typeface="Times New Roman" panose="02020603050405020304" pitchFamily="18" charset="0"/>
                <a:ea typeface="宋体" panose="02010600030101010101" pitchFamily="2" charset="-122"/>
              </a:rPr>
              <a:t> || </a:t>
            </a:r>
            <a:r>
              <a:rPr lang="en-US" altLang="zh-CN" sz="2400" i="1">
                <a:latin typeface="Times New Roman" panose="02020603050405020304" pitchFamily="18" charset="0"/>
                <a:ea typeface="宋体" panose="02010600030101010101" pitchFamily="2" charset="-122"/>
              </a:rPr>
              <a:t>ch</a:t>
            </a:r>
            <a:r>
              <a:rPr lang="en-US" altLang="zh-CN" sz="2400">
                <a:latin typeface="Times New Roman" panose="02020603050405020304" pitchFamily="18" charset="0"/>
                <a:ea typeface="宋体" panose="02010600030101010101" pitchFamily="2" charset="-122"/>
              </a:rPr>
              <a:t> = = </a:t>
            </a:r>
            <a:r>
              <a:rPr lang="en-US" altLang="zh-CN" sz="2400" i="1">
                <a:latin typeface="Times New Roman" panose="02020603050405020304" pitchFamily="18" charset="0"/>
                <a:ea typeface="宋体" panose="02010600030101010101" pitchFamily="2" charset="-122"/>
              </a:rPr>
              <a:t>newline</a:t>
            </a:r>
            <a:r>
              <a:rPr lang="en-US" altLang="zh-CN" sz="2400">
                <a:latin typeface="Times New Roman" panose="02020603050405020304" pitchFamily="18" charset="0"/>
                <a:ea typeface="宋体" panose="02010600030101010101" pitchFamily="2" charset="-122"/>
              </a:rPr>
              <a:t>) {</a:t>
            </a:r>
            <a:endParaRPr lang="en-US" altLang="zh-CN" sz="2400" i="1">
              <a:latin typeface="Times New Roman" panose="02020603050405020304" pitchFamily="18" charset="0"/>
              <a:ea typeface="宋体" panose="02010600030101010101" pitchFamily="2" charset="-122"/>
            </a:endParaRPr>
          </a:p>
          <a:p>
            <a:pPr eaLnBrk="1" hangingPunct="1">
              <a:lnSpc>
                <a:spcPct val="80000"/>
              </a:lnSpc>
            </a:pPr>
            <a:r>
              <a:rPr lang="en-US" altLang="zh-CN" sz="2400" i="1">
                <a:latin typeface="Times New Roman" panose="02020603050405020304" pitchFamily="18" charset="0"/>
                <a:ea typeface="宋体" panose="02010600030101010101" pitchFamily="2" charset="-122"/>
              </a:rPr>
              <a:t>ch</a:t>
            </a:r>
            <a:r>
              <a:rPr lang="en-US" altLang="zh-CN" sz="2400">
                <a:latin typeface="Times New Roman" panose="02020603050405020304" pitchFamily="18" charset="0"/>
                <a:ea typeface="宋体" panose="02010600030101010101" pitchFamily="2" charset="-122"/>
              </a:rPr>
              <a:t> = </a:t>
            </a:r>
            <a:r>
              <a:rPr lang="en-US" altLang="zh-CN" sz="2400" i="1">
                <a:latin typeface="Times New Roman" panose="02020603050405020304" pitchFamily="18" charset="0"/>
                <a:ea typeface="宋体" panose="02010600030101010101" pitchFamily="2" charset="-122"/>
              </a:rPr>
              <a:t>getchar</a:t>
            </a:r>
            <a:r>
              <a:rPr lang="en-US" altLang="zh-CN" sz="2400">
                <a:latin typeface="Times New Roman" panose="02020603050405020304" pitchFamily="18" charset="0"/>
                <a:ea typeface="宋体" panose="02010600030101010101" pitchFamily="2" charset="-122"/>
              </a:rPr>
              <a:t>();</a:t>
            </a:r>
          </a:p>
          <a:p>
            <a:pPr eaLnBrk="1" hangingPunct="1">
              <a:lnSpc>
                <a:spcPct val="80000"/>
              </a:lnSpc>
            </a:pP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lexeme</a:t>
            </a:r>
            <a:r>
              <a:rPr lang="en-US" altLang="zh-CN" sz="2400">
                <a:latin typeface="Times New Roman" panose="02020603050405020304" pitchFamily="18" charset="0"/>
                <a:ea typeface="宋体" panose="02010600030101010101" pitchFamily="2" charset="-122"/>
              </a:rPr>
              <a:t>_</a:t>
            </a:r>
            <a:r>
              <a:rPr lang="en-US" altLang="zh-CN" sz="2400" i="1">
                <a:latin typeface="Times New Roman" panose="02020603050405020304" pitchFamily="18" charset="0"/>
                <a:ea typeface="宋体" panose="02010600030101010101" pitchFamily="2" charset="-122"/>
              </a:rPr>
              <a:t>beginning</a:t>
            </a:r>
            <a:r>
              <a:rPr lang="en-US" altLang="zh-CN" sz="2400">
                <a:latin typeface="Times New Roman" panose="02020603050405020304" pitchFamily="18" charset="0"/>
                <a:ea typeface="宋体" panose="02010600030101010101" pitchFamily="2" charset="-122"/>
              </a:rPr>
              <a:t>++;</a:t>
            </a:r>
          </a:p>
          <a:p>
            <a:pPr eaLnBrk="1" hangingPunct="1">
              <a:lnSpc>
                <a:spcPct val="80000"/>
              </a:lnSpc>
            </a:pPr>
            <a:r>
              <a:rPr lang="en-US" altLang="zh-CN" sz="2400">
                <a:latin typeface="Times New Roman" panose="02020603050405020304" pitchFamily="18" charset="0"/>
                <a:ea typeface="宋体" panose="02010600030101010101" pitchFamily="2" charset="-122"/>
              </a:rPr>
              <a:t>}</a:t>
            </a:r>
          </a:p>
          <a:p>
            <a:pPr eaLnBrk="1" hangingPunct="1">
              <a:lnSpc>
                <a:spcPct val="80000"/>
              </a:lnSpc>
            </a:pPr>
            <a:r>
              <a:rPr lang="en-US" altLang="zh-CN" sz="2400">
                <a:latin typeface="Times New Roman" panose="02020603050405020304" pitchFamily="18" charset="0"/>
                <a:ea typeface="宋体" panose="02010600030101010101" pitchFamily="2" charset="-122"/>
              </a:rPr>
              <a:t>if (</a:t>
            </a:r>
            <a:r>
              <a:rPr lang="en-US" altLang="zh-CN" sz="2400" i="1">
                <a:latin typeface="Times New Roman" panose="02020603050405020304" pitchFamily="18" charset="0"/>
                <a:ea typeface="宋体" panose="02010600030101010101" pitchFamily="2" charset="-122"/>
              </a:rPr>
              <a:t>isalpha</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ch</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ch</a:t>
            </a:r>
            <a:r>
              <a:rPr lang="en-US" altLang="zh-CN" sz="2400">
                <a:latin typeface="Times New Roman" panose="02020603050405020304" pitchFamily="18" charset="0"/>
                <a:ea typeface="宋体" panose="02010600030101010101" pitchFamily="2" charset="-122"/>
              </a:rPr>
              <a:t> = </a:t>
            </a:r>
            <a:r>
              <a:rPr lang="en-US" altLang="zh-CN" sz="2400" i="1">
                <a:latin typeface="Times New Roman" panose="02020603050405020304" pitchFamily="18" charset="0"/>
                <a:ea typeface="宋体" panose="02010600030101010101" pitchFamily="2" charset="-122"/>
              </a:rPr>
              <a:t>getchar</a:t>
            </a:r>
            <a:r>
              <a:rPr lang="en-US" altLang="zh-CN" sz="2400">
                <a:latin typeface="Times New Roman" panose="02020603050405020304" pitchFamily="18" charset="0"/>
                <a:ea typeface="宋体" panose="02010600030101010101" pitchFamily="2" charset="-122"/>
              </a:rPr>
              <a:t>(); </a:t>
            </a:r>
          </a:p>
          <a:p>
            <a:pPr eaLnBrk="1" hangingPunct="1">
              <a:lnSpc>
                <a:spcPct val="80000"/>
              </a:lnSpc>
            </a:pPr>
            <a:r>
              <a:rPr lang="en-US" altLang="zh-CN" sz="2400">
                <a:latin typeface="Times New Roman" panose="02020603050405020304" pitchFamily="18" charset="0"/>
                <a:ea typeface="宋体" panose="02010600030101010101" pitchFamily="2" charset="-122"/>
              </a:rPr>
              <a:t>    while (</a:t>
            </a:r>
            <a:r>
              <a:rPr lang="en-US" altLang="zh-CN" sz="2400" i="1">
                <a:latin typeface="Times New Roman" panose="02020603050405020304" pitchFamily="18" charset="0"/>
                <a:ea typeface="宋体" panose="02010600030101010101" pitchFamily="2" charset="-122"/>
              </a:rPr>
              <a:t>isalnum</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ch</a:t>
            </a:r>
            <a:r>
              <a:rPr lang="en-US" altLang="zh-CN" sz="2400">
                <a:latin typeface="Times New Roman" panose="02020603050405020304" pitchFamily="18" charset="0"/>
                <a:ea typeface="宋体" panose="02010600030101010101" pitchFamily="2" charset="-122"/>
              </a:rPr>
              <a:t>))</a:t>
            </a:r>
            <a:endParaRPr lang="en-US" altLang="zh-CN" sz="2400" i="1">
              <a:latin typeface="Times New Roman" panose="02020603050405020304" pitchFamily="18" charset="0"/>
              <a:ea typeface="宋体" panose="02010600030101010101" pitchFamily="2" charset="-122"/>
            </a:endParaRPr>
          </a:p>
          <a:p>
            <a:pPr eaLnBrk="1" hangingPunct="1">
              <a:lnSpc>
                <a:spcPct val="80000"/>
              </a:lnSpc>
            </a:pPr>
            <a:r>
              <a:rPr lang="en-US" altLang="zh-CN" sz="2400" i="1">
                <a:latin typeface="Times New Roman" panose="02020603050405020304" pitchFamily="18" charset="0"/>
                <a:ea typeface="宋体" panose="02010600030101010101" pitchFamily="2" charset="-122"/>
              </a:rPr>
              <a:t>         ch</a:t>
            </a:r>
            <a:r>
              <a:rPr lang="en-US" altLang="zh-CN" sz="2400">
                <a:latin typeface="Times New Roman" panose="02020603050405020304" pitchFamily="18" charset="0"/>
                <a:ea typeface="宋体" panose="02010600030101010101" pitchFamily="2" charset="-122"/>
              </a:rPr>
              <a:t> = </a:t>
            </a:r>
            <a:r>
              <a:rPr lang="en-US" altLang="zh-CN" sz="2400" i="1">
                <a:latin typeface="Times New Roman" panose="02020603050405020304" pitchFamily="18" charset="0"/>
                <a:ea typeface="宋体" panose="02010600030101010101" pitchFamily="2" charset="-122"/>
              </a:rPr>
              <a:t>getchar</a:t>
            </a:r>
            <a:r>
              <a:rPr lang="en-US" altLang="zh-CN" sz="2400">
                <a:latin typeface="Times New Roman" panose="02020603050405020304" pitchFamily="18" charset="0"/>
                <a:ea typeface="宋体" panose="02010600030101010101" pitchFamily="2" charset="-122"/>
              </a:rPr>
              <a:t>();</a:t>
            </a:r>
            <a:endParaRPr lang="en-US" altLang="zh-CN" sz="2400" i="1">
              <a:latin typeface="Times New Roman" panose="02020603050405020304" pitchFamily="18" charset="0"/>
              <a:ea typeface="宋体" panose="02010600030101010101" pitchFamily="2" charset="-122"/>
            </a:endParaRPr>
          </a:p>
          <a:p>
            <a:pPr eaLnBrk="1" hangingPunct="1">
              <a:lnSpc>
                <a:spcPct val="80000"/>
              </a:lnSpc>
            </a:pPr>
            <a:r>
              <a:rPr lang="en-US" altLang="zh-CN" sz="2400" i="1">
                <a:latin typeface="Times New Roman" panose="02020603050405020304" pitchFamily="18" charset="0"/>
                <a:ea typeface="宋体" panose="02010600030101010101" pitchFamily="2" charset="-122"/>
              </a:rPr>
              <a:t>retract</a:t>
            </a:r>
            <a:r>
              <a:rPr lang="en-US" altLang="zh-CN" sz="2400">
                <a:latin typeface="Times New Roman" panose="02020603050405020304" pitchFamily="18" charset="0"/>
                <a:ea typeface="宋体" panose="02010600030101010101" pitchFamily="2" charset="-122"/>
              </a:rPr>
              <a:t>(1);</a:t>
            </a:r>
            <a:endParaRPr lang="en-US" altLang="zh-CN" sz="2400" i="1">
              <a:latin typeface="Times New Roman" panose="02020603050405020304" pitchFamily="18" charset="0"/>
              <a:ea typeface="宋体" panose="02010600030101010101" pitchFamily="2" charset="-122"/>
            </a:endParaRPr>
          </a:p>
          <a:p>
            <a:pPr eaLnBrk="1" hangingPunct="1">
              <a:lnSpc>
                <a:spcPct val="80000"/>
              </a:lnSpc>
            </a:pPr>
            <a:r>
              <a:rPr lang="en-US" altLang="zh-CN" sz="2400" i="1">
                <a:latin typeface="Times New Roman" panose="02020603050405020304" pitchFamily="18" charset="0"/>
                <a:ea typeface="宋体" panose="02010600030101010101" pitchFamily="2" charset="-122"/>
              </a:rPr>
              <a:t>token</a:t>
            </a:r>
            <a:r>
              <a:rPr lang="en-US" altLang="zh-CN" sz="2400">
                <a:latin typeface="Times New Roman" panose="02020603050405020304" pitchFamily="18" charset="0"/>
                <a:ea typeface="宋体" panose="02010600030101010101" pitchFamily="2" charset="-122"/>
              </a:rPr>
              <a:t> = </a:t>
            </a:r>
            <a:r>
              <a:rPr lang="en-US" altLang="zh-CN" sz="2400" i="1">
                <a:latin typeface="Times New Roman" panose="02020603050405020304" pitchFamily="18" charset="0"/>
                <a:ea typeface="宋体" panose="02010600030101010101" pitchFamily="2" charset="-122"/>
              </a:rPr>
              <a:t>copytoken</a:t>
            </a:r>
            <a:r>
              <a:rPr lang="en-US" altLang="zh-CN" sz="2400">
                <a:latin typeface="Times New Roman" panose="02020603050405020304" pitchFamily="18" charset="0"/>
                <a:ea typeface="宋体" panose="02010600030101010101" pitchFamily="2" charset="-122"/>
              </a:rPr>
              <a:t>();</a:t>
            </a:r>
          </a:p>
          <a:p>
            <a:pPr eaLnBrk="1" hangingPunct="1">
              <a:lnSpc>
                <a:spcPct val="80000"/>
              </a:lnSpc>
            </a:pPr>
            <a:r>
              <a:rPr lang="en-US" altLang="zh-CN" sz="2400">
                <a:latin typeface="Times New Roman" panose="02020603050405020304" pitchFamily="18" charset="0"/>
                <a:ea typeface="宋体" panose="02010600030101010101" pitchFamily="2" charset="-122"/>
              </a:rPr>
              <a:t>return(</a:t>
            </a:r>
            <a:r>
              <a:rPr lang="en-US" altLang="zh-CN" sz="2400" i="1">
                <a:latin typeface="Times New Roman" panose="02020603050405020304" pitchFamily="18" charset="0"/>
                <a:ea typeface="宋体" panose="02010600030101010101" pitchFamily="2" charset="-122"/>
              </a:rPr>
              <a:t>gettoken</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token</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install</a:t>
            </a:r>
            <a:r>
              <a:rPr lang="en-US" altLang="zh-CN" sz="2400">
                <a:latin typeface="Times New Roman" panose="02020603050405020304" pitchFamily="18" charset="0"/>
                <a:ea typeface="宋体" panose="02010600030101010101" pitchFamily="2" charset="-122"/>
              </a:rPr>
              <a:t>_</a:t>
            </a:r>
            <a:r>
              <a:rPr lang="en-US" altLang="zh-CN" sz="2400" i="1">
                <a:latin typeface="Times New Roman" panose="02020603050405020304" pitchFamily="18" charset="0"/>
                <a:ea typeface="宋体" panose="02010600030101010101" pitchFamily="2" charset="-122"/>
              </a:rPr>
              <a:t>id</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token</a:t>
            </a:r>
            <a:r>
              <a:rPr lang="en-US" altLang="zh-CN" sz="2400">
                <a:latin typeface="Times New Roman" panose="02020603050405020304" pitchFamily="18" charset="0"/>
                <a:ea typeface="宋体" panose="02010600030101010101" pitchFamily="2" charset="-122"/>
              </a:rPr>
              <a:t>));}</a:t>
            </a:r>
          </a:p>
        </p:txBody>
      </p:sp>
      <p:sp>
        <p:nvSpPr>
          <p:cNvPr id="2" name="矩形 1">
            <a:extLst>
              <a:ext uri="{FF2B5EF4-FFF2-40B4-BE49-F238E27FC236}">
                <a16:creationId xmlns:a16="http://schemas.microsoft.com/office/drawing/2014/main" id="{32D06DB4-A714-40F3-A5B4-B96D09144A79}"/>
              </a:ext>
            </a:extLst>
          </p:cNvPr>
          <p:cNvSpPr>
            <a:spLocks noChangeArrowheads="1"/>
          </p:cNvSpPr>
          <p:nvPr/>
        </p:nvSpPr>
        <p:spPr bwMode="auto">
          <a:xfrm>
            <a:off x="323850" y="2349500"/>
            <a:ext cx="7920038" cy="1800225"/>
          </a:xfrm>
          <a:prstGeom prst="rect">
            <a:avLst/>
          </a:prstGeom>
          <a:noFill/>
          <a:ln w="9525" algn="ctr">
            <a:solidFill>
              <a:schemeClr val="tx1"/>
            </a:solidFill>
            <a:round/>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7" name="矩形 6">
            <a:extLst>
              <a:ext uri="{FF2B5EF4-FFF2-40B4-BE49-F238E27FC236}">
                <a16:creationId xmlns:a16="http://schemas.microsoft.com/office/drawing/2014/main" id="{80838926-1020-460B-9894-F78010C6C477}"/>
              </a:ext>
            </a:extLst>
          </p:cNvPr>
          <p:cNvSpPr>
            <a:spLocks noChangeArrowheads="1"/>
          </p:cNvSpPr>
          <p:nvPr/>
        </p:nvSpPr>
        <p:spPr bwMode="auto">
          <a:xfrm>
            <a:off x="323850" y="4149725"/>
            <a:ext cx="7920038" cy="2232025"/>
          </a:xfrm>
          <a:prstGeom prst="rect">
            <a:avLst/>
          </a:prstGeom>
          <a:noFill/>
          <a:ln w="9525" algn="ctr">
            <a:solidFill>
              <a:schemeClr val="tx1"/>
            </a:solidFill>
            <a:round/>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xit" presetSubtype="0" fill="hold" grpId="1"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xit" presetSubtype="0" fill="hold" grpId="1" nodeType="clickEffect">
                                  <p:stCondLst>
                                    <p:cond delay="0"/>
                                  </p:stCondLst>
                                  <p:childTnLst>
                                    <p:animEffect transition="out" filter="fad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7" grpId="0" animBg="1"/>
      <p:bldP spid="7" grpId="1" animBg="1"/>
    </p:bldLst>
  </p:timing>
</p:sld>
</file>

<file path=ppt/slides/slide1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日期占位符 3">
            <a:extLst>
              <a:ext uri="{FF2B5EF4-FFF2-40B4-BE49-F238E27FC236}">
                <a16:creationId xmlns:a16="http://schemas.microsoft.com/office/drawing/2014/main" id="{B9EE0FAB-9AEC-4D2B-9A64-40AF00AE7903}"/>
              </a:ext>
            </a:extLst>
          </p:cNvPr>
          <p:cNvSpPr>
            <a:spLocks noGrp="1"/>
          </p:cNvSpPr>
          <p:nvPr>
            <p:ph type="dt" sz="quarter" idx="10"/>
          </p:nvPr>
        </p:nvSpPr>
        <p:spPr>
          <a:xfrm>
            <a:off x="457200" y="6245225"/>
            <a:ext cx="2133600" cy="476250"/>
          </a:xfrm>
          <a:ln>
            <a:miter lim="800000"/>
            <a:headEnd/>
            <a:tailEnd/>
          </a:ln>
        </p:spPr>
        <p:txBody>
          <a:bodyPr anchor="t"/>
          <a:lstStyle/>
          <a:p>
            <a:pPr>
              <a:defRPr/>
            </a:pPr>
            <a:fld id="{B80B1252-E252-4D96-BA96-17C08D8E06AF}" type="datetime1">
              <a:rPr lang="zh-CN" altLang="en-US">
                <a:latin typeface="+mn-lt"/>
              </a:rPr>
              <a:pPr>
                <a:defRPr/>
              </a:pPr>
              <a:t>2020/12/14</a:t>
            </a:fld>
            <a:endParaRPr lang="en-US" altLang="zh-CN">
              <a:latin typeface="+mn-lt"/>
            </a:endParaRPr>
          </a:p>
        </p:txBody>
      </p:sp>
      <p:sp>
        <p:nvSpPr>
          <p:cNvPr id="141315" name="灯片编号占位符 5">
            <a:extLst>
              <a:ext uri="{FF2B5EF4-FFF2-40B4-BE49-F238E27FC236}">
                <a16:creationId xmlns:a16="http://schemas.microsoft.com/office/drawing/2014/main" id="{42C1E40C-307D-4425-A540-66507BB99638}"/>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863FE0C-8537-4081-9957-358E172769F1}" type="slidenum">
              <a:rPr lang="en-US" altLang="zh-CN" sz="1400" b="0">
                <a:ea typeface="宋体" panose="02010600030101010101" pitchFamily="2" charset="-122"/>
              </a:rPr>
              <a:pPr>
                <a:spcBef>
                  <a:spcPct val="0"/>
                </a:spcBef>
                <a:buClrTx/>
                <a:buSzTx/>
                <a:buFontTx/>
                <a:buNone/>
              </a:pPr>
              <a:t>133</a:t>
            </a:fld>
            <a:endParaRPr lang="en-US" altLang="zh-CN" sz="1400" b="0">
              <a:ea typeface="宋体" panose="02010600030101010101" pitchFamily="2" charset="-122"/>
            </a:endParaRPr>
          </a:p>
        </p:txBody>
      </p:sp>
      <p:sp>
        <p:nvSpPr>
          <p:cNvPr id="141316" name="Rectangle 2">
            <a:extLst>
              <a:ext uri="{FF2B5EF4-FFF2-40B4-BE49-F238E27FC236}">
                <a16:creationId xmlns:a16="http://schemas.microsoft.com/office/drawing/2014/main" id="{65682F4A-092E-4091-ABA1-0A649C0D60E2}"/>
              </a:ext>
            </a:extLst>
          </p:cNvPr>
          <p:cNvSpPr>
            <a:spLocks noGrp="1" noChangeArrowheads="1"/>
          </p:cNvSpPr>
          <p:nvPr>
            <p:ph type="body" idx="4294967295"/>
          </p:nvPr>
        </p:nvSpPr>
        <p:spPr>
          <a:xfrm>
            <a:off x="1763713" y="187325"/>
            <a:ext cx="5635625" cy="6481763"/>
          </a:xfrm>
        </p:spPr>
        <p:txBody>
          <a:bodyPr/>
          <a:lstStyle/>
          <a:p>
            <a:pPr eaLnBrk="1" hangingPunct="1">
              <a:lnSpc>
                <a:spcPct val="80000"/>
              </a:lnSpc>
            </a:pPr>
            <a:r>
              <a:rPr lang="en-US" altLang="zh-CN" sz="2400">
                <a:latin typeface="Times New Roman" panose="02020603050405020304" pitchFamily="18" charset="0"/>
                <a:ea typeface="宋体" panose="02010600030101010101" pitchFamily="2" charset="-122"/>
              </a:rPr>
              <a:t>else</a:t>
            </a:r>
          </a:p>
          <a:p>
            <a:pPr eaLnBrk="1" hangingPunct="1">
              <a:lnSpc>
                <a:spcPct val="80000"/>
              </a:lnSpc>
            </a:pPr>
            <a:r>
              <a:rPr lang="en-US" altLang="zh-CN" sz="2400">
                <a:latin typeface="Times New Roman" panose="02020603050405020304" pitchFamily="18" charset="0"/>
                <a:ea typeface="宋体" panose="02010600030101010101" pitchFamily="2" charset="-122"/>
              </a:rPr>
              <a:t>if (</a:t>
            </a:r>
            <a:r>
              <a:rPr lang="en-US" altLang="zh-CN" sz="2400" i="1">
                <a:latin typeface="Times New Roman" panose="02020603050405020304" pitchFamily="18" charset="0"/>
                <a:ea typeface="宋体" panose="02010600030101010101" pitchFamily="2" charset="-122"/>
              </a:rPr>
              <a:t>isdigit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ch</a:t>
            </a:r>
            <a:r>
              <a:rPr lang="en-US" altLang="zh-CN" sz="2400">
                <a:latin typeface="Times New Roman" panose="02020603050405020304" pitchFamily="18" charset="0"/>
                <a:ea typeface="宋体" panose="02010600030101010101" pitchFamily="2" charset="-122"/>
              </a:rPr>
              <a:t>)) {</a:t>
            </a:r>
          </a:p>
          <a:p>
            <a:pPr eaLnBrk="1" hangingPunct="1">
              <a:lnSpc>
                <a:spcPct val="80000"/>
              </a:lnSpc>
            </a:pP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ch</a:t>
            </a:r>
            <a:r>
              <a:rPr lang="en-US" altLang="zh-CN" sz="2400">
                <a:latin typeface="Times New Roman" panose="02020603050405020304" pitchFamily="18" charset="0"/>
                <a:ea typeface="宋体" panose="02010600030101010101" pitchFamily="2" charset="-122"/>
              </a:rPr>
              <a:t> = </a:t>
            </a:r>
            <a:r>
              <a:rPr lang="en-US" altLang="zh-CN" sz="2400" i="1">
                <a:latin typeface="Times New Roman" panose="02020603050405020304" pitchFamily="18" charset="0"/>
                <a:ea typeface="宋体" panose="02010600030101010101" pitchFamily="2" charset="-122"/>
              </a:rPr>
              <a:t>getchar</a:t>
            </a:r>
            <a:r>
              <a:rPr lang="en-US" altLang="zh-CN" sz="2400">
                <a:latin typeface="Times New Roman" panose="02020603050405020304" pitchFamily="18" charset="0"/>
                <a:ea typeface="宋体" panose="02010600030101010101" pitchFamily="2" charset="-122"/>
              </a:rPr>
              <a:t>();</a:t>
            </a:r>
          </a:p>
          <a:p>
            <a:pPr eaLnBrk="1" hangingPunct="1">
              <a:lnSpc>
                <a:spcPct val="80000"/>
              </a:lnSpc>
            </a:pPr>
            <a:r>
              <a:rPr lang="en-US" altLang="zh-CN" sz="2400">
                <a:latin typeface="Times New Roman" panose="02020603050405020304" pitchFamily="18" charset="0"/>
                <a:ea typeface="宋体" panose="02010600030101010101" pitchFamily="2" charset="-122"/>
              </a:rPr>
              <a:t>    while (</a:t>
            </a:r>
            <a:r>
              <a:rPr lang="en-US" altLang="zh-CN" sz="2400" i="1">
                <a:latin typeface="Times New Roman" panose="02020603050405020304" pitchFamily="18" charset="0"/>
                <a:ea typeface="宋体" panose="02010600030101010101" pitchFamily="2" charset="-122"/>
              </a:rPr>
              <a:t>isdigit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ch</a:t>
            </a:r>
            <a:r>
              <a:rPr lang="en-US" altLang="zh-CN" sz="2400">
                <a:latin typeface="Times New Roman" panose="02020603050405020304" pitchFamily="18" charset="0"/>
                <a:ea typeface="宋体" panose="02010600030101010101" pitchFamily="2" charset="-122"/>
              </a:rPr>
              <a:t>))</a:t>
            </a:r>
          </a:p>
          <a:p>
            <a:pPr eaLnBrk="1" hangingPunct="1">
              <a:lnSpc>
                <a:spcPct val="80000"/>
              </a:lnSpc>
            </a:pP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ch</a:t>
            </a:r>
            <a:r>
              <a:rPr lang="en-US" altLang="zh-CN" sz="2400">
                <a:latin typeface="Times New Roman" panose="02020603050405020304" pitchFamily="18" charset="0"/>
                <a:ea typeface="宋体" panose="02010600030101010101" pitchFamily="2" charset="-122"/>
              </a:rPr>
              <a:t> = </a:t>
            </a:r>
            <a:r>
              <a:rPr lang="en-US" altLang="zh-CN" sz="2400" i="1">
                <a:latin typeface="Times New Roman" panose="02020603050405020304" pitchFamily="18" charset="0"/>
                <a:ea typeface="宋体" panose="02010600030101010101" pitchFamily="2" charset="-122"/>
              </a:rPr>
              <a:t>getchar</a:t>
            </a:r>
            <a:r>
              <a:rPr lang="en-US" altLang="zh-CN" sz="2400">
                <a:latin typeface="Times New Roman" panose="02020603050405020304" pitchFamily="18" charset="0"/>
                <a:ea typeface="宋体" panose="02010600030101010101" pitchFamily="2" charset="-122"/>
              </a:rPr>
              <a:t>();</a:t>
            </a:r>
            <a:endParaRPr lang="en-US" altLang="zh-CN" sz="2400" i="1">
              <a:latin typeface="Times New Roman" panose="02020603050405020304" pitchFamily="18" charset="0"/>
              <a:ea typeface="宋体" panose="02010600030101010101" pitchFamily="2" charset="-122"/>
            </a:endParaRPr>
          </a:p>
          <a:p>
            <a:pPr eaLnBrk="1" hangingPunct="1">
              <a:lnSpc>
                <a:spcPct val="80000"/>
              </a:lnSpc>
            </a:pPr>
            <a:r>
              <a:rPr lang="en-US" altLang="zh-CN" sz="2400" i="1">
                <a:latin typeface="Times New Roman" panose="02020603050405020304" pitchFamily="18" charset="0"/>
                <a:ea typeface="宋体" panose="02010600030101010101" pitchFamily="2" charset="-122"/>
              </a:rPr>
              <a:t>retract</a:t>
            </a:r>
            <a:r>
              <a:rPr lang="en-US" altLang="zh-CN" sz="2400">
                <a:latin typeface="Times New Roman" panose="02020603050405020304" pitchFamily="18" charset="0"/>
                <a:ea typeface="宋体" panose="02010600030101010101" pitchFamily="2" charset="-122"/>
              </a:rPr>
              <a:t>(1);</a:t>
            </a:r>
            <a:endParaRPr lang="en-US" altLang="zh-CN" sz="2400" i="1">
              <a:latin typeface="Times New Roman" panose="02020603050405020304" pitchFamily="18" charset="0"/>
              <a:ea typeface="宋体" panose="02010600030101010101" pitchFamily="2" charset="-122"/>
            </a:endParaRPr>
          </a:p>
          <a:p>
            <a:pPr eaLnBrk="1" hangingPunct="1">
              <a:lnSpc>
                <a:spcPct val="80000"/>
              </a:lnSpc>
            </a:pPr>
            <a:r>
              <a:rPr lang="en-US" altLang="zh-CN" sz="2400" i="1">
                <a:latin typeface="Times New Roman" panose="02020603050405020304" pitchFamily="18" charset="0"/>
                <a:ea typeface="宋体" panose="02010600030101010101" pitchFamily="2" charset="-122"/>
              </a:rPr>
              <a:t>token</a:t>
            </a:r>
            <a:r>
              <a:rPr lang="en-US" altLang="zh-CN" sz="2400">
                <a:latin typeface="Times New Roman" panose="02020603050405020304" pitchFamily="18" charset="0"/>
                <a:ea typeface="宋体" panose="02010600030101010101" pitchFamily="2" charset="-122"/>
              </a:rPr>
              <a:t> = </a:t>
            </a:r>
            <a:r>
              <a:rPr lang="en-US" altLang="zh-CN" sz="2400" i="1">
                <a:latin typeface="Times New Roman" panose="02020603050405020304" pitchFamily="18" charset="0"/>
                <a:ea typeface="宋体" panose="02010600030101010101" pitchFamily="2" charset="-122"/>
              </a:rPr>
              <a:t>copytoken</a:t>
            </a:r>
            <a:r>
              <a:rPr lang="en-US" altLang="zh-CN" sz="2400">
                <a:latin typeface="Times New Roman" panose="02020603050405020304" pitchFamily="18" charset="0"/>
                <a:ea typeface="宋体" panose="02010600030101010101" pitchFamily="2" charset="-122"/>
              </a:rPr>
              <a:t>();</a:t>
            </a:r>
          </a:p>
          <a:p>
            <a:pPr eaLnBrk="1" hangingPunct="1">
              <a:lnSpc>
                <a:spcPct val="80000"/>
              </a:lnSpc>
            </a:pPr>
            <a:r>
              <a:rPr lang="en-US" altLang="zh-CN" sz="2400">
                <a:latin typeface="Times New Roman" panose="02020603050405020304" pitchFamily="18" charset="0"/>
                <a:ea typeface="宋体" panose="02010600030101010101" pitchFamily="2" charset="-122"/>
              </a:rPr>
              <a:t>return(INT, </a:t>
            </a:r>
            <a:r>
              <a:rPr lang="en-US" altLang="zh-CN" sz="2400" i="1">
                <a:latin typeface="Times New Roman" panose="02020603050405020304" pitchFamily="18" charset="0"/>
                <a:ea typeface="宋体" panose="02010600030101010101" pitchFamily="2" charset="-122"/>
              </a:rPr>
              <a:t>install</a:t>
            </a:r>
            <a:r>
              <a:rPr lang="en-US" altLang="zh-CN" sz="2400">
                <a:latin typeface="Times New Roman" panose="02020603050405020304" pitchFamily="18" charset="0"/>
                <a:ea typeface="宋体" panose="02010600030101010101" pitchFamily="2" charset="-122"/>
              </a:rPr>
              <a:t>_</a:t>
            </a:r>
            <a:r>
              <a:rPr lang="en-US" altLang="zh-CN" sz="2400" i="1">
                <a:latin typeface="Times New Roman" panose="02020603050405020304" pitchFamily="18" charset="0"/>
                <a:ea typeface="宋体" panose="02010600030101010101" pitchFamily="2" charset="-122"/>
              </a:rPr>
              <a:t>num</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token</a:t>
            </a:r>
            <a:r>
              <a:rPr lang="en-US" altLang="zh-CN" sz="2400">
                <a:latin typeface="Times New Roman" panose="02020603050405020304" pitchFamily="18" charset="0"/>
                <a:ea typeface="宋体" panose="02010600030101010101" pitchFamily="2" charset="-122"/>
              </a:rPr>
              <a:t>));</a:t>
            </a:r>
          </a:p>
          <a:p>
            <a:pPr eaLnBrk="1" hangingPunct="1">
              <a:lnSpc>
                <a:spcPct val="80000"/>
              </a:lnSpc>
            </a:pPr>
            <a:r>
              <a:rPr lang="en-US" altLang="zh-CN" sz="2400">
                <a:latin typeface="Times New Roman" panose="02020603050405020304" pitchFamily="18" charset="0"/>
                <a:ea typeface="宋体" panose="02010600030101010101" pitchFamily="2" charset="-122"/>
              </a:rPr>
              <a:t>}</a:t>
            </a:r>
          </a:p>
          <a:p>
            <a:pPr eaLnBrk="1" hangingPunct="1">
              <a:lnSpc>
                <a:spcPct val="80000"/>
              </a:lnSpc>
            </a:pPr>
            <a:r>
              <a:rPr lang="en-US" altLang="zh-CN" sz="2400">
                <a:latin typeface="Times New Roman" panose="02020603050405020304" pitchFamily="18" charset="0"/>
                <a:ea typeface="宋体" panose="02010600030101010101" pitchFamily="2" charset="-122"/>
              </a:rPr>
              <a:t>else</a:t>
            </a:r>
          </a:p>
          <a:p>
            <a:pPr eaLnBrk="1" hangingPunct="1">
              <a:lnSpc>
                <a:spcPct val="80000"/>
              </a:lnSpc>
            </a:pPr>
            <a:r>
              <a:rPr lang="en-US" altLang="zh-CN" sz="2400">
                <a:latin typeface="Times New Roman" panose="02020603050405020304" pitchFamily="18" charset="0"/>
                <a:ea typeface="宋体" panose="02010600030101010101" pitchFamily="2" charset="-122"/>
              </a:rPr>
              <a:t>switch(</a:t>
            </a:r>
            <a:r>
              <a:rPr lang="en-US" altLang="zh-CN" sz="2400" i="1">
                <a:latin typeface="Times New Roman" panose="02020603050405020304" pitchFamily="18" charset="0"/>
                <a:ea typeface="宋体" panose="02010600030101010101" pitchFamily="2" charset="-122"/>
              </a:rPr>
              <a:t>ch</a:t>
            </a:r>
            <a:r>
              <a:rPr lang="en-US" altLang="zh-CN" sz="2400">
                <a:latin typeface="Times New Roman" panose="02020603050405020304" pitchFamily="18" charset="0"/>
                <a:ea typeface="宋体" panose="02010600030101010101" pitchFamily="2" charset="-122"/>
              </a:rPr>
              <a:t>)</a:t>
            </a:r>
          </a:p>
          <a:p>
            <a:pPr eaLnBrk="1" hangingPunct="1">
              <a:lnSpc>
                <a:spcPct val="80000"/>
              </a:lnSpc>
            </a:pPr>
            <a:r>
              <a:rPr lang="en-US" altLang="zh-CN" sz="2400">
                <a:latin typeface="Times New Roman" panose="02020603050405020304" pitchFamily="18" charset="0"/>
                <a:ea typeface="宋体" panose="02010600030101010101" pitchFamily="2" charset="-122"/>
              </a:rPr>
              <a:t>{</a:t>
            </a:r>
          </a:p>
          <a:p>
            <a:pPr eaLnBrk="1" hangingPunct="1">
              <a:lnSpc>
                <a:spcPct val="80000"/>
              </a:lnSpc>
            </a:pPr>
            <a:r>
              <a:rPr lang="en-US" altLang="zh-CN" sz="2400">
                <a:latin typeface="Times New Roman" panose="02020603050405020304" pitchFamily="18" charset="0"/>
                <a:ea typeface="宋体" panose="02010600030101010101" pitchFamily="2" charset="-122"/>
              </a:rPr>
              <a:t>    case ‘*’: </a:t>
            </a:r>
            <a:r>
              <a:rPr lang="en-US" altLang="zh-CN" sz="2400" i="1">
                <a:latin typeface="Times New Roman" panose="02020603050405020304" pitchFamily="18" charset="0"/>
                <a:ea typeface="宋体" panose="02010600030101010101" pitchFamily="2" charset="-122"/>
              </a:rPr>
              <a:t>ch</a:t>
            </a:r>
            <a:r>
              <a:rPr lang="en-US" altLang="zh-CN" sz="2400">
                <a:latin typeface="Times New Roman" panose="02020603050405020304" pitchFamily="18" charset="0"/>
                <a:ea typeface="宋体" panose="02010600030101010101" pitchFamily="2" charset="-122"/>
              </a:rPr>
              <a:t> = </a:t>
            </a:r>
            <a:r>
              <a:rPr lang="en-US" altLang="zh-CN" sz="2400" i="1">
                <a:latin typeface="Times New Roman" panose="02020603050405020304" pitchFamily="18" charset="0"/>
                <a:ea typeface="宋体" panose="02010600030101010101" pitchFamily="2" charset="-122"/>
              </a:rPr>
              <a:t>getchar</a:t>
            </a:r>
            <a:r>
              <a:rPr lang="en-US" altLang="zh-CN" sz="2400">
                <a:latin typeface="Times New Roman" panose="02020603050405020304" pitchFamily="18" charset="0"/>
                <a:ea typeface="宋体" panose="02010600030101010101" pitchFamily="2" charset="-122"/>
              </a:rPr>
              <a:t>();</a:t>
            </a:r>
          </a:p>
          <a:p>
            <a:pPr eaLnBrk="1" hangingPunct="1">
              <a:lnSpc>
                <a:spcPct val="80000"/>
              </a:lnSpc>
            </a:pPr>
            <a:r>
              <a:rPr lang="en-US" altLang="zh-CN" sz="2400">
                <a:latin typeface="Times New Roman" panose="02020603050405020304" pitchFamily="18" charset="0"/>
                <a:ea typeface="宋体" panose="02010600030101010101" pitchFamily="2" charset="-122"/>
              </a:rPr>
              <a:t>               if(</a:t>
            </a:r>
            <a:r>
              <a:rPr lang="en-US" altLang="zh-CN" sz="2400" i="1">
                <a:latin typeface="Times New Roman" panose="02020603050405020304" pitchFamily="18" charset="0"/>
                <a:ea typeface="宋体" panose="02010600030101010101" pitchFamily="2" charset="-122"/>
              </a:rPr>
              <a:t>ch</a:t>
            </a:r>
            <a:r>
              <a:rPr lang="en-US" altLang="zh-CN" sz="2400">
                <a:latin typeface="Times New Roman" panose="02020603050405020304" pitchFamily="18" charset="0"/>
                <a:ea typeface="宋体" panose="02010600030101010101" pitchFamily="2" charset="-122"/>
              </a:rPr>
              <a:t> = = ‘*’) return(EXP, 0);</a:t>
            </a:r>
          </a:p>
          <a:p>
            <a:pPr eaLnBrk="1" hangingPunct="1">
              <a:lnSpc>
                <a:spcPct val="80000"/>
              </a:lnSpc>
            </a:pPr>
            <a:r>
              <a:rPr lang="en-US" altLang="zh-CN" sz="2400">
                <a:latin typeface="Times New Roman" panose="02020603050405020304" pitchFamily="18" charset="0"/>
                <a:ea typeface="宋体" panose="02010600030101010101" pitchFamily="2" charset="-122"/>
              </a:rPr>
              <a:t>               else {</a:t>
            </a:r>
          </a:p>
          <a:p>
            <a:pPr eaLnBrk="1" hangingPunct="1">
              <a:lnSpc>
                <a:spcPct val="80000"/>
              </a:lnSpc>
            </a:pP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retract</a:t>
            </a:r>
            <a:r>
              <a:rPr lang="en-US" altLang="zh-CN" sz="2400">
                <a:latin typeface="Times New Roman" panose="02020603050405020304" pitchFamily="18" charset="0"/>
                <a:ea typeface="宋体" panose="02010600030101010101" pitchFamily="2" charset="-122"/>
              </a:rPr>
              <a:t>(1);</a:t>
            </a:r>
          </a:p>
          <a:p>
            <a:pPr eaLnBrk="1" hangingPunct="1">
              <a:lnSpc>
                <a:spcPct val="80000"/>
              </a:lnSpc>
            </a:pPr>
            <a:r>
              <a:rPr lang="en-US" altLang="zh-CN" sz="2400">
                <a:latin typeface="Times New Roman" panose="02020603050405020304" pitchFamily="18" charset="0"/>
                <a:ea typeface="宋体" panose="02010600030101010101" pitchFamily="2" charset="-122"/>
              </a:rPr>
              <a:t>                    return(MULTI, 0);</a:t>
            </a:r>
          </a:p>
          <a:p>
            <a:pPr eaLnBrk="1" hangingPunct="1">
              <a:lnSpc>
                <a:spcPct val="80000"/>
              </a:lnSpc>
            </a:pPr>
            <a:r>
              <a:rPr lang="en-US" altLang="zh-CN" sz="2400">
                <a:latin typeface="Times New Roman" panose="02020603050405020304" pitchFamily="18" charset="0"/>
                <a:ea typeface="宋体" panose="02010600030101010101" pitchFamily="2" charset="-122"/>
              </a:rPr>
              <a:t>               } break;</a:t>
            </a:r>
          </a:p>
        </p:txBody>
      </p:sp>
      <p:sp>
        <p:nvSpPr>
          <p:cNvPr id="6" name="矩形 5">
            <a:extLst>
              <a:ext uri="{FF2B5EF4-FFF2-40B4-BE49-F238E27FC236}">
                <a16:creationId xmlns:a16="http://schemas.microsoft.com/office/drawing/2014/main" id="{77BB85AC-A249-4D3C-B6C8-0672F2547FE6}"/>
              </a:ext>
            </a:extLst>
          </p:cNvPr>
          <p:cNvSpPr>
            <a:spLocks noChangeArrowheads="1"/>
          </p:cNvSpPr>
          <p:nvPr/>
        </p:nvSpPr>
        <p:spPr bwMode="auto">
          <a:xfrm>
            <a:off x="323850" y="549275"/>
            <a:ext cx="7920038" cy="2879725"/>
          </a:xfrm>
          <a:prstGeom prst="rect">
            <a:avLst/>
          </a:prstGeom>
          <a:noFill/>
          <a:ln w="9525" algn="ctr">
            <a:solidFill>
              <a:schemeClr val="tx1"/>
            </a:solidFill>
            <a:round/>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7" name="矩形 6">
            <a:extLst>
              <a:ext uri="{FF2B5EF4-FFF2-40B4-BE49-F238E27FC236}">
                <a16:creationId xmlns:a16="http://schemas.microsoft.com/office/drawing/2014/main" id="{B98642EF-7835-41B2-A6C7-4374A1B7B719}"/>
              </a:ext>
            </a:extLst>
          </p:cNvPr>
          <p:cNvSpPr>
            <a:spLocks noChangeArrowheads="1"/>
          </p:cNvSpPr>
          <p:nvPr/>
        </p:nvSpPr>
        <p:spPr bwMode="auto">
          <a:xfrm>
            <a:off x="323850" y="4508500"/>
            <a:ext cx="7920038" cy="792163"/>
          </a:xfrm>
          <a:prstGeom prst="rect">
            <a:avLst/>
          </a:prstGeom>
          <a:noFill/>
          <a:ln w="9525" algn="ctr">
            <a:solidFill>
              <a:schemeClr val="tx1"/>
            </a:solidFill>
            <a:round/>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8" name="矩形 7">
            <a:extLst>
              <a:ext uri="{FF2B5EF4-FFF2-40B4-BE49-F238E27FC236}">
                <a16:creationId xmlns:a16="http://schemas.microsoft.com/office/drawing/2014/main" id="{1F21215E-8A38-4C16-A0A1-CF5E5172A49D}"/>
              </a:ext>
            </a:extLst>
          </p:cNvPr>
          <p:cNvSpPr>
            <a:spLocks noChangeArrowheads="1"/>
          </p:cNvSpPr>
          <p:nvPr/>
        </p:nvSpPr>
        <p:spPr bwMode="auto">
          <a:xfrm>
            <a:off x="323850" y="5300663"/>
            <a:ext cx="7920038" cy="1081087"/>
          </a:xfrm>
          <a:prstGeom prst="rect">
            <a:avLst/>
          </a:prstGeom>
          <a:noFill/>
          <a:ln w="9525" algn="ctr">
            <a:solidFill>
              <a:schemeClr val="tx1"/>
            </a:solidFill>
            <a:round/>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xit" presetSubtype="0" fill="hold" grpId="1" nodeType="clickEffect">
                                  <p:stCondLst>
                                    <p:cond delay="0"/>
                                  </p:stCondLst>
                                  <p:childTnLst>
                                    <p:animEffect transition="out" filter="fad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xit" presetSubtype="0" fill="hold" grpId="1" nodeType="click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Lst>
  </p:timing>
</p:sld>
</file>

<file path=ppt/slides/slide1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日期占位符 3">
            <a:extLst>
              <a:ext uri="{FF2B5EF4-FFF2-40B4-BE49-F238E27FC236}">
                <a16:creationId xmlns:a16="http://schemas.microsoft.com/office/drawing/2014/main" id="{BF0B1522-1EF9-4FAC-93F2-8EA29D81F1CF}"/>
              </a:ext>
            </a:extLst>
          </p:cNvPr>
          <p:cNvSpPr>
            <a:spLocks noGrp="1"/>
          </p:cNvSpPr>
          <p:nvPr>
            <p:ph type="dt" sz="quarter" idx="10"/>
          </p:nvPr>
        </p:nvSpPr>
        <p:spPr>
          <a:xfrm>
            <a:off x="457200" y="6245225"/>
            <a:ext cx="2133600" cy="476250"/>
          </a:xfrm>
          <a:ln>
            <a:miter lim="800000"/>
            <a:headEnd/>
            <a:tailEnd/>
          </a:ln>
        </p:spPr>
        <p:txBody>
          <a:bodyPr anchor="t"/>
          <a:lstStyle/>
          <a:p>
            <a:pPr>
              <a:defRPr/>
            </a:pPr>
            <a:fld id="{DA734D00-619A-4FA2-B497-4F906C796068}" type="datetime1">
              <a:rPr lang="zh-CN" altLang="en-US">
                <a:latin typeface="+mn-lt"/>
              </a:rPr>
              <a:pPr>
                <a:defRPr/>
              </a:pPr>
              <a:t>2020/12/14</a:t>
            </a:fld>
            <a:endParaRPr lang="en-US" altLang="zh-CN">
              <a:latin typeface="+mn-lt"/>
            </a:endParaRPr>
          </a:p>
        </p:txBody>
      </p:sp>
      <p:sp>
        <p:nvSpPr>
          <p:cNvPr id="142339" name="灯片编号占位符 5">
            <a:extLst>
              <a:ext uri="{FF2B5EF4-FFF2-40B4-BE49-F238E27FC236}">
                <a16:creationId xmlns:a16="http://schemas.microsoft.com/office/drawing/2014/main" id="{F5DE80D3-C655-47D6-A6DE-A9D2F0DBA557}"/>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E35FDDBF-9708-4BB8-BC80-3C86BF858DC5}" type="slidenum">
              <a:rPr lang="en-US" altLang="zh-CN" sz="1400" b="0">
                <a:ea typeface="宋体" panose="02010600030101010101" pitchFamily="2" charset="-122"/>
              </a:rPr>
              <a:pPr>
                <a:spcBef>
                  <a:spcPct val="0"/>
                </a:spcBef>
                <a:buClrTx/>
                <a:buSzTx/>
                <a:buFontTx/>
                <a:buNone/>
              </a:pPr>
              <a:t>134</a:t>
            </a:fld>
            <a:endParaRPr lang="en-US" altLang="zh-CN" sz="1400" b="0">
              <a:ea typeface="宋体" panose="02010600030101010101" pitchFamily="2" charset="-122"/>
            </a:endParaRPr>
          </a:p>
        </p:txBody>
      </p:sp>
      <p:sp>
        <p:nvSpPr>
          <p:cNvPr id="142340" name="Rectangle 2">
            <a:extLst>
              <a:ext uri="{FF2B5EF4-FFF2-40B4-BE49-F238E27FC236}">
                <a16:creationId xmlns:a16="http://schemas.microsoft.com/office/drawing/2014/main" id="{E312402F-E43C-481A-9099-EE1088D78CA2}"/>
              </a:ext>
            </a:extLst>
          </p:cNvPr>
          <p:cNvSpPr>
            <a:spLocks noGrp="1" noChangeArrowheads="1"/>
          </p:cNvSpPr>
          <p:nvPr>
            <p:ph type="body" idx="4294967295"/>
          </p:nvPr>
        </p:nvSpPr>
        <p:spPr>
          <a:xfrm>
            <a:off x="1908175" y="404813"/>
            <a:ext cx="5486400" cy="6337300"/>
          </a:xfrm>
          <a:noFill/>
        </p:spPr>
        <p:txBody>
          <a:bodyPr lIns="92075" tIns="46038" rIns="92075" bIns="46038"/>
          <a:lstStyle/>
          <a:p>
            <a:pPr eaLnBrk="1" hangingPunct="1">
              <a:lnSpc>
                <a:spcPct val="80000"/>
              </a:lnSpc>
            </a:pPr>
            <a:r>
              <a:rPr lang="en-US" altLang="zh-CN" sz="2000">
                <a:latin typeface="Times New Roman" panose="02020603050405020304" pitchFamily="18" charset="0"/>
                <a:ea typeface="宋体" panose="02010600030101010101" pitchFamily="2" charset="-122"/>
              </a:rPr>
              <a:t>case ‘:’: </a:t>
            </a:r>
            <a:r>
              <a:rPr lang="en-US" altLang="zh-CN" sz="2000" i="1">
                <a:latin typeface="Times New Roman" panose="02020603050405020304" pitchFamily="18" charset="0"/>
                <a:ea typeface="宋体" panose="02010600030101010101" pitchFamily="2" charset="-122"/>
              </a:rPr>
              <a:t>ch</a:t>
            </a:r>
            <a:r>
              <a:rPr lang="en-US" altLang="zh-CN" sz="2000">
                <a:latin typeface="Times New Roman" panose="02020603050405020304" pitchFamily="18" charset="0"/>
                <a:ea typeface="宋体" panose="02010600030101010101" pitchFamily="2" charset="-122"/>
              </a:rPr>
              <a:t> = </a:t>
            </a:r>
            <a:r>
              <a:rPr lang="en-US" altLang="zh-CN" sz="2000" i="1">
                <a:latin typeface="Times New Roman" panose="02020603050405020304" pitchFamily="18" charset="0"/>
                <a:ea typeface="宋体" panose="02010600030101010101" pitchFamily="2" charset="-122"/>
              </a:rPr>
              <a:t>getchar</a:t>
            </a:r>
            <a:r>
              <a:rPr lang="en-US" altLang="zh-CN" sz="2000">
                <a:latin typeface="Times New Roman" panose="02020603050405020304" pitchFamily="18" charset="0"/>
                <a:ea typeface="宋体" panose="02010600030101010101" pitchFamily="2" charset="-122"/>
              </a:rPr>
              <a:t>();</a:t>
            </a:r>
          </a:p>
          <a:p>
            <a:pPr eaLnBrk="1" hangingPunct="1">
              <a:lnSpc>
                <a:spcPct val="80000"/>
              </a:lnSpc>
            </a:pPr>
            <a:r>
              <a:rPr lang="en-US" altLang="zh-CN" sz="2000">
                <a:latin typeface="Times New Roman" panose="02020603050405020304" pitchFamily="18" charset="0"/>
                <a:ea typeface="宋体" panose="02010600030101010101" pitchFamily="2" charset="-122"/>
              </a:rPr>
              <a:t>               if(</a:t>
            </a:r>
            <a:r>
              <a:rPr lang="en-US" altLang="zh-CN" sz="2000" i="1">
                <a:latin typeface="Times New Roman" panose="02020603050405020304" pitchFamily="18" charset="0"/>
                <a:ea typeface="宋体" panose="02010600030101010101" pitchFamily="2" charset="-122"/>
              </a:rPr>
              <a:t>ch</a:t>
            </a:r>
            <a:r>
              <a:rPr lang="en-US" altLang="zh-CN" sz="2000">
                <a:latin typeface="Times New Roman" panose="02020603050405020304" pitchFamily="18" charset="0"/>
                <a:ea typeface="宋体" panose="02010600030101010101" pitchFamily="2" charset="-122"/>
              </a:rPr>
              <a:t> = = ‘=’) return(ASSIGN, 0);</a:t>
            </a:r>
          </a:p>
          <a:p>
            <a:pPr eaLnBrk="1" hangingPunct="1">
              <a:lnSpc>
                <a:spcPct val="80000"/>
              </a:lnSpc>
            </a:pPr>
            <a:r>
              <a:rPr lang="en-US" altLang="zh-CN" sz="2000">
                <a:latin typeface="Times New Roman" panose="02020603050405020304" pitchFamily="18" charset="0"/>
                <a:ea typeface="宋体" panose="02010600030101010101" pitchFamily="2" charset="-122"/>
              </a:rPr>
              <a:t>               else { </a:t>
            </a:r>
            <a:r>
              <a:rPr lang="en-US" altLang="zh-CN" sz="2000" i="1">
                <a:latin typeface="Times New Roman" panose="02020603050405020304" pitchFamily="18" charset="0"/>
                <a:ea typeface="宋体" panose="02010600030101010101" pitchFamily="2" charset="-122"/>
              </a:rPr>
              <a:t>retract</a:t>
            </a:r>
            <a:r>
              <a:rPr lang="en-US" altLang="zh-CN" sz="2000">
                <a:latin typeface="Times New Roman" panose="02020603050405020304" pitchFamily="18" charset="0"/>
                <a:ea typeface="宋体" panose="02010600030101010101" pitchFamily="2" charset="-122"/>
              </a:rPr>
              <a:t>(1); return(COLON, 0);</a:t>
            </a:r>
          </a:p>
          <a:p>
            <a:pPr eaLnBrk="1" hangingPunct="1">
              <a:lnSpc>
                <a:spcPct val="80000"/>
              </a:lnSpc>
            </a:pPr>
            <a:r>
              <a:rPr lang="en-US" altLang="zh-CN" sz="2000">
                <a:latin typeface="Times New Roman" panose="02020603050405020304" pitchFamily="18" charset="0"/>
                <a:ea typeface="宋体" panose="02010600030101010101" pitchFamily="2" charset="-122"/>
              </a:rPr>
              <a:t>               } break;</a:t>
            </a:r>
          </a:p>
          <a:p>
            <a:pPr eaLnBrk="1" hangingPunct="1">
              <a:lnSpc>
                <a:spcPct val="80000"/>
              </a:lnSpc>
            </a:pPr>
            <a:r>
              <a:rPr lang="en-US" altLang="zh-CN" sz="2000">
                <a:latin typeface="Times New Roman" panose="02020603050405020304" pitchFamily="18" charset="0"/>
                <a:ea typeface="宋体" panose="02010600030101010101" pitchFamily="2" charset="-122"/>
              </a:rPr>
              <a:t>case ‘&lt;’: </a:t>
            </a:r>
            <a:r>
              <a:rPr lang="en-US" altLang="zh-CN" sz="2000" i="1">
                <a:latin typeface="Times New Roman" panose="02020603050405020304" pitchFamily="18" charset="0"/>
                <a:ea typeface="宋体" panose="02010600030101010101" pitchFamily="2" charset="-122"/>
              </a:rPr>
              <a:t>ch</a:t>
            </a:r>
            <a:r>
              <a:rPr lang="en-US" altLang="zh-CN" sz="2000">
                <a:latin typeface="Times New Roman" panose="02020603050405020304" pitchFamily="18" charset="0"/>
                <a:ea typeface="宋体" panose="02010600030101010101" pitchFamily="2" charset="-122"/>
              </a:rPr>
              <a:t> = </a:t>
            </a:r>
            <a:r>
              <a:rPr lang="en-US" altLang="zh-CN" sz="2000" i="1">
                <a:latin typeface="Times New Roman" panose="02020603050405020304" pitchFamily="18" charset="0"/>
                <a:ea typeface="宋体" panose="02010600030101010101" pitchFamily="2" charset="-122"/>
              </a:rPr>
              <a:t>getchar</a:t>
            </a:r>
            <a:r>
              <a:rPr lang="en-US" altLang="zh-CN" sz="2000">
                <a:latin typeface="Times New Roman" panose="02020603050405020304" pitchFamily="18" charset="0"/>
                <a:ea typeface="宋体" panose="02010600030101010101" pitchFamily="2" charset="-122"/>
              </a:rPr>
              <a:t>();</a:t>
            </a:r>
          </a:p>
          <a:p>
            <a:pPr eaLnBrk="1" hangingPunct="1">
              <a:lnSpc>
                <a:spcPct val="80000"/>
              </a:lnSpc>
            </a:pPr>
            <a:r>
              <a:rPr lang="en-US" altLang="zh-CN" sz="2000">
                <a:latin typeface="Times New Roman" panose="02020603050405020304" pitchFamily="18" charset="0"/>
                <a:ea typeface="宋体" panose="02010600030101010101" pitchFamily="2" charset="-122"/>
              </a:rPr>
              <a:t>               if(</a:t>
            </a:r>
            <a:r>
              <a:rPr lang="en-US" altLang="zh-CN" sz="2000" i="1">
                <a:latin typeface="Times New Roman" panose="02020603050405020304" pitchFamily="18" charset="0"/>
                <a:ea typeface="宋体" panose="02010600030101010101" pitchFamily="2" charset="-122"/>
              </a:rPr>
              <a:t>ch</a:t>
            </a:r>
            <a:r>
              <a:rPr lang="en-US" altLang="zh-CN" sz="2000">
                <a:latin typeface="Times New Roman" panose="02020603050405020304" pitchFamily="18" charset="0"/>
                <a:ea typeface="宋体" panose="02010600030101010101" pitchFamily="2" charset="-122"/>
              </a:rPr>
              <a:t> = = ‘=’) return(LE, 0);</a:t>
            </a:r>
          </a:p>
          <a:p>
            <a:pPr eaLnBrk="1" hangingPunct="1">
              <a:lnSpc>
                <a:spcPct val="80000"/>
              </a:lnSpc>
            </a:pPr>
            <a:r>
              <a:rPr lang="en-US" altLang="zh-CN" sz="2000">
                <a:latin typeface="Times New Roman" panose="02020603050405020304" pitchFamily="18" charset="0"/>
                <a:ea typeface="宋体" panose="02010600030101010101" pitchFamily="2" charset="-122"/>
              </a:rPr>
              <a:t>               else if(</a:t>
            </a:r>
            <a:r>
              <a:rPr lang="en-US" altLang="zh-CN" sz="2000" i="1">
                <a:latin typeface="Times New Roman" panose="02020603050405020304" pitchFamily="18" charset="0"/>
                <a:ea typeface="宋体" panose="02010600030101010101" pitchFamily="2" charset="-122"/>
              </a:rPr>
              <a:t>ch</a:t>
            </a:r>
            <a:r>
              <a:rPr lang="en-US" altLang="zh-CN" sz="2000">
                <a:latin typeface="Times New Roman" panose="02020603050405020304" pitchFamily="18" charset="0"/>
                <a:ea typeface="宋体" panose="02010600030101010101" pitchFamily="2" charset="-122"/>
              </a:rPr>
              <a:t> = = ‘&gt;’) return(NE, 0);</a:t>
            </a:r>
          </a:p>
          <a:p>
            <a:pPr eaLnBrk="1" hangingPunct="1">
              <a:lnSpc>
                <a:spcPct val="80000"/>
              </a:lnSpc>
            </a:pPr>
            <a:r>
              <a:rPr lang="en-US" altLang="zh-CN" sz="2000">
                <a:latin typeface="Times New Roman" panose="02020603050405020304" pitchFamily="18" charset="0"/>
                <a:ea typeface="宋体" panose="02010600030101010101" pitchFamily="2" charset="-122"/>
              </a:rPr>
              <a:t>               else { </a:t>
            </a:r>
            <a:r>
              <a:rPr lang="en-US" altLang="zh-CN" sz="2000" i="1">
                <a:latin typeface="Times New Roman" panose="02020603050405020304" pitchFamily="18" charset="0"/>
                <a:ea typeface="宋体" panose="02010600030101010101" pitchFamily="2" charset="-122"/>
              </a:rPr>
              <a:t>retract</a:t>
            </a:r>
            <a:r>
              <a:rPr lang="en-US" altLang="zh-CN" sz="2000">
                <a:latin typeface="Times New Roman" panose="02020603050405020304" pitchFamily="18" charset="0"/>
                <a:ea typeface="宋体" panose="02010600030101010101" pitchFamily="2" charset="-122"/>
              </a:rPr>
              <a:t>(1);   return(LT, 0);</a:t>
            </a:r>
          </a:p>
          <a:p>
            <a:pPr eaLnBrk="1" hangingPunct="1">
              <a:lnSpc>
                <a:spcPct val="80000"/>
              </a:lnSpc>
            </a:pPr>
            <a:r>
              <a:rPr lang="en-US" altLang="zh-CN" sz="2000">
                <a:latin typeface="Times New Roman" panose="02020603050405020304" pitchFamily="18" charset="0"/>
                <a:ea typeface="宋体" panose="02010600030101010101" pitchFamily="2" charset="-122"/>
              </a:rPr>
              <a:t>               } break;</a:t>
            </a:r>
          </a:p>
          <a:p>
            <a:pPr eaLnBrk="1" hangingPunct="1">
              <a:lnSpc>
                <a:spcPct val="80000"/>
              </a:lnSpc>
            </a:pPr>
            <a:r>
              <a:rPr lang="en-US" altLang="zh-CN" sz="2000">
                <a:latin typeface="Times New Roman" panose="02020603050405020304" pitchFamily="18" charset="0"/>
                <a:ea typeface="宋体" panose="02010600030101010101" pitchFamily="2" charset="-122"/>
              </a:rPr>
              <a:t>case ‘=’: return(EQ, 0); break;</a:t>
            </a:r>
          </a:p>
          <a:p>
            <a:pPr eaLnBrk="1" hangingPunct="1">
              <a:lnSpc>
                <a:spcPct val="80000"/>
              </a:lnSpc>
            </a:pPr>
            <a:r>
              <a:rPr lang="en-US" altLang="zh-CN" sz="2000">
                <a:latin typeface="Times New Roman" panose="02020603050405020304" pitchFamily="18" charset="0"/>
                <a:ea typeface="宋体" panose="02010600030101010101" pitchFamily="2" charset="-122"/>
              </a:rPr>
              <a:t>case ‘&gt;’: </a:t>
            </a:r>
            <a:r>
              <a:rPr lang="en-US" altLang="zh-CN" sz="2000" i="1">
                <a:latin typeface="Times New Roman" panose="02020603050405020304" pitchFamily="18" charset="0"/>
                <a:ea typeface="宋体" panose="02010600030101010101" pitchFamily="2" charset="-122"/>
              </a:rPr>
              <a:t>ch</a:t>
            </a:r>
            <a:r>
              <a:rPr lang="en-US" altLang="zh-CN" sz="2000">
                <a:latin typeface="Times New Roman" panose="02020603050405020304" pitchFamily="18" charset="0"/>
                <a:ea typeface="宋体" panose="02010600030101010101" pitchFamily="2" charset="-122"/>
              </a:rPr>
              <a:t> = </a:t>
            </a:r>
            <a:r>
              <a:rPr lang="en-US" altLang="zh-CN" sz="2000" i="1">
                <a:latin typeface="Times New Roman" panose="02020603050405020304" pitchFamily="18" charset="0"/>
                <a:ea typeface="宋体" panose="02010600030101010101" pitchFamily="2" charset="-122"/>
              </a:rPr>
              <a:t>getchar</a:t>
            </a:r>
            <a:r>
              <a:rPr lang="en-US" altLang="zh-CN" sz="2000">
                <a:latin typeface="Times New Roman" panose="02020603050405020304" pitchFamily="18" charset="0"/>
                <a:ea typeface="宋体" panose="02010600030101010101" pitchFamily="2" charset="-122"/>
              </a:rPr>
              <a:t>();</a:t>
            </a:r>
          </a:p>
          <a:p>
            <a:pPr eaLnBrk="1" hangingPunct="1">
              <a:lnSpc>
                <a:spcPct val="80000"/>
              </a:lnSpc>
            </a:pPr>
            <a:r>
              <a:rPr lang="en-US" altLang="zh-CN" sz="2000">
                <a:latin typeface="Times New Roman" panose="02020603050405020304" pitchFamily="18" charset="0"/>
                <a:ea typeface="宋体" panose="02010600030101010101" pitchFamily="2" charset="-122"/>
              </a:rPr>
              <a:t>               if(</a:t>
            </a:r>
            <a:r>
              <a:rPr lang="en-US" altLang="zh-CN" sz="2000" i="1">
                <a:latin typeface="Times New Roman" panose="02020603050405020304" pitchFamily="18" charset="0"/>
                <a:ea typeface="宋体" panose="02010600030101010101" pitchFamily="2" charset="-122"/>
              </a:rPr>
              <a:t>ch</a:t>
            </a:r>
            <a:r>
              <a:rPr lang="en-US" altLang="zh-CN" sz="2000">
                <a:latin typeface="Times New Roman" panose="02020603050405020304" pitchFamily="18" charset="0"/>
                <a:ea typeface="宋体" panose="02010600030101010101" pitchFamily="2" charset="-122"/>
              </a:rPr>
              <a:t> = = ‘=’) return(GE, 0);</a:t>
            </a:r>
          </a:p>
          <a:p>
            <a:pPr eaLnBrk="1" hangingPunct="1">
              <a:lnSpc>
                <a:spcPct val="80000"/>
              </a:lnSpc>
            </a:pPr>
            <a:r>
              <a:rPr lang="en-US" altLang="zh-CN" sz="2000">
                <a:latin typeface="Times New Roman" panose="02020603050405020304" pitchFamily="18" charset="0"/>
                <a:ea typeface="宋体" panose="02010600030101010101" pitchFamily="2" charset="-122"/>
              </a:rPr>
              <a:t>               else { </a:t>
            </a:r>
            <a:r>
              <a:rPr lang="en-US" altLang="zh-CN" sz="2000" i="1">
                <a:latin typeface="Times New Roman" panose="02020603050405020304" pitchFamily="18" charset="0"/>
                <a:ea typeface="宋体" panose="02010600030101010101" pitchFamily="2" charset="-122"/>
              </a:rPr>
              <a:t>retract</a:t>
            </a:r>
            <a:r>
              <a:rPr lang="en-US" altLang="zh-CN" sz="2000">
                <a:latin typeface="Times New Roman" panose="02020603050405020304" pitchFamily="18" charset="0"/>
                <a:ea typeface="宋体" panose="02010600030101010101" pitchFamily="2" charset="-122"/>
              </a:rPr>
              <a:t>(1); return(GT, 0);</a:t>
            </a:r>
          </a:p>
          <a:p>
            <a:pPr eaLnBrk="1" hangingPunct="1">
              <a:lnSpc>
                <a:spcPct val="80000"/>
              </a:lnSpc>
            </a:pPr>
            <a:r>
              <a:rPr lang="en-US" altLang="zh-CN" sz="2000">
                <a:latin typeface="Times New Roman" panose="02020603050405020304" pitchFamily="18" charset="0"/>
                <a:ea typeface="宋体" panose="02010600030101010101" pitchFamily="2" charset="-122"/>
              </a:rPr>
              <a:t>               } break;</a:t>
            </a:r>
          </a:p>
          <a:p>
            <a:pPr eaLnBrk="1" hangingPunct="1">
              <a:lnSpc>
                <a:spcPct val="80000"/>
              </a:lnSpc>
            </a:pPr>
            <a:r>
              <a:rPr lang="en-US" altLang="zh-CN" sz="2000">
                <a:latin typeface="Times New Roman" panose="02020603050405020304" pitchFamily="18" charset="0"/>
                <a:ea typeface="宋体" panose="02010600030101010101" pitchFamily="2" charset="-122"/>
              </a:rPr>
              <a:t>case ‘+’: return(PLUS, 0); break;</a:t>
            </a:r>
          </a:p>
          <a:p>
            <a:pPr eaLnBrk="1" hangingPunct="1">
              <a:lnSpc>
                <a:spcPct val="80000"/>
              </a:lnSpc>
            </a:pPr>
            <a:r>
              <a:rPr lang="en-US" altLang="zh-CN" sz="2000">
                <a:latin typeface="Times New Roman" panose="02020603050405020304" pitchFamily="18" charset="0"/>
                <a:ea typeface="宋体" panose="02010600030101010101" pitchFamily="2" charset="-122"/>
              </a:rPr>
              <a:t>case ‘-’: return(MINUS, 0); break;</a:t>
            </a:r>
          </a:p>
          <a:p>
            <a:pPr eaLnBrk="1" hangingPunct="1">
              <a:lnSpc>
                <a:spcPct val="80000"/>
              </a:lnSpc>
            </a:pPr>
            <a:r>
              <a:rPr lang="en-US" altLang="zh-CN" sz="2000">
                <a:latin typeface="Times New Roman" panose="02020603050405020304" pitchFamily="18" charset="0"/>
                <a:ea typeface="宋体" panose="02010600030101010101" pitchFamily="2" charset="-122"/>
              </a:rPr>
              <a:t>case ‘/’: return(RDIV, 0); break;</a:t>
            </a:r>
          </a:p>
          <a:p>
            <a:pPr eaLnBrk="1" hangingPunct="1">
              <a:lnSpc>
                <a:spcPct val="80000"/>
              </a:lnSpc>
            </a:pPr>
            <a:r>
              <a:rPr lang="en-US" altLang="zh-CN" sz="2000">
                <a:latin typeface="Times New Roman" panose="02020603050405020304" pitchFamily="18" charset="0"/>
                <a:ea typeface="宋体" panose="02010600030101010101" pitchFamily="2" charset="-122"/>
              </a:rPr>
              <a:t>case ‘,’: return(COMMA, 0); break;</a:t>
            </a:r>
          </a:p>
          <a:p>
            <a:pPr eaLnBrk="1" hangingPunct="1">
              <a:lnSpc>
                <a:spcPct val="80000"/>
              </a:lnSpc>
            </a:pPr>
            <a:r>
              <a:rPr lang="en-US" altLang="zh-CN" sz="2000">
                <a:latin typeface="Times New Roman" panose="02020603050405020304" pitchFamily="18" charset="0"/>
                <a:ea typeface="宋体" panose="02010600030101010101" pitchFamily="2" charset="-122"/>
              </a:rPr>
              <a:t>case ‘;’: return(SEMIC, 0); break;</a:t>
            </a:r>
          </a:p>
          <a:p>
            <a:pPr eaLnBrk="1" hangingPunct="1">
              <a:lnSpc>
                <a:spcPct val="80000"/>
              </a:lnSpc>
            </a:pPr>
            <a:r>
              <a:rPr lang="en-US" altLang="zh-CN" sz="2000">
                <a:latin typeface="Times New Roman" panose="02020603050405020304" pitchFamily="18" charset="0"/>
                <a:ea typeface="宋体" panose="02010600030101010101" pitchFamily="2" charset="-122"/>
              </a:rPr>
              <a:t>default: </a:t>
            </a:r>
            <a:r>
              <a:rPr lang="en-US" altLang="zh-CN" sz="2000" i="1">
                <a:latin typeface="Times New Roman" panose="02020603050405020304" pitchFamily="18" charset="0"/>
                <a:ea typeface="宋体" panose="02010600030101010101" pitchFamily="2" charset="-122"/>
              </a:rPr>
              <a:t>error</a:t>
            </a:r>
            <a:r>
              <a:rPr lang="en-US" altLang="zh-CN" sz="2000">
                <a:latin typeface="Times New Roman" panose="02020603050405020304" pitchFamily="18" charset="0"/>
                <a:ea typeface="宋体" panose="02010600030101010101" pitchFamily="2" charset="-122"/>
              </a:rPr>
              <a:t>_</a:t>
            </a:r>
            <a:r>
              <a:rPr lang="en-US" altLang="zh-CN" sz="2000" i="1">
                <a:latin typeface="Times New Roman" panose="02020603050405020304" pitchFamily="18" charset="0"/>
                <a:ea typeface="宋体" panose="02010600030101010101" pitchFamily="2" charset="-122"/>
              </a:rPr>
              <a:t>handle</a:t>
            </a:r>
            <a:r>
              <a:rPr lang="en-US" altLang="zh-CN" sz="2000">
                <a:latin typeface="Times New Roman" panose="02020603050405020304" pitchFamily="18" charset="0"/>
                <a:ea typeface="宋体" panose="02010600030101010101" pitchFamily="2" charset="-122"/>
              </a:rPr>
              <a:t>(); break;}return;} </a:t>
            </a:r>
          </a:p>
        </p:txBody>
      </p:sp>
      <p:sp>
        <p:nvSpPr>
          <p:cNvPr id="6" name="矩形 5">
            <a:extLst>
              <a:ext uri="{FF2B5EF4-FFF2-40B4-BE49-F238E27FC236}">
                <a16:creationId xmlns:a16="http://schemas.microsoft.com/office/drawing/2014/main" id="{52987B3F-3608-4677-B42F-4E8DCE329D3F}"/>
              </a:ext>
            </a:extLst>
          </p:cNvPr>
          <p:cNvSpPr>
            <a:spLocks noChangeArrowheads="1"/>
          </p:cNvSpPr>
          <p:nvPr/>
        </p:nvSpPr>
        <p:spPr bwMode="auto">
          <a:xfrm>
            <a:off x="323850" y="404813"/>
            <a:ext cx="7920038" cy="1223962"/>
          </a:xfrm>
          <a:prstGeom prst="rect">
            <a:avLst/>
          </a:prstGeom>
          <a:noFill/>
          <a:ln w="9525" algn="ctr">
            <a:solidFill>
              <a:schemeClr val="tx1"/>
            </a:solidFill>
            <a:round/>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7" name="矩形 6">
            <a:extLst>
              <a:ext uri="{FF2B5EF4-FFF2-40B4-BE49-F238E27FC236}">
                <a16:creationId xmlns:a16="http://schemas.microsoft.com/office/drawing/2014/main" id="{6A1A0870-2E27-4863-9256-F0F54E10C9D9}"/>
              </a:ext>
            </a:extLst>
          </p:cNvPr>
          <p:cNvSpPr>
            <a:spLocks noChangeArrowheads="1"/>
          </p:cNvSpPr>
          <p:nvPr/>
        </p:nvSpPr>
        <p:spPr bwMode="auto">
          <a:xfrm>
            <a:off x="323850" y="1628775"/>
            <a:ext cx="7920038" cy="1512888"/>
          </a:xfrm>
          <a:prstGeom prst="rect">
            <a:avLst/>
          </a:prstGeom>
          <a:noFill/>
          <a:ln w="9525" algn="ctr">
            <a:solidFill>
              <a:schemeClr val="tx1"/>
            </a:solidFill>
            <a:round/>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8" name="矩形 7">
            <a:extLst>
              <a:ext uri="{FF2B5EF4-FFF2-40B4-BE49-F238E27FC236}">
                <a16:creationId xmlns:a16="http://schemas.microsoft.com/office/drawing/2014/main" id="{8D2F8255-64E4-4ACA-BB9B-1FA5A4ADD2CA}"/>
              </a:ext>
            </a:extLst>
          </p:cNvPr>
          <p:cNvSpPr>
            <a:spLocks noChangeArrowheads="1"/>
          </p:cNvSpPr>
          <p:nvPr/>
        </p:nvSpPr>
        <p:spPr bwMode="auto">
          <a:xfrm>
            <a:off x="323850" y="3141663"/>
            <a:ext cx="7920038" cy="287337"/>
          </a:xfrm>
          <a:prstGeom prst="rect">
            <a:avLst/>
          </a:prstGeom>
          <a:noFill/>
          <a:ln w="9525" algn="ctr">
            <a:solidFill>
              <a:schemeClr val="tx1"/>
            </a:solidFill>
            <a:round/>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9" name="矩形 8">
            <a:extLst>
              <a:ext uri="{FF2B5EF4-FFF2-40B4-BE49-F238E27FC236}">
                <a16:creationId xmlns:a16="http://schemas.microsoft.com/office/drawing/2014/main" id="{0BAF962C-BD39-4C8C-A3F8-5FAADC554980}"/>
              </a:ext>
            </a:extLst>
          </p:cNvPr>
          <p:cNvSpPr>
            <a:spLocks noChangeArrowheads="1"/>
          </p:cNvSpPr>
          <p:nvPr/>
        </p:nvSpPr>
        <p:spPr bwMode="auto">
          <a:xfrm>
            <a:off x="323850" y="3429000"/>
            <a:ext cx="7920038" cy="1223963"/>
          </a:xfrm>
          <a:prstGeom prst="rect">
            <a:avLst/>
          </a:prstGeom>
          <a:noFill/>
          <a:ln w="9525" algn="ctr">
            <a:solidFill>
              <a:schemeClr val="tx1"/>
            </a:solidFill>
            <a:round/>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10" name="矩形 9">
            <a:extLst>
              <a:ext uri="{FF2B5EF4-FFF2-40B4-BE49-F238E27FC236}">
                <a16:creationId xmlns:a16="http://schemas.microsoft.com/office/drawing/2014/main" id="{05BECD75-796D-41F7-9BCA-23D437E73627}"/>
              </a:ext>
            </a:extLst>
          </p:cNvPr>
          <p:cNvSpPr>
            <a:spLocks noChangeArrowheads="1"/>
          </p:cNvSpPr>
          <p:nvPr/>
        </p:nvSpPr>
        <p:spPr bwMode="auto">
          <a:xfrm>
            <a:off x="323850" y="4652963"/>
            <a:ext cx="7920038" cy="1512887"/>
          </a:xfrm>
          <a:prstGeom prst="rect">
            <a:avLst/>
          </a:prstGeom>
          <a:noFill/>
          <a:ln w="9525" algn="ctr">
            <a:solidFill>
              <a:schemeClr val="tx1"/>
            </a:solidFill>
            <a:round/>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11" name="矩形 10">
            <a:extLst>
              <a:ext uri="{FF2B5EF4-FFF2-40B4-BE49-F238E27FC236}">
                <a16:creationId xmlns:a16="http://schemas.microsoft.com/office/drawing/2014/main" id="{5600DFAF-DEF1-468D-A19D-C1C8404E17D4}"/>
              </a:ext>
            </a:extLst>
          </p:cNvPr>
          <p:cNvSpPr>
            <a:spLocks noChangeArrowheads="1"/>
          </p:cNvSpPr>
          <p:nvPr/>
        </p:nvSpPr>
        <p:spPr bwMode="auto">
          <a:xfrm>
            <a:off x="323850" y="6165850"/>
            <a:ext cx="7920038" cy="395288"/>
          </a:xfrm>
          <a:prstGeom prst="rect">
            <a:avLst/>
          </a:prstGeom>
          <a:noFill/>
          <a:ln w="9525" algn="ctr">
            <a:solidFill>
              <a:schemeClr val="tx1"/>
            </a:solidFill>
            <a:round/>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xit" presetSubtype="0" fill="hold" grpId="1" nodeType="clickEffect">
                                  <p:stCondLst>
                                    <p:cond delay="0"/>
                                  </p:stCondLst>
                                  <p:childTnLst>
                                    <p:animEffect transition="out" filter="fad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xit" presetSubtype="0" fill="hold" grpId="1" nodeType="click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xit" presetSubtype="0" fill="hold" grpId="1" nodeType="clickEffect">
                                  <p:stCondLst>
                                    <p:cond delay="0"/>
                                  </p:stCondLst>
                                  <p:childTnLst>
                                    <p:animEffect transition="out" filter="fade">
                                      <p:cBhvr>
                                        <p:cTn id="41" dur="500"/>
                                        <p:tgtEl>
                                          <p:spTgt spid="9"/>
                                        </p:tgtEl>
                                      </p:cBhvr>
                                    </p:animEffect>
                                    <p:set>
                                      <p:cBhvr>
                                        <p:cTn id="42" dur="1" fill="hold">
                                          <p:stCondLst>
                                            <p:cond delay="499"/>
                                          </p:stCondLst>
                                        </p:cTn>
                                        <p:tgtEl>
                                          <p:spTgt spid="9"/>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xit" presetSubtype="0" fill="hold" grpId="1" nodeType="clickEffect">
                                  <p:stCondLst>
                                    <p:cond delay="0"/>
                                  </p:stCondLst>
                                  <p:childTnLst>
                                    <p:animEffect transition="out" filter="fade">
                                      <p:cBhvr>
                                        <p:cTn id="51" dur="500"/>
                                        <p:tgtEl>
                                          <p:spTgt spid="10"/>
                                        </p:tgtEl>
                                      </p:cBhvr>
                                    </p:animEffect>
                                    <p:set>
                                      <p:cBhvr>
                                        <p:cTn id="52" dur="1" fill="hold">
                                          <p:stCondLst>
                                            <p:cond delay="499"/>
                                          </p:stCondLst>
                                        </p:cTn>
                                        <p:tgtEl>
                                          <p:spTgt spid="10"/>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fade">
                                      <p:cBhvr>
                                        <p:cTn id="57" dur="500"/>
                                        <p:tgtEl>
                                          <p:spTgt spid="1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xit" presetSubtype="0" fill="hold" grpId="1" nodeType="clickEffect">
                                  <p:stCondLst>
                                    <p:cond delay="0"/>
                                  </p:stCondLst>
                                  <p:childTnLst>
                                    <p:animEffect transition="out" filter="fade">
                                      <p:cBhvr>
                                        <p:cTn id="61" dur="500"/>
                                        <p:tgtEl>
                                          <p:spTgt spid="11"/>
                                        </p:tgtEl>
                                      </p:cBhvr>
                                    </p:animEffect>
                                    <p:set>
                                      <p:cBhvr>
                                        <p:cTn id="62"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Lst>
  </p:timing>
</p:sld>
</file>

<file path=ppt/slides/slide1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B93DBFC-1F5C-476D-850B-329858F54A07}"/>
              </a:ext>
            </a:extLst>
          </p:cNvPr>
          <p:cNvSpPr>
            <a:spLocks noGrp="1"/>
          </p:cNvSpPr>
          <p:nvPr>
            <p:ph type="dt" sz="quarter" idx="10"/>
          </p:nvPr>
        </p:nvSpPr>
        <p:spPr>
          <a:xfrm>
            <a:off x="457200" y="6245225"/>
            <a:ext cx="2133600" cy="476250"/>
          </a:xfrm>
          <a:ln>
            <a:miter lim="800000"/>
            <a:headEnd/>
            <a:tailEnd/>
          </a:ln>
        </p:spPr>
        <p:txBody>
          <a:bodyPr anchor="t"/>
          <a:lstStyle/>
          <a:p>
            <a:pPr>
              <a:defRPr/>
            </a:pPr>
            <a:fld id="{20C517C7-4C3B-4C55-9232-80D4CE272B80}" type="datetime1">
              <a:rPr lang="zh-CN" altLang="en-US">
                <a:latin typeface="+mn-lt"/>
              </a:rPr>
              <a:pPr>
                <a:defRPr/>
              </a:pPr>
              <a:t>2020/12/14</a:t>
            </a:fld>
            <a:endParaRPr lang="en-US" altLang="zh-CN">
              <a:latin typeface="+mn-lt"/>
            </a:endParaRPr>
          </a:p>
        </p:txBody>
      </p:sp>
      <p:sp>
        <p:nvSpPr>
          <p:cNvPr id="143363" name="灯片编号占位符 5">
            <a:extLst>
              <a:ext uri="{FF2B5EF4-FFF2-40B4-BE49-F238E27FC236}">
                <a16:creationId xmlns:a16="http://schemas.microsoft.com/office/drawing/2014/main" id="{E3A00133-1473-457C-9861-0C019FD3DD31}"/>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B61F34C-13A2-4225-87D0-B2876E2D7916}" type="slidenum">
              <a:rPr lang="en-US" altLang="zh-CN" sz="1400" b="0">
                <a:ea typeface="宋体" panose="02010600030101010101" pitchFamily="2" charset="-122"/>
              </a:rPr>
              <a:pPr>
                <a:spcBef>
                  <a:spcPct val="0"/>
                </a:spcBef>
                <a:buClrTx/>
                <a:buSzTx/>
                <a:buFontTx/>
                <a:buNone/>
              </a:pPr>
              <a:t>135</a:t>
            </a:fld>
            <a:endParaRPr lang="en-US" altLang="zh-CN" sz="1400" b="0">
              <a:ea typeface="宋体" panose="02010600030101010101" pitchFamily="2" charset="-122"/>
            </a:endParaRPr>
          </a:p>
        </p:txBody>
      </p:sp>
      <p:sp>
        <p:nvSpPr>
          <p:cNvPr id="143364" name="Rectangle 2">
            <a:extLst>
              <a:ext uri="{FF2B5EF4-FFF2-40B4-BE49-F238E27FC236}">
                <a16:creationId xmlns:a16="http://schemas.microsoft.com/office/drawing/2014/main" id="{800BBA86-7E6E-43FF-8579-E86E626672BB}"/>
              </a:ext>
            </a:extLst>
          </p:cNvPr>
          <p:cNvSpPr>
            <a:spLocks noGrp="1" noChangeArrowheads="1"/>
          </p:cNvSpPr>
          <p:nvPr>
            <p:ph type="title" idx="4294967295"/>
          </p:nvPr>
        </p:nvSpPr>
        <p:spPr>
          <a:xfrm>
            <a:off x="1403350" y="549275"/>
            <a:ext cx="5473700" cy="452438"/>
          </a:xfrm>
          <a:noFill/>
        </p:spPr>
        <p:txBody>
          <a:bodyPr lIns="92075" tIns="46038" rIns="92075" bIns="46038" anchor="ctr"/>
          <a:lstStyle/>
          <a:p>
            <a:pPr eaLnBrk="1" hangingPunct="1"/>
            <a:r>
              <a:rPr lang="zh-CN" altLang="en-US">
                <a:latin typeface="Times New Roman" panose="02020603050405020304" pitchFamily="18" charset="0"/>
              </a:rPr>
              <a:t>需要说明的问题</a:t>
            </a:r>
          </a:p>
        </p:txBody>
      </p:sp>
      <p:sp>
        <p:nvSpPr>
          <p:cNvPr id="1090563" name="Rectangle 3">
            <a:extLst>
              <a:ext uri="{FF2B5EF4-FFF2-40B4-BE49-F238E27FC236}">
                <a16:creationId xmlns:a16="http://schemas.microsoft.com/office/drawing/2014/main" id="{1D9490F2-7476-4F7E-8889-F330CBB04503}"/>
              </a:ext>
            </a:extLst>
          </p:cNvPr>
          <p:cNvSpPr>
            <a:spLocks noGrp="1" noChangeArrowheads="1"/>
          </p:cNvSpPr>
          <p:nvPr>
            <p:ph type="body" idx="4294967295"/>
          </p:nvPr>
        </p:nvSpPr>
        <p:spPr>
          <a:xfrm>
            <a:off x="323850" y="1557338"/>
            <a:ext cx="8458200" cy="4967287"/>
          </a:xfrm>
          <a:noFill/>
        </p:spPr>
        <p:txBody>
          <a:bodyPr lIns="92075" tIns="46038" rIns="92075" bIns="46038"/>
          <a:lstStyle/>
          <a:p>
            <a:pPr algn="just" eaLnBrk="1" hangingPunct="1">
              <a:lnSpc>
                <a:spcPct val="130000"/>
              </a:lnSpc>
              <a:spcBef>
                <a:spcPct val="0"/>
              </a:spcBef>
            </a:pPr>
            <a:r>
              <a:rPr lang="zh-CN" altLang="en-US" sz="2800">
                <a:latin typeface="楷体_GB2312" pitchFamily="49" charset="-122"/>
              </a:rPr>
              <a:t>缓冲区预处理，超前搜索</a:t>
            </a:r>
          </a:p>
          <a:p>
            <a:pPr algn="just" eaLnBrk="1" hangingPunct="1">
              <a:lnSpc>
                <a:spcPct val="130000"/>
              </a:lnSpc>
              <a:spcBef>
                <a:spcPct val="0"/>
              </a:spcBef>
            </a:pPr>
            <a:r>
              <a:rPr lang="zh-CN" altLang="en-US" sz="2800">
                <a:latin typeface="楷体_GB2312" pitchFamily="49" charset="-122"/>
              </a:rPr>
              <a:t>关键字的处理，符号表的实现</a:t>
            </a:r>
          </a:p>
          <a:p>
            <a:pPr algn="just" eaLnBrk="1" hangingPunct="1">
              <a:lnSpc>
                <a:spcPct val="130000"/>
              </a:lnSpc>
              <a:spcBef>
                <a:spcPct val="0"/>
              </a:spcBef>
            </a:pPr>
            <a:r>
              <a:rPr lang="en-US" altLang="zh-CN" sz="2800">
                <a:latin typeface="楷体_GB2312" pitchFamily="49" charset="-122"/>
              </a:rPr>
              <a:t>Install_id()</a:t>
            </a:r>
            <a:r>
              <a:rPr lang="zh-CN" altLang="en-US" sz="2800">
                <a:latin typeface="楷体_GB2312" pitchFamily="49" charset="-122"/>
              </a:rPr>
              <a:t>：查找效率，算法的优化实现</a:t>
            </a:r>
          </a:p>
          <a:p>
            <a:pPr algn="just" eaLnBrk="1" hangingPunct="1">
              <a:lnSpc>
                <a:spcPct val="130000"/>
              </a:lnSpc>
              <a:spcBef>
                <a:spcPct val="0"/>
              </a:spcBef>
            </a:pPr>
            <a:r>
              <a:rPr lang="zh-CN" altLang="en-US" sz="2800">
                <a:latin typeface="楷体_GB2312" pitchFamily="49" charset="-122"/>
              </a:rPr>
              <a:t>词法错误处理</a:t>
            </a:r>
          </a:p>
          <a:p>
            <a:pPr algn="just" eaLnBrk="1" hangingPunct="1">
              <a:lnSpc>
                <a:spcPct val="130000"/>
              </a:lnSpc>
              <a:spcBef>
                <a:spcPct val="0"/>
              </a:spcBef>
            </a:pPr>
            <a:r>
              <a:rPr lang="zh-CN" altLang="en-US" sz="2800">
                <a:latin typeface="楷体_GB2312" pitchFamily="49" charset="-122"/>
              </a:rPr>
              <a:t>由于高级语言的词组成的集合为</a:t>
            </a:r>
            <a:r>
              <a:rPr lang="en-US" altLang="zh-CN" sz="2800">
                <a:latin typeface="楷体_GB2312" pitchFamily="49" charset="-122"/>
              </a:rPr>
              <a:t>3</a:t>
            </a:r>
            <a:r>
              <a:rPr lang="zh-CN" altLang="en-US" sz="2800">
                <a:latin typeface="楷体_GB2312" pitchFamily="49" charset="-122"/>
              </a:rPr>
              <a:t>型语言，所以，这里讨论的词法分析技术可以用于处理所有的</a:t>
            </a:r>
            <a:r>
              <a:rPr lang="en-US" altLang="zh-CN" sz="2800">
                <a:latin typeface="楷体_GB2312" pitchFamily="49" charset="-122"/>
              </a:rPr>
              <a:t>3</a:t>
            </a:r>
            <a:r>
              <a:rPr lang="zh-CN" altLang="en-US" sz="2800">
                <a:latin typeface="楷体_GB2312" pitchFamily="49" charset="-122"/>
              </a:rPr>
              <a:t>型语言，也就是所有的可以用</a:t>
            </a:r>
            <a:r>
              <a:rPr lang="en-US" altLang="zh-CN" sz="2800">
                <a:latin typeface="楷体_GB2312" pitchFamily="49" charset="-122"/>
              </a:rPr>
              <a:t>3</a:t>
            </a:r>
            <a:r>
              <a:rPr lang="zh-CN" altLang="en-US" sz="2800">
                <a:latin typeface="楷体_GB2312" pitchFamily="49" charset="-122"/>
              </a:rPr>
              <a:t>型文法描述的语言。如：信息检索系统的查询语言、命令语言等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090563">
                                            <p:txEl>
                                              <p:pRg st="0" end="0"/>
                                            </p:txEl>
                                          </p:spTgt>
                                        </p:tgtEl>
                                        <p:attrNameLst>
                                          <p:attrName>style.visibility</p:attrName>
                                        </p:attrNameLst>
                                      </p:cBhvr>
                                      <p:to>
                                        <p:strVal val="visible"/>
                                      </p:to>
                                    </p:set>
                                    <p:animEffect transition="in" filter="wipe(up)">
                                      <p:cBhvr>
                                        <p:cTn id="7" dur="75"/>
                                        <p:tgtEl>
                                          <p:spTgt spid="109056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090563">
                                            <p:txEl>
                                              <p:pRg st="1" end="1"/>
                                            </p:txEl>
                                          </p:spTgt>
                                        </p:tgtEl>
                                        <p:attrNameLst>
                                          <p:attrName>style.visibility</p:attrName>
                                        </p:attrNameLst>
                                      </p:cBhvr>
                                      <p:to>
                                        <p:strVal val="visible"/>
                                      </p:to>
                                    </p:set>
                                    <p:animEffect transition="in" filter="wipe(up)">
                                      <p:cBhvr>
                                        <p:cTn id="12" dur="75"/>
                                        <p:tgtEl>
                                          <p:spTgt spid="109056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090563">
                                            <p:txEl>
                                              <p:pRg st="2" end="2"/>
                                            </p:txEl>
                                          </p:spTgt>
                                        </p:tgtEl>
                                        <p:attrNameLst>
                                          <p:attrName>style.visibility</p:attrName>
                                        </p:attrNameLst>
                                      </p:cBhvr>
                                      <p:to>
                                        <p:strVal val="visible"/>
                                      </p:to>
                                    </p:set>
                                    <p:animEffect transition="in" filter="wipe(up)">
                                      <p:cBhvr>
                                        <p:cTn id="17" dur="75"/>
                                        <p:tgtEl>
                                          <p:spTgt spid="109056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1090563">
                                            <p:txEl>
                                              <p:pRg st="3" end="3"/>
                                            </p:txEl>
                                          </p:spTgt>
                                        </p:tgtEl>
                                        <p:attrNameLst>
                                          <p:attrName>style.visibility</p:attrName>
                                        </p:attrNameLst>
                                      </p:cBhvr>
                                      <p:to>
                                        <p:strVal val="visible"/>
                                      </p:to>
                                    </p:set>
                                    <p:animEffect transition="in" filter="wipe(up)">
                                      <p:cBhvr>
                                        <p:cTn id="22" dur="75"/>
                                        <p:tgtEl>
                                          <p:spTgt spid="109056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1090563">
                                            <p:txEl>
                                              <p:pRg st="4" end="4"/>
                                            </p:txEl>
                                          </p:spTgt>
                                        </p:tgtEl>
                                        <p:attrNameLst>
                                          <p:attrName>style.visibility</p:attrName>
                                        </p:attrNameLst>
                                      </p:cBhvr>
                                      <p:to>
                                        <p:strVal val="visible"/>
                                      </p:to>
                                    </p:set>
                                    <p:animEffect transition="in" filter="wipe(up)">
                                      <p:cBhvr>
                                        <p:cTn id="27" dur="75"/>
                                        <p:tgtEl>
                                          <p:spTgt spid="1090563">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0563" grpId="0" build="p" autoUpdateAnimBg="0"/>
    </p:bldLst>
  </p:timing>
</p:sld>
</file>

<file path=ppt/slides/slide1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185644B8-FBE9-44DB-A415-19C6A6EAA210}"/>
              </a:ext>
            </a:extLst>
          </p:cNvPr>
          <p:cNvSpPr>
            <a:spLocks noGrp="1"/>
          </p:cNvSpPr>
          <p:nvPr>
            <p:ph type="dt" sz="quarter" idx="10"/>
          </p:nvPr>
        </p:nvSpPr>
        <p:spPr>
          <a:xfrm>
            <a:off x="457200" y="6245225"/>
            <a:ext cx="2133600" cy="476250"/>
          </a:xfrm>
          <a:ln>
            <a:miter lim="800000"/>
            <a:headEnd/>
            <a:tailEnd/>
          </a:ln>
        </p:spPr>
        <p:txBody>
          <a:bodyPr anchor="t"/>
          <a:lstStyle/>
          <a:p>
            <a:pPr>
              <a:defRPr/>
            </a:pPr>
            <a:fld id="{A312F9EE-6ACE-4D74-8FFF-BBF0F5ED11B7}" type="datetime1">
              <a:rPr lang="zh-CN" altLang="en-US">
                <a:latin typeface="+mn-lt"/>
              </a:rPr>
              <a:pPr>
                <a:defRPr/>
              </a:pPr>
              <a:t>2020/12/14</a:t>
            </a:fld>
            <a:endParaRPr lang="en-US" altLang="zh-CN">
              <a:latin typeface="+mn-lt"/>
            </a:endParaRPr>
          </a:p>
        </p:txBody>
      </p:sp>
      <p:sp>
        <p:nvSpPr>
          <p:cNvPr id="144387" name="灯片编号占位符 5">
            <a:extLst>
              <a:ext uri="{FF2B5EF4-FFF2-40B4-BE49-F238E27FC236}">
                <a16:creationId xmlns:a16="http://schemas.microsoft.com/office/drawing/2014/main" id="{6D696052-50AF-4482-96F1-05ADADE2E0D5}"/>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284B2FF-0104-4A46-B07F-4FFA5250A258}" type="slidenum">
              <a:rPr lang="en-US" altLang="zh-CN" sz="1400" b="0">
                <a:ea typeface="宋体" panose="02010600030101010101" pitchFamily="2" charset="-122"/>
              </a:rPr>
              <a:pPr>
                <a:spcBef>
                  <a:spcPct val="0"/>
                </a:spcBef>
                <a:buClrTx/>
                <a:buSzTx/>
                <a:buFontTx/>
                <a:buNone/>
              </a:pPr>
              <a:t>136</a:t>
            </a:fld>
            <a:endParaRPr lang="en-US" altLang="zh-CN" sz="1400" b="0">
              <a:ea typeface="宋体" panose="02010600030101010101" pitchFamily="2" charset="-122"/>
            </a:endParaRPr>
          </a:p>
        </p:txBody>
      </p:sp>
      <p:sp>
        <p:nvSpPr>
          <p:cNvPr id="144388" name="Rectangle 2">
            <a:extLst>
              <a:ext uri="{FF2B5EF4-FFF2-40B4-BE49-F238E27FC236}">
                <a16:creationId xmlns:a16="http://schemas.microsoft.com/office/drawing/2014/main" id="{B85585FA-A4D9-4770-978A-92EBCD0BEF42}"/>
              </a:ext>
            </a:extLst>
          </p:cNvPr>
          <p:cNvSpPr>
            <a:spLocks noGrp="1" noChangeArrowheads="1"/>
          </p:cNvSpPr>
          <p:nvPr>
            <p:ph type="title" idx="4294967295"/>
          </p:nvPr>
        </p:nvSpPr>
        <p:spPr>
          <a:xfrm>
            <a:off x="1176338" y="400050"/>
            <a:ext cx="7499350" cy="796925"/>
          </a:xfrm>
        </p:spPr>
        <p:txBody>
          <a:bodyPr anchor="ctr"/>
          <a:lstStyle/>
          <a:p>
            <a:pPr eaLnBrk="1" hangingPunct="1"/>
            <a:r>
              <a:rPr lang="en-US" altLang="zh-CN">
                <a:latin typeface="Times New Roman" panose="02020603050405020304" pitchFamily="18" charset="0"/>
              </a:rPr>
              <a:t>3.4 </a:t>
            </a:r>
            <a:r>
              <a:rPr lang="zh-CN" altLang="en-US">
                <a:latin typeface="Times New Roman" panose="02020603050405020304" pitchFamily="18" charset="0"/>
              </a:rPr>
              <a:t>词法分析程序的自动生成</a:t>
            </a:r>
          </a:p>
        </p:txBody>
      </p:sp>
      <p:sp>
        <p:nvSpPr>
          <p:cNvPr id="144389" name="Rectangle 20">
            <a:extLst>
              <a:ext uri="{FF2B5EF4-FFF2-40B4-BE49-F238E27FC236}">
                <a16:creationId xmlns:a16="http://schemas.microsoft.com/office/drawing/2014/main" id="{1FA7D148-1ACC-43DB-947B-6A83CAB23297}"/>
              </a:ext>
            </a:extLst>
          </p:cNvPr>
          <p:cNvSpPr>
            <a:spLocks noChangeArrowheads="1"/>
          </p:cNvSpPr>
          <p:nvPr/>
        </p:nvSpPr>
        <p:spPr bwMode="auto">
          <a:xfrm>
            <a:off x="0" y="26336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98311" name="Rectangle 21">
            <a:extLst>
              <a:ext uri="{FF2B5EF4-FFF2-40B4-BE49-F238E27FC236}">
                <a16:creationId xmlns:a16="http://schemas.microsoft.com/office/drawing/2014/main" id="{6A82A799-9772-4787-9100-5829975D19C1}"/>
              </a:ext>
            </a:extLst>
          </p:cNvPr>
          <p:cNvSpPr>
            <a:spLocks noChangeArrowheads="1"/>
          </p:cNvSpPr>
          <p:nvPr/>
        </p:nvSpPr>
        <p:spPr bwMode="auto">
          <a:xfrm>
            <a:off x="1042988" y="1527175"/>
            <a:ext cx="55006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a:ea typeface="宋体" panose="02010600030101010101" pitchFamily="2" charset="-122"/>
              </a:rPr>
              <a:t>Lex - A Lexical Analyzer Generator</a:t>
            </a:r>
          </a:p>
        </p:txBody>
      </p:sp>
      <p:pic>
        <p:nvPicPr>
          <p:cNvPr id="2" name="图片 1">
            <a:extLst>
              <a:ext uri="{FF2B5EF4-FFF2-40B4-BE49-F238E27FC236}">
                <a16:creationId xmlns:a16="http://schemas.microsoft.com/office/drawing/2014/main" id="{DA7632FB-88FA-4508-9752-CF518F63823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71825" y="2352675"/>
            <a:ext cx="2047875"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a:extLst>
              <a:ext uri="{FF2B5EF4-FFF2-40B4-BE49-F238E27FC236}">
                <a16:creationId xmlns:a16="http://schemas.microsoft.com/office/drawing/2014/main" id="{9BCA4E97-9CC5-4069-A0B3-4B7EAE93622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2352675"/>
            <a:ext cx="2179638" cy="279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5EFBA8A5-1DC1-458C-9055-895D2CE2714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0238" y="2389188"/>
            <a:ext cx="1997075" cy="274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65FF0085-1C90-4C3A-B5F2-EA8042A37D5B}"/>
              </a:ext>
            </a:extLst>
          </p:cNvPr>
          <p:cNvSpPr txBox="1">
            <a:spLocks noChangeArrowheads="1"/>
          </p:cNvSpPr>
          <p:nvPr/>
        </p:nvSpPr>
        <p:spPr bwMode="auto">
          <a:xfrm>
            <a:off x="3168650" y="5516563"/>
            <a:ext cx="2843213"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a:ea typeface="宋体" panose="02010600030101010101" pitchFamily="2" charset="-122"/>
              </a:rPr>
              <a:t>Michael Lesk</a:t>
            </a:r>
            <a:endParaRPr lang="zh-CN" altLang="en-US" sz="26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8311"/>
                                        </p:tgtEl>
                                        <p:attrNameLst>
                                          <p:attrName>style.visibility</p:attrName>
                                        </p:attrNameLst>
                                      </p:cBhvr>
                                      <p:to>
                                        <p:strVal val="visible"/>
                                      </p:to>
                                    </p:set>
                                    <p:animEffect transition="in" filter="fade">
                                      <p:cBhvr>
                                        <p:cTn id="7" dur="500"/>
                                        <p:tgtEl>
                                          <p:spTgt spid="983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10"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11" grpId="0"/>
      <p:bldP spid="5" grpId="0"/>
    </p:bldLst>
  </p:timing>
</p:sld>
</file>

<file path=ppt/slides/slide1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14F8E181-52B0-469E-9CA8-E65E7AA8202F}"/>
              </a:ext>
            </a:extLst>
          </p:cNvPr>
          <p:cNvSpPr>
            <a:spLocks noGrp="1"/>
          </p:cNvSpPr>
          <p:nvPr>
            <p:ph type="dt" sz="quarter" idx="10"/>
          </p:nvPr>
        </p:nvSpPr>
        <p:spPr>
          <a:xfrm>
            <a:off x="457200" y="6245225"/>
            <a:ext cx="2133600" cy="476250"/>
          </a:xfrm>
          <a:ln>
            <a:miter lim="800000"/>
            <a:headEnd/>
            <a:tailEnd/>
          </a:ln>
        </p:spPr>
        <p:txBody>
          <a:bodyPr anchor="t"/>
          <a:lstStyle/>
          <a:p>
            <a:pPr>
              <a:defRPr/>
            </a:pPr>
            <a:fld id="{A312F9EE-6ACE-4D74-8FFF-BBF0F5ED11B7}" type="datetime1">
              <a:rPr lang="zh-CN" altLang="en-US">
                <a:latin typeface="+mn-lt"/>
              </a:rPr>
              <a:pPr>
                <a:defRPr/>
              </a:pPr>
              <a:t>2020/12/14</a:t>
            </a:fld>
            <a:endParaRPr lang="en-US" altLang="zh-CN">
              <a:latin typeface="+mn-lt"/>
            </a:endParaRPr>
          </a:p>
        </p:txBody>
      </p:sp>
      <p:sp>
        <p:nvSpPr>
          <p:cNvPr id="145411" name="灯片编号占位符 5">
            <a:extLst>
              <a:ext uri="{FF2B5EF4-FFF2-40B4-BE49-F238E27FC236}">
                <a16:creationId xmlns:a16="http://schemas.microsoft.com/office/drawing/2014/main" id="{15949646-7189-4ABF-BCE2-5DFE1AAA67FB}"/>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EFEAD886-E8CC-463E-82DC-BD255A861CFA}" type="slidenum">
              <a:rPr lang="en-US" altLang="zh-CN" sz="1400" b="0">
                <a:ea typeface="宋体" panose="02010600030101010101" pitchFamily="2" charset="-122"/>
              </a:rPr>
              <a:pPr>
                <a:spcBef>
                  <a:spcPct val="0"/>
                </a:spcBef>
                <a:buClrTx/>
                <a:buSzTx/>
                <a:buFontTx/>
                <a:buNone/>
              </a:pPr>
              <a:t>137</a:t>
            </a:fld>
            <a:endParaRPr lang="en-US" altLang="zh-CN" sz="1400" b="0">
              <a:ea typeface="宋体" panose="02010600030101010101" pitchFamily="2" charset="-122"/>
            </a:endParaRPr>
          </a:p>
        </p:txBody>
      </p:sp>
      <p:sp>
        <p:nvSpPr>
          <p:cNvPr id="145412" name="Rectangle 2">
            <a:extLst>
              <a:ext uri="{FF2B5EF4-FFF2-40B4-BE49-F238E27FC236}">
                <a16:creationId xmlns:a16="http://schemas.microsoft.com/office/drawing/2014/main" id="{EA7F2B8B-E043-41E1-9B10-A5961484AC97}"/>
              </a:ext>
            </a:extLst>
          </p:cNvPr>
          <p:cNvSpPr>
            <a:spLocks noGrp="1" noChangeArrowheads="1"/>
          </p:cNvSpPr>
          <p:nvPr>
            <p:ph type="title" idx="4294967295"/>
          </p:nvPr>
        </p:nvSpPr>
        <p:spPr>
          <a:xfrm>
            <a:off x="1176338" y="400050"/>
            <a:ext cx="7499350" cy="796925"/>
          </a:xfrm>
        </p:spPr>
        <p:txBody>
          <a:bodyPr anchor="ctr"/>
          <a:lstStyle/>
          <a:p>
            <a:pPr eaLnBrk="1" hangingPunct="1"/>
            <a:r>
              <a:rPr lang="en-US" altLang="zh-CN">
                <a:latin typeface="Times New Roman" panose="02020603050405020304" pitchFamily="18" charset="0"/>
              </a:rPr>
              <a:t>3.4 </a:t>
            </a:r>
            <a:r>
              <a:rPr lang="zh-CN" altLang="en-US">
                <a:latin typeface="Times New Roman" panose="02020603050405020304" pitchFamily="18" charset="0"/>
              </a:rPr>
              <a:t>词法分析程序的自动生成</a:t>
            </a:r>
          </a:p>
        </p:txBody>
      </p:sp>
      <p:sp>
        <p:nvSpPr>
          <p:cNvPr id="145413" name="Rectangle 20">
            <a:extLst>
              <a:ext uri="{FF2B5EF4-FFF2-40B4-BE49-F238E27FC236}">
                <a16:creationId xmlns:a16="http://schemas.microsoft.com/office/drawing/2014/main" id="{25E084D4-D45B-4BC9-A5E9-E8E517FC6D59}"/>
              </a:ext>
            </a:extLst>
          </p:cNvPr>
          <p:cNvSpPr>
            <a:spLocks noChangeArrowheads="1"/>
          </p:cNvSpPr>
          <p:nvPr/>
        </p:nvSpPr>
        <p:spPr bwMode="auto">
          <a:xfrm>
            <a:off x="0" y="26336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145414" name="Object 19">
            <a:extLst>
              <a:ext uri="{FF2B5EF4-FFF2-40B4-BE49-F238E27FC236}">
                <a16:creationId xmlns:a16="http://schemas.microsoft.com/office/drawing/2014/main" id="{D9C5380A-C1F6-40ED-825A-3B98BB78DE85}"/>
              </a:ext>
            </a:extLst>
          </p:cNvPr>
          <p:cNvGraphicFramePr>
            <a:graphicFrameLocks noChangeAspect="1"/>
          </p:cNvGraphicFramePr>
          <p:nvPr/>
        </p:nvGraphicFramePr>
        <p:xfrm>
          <a:off x="179388" y="1706563"/>
          <a:ext cx="8769350" cy="3403600"/>
        </p:xfrm>
        <a:graphic>
          <a:graphicData uri="http://schemas.openxmlformats.org/presentationml/2006/ole">
            <mc:AlternateContent xmlns:mc="http://schemas.openxmlformats.org/markup-compatibility/2006">
              <mc:Choice xmlns:v="urn:schemas-microsoft-com:vml" Requires="v">
                <p:oleObj spid="_x0000_s145416" name="Visio" r:id="rId3" imgW="3514846" imgH="1362241" progId="Visio.Drawing.11">
                  <p:embed/>
                </p:oleObj>
              </mc:Choice>
              <mc:Fallback>
                <p:oleObj name="Visio" r:id="rId3" imgW="3514846" imgH="1362241" progId="Visio.Drawing.11">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706563"/>
                        <a:ext cx="8769350" cy="340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5415" name="Rectangle 21">
            <a:extLst>
              <a:ext uri="{FF2B5EF4-FFF2-40B4-BE49-F238E27FC236}">
                <a16:creationId xmlns:a16="http://schemas.microsoft.com/office/drawing/2014/main" id="{0423053A-BBB5-4D26-8399-48532BDDB93F}"/>
              </a:ext>
            </a:extLst>
          </p:cNvPr>
          <p:cNvSpPr>
            <a:spLocks noChangeArrowheads="1"/>
          </p:cNvSpPr>
          <p:nvPr/>
        </p:nvSpPr>
        <p:spPr bwMode="auto">
          <a:xfrm>
            <a:off x="1644650" y="5348288"/>
            <a:ext cx="5857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400">
                <a:latin typeface="楷体_GB2312" pitchFamily="49" charset="-122"/>
              </a:rPr>
              <a:t>图</a:t>
            </a:r>
            <a:r>
              <a:rPr kumimoji="1" lang="en-US" altLang="zh-CN" sz="2400">
                <a:latin typeface="楷体_GB2312" pitchFamily="49" charset="-122"/>
              </a:rPr>
              <a:t>3.23</a:t>
            </a:r>
            <a:r>
              <a:rPr kumimoji="1" lang="zh-CN" altLang="en-US" sz="2400">
                <a:latin typeface="楷体_GB2312" pitchFamily="49" charset="-122"/>
              </a:rPr>
              <a:t>　利用</a:t>
            </a:r>
            <a:r>
              <a:rPr kumimoji="1" lang="en-US" altLang="zh-CN" sz="2400">
                <a:latin typeface="楷体_GB2312" pitchFamily="49" charset="-122"/>
              </a:rPr>
              <a:t>Lex</a:t>
            </a:r>
            <a:r>
              <a:rPr kumimoji="1" lang="zh-CN" altLang="en-US" sz="2400">
                <a:latin typeface="楷体_GB2312" pitchFamily="49" charset="-122"/>
              </a:rPr>
              <a:t>建立词法分析程序的过程</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日期占位符 3">
            <a:extLst>
              <a:ext uri="{FF2B5EF4-FFF2-40B4-BE49-F238E27FC236}">
                <a16:creationId xmlns:a16="http://schemas.microsoft.com/office/drawing/2014/main" id="{3F5134FB-0E43-4AC5-AED9-8B513B9D83AC}"/>
              </a:ext>
            </a:extLst>
          </p:cNvPr>
          <p:cNvSpPr>
            <a:spLocks noGrp="1"/>
          </p:cNvSpPr>
          <p:nvPr>
            <p:ph type="dt" sz="quarter" idx="10"/>
          </p:nvPr>
        </p:nvSpPr>
        <p:spPr>
          <a:xfrm>
            <a:off x="457200" y="6245225"/>
            <a:ext cx="2133600" cy="476250"/>
          </a:xfrm>
          <a:ln>
            <a:miter lim="800000"/>
            <a:headEnd/>
            <a:tailEnd/>
          </a:ln>
        </p:spPr>
        <p:txBody>
          <a:bodyPr anchor="t"/>
          <a:lstStyle/>
          <a:p>
            <a:pPr>
              <a:defRPr/>
            </a:pPr>
            <a:fld id="{B05A3A5B-59A4-4BDF-A1FA-C916CEA50B19}" type="datetime1">
              <a:rPr lang="zh-CN" altLang="en-US">
                <a:latin typeface="+mn-lt"/>
              </a:rPr>
              <a:pPr>
                <a:defRPr/>
              </a:pPr>
              <a:t>2020/12/14</a:t>
            </a:fld>
            <a:endParaRPr lang="en-US" altLang="zh-CN">
              <a:latin typeface="+mn-lt"/>
            </a:endParaRPr>
          </a:p>
        </p:txBody>
      </p:sp>
      <p:sp>
        <p:nvSpPr>
          <p:cNvPr id="146435" name="灯片编号占位符 5">
            <a:extLst>
              <a:ext uri="{FF2B5EF4-FFF2-40B4-BE49-F238E27FC236}">
                <a16:creationId xmlns:a16="http://schemas.microsoft.com/office/drawing/2014/main" id="{AF5DCDB8-3567-4882-BA8C-886AA28248B7}"/>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4F2506E-0435-4D69-BD5D-EC548C886FED}" type="slidenum">
              <a:rPr lang="en-US" altLang="zh-CN" sz="1400" b="0">
                <a:ea typeface="宋体" panose="02010600030101010101" pitchFamily="2" charset="-122"/>
              </a:rPr>
              <a:pPr>
                <a:spcBef>
                  <a:spcPct val="0"/>
                </a:spcBef>
                <a:buClrTx/>
                <a:buSzTx/>
                <a:buFontTx/>
                <a:buNone/>
              </a:pPr>
              <a:t>138</a:t>
            </a:fld>
            <a:endParaRPr lang="en-US" altLang="zh-CN" sz="1400" b="0">
              <a:ea typeface="宋体" panose="02010600030101010101" pitchFamily="2" charset="-122"/>
            </a:endParaRPr>
          </a:p>
        </p:txBody>
      </p:sp>
      <p:sp>
        <p:nvSpPr>
          <p:cNvPr id="146436" name="Rectangle 2">
            <a:extLst>
              <a:ext uri="{FF2B5EF4-FFF2-40B4-BE49-F238E27FC236}">
                <a16:creationId xmlns:a16="http://schemas.microsoft.com/office/drawing/2014/main" id="{9AF3BA8D-E36D-44BA-BE30-1ACC5915EF7C}"/>
              </a:ext>
            </a:extLst>
          </p:cNvPr>
          <p:cNvSpPr>
            <a:spLocks noGrp="1" noChangeArrowheads="1"/>
          </p:cNvSpPr>
          <p:nvPr>
            <p:ph type="title" idx="4294967295"/>
          </p:nvPr>
        </p:nvSpPr>
        <p:spPr>
          <a:xfrm>
            <a:off x="1216025" y="476250"/>
            <a:ext cx="6164263" cy="479425"/>
          </a:xfrm>
        </p:spPr>
        <p:txBody>
          <a:bodyPr anchor="ctr"/>
          <a:lstStyle/>
          <a:p>
            <a:pPr eaLnBrk="1" hangingPunct="1"/>
            <a:r>
              <a:rPr lang="en-US" altLang="zh-CN">
                <a:latin typeface="Times New Roman" panose="02020603050405020304" pitchFamily="18" charset="0"/>
              </a:rPr>
              <a:t>3.4.1 Lex</a:t>
            </a:r>
            <a:r>
              <a:rPr lang="zh-CN" altLang="en-US">
                <a:latin typeface="Times New Roman" panose="02020603050405020304" pitchFamily="18" charset="0"/>
              </a:rPr>
              <a:t>源程序</a:t>
            </a:r>
          </a:p>
        </p:txBody>
      </p:sp>
      <p:sp>
        <p:nvSpPr>
          <p:cNvPr id="1092611" name="Rectangle 3">
            <a:extLst>
              <a:ext uri="{FF2B5EF4-FFF2-40B4-BE49-F238E27FC236}">
                <a16:creationId xmlns:a16="http://schemas.microsoft.com/office/drawing/2014/main" id="{70FD299D-4AA7-4F90-B0BF-9AFFEDAEF102}"/>
              </a:ext>
            </a:extLst>
          </p:cNvPr>
          <p:cNvSpPr>
            <a:spLocks noGrp="1" noChangeArrowheads="1"/>
          </p:cNvSpPr>
          <p:nvPr>
            <p:ph type="body" idx="4294967295"/>
          </p:nvPr>
        </p:nvSpPr>
        <p:spPr>
          <a:xfrm>
            <a:off x="1476375" y="2149475"/>
            <a:ext cx="2990850" cy="3943350"/>
          </a:xfrm>
        </p:spPr>
        <p:txBody>
          <a:bodyPr/>
          <a:lstStyle/>
          <a:p>
            <a:pPr eaLnBrk="1" hangingPunct="1">
              <a:buFont typeface="Wingdings" panose="05000000000000000000" pitchFamily="2" charset="2"/>
              <a:buNone/>
            </a:pPr>
            <a:r>
              <a:rPr lang="zh-CN" altLang="en-US">
                <a:latin typeface="楷体_GB2312" pitchFamily="49" charset="-122"/>
              </a:rPr>
              <a:t>声明部分</a:t>
            </a:r>
          </a:p>
          <a:p>
            <a:pPr eaLnBrk="1" hangingPunct="1">
              <a:buFont typeface="Wingdings" panose="05000000000000000000" pitchFamily="2" charset="2"/>
              <a:buNone/>
            </a:pPr>
            <a:r>
              <a:rPr lang="en-US" altLang="zh-CN" sz="2400">
                <a:latin typeface="楷体_GB2312" pitchFamily="49" charset="-122"/>
              </a:rPr>
              <a:t>(</a:t>
            </a:r>
            <a:r>
              <a:rPr lang="zh-CN" altLang="en-US" sz="2400">
                <a:latin typeface="楷体_GB2312" pitchFamily="49" charset="-122"/>
              </a:rPr>
              <a:t>正规定义式</a:t>
            </a:r>
            <a:r>
              <a:rPr lang="en-US" altLang="zh-CN" sz="2400">
                <a:latin typeface="楷体_GB2312" pitchFamily="49" charset="-122"/>
              </a:rPr>
              <a:t>)</a:t>
            </a:r>
          </a:p>
          <a:p>
            <a:pPr eaLnBrk="1" hangingPunct="1">
              <a:buFont typeface="Wingdings" panose="05000000000000000000" pitchFamily="2" charset="2"/>
              <a:buNone/>
            </a:pPr>
            <a:r>
              <a:rPr lang="en-US" altLang="zh-CN">
                <a:latin typeface="楷体_GB2312" pitchFamily="49" charset="-122"/>
              </a:rPr>
              <a:t>%%</a:t>
            </a:r>
          </a:p>
          <a:p>
            <a:pPr eaLnBrk="1" hangingPunct="1">
              <a:buFont typeface="Wingdings" panose="05000000000000000000" pitchFamily="2" charset="2"/>
              <a:buNone/>
            </a:pPr>
            <a:r>
              <a:rPr lang="zh-CN" altLang="en-US">
                <a:latin typeface="楷体_GB2312" pitchFamily="49" charset="-122"/>
              </a:rPr>
              <a:t>识别规则部分</a:t>
            </a:r>
          </a:p>
          <a:p>
            <a:pPr eaLnBrk="1" hangingPunct="1">
              <a:buFont typeface="Wingdings" panose="05000000000000000000" pitchFamily="2" charset="2"/>
              <a:buNone/>
            </a:pPr>
            <a:r>
              <a:rPr lang="en-US" altLang="zh-CN" sz="2400">
                <a:latin typeface="楷体_GB2312" pitchFamily="49" charset="-122"/>
              </a:rPr>
              <a:t>(</a:t>
            </a:r>
            <a:r>
              <a:rPr lang="zh-CN" altLang="en-US" sz="2400">
                <a:latin typeface="楷体_GB2312" pitchFamily="49" charset="-122"/>
              </a:rPr>
              <a:t>识别规则</a:t>
            </a:r>
            <a:r>
              <a:rPr lang="en-US" altLang="zh-CN" sz="2400">
                <a:latin typeface="楷体_GB2312" pitchFamily="49" charset="-122"/>
              </a:rPr>
              <a:t>)</a:t>
            </a:r>
          </a:p>
          <a:p>
            <a:pPr eaLnBrk="1" hangingPunct="1">
              <a:buFont typeface="Wingdings" panose="05000000000000000000" pitchFamily="2" charset="2"/>
              <a:buNone/>
            </a:pPr>
            <a:r>
              <a:rPr lang="en-US" altLang="zh-CN">
                <a:latin typeface="楷体_GB2312" pitchFamily="49" charset="-122"/>
              </a:rPr>
              <a:t>%%</a:t>
            </a:r>
          </a:p>
          <a:p>
            <a:pPr eaLnBrk="1" hangingPunct="1">
              <a:buFont typeface="Wingdings" panose="05000000000000000000" pitchFamily="2" charset="2"/>
              <a:buNone/>
            </a:pPr>
            <a:r>
              <a:rPr lang="zh-CN" altLang="en-US">
                <a:latin typeface="楷体_GB2312" pitchFamily="49" charset="-122"/>
              </a:rPr>
              <a:t>辅助过程部分</a:t>
            </a:r>
          </a:p>
        </p:txBody>
      </p:sp>
      <p:sp>
        <p:nvSpPr>
          <p:cNvPr id="1092612" name="Rectangle 4">
            <a:extLst>
              <a:ext uri="{FF2B5EF4-FFF2-40B4-BE49-F238E27FC236}">
                <a16:creationId xmlns:a16="http://schemas.microsoft.com/office/drawing/2014/main" id="{09470E41-ABF6-4FA7-8FB5-45E24D169181}"/>
              </a:ext>
            </a:extLst>
          </p:cNvPr>
          <p:cNvSpPr>
            <a:spLocks noChangeArrowheads="1"/>
          </p:cNvSpPr>
          <p:nvPr/>
        </p:nvSpPr>
        <p:spPr bwMode="auto">
          <a:xfrm>
            <a:off x="5638800" y="1665288"/>
            <a:ext cx="2133600" cy="2286000"/>
          </a:xfrm>
          <a:prstGeom prst="rect">
            <a:avLst/>
          </a:prstGeom>
          <a:noFill/>
          <a:ln w="9525">
            <a:noFill/>
            <a:miter lim="800000"/>
            <a:headEnd/>
            <a:tailEnd/>
          </a:ln>
          <a:effectLst/>
        </p:spPr>
        <p:txBody>
          <a:bodyPr lIns="92075" tIns="46038" rIns="92075" bIns="46038"/>
          <a:lstStyle/>
          <a:p>
            <a:pPr marL="342900" indent="-342900">
              <a:lnSpc>
                <a:spcPct val="90000"/>
              </a:lnSpc>
              <a:spcBef>
                <a:spcPct val="20000"/>
              </a:spcBef>
              <a:buClr>
                <a:schemeClr val="tx2"/>
              </a:buClr>
              <a:buSzPct val="75000"/>
              <a:buFont typeface="Monotype Sorts" pitchFamily="2" charset="2"/>
              <a:buNone/>
              <a:defRPr/>
            </a:pPr>
            <a:r>
              <a:rPr kumimoji="1" lang="en-US" altLang="zh-CN" sz="3200" b="1">
                <a:effectLst>
                  <a:outerShdw blurRad="38100" dist="38100" dir="2700000" algn="tl">
                    <a:srgbClr val="FFFFFF"/>
                  </a:outerShdw>
                </a:effectLst>
                <a:latin typeface="楷体_GB2312" pitchFamily="49" charset="-122"/>
                <a:ea typeface="楷体_GB2312" pitchFamily="49" charset="-122"/>
              </a:rPr>
              <a:t>%{</a:t>
            </a:r>
          </a:p>
          <a:p>
            <a:pPr marL="342900" indent="-342900">
              <a:lnSpc>
                <a:spcPct val="90000"/>
              </a:lnSpc>
              <a:spcBef>
                <a:spcPct val="20000"/>
              </a:spcBef>
              <a:buClr>
                <a:schemeClr val="tx2"/>
              </a:buClr>
              <a:buSzPct val="75000"/>
              <a:buFont typeface="Monotype Sorts" pitchFamily="2" charset="2"/>
              <a:buNone/>
              <a:defRPr/>
            </a:pPr>
            <a:r>
              <a:rPr kumimoji="1" lang="zh-CN" altLang="en-US" sz="3200" b="1">
                <a:effectLst>
                  <a:outerShdw blurRad="38100" dist="38100" dir="2700000" algn="tl">
                    <a:srgbClr val="FFFFFF"/>
                  </a:outerShdw>
                </a:effectLst>
                <a:latin typeface="楷体_GB2312" pitchFamily="49" charset="-122"/>
                <a:ea typeface="楷体_GB2312" pitchFamily="49" charset="-122"/>
              </a:rPr>
              <a:t>常量定义</a:t>
            </a:r>
          </a:p>
          <a:p>
            <a:pPr marL="342900" indent="-342900">
              <a:lnSpc>
                <a:spcPct val="90000"/>
              </a:lnSpc>
              <a:spcBef>
                <a:spcPct val="20000"/>
              </a:spcBef>
              <a:buClr>
                <a:schemeClr val="tx2"/>
              </a:buClr>
              <a:buSzPct val="75000"/>
              <a:buFont typeface="Monotype Sorts" pitchFamily="2" charset="2"/>
              <a:buNone/>
              <a:defRPr/>
            </a:pPr>
            <a:r>
              <a:rPr kumimoji="1" lang="en-US" altLang="zh-CN" sz="3200" b="1">
                <a:effectLst>
                  <a:outerShdw blurRad="38100" dist="38100" dir="2700000" algn="tl">
                    <a:srgbClr val="FFFFFF"/>
                  </a:outerShdw>
                </a:effectLst>
                <a:latin typeface="楷体_GB2312" pitchFamily="49" charset="-122"/>
                <a:ea typeface="楷体_GB2312" pitchFamily="49" charset="-122"/>
              </a:rPr>
              <a:t>%}</a:t>
            </a:r>
          </a:p>
          <a:p>
            <a:pPr marL="342900" indent="-342900">
              <a:lnSpc>
                <a:spcPct val="90000"/>
              </a:lnSpc>
              <a:spcBef>
                <a:spcPct val="20000"/>
              </a:spcBef>
              <a:buClr>
                <a:schemeClr val="tx2"/>
              </a:buClr>
              <a:buSzPct val="75000"/>
              <a:buFont typeface="Monotype Sorts" pitchFamily="2" charset="2"/>
              <a:buNone/>
              <a:defRPr/>
            </a:pPr>
            <a:r>
              <a:rPr kumimoji="1" lang="zh-CN" altLang="en-US" sz="3200" b="1">
                <a:effectLst>
                  <a:outerShdw blurRad="38100" dist="38100" dir="2700000" algn="tl">
                    <a:srgbClr val="FFFFFF"/>
                  </a:outerShdw>
                </a:effectLst>
                <a:latin typeface="楷体_GB2312" pitchFamily="49" charset="-122"/>
                <a:ea typeface="楷体_GB2312" pitchFamily="49" charset="-122"/>
              </a:rPr>
              <a:t>正规定义</a:t>
            </a:r>
          </a:p>
        </p:txBody>
      </p:sp>
      <p:sp>
        <p:nvSpPr>
          <p:cNvPr id="1092613" name="AutoShape 5">
            <a:extLst>
              <a:ext uri="{FF2B5EF4-FFF2-40B4-BE49-F238E27FC236}">
                <a16:creationId xmlns:a16="http://schemas.microsoft.com/office/drawing/2014/main" id="{C659B8E2-6CCB-4FCE-811F-95F22E75FCBB}"/>
              </a:ext>
            </a:extLst>
          </p:cNvPr>
          <p:cNvSpPr>
            <a:spLocks noChangeArrowheads="1"/>
          </p:cNvSpPr>
          <p:nvPr/>
        </p:nvSpPr>
        <p:spPr bwMode="auto">
          <a:xfrm>
            <a:off x="3505200" y="2579688"/>
            <a:ext cx="1828800" cy="304800"/>
          </a:xfrm>
          <a:prstGeom prst="rightArrow">
            <a:avLst>
              <a:gd name="adj1" fmla="val 50000"/>
              <a:gd name="adj2" fmla="val 1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1092614" name="AutoShape 6">
            <a:extLst>
              <a:ext uri="{FF2B5EF4-FFF2-40B4-BE49-F238E27FC236}">
                <a16:creationId xmlns:a16="http://schemas.microsoft.com/office/drawing/2014/main" id="{A5D48799-37FD-4ED8-A00C-2C79E41C09B0}"/>
              </a:ext>
            </a:extLst>
          </p:cNvPr>
          <p:cNvSpPr>
            <a:spLocks/>
          </p:cNvSpPr>
          <p:nvPr/>
        </p:nvSpPr>
        <p:spPr bwMode="auto">
          <a:xfrm>
            <a:off x="5334000" y="1665288"/>
            <a:ext cx="228600" cy="2133600"/>
          </a:xfrm>
          <a:prstGeom prst="leftBrace">
            <a:avLst>
              <a:gd name="adj1" fmla="val 77778"/>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92611"/>
                                        </p:tgtEl>
                                        <p:attrNameLst>
                                          <p:attrName>style.visibility</p:attrName>
                                        </p:attrNameLst>
                                      </p:cBhvr>
                                      <p:to>
                                        <p:strVal val="visible"/>
                                      </p:to>
                                    </p:set>
                                    <p:anim calcmode="lin" valueType="num">
                                      <p:cBhvr additive="base">
                                        <p:cTn id="7" dur="500" fill="hold"/>
                                        <p:tgtEl>
                                          <p:spTgt spid="1092611"/>
                                        </p:tgtEl>
                                        <p:attrNameLst>
                                          <p:attrName>ppt_x</p:attrName>
                                        </p:attrNameLst>
                                      </p:cBhvr>
                                      <p:tavLst>
                                        <p:tav tm="0">
                                          <p:val>
                                            <p:strVal val="0-#ppt_w/2"/>
                                          </p:val>
                                        </p:tav>
                                        <p:tav tm="100000">
                                          <p:val>
                                            <p:strVal val="#ppt_x"/>
                                          </p:val>
                                        </p:tav>
                                      </p:tavLst>
                                    </p:anim>
                                    <p:anim calcmode="lin" valueType="num">
                                      <p:cBhvr additive="base">
                                        <p:cTn id="8" dur="500" fill="hold"/>
                                        <p:tgtEl>
                                          <p:spTgt spid="109261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92613"/>
                                        </p:tgtEl>
                                        <p:attrNameLst>
                                          <p:attrName>style.visibility</p:attrName>
                                        </p:attrNameLst>
                                      </p:cBhvr>
                                      <p:to>
                                        <p:strVal val="visible"/>
                                      </p:to>
                                    </p:set>
                                    <p:anim calcmode="lin" valueType="num">
                                      <p:cBhvr additive="base">
                                        <p:cTn id="13" dur="500" fill="hold"/>
                                        <p:tgtEl>
                                          <p:spTgt spid="1092613"/>
                                        </p:tgtEl>
                                        <p:attrNameLst>
                                          <p:attrName>ppt_x</p:attrName>
                                        </p:attrNameLst>
                                      </p:cBhvr>
                                      <p:tavLst>
                                        <p:tav tm="0">
                                          <p:val>
                                            <p:strVal val="0-#ppt_w/2"/>
                                          </p:val>
                                        </p:tav>
                                        <p:tav tm="100000">
                                          <p:val>
                                            <p:strVal val="#ppt_x"/>
                                          </p:val>
                                        </p:tav>
                                      </p:tavLst>
                                    </p:anim>
                                    <p:anim calcmode="lin" valueType="num">
                                      <p:cBhvr additive="base">
                                        <p:cTn id="14" dur="500" fill="hold"/>
                                        <p:tgtEl>
                                          <p:spTgt spid="1092613"/>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8" fill="hold" grpId="0" nodeType="afterEffect">
                                  <p:stCondLst>
                                    <p:cond delay="1000"/>
                                  </p:stCondLst>
                                  <p:childTnLst>
                                    <p:set>
                                      <p:cBhvr>
                                        <p:cTn id="17" dur="1" fill="hold">
                                          <p:stCondLst>
                                            <p:cond delay="0"/>
                                          </p:stCondLst>
                                        </p:cTn>
                                        <p:tgtEl>
                                          <p:spTgt spid="1092614"/>
                                        </p:tgtEl>
                                        <p:attrNameLst>
                                          <p:attrName>style.visibility</p:attrName>
                                        </p:attrNameLst>
                                      </p:cBhvr>
                                      <p:to>
                                        <p:strVal val="visible"/>
                                      </p:to>
                                    </p:set>
                                    <p:anim calcmode="lin" valueType="num">
                                      <p:cBhvr additive="base">
                                        <p:cTn id="18" dur="500" fill="hold"/>
                                        <p:tgtEl>
                                          <p:spTgt spid="1092614"/>
                                        </p:tgtEl>
                                        <p:attrNameLst>
                                          <p:attrName>ppt_x</p:attrName>
                                        </p:attrNameLst>
                                      </p:cBhvr>
                                      <p:tavLst>
                                        <p:tav tm="0">
                                          <p:val>
                                            <p:strVal val="0-#ppt_w/2"/>
                                          </p:val>
                                        </p:tav>
                                        <p:tav tm="100000">
                                          <p:val>
                                            <p:strVal val="#ppt_x"/>
                                          </p:val>
                                        </p:tav>
                                      </p:tavLst>
                                    </p:anim>
                                    <p:anim calcmode="lin" valueType="num">
                                      <p:cBhvr additive="base">
                                        <p:cTn id="19" dur="500" fill="hold"/>
                                        <p:tgtEl>
                                          <p:spTgt spid="1092614"/>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2000"/>
                            </p:stCondLst>
                            <p:childTnLst>
                              <p:par>
                                <p:cTn id="21" presetID="2" presetClass="entr" presetSubtype="8" fill="hold" grpId="0" nodeType="afterEffect">
                                  <p:stCondLst>
                                    <p:cond delay="1000"/>
                                  </p:stCondLst>
                                  <p:childTnLst>
                                    <p:set>
                                      <p:cBhvr>
                                        <p:cTn id="22" dur="1" fill="hold">
                                          <p:stCondLst>
                                            <p:cond delay="0"/>
                                          </p:stCondLst>
                                        </p:cTn>
                                        <p:tgtEl>
                                          <p:spTgt spid="1092612"/>
                                        </p:tgtEl>
                                        <p:attrNameLst>
                                          <p:attrName>style.visibility</p:attrName>
                                        </p:attrNameLst>
                                      </p:cBhvr>
                                      <p:to>
                                        <p:strVal val="visible"/>
                                      </p:to>
                                    </p:set>
                                    <p:anim calcmode="lin" valueType="num">
                                      <p:cBhvr additive="base">
                                        <p:cTn id="23" dur="500" fill="hold"/>
                                        <p:tgtEl>
                                          <p:spTgt spid="1092612"/>
                                        </p:tgtEl>
                                        <p:attrNameLst>
                                          <p:attrName>ppt_x</p:attrName>
                                        </p:attrNameLst>
                                      </p:cBhvr>
                                      <p:tavLst>
                                        <p:tav tm="0">
                                          <p:val>
                                            <p:strVal val="0-#ppt_w/2"/>
                                          </p:val>
                                        </p:tav>
                                        <p:tav tm="100000">
                                          <p:val>
                                            <p:strVal val="#ppt_x"/>
                                          </p:val>
                                        </p:tav>
                                      </p:tavLst>
                                    </p:anim>
                                    <p:anim calcmode="lin" valueType="num">
                                      <p:cBhvr additive="base">
                                        <p:cTn id="24" dur="500" fill="hold"/>
                                        <p:tgtEl>
                                          <p:spTgt spid="10926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2611" grpId="0" autoUpdateAnimBg="0"/>
      <p:bldP spid="1092612" grpId="0" autoUpdateAnimBg="0"/>
      <p:bldP spid="1092613" grpId="0" animBg="1"/>
      <p:bldP spid="1092614"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6876CC4E-A3E7-4A5F-A964-5CFEF2CD67FE}"/>
              </a:ext>
            </a:extLst>
          </p:cNvPr>
          <p:cNvSpPr>
            <a:spLocks noGrp="1"/>
          </p:cNvSpPr>
          <p:nvPr>
            <p:ph type="dt" sz="quarter" idx="10"/>
          </p:nvPr>
        </p:nvSpPr>
        <p:spPr>
          <a:xfrm>
            <a:off x="457200" y="6245225"/>
            <a:ext cx="2133600" cy="476250"/>
          </a:xfrm>
          <a:ln>
            <a:miter lim="800000"/>
            <a:headEnd/>
            <a:tailEnd/>
          </a:ln>
        </p:spPr>
        <p:txBody>
          <a:bodyPr anchor="t"/>
          <a:lstStyle/>
          <a:p>
            <a:pPr>
              <a:defRPr/>
            </a:pPr>
            <a:fld id="{2A75845C-4C4E-4A21-B3D3-B7D21F33AF97}" type="datetime1">
              <a:rPr lang="zh-CN" altLang="en-US">
                <a:latin typeface="+mn-lt"/>
              </a:rPr>
              <a:pPr>
                <a:defRPr/>
              </a:pPr>
              <a:t>2020/12/14</a:t>
            </a:fld>
            <a:endParaRPr lang="en-US" altLang="zh-CN">
              <a:latin typeface="+mn-lt"/>
            </a:endParaRPr>
          </a:p>
        </p:txBody>
      </p:sp>
      <p:sp>
        <p:nvSpPr>
          <p:cNvPr id="147459" name="灯片编号占位符 5">
            <a:extLst>
              <a:ext uri="{FF2B5EF4-FFF2-40B4-BE49-F238E27FC236}">
                <a16:creationId xmlns:a16="http://schemas.microsoft.com/office/drawing/2014/main" id="{69908C8C-4CFB-43AF-A5EC-527123D50783}"/>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56911D4-8B7F-4D27-BD3B-5CA70D0438C7}" type="slidenum">
              <a:rPr lang="en-US" altLang="zh-CN" sz="1400" b="0">
                <a:ea typeface="宋体" panose="02010600030101010101" pitchFamily="2" charset="-122"/>
              </a:rPr>
              <a:pPr>
                <a:spcBef>
                  <a:spcPct val="0"/>
                </a:spcBef>
                <a:buClrTx/>
                <a:buSzTx/>
                <a:buFontTx/>
                <a:buNone/>
              </a:pPr>
              <a:t>139</a:t>
            </a:fld>
            <a:endParaRPr lang="en-US" altLang="zh-CN" sz="1400" b="0">
              <a:ea typeface="宋体" panose="02010600030101010101" pitchFamily="2" charset="-122"/>
            </a:endParaRPr>
          </a:p>
        </p:txBody>
      </p:sp>
      <p:sp>
        <p:nvSpPr>
          <p:cNvPr id="147460" name="Rectangle 2">
            <a:extLst>
              <a:ext uri="{FF2B5EF4-FFF2-40B4-BE49-F238E27FC236}">
                <a16:creationId xmlns:a16="http://schemas.microsoft.com/office/drawing/2014/main" id="{130947C8-63CD-4246-B960-C5FB62C8A4BD}"/>
              </a:ext>
            </a:extLst>
          </p:cNvPr>
          <p:cNvSpPr>
            <a:spLocks noGrp="1" noChangeArrowheads="1"/>
          </p:cNvSpPr>
          <p:nvPr>
            <p:ph type="title" idx="4294967295"/>
          </p:nvPr>
        </p:nvSpPr>
        <p:spPr>
          <a:xfrm>
            <a:off x="1206500" y="371475"/>
            <a:ext cx="4589463" cy="609600"/>
          </a:xfrm>
        </p:spPr>
        <p:txBody>
          <a:bodyPr anchor="ctr"/>
          <a:lstStyle/>
          <a:p>
            <a:pPr eaLnBrk="1" hangingPunct="1"/>
            <a:r>
              <a:rPr lang="en-US" altLang="zh-CN">
                <a:latin typeface="Times New Roman" panose="02020603050405020304" pitchFamily="18" charset="0"/>
              </a:rPr>
              <a:t>3.4.1 Lex</a:t>
            </a:r>
            <a:r>
              <a:rPr lang="zh-CN" altLang="en-US">
                <a:latin typeface="Times New Roman" panose="02020603050405020304" pitchFamily="18" charset="0"/>
              </a:rPr>
              <a:t>源程序</a:t>
            </a:r>
          </a:p>
        </p:txBody>
      </p:sp>
      <p:sp>
        <p:nvSpPr>
          <p:cNvPr id="147461" name="Rectangle 3">
            <a:extLst>
              <a:ext uri="{FF2B5EF4-FFF2-40B4-BE49-F238E27FC236}">
                <a16:creationId xmlns:a16="http://schemas.microsoft.com/office/drawing/2014/main" id="{E373231B-630E-4FC3-BAA4-2A794869E897}"/>
              </a:ext>
            </a:extLst>
          </p:cNvPr>
          <p:cNvSpPr>
            <a:spLocks noGrp="1" noChangeArrowheads="1"/>
          </p:cNvSpPr>
          <p:nvPr>
            <p:ph type="body" idx="4294967295"/>
          </p:nvPr>
        </p:nvSpPr>
        <p:spPr>
          <a:xfrm>
            <a:off x="1631950" y="1341438"/>
            <a:ext cx="4884738" cy="5381625"/>
          </a:xfrm>
        </p:spPr>
        <p:txBody>
          <a:bodyPr/>
          <a:lstStyle/>
          <a:p>
            <a:pPr eaLnBrk="1" hangingPunct="1">
              <a:buFont typeface="Wingdings" panose="05000000000000000000" pitchFamily="2" charset="2"/>
              <a:buNone/>
            </a:pPr>
            <a:r>
              <a:rPr lang="en-US" altLang="zh-CN" sz="2600">
                <a:latin typeface="楷体_GB2312" pitchFamily="49" charset="-122"/>
              </a:rPr>
              <a:t>1</a:t>
            </a:r>
            <a:r>
              <a:rPr lang="zh-CN" altLang="en-US" sz="2600">
                <a:latin typeface="楷体_GB2312" pitchFamily="49" charset="-122"/>
              </a:rPr>
              <a:t>、正规定义式</a:t>
            </a:r>
          </a:p>
          <a:p>
            <a:pPr eaLnBrk="1" hangingPunct="1">
              <a:buFont typeface="Wingdings" panose="05000000000000000000" pitchFamily="2" charset="2"/>
              <a:buNone/>
            </a:pPr>
            <a:r>
              <a:rPr lang="en-US" altLang="zh-CN" sz="2600">
                <a:latin typeface="Times New Roman" panose="02020603050405020304" pitchFamily="18" charset="0"/>
              </a:rPr>
              <a:t>    letter→A|B|C|…|Z|a|b|c|…|z</a:t>
            </a:r>
          </a:p>
          <a:p>
            <a:pPr eaLnBrk="1" hangingPunct="1">
              <a:buFont typeface="Wingdings" panose="05000000000000000000" pitchFamily="2" charset="2"/>
              <a:buNone/>
            </a:pPr>
            <a:r>
              <a:rPr lang="en-US" altLang="zh-CN" sz="2600">
                <a:latin typeface="Times New Roman" panose="02020603050405020304" pitchFamily="18" charset="0"/>
              </a:rPr>
              <a:t>    digit→0|1|2|…|9</a:t>
            </a:r>
          </a:p>
          <a:p>
            <a:pPr eaLnBrk="1" hangingPunct="1">
              <a:buFont typeface="Wingdings" panose="05000000000000000000" pitchFamily="2" charset="2"/>
              <a:buNone/>
            </a:pPr>
            <a:r>
              <a:rPr lang="en-US" altLang="zh-CN" sz="2600">
                <a:latin typeface="Times New Roman" panose="02020603050405020304" pitchFamily="18" charset="0"/>
              </a:rPr>
              <a:t>    identifier→letter(letter|digit)</a:t>
            </a:r>
            <a:r>
              <a:rPr lang="en-US" altLang="zh-CN" sz="2600" baseline="30000">
                <a:latin typeface="Times New Roman" panose="02020603050405020304" pitchFamily="18" charset="0"/>
              </a:rPr>
              <a:t>*</a:t>
            </a:r>
            <a:endParaRPr lang="en-US" altLang="zh-CN" sz="2600">
              <a:latin typeface="Times New Roman" panose="02020603050405020304" pitchFamily="18" charset="0"/>
            </a:endParaRPr>
          </a:p>
          <a:p>
            <a:pPr eaLnBrk="1" hangingPunct="1">
              <a:buFont typeface="Wingdings" panose="05000000000000000000" pitchFamily="2" charset="2"/>
              <a:buNone/>
            </a:pPr>
            <a:r>
              <a:rPr lang="en-US" altLang="zh-CN" sz="2600">
                <a:latin typeface="Times New Roman" panose="02020603050405020304" pitchFamily="18" charset="0"/>
              </a:rPr>
              <a:t>    integer→digit(digit)</a:t>
            </a:r>
            <a:r>
              <a:rPr lang="en-US" altLang="zh-CN" sz="2600" baseline="30000">
                <a:latin typeface="Times New Roman" panose="02020603050405020304" pitchFamily="18" charset="0"/>
              </a:rPr>
              <a:t>*</a:t>
            </a:r>
            <a:r>
              <a:rPr lang="en-US" altLang="zh-CN" sz="2600">
                <a:latin typeface="楷体_GB2312" pitchFamily="49" charset="-122"/>
              </a:rPr>
              <a:t> </a:t>
            </a:r>
          </a:p>
          <a:p>
            <a:pPr eaLnBrk="1" hangingPunct="1">
              <a:buFont typeface="Wingdings" panose="05000000000000000000" pitchFamily="2" charset="2"/>
              <a:buNone/>
            </a:pPr>
            <a:r>
              <a:rPr lang="en-US" altLang="zh-CN" sz="2600">
                <a:latin typeface="楷体_GB2312" pitchFamily="49" charset="-122"/>
              </a:rPr>
              <a:t>2</a:t>
            </a:r>
            <a:r>
              <a:rPr lang="zh-CN" altLang="en-US" sz="2600">
                <a:latin typeface="楷体_GB2312" pitchFamily="49" charset="-122"/>
              </a:rPr>
              <a:t>、识别规则</a:t>
            </a:r>
          </a:p>
          <a:p>
            <a:pPr eaLnBrk="1" hangingPunct="1">
              <a:buFont typeface="Wingdings" panose="05000000000000000000" pitchFamily="2" charset="2"/>
              <a:buNone/>
            </a:pPr>
            <a:r>
              <a:rPr lang="zh-CN" altLang="en-US" sz="2600">
                <a:latin typeface="楷体_GB2312" pitchFamily="49" charset="-122"/>
              </a:rPr>
              <a:t>  正规式	动作描述</a:t>
            </a:r>
          </a:p>
          <a:p>
            <a:pPr eaLnBrk="1" hangingPunct="1">
              <a:buFont typeface="Wingdings" panose="05000000000000000000" pitchFamily="2" charset="2"/>
              <a:buNone/>
            </a:pPr>
            <a:r>
              <a:rPr lang="en-US" altLang="zh-CN" sz="2600">
                <a:latin typeface="Times New Roman" panose="02020603050405020304" pitchFamily="18" charset="0"/>
              </a:rPr>
              <a:t>    token</a:t>
            </a:r>
            <a:r>
              <a:rPr lang="en-US" altLang="zh-CN" sz="2600" baseline="-25000">
                <a:latin typeface="Times New Roman" panose="02020603050405020304" pitchFamily="18" charset="0"/>
              </a:rPr>
              <a:t>1</a:t>
            </a:r>
            <a:r>
              <a:rPr lang="en-US" altLang="zh-CN" sz="2600">
                <a:latin typeface="Times New Roman" panose="02020603050405020304" pitchFamily="18" charset="0"/>
              </a:rPr>
              <a:t>	 {action</a:t>
            </a:r>
            <a:r>
              <a:rPr lang="en-US" altLang="zh-CN" sz="2600" baseline="-25000">
                <a:latin typeface="Times New Roman" panose="02020603050405020304" pitchFamily="18" charset="0"/>
              </a:rPr>
              <a:t>1</a:t>
            </a:r>
            <a:r>
              <a:rPr lang="en-US" altLang="zh-CN" sz="2600">
                <a:latin typeface="Times New Roman" panose="02020603050405020304" pitchFamily="18" charset="0"/>
              </a:rPr>
              <a:t>}</a:t>
            </a:r>
          </a:p>
          <a:p>
            <a:pPr eaLnBrk="1" hangingPunct="1">
              <a:buFont typeface="Wingdings" panose="05000000000000000000" pitchFamily="2" charset="2"/>
              <a:buNone/>
            </a:pPr>
            <a:r>
              <a:rPr lang="en-US" altLang="zh-CN" sz="2600">
                <a:latin typeface="Times New Roman" panose="02020603050405020304" pitchFamily="18" charset="0"/>
              </a:rPr>
              <a:t>    token</a:t>
            </a:r>
            <a:r>
              <a:rPr lang="en-US" altLang="zh-CN" sz="2600" baseline="-25000">
                <a:latin typeface="Times New Roman" panose="02020603050405020304" pitchFamily="18" charset="0"/>
              </a:rPr>
              <a:t>2</a:t>
            </a:r>
            <a:r>
              <a:rPr lang="en-US" altLang="zh-CN" sz="2600">
                <a:latin typeface="Times New Roman" panose="02020603050405020304" pitchFamily="18" charset="0"/>
              </a:rPr>
              <a:t>	 {action</a:t>
            </a:r>
            <a:r>
              <a:rPr lang="en-US" altLang="zh-CN" sz="2600" baseline="-25000">
                <a:latin typeface="Times New Roman" panose="02020603050405020304" pitchFamily="18" charset="0"/>
              </a:rPr>
              <a:t>2</a:t>
            </a:r>
            <a:r>
              <a:rPr lang="en-US" altLang="zh-CN" sz="2600">
                <a:latin typeface="Times New Roman" panose="02020603050405020304" pitchFamily="18" charset="0"/>
              </a:rPr>
              <a:t>}</a:t>
            </a:r>
          </a:p>
          <a:p>
            <a:pPr eaLnBrk="1" hangingPunct="1">
              <a:buFont typeface="Wingdings" panose="05000000000000000000" pitchFamily="2" charset="2"/>
              <a:buNone/>
            </a:pPr>
            <a:r>
              <a:rPr lang="en-US" altLang="zh-CN" sz="2600">
                <a:latin typeface="Times New Roman" panose="02020603050405020304" pitchFamily="18" charset="0"/>
              </a:rPr>
              <a:t>    ……</a:t>
            </a:r>
          </a:p>
          <a:p>
            <a:pPr eaLnBrk="1" hangingPunct="1">
              <a:buFont typeface="Wingdings" panose="05000000000000000000" pitchFamily="2" charset="2"/>
              <a:buNone/>
            </a:pPr>
            <a:r>
              <a:rPr lang="en-US" altLang="zh-CN" sz="2600">
                <a:latin typeface="Times New Roman" panose="02020603050405020304" pitchFamily="18" charset="0"/>
              </a:rPr>
              <a:t>    token</a:t>
            </a:r>
            <a:r>
              <a:rPr lang="en-US" altLang="zh-CN" sz="2600" baseline="-25000">
                <a:latin typeface="Times New Roman" panose="02020603050405020304" pitchFamily="18" charset="0"/>
              </a:rPr>
              <a:t>n</a:t>
            </a:r>
            <a:r>
              <a:rPr lang="en-US" altLang="zh-CN" sz="2600">
                <a:latin typeface="Times New Roman" panose="02020603050405020304" pitchFamily="18" charset="0"/>
              </a:rPr>
              <a:t>	 {action</a:t>
            </a:r>
            <a:r>
              <a:rPr lang="en-US" altLang="zh-CN" sz="2600" baseline="-25000">
                <a:latin typeface="Times New Roman" panose="02020603050405020304" pitchFamily="18" charset="0"/>
              </a:rPr>
              <a:t>n</a:t>
            </a:r>
            <a:r>
              <a:rPr lang="en-US" altLang="zh-CN" sz="2600">
                <a:latin typeface="Times New Roman" panose="02020603050405020304" pitchFamily="18" charset="0"/>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09266AF5-7F65-46E8-A73C-6EE087B69A65}"/>
              </a:ext>
            </a:extLst>
          </p:cNvPr>
          <p:cNvSpPr>
            <a:spLocks noGrp="1"/>
          </p:cNvSpPr>
          <p:nvPr>
            <p:ph type="title"/>
          </p:nvPr>
        </p:nvSpPr>
        <p:spPr/>
        <p:txBody>
          <a:bodyPr/>
          <a:lstStyle/>
          <a:p>
            <a:r>
              <a:rPr lang="zh-CN" altLang="en-US"/>
              <a:t>磁盘存取特性</a:t>
            </a:r>
          </a:p>
        </p:txBody>
      </p:sp>
      <p:sp>
        <p:nvSpPr>
          <p:cNvPr id="3" name="内容占位符 2">
            <a:extLst>
              <a:ext uri="{FF2B5EF4-FFF2-40B4-BE49-F238E27FC236}">
                <a16:creationId xmlns:a16="http://schemas.microsoft.com/office/drawing/2014/main" id="{E26CB018-D493-48AC-ADC4-6DB1AB3C3A7D}"/>
              </a:ext>
            </a:extLst>
          </p:cNvPr>
          <p:cNvSpPr>
            <a:spLocks noGrp="1"/>
          </p:cNvSpPr>
          <p:nvPr>
            <p:ph idx="1"/>
          </p:nvPr>
        </p:nvSpPr>
        <p:spPr/>
        <p:txBody>
          <a:bodyPr/>
          <a:lstStyle/>
          <a:p>
            <a:pPr>
              <a:defRPr/>
            </a:pPr>
            <a:r>
              <a:rPr lang="zh-CN" altLang="en-US" dirty="0">
                <a:effectLst>
                  <a:outerShdw blurRad="38100" dist="38100" dir="2700000" algn="tl">
                    <a:srgbClr val="000000">
                      <a:alpha val="43137"/>
                    </a:srgbClr>
                  </a:outerShdw>
                </a:effectLst>
              </a:rPr>
              <a:t>一个例子：考虑有如下参数的磁盘</a:t>
            </a:r>
            <a:endParaRPr lang="en-US" altLang="zh-CN" dirty="0">
              <a:effectLst>
                <a:outerShdw blurRad="38100" dist="38100" dir="2700000" algn="tl">
                  <a:srgbClr val="000000">
                    <a:alpha val="43137"/>
                  </a:srgbClr>
                </a:outerShdw>
              </a:effectLst>
            </a:endParaRPr>
          </a:p>
          <a:p>
            <a:pPr>
              <a:defRPr/>
            </a:pPr>
            <a:endParaRPr lang="en-US" altLang="zh-CN" dirty="0">
              <a:effectLst>
                <a:outerShdw blurRad="38100" dist="38100" dir="2700000" algn="tl">
                  <a:srgbClr val="000000">
                    <a:alpha val="43137"/>
                  </a:srgbClr>
                </a:outerShdw>
              </a:effectLst>
            </a:endParaRPr>
          </a:p>
          <a:p>
            <a:pPr>
              <a:defRPr/>
            </a:pPr>
            <a:endParaRPr lang="en-US" altLang="zh-CN" dirty="0">
              <a:effectLst>
                <a:outerShdw blurRad="38100" dist="38100" dir="2700000" algn="tl">
                  <a:srgbClr val="000000">
                    <a:alpha val="43137"/>
                  </a:srgbClr>
                </a:outerShdw>
              </a:effectLst>
            </a:endParaRPr>
          </a:p>
          <a:p>
            <a:pPr>
              <a:defRPr/>
            </a:pPr>
            <a:endParaRPr lang="en-US" altLang="zh-CN" dirty="0">
              <a:effectLst>
                <a:outerShdw blurRad="38100" dist="38100" dir="2700000" algn="tl">
                  <a:srgbClr val="000000">
                    <a:alpha val="43137"/>
                  </a:srgbClr>
                </a:outerShdw>
              </a:effectLst>
            </a:endParaRPr>
          </a:p>
          <a:p>
            <a:pPr>
              <a:defRPr/>
            </a:pPr>
            <a:endParaRPr lang="en-US" altLang="zh-CN" dirty="0">
              <a:effectLst>
                <a:outerShdw blurRad="38100" dist="38100" dir="2700000" algn="tl">
                  <a:srgbClr val="000000">
                    <a:alpha val="43137"/>
                  </a:srgbClr>
                </a:outerShdw>
              </a:effectLst>
            </a:endParaRPr>
          </a:p>
          <a:p>
            <a:pPr lvl="1">
              <a:defRPr/>
            </a:pPr>
            <a:r>
              <a:rPr lang="zh-CN" altLang="en-US" dirty="0">
                <a:effectLst>
                  <a:outerShdw blurRad="38100" dist="38100" dir="2700000" algn="tl">
                    <a:srgbClr val="000000">
                      <a:alpha val="43137"/>
                    </a:srgbClr>
                  </a:outerShdw>
                </a:effectLst>
              </a:rPr>
              <a:t>估计的访问时间</a:t>
            </a:r>
          </a:p>
        </p:txBody>
      </p:sp>
      <p:pic>
        <p:nvPicPr>
          <p:cNvPr id="18436" name="Picture 2">
            <a:extLst>
              <a:ext uri="{FF2B5EF4-FFF2-40B4-BE49-F238E27FC236}">
                <a16:creationId xmlns:a16="http://schemas.microsoft.com/office/drawing/2014/main" id="{1372C4FC-3E9D-4F34-81AD-24E902CDF4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276475"/>
            <a:ext cx="5759450" cy="182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7" name="Picture 2">
            <a:extLst>
              <a:ext uri="{FF2B5EF4-FFF2-40B4-BE49-F238E27FC236}">
                <a16:creationId xmlns:a16="http://schemas.microsoft.com/office/drawing/2014/main" id="{FF2810A1-251A-45C5-96C1-DDDBD5CE70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5045075"/>
            <a:ext cx="6265862" cy="11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8" name="灯片编号占位符 4">
            <a:extLst>
              <a:ext uri="{FF2B5EF4-FFF2-40B4-BE49-F238E27FC236}">
                <a16:creationId xmlns:a16="http://schemas.microsoft.com/office/drawing/2014/main" id="{D43A8FD3-5F35-4526-9269-A6E5DBEF19DF}"/>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971BB333-CC00-49EC-8F7E-D60CD08B86D8}" type="slidenum">
              <a:rPr lang="zh-CN" altLang="en-US" sz="1400" b="0">
                <a:ea typeface="宋体" panose="02010600030101010101" pitchFamily="2" charset="-122"/>
              </a:rPr>
              <a:pPr>
                <a:spcBef>
                  <a:spcPct val="0"/>
                </a:spcBef>
                <a:buClrTx/>
                <a:buSzTx/>
                <a:buFontTx/>
                <a:buNone/>
              </a:pPr>
              <a:t>14</a:t>
            </a:fld>
            <a:endParaRPr lang="en-US" altLang="zh-CN" sz="1400" b="0">
              <a:ea typeface="宋体" panose="02010600030101010101" pitchFamily="2" charset="-122"/>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F5E937B-1E46-4203-8C64-8B65D3660D6B}"/>
              </a:ext>
            </a:extLst>
          </p:cNvPr>
          <p:cNvSpPr>
            <a:spLocks noGrp="1"/>
          </p:cNvSpPr>
          <p:nvPr>
            <p:ph type="dt" sz="quarter" idx="10"/>
          </p:nvPr>
        </p:nvSpPr>
        <p:spPr>
          <a:xfrm>
            <a:off x="2843213" y="6381750"/>
            <a:ext cx="2133600" cy="476250"/>
          </a:xfrm>
        </p:spPr>
        <p:txBody>
          <a:bodyPr/>
          <a:lstStyle/>
          <a:p>
            <a:pPr>
              <a:defRPr/>
            </a:pPr>
            <a:fld id="{0DDDD9D6-EE0E-46B1-8037-29AB62B82734}" type="datetime1">
              <a:rPr lang="zh-CN" altLang="en-US"/>
              <a:pPr>
                <a:defRPr/>
              </a:pPr>
              <a:t>2020/12/14</a:t>
            </a:fld>
            <a:endParaRPr lang="en-US" altLang="zh-CN"/>
          </a:p>
        </p:txBody>
      </p:sp>
      <p:sp>
        <p:nvSpPr>
          <p:cNvPr id="148483" name="灯片编号占位符 5">
            <a:extLst>
              <a:ext uri="{FF2B5EF4-FFF2-40B4-BE49-F238E27FC236}">
                <a16:creationId xmlns:a16="http://schemas.microsoft.com/office/drawing/2014/main" id="{849D3327-D49F-4126-807A-F1139EBB69F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85589B5-36B9-4AAC-9DF0-0E3F29A0E5B1}" type="slidenum">
              <a:rPr lang="en-US" altLang="zh-CN" sz="1400"/>
              <a:pPr>
                <a:spcBef>
                  <a:spcPct val="0"/>
                </a:spcBef>
                <a:buFontTx/>
                <a:buNone/>
              </a:pPr>
              <a:t>140</a:t>
            </a:fld>
            <a:endParaRPr lang="en-US" altLang="zh-CN" sz="1400"/>
          </a:p>
        </p:txBody>
      </p:sp>
      <p:sp>
        <p:nvSpPr>
          <p:cNvPr id="148484" name="Rectangle 2">
            <a:extLst>
              <a:ext uri="{FF2B5EF4-FFF2-40B4-BE49-F238E27FC236}">
                <a16:creationId xmlns:a16="http://schemas.microsoft.com/office/drawing/2014/main" id="{8525E6F5-60E5-451D-B657-309248875CCC}"/>
              </a:ext>
            </a:extLst>
          </p:cNvPr>
          <p:cNvSpPr>
            <a:spLocks noGrp="1" noChangeArrowheads="1"/>
          </p:cNvSpPr>
          <p:nvPr>
            <p:ph type="body" idx="4294967295"/>
          </p:nvPr>
        </p:nvSpPr>
        <p:spPr>
          <a:xfrm>
            <a:off x="0" y="0"/>
            <a:ext cx="3276600" cy="6858000"/>
          </a:xfrm>
        </p:spPr>
        <p:txBody>
          <a:bodyPr/>
          <a:lstStyle/>
          <a:p>
            <a:pPr eaLnBrk="1" hangingPunct="1">
              <a:lnSpc>
                <a:spcPct val="80000"/>
              </a:lnSpc>
            </a:pPr>
            <a:r>
              <a:rPr lang="en-US" altLang="zh-CN" sz="2000" b="1">
                <a:latin typeface="Times New Roman" panose="02020603050405020304" pitchFamily="18" charset="0"/>
                <a:ea typeface="宋体" panose="02010600030101010101" pitchFamily="2" charset="-122"/>
              </a:rPr>
              <a:t>%{</a:t>
            </a:r>
          </a:p>
          <a:p>
            <a:pPr eaLnBrk="1" hangingPunct="1">
              <a:lnSpc>
                <a:spcPct val="80000"/>
              </a:lnSpc>
            </a:pPr>
            <a:r>
              <a:rPr lang="en-US" altLang="zh-CN" sz="2000" b="1">
                <a:latin typeface="Times New Roman" panose="02020603050405020304" pitchFamily="18" charset="0"/>
                <a:ea typeface="宋体" panose="02010600030101010101" pitchFamily="2" charset="-122"/>
              </a:rPr>
              <a:t>#include &lt;stdio.h&gt;</a:t>
            </a:r>
          </a:p>
          <a:p>
            <a:pPr eaLnBrk="1" hangingPunct="1">
              <a:lnSpc>
                <a:spcPct val="80000"/>
              </a:lnSpc>
            </a:pPr>
            <a:r>
              <a:rPr lang="en-US" altLang="zh-CN" sz="2000" b="1">
                <a:latin typeface="Times New Roman" panose="02020603050405020304" pitchFamily="18" charset="0"/>
                <a:ea typeface="宋体" panose="02010600030101010101" pitchFamily="2" charset="-122"/>
              </a:rPr>
              <a:t>#include "y.tab.h"</a:t>
            </a:r>
          </a:p>
          <a:p>
            <a:pPr eaLnBrk="1" hangingPunct="1">
              <a:lnSpc>
                <a:spcPct val="80000"/>
              </a:lnSpc>
            </a:pPr>
            <a:r>
              <a:rPr lang="en-US" altLang="zh-CN" sz="2000" b="1">
                <a:latin typeface="Times New Roman" panose="02020603050405020304" pitchFamily="18" charset="0"/>
                <a:ea typeface="宋体" panose="02010600030101010101" pitchFamily="2" charset="-122"/>
              </a:rPr>
              <a:t>#define ID		1</a:t>
            </a:r>
          </a:p>
          <a:p>
            <a:pPr eaLnBrk="1" hangingPunct="1">
              <a:lnSpc>
                <a:spcPct val="80000"/>
              </a:lnSpc>
            </a:pPr>
            <a:r>
              <a:rPr lang="en-US" altLang="zh-CN" sz="2000" b="1">
                <a:latin typeface="Times New Roman" panose="02020603050405020304" pitchFamily="18" charset="0"/>
                <a:ea typeface="宋体" panose="02010600030101010101" pitchFamily="2" charset="-122"/>
              </a:rPr>
              <a:t>#define INT		2</a:t>
            </a:r>
          </a:p>
          <a:p>
            <a:pPr eaLnBrk="1" hangingPunct="1">
              <a:lnSpc>
                <a:spcPct val="80000"/>
              </a:lnSpc>
            </a:pPr>
            <a:r>
              <a:rPr lang="en-US" altLang="zh-CN" sz="2000" b="1">
                <a:latin typeface="Times New Roman" panose="02020603050405020304" pitchFamily="18" charset="0"/>
                <a:ea typeface="宋体" panose="02010600030101010101" pitchFamily="2" charset="-122"/>
              </a:rPr>
              <a:t>#define EXP		3</a:t>
            </a:r>
          </a:p>
          <a:p>
            <a:pPr eaLnBrk="1" hangingPunct="1">
              <a:lnSpc>
                <a:spcPct val="80000"/>
              </a:lnSpc>
            </a:pPr>
            <a:r>
              <a:rPr lang="en-US" altLang="zh-CN" sz="2000" b="1">
                <a:latin typeface="Times New Roman" panose="02020603050405020304" pitchFamily="18" charset="0"/>
                <a:ea typeface="宋体" panose="02010600030101010101" pitchFamily="2" charset="-122"/>
              </a:rPr>
              <a:t>#define MULTI	4</a:t>
            </a:r>
          </a:p>
          <a:p>
            <a:pPr eaLnBrk="1" hangingPunct="1">
              <a:lnSpc>
                <a:spcPct val="80000"/>
              </a:lnSpc>
            </a:pPr>
            <a:r>
              <a:rPr lang="en-US" altLang="zh-CN" sz="2000" b="1">
                <a:latin typeface="Times New Roman" panose="02020603050405020304" pitchFamily="18" charset="0"/>
                <a:ea typeface="宋体" panose="02010600030101010101" pitchFamily="2" charset="-122"/>
              </a:rPr>
              <a:t>#define COLON	5</a:t>
            </a:r>
          </a:p>
          <a:p>
            <a:pPr eaLnBrk="1" hangingPunct="1">
              <a:lnSpc>
                <a:spcPct val="80000"/>
              </a:lnSpc>
            </a:pPr>
            <a:r>
              <a:rPr lang="en-US" altLang="zh-CN" sz="2000" b="1">
                <a:latin typeface="Times New Roman" panose="02020603050405020304" pitchFamily="18" charset="0"/>
                <a:ea typeface="宋体" panose="02010600030101010101" pitchFamily="2" charset="-122"/>
              </a:rPr>
              <a:t>#define EQ		6</a:t>
            </a:r>
          </a:p>
          <a:p>
            <a:pPr eaLnBrk="1" hangingPunct="1">
              <a:lnSpc>
                <a:spcPct val="80000"/>
              </a:lnSpc>
            </a:pPr>
            <a:r>
              <a:rPr lang="en-US" altLang="zh-CN" sz="2000" b="1">
                <a:latin typeface="Times New Roman" panose="02020603050405020304" pitchFamily="18" charset="0"/>
                <a:ea typeface="宋体" panose="02010600030101010101" pitchFamily="2" charset="-122"/>
              </a:rPr>
              <a:t>#define NE		7</a:t>
            </a:r>
            <a:endParaRPr lang="de-DE" altLang="zh-CN" sz="2000" b="1">
              <a:latin typeface="Times New Roman" panose="02020603050405020304" pitchFamily="18" charset="0"/>
              <a:ea typeface="宋体" panose="02010600030101010101" pitchFamily="2" charset="-122"/>
            </a:endParaRPr>
          </a:p>
          <a:p>
            <a:pPr eaLnBrk="1" hangingPunct="1">
              <a:lnSpc>
                <a:spcPct val="80000"/>
              </a:lnSpc>
            </a:pPr>
            <a:r>
              <a:rPr lang="de-DE" altLang="zh-CN" sz="2000" b="1">
                <a:latin typeface="Times New Roman" panose="02020603050405020304" pitchFamily="18" charset="0"/>
                <a:ea typeface="宋体" panose="02010600030101010101" pitchFamily="2" charset="-122"/>
              </a:rPr>
              <a:t>#define LE		8</a:t>
            </a:r>
          </a:p>
          <a:p>
            <a:pPr eaLnBrk="1" hangingPunct="1">
              <a:lnSpc>
                <a:spcPct val="80000"/>
              </a:lnSpc>
            </a:pPr>
            <a:r>
              <a:rPr lang="de-DE" altLang="zh-CN" sz="2000" b="1">
                <a:latin typeface="Times New Roman" panose="02020603050405020304" pitchFamily="18" charset="0"/>
                <a:ea typeface="宋体" panose="02010600030101010101" pitchFamily="2" charset="-122"/>
              </a:rPr>
              <a:t>#define GE		9</a:t>
            </a:r>
          </a:p>
          <a:p>
            <a:pPr eaLnBrk="1" hangingPunct="1">
              <a:lnSpc>
                <a:spcPct val="80000"/>
              </a:lnSpc>
            </a:pPr>
            <a:r>
              <a:rPr lang="de-DE" altLang="zh-CN" sz="2000" b="1">
                <a:latin typeface="Times New Roman" panose="02020603050405020304" pitchFamily="18" charset="0"/>
                <a:ea typeface="宋体" panose="02010600030101010101" pitchFamily="2" charset="-122"/>
              </a:rPr>
              <a:t>#define LT		10</a:t>
            </a:r>
          </a:p>
          <a:p>
            <a:pPr eaLnBrk="1" hangingPunct="1">
              <a:lnSpc>
                <a:spcPct val="80000"/>
              </a:lnSpc>
            </a:pPr>
            <a:r>
              <a:rPr lang="de-DE" altLang="zh-CN" sz="2000" b="1">
                <a:latin typeface="Times New Roman" panose="02020603050405020304" pitchFamily="18" charset="0"/>
                <a:ea typeface="宋体" panose="02010600030101010101" pitchFamily="2" charset="-122"/>
              </a:rPr>
              <a:t>#define GT		11</a:t>
            </a:r>
          </a:p>
          <a:p>
            <a:pPr eaLnBrk="1" hangingPunct="1">
              <a:lnSpc>
                <a:spcPct val="80000"/>
              </a:lnSpc>
            </a:pPr>
            <a:r>
              <a:rPr lang="de-DE" altLang="zh-CN" sz="2000" b="1">
                <a:latin typeface="Times New Roman" panose="02020603050405020304" pitchFamily="18" charset="0"/>
                <a:ea typeface="宋体" panose="02010600030101010101" pitchFamily="2" charset="-122"/>
              </a:rPr>
              <a:t>#define PLUS	12</a:t>
            </a:r>
          </a:p>
          <a:p>
            <a:pPr eaLnBrk="1" hangingPunct="1">
              <a:lnSpc>
                <a:spcPct val="80000"/>
              </a:lnSpc>
            </a:pPr>
            <a:r>
              <a:rPr lang="de-DE" altLang="zh-CN" sz="2000" b="1">
                <a:latin typeface="Times New Roman" panose="02020603050405020304" pitchFamily="18" charset="0"/>
                <a:ea typeface="宋体" panose="02010600030101010101" pitchFamily="2" charset="-122"/>
              </a:rPr>
              <a:t>#define MINUS	13</a:t>
            </a:r>
          </a:p>
          <a:p>
            <a:pPr eaLnBrk="1" hangingPunct="1">
              <a:lnSpc>
                <a:spcPct val="80000"/>
              </a:lnSpc>
            </a:pPr>
            <a:r>
              <a:rPr lang="de-DE" altLang="zh-CN" sz="2000" b="1">
                <a:latin typeface="Times New Roman" panose="02020603050405020304" pitchFamily="18" charset="0"/>
                <a:ea typeface="宋体" panose="02010600030101010101" pitchFamily="2" charset="-122"/>
              </a:rPr>
              <a:t>#define RDIV	14</a:t>
            </a:r>
            <a:endParaRPr lang="en-US" altLang="zh-CN" sz="2000" b="1">
              <a:latin typeface="Times New Roman" panose="02020603050405020304" pitchFamily="18" charset="0"/>
              <a:ea typeface="宋体" panose="02010600030101010101" pitchFamily="2" charset="-122"/>
            </a:endParaRPr>
          </a:p>
          <a:p>
            <a:pPr eaLnBrk="1" hangingPunct="1">
              <a:lnSpc>
                <a:spcPct val="80000"/>
              </a:lnSpc>
            </a:pPr>
            <a:r>
              <a:rPr lang="en-US" altLang="zh-CN" sz="2000" b="1">
                <a:latin typeface="Times New Roman" panose="02020603050405020304" pitchFamily="18" charset="0"/>
                <a:ea typeface="宋体" panose="02010600030101010101" pitchFamily="2" charset="-122"/>
              </a:rPr>
              <a:t>#define COMMA	15</a:t>
            </a:r>
          </a:p>
          <a:p>
            <a:pPr eaLnBrk="1" hangingPunct="1">
              <a:lnSpc>
                <a:spcPct val="80000"/>
              </a:lnSpc>
            </a:pPr>
            <a:r>
              <a:rPr lang="en-US" altLang="zh-CN" sz="2000" b="1">
                <a:latin typeface="Times New Roman" panose="02020603050405020304" pitchFamily="18" charset="0"/>
                <a:ea typeface="宋体" panose="02010600030101010101" pitchFamily="2" charset="-122"/>
              </a:rPr>
              <a:t>#define SEMIC	16</a:t>
            </a:r>
          </a:p>
          <a:p>
            <a:pPr eaLnBrk="1" hangingPunct="1">
              <a:lnSpc>
                <a:spcPct val="80000"/>
              </a:lnSpc>
            </a:pPr>
            <a:r>
              <a:rPr lang="en-US" altLang="zh-CN" sz="2000" b="1">
                <a:latin typeface="Times New Roman" panose="02020603050405020304" pitchFamily="18" charset="0"/>
                <a:ea typeface="宋体" panose="02010600030101010101" pitchFamily="2" charset="-122"/>
              </a:rPr>
              <a:t>#define RELOP	17</a:t>
            </a:r>
          </a:p>
          <a:p>
            <a:pPr eaLnBrk="1" hangingPunct="1">
              <a:lnSpc>
                <a:spcPct val="80000"/>
              </a:lnSpc>
            </a:pPr>
            <a:r>
              <a:rPr lang="en-US" altLang="zh-CN" sz="2000" b="1">
                <a:latin typeface="Times New Roman" panose="02020603050405020304" pitchFamily="18" charset="0"/>
                <a:ea typeface="宋体" panose="02010600030101010101" pitchFamily="2" charset="-122"/>
              </a:rPr>
              <a:t>#define ASSGIN	18</a:t>
            </a:r>
          </a:p>
          <a:p>
            <a:pPr eaLnBrk="1" hangingPunct="1">
              <a:lnSpc>
                <a:spcPct val="80000"/>
              </a:lnSpc>
            </a:pPr>
            <a:r>
              <a:rPr lang="en-US" altLang="zh-CN" sz="2000" b="1">
                <a:latin typeface="Times New Roman" panose="02020603050405020304" pitchFamily="18" charset="0"/>
                <a:ea typeface="宋体" panose="02010600030101010101" pitchFamily="2" charset="-122"/>
              </a:rPr>
              <a:t>int line_no = 1;    %}	 </a:t>
            </a:r>
          </a:p>
        </p:txBody>
      </p:sp>
      <p:sp>
        <p:nvSpPr>
          <p:cNvPr id="148485" name="Rectangle 3">
            <a:extLst>
              <a:ext uri="{FF2B5EF4-FFF2-40B4-BE49-F238E27FC236}">
                <a16:creationId xmlns:a16="http://schemas.microsoft.com/office/drawing/2014/main" id="{F03F4A99-4975-4C93-9C4B-578C07B146DD}"/>
              </a:ext>
            </a:extLst>
          </p:cNvPr>
          <p:cNvSpPr>
            <a:spLocks noChangeArrowheads="1"/>
          </p:cNvSpPr>
          <p:nvPr/>
        </p:nvSpPr>
        <p:spPr bwMode="auto">
          <a:xfrm>
            <a:off x="3671888" y="0"/>
            <a:ext cx="5472112" cy="669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zh-CN" sz="2000" b="1">
                <a:latin typeface="Times New Roman" panose="02020603050405020304" pitchFamily="18" charset="0"/>
              </a:rPr>
              <a:t>delim	[\t\n]	</a:t>
            </a:r>
          </a:p>
          <a:p>
            <a:pPr eaLnBrk="1" hangingPunct="1"/>
            <a:r>
              <a:rPr lang="en-US" altLang="zh-CN" sz="2000" b="1">
                <a:latin typeface="Times New Roman" panose="02020603050405020304" pitchFamily="18" charset="0"/>
              </a:rPr>
              <a:t>ws		[delim]+</a:t>
            </a:r>
          </a:p>
          <a:p>
            <a:pPr eaLnBrk="1" hangingPunct="1"/>
            <a:r>
              <a:rPr lang="en-US" altLang="zh-CN" sz="2000" b="1">
                <a:latin typeface="Times New Roman" panose="02020603050405020304" pitchFamily="18" charset="0"/>
              </a:rPr>
              <a:t>letter	[a-zA-Z]</a:t>
            </a:r>
          </a:p>
          <a:p>
            <a:pPr eaLnBrk="1" hangingPunct="1"/>
            <a:r>
              <a:rPr lang="en-US" altLang="zh-CN" sz="2000" b="1">
                <a:latin typeface="Times New Roman" panose="02020603050405020304" pitchFamily="18" charset="0"/>
              </a:rPr>
              <a:t>digit		[0-9]</a:t>
            </a:r>
          </a:p>
          <a:p>
            <a:pPr eaLnBrk="1" hangingPunct="1"/>
            <a:r>
              <a:rPr lang="en-US" altLang="zh-CN" sz="2000" b="1">
                <a:latin typeface="Times New Roman" panose="02020603050405020304" pitchFamily="18" charset="0"/>
              </a:rPr>
              <a:t>id		{letter}({letter}|{digit})*</a:t>
            </a:r>
          </a:p>
          <a:p>
            <a:pPr eaLnBrk="1" hangingPunct="1"/>
            <a:r>
              <a:rPr lang="en-US" altLang="zh-CN" sz="2000" b="1">
                <a:latin typeface="Times New Roman" panose="02020603050405020304" pitchFamily="18" charset="0"/>
              </a:rPr>
              <a:t>number	{digit}+</a:t>
            </a:r>
          </a:p>
          <a:p>
            <a:pPr eaLnBrk="1" hangingPunct="1"/>
            <a:r>
              <a:rPr lang="en-US" altLang="zh-CN" sz="2000" b="1">
                <a:latin typeface="Times New Roman" panose="02020603050405020304" pitchFamily="18" charset="0"/>
              </a:rPr>
              <a:t>%%</a:t>
            </a:r>
          </a:p>
          <a:p>
            <a:pPr eaLnBrk="1" hangingPunct="1"/>
            <a:r>
              <a:rPr lang="en-US" altLang="zh-CN" sz="2000" b="1">
                <a:latin typeface="Times New Roman" panose="02020603050405020304" pitchFamily="18" charset="0"/>
              </a:rPr>
              <a:t>{ws}		;</a:t>
            </a:r>
          </a:p>
          <a:p>
            <a:pPr eaLnBrk="1" hangingPunct="1"/>
            <a:r>
              <a:rPr lang="en-US" altLang="zh-CN" sz="2000" b="1">
                <a:latin typeface="Times New Roman" panose="02020603050405020304" pitchFamily="18" charset="0"/>
              </a:rPr>
              <a:t>begin	return(BEGIN);</a:t>
            </a:r>
          </a:p>
          <a:p>
            <a:pPr eaLnBrk="1" hangingPunct="1"/>
            <a:r>
              <a:rPr lang="en-US" altLang="zh-CN" sz="2000" b="1">
                <a:latin typeface="Times New Roman" panose="02020603050405020304" pitchFamily="18" charset="0"/>
              </a:rPr>
              <a:t>end		return(END);</a:t>
            </a:r>
          </a:p>
          <a:p>
            <a:pPr eaLnBrk="1" hangingPunct="1"/>
            <a:r>
              <a:rPr lang="en-US" altLang="zh-CN" sz="2000" b="1">
                <a:latin typeface="Times New Roman" panose="02020603050405020304" pitchFamily="18" charset="0"/>
              </a:rPr>
              <a:t>if		return(IF);</a:t>
            </a:r>
          </a:p>
          <a:p>
            <a:pPr eaLnBrk="1" hangingPunct="1"/>
            <a:r>
              <a:rPr lang="en-US" altLang="zh-CN" sz="2000" b="1">
                <a:latin typeface="Times New Roman" panose="02020603050405020304" pitchFamily="18" charset="0"/>
              </a:rPr>
              <a:t>then		return(THEN);</a:t>
            </a:r>
          </a:p>
          <a:p>
            <a:pPr eaLnBrk="1" hangingPunct="1"/>
            <a:r>
              <a:rPr lang="en-US" altLang="zh-CN" sz="2000" b="1">
                <a:latin typeface="Times New Roman" panose="02020603050405020304" pitchFamily="18" charset="0"/>
              </a:rPr>
              <a:t>else		return(ELSE);</a:t>
            </a:r>
          </a:p>
          <a:p>
            <a:pPr eaLnBrk="1" hangingPunct="1"/>
            <a:r>
              <a:rPr lang="en-US" altLang="zh-CN" sz="2000" b="1">
                <a:latin typeface="Times New Roman" panose="02020603050405020304" pitchFamily="18" charset="0"/>
              </a:rPr>
              <a:t>do		return(DO);</a:t>
            </a:r>
          </a:p>
          <a:p>
            <a:pPr eaLnBrk="1" hangingPunct="1"/>
            <a:r>
              <a:rPr lang="en-US" altLang="zh-CN" sz="2000" b="1">
                <a:latin typeface="Times New Roman" panose="02020603050405020304" pitchFamily="18" charset="0"/>
              </a:rPr>
              <a:t>program	return(PROGRAM);</a:t>
            </a:r>
          </a:p>
          <a:p>
            <a:pPr eaLnBrk="1" hangingPunct="1"/>
            <a:r>
              <a:rPr lang="en-US" altLang="zh-CN" sz="2000" b="1">
                <a:latin typeface="Times New Roman" panose="02020603050405020304" pitchFamily="18" charset="0"/>
              </a:rPr>
              <a:t>{id}	             {yyval = install_id(); return(ID);}</a:t>
            </a:r>
          </a:p>
          <a:p>
            <a:pPr eaLnBrk="1" hangingPunct="1"/>
            <a:r>
              <a:rPr lang="en-US" altLang="zh-CN" sz="2000" b="1">
                <a:latin typeface="Times New Roman" panose="02020603050405020304" pitchFamily="18" charset="0"/>
              </a:rPr>
              <a:t>{number}    {yyval = install_num();   </a:t>
            </a:r>
          </a:p>
          <a:p>
            <a:pPr eaLnBrk="1" hangingPunct="1">
              <a:buFontTx/>
              <a:buNone/>
            </a:pPr>
            <a:r>
              <a:rPr lang="en-US" altLang="zh-CN" sz="2000" b="1">
                <a:latin typeface="Times New Roman" panose="02020603050405020304" pitchFamily="18" charset="0"/>
              </a:rPr>
              <a:t>                            return(INT);}</a:t>
            </a:r>
          </a:p>
        </p:txBody>
      </p:sp>
      <p:pic>
        <p:nvPicPr>
          <p:cNvPr id="148486" name="Picture 7">
            <a:extLst>
              <a:ext uri="{FF2B5EF4-FFF2-40B4-BE49-F238E27FC236}">
                <a16:creationId xmlns:a16="http://schemas.microsoft.com/office/drawing/2014/main" id="{D4B97D70-B9AE-4069-9035-F36E50431A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2088" y="260350"/>
            <a:ext cx="808037"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8487" name="Picture 8">
            <a:extLst>
              <a:ext uri="{FF2B5EF4-FFF2-40B4-BE49-F238E27FC236}">
                <a16:creationId xmlns:a16="http://schemas.microsoft.com/office/drawing/2014/main" id="{180E9A62-9D75-4E5A-82CB-BF0E1929CD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475" y="44450"/>
            <a:ext cx="128588" cy="612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a:extLst>
              <a:ext uri="{FF2B5EF4-FFF2-40B4-BE49-F238E27FC236}">
                <a16:creationId xmlns:a16="http://schemas.microsoft.com/office/drawing/2014/main" id="{F281BF27-1462-4E6F-9C2F-0A4DF31A8F6C}"/>
              </a:ext>
            </a:extLst>
          </p:cNvPr>
          <p:cNvSpPr>
            <a:spLocks noGrp="1"/>
          </p:cNvSpPr>
          <p:nvPr>
            <p:ph type="dt" sz="quarter" idx="10"/>
          </p:nvPr>
        </p:nvSpPr>
        <p:spPr>
          <a:xfrm>
            <a:off x="457200" y="6245225"/>
            <a:ext cx="2133600" cy="476250"/>
          </a:xfrm>
          <a:ln>
            <a:miter lim="800000"/>
            <a:headEnd/>
            <a:tailEnd/>
          </a:ln>
        </p:spPr>
        <p:txBody>
          <a:bodyPr anchor="t"/>
          <a:lstStyle/>
          <a:p>
            <a:pPr>
              <a:defRPr/>
            </a:pPr>
            <a:fld id="{B515EEE3-B68A-4754-8E46-6B8812AA414B}" type="datetime1">
              <a:rPr lang="zh-CN" altLang="en-US">
                <a:latin typeface="+mn-lt"/>
              </a:rPr>
              <a:pPr>
                <a:defRPr/>
              </a:pPr>
              <a:t>2020/12/14</a:t>
            </a:fld>
            <a:endParaRPr lang="en-US" altLang="zh-CN">
              <a:latin typeface="+mn-lt"/>
            </a:endParaRPr>
          </a:p>
        </p:txBody>
      </p:sp>
      <p:sp>
        <p:nvSpPr>
          <p:cNvPr id="149507" name="灯片编号占位符 5">
            <a:extLst>
              <a:ext uri="{FF2B5EF4-FFF2-40B4-BE49-F238E27FC236}">
                <a16:creationId xmlns:a16="http://schemas.microsoft.com/office/drawing/2014/main" id="{85EA1E40-1EF2-49AA-8D22-A8A734C629A3}"/>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7B86BE2-E38A-4CD6-BF98-16166A1C774E}" type="slidenum">
              <a:rPr lang="en-US" altLang="zh-CN" sz="1400" b="0">
                <a:ea typeface="宋体" panose="02010600030101010101" pitchFamily="2" charset="-122"/>
              </a:rPr>
              <a:pPr>
                <a:spcBef>
                  <a:spcPct val="0"/>
                </a:spcBef>
                <a:buClrTx/>
                <a:buSzTx/>
                <a:buFontTx/>
                <a:buNone/>
              </a:pPr>
              <a:t>141</a:t>
            </a:fld>
            <a:endParaRPr lang="en-US" altLang="zh-CN" sz="1400" b="0">
              <a:ea typeface="宋体" panose="02010600030101010101" pitchFamily="2" charset="-122"/>
            </a:endParaRPr>
          </a:p>
        </p:txBody>
      </p:sp>
      <p:sp>
        <p:nvSpPr>
          <p:cNvPr id="149508" name="Rectangle 2">
            <a:extLst>
              <a:ext uri="{FF2B5EF4-FFF2-40B4-BE49-F238E27FC236}">
                <a16:creationId xmlns:a16="http://schemas.microsoft.com/office/drawing/2014/main" id="{80693B0B-066B-408A-B5D7-E1E412405CBF}"/>
              </a:ext>
            </a:extLst>
          </p:cNvPr>
          <p:cNvSpPr>
            <a:spLocks noGrp="1" noChangeArrowheads="1"/>
          </p:cNvSpPr>
          <p:nvPr>
            <p:ph type="body" idx="4294967295"/>
          </p:nvPr>
        </p:nvSpPr>
        <p:spPr>
          <a:xfrm>
            <a:off x="1476375" y="188913"/>
            <a:ext cx="6732588" cy="6381750"/>
          </a:xfrm>
        </p:spPr>
        <p:txBody>
          <a:bodyPr/>
          <a:lstStyle/>
          <a:p>
            <a:pPr eaLnBrk="1" hangingPunct="1">
              <a:lnSpc>
                <a:spcPct val="80000"/>
              </a:lnSpc>
            </a:pPr>
            <a:r>
              <a:rPr lang="en-US" altLang="zh-CN" sz="1800">
                <a:latin typeface="Times New Roman" panose="02020603050405020304" pitchFamily="18" charset="0"/>
                <a:ea typeface="宋体" panose="02010600030101010101" pitchFamily="2" charset="-122"/>
              </a:rPr>
              <a:t>"&lt;"   		{yyval =LT; return(RELOP);}</a:t>
            </a:r>
          </a:p>
          <a:p>
            <a:pPr eaLnBrk="1" hangingPunct="1">
              <a:lnSpc>
                <a:spcPct val="80000"/>
              </a:lnSpc>
            </a:pPr>
            <a:r>
              <a:rPr lang="en-US" altLang="zh-CN" sz="1800">
                <a:latin typeface="Times New Roman" panose="02020603050405020304" pitchFamily="18" charset="0"/>
                <a:ea typeface="宋体" panose="02010600030101010101" pitchFamily="2" charset="-122"/>
              </a:rPr>
              <a:t>"&lt;=“		{yyval =LE; return(RELOP);}</a:t>
            </a:r>
          </a:p>
          <a:p>
            <a:pPr eaLnBrk="1" hangingPunct="1">
              <a:lnSpc>
                <a:spcPct val="80000"/>
              </a:lnSpc>
            </a:pPr>
            <a:r>
              <a:rPr lang="en-US" altLang="zh-CN" sz="1800">
                <a:latin typeface="Times New Roman" panose="02020603050405020304" pitchFamily="18" charset="0"/>
                <a:ea typeface="宋体" panose="02010600030101010101" pitchFamily="2" charset="-122"/>
              </a:rPr>
              <a:t>"="		{yyval =EQ; return(RELOP);}</a:t>
            </a:r>
          </a:p>
          <a:p>
            <a:pPr eaLnBrk="1" hangingPunct="1">
              <a:lnSpc>
                <a:spcPct val="80000"/>
              </a:lnSpc>
            </a:pPr>
            <a:r>
              <a:rPr lang="en-US" altLang="zh-CN" sz="1800">
                <a:latin typeface="Times New Roman" panose="02020603050405020304" pitchFamily="18" charset="0"/>
                <a:ea typeface="宋体" panose="02010600030101010101" pitchFamily="2" charset="-122"/>
              </a:rPr>
              <a:t>"&gt;"		{yyval =GT; return(RELOP);}</a:t>
            </a:r>
          </a:p>
          <a:p>
            <a:pPr eaLnBrk="1" hangingPunct="1">
              <a:lnSpc>
                <a:spcPct val="80000"/>
              </a:lnSpc>
            </a:pPr>
            <a:r>
              <a:rPr lang="en-US" altLang="zh-CN" sz="1800">
                <a:latin typeface="Times New Roman" panose="02020603050405020304" pitchFamily="18" charset="0"/>
                <a:ea typeface="宋体" panose="02010600030101010101" pitchFamily="2" charset="-122"/>
              </a:rPr>
              <a:t>"&gt;=“		{yyval =GE; return(RELOP);}</a:t>
            </a:r>
          </a:p>
          <a:p>
            <a:pPr eaLnBrk="1" hangingPunct="1">
              <a:lnSpc>
                <a:spcPct val="80000"/>
              </a:lnSpc>
            </a:pPr>
            <a:r>
              <a:rPr lang="en-US" altLang="zh-CN" sz="1800">
                <a:latin typeface="Times New Roman" panose="02020603050405020304" pitchFamily="18" charset="0"/>
                <a:ea typeface="宋体" panose="02010600030101010101" pitchFamily="2" charset="-122"/>
              </a:rPr>
              <a:t>"&lt;&gt;“		{yyval =NE; return(RELOP);}</a:t>
            </a:r>
          </a:p>
          <a:p>
            <a:pPr eaLnBrk="1" hangingPunct="1">
              <a:lnSpc>
                <a:spcPct val="80000"/>
              </a:lnSpc>
            </a:pPr>
            <a:r>
              <a:rPr lang="en-US" altLang="zh-CN" sz="1800">
                <a:latin typeface="Times New Roman" panose="02020603050405020304" pitchFamily="18" charset="0"/>
                <a:ea typeface="宋体" panose="02010600030101010101" pitchFamily="2" charset="-122"/>
              </a:rPr>
              <a:t>"+"		return(PLUS);</a:t>
            </a:r>
          </a:p>
          <a:p>
            <a:pPr eaLnBrk="1" hangingPunct="1">
              <a:lnSpc>
                <a:spcPct val="80000"/>
              </a:lnSpc>
            </a:pPr>
            <a:r>
              <a:rPr lang="en-US" altLang="zh-CN" sz="1800">
                <a:latin typeface="Times New Roman" panose="02020603050405020304" pitchFamily="18" charset="0"/>
                <a:ea typeface="宋体" panose="02010600030101010101" pitchFamily="2" charset="-122"/>
              </a:rPr>
              <a:t>"-"		return(MINUS);</a:t>
            </a:r>
          </a:p>
          <a:p>
            <a:pPr eaLnBrk="1" hangingPunct="1">
              <a:lnSpc>
                <a:spcPct val="80000"/>
              </a:lnSpc>
            </a:pPr>
            <a:r>
              <a:rPr lang="en-US" altLang="zh-CN" sz="1800">
                <a:latin typeface="Times New Roman" panose="02020603050405020304" pitchFamily="18" charset="0"/>
                <a:ea typeface="宋体" panose="02010600030101010101" pitchFamily="2" charset="-122"/>
              </a:rPr>
              <a:t>"*"		return(MULTI);</a:t>
            </a:r>
          </a:p>
          <a:p>
            <a:pPr eaLnBrk="1" hangingPunct="1">
              <a:lnSpc>
                <a:spcPct val="80000"/>
              </a:lnSpc>
            </a:pPr>
            <a:r>
              <a:rPr lang="en-US" altLang="zh-CN" sz="1800">
                <a:latin typeface="Times New Roman" panose="02020603050405020304" pitchFamily="18" charset="0"/>
                <a:ea typeface="宋体" panose="02010600030101010101" pitchFamily="2" charset="-122"/>
              </a:rPr>
              <a:t>"/"		return(RDIV);</a:t>
            </a:r>
          </a:p>
          <a:p>
            <a:pPr eaLnBrk="1" hangingPunct="1">
              <a:lnSpc>
                <a:spcPct val="80000"/>
              </a:lnSpc>
            </a:pPr>
            <a:r>
              <a:rPr lang="en-US" altLang="zh-CN" sz="1800">
                <a:latin typeface="Times New Roman" panose="02020603050405020304" pitchFamily="18" charset="0"/>
                <a:ea typeface="宋体" panose="02010600030101010101" pitchFamily="2" charset="-122"/>
              </a:rPr>
              <a:t>"**"		return(EXP);</a:t>
            </a:r>
          </a:p>
          <a:p>
            <a:pPr eaLnBrk="1" hangingPunct="1">
              <a:lnSpc>
                <a:spcPct val="80000"/>
              </a:lnSpc>
            </a:pPr>
            <a:r>
              <a:rPr lang="en-US" altLang="zh-CN" sz="1800">
                <a:latin typeface="Times New Roman" panose="02020603050405020304" pitchFamily="18" charset="0"/>
                <a:ea typeface="宋体" panose="02010600030101010101" pitchFamily="2" charset="-122"/>
              </a:rPr>
              <a:t>":"		return(COLON);</a:t>
            </a:r>
          </a:p>
          <a:p>
            <a:pPr eaLnBrk="1" hangingPunct="1">
              <a:lnSpc>
                <a:spcPct val="80000"/>
              </a:lnSpc>
            </a:pPr>
            <a:r>
              <a:rPr lang="en-US" altLang="zh-CN" sz="1800">
                <a:latin typeface="Times New Roman" panose="02020603050405020304" pitchFamily="18" charset="0"/>
                <a:ea typeface="宋体" panose="02010600030101010101" pitchFamily="2" charset="-122"/>
              </a:rPr>
              <a:t>":="		return(ASSGIN);</a:t>
            </a:r>
          </a:p>
          <a:p>
            <a:pPr eaLnBrk="1" hangingPunct="1">
              <a:lnSpc>
                <a:spcPct val="80000"/>
              </a:lnSpc>
            </a:pPr>
            <a:r>
              <a:rPr lang="en-US" altLang="zh-CN" sz="1800">
                <a:latin typeface="Times New Roman" panose="02020603050405020304" pitchFamily="18" charset="0"/>
                <a:ea typeface="宋体" panose="02010600030101010101" pitchFamily="2" charset="-122"/>
              </a:rPr>
              <a:t>","		return(COMMA);</a:t>
            </a:r>
          </a:p>
          <a:p>
            <a:pPr eaLnBrk="1" hangingPunct="1">
              <a:lnSpc>
                <a:spcPct val="80000"/>
              </a:lnSpc>
            </a:pPr>
            <a:r>
              <a:rPr lang="en-US" altLang="zh-CN" sz="1800">
                <a:latin typeface="Times New Roman" panose="02020603050405020304" pitchFamily="18" charset="0"/>
                <a:ea typeface="宋体" panose="02010600030101010101" pitchFamily="2" charset="-122"/>
              </a:rPr>
              <a:t>";"		return(SEMIC);</a:t>
            </a:r>
          </a:p>
          <a:p>
            <a:pPr eaLnBrk="1" hangingPunct="1">
              <a:lnSpc>
                <a:spcPct val="80000"/>
              </a:lnSpc>
            </a:pPr>
            <a:r>
              <a:rPr lang="en-US" altLang="zh-CN" sz="1800">
                <a:latin typeface="Times New Roman" panose="02020603050405020304" pitchFamily="18" charset="0"/>
                <a:ea typeface="宋体" panose="02010600030101010101" pitchFamily="2" charset="-122"/>
              </a:rPr>
              <a:t>\n   		line_no++;</a:t>
            </a:r>
          </a:p>
          <a:p>
            <a:pPr eaLnBrk="1" hangingPunct="1">
              <a:lnSpc>
                <a:spcPct val="80000"/>
              </a:lnSpc>
            </a:pPr>
            <a:r>
              <a:rPr lang="en-US" altLang="zh-CN" sz="1800">
                <a:latin typeface="Times New Roman" panose="02020603050405020304" pitchFamily="18" charset="0"/>
                <a:ea typeface="宋体" panose="02010600030101010101" pitchFamily="2" charset="-122"/>
              </a:rPr>
              <a:t>.     		{ fprintf (stderr,"'%c' (0%o): illegal charcter at line </a:t>
            </a:r>
          </a:p>
          <a:p>
            <a:pPr eaLnBrk="1" hangingPunct="1">
              <a:lnSpc>
                <a:spcPct val="80000"/>
              </a:lnSpc>
              <a:buFont typeface="Wingdings" panose="05000000000000000000" pitchFamily="2" charset="2"/>
              <a:buNone/>
            </a:pPr>
            <a:r>
              <a:rPr lang="en-US" altLang="zh-CN" sz="1800">
                <a:latin typeface="Times New Roman" panose="02020603050405020304" pitchFamily="18" charset="0"/>
                <a:ea typeface="宋体" panose="02010600030101010101" pitchFamily="2" charset="-122"/>
              </a:rPr>
              <a:t>                                   %d\n", yytext[0], yytext[0], line_no); }</a:t>
            </a:r>
          </a:p>
          <a:p>
            <a:pPr eaLnBrk="1" hangingPunct="1">
              <a:lnSpc>
                <a:spcPct val="80000"/>
              </a:lnSpc>
            </a:pPr>
            <a:r>
              <a:rPr lang="en-US" altLang="zh-CN" sz="1800">
                <a:latin typeface="Times New Roman" panose="02020603050405020304" pitchFamily="18" charset="0"/>
                <a:ea typeface="宋体" panose="02010600030101010101" pitchFamily="2" charset="-122"/>
              </a:rPr>
              <a:t>%%</a:t>
            </a:r>
          </a:p>
          <a:p>
            <a:pPr eaLnBrk="1" hangingPunct="1">
              <a:lnSpc>
                <a:spcPct val="80000"/>
              </a:lnSpc>
            </a:pPr>
            <a:r>
              <a:rPr lang="en-US" altLang="zh-CN" sz="1800">
                <a:latin typeface="Times New Roman" panose="02020603050405020304" pitchFamily="18" charset="0"/>
                <a:ea typeface="宋体" panose="02010600030101010101" pitchFamily="2" charset="-122"/>
              </a:rPr>
              <a:t>install_id()</a:t>
            </a:r>
          </a:p>
          <a:p>
            <a:pPr eaLnBrk="1" hangingPunct="1">
              <a:lnSpc>
                <a:spcPct val="80000"/>
              </a:lnSpc>
            </a:pPr>
            <a:r>
              <a:rPr lang="en-US" altLang="zh-CN" sz="1800">
                <a:latin typeface="Times New Roman" panose="02020603050405020304" pitchFamily="18" charset="0"/>
                <a:ea typeface="宋体" panose="02010600030101010101" pitchFamily="2" charset="-122"/>
              </a:rPr>
              <a:t>  {……}</a:t>
            </a:r>
          </a:p>
          <a:p>
            <a:pPr eaLnBrk="1" hangingPunct="1">
              <a:lnSpc>
                <a:spcPct val="80000"/>
              </a:lnSpc>
            </a:pPr>
            <a:r>
              <a:rPr lang="en-US" altLang="zh-CN" sz="1800">
                <a:latin typeface="Times New Roman" panose="02020603050405020304" pitchFamily="18" charset="0"/>
                <a:ea typeface="宋体" panose="02010600030101010101" pitchFamily="2" charset="-122"/>
              </a:rPr>
              <a:t>install_num()</a:t>
            </a:r>
          </a:p>
          <a:p>
            <a:pPr eaLnBrk="1" hangingPunct="1">
              <a:lnSpc>
                <a:spcPct val="80000"/>
              </a:lnSpc>
            </a:pPr>
            <a:r>
              <a:rPr lang="en-US" altLang="zh-CN" sz="1800">
                <a:latin typeface="Times New Roman" panose="02020603050405020304" pitchFamily="18" charset="0"/>
                <a:ea typeface="宋体" panose="02010600030101010101" pitchFamily="2" charset="-122"/>
              </a:rPr>
              <a:t>  {……}</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1">
            <a:extLst>
              <a:ext uri="{FF2B5EF4-FFF2-40B4-BE49-F238E27FC236}">
                <a16:creationId xmlns:a16="http://schemas.microsoft.com/office/drawing/2014/main" id="{7FEECB6F-D50B-4C10-9527-3772E5DB8963}"/>
              </a:ext>
            </a:extLst>
          </p:cNvPr>
          <p:cNvSpPr>
            <a:spLocks noGrp="1"/>
          </p:cNvSpPr>
          <p:nvPr>
            <p:ph type="dt" sz="quarter" idx="10"/>
          </p:nvPr>
        </p:nvSpPr>
        <p:spPr>
          <a:xfrm>
            <a:off x="457200" y="6245225"/>
            <a:ext cx="2133600" cy="476250"/>
          </a:xfrm>
          <a:ln>
            <a:miter lim="800000"/>
            <a:headEnd/>
            <a:tailEnd/>
          </a:ln>
        </p:spPr>
        <p:txBody>
          <a:bodyPr anchor="t"/>
          <a:lstStyle/>
          <a:p>
            <a:pPr>
              <a:defRPr/>
            </a:pPr>
            <a:fld id="{802B57CD-6CD7-4D89-8632-2AD5A5D18FC6}" type="datetime1">
              <a:rPr lang="zh-CN" altLang="en-US">
                <a:latin typeface="+mn-lt"/>
              </a:rPr>
              <a:pPr>
                <a:defRPr/>
              </a:pPr>
              <a:t>2020/12/14</a:t>
            </a:fld>
            <a:endParaRPr lang="en-US" altLang="zh-CN">
              <a:latin typeface="+mn-lt"/>
            </a:endParaRPr>
          </a:p>
        </p:txBody>
      </p:sp>
      <p:sp>
        <p:nvSpPr>
          <p:cNvPr id="150531" name="灯片编号占位符 3">
            <a:extLst>
              <a:ext uri="{FF2B5EF4-FFF2-40B4-BE49-F238E27FC236}">
                <a16:creationId xmlns:a16="http://schemas.microsoft.com/office/drawing/2014/main" id="{19F5958B-A6D2-4CF1-B4AD-7B45F897600A}"/>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742472B-0C66-47E7-B1F6-AE1358077A87}" type="slidenum">
              <a:rPr lang="en-US" altLang="zh-CN" sz="1400" b="0">
                <a:ea typeface="宋体" panose="02010600030101010101" pitchFamily="2" charset="-122"/>
              </a:rPr>
              <a:pPr>
                <a:spcBef>
                  <a:spcPct val="0"/>
                </a:spcBef>
                <a:buClrTx/>
                <a:buSzTx/>
                <a:buFontTx/>
                <a:buNone/>
              </a:pPr>
              <a:t>142</a:t>
            </a:fld>
            <a:endParaRPr lang="en-US" altLang="zh-CN" sz="1400" b="0">
              <a:ea typeface="宋体" panose="02010600030101010101" pitchFamily="2" charset="-122"/>
            </a:endParaRPr>
          </a:p>
        </p:txBody>
      </p:sp>
      <p:sp>
        <p:nvSpPr>
          <p:cNvPr id="150532" name="AutoShape 2">
            <a:extLst>
              <a:ext uri="{FF2B5EF4-FFF2-40B4-BE49-F238E27FC236}">
                <a16:creationId xmlns:a16="http://schemas.microsoft.com/office/drawing/2014/main" id="{F5DC4774-9FEE-48D6-8DFD-A22C7B417515}"/>
              </a:ext>
            </a:extLst>
          </p:cNvPr>
          <p:cNvSpPr>
            <a:spLocks noChangeArrowheads="1"/>
          </p:cNvSpPr>
          <p:nvPr/>
        </p:nvSpPr>
        <p:spPr bwMode="auto">
          <a:xfrm>
            <a:off x="1236663" y="730250"/>
            <a:ext cx="7007225" cy="609600"/>
          </a:xfrm>
          <a:prstGeom prst="roundRect">
            <a:avLst>
              <a:gd name="adj" fmla="val 16667"/>
            </a:avLst>
          </a:prstGeom>
          <a:noFill/>
          <a:ln>
            <a:noFill/>
          </a:ln>
          <a:effectLst>
            <a:prstShdw prst="shdw17" dist="17961" dir="2700000">
              <a:srgbClr val="5C7A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4400">
                <a:solidFill>
                  <a:schemeClr val="tx2"/>
                </a:solidFill>
                <a:latin typeface="Times New Roman" panose="02020603050405020304" pitchFamily="18" charset="0"/>
                <a:ea typeface="黑体" panose="02010609060101010101" pitchFamily="49" charset="-122"/>
              </a:rPr>
              <a:t>LEX</a:t>
            </a:r>
            <a:r>
              <a:rPr lang="zh-CN" altLang="zh-CN" sz="4400">
                <a:solidFill>
                  <a:schemeClr val="tx2"/>
                </a:solidFill>
                <a:latin typeface="Times New Roman" panose="02020603050405020304" pitchFamily="18" charset="0"/>
                <a:ea typeface="黑体" panose="02010609060101010101" pitchFamily="49" charset="-122"/>
              </a:rPr>
              <a:t>二义性问题的两条原则</a:t>
            </a:r>
            <a:endParaRPr lang="zh-CN" altLang="en-US" sz="4400">
              <a:solidFill>
                <a:schemeClr val="tx2"/>
              </a:solidFill>
              <a:latin typeface="Times New Roman" panose="02020603050405020304" pitchFamily="18" charset="0"/>
              <a:ea typeface="黑体" panose="02010609060101010101" pitchFamily="49" charset="-122"/>
            </a:endParaRPr>
          </a:p>
        </p:txBody>
      </p:sp>
      <p:sp>
        <p:nvSpPr>
          <p:cNvPr id="150533" name="Rectangle 3">
            <a:extLst>
              <a:ext uri="{FF2B5EF4-FFF2-40B4-BE49-F238E27FC236}">
                <a16:creationId xmlns:a16="http://schemas.microsoft.com/office/drawing/2014/main" id="{7099DC41-4725-48E3-B290-C154E25F54D9}"/>
              </a:ext>
            </a:extLst>
          </p:cNvPr>
          <p:cNvSpPr>
            <a:spLocks noChangeArrowheads="1"/>
          </p:cNvSpPr>
          <p:nvPr/>
        </p:nvSpPr>
        <p:spPr bwMode="auto">
          <a:xfrm>
            <a:off x="381000" y="1885950"/>
            <a:ext cx="8305800"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sz="2400">
                <a:latin typeface="Times New Roman" panose="02020603050405020304" pitchFamily="18" charset="0"/>
              </a:rPr>
              <a:t>1.</a:t>
            </a:r>
            <a:r>
              <a:rPr kumimoji="1" lang="zh-CN" altLang="en-US" sz="2400">
                <a:latin typeface="Times New Roman" panose="02020603050405020304" pitchFamily="18" charset="0"/>
              </a:rPr>
              <a:t>最长匹配原则</a:t>
            </a:r>
          </a:p>
          <a:p>
            <a:pPr eaLnBrk="1" hangingPunct="1">
              <a:spcBef>
                <a:spcPct val="0"/>
              </a:spcBef>
              <a:buClrTx/>
              <a:buSzTx/>
              <a:buFontTx/>
              <a:buNone/>
            </a:pPr>
            <a:r>
              <a:rPr kumimoji="1" lang="zh-CN" altLang="en-US" sz="2400">
                <a:latin typeface="Times New Roman" panose="02020603050405020304" pitchFamily="18" charset="0"/>
              </a:rPr>
              <a:t>   在识别单词过程中，有一字符串      </a:t>
            </a:r>
            <a:r>
              <a:rPr kumimoji="1" lang="en-US" altLang="zh-CN" sz="2400">
                <a:latin typeface="Times New Roman" panose="02020603050405020304" pitchFamily="18" charset="0"/>
              </a:rPr>
              <a:t>x  x  x  x  x</a:t>
            </a:r>
          </a:p>
          <a:p>
            <a:pPr eaLnBrk="1" hangingPunct="1">
              <a:spcBef>
                <a:spcPct val="0"/>
              </a:spcBef>
              <a:buClrTx/>
              <a:buSzTx/>
              <a:buFontTx/>
              <a:buNone/>
            </a:pPr>
            <a:r>
              <a:rPr kumimoji="1" lang="en-US" altLang="zh-CN" sz="2400">
                <a:latin typeface="Times New Roman" panose="02020603050405020304" pitchFamily="18" charset="0"/>
              </a:rPr>
              <a:t>   </a:t>
            </a:r>
            <a:r>
              <a:rPr kumimoji="1" lang="zh-CN" altLang="en-US" sz="2400">
                <a:latin typeface="Times New Roman" panose="02020603050405020304" pitchFamily="18" charset="0"/>
              </a:rPr>
              <a:t>根据最长匹配原则，应识别为这是</a:t>
            </a:r>
          </a:p>
          <a:p>
            <a:pPr eaLnBrk="1" hangingPunct="1">
              <a:spcBef>
                <a:spcPct val="0"/>
              </a:spcBef>
              <a:buClrTx/>
              <a:buSzTx/>
              <a:buFontTx/>
              <a:buNone/>
            </a:pPr>
            <a:r>
              <a:rPr kumimoji="1" lang="zh-CN" altLang="en-US" sz="2400">
                <a:latin typeface="Times New Roman" panose="02020603050405020304" pitchFamily="18" charset="0"/>
              </a:rPr>
              <a:t>   一个符合</a:t>
            </a:r>
            <a:r>
              <a:rPr kumimoji="1" lang="en-US" altLang="zh-CN" sz="2400" i="1">
                <a:latin typeface="Times New Roman" panose="02020603050405020304" pitchFamily="18" charset="0"/>
              </a:rPr>
              <a:t>P</a:t>
            </a:r>
            <a:r>
              <a:rPr kumimoji="1" lang="en-US" altLang="zh-CN" sz="1200" i="1">
                <a:latin typeface="Times New Roman" panose="02020603050405020304" pitchFamily="18" charset="0"/>
              </a:rPr>
              <a:t>k</a:t>
            </a:r>
            <a:r>
              <a:rPr kumimoji="1" lang="zh-CN" altLang="en-US" sz="2400">
                <a:latin typeface="Times New Roman" panose="02020603050405020304" pitchFamily="18" charset="0"/>
              </a:rPr>
              <a:t>规则的单词，</a:t>
            </a:r>
          </a:p>
          <a:p>
            <a:pPr eaLnBrk="1" hangingPunct="1">
              <a:spcBef>
                <a:spcPct val="0"/>
              </a:spcBef>
              <a:buClrTx/>
              <a:buSzTx/>
              <a:buFontTx/>
              <a:buNone/>
            </a:pPr>
            <a:r>
              <a:rPr kumimoji="1" lang="zh-CN" altLang="en-US" sz="2400">
                <a:latin typeface="Times New Roman" panose="02020603050405020304" pitchFamily="18" charset="0"/>
              </a:rPr>
              <a:t>   而不是</a:t>
            </a:r>
            <a:r>
              <a:rPr kumimoji="1" lang="en-US" altLang="zh-CN" sz="2400" i="1">
                <a:latin typeface="Times New Roman" panose="02020603050405020304" pitchFamily="18" charset="0"/>
              </a:rPr>
              <a:t>P</a:t>
            </a:r>
            <a:r>
              <a:rPr kumimoji="1" lang="en-US" altLang="zh-CN" sz="2400" i="1" baseline="-25000">
                <a:latin typeface="Times New Roman" panose="02020603050405020304" pitchFamily="18" charset="0"/>
              </a:rPr>
              <a:t>j</a:t>
            </a:r>
            <a:r>
              <a:rPr kumimoji="1" lang="zh-CN" altLang="en-US" sz="2400">
                <a:latin typeface="Times New Roman" panose="02020603050405020304" pitchFamily="18" charset="0"/>
              </a:rPr>
              <a:t>和</a:t>
            </a:r>
            <a:r>
              <a:rPr kumimoji="1" lang="en-US" altLang="zh-CN" sz="2400" i="1">
                <a:latin typeface="Times New Roman" panose="02020603050405020304" pitchFamily="18" charset="0"/>
              </a:rPr>
              <a:t>P</a:t>
            </a:r>
            <a:r>
              <a:rPr kumimoji="1" lang="en-US" altLang="zh-CN" sz="2400" i="1" baseline="-25000">
                <a:latin typeface="Times New Roman" panose="02020603050405020304" pitchFamily="18" charset="0"/>
              </a:rPr>
              <a:t>i</a:t>
            </a:r>
            <a:r>
              <a:rPr kumimoji="1" lang="zh-CN" altLang="en-US" sz="2400">
                <a:latin typeface="Times New Roman" panose="02020603050405020304" pitchFamily="18" charset="0"/>
              </a:rPr>
              <a:t>规则的单词。</a:t>
            </a:r>
          </a:p>
        </p:txBody>
      </p:sp>
      <p:sp>
        <p:nvSpPr>
          <p:cNvPr id="150534" name="AutoShape 4">
            <a:extLst>
              <a:ext uri="{FF2B5EF4-FFF2-40B4-BE49-F238E27FC236}">
                <a16:creationId xmlns:a16="http://schemas.microsoft.com/office/drawing/2014/main" id="{D0821ADF-2293-4876-BC6A-DAF9AB2EBAC1}"/>
              </a:ext>
            </a:extLst>
          </p:cNvPr>
          <p:cNvSpPr>
            <a:spLocks/>
          </p:cNvSpPr>
          <p:nvPr/>
        </p:nvSpPr>
        <p:spPr bwMode="auto">
          <a:xfrm rot="5400000">
            <a:off x="5703888" y="2024063"/>
            <a:ext cx="152400" cy="609600"/>
          </a:xfrm>
          <a:prstGeom prst="leftBrace">
            <a:avLst>
              <a:gd name="adj1" fmla="val 33333"/>
              <a:gd name="adj2" fmla="val 5138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150535" name="Text Box 5">
            <a:extLst>
              <a:ext uri="{FF2B5EF4-FFF2-40B4-BE49-F238E27FC236}">
                <a16:creationId xmlns:a16="http://schemas.microsoft.com/office/drawing/2014/main" id="{0B3AEF11-CA28-4226-9E86-C77075FE2994}"/>
              </a:ext>
            </a:extLst>
          </p:cNvPr>
          <p:cNvSpPr txBox="1">
            <a:spLocks noChangeArrowheads="1"/>
          </p:cNvSpPr>
          <p:nvPr/>
        </p:nvSpPr>
        <p:spPr bwMode="auto">
          <a:xfrm>
            <a:off x="5487988" y="1700213"/>
            <a:ext cx="4222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kumimoji="1" lang="en-US" altLang="zh-CN" sz="2400" i="1">
                <a:latin typeface="Times New Roman" panose="02020603050405020304" pitchFamily="18" charset="0"/>
              </a:rPr>
              <a:t>P</a:t>
            </a:r>
            <a:r>
              <a:rPr kumimoji="1" lang="en-US" altLang="zh-CN" sz="1200" i="1">
                <a:latin typeface="Times New Roman" panose="02020603050405020304" pitchFamily="18" charset="0"/>
              </a:rPr>
              <a:t>j</a:t>
            </a:r>
            <a:endParaRPr kumimoji="1" lang="en-US" altLang="zh-CN" sz="2400" i="1">
              <a:latin typeface="Times New Roman" panose="02020603050405020304" pitchFamily="18" charset="0"/>
            </a:endParaRPr>
          </a:p>
        </p:txBody>
      </p:sp>
      <p:sp>
        <p:nvSpPr>
          <p:cNvPr id="150536" name="AutoShape 6">
            <a:extLst>
              <a:ext uri="{FF2B5EF4-FFF2-40B4-BE49-F238E27FC236}">
                <a16:creationId xmlns:a16="http://schemas.microsoft.com/office/drawing/2014/main" id="{6AFEE266-BFF3-4BB3-B9C2-21B991B6D216}"/>
              </a:ext>
            </a:extLst>
          </p:cNvPr>
          <p:cNvSpPr>
            <a:spLocks/>
          </p:cNvSpPr>
          <p:nvPr/>
        </p:nvSpPr>
        <p:spPr bwMode="auto">
          <a:xfrm rot="5400000">
            <a:off x="6503988" y="2176463"/>
            <a:ext cx="152400" cy="304800"/>
          </a:xfrm>
          <a:prstGeom prst="leftBrace">
            <a:avLst>
              <a:gd name="adj1" fmla="val 16667"/>
              <a:gd name="adj2" fmla="val 5156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150537" name="Text Box 7">
            <a:extLst>
              <a:ext uri="{FF2B5EF4-FFF2-40B4-BE49-F238E27FC236}">
                <a16:creationId xmlns:a16="http://schemas.microsoft.com/office/drawing/2014/main" id="{83A8F179-D68F-4ED5-B45F-8B194296A4E3}"/>
              </a:ext>
            </a:extLst>
          </p:cNvPr>
          <p:cNvSpPr txBox="1">
            <a:spLocks noChangeArrowheads="1"/>
          </p:cNvSpPr>
          <p:nvPr/>
        </p:nvSpPr>
        <p:spPr bwMode="auto">
          <a:xfrm>
            <a:off x="6310313" y="1700213"/>
            <a:ext cx="4222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kumimoji="1" lang="en-US" altLang="zh-CN" sz="2400" i="1">
                <a:latin typeface="Times New Roman" panose="02020603050405020304" pitchFamily="18" charset="0"/>
              </a:rPr>
              <a:t>P</a:t>
            </a:r>
            <a:r>
              <a:rPr kumimoji="1" lang="en-US" altLang="zh-CN" sz="1200" i="1">
                <a:latin typeface="Times New Roman" panose="02020603050405020304" pitchFamily="18" charset="0"/>
              </a:rPr>
              <a:t>i</a:t>
            </a:r>
            <a:endParaRPr kumimoji="1" lang="en-US" altLang="zh-CN" sz="2400" i="1">
              <a:latin typeface="Times New Roman" panose="02020603050405020304" pitchFamily="18" charset="0"/>
            </a:endParaRPr>
          </a:p>
        </p:txBody>
      </p:sp>
      <p:sp>
        <p:nvSpPr>
          <p:cNvPr id="150538" name="AutoShape 8">
            <a:extLst>
              <a:ext uri="{FF2B5EF4-FFF2-40B4-BE49-F238E27FC236}">
                <a16:creationId xmlns:a16="http://schemas.microsoft.com/office/drawing/2014/main" id="{71E94757-B729-40B9-BACF-4E4121EC56E9}"/>
              </a:ext>
            </a:extLst>
          </p:cNvPr>
          <p:cNvSpPr>
            <a:spLocks/>
          </p:cNvSpPr>
          <p:nvPr/>
        </p:nvSpPr>
        <p:spPr bwMode="auto">
          <a:xfrm rot="-5400000">
            <a:off x="5976938" y="2181225"/>
            <a:ext cx="266700" cy="1219200"/>
          </a:xfrm>
          <a:prstGeom prst="leftBrace">
            <a:avLst>
              <a:gd name="adj1" fmla="val 3809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150539" name="Text Box 9">
            <a:extLst>
              <a:ext uri="{FF2B5EF4-FFF2-40B4-BE49-F238E27FC236}">
                <a16:creationId xmlns:a16="http://schemas.microsoft.com/office/drawing/2014/main" id="{92E73DED-B8C8-4D3B-A1BC-C18A1F2EA695}"/>
              </a:ext>
            </a:extLst>
          </p:cNvPr>
          <p:cNvSpPr txBox="1">
            <a:spLocks noChangeArrowheads="1"/>
          </p:cNvSpPr>
          <p:nvPr/>
        </p:nvSpPr>
        <p:spPr bwMode="auto">
          <a:xfrm>
            <a:off x="5921375" y="2962275"/>
            <a:ext cx="455613"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kumimoji="1" lang="en-US" altLang="zh-CN" sz="2400" i="1">
                <a:latin typeface="Times New Roman" panose="02020603050405020304" pitchFamily="18" charset="0"/>
              </a:rPr>
              <a:t>P</a:t>
            </a:r>
            <a:r>
              <a:rPr kumimoji="1" lang="en-US" altLang="zh-CN" sz="1200" i="1">
                <a:latin typeface="Times New Roman" panose="02020603050405020304" pitchFamily="18" charset="0"/>
              </a:rPr>
              <a:t>k</a:t>
            </a:r>
            <a:endParaRPr kumimoji="1" lang="en-US" altLang="zh-CN" sz="2400" i="1">
              <a:latin typeface="Times New Roman" panose="02020603050405020304" pitchFamily="18" charset="0"/>
            </a:endParaRPr>
          </a:p>
        </p:txBody>
      </p:sp>
      <p:sp>
        <p:nvSpPr>
          <p:cNvPr id="1095690" name="Rectangle 10">
            <a:extLst>
              <a:ext uri="{FF2B5EF4-FFF2-40B4-BE49-F238E27FC236}">
                <a16:creationId xmlns:a16="http://schemas.microsoft.com/office/drawing/2014/main" id="{0D6AF81C-DEBD-44C2-99DE-17A91B9F606E}"/>
              </a:ext>
            </a:extLst>
          </p:cNvPr>
          <p:cNvSpPr>
            <a:spLocks noChangeArrowheads="1"/>
          </p:cNvSpPr>
          <p:nvPr/>
        </p:nvSpPr>
        <p:spPr bwMode="auto">
          <a:xfrm>
            <a:off x="381000" y="3943350"/>
            <a:ext cx="851217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sz="2400">
                <a:latin typeface="Times New Roman" panose="02020603050405020304" pitchFamily="18" charset="0"/>
              </a:rPr>
              <a:t>2.</a:t>
            </a:r>
            <a:r>
              <a:rPr kumimoji="1" lang="zh-CN" altLang="en-US" sz="2400">
                <a:latin typeface="Times New Roman" panose="02020603050405020304" pitchFamily="18" charset="0"/>
              </a:rPr>
              <a:t>优先匹配原则</a:t>
            </a:r>
          </a:p>
          <a:p>
            <a:pPr eaLnBrk="1" hangingPunct="1">
              <a:spcBef>
                <a:spcPct val="0"/>
              </a:spcBef>
              <a:buClrTx/>
              <a:buSzTx/>
              <a:buFontTx/>
              <a:buNone/>
            </a:pPr>
            <a:r>
              <a:rPr kumimoji="1" lang="zh-CN" altLang="en-US" sz="2400">
                <a:latin typeface="Times New Roman" panose="02020603050405020304" pitchFamily="18" charset="0"/>
              </a:rPr>
              <a:t>   如果有一字符串有两条规则可以同时匹配时，那么用规则</a:t>
            </a:r>
          </a:p>
          <a:p>
            <a:pPr eaLnBrk="1" hangingPunct="1">
              <a:spcBef>
                <a:spcPct val="0"/>
              </a:spcBef>
              <a:buClrTx/>
              <a:buSzTx/>
              <a:buFontTx/>
              <a:buNone/>
            </a:pPr>
            <a:r>
              <a:rPr kumimoji="1" lang="zh-CN" altLang="en-US" sz="2400">
                <a:latin typeface="Times New Roman" panose="02020603050405020304" pitchFamily="18" charset="0"/>
              </a:rPr>
              <a:t>   序列中位于前面的规则相匹配，所以排列在最前面的规则优先</a:t>
            </a:r>
          </a:p>
          <a:p>
            <a:pPr eaLnBrk="1" hangingPunct="1">
              <a:spcBef>
                <a:spcPct val="0"/>
              </a:spcBef>
              <a:buClrTx/>
              <a:buSzTx/>
              <a:buFontTx/>
              <a:buNone/>
            </a:pPr>
            <a:r>
              <a:rPr kumimoji="1" lang="zh-CN" altLang="en-US" sz="2400">
                <a:latin typeface="Times New Roman" panose="02020603050405020304" pitchFamily="18" charset="0"/>
              </a:rPr>
              <a:t>   权最高。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95690"/>
                                        </p:tgtEl>
                                        <p:attrNameLst>
                                          <p:attrName>style.visibility</p:attrName>
                                        </p:attrNameLst>
                                      </p:cBhvr>
                                      <p:to>
                                        <p:strVal val="visible"/>
                                      </p:to>
                                    </p:set>
                                    <p:animEffect transition="in" filter="wipe(up)">
                                      <p:cBhvr>
                                        <p:cTn id="7" dur="500"/>
                                        <p:tgtEl>
                                          <p:spTgt spid="1095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690"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1">
            <a:extLst>
              <a:ext uri="{FF2B5EF4-FFF2-40B4-BE49-F238E27FC236}">
                <a16:creationId xmlns:a16="http://schemas.microsoft.com/office/drawing/2014/main" id="{CA495D0B-1B47-46C8-AA12-7A8527089AFC}"/>
              </a:ext>
            </a:extLst>
          </p:cNvPr>
          <p:cNvSpPr>
            <a:spLocks noGrp="1"/>
          </p:cNvSpPr>
          <p:nvPr>
            <p:ph type="dt" sz="quarter" idx="10"/>
          </p:nvPr>
        </p:nvSpPr>
        <p:spPr>
          <a:xfrm>
            <a:off x="457200" y="6245225"/>
            <a:ext cx="2133600" cy="476250"/>
          </a:xfrm>
          <a:ln>
            <a:miter lim="800000"/>
            <a:headEnd/>
            <a:tailEnd/>
          </a:ln>
        </p:spPr>
        <p:txBody>
          <a:bodyPr anchor="t"/>
          <a:lstStyle/>
          <a:p>
            <a:pPr>
              <a:defRPr/>
            </a:pPr>
            <a:fld id="{D3CCB869-D0D5-4075-A97C-6550E49437AA}" type="datetime1">
              <a:rPr lang="zh-CN" altLang="en-US">
                <a:latin typeface="+mn-lt"/>
              </a:rPr>
              <a:pPr>
                <a:defRPr/>
              </a:pPr>
              <a:t>2020/12/14</a:t>
            </a:fld>
            <a:endParaRPr lang="en-US" altLang="zh-CN">
              <a:latin typeface="+mn-lt"/>
            </a:endParaRPr>
          </a:p>
        </p:txBody>
      </p:sp>
      <p:sp>
        <p:nvSpPr>
          <p:cNvPr id="151555" name="灯片编号占位符 3">
            <a:extLst>
              <a:ext uri="{FF2B5EF4-FFF2-40B4-BE49-F238E27FC236}">
                <a16:creationId xmlns:a16="http://schemas.microsoft.com/office/drawing/2014/main" id="{6C4D9421-2FD7-4B55-A477-CCFD8BF22AF9}"/>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8FCD461D-7205-4513-9DD0-4601199286CE}" type="slidenum">
              <a:rPr lang="en-US" altLang="zh-CN" sz="1400" b="0">
                <a:ea typeface="宋体" panose="02010600030101010101" pitchFamily="2" charset="-122"/>
              </a:rPr>
              <a:pPr>
                <a:spcBef>
                  <a:spcPct val="0"/>
                </a:spcBef>
                <a:buClrTx/>
                <a:buSzTx/>
                <a:buFontTx/>
                <a:buNone/>
              </a:pPr>
              <a:t>143</a:t>
            </a:fld>
            <a:endParaRPr lang="en-US" altLang="zh-CN" sz="1400" b="0">
              <a:ea typeface="宋体" panose="02010600030101010101" pitchFamily="2" charset="-122"/>
            </a:endParaRPr>
          </a:p>
        </p:txBody>
      </p:sp>
      <p:sp>
        <p:nvSpPr>
          <p:cNvPr id="151556" name="Text Box 2">
            <a:extLst>
              <a:ext uri="{FF2B5EF4-FFF2-40B4-BE49-F238E27FC236}">
                <a16:creationId xmlns:a16="http://schemas.microsoft.com/office/drawing/2014/main" id="{53498A4A-AC36-45D9-B4C5-1FA26F0C62E7}"/>
              </a:ext>
            </a:extLst>
          </p:cNvPr>
          <p:cNvSpPr txBox="1">
            <a:spLocks noChangeArrowheads="1"/>
          </p:cNvSpPr>
          <p:nvPr/>
        </p:nvSpPr>
        <p:spPr bwMode="auto">
          <a:xfrm>
            <a:off x="247650" y="1371600"/>
            <a:ext cx="84709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sz="2800">
                <a:latin typeface="Times New Roman" panose="02020603050405020304" pitchFamily="18" charset="0"/>
              </a:rPr>
              <a:t>Lex</a:t>
            </a:r>
            <a:r>
              <a:rPr kumimoji="1" lang="zh-CN" altLang="zh-CN" sz="2800">
                <a:latin typeface="Times New Roman" panose="02020603050405020304" pitchFamily="18" charset="0"/>
              </a:rPr>
              <a:t>的功能是根据</a:t>
            </a:r>
            <a:r>
              <a:rPr kumimoji="1" lang="en-US" altLang="zh-CN" sz="2800">
                <a:latin typeface="Times New Roman" panose="02020603050405020304" pitchFamily="18" charset="0"/>
              </a:rPr>
              <a:t>Lex</a:t>
            </a:r>
            <a:r>
              <a:rPr kumimoji="1" lang="zh-CN" altLang="zh-CN" sz="2800">
                <a:latin typeface="Times New Roman" panose="02020603050405020304" pitchFamily="18" charset="0"/>
              </a:rPr>
              <a:t>源程序构造一个词法分析程序，</a:t>
            </a:r>
          </a:p>
          <a:p>
            <a:pPr eaLnBrk="1" hangingPunct="1">
              <a:spcBef>
                <a:spcPct val="50000"/>
              </a:spcBef>
              <a:buClrTx/>
              <a:buSzTx/>
              <a:buFontTx/>
              <a:buNone/>
            </a:pPr>
            <a:r>
              <a:rPr kumimoji="1" lang="zh-CN" altLang="zh-CN" sz="2800">
                <a:latin typeface="Times New Roman" panose="02020603050405020304" pitchFamily="18" charset="0"/>
              </a:rPr>
              <a:t>该词法分析器实质上是一个有穷自动机。</a:t>
            </a:r>
            <a:endParaRPr kumimoji="1" lang="zh-CN" altLang="en-US" sz="2800">
              <a:latin typeface="Times New Roman" panose="02020603050405020304" pitchFamily="18" charset="0"/>
            </a:endParaRPr>
          </a:p>
        </p:txBody>
      </p:sp>
      <p:sp>
        <p:nvSpPr>
          <p:cNvPr id="1096715" name="Rectangle 11">
            <a:extLst>
              <a:ext uri="{FF2B5EF4-FFF2-40B4-BE49-F238E27FC236}">
                <a16:creationId xmlns:a16="http://schemas.microsoft.com/office/drawing/2014/main" id="{1E5B4E21-2EDB-498B-A99D-A7429F3382EF}"/>
              </a:ext>
            </a:extLst>
          </p:cNvPr>
          <p:cNvSpPr>
            <a:spLocks noChangeArrowheads="1"/>
          </p:cNvSpPr>
          <p:nvPr/>
        </p:nvSpPr>
        <p:spPr bwMode="auto">
          <a:xfrm>
            <a:off x="395288" y="5746750"/>
            <a:ext cx="851217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sz="2400">
                <a:latin typeface="Times New Roman" panose="02020603050405020304" pitchFamily="18" charset="0"/>
              </a:rPr>
              <a:t>Lex</a:t>
            </a:r>
            <a:r>
              <a:rPr kumimoji="1" lang="zh-CN" altLang="en-US" sz="2400">
                <a:latin typeface="Times New Roman" panose="02020603050405020304" pitchFamily="18" charset="0"/>
              </a:rPr>
              <a:t>的功能是根据</a:t>
            </a:r>
            <a:r>
              <a:rPr kumimoji="1" lang="en-US" altLang="zh-CN" sz="2400">
                <a:latin typeface="Times New Roman" panose="02020603050405020304" pitchFamily="18" charset="0"/>
              </a:rPr>
              <a:t>Lex</a:t>
            </a:r>
            <a:r>
              <a:rPr kumimoji="1" lang="zh-CN" altLang="en-US" sz="2400">
                <a:latin typeface="Times New Roman" panose="02020603050405020304" pitchFamily="18" charset="0"/>
              </a:rPr>
              <a:t>源程序生成状态转换矩阵和控制程序</a:t>
            </a:r>
          </a:p>
        </p:txBody>
      </p:sp>
      <p:sp>
        <p:nvSpPr>
          <p:cNvPr id="151558" name="Rectangle 12">
            <a:extLst>
              <a:ext uri="{FF2B5EF4-FFF2-40B4-BE49-F238E27FC236}">
                <a16:creationId xmlns:a16="http://schemas.microsoft.com/office/drawing/2014/main" id="{780E21E8-AA26-4446-98F4-5D7DDFAA5F7C}"/>
              </a:ext>
            </a:extLst>
          </p:cNvPr>
          <p:cNvSpPr>
            <a:spLocks noChangeArrowheads="1"/>
          </p:cNvSpPr>
          <p:nvPr/>
        </p:nvSpPr>
        <p:spPr bwMode="auto">
          <a:xfrm>
            <a:off x="1360488" y="476250"/>
            <a:ext cx="6164262"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4400">
                <a:latin typeface="Times New Roman" panose="02020603050405020304" pitchFamily="18" charset="0"/>
                <a:ea typeface="黑体" panose="02010609060101010101" pitchFamily="49" charset="-122"/>
              </a:rPr>
              <a:t>3.4.2 Lex</a:t>
            </a:r>
            <a:r>
              <a:rPr lang="zh-CN" altLang="en-US" sz="4400">
                <a:latin typeface="Times New Roman" panose="02020603050405020304" pitchFamily="18" charset="0"/>
                <a:ea typeface="黑体" panose="02010609060101010101" pitchFamily="49" charset="-122"/>
              </a:rPr>
              <a:t>的实现原理</a:t>
            </a:r>
          </a:p>
        </p:txBody>
      </p:sp>
      <p:sp>
        <p:nvSpPr>
          <p:cNvPr id="151559" name="Rectangle 14">
            <a:extLst>
              <a:ext uri="{FF2B5EF4-FFF2-40B4-BE49-F238E27FC236}">
                <a16:creationId xmlns:a16="http://schemas.microsoft.com/office/drawing/2014/main" id="{625E35F1-6775-477E-A205-B260EE51C42E}"/>
              </a:ext>
            </a:extLst>
          </p:cNvPr>
          <p:cNvSpPr>
            <a:spLocks noChangeArrowheads="1"/>
          </p:cNvSpPr>
          <p:nvPr/>
        </p:nvSpPr>
        <p:spPr bwMode="auto">
          <a:xfrm>
            <a:off x="0" y="278765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151560" name="Object 13">
            <a:extLst>
              <a:ext uri="{FF2B5EF4-FFF2-40B4-BE49-F238E27FC236}">
                <a16:creationId xmlns:a16="http://schemas.microsoft.com/office/drawing/2014/main" id="{01164178-573D-4507-AECC-42D959FEF2AF}"/>
              </a:ext>
            </a:extLst>
          </p:cNvPr>
          <p:cNvGraphicFramePr>
            <a:graphicFrameLocks noChangeAspect="1"/>
          </p:cNvGraphicFramePr>
          <p:nvPr/>
        </p:nvGraphicFramePr>
        <p:xfrm>
          <a:off x="1728788" y="2595563"/>
          <a:ext cx="5075237" cy="2774950"/>
        </p:xfrm>
        <a:graphic>
          <a:graphicData uri="http://schemas.openxmlformats.org/presentationml/2006/ole">
            <mc:AlternateContent xmlns:mc="http://schemas.openxmlformats.org/markup-compatibility/2006">
              <mc:Choice xmlns:v="urn:schemas-microsoft-com:vml" Requires="v">
                <p:oleObj spid="_x0000_s151562" name="Visio" r:id="rId3" imgW="2519549" imgH="1377732" progId="Visio.Drawing.11">
                  <p:embed/>
                </p:oleObj>
              </mc:Choice>
              <mc:Fallback>
                <p:oleObj name="Visio" r:id="rId3" imgW="2519549" imgH="1377732" progId="Visio.Drawing.11">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788" y="2595563"/>
                        <a:ext cx="5075237"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1561" name="Rectangle 15">
            <a:extLst>
              <a:ext uri="{FF2B5EF4-FFF2-40B4-BE49-F238E27FC236}">
                <a16:creationId xmlns:a16="http://schemas.microsoft.com/office/drawing/2014/main" id="{5F0B7967-673B-4B64-9635-C1DE86DF77AC}"/>
              </a:ext>
            </a:extLst>
          </p:cNvPr>
          <p:cNvSpPr>
            <a:spLocks noChangeArrowheads="1"/>
          </p:cNvSpPr>
          <p:nvPr/>
        </p:nvSpPr>
        <p:spPr bwMode="auto">
          <a:xfrm>
            <a:off x="1782763" y="5348288"/>
            <a:ext cx="5092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400">
                <a:latin typeface="楷体_GB2312" pitchFamily="49" charset="-122"/>
              </a:rPr>
              <a:t>图 </a:t>
            </a:r>
            <a:r>
              <a:rPr kumimoji="1" lang="en-US" altLang="zh-CN" sz="2400">
                <a:latin typeface="楷体_GB2312" pitchFamily="49" charset="-122"/>
              </a:rPr>
              <a:t>3.24</a:t>
            </a:r>
            <a:r>
              <a:rPr kumimoji="1" lang="zh-CN" altLang="en-US" sz="2400">
                <a:latin typeface="楷体_GB2312" pitchFamily="49" charset="-122"/>
              </a:rPr>
              <a:t>　</a:t>
            </a:r>
            <a:r>
              <a:rPr kumimoji="1" lang="en-US" altLang="zh-CN" sz="2400">
                <a:latin typeface="楷体_GB2312" pitchFamily="49" charset="-122"/>
              </a:rPr>
              <a:t>Lex</a:t>
            </a:r>
            <a:r>
              <a:rPr kumimoji="1" lang="zh-CN" altLang="en-US" sz="2400">
                <a:latin typeface="楷体_GB2312" pitchFamily="49" charset="-122"/>
              </a:rPr>
              <a:t>生成的词法分析器结构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1096715"/>
                                        </p:tgtEl>
                                        <p:attrNameLst>
                                          <p:attrName>style.visibility</p:attrName>
                                        </p:attrNameLst>
                                      </p:cBhvr>
                                      <p:to>
                                        <p:strVal val="visible"/>
                                      </p:to>
                                    </p:set>
                                    <p:anim calcmode="lin" valueType="num">
                                      <p:cBhvr>
                                        <p:cTn id="7" dur="500" fill="hold"/>
                                        <p:tgtEl>
                                          <p:spTgt spid="1096715"/>
                                        </p:tgtEl>
                                        <p:attrNameLst>
                                          <p:attrName>ppt_x</p:attrName>
                                        </p:attrNameLst>
                                      </p:cBhvr>
                                      <p:tavLst>
                                        <p:tav tm="0">
                                          <p:val>
                                            <p:strVal val="#ppt_x"/>
                                          </p:val>
                                        </p:tav>
                                        <p:tav tm="100000">
                                          <p:val>
                                            <p:strVal val="#ppt_x"/>
                                          </p:val>
                                        </p:tav>
                                      </p:tavLst>
                                    </p:anim>
                                    <p:anim calcmode="lin" valueType="num">
                                      <p:cBhvr>
                                        <p:cTn id="8" dur="500" fill="hold"/>
                                        <p:tgtEl>
                                          <p:spTgt spid="1096715"/>
                                        </p:tgtEl>
                                        <p:attrNameLst>
                                          <p:attrName>ppt_y</p:attrName>
                                        </p:attrNameLst>
                                      </p:cBhvr>
                                      <p:tavLst>
                                        <p:tav tm="0">
                                          <p:val>
                                            <p:strVal val="#ppt_y+#ppt_h/2"/>
                                          </p:val>
                                        </p:tav>
                                        <p:tav tm="100000">
                                          <p:val>
                                            <p:strVal val="#ppt_y"/>
                                          </p:val>
                                        </p:tav>
                                      </p:tavLst>
                                    </p:anim>
                                    <p:anim calcmode="lin" valueType="num">
                                      <p:cBhvr>
                                        <p:cTn id="9" dur="500" fill="hold"/>
                                        <p:tgtEl>
                                          <p:spTgt spid="1096715"/>
                                        </p:tgtEl>
                                        <p:attrNameLst>
                                          <p:attrName>ppt_w</p:attrName>
                                        </p:attrNameLst>
                                      </p:cBhvr>
                                      <p:tavLst>
                                        <p:tav tm="0">
                                          <p:val>
                                            <p:strVal val="#ppt_w"/>
                                          </p:val>
                                        </p:tav>
                                        <p:tav tm="100000">
                                          <p:val>
                                            <p:strVal val="#ppt_w"/>
                                          </p:val>
                                        </p:tav>
                                      </p:tavLst>
                                    </p:anim>
                                    <p:anim calcmode="lin" valueType="num">
                                      <p:cBhvr>
                                        <p:cTn id="10" dur="500" fill="hold"/>
                                        <p:tgtEl>
                                          <p:spTgt spid="109671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6715" grpId="0" autoUpdateAnimBg="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1">
            <a:extLst>
              <a:ext uri="{FF2B5EF4-FFF2-40B4-BE49-F238E27FC236}">
                <a16:creationId xmlns:a16="http://schemas.microsoft.com/office/drawing/2014/main" id="{DD637F96-CA7C-4FD2-A2E8-66554B959BE7}"/>
              </a:ext>
            </a:extLst>
          </p:cNvPr>
          <p:cNvSpPr>
            <a:spLocks noGrp="1"/>
          </p:cNvSpPr>
          <p:nvPr>
            <p:ph type="dt" sz="quarter" idx="10"/>
          </p:nvPr>
        </p:nvSpPr>
        <p:spPr>
          <a:xfrm>
            <a:off x="457200" y="6245225"/>
            <a:ext cx="2133600" cy="476250"/>
          </a:xfrm>
          <a:ln>
            <a:miter lim="800000"/>
            <a:headEnd/>
            <a:tailEnd/>
          </a:ln>
        </p:spPr>
        <p:txBody>
          <a:bodyPr anchor="t"/>
          <a:lstStyle/>
          <a:p>
            <a:pPr>
              <a:defRPr/>
            </a:pPr>
            <a:fld id="{C8DC679A-3E3F-47E0-A67F-2CAD768DF691}" type="datetime1">
              <a:rPr lang="zh-CN" altLang="en-US">
                <a:latin typeface="+mn-lt"/>
              </a:rPr>
              <a:pPr>
                <a:defRPr/>
              </a:pPr>
              <a:t>2020/12/14</a:t>
            </a:fld>
            <a:endParaRPr lang="en-US" altLang="zh-CN">
              <a:latin typeface="+mn-lt"/>
            </a:endParaRPr>
          </a:p>
        </p:txBody>
      </p:sp>
      <p:sp>
        <p:nvSpPr>
          <p:cNvPr id="152579" name="灯片编号占位符 3">
            <a:extLst>
              <a:ext uri="{FF2B5EF4-FFF2-40B4-BE49-F238E27FC236}">
                <a16:creationId xmlns:a16="http://schemas.microsoft.com/office/drawing/2014/main" id="{52D547D4-0413-46FD-9241-E26C5B2A672C}"/>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C8F09BB-1F73-4F9F-B4E9-459269D24CD5}" type="slidenum">
              <a:rPr lang="en-US" altLang="zh-CN" sz="1400" b="0">
                <a:ea typeface="宋体" panose="02010600030101010101" pitchFamily="2" charset="-122"/>
              </a:rPr>
              <a:pPr>
                <a:spcBef>
                  <a:spcPct val="0"/>
                </a:spcBef>
                <a:buClrTx/>
                <a:buSzTx/>
                <a:buFontTx/>
                <a:buNone/>
              </a:pPr>
              <a:t>144</a:t>
            </a:fld>
            <a:endParaRPr lang="en-US" altLang="zh-CN" sz="1400" b="0">
              <a:ea typeface="宋体" panose="02010600030101010101" pitchFamily="2" charset="-122"/>
            </a:endParaRPr>
          </a:p>
        </p:txBody>
      </p:sp>
      <p:sp>
        <p:nvSpPr>
          <p:cNvPr id="152580" name="Rectangle 2">
            <a:extLst>
              <a:ext uri="{FF2B5EF4-FFF2-40B4-BE49-F238E27FC236}">
                <a16:creationId xmlns:a16="http://schemas.microsoft.com/office/drawing/2014/main" id="{A917B1AF-377C-419A-B6BC-993226DD54E5}"/>
              </a:ext>
            </a:extLst>
          </p:cNvPr>
          <p:cNvSpPr>
            <a:spLocks noChangeArrowheads="1"/>
          </p:cNvSpPr>
          <p:nvPr/>
        </p:nvSpPr>
        <p:spPr bwMode="auto">
          <a:xfrm>
            <a:off x="2916238" y="325438"/>
            <a:ext cx="2543175" cy="871537"/>
          </a:xfrm>
          <a:prstGeom prst="rect">
            <a:avLst/>
          </a:prstGeom>
          <a:noFill/>
          <a:ln>
            <a:noFill/>
          </a:ln>
          <a:effectLst>
            <a:prstShdw prst="shdw17" dist="17961" dir="2700000">
              <a:srgbClr val="6464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4400">
                <a:latin typeface="Times New Roman" panose="02020603050405020304" pitchFamily="18" charset="0"/>
                <a:ea typeface="黑体" panose="02010609060101010101" pitchFamily="49" charset="-122"/>
              </a:rPr>
              <a:t>三点说明</a:t>
            </a:r>
          </a:p>
        </p:txBody>
      </p:sp>
      <p:sp>
        <p:nvSpPr>
          <p:cNvPr id="1097731" name="Rectangle 3">
            <a:extLst>
              <a:ext uri="{FF2B5EF4-FFF2-40B4-BE49-F238E27FC236}">
                <a16:creationId xmlns:a16="http://schemas.microsoft.com/office/drawing/2014/main" id="{6A8B2031-0593-4CE7-86E4-FA3518342921}"/>
              </a:ext>
            </a:extLst>
          </p:cNvPr>
          <p:cNvSpPr>
            <a:spLocks noChangeArrowheads="1"/>
          </p:cNvSpPr>
          <p:nvPr/>
        </p:nvSpPr>
        <p:spPr bwMode="auto">
          <a:xfrm>
            <a:off x="611188" y="1617663"/>
            <a:ext cx="8243887"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AutoNum type="arabicParenR"/>
            </a:pPr>
            <a:r>
              <a:rPr kumimoji="1" lang="zh-CN" altLang="en-US" sz="2800">
                <a:latin typeface="Times New Roman" panose="02020603050405020304" pitchFamily="18" charset="0"/>
              </a:rPr>
              <a:t>以上是</a:t>
            </a:r>
            <a:r>
              <a:rPr kumimoji="1" lang="en-US" altLang="zh-CN" sz="2800">
                <a:latin typeface="Times New Roman" panose="02020603050405020304" pitchFamily="18" charset="0"/>
              </a:rPr>
              <a:t>Lex</a:t>
            </a:r>
            <a:r>
              <a:rPr kumimoji="1" lang="zh-CN" altLang="en-US" sz="2800">
                <a:latin typeface="Times New Roman" panose="02020603050405020304" pitchFamily="18" charset="0"/>
              </a:rPr>
              <a:t>的构造原理，虽然是原理性的，</a:t>
            </a:r>
          </a:p>
          <a:p>
            <a:pPr eaLnBrk="1" hangingPunct="1">
              <a:spcBef>
                <a:spcPct val="0"/>
              </a:spcBef>
              <a:buClrTx/>
              <a:buSzTx/>
              <a:buFontTx/>
              <a:buNone/>
            </a:pPr>
            <a:r>
              <a:rPr kumimoji="1" lang="zh-CN" altLang="en-US" sz="2800">
                <a:latin typeface="Times New Roman" panose="02020603050405020304" pitchFamily="18" charset="0"/>
              </a:rPr>
              <a:t>     但据此就不难将</a:t>
            </a:r>
            <a:r>
              <a:rPr kumimoji="1" lang="en-US" altLang="zh-CN" sz="2800">
                <a:latin typeface="Times New Roman" panose="02020603050405020304" pitchFamily="18" charset="0"/>
              </a:rPr>
              <a:t>Lex</a:t>
            </a:r>
            <a:r>
              <a:rPr kumimoji="1" lang="zh-CN" altLang="en-US" sz="2800">
                <a:latin typeface="Times New Roman" panose="02020603050405020304" pitchFamily="18" charset="0"/>
              </a:rPr>
              <a:t>构造出来。</a:t>
            </a:r>
          </a:p>
        </p:txBody>
      </p:sp>
      <p:sp>
        <p:nvSpPr>
          <p:cNvPr id="1097732" name="Rectangle 4">
            <a:extLst>
              <a:ext uri="{FF2B5EF4-FFF2-40B4-BE49-F238E27FC236}">
                <a16:creationId xmlns:a16="http://schemas.microsoft.com/office/drawing/2014/main" id="{940CFF0F-AF89-40C6-8BCF-081555C9BDA2}"/>
              </a:ext>
            </a:extLst>
          </p:cNvPr>
          <p:cNvSpPr>
            <a:spLocks noChangeArrowheads="1"/>
          </p:cNvSpPr>
          <p:nvPr/>
        </p:nvSpPr>
        <p:spPr bwMode="auto">
          <a:xfrm>
            <a:off x="539750" y="2954338"/>
            <a:ext cx="8202613"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AutoNum type="arabicParenR" startAt="2"/>
            </a:pPr>
            <a:r>
              <a:rPr kumimoji="1" lang="zh-CN" altLang="en-US" sz="2800">
                <a:latin typeface="Times New Roman" panose="02020603050405020304" pitchFamily="18" charset="0"/>
              </a:rPr>
              <a:t>所构造出来的</a:t>
            </a:r>
            <a:r>
              <a:rPr kumimoji="1" lang="en-US" altLang="zh-CN" sz="2800">
                <a:latin typeface="Times New Roman" panose="02020603050405020304" pitchFamily="18" charset="0"/>
              </a:rPr>
              <a:t>Lex</a:t>
            </a:r>
            <a:r>
              <a:rPr kumimoji="1" lang="zh-CN" altLang="en-US" sz="2800">
                <a:latin typeface="Times New Roman" panose="02020603050405020304" pitchFamily="18" charset="0"/>
              </a:rPr>
              <a:t>是一个通用的工具，</a:t>
            </a:r>
          </a:p>
          <a:p>
            <a:pPr eaLnBrk="1" hangingPunct="1">
              <a:spcBef>
                <a:spcPct val="0"/>
              </a:spcBef>
              <a:buClrTx/>
              <a:buSzTx/>
              <a:buFontTx/>
              <a:buNone/>
            </a:pPr>
            <a:r>
              <a:rPr kumimoji="1" lang="zh-CN" altLang="en-US" sz="2800">
                <a:latin typeface="Times New Roman" panose="02020603050405020304" pitchFamily="18" charset="0"/>
              </a:rPr>
              <a:t>    用它可以生成各种语言的词法分析程序，</a:t>
            </a:r>
          </a:p>
          <a:p>
            <a:pPr eaLnBrk="1" hangingPunct="1">
              <a:spcBef>
                <a:spcPct val="0"/>
              </a:spcBef>
              <a:buClrTx/>
              <a:buSzTx/>
              <a:buFontTx/>
              <a:buNone/>
            </a:pPr>
            <a:r>
              <a:rPr kumimoji="1" lang="zh-CN" altLang="en-US" sz="2800">
                <a:latin typeface="Times New Roman" panose="02020603050405020304" pitchFamily="18" charset="0"/>
              </a:rPr>
              <a:t>    只需要根据不同的语言书写不同的</a:t>
            </a:r>
            <a:r>
              <a:rPr kumimoji="1" lang="en-US" altLang="zh-CN" sz="2800">
                <a:latin typeface="Times New Roman" panose="02020603050405020304" pitchFamily="18" charset="0"/>
              </a:rPr>
              <a:t>LEX</a:t>
            </a:r>
            <a:r>
              <a:rPr kumimoji="1" lang="zh-CN" altLang="en-US" sz="2800">
                <a:latin typeface="Times New Roman" panose="02020603050405020304" pitchFamily="18" charset="0"/>
              </a:rPr>
              <a:t>源文件</a:t>
            </a:r>
          </a:p>
          <a:p>
            <a:pPr eaLnBrk="1" hangingPunct="1">
              <a:spcBef>
                <a:spcPct val="0"/>
              </a:spcBef>
              <a:buClrTx/>
              <a:buSzTx/>
              <a:buFontTx/>
              <a:buNone/>
            </a:pPr>
            <a:r>
              <a:rPr kumimoji="1" lang="zh-CN" altLang="en-US" sz="2800">
                <a:latin typeface="Times New Roman" panose="02020603050405020304" pitchFamily="18" charset="0"/>
              </a:rPr>
              <a:t>    就可以了。</a:t>
            </a:r>
          </a:p>
        </p:txBody>
      </p:sp>
      <p:sp>
        <p:nvSpPr>
          <p:cNvPr id="1097733" name="Rectangle 5">
            <a:extLst>
              <a:ext uri="{FF2B5EF4-FFF2-40B4-BE49-F238E27FC236}">
                <a16:creationId xmlns:a16="http://schemas.microsoft.com/office/drawing/2014/main" id="{B94181FE-477A-47D5-8B60-42101DF3C4EB}"/>
              </a:ext>
            </a:extLst>
          </p:cNvPr>
          <p:cNvSpPr>
            <a:spLocks noChangeArrowheads="1"/>
          </p:cNvSpPr>
          <p:nvPr/>
        </p:nvSpPr>
        <p:spPr bwMode="auto">
          <a:xfrm>
            <a:off x="539750" y="4899025"/>
            <a:ext cx="838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AutoNum type="arabicParenR" startAt="3"/>
            </a:pPr>
            <a:r>
              <a:rPr kumimoji="1" lang="en-US" altLang="zh-CN" sz="2800">
                <a:latin typeface="Times New Roman" panose="02020603050405020304" pitchFamily="18" charset="0"/>
              </a:rPr>
              <a:t>Lex</a:t>
            </a:r>
            <a:r>
              <a:rPr kumimoji="1" lang="zh-CN" altLang="en-US" sz="2800">
                <a:latin typeface="Times New Roman" panose="02020603050405020304" pitchFamily="18" charset="0"/>
              </a:rPr>
              <a:t>不但能自动生成词法分析器，</a:t>
            </a:r>
          </a:p>
          <a:p>
            <a:pPr eaLnBrk="1" hangingPunct="1">
              <a:spcBef>
                <a:spcPct val="0"/>
              </a:spcBef>
              <a:buClrTx/>
              <a:buSzTx/>
              <a:buFontTx/>
              <a:buNone/>
            </a:pPr>
            <a:r>
              <a:rPr kumimoji="1" lang="zh-CN" altLang="en-US" sz="2800">
                <a:latin typeface="Times New Roman" panose="02020603050405020304" pitchFamily="18" charset="0"/>
              </a:rPr>
              <a:t>    而且也可以产生多种模式识别器及文本编辑程序等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97731"/>
                                        </p:tgtEl>
                                        <p:attrNameLst>
                                          <p:attrName>style.visibility</p:attrName>
                                        </p:attrNameLst>
                                      </p:cBhvr>
                                      <p:to>
                                        <p:strVal val="visible"/>
                                      </p:to>
                                    </p:set>
                                    <p:animEffect transition="in" filter="dissolve">
                                      <p:cBhvr>
                                        <p:cTn id="7" dur="500"/>
                                        <p:tgtEl>
                                          <p:spTgt spid="10977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97732"/>
                                        </p:tgtEl>
                                        <p:attrNameLst>
                                          <p:attrName>style.visibility</p:attrName>
                                        </p:attrNameLst>
                                      </p:cBhvr>
                                      <p:to>
                                        <p:strVal val="visible"/>
                                      </p:to>
                                    </p:set>
                                    <p:animEffect transition="in" filter="blinds(horizontal)">
                                      <p:cBhvr>
                                        <p:cTn id="12" dur="500"/>
                                        <p:tgtEl>
                                          <p:spTgt spid="10977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1097733"/>
                                        </p:tgtEl>
                                        <p:attrNameLst>
                                          <p:attrName>style.visibility</p:attrName>
                                        </p:attrNameLst>
                                      </p:cBhvr>
                                      <p:to>
                                        <p:strVal val="visible"/>
                                      </p:to>
                                    </p:set>
                                    <p:animEffect transition="in" filter="checkerboard(down)">
                                      <p:cBhvr>
                                        <p:cTn id="17" dur="500"/>
                                        <p:tgtEl>
                                          <p:spTgt spid="1097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7731" grpId="0" autoUpdateAnimBg="0"/>
      <p:bldP spid="1097732" grpId="0" autoUpdateAnimBg="0"/>
      <p:bldP spid="1097733" grpId="0" autoUpdateAnimBg="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FAAE8F1-CF68-45B4-8721-F372A479644F}"/>
              </a:ext>
            </a:extLst>
          </p:cNvPr>
          <p:cNvSpPr>
            <a:spLocks noGrp="1"/>
          </p:cNvSpPr>
          <p:nvPr>
            <p:ph type="dt" sz="quarter" idx="10"/>
          </p:nvPr>
        </p:nvSpPr>
        <p:spPr>
          <a:xfrm>
            <a:off x="457200" y="6245225"/>
            <a:ext cx="2133600" cy="476250"/>
          </a:xfrm>
          <a:ln>
            <a:miter lim="800000"/>
            <a:headEnd/>
            <a:tailEnd/>
          </a:ln>
        </p:spPr>
        <p:txBody>
          <a:bodyPr anchor="t"/>
          <a:lstStyle/>
          <a:p>
            <a:pPr>
              <a:defRPr/>
            </a:pPr>
            <a:fld id="{F618BE68-57E7-4019-8B6C-98FBA8EEE131}" type="datetime1">
              <a:rPr lang="zh-CN" altLang="en-US">
                <a:latin typeface="+mn-lt"/>
              </a:rPr>
              <a:pPr>
                <a:defRPr/>
              </a:pPr>
              <a:t>2020/12/14</a:t>
            </a:fld>
            <a:endParaRPr lang="en-US" altLang="zh-CN">
              <a:latin typeface="+mn-lt"/>
            </a:endParaRPr>
          </a:p>
        </p:txBody>
      </p:sp>
      <p:sp>
        <p:nvSpPr>
          <p:cNvPr id="153603" name="灯片编号占位符 5">
            <a:extLst>
              <a:ext uri="{FF2B5EF4-FFF2-40B4-BE49-F238E27FC236}">
                <a16:creationId xmlns:a16="http://schemas.microsoft.com/office/drawing/2014/main" id="{018AE228-FEC6-47A0-B0D8-75144CBFE9BA}"/>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9EFA5144-0CC4-48A2-8EBC-DD26CE106D03}" type="slidenum">
              <a:rPr lang="en-US" altLang="zh-CN" sz="1400" b="0">
                <a:ea typeface="宋体" panose="02010600030101010101" pitchFamily="2" charset="-122"/>
              </a:rPr>
              <a:pPr>
                <a:spcBef>
                  <a:spcPct val="0"/>
                </a:spcBef>
                <a:buClrTx/>
                <a:buSzTx/>
                <a:buFontTx/>
                <a:buNone/>
              </a:pPr>
              <a:t>145</a:t>
            </a:fld>
            <a:endParaRPr lang="en-US" altLang="zh-CN" sz="1400" b="0">
              <a:ea typeface="宋体" panose="02010600030101010101" pitchFamily="2" charset="-122"/>
            </a:endParaRPr>
          </a:p>
        </p:txBody>
      </p:sp>
      <p:sp>
        <p:nvSpPr>
          <p:cNvPr id="153604" name="Rectangle 2">
            <a:extLst>
              <a:ext uri="{FF2B5EF4-FFF2-40B4-BE49-F238E27FC236}">
                <a16:creationId xmlns:a16="http://schemas.microsoft.com/office/drawing/2014/main" id="{5A3FB17A-8C1C-43A2-8BF3-AEC7F8A26D44}"/>
              </a:ext>
            </a:extLst>
          </p:cNvPr>
          <p:cNvSpPr>
            <a:spLocks noGrp="1" noChangeArrowheads="1"/>
          </p:cNvSpPr>
          <p:nvPr>
            <p:ph type="title" idx="4294967295"/>
          </p:nvPr>
        </p:nvSpPr>
        <p:spPr>
          <a:xfrm>
            <a:off x="1436688" y="401638"/>
            <a:ext cx="3495675" cy="795337"/>
          </a:xfrm>
        </p:spPr>
        <p:txBody>
          <a:bodyPr anchor="ctr"/>
          <a:lstStyle/>
          <a:p>
            <a:pPr eaLnBrk="1" hangingPunct="1"/>
            <a:r>
              <a:rPr lang="zh-CN" altLang="en-US">
                <a:latin typeface="Times New Roman" panose="02020603050405020304" pitchFamily="18" charset="0"/>
              </a:rPr>
              <a:t>本章小结</a:t>
            </a:r>
          </a:p>
        </p:txBody>
      </p:sp>
      <p:sp>
        <p:nvSpPr>
          <p:cNvPr id="1098755" name="Rectangle 3">
            <a:extLst>
              <a:ext uri="{FF2B5EF4-FFF2-40B4-BE49-F238E27FC236}">
                <a16:creationId xmlns:a16="http://schemas.microsoft.com/office/drawing/2014/main" id="{238786FB-25EC-4FEA-AB0F-83B2643750AE}"/>
              </a:ext>
            </a:extLst>
          </p:cNvPr>
          <p:cNvSpPr>
            <a:spLocks noGrp="1" noChangeArrowheads="1"/>
          </p:cNvSpPr>
          <p:nvPr>
            <p:ph type="body" idx="4294967295"/>
          </p:nvPr>
        </p:nvSpPr>
        <p:spPr>
          <a:xfrm>
            <a:off x="250825" y="1844675"/>
            <a:ext cx="8713788" cy="4248150"/>
          </a:xfrm>
        </p:spPr>
        <p:txBody>
          <a:bodyPr/>
          <a:lstStyle/>
          <a:p>
            <a:pPr marL="609600" indent="-609600" eaLnBrk="1" hangingPunct="1">
              <a:lnSpc>
                <a:spcPct val="80000"/>
              </a:lnSpc>
            </a:pPr>
            <a:r>
              <a:rPr lang="zh-CN" altLang="en-US">
                <a:latin typeface="楷体_GB2312" pitchFamily="49" charset="-122"/>
              </a:rPr>
              <a:t>词法分析器接收表示源程序的</a:t>
            </a:r>
            <a:r>
              <a:rPr lang="zh-CN" altLang="en-US">
                <a:latin typeface="Arial" panose="020B0604020202020204" pitchFamily="34" charset="0"/>
              </a:rPr>
              <a:t>“</a:t>
            </a:r>
            <a:r>
              <a:rPr lang="zh-CN" altLang="en-US">
                <a:latin typeface="楷体_GB2312" pitchFamily="49" charset="-122"/>
              </a:rPr>
              <a:t>平滑字符流</a:t>
            </a:r>
            <a:r>
              <a:rPr lang="zh-CN" altLang="en-US">
                <a:latin typeface="Arial" panose="020B0604020202020204" pitchFamily="34" charset="0"/>
              </a:rPr>
              <a:t>”</a:t>
            </a:r>
            <a:r>
              <a:rPr lang="zh-CN" altLang="en-US">
                <a:latin typeface="楷体_GB2312" pitchFamily="49" charset="-122"/>
              </a:rPr>
              <a:t>，输出与之等价的单词序列；</a:t>
            </a:r>
          </a:p>
          <a:p>
            <a:pPr marL="609600" indent="-609600" eaLnBrk="1" hangingPunct="1">
              <a:lnSpc>
                <a:spcPct val="80000"/>
              </a:lnSpc>
            </a:pPr>
            <a:endParaRPr lang="zh-CN" altLang="en-US">
              <a:latin typeface="楷体_GB2312" pitchFamily="49" charset="-122"/>
            </a:endParaRPr>
          </a:p>
          <a:p>
            <a:pPr marL="609600" indent="-609600" eaLnBrk="1" hangingPunct="1">
              <a:lnSpc>
                <a:spcPct val="80000"/>
              </a:lnSpc>
            </a:pPr>
            <a:r>
              <a:rPr lang="zh-CN" altLang="en-US">
                <a:latin typeface="楷体_GB2312" pitchFamily="49" charset="-122"/>
              </a:rPr>
              <a:t>单词被分成多个种类，并被表示成</a:t>
            </a:r>
            <a:r>
              <a:rPr lang="en-US" altLang="zh-CN">
                <a:latin typeface="楷体_GB2312" pitchFamily="49" charset="-122"/>
              </a:rPr>
              <a:t>(</a:t>
            </a:r>
            <a:r>
              <a:rPr lang="zh-CN" altLang="en-US">
                <a:latin typeface="楷体_GB2312" pitchFamily="49" charset="-122"/>
              </a:rPr>
              <a:t>种别，属性值</a:t>
            </a:r>
            <a:r>
              <a:rPr lang="en-US" altLang="zh-CN">
                <a:latin typeface="楷体_GB2312" pitchFamily="49" charset="-122"/>
              </a:rPr>
              <a:t>)</a:t>
            </a:r>
            <a:r>
              <a:rPr lang="zh-CN" altLang="en-US">
                <a:latin typeface="楷体_GB2312" pitchFamily="49" charset="-122"/>
              </a:rPr>
              <a:t>的二元组形式；</a:t>
            </a:r>
          </a:p>
          <a:p>
            <a:pPr marL="609600" indent="-609600" eaLnBrk="1" hangingPunct="1">
              <a:lnSpc>
                <a:spcPct val="80000"/>
              </a:lnSpc>
            </a:pPr>
            <a:endParaRPr lang="zh-CN" altLang="en-US">
              <a:latin typeface="楷体_GB2312" pitchFamily="49" charset="-122"/>
            </a:endParaRPr>
          </a:p>
          <a:p>
            <a:pPr marL="609600" indent="-609600" eaLnBrk="1" hangingPunct="1">
              <a:lnSpc>
                <a:spcPct val="80000"/>
              </a:lnSpc>
            </a:pPr>
            <a:r>
              <a:rPr lang="zh-CN" altLang="en-US">
                <a:latin typeface="楷体_GB2312" pitchFamily="49" charset="-122"/>
              </a:rPr>
              <a:t>为了提高效率，词法分析器使用缓冲技术，而且在将字符流读入缓冲区时，是经过剔除注解、无用空白符等预处理后的结果；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98755">
                                            <p:txEl>
                                              <p:pRg st="0" end="0"/>
                                            </p:txEl>
                                          </p:spTgt>
                                        </p:tgtEl>
                                        <p:attrNameLst>
                                          <p:attrName>style.visibility</p:attrName>
                                        </p:attrNameLst>
                                      </p:cBhvr>
                                      <p:to>
                                        <p:strVal val="visible"/>
                                      </p:to>
                                    </p:set>
                                    <p:animEffect transition="in" filter="blinds(horizontal)">
                                      <p:cBhvr>
                                        <p:cTn id="7" dur="500"/>
                                        <p:tgtEl>
                                          <p:spTgt spid="10987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98755">
                                            <p:txEl>
                                              <p:pRg st="2" end="2"/>
                                            </p:txEl>
                                          </p:spTgt>
                                        </p:tgtEl>
                                        <p:attrNameLst>
                                          <p:attrName>style.visibility</p:attrName>
                                        </p:attrNameLst>
                                      </p:cBhvr>
                                      <p:to>
                                        <p:strVal val="visible"/>
                                      </p:to>
                                    </p:set>
                                    <p:animEffect transition="in" filter="blinds(horizontal)">
                                      <p:cBhvr>
                                        <p:cTn id="12" dur="500"/>
                                        <p:tgtEl>
                                          <p:spTgt spid="109875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98755">
                                            <p:txEl>
                                              <p:pRg st="4" end="4"/>
                                            </p:txEl>
                                          </p:spTgt>
                                        </p:tgtEl>
                                        <p:attrNameLst>
                                          <p:attrName>style.visibility</p:attrName>
                                        </p:attrNameLst>
                                      </p:cBhvr>
                                      <p:to>
                                        <p:strVal val="visible"/>
                                      </p:to>
                                    </p:set>
                                    <p:animEffect transition="in" filter="blinds(horizontal)">
                                      <p:cBhvr>
                                        <p:cTn id="17" dur="500"/>
                                        <p:tgtEl>
                                          <p:spTgt spid="10987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8755" grpId="0" build="p"/>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DAA43BA9-D1B1-47B1-9365-BD6898E26CDB}"/>
              </a:ext>
            </a:extLst>
          </p:cNvPr>
          <p:cNvSpPr>
            <a:spLocks noGrp="1"/>
          </p:cNvSpPr>
          <p:nvPr>
            <p:ph type="dt" sz="quarter" idx="10"/>
          </p:nvPr>
        </p:nvSpPr>
        <p:spPr>
          <a:xfrm>
            <a:off x="457200" y="6245225"/>
            <a:ext cx="2133600" cy="476250"/>
          </a:xfrm>
          <a:ln>
            <a:miter lim="800000"/>
            <a:headEnd/>
            <a:tailEnd/>
          </a:ln>
        </p:spPr>
        <p:txBody>
          <a:bodyPr anchor="t"/>
          <a:lstStyle/>
          <a:p>
            <a:pPr>
              <a:defRPr/>
            </a:pPr>
            <a:fld id="{EE161925-DFC9-49AC-8952-680C2EADBB3E}" type="datetime1">
              <a:rPr lang="zh-CN" altLang="en-US">
                <a:latin typeface="+mn-lt"/>
              </a:rPr>
              <a:pPr>
                <a:defRPr/>
              </a:pPr>
              <a:t>2020/12/14</a:t>
            </a:fld>
            <a:endParaRPr lang="en-US" altLang="zh-CN">
              <a:latin typeface="+mn-lt"/>
            </a:endParaRPr>
          </a:p>
        </p:txBody>
      </p:sp>
      <p:sp>
        <p:nvSpPr>
          <p:cNvPr id="154627" name="灯片编号占位符 5">
            <a:extLst>
              <a:ext uri="{FF2B5EF4-FFF2-40B4-BE49-F238E27FC236}">
                <a16:creationId xmlns:a16="http://schemas.microsoft.com/office/drawing/2014/main" id="{756B31E6-2FE7-4E93-8B9D-99C072A4D641}"/>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B6251A2-FF6F-4DD6-BEC3-CF7FC569F28A}" type="slidenum">
              <a:rPr lang="en-US" altLang="zh-CN" sz="1400" b="0">
                <a:ea typeface="宋体" panose="02010600030101010101" pitchFamily="2" charset="-122"/>
              </a:rPr>
              <a:pPr>
                <a:spcBef>
                  <a:spcPct val="0"/>
                </a:spcBef>
                <a:buClrTx/>
                <a:buSzTx/>
                <a:buFontTx/>
                <a:buNone/>
              </a:pPr>
              <a:t>146</a:t>
            </a:fld>
            <a:endParaRPr lang="en-US" altLang="zh-CN" sz="1400" b="0">
              <a:ea typeface="宋体" panose="02010600030101010101" pitchFamily="2" charset="-122"/>
            </a:endParaRPr>
          </a:p>
        </p:txBody>
      </p:sp>
      <p:sp>
        <p:nvSpPr>
          <p:cNvPr id="154628" name="Rectangle 2">
            <a:extLst>
              <a:ext uri="{FF2B5EF4-FFF2-40B4-BE49-F238E27FC236}">
                <a16:creationId xmlns:a16="http://schemas.microsoft.com/office/drawing/2014/main" id="{E3258CDE-E142-43AD-AA42-1F65CE60A3E6}"/>
              </a:ext>
            </a:extLst>
          </p:cNvPr>
          <p:cNvSpPr>
            <a:spLocks noGrp="1" noChangeArrowheads="1"/>
          </p:cNvSpPr>
          <p:nvPr>
            <p:ph type="title" idx="4294967295"/>
          </p:nvPr>
        </p:nvSpPr>
        <p:spPr>
          <a:xfrm>
            <a:off x="1619250" y="333375"/>
            <a:ext cx="3495675" cy="795338"/>
          </a:xfrm>
        </p:spPr>
        <p:txBody>
          <a:bodyPr anchor="ctr"/>
          <a:lstStyle/>
          <a:p>
            <a:pPr eaLnBrk="1" hangingPunct="1"/>
            <a:r>
              <a:rPr lang="zh-CN" altLang="en-US">
                <a:latin typeface="Times New Roman" panose="02020603050405020304" pitchFamily="18" charset="0"/>
              </a:rPr>
              <a:t>本章小结</a:t>
            </a:r>
          </a:p>
        </p:txBody>
      </p:sp>
      <p:sp>
        <p:nvSpPr>
          <p:cNvPr id="2912259" name="Rectangle 3">
            <a:extLst>
              <a:ext uri="{FF2B5EF4-FFF2-40B4-BE49-F238E27FC236}">
                <a16:creationId xmlns:a16="http://schemas.microsoft.com/office/drawing/2014/main" id="{F01821AE-5427-4B12-8CD4-1B8CEABC2B1C}"/>
              </a:ext>
            </a:extLst>
          </p:cNvPr>
          <p:cNvSpPr>
            <a:spLocks noGrp="1" noChangeArrowheads="1"/>
          </p:cNvSpPr>
          <p:nvPr>
            <p:ph type="body" idx="4294967295"/>
          </p:nvPr>
        </p:nvSpPr>
        <p:spPr>
          <a:xfrm>
            <a:off x="250825" y="1412875"/>
            <a:ext cx="8642350" cy="4751388"/>
          </a:xfrm>
        </p:spPr>
        <p:txBody>
          <a:bodyPr/>
          <a:lstStyle/>
          <a:p>
            <a:pPr marL="609600" indent="-609600" eaLnBrk="1" hangingPunct="1"/>
            <a:r>
              <a:rPr lang="zh-CN" altLang="en-US">
                <a:latin typeface="楷体_GB2312" pitchFamily="49" charset="-122"/>
              </a:rPr>
              <a:t>单词的识别相当于正则语言的识别；</a:t>
            </a:r>
          </a:p>
          <a:p>
            <a:pPr marL="609600" indent="-609600" eaLnBrk="1" hangingPunct="1"/>
            <a:r>
              <a:rPr lang="zh-CN" altLang="en-US">
                <a:latin typeface="楷体_GB2312" pitchFamily="49" charset="-122"/>
              </a:rPr>
              <a:t>词法的等价描述形式有正则文法、有穷状态自动机、正则表达式，其中有穷状态自动机可以用状态转换图表示；</a:t>
            </a:r>
          </a:p>
          <a:p>
            <a:pPr marL="609600" indent="-609600" eaLnBrk="1" hangingPunct="1"/>
            <a:r>
              <a:rPr lang="zh-CN" altLang="en-US">
                <a:latin typeface="楷体_GB2312" pitchFamily="49" charset="-122"/>
              </a:rPr>
              <a:t>实现词法分析器时状态转换图是一个很好的设计工具，根据该图，容易构造出相应的分析程序；</a:t>
            </a:r>
          </a:p>
          <a:p>
            <a:pPr marL="609600" indent="-609600" eaLnBrk="1" hangingPunct="1"/>
            <a:r>
              <a:rPr lang="zh-CN" altLang="en-US">
                <a:latin typeface="楷体_GB2312" pitchFamily="49" charset="-122"/>
              </a:rPr>
              <a:t>使用恰当的形式化描述，可以实现词法分析器的自动生成，</a:t>
            </a:r>
            <a:r>
              <a:rPr lang="en-US" altLang="zh-CN">
                <a:latin typeface="楷体_GB2312" pitchFamily="49" charset="-122"/>
              </a:rPr>
              <a:t>Lex</a:t>
            </a:r>
            <a:r>
              <a:rPr lang="zh-CN" altLang="en-US">
                <a:latin typeface="楷体_GB2312" pitchFamily="49" charset="-122"/>
              </a:rPr>
              <a:t>就是一种自动生成工具。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12259">
                                            <p:txEl>
                                              <p:pRg st="0" end="0"/>
                                            </p:txEl>
                                          </p:spTgt>
                                        </p:tgtEl>
                                        <p:attrNameLst>
                                          <p:attrName>style.visibility</p:attrName>
                                        </p:attrNameLst>
                                      </p:cBhvr>
                                      <p:to>
                                        <p:strVal val="visible"/>
                                      </p:to>
                                    </p:set>
                                    <p:animEffect transition="in" filter="blinds(horizontal)">
                                      <p:cBhvr>
                                        <p:cTn id="7" dur="500"/>
                                        <p:tgtEl>
                                          <p:spTgt spid="29122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12259">
                                            <p:txEl>
                                              <p:pRg st="1" end="1"/>
                                            </p:txEl>
                                          </p:spTgt>
                                        </p:tgtEl>
                                        <p:attrNameLst>
                                          <p:attrName>style.visibility</p:attrName>
                                        </p:attrNameLst>
                                      </p:cBhvr>
                                      <p:to>
                                        <p:strVal val="visible"/>
                                      </p:to>
                                    </p:set>
                                    <p:animEffect transition="in" filter="blinds(horizontal)">
                                      <p:cBhvr>
                                        <p:cTn id="12" dur="500"/>
                                        <p:tgtEl>
                                          <p:spTgt spid="29122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12259">
                                            <p:txEl>
                                              <p:pRg st="2" end="2"/>
                                            </p:txEl>
                                          </p:spTgt>
                                        </p:tgtEl>
                                        <p:attrNameLst>
                                          <p:attrName>style.visibility</p:attrName>
                                        </p:attrNameLst>
                                      </p:cBhvr>
                                      <p:to>
                                        <p:strVal val="visible"/>
                                      </p:to>
                                    </p:set>
                                    <p:animEffect transition="in" filter="blinds(horizontal)">
                                      <p:cBhvr>
                                        <p:cTn id="17" dur="500"/>
                                        <p:tgtEl>
                                          <p:spTgt spid="29122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912259">
                                            <p:txEl>
                                              <p:pRg st="3" end="3"/>
                                            </p:txEl>
                                          </p:spTgt>
                                        </p:tgtEl>
                                        <p:attrNameLst>
                                          <p:attrName>style.visibility</p:attrName>
                                        </p:attrNameLst>
                                      </p:cBhvr>
                                      <p:to>
                                        <p:strVal val="visible"/>
                                      </p:to>
                                    </p:set>
                                    <p:animEffect transition="in" filter="blinds(horizontal)">
                                      <p:cBhvr>
                                        <p:cTn id="22" dur="500"/>
                                        <p:tgtEl>
                                          <p:spTgt spid="29122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2259"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日期占位符 3">
            <a:extLst>
              <a:ext uri="{FF2B5EF4-FFF2-40B4-BE49-F238E27FC236}">
                <a16:creationId xmlns:a16="http://schemas.microsoft.com/office/drawing/2014/main" id="{9D35055B-7C0E-4FF2-A942-CD5CF4D298D5}"/>
              </a:ext>
            </a:extLst>
          </p:cNvPr>
          <p:cNvSpPr>
            <a:spLocks noGrp="1"/>
          </p:cNvSpPr>
          <p:nvPr>
            <p:ph type="dt" sz="quarter" idx="10"/>
          </p:nvPr>
        </p:nvSpPr>
        <p:spPr>
          <a:xfrm>
            <a:off x="457200" y="6245225"/>
            <a:ext cx="2133600" cy="476250"/>
          </a:xfrm>
          <a:ln>
            <a:miter lim="800000"/>
            <a:headEnd/>
            <a:tailEnd/>
          </a:ln>
        </p:spPr>
        <p:txBody>
          <a:bodyPr anchor="t"/>
          <a:lstStyle/>
          <a:p>
            <a:pPr>
              <a:defRPr/>
            </a:pPr>
            <a:fld id="{38843ECA-C2A7-4C04-BDB4-F71C5CDD3C59}" type="datetime1">
              <a:rPr lang="zh-CN" altLang="en-US">
                <a:latin typeface="+mn-lt"/>
              </a:rPr>
              <a:pPr>
                <a:defRPr/>
              </a:pPr>
              <a:t>2020/12/14</a:t>
            </a:fld>
            <a:endParaRPr lang="en-US" altLang="zh-CN">
              <a:latin typeface="+mn-lt"/>
            </a:endParaRPr>
          </a:p>
        </p:txBody>
      </p:sp>
      <p:sp>
        <p:nvSpPr>
          <p:cNvPr id="19459" name="灯片编号占位符 5">
            <a:extLst>
              <a:ext uri="{FF2B5EF4-FFF2-40B4-BE49-F238E27FC236}">
                <a16:creationId xmlns:a16="http://schemas.microsoft.com/office/drawing/2014/main" id="{21210093-8D23-4398-80C5-D8054EB45F3D}"/>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967579BA-78CC-49BC-AAC8-669223FAA563}" type="slidenum">
              <a:rPr lang="en-US" altLang="zh-CN" sz="1400" b="0">
                <a:ea typeface="宋体" panose="02010600030101010101" pitchFamily="2" charset="-122"/>
              </a:rPr>
              <a:pPr>
                <a:spcBef>
                  <a:spcPct val="0"/>
                </a:spcBef>
                <a:buClrTx/>
                <a:buSzTx/>
                <a:buFontTx/>
                <a:buNone/>
              </a:pPr>
              <a:t>15</a:t>
            </a:fld>
            <a:endParaRPr lang="en-US" altLang="zh-CN" sz="1400" b="0">
              <a:ea typeface="宋体" panose="02010600030101010101" pitchFamily="2" charset="-122"/>
            </a:endParaRPr>
          </a:p>
        </p:txBody>
      </p:sp>
      <p:sp>
        <p:nvSpPr>
          <p:cNvPr id="19460" name="Rectangle 2">
            <a:extLst>
              <a:ext uri="{FF2B5EF4-FFF2-40B4-BE49-F238E27FC236}">
                <a16:creationId xmlns:a16="http://schemas.microsoft.com/office/drawing/2014/main" id="{15A0572C-5489-4333-9D7B-BE9334C5F26D}"/>
              </a:ext>
            </a:extLst>
          </p:cNvPr>
          <p:cNvSpPr>
            <a:spLocks noGrp="1" noChangeArrowheads="1"/>
          </p:cNvSpPr>
          <p:nvPr>
            <p:ph type="title" idx="4294967295"/>
          </p:nvPr>
        </p:nvSpPr>
        <p:spPr>
          <a:xfrm>
            <a:off x="1114425" y="260350"/>
            <a:ext cx="7921625" cy="877888"/>
          </a:xfrm>
        </p:spPr>
        <p:txBody>
          <a:bodyPr anchor="ctr"/>
          <a:lstStyle/>
          <a:p>
            <a:pPr eaLnBrk="1" hangingPunct="1"/>
            <a:r>
              <a:rPr lang="en-US" altLang="zh-CN" sz="3600">
                <a:latin typeface="Times New Roman" panose="02020603050405020304" pitchFamily="18" charset="0"/>
              </a:rPr>
              <a:t>3.1.3 </a:t>
            </a:r>
            <a:r>
              <a:rPr lang="zh-CN" altLang="en-US" sz="3600"/>
              <a:t>源程序的输入缓冲与预处理</a:t>
            </a:r>
            <a:r>
              <a:rPr lang="en-US" altLang="zh-CN" sz="3600"/>
              <a:t>(</a:t>
            </a:r>
            <a:r>
              <a:rPr lang="zh-CN" altLang="en-US" sz="3600"/>
              <a:t>续</a:t>
            </a:r>
            <a:r>
              <a:rPr lang="en-US" altLang="zh-CN" sz="3600"/>
              <a:t>)</a:t>
            </a:r>
          </a:p>
        </p:txBody>
      </p:sp>
      <p:grpSp>
        <p:nvGrpSpPr>
          <p:cNvPr id="19461" name="Group 3">
            <a:extLst>
              <a:ext uri="{FF2B5EF4-FFF2-40B4-BE49-F238E27FC236}">
                <a16:creationId xmlns:a16="http://schemas.microsoft.com/office/drawing/2014/main" id="{AEF71AB7-B20B-4C33-B026-867D5B9BA0D7}"/>
              </a:ext>
            </a:extLst>
          </p:cNvPr>
          <p:cNvGrpSpPr>
            <a:grpSpLocks/>
          </p:cNvGrpSpPr>
          <p:nvPr/>
        </p:nvGrpSpPr>
        <p:grpSpPr bwMode="auto">
          <a:xfrm>
            <a:off x="971550" y="3500438"/>
            <a:ext cx="7200900" cy="2314575"/>
            <a:chOff x="612" y="2236"/>
            <a:chExt cx="4428" cy="1472"/>
          </a:xfrm>
        </p:grpSpPr>
        <p:sp>
          <p:nvSpPr>
            <p:cNvPr id="19466" name="Line 4">
              <a:extLst>
                <a:ext uri="{FF2B5EF4-FFF2-40B4-BE49-F238E27FC236}">
                  <a16:creationId xmlns:a16="http://schemas.microsoft.com/office/drawing/2014/main" id="{5A383342-376E-41A6-9514-F831C9843B21}"/>
                </a:ext>
              </a:extLst>
            </p:cNvPr>
            <p:cNvSpPr>
              <a:spLocks noChangeShapeType="1"/>
            </p:cNvSpPr>
            <p:nvPr/>
          </p:nvSpPr>
          <p:spPr bwMode="auto">
            <a:xfrm>
              <a:off x="1248" y="2236"/>
              <a:ext cx="31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1061893" name="Text Box 5">
              <a:extLst>
                <a:ext uri="{FF2B5EF4-FFF2-40B4-BE49-F238E27FC236}">
                  <a16:creationId xmlns:a16="http://schemas.microsoft.com/office/drawing/2014/main" id="{6CA8D183-F732-408E-ADF1-5D291561FF7D}"/>
                </a:ext>
              </a:extLst>
            </p:cNvPr>
            <p:cNvSpPr txBox="1">
              <a:spLocks noChangeArrowheads="1"/>
            </p:cNvSpPr>
            <p:nvPr/>
          </p:nvSpPr>
          <p:spPr bwMode="auto">
            <a:xfrm>
              <a:off x="4128" y="3052"/>
              <a:ext cx="912" cy="656"/>
            </a:xfrm>
            <a:prstGeom prst="rect">
              <a:avLst/>
            </a:prstGeom>
            <a:solidFill>
              <a:schemeClr val="accent2"/>
            </a:solid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kumimoji="1" lang="zh-CN" altLang="en-US" sz="2800" b="1">
                  <a:solidFill>
                    <a:srgbClr val="FF0000"/>
                  </a:solidFill>
                  <a:effectLst>
                    <a:outerShdw blurRad="38100" dist="38100" dir="2700000" algn="tl">
                      <a:srgbClr val="000000"/>
                    </a:outerShdw>
                  </a:effectLst>
                  <a:latin typeface="宋体" pitchFamily="2" charset="-122"/>
                </a:rPr>
                <a:t>工作区</a:t>
              </a:r>
              <a:r>
                <a:rPr kumimoji="1" lang="en-US" altLang="zh-CN" sz="2800" b="1">
                  <a:solidFill>
                    <a:srgbClr val="FF0000"/>
                  </a:solidFill>
                  <a:effectLst>
                    <a:outerShdw blurRad="38100" dist="38100" dir="2700000" algn="tl">
                      <a:srgbClr val="000000"/>
                    </a:outerShdw>
                  </a:effectLst>
                  <a:latin typeface="宋体" pitchFamily="2" charset="-122"/>
                </a:rPr>
                <a:t>(token)</a:t>
              </a:r>
            </a:p>
          </p:txBody>
        </p:sp>
        <p:sp>
          <p:nvSpPr>
            <p:cNvPr id="19468" name="Freeform 6">
              <a:extLst>
                <a:ext uri="{FF2B5EF4-FFF2-40B4-BE49-F238E27FC236}">
                  <a16:creationId xmlns:a16="http://schemas.microsoft.com/office/drawing/2014/main" id="{231C8D12-1A19-4676-942F-22FCE92A1DFA}"/>
                </a:ext>
              </a:extLst>
            </p:cNvPr>
            <p:cNvSpPr>
              <a:spLocks/>
            </p:cNvSpPr>
            <p:nvPr/>
          </p:nvSpPr>
          <p:spPr bwMode="auto">
            <a:xfrm>
              <a:off x="2640" y="2620"/>
              <a:ext cx="1440" cy="672"/>
            </a:xfrm>
            <a:custGeom>
              <a:avLst/>
              <a:gdLst>
                <a:gd name="T0" fmla="*/ 0 w 1440"/>
                <a:gd name="T1" fmla="*/ 0 h 672"/>
                <a:gd name="T2" fmla="*/ 240 w 1440"/>
                <a:gd name="T3" fmla="*/ 432 h 672"/>
                <a:gd name="T4" fmla="*/ 1440 w 1440"/>
                <a:gd name="T5" fmla="*/ 672 h 672"/>
                <a:gd name="T6" fmla="*/ 0 60000 65536"/>
                <a:gd name="T7" fmla="*/ 0 60000 65536"/>
                <a:gd name="T8" fmla="*/ 0 60000 65536"/>
                <a:gd name="T9" fmla="*/ 0 w 1440"/>
                <a:gd name="T10" fmla="*/ 0 h 672"/>
                <a:gd name="T11" fmla="*/ 1440 w 1440"/>
                <a:gd name="T12" fmla="*/ 672 h 672"/>
              </a:gdLst>
              <a:ahLst/>
              <a:cxnLst>
                <a:cxn ang="T6">
                  <a:pos x="T0" y="T1"/>
                </a:cxn>
                <a:cxn ang="T7">
                  <a:pos x="T2" y="T3"/>
                </a:cxn>
                <a:cxn ang="T8">
                  <a:pos x="T4" y="T5"/>
                </a:cxn>
              </a:cxnLst>
              <a:rect l="T9" t="T10" r="T11" b="T12"/>
              <a:pathLst>
                <a:path w="1440" h="672">
                  <a:moveTo>
                    <a:pt x="0" y="0"/>
                  </a:moveTo>
                  <a:cubicBezTo>
                    <a:pt x="0" y="160"/>
                    <a:pt x="0" y="320"/>
                    <a:pt x="240" y="432"/>
                  </a:cubicBezTo>
                  <a:cubicBezTo>
                    <a:pt x="480" y="544"/>
                    <a:pt x="1248" y="640"/>
                    <a:pt x="1440" y="672"/>
                  </a:cubicBezTo>
                </a:path>
              </a:pathLst>
            </a:custGeom>
            <a:noFill/>
            <a:ln w="38100">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lIns="92075" tIns="46038" rIns="92075" bIns="46038"/>
            <a:lstStyle/>
            <a:p>
              <a:endParaRPr lang="zh-CN" altLang="en-US"/>
            </a:p>
          </p:txBody>
        </p:sp>
        <p:grpSp>
          <p:nvGrpSpPr>
            <p:cNvPr id="19469" name="Group 7">
              <a:extLst>
                <a:ext uri="{FF2B5EF4-FFF2-40B4-BE49-F238E27FC236}">
                  <a16:creationId xmlns:a16="http://schemas.microsoft.com/office/drawing/2014/main" id="{19A2FCD5-725C-4486-B607-48F15170C08F}"/>
                </a:ext>
              </a:extLst>
            </p:cNvPr>
            <p:cNvGrpSpPr>
              <a:grpSpLocks/>
            </p:cNvGrpSpPr>
            <p:nvPr/>
          </p:nvGrpSpPr>
          <p:grpSpPr bwMode="auto">
            <a:xfrm>
              <a:off x="612" y="2250"/>
              <a:ext cx="1658" cy="784"/>
              <a:chOff x="672" y="2016"/>
              <a:chExt cx="1658" cy="784"/>
            </a:xfrm>
          </p:grpSpPr>
          <p:sp>
            <p:nvSpPr>
              <p:cNvPr id="19475" name="Line 8">
                <a:extLst>
                  <a:ext uri="{FF2B5EF4-FFF2-40B4-BE49-F238E27FC236}">
                    <a16:creationId xmlns:a16="http://schemas.microsoft.com/office/drawing/2014/main" id="{2FC68FEF-926F-453B-9AF1-5007BF75B94A}"/>
                  </a:ext>
                </a:extLst>
              </p:cNvPr>
              <p:cNvSpPr>
                <a:spLocks noChangeShapeType="1"/>
              </p:cNvSpPr>
              <p:nvPr/>
            </p:nvSpPr>
            <p:spPr bwMode="auto">
              <a:xfrm flipV="1">
                <a:off x="1920" y="2016"/>
                <a:ext cx="0" cy="48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1061897" name="Rectangle 9">
                <a:extLst>
                  <a:ext uri="{FF2B5EF4-FFF2-40B4-BE49-F238E27FC236}">
                    <a16:creationId xmlns:a16="http://schemas.microsoft.com/office/drawing/2014/main" id="{FB1C0E5A-A242-40BB-88A3-AB14904456A0}"/>
                  </a:ext>
                </a:extLst>
              </p:cNvPr>
              <p:cNvSpPr>
                <a:spLocks noChangeArrowheads="1"/>
              </p:cNvSpPr>
              <p:nvPr/>
            </p:nvSpPr>
            <p:spPr bwMode="auto">
              <a:xfrm>
                <a:off x="672" y="2400"/>
                <a:ext cx="1658" cy="400"/>
              </a:xfrm>
              <a:prstGeom prst="rect">
                <a:avLst/>
              </a:prstGeom>
              <a:noFill/>
              <a:ln w="9525">
                <a:noFill/>
                <a:miter lim="800000"/>
                <a:headEnd/>
                <a:tailEnd/>
              </a:ln>
              <a:effectLst/>
            </p:spPr>
            <p:txBody>
              <a:bodyPr lIns="92075" tIns="46038" rIns="92075" bIns="46038">
                <a:spAutoFit/>
              </a:bodyPr>
              <a:lstStyle/>
              <a:p>
                <a:pPr>
                  <a:lnSpc>
                    <a:spcPct val="110000"/>
                  </a:lnSpc>
                  <a:spcBef>
                    <a:spcPct val="20000"/>
                  </a:spcBef>
                  <a:buClr>
                    <a:schemeClr val="folHlink"/>
                  </a:buClr>
                  <a:buSzPct val="75000"/>
                  <a:buFont typeface="Monotype Sorts" pitchFamily="2" charset="2"/>
                  <a:buNone/>
                  <a:defRPr/>
                </a:pPr>
                <a:r>
                  <a:rPr kumimoji="1" lang="zh-CN" altLang="en-US" sz="3200" b="1">
                    <a:solidFill>
                      <a:srgbClr val="FF0000"/>
                    </a:solidFill>
                    <a:effectLst>
                      <a:outerShdw blurRad="38100" dist="38100" dir="2700000" algn="tl">
                        <a:srgbClr val="000000"/>
                      </a:outerShdw>
                    </a:effectLst>
                    <a:latin typeface="Times New Roman" pitchFamily="18" charset="0"/>
                    <a:ea typeface="楷体_GB2312" pitchFamily="49" charset="-122"/>
                  </a:rPr>
                  <a:t>单词开始指针</a:t>
                </a:r>
              </a:p>
            </p:txBody>
          </p:sp>
        </p:grpSp>
        <p:grpSp>
          <p:nvGrpSpPr>
            <p:cNvPr id="19470" name="Group 10">
              <a:extLst>
                <a:ext uri="{FF2B5EF4-FFF2-40B4-BE49-F238E27FC236}">
                  <a16:creationId xmlns:a16="http://schemas.microsoft.com/office/drawing/2014/main" id="{C9FA5569-88F6-4370-AAD9-5B97B3091CF7}"/>
                </a:ext>
              </a:extLst>
            </p:cNvPr>
            <p:cNvGrpSpPr>
              <a:grpSpLocks/>
            </p:cNvGrpSpPr>
            <p:nvPr/>
          </p:nvGrpSpPr>
          <p:grpSpPr bwMode="auto">
            <a:xfrm>
              <a:off x="2925" y="2250"/>
              <a:ext cx="1121" cy="736"/>
              <a:chOff x="2832" y="2016"/>
              <a:chExt cx="1121" cy="736"/>
            </a:xfrm>
          </p:grpSpPr>
          <p:sp>
            <p:nvSpPr>
              <p:cNvPr id="19473" name="Line 11">
                <a:extLst>
                  <a:ext uri="{FF2B5EF4-FFF2-40B4-BE49-F238E27FC236}">
                    <a16:creationId xmlns:a16="http://schemas.microsoft.com/office/drawing/2014/main" id="{2881BD33-7253-4733-9202-8B53BCF9BEFE}"/>
                  </a:ext>
                </a:extLst>
              </p:cNvPr>
              <p:cNvSpPr>
                <a:spLocks noChangeShapeType="1"/>
              </p:cNvSpPr>
              <p:nvPr/>
            </p:nvSpPr>
            <p:spPr bwMode="auto">
              <a:xfrm flipV="1">
                <a:off x="3408" y="2016"/>
                <a:ext cx="0" cy="48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1061900" name="Rectangle 12">
                <a:extLst>
                  <a:ext uri="{FF2B5EF4-FFF2-40B4-BE49-F238E27FC236}">
                    <a16:creationId xmlns:a16="http://schemas.microsoft.com/office/drawing/2014/main" id="{271A7E37-F23B-4EE2-9F2F-C898F8536FE4}"/>
                  </a:ext>
                </a:extLst>
              </p:cNvPr>
              <p:cNvSpPr>
                <a:spLocks noChangeArrowheads="1"/>
              </p:cNvSpPr>
              <p:nvPr/>
            </p:nvSpPr>
            <p:spPr bwMode="auto">
              <a:xfrm>
                <a:off x="2832" y="2352"/>
                <a:ext cx="1127" cy="400"/>
              </a:xfrm>
              <a:prstGeom prst="rect">
                <a:avLst/>
              </a:prstGeom>
              <a:noFill/>
              <a:ln w="9525">
                <a:noFill/>
                <a:miter lim="800000"/>
                <a:headEnd/>
                <a:tailEnd/>
              </a:ln>
              <a:effectLst/>
            </p:spPr>
            <p:txBody>
              <a:bodyPr lIns="92075" tIns="46038" rIns="92075" bIns="46038">
                <a:spAutoFit/>
              </a:bodyPr>
              <a:lstStyle/>
              <a:p>
                <a:pPr>
                  <a:lnSpc>
                    <a:spcPct val="110000"/>
                  </a:lnSpc>
                  <a:spcBef>
                    <a:spcPct val="20000"/>
                  </a:spcBef>
                  <a:buClr>
                    <a:schemeClr val="folHlink"/>
                  </a:buClr>
                  <a:buSzPct val="75000"/>
                  <a:buFont typeface="Monotype Sorts" pitchFamily="2" charset="2"/>
                  <a:buNone/>
                  <a:defRPr/>
                </a:pPr>
                <a:r>
                  <a:rPr kumimoji="1" lang="zh-CN" altLang="en-US" sz="3200" b="1">
                    <a:solidFill>
                      <a:srgbClr val="FF0000"/>
                    </a:solidFill>
                    <a:effectLst>
                      <a:outerShdw blurRad="38100" dist="38100" dir="2700000" algn="tl">
                        <a:srgbClr val="000000"/>
                      </a:outerShdw>
                    </a:effectLst>
                    <a:latin typeface="Times New Roman" pitchFamily="18" charset="0"/>
                    <a:ea typeface="楷体_GB2312" pitchFamily="49" charset="-122"/>
                  </a:rPr>
                  <a:t>扫描指针</a:t>
                </a:r>
              </a:p>
            </p:txBody>
          </p:sp>
        </p:grpSp>
        <p:sp>
          <p:nvSpPr>
            <p:cNvPr id="19471" name="AutoShape 13">
              <a:extLst>
                <a:ext uri="{FF2B5EF4-FFF2-40B4-BE49-F238E27FC236}">
                  <a16:creationId xmlns:a16="http://schemas.microsoft.com/office/drawing/2014/main" id="{F864B147-9520-465E-9CB7-742873A703B8}"/>
                </a:ext>
              </a:extLst>
            </p:cNvPr>
            <p:cNvSpPr>
              <a:spLocks/>
            </p:cNvSpPr>
            <p:nvPr/>
          </p:nvSpPr>
          <p:spPr bwMode="auto">
            <a:xfrm rot="-5360865">
              <a:off x="2548" y="1708"/>
              <a:ext cx="192" cy="1248"/>
            </a:xfrm>
            <a:prstGeom prst="leftBrace">
              <a:avLst>
                <a:gd name="adj1" fmla="val 5416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1061902" name="Rectangle 14">
              <a:extLst>
                <a:ext uri="{FF2B5EF4-FFF2-40B4-BE49-F238E27FC236}">
                  <a16:creationId xmlns:a16="http://schemas.microsoft.com/office/drawing/2014/main" id="{7A90D5D8-D581-4765-A96B-9573499D908B}"/>
                </a:ext>
              </a:extLst>
            </p:cNvPr>
            <p:cNvSpPr>
              <a:spLocks noChangeArrowheads="1"/>
            </p:cNvSpPr>
            <p:nvPr/>
          </p:nvSpPr>
          <p:spPr bwMode="auto">
            <a:xfrm>
              <a:off x="2256" y="2380"/>
              <a:ext cx="851" cy="272"/>
            </a:xfrm>
            <a:prstGeom prst="rect">
              <a:avLst/>
            </a:prstGeom>
            <a:noFill/>
            <a:ln w="9525">
              <a:noFill/>
              <a:miter lim="800000"/>
              <a:headEnd/>
              <a:tailEnd/>
            </a:ln>
            <a:effectLst/>
          </p:spPr>
          <p:txBody>
            <a:bodyPr lIns="92075" tIns="46038" rIns="92075" bIns="46038">
              <a:spAutoFit/>
            </a:bodyPr>
            <a:lstStyle/>
            <a:p>
              <a:pPr>
                <a:lnSpc>
                  <a:spcPct val="110000"/>
                </a:lnSpc>
                <a:spcBef>
                  <a:spcPct val="20000"/>
                </a:spcBef>
                <a:buClr>
                  <a:schemeClr val="folHlink"/>
                </a:buClr>
                <a:buSzPct val="75000"/>
                <a:buFont typeface="Monotype Sorts" pitchFamily="2" charset="2"/>
                <a:buNone/>
                <a:defRPr/>
              </a:pPr>
              <a:r>
                <a:rPr kumimoji="1" lang="zh-CN" altLang="en-US" sz="2000" b="1">
                  <a:solidFill>
                    <a:srgbClr val="FF0000"/>
                  </a:solidFill>
                  <a:effectLst>
                    <a:outerShdw blurRad="38100" dist="38100" dir="2700000" algn="tl">
                      <a:srgbClr val="000000"/>
                    </a:outerShdw>
                  </a:effectLst>
                  <a:latin typeface="Times New Roman" pitchFamily="18" charset="0"/>
                </a:rPr>
                <a:t>正拼单词</a:t>
              </a:r>
            </a:p>
          </p:txBody>
        </p:sp>
      </p:grpSp>
      <p:sp>
        <p:nvSpPr>
          <p:cNvPr id="19462" name="Rectangle 15">
            <a:extLst>
              <a:ext uri="{FF2B5EF4-FFF2-40B4-BE49-F238E27FC236}">
                <a16:creationId xmlns:a16="http://schemas.microsoft.com/office/drawing/2014/main" id="{E397C0A5-F571-4ADD-AEC6-AE8C728AB910}"/>
              </a:ext>
            </a:extLst>
          </p:cNvPr>
          <p:cNvSpPr>
            <a:spLocks noGrp="1" noChangeArrowheads="1"/>
          </p:cNvSpPr>
          <p:nvPr>
            <p:ph type="body" idx="4294967295"/>
          </p:nvPr>
        </p:nvSpPr>
        <p:spPr>
          <a:xfrm>
            <a:off x="900113" y="1628775"/>
            <a:ext cx="8054975" cy="1466850"/>
          </a:xfrm>
        </p:spPr>
        <p:txBody>
          <a:bodyPr/>
          <a:lstStyle/>
          <a:p>
            <a:pPr eaLnBrk="1" hangingPunct="1"/>
            <a:r>
              <a:rPr lang="zh-CN" altLang="en-US"/>
              <a:t>输入缓冲区</a:t>
            </a:r>
          </a:p>
        </p:txBody>
      </p:sp>
      <p:sp>
        <p:nvSpPr>
          <p:cNvPr id="2" name="圆角矩形标注 1">
            <a:extLst>
              <a:ext uri="{FF2B5EF4-FFF2-40B4-BE49-F238E27FC236}">
                <a16:creationId xmlns:a16="http://schemas.microsoft.com/office/drawing/2014/main" id="{3B3DBFE8-C5B5-403E-9B12-44A79C2EF945}"/>
              </a:ext>
            </a:extLst>
          </p:cNvPr>
          <p:cNvSpPr>
            <a:spLocks noChangeArrowheads="1"/>
          </p:cNvSpPr>
          <p:nvPr/>
        </p:nvSpPr>
        <p:spPr bwMode="auto">
          <a:xfrm>
            <a:off x="5724525" y="1989138"/>
            <a:ext cx="2663825" cy="1152525"/>
          </a:xfrm>
          <a:prstGeom prst="wedgeRoundRectCallout">
            <a:avLst>
              <a:gd name="adj1" fmla="val -20833"/>
              <a:gd name="adj2" fmla="val 62500"/>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600" b="0">
                <a:ea typeface="宋体" panose="02010600030101010101" pitchFamily="2" charset="-122"/>
              </a:rPr>
              <a:t>描述单词在缓冲区中的识别过程</a:t>
            </a:r>
          </a:p>
        </p:txBody>
      </p:sp>
      <p:sp>
        <p:nvSpPr>
          <p:cNvPr id="19" name="圆角矩形标注 18">
            <a:extLst>
              <a:ext uri="{FF2B5EF4-FFF2-40B4-BE49-F238E27FC236}">
                <a16:creationId xmlns:a16="http://schemas.microsoft.com/office/drawing/2014/main" id="{E1429C29-65B4-4C58-8523-0BB58D552C18}"/>
              </a:ext>
            </a:extLst>
          </p:cNvPr>
          <p:cNvSpPr>
            <a:spLocks noChangeArrowheads="1"/>
          </p:cNvSpPr>
          <p:nvPr/>
        </p:nvSpPr>
        <p:spPr bwMode="auto">
          <a:xfrm>
            <a:off x="539750" y="5013325"/>
            <a:ext cx="2663825" cy="1152525"/>
          </a:xfrm>
          <a:prstGeom prst="wedgeRoundRectCallout">
            <a:avLst>
              <a:gd name="adj1" fmla="val -18546"/>
              <a:gd name="adj2" fmla="val -63162"/>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600" b="0">
                <a:ea typeface="宋体" panose="02010600030101010101" pitchFamily="2" charset="-122"/>
              </a:rPr>
              <a:t>指向当前识别单词的第一个字符</a:t>
            </a:r>
          </a:p>
        </p:txBody>
      </p:sp>
      <p:sp>
        <p:nvSpPr>
          <p:cNvPr id="20" name="圆角矩形标注 19">
            <a:extLst>
              <a:ext uri="{FF2B5EF4-FFF2-40B4-BE49-F238E27FC236}">
                <a16:creationId xmlns:a16="http://schemas.microsoft.com/office/drawing/2014/main" id="{E91BB2B0-DE08-4535-8A6D-5DB26E036139}"/>
              </a:ext>
            </a:extLst>
          </p:cNvPr>
          <p:cNvSpPr>
            <a:spLocks noChangeArrowheads="1"/>
          </p:cNvSpPr>
          <p:nvPr/>
        </p:nvSpPr>
        <p:spPr bwMode="auto">
          <a:xfrm>
            <a:off x="3635375" y="5157788"/>
            <a:ext cx="2665413" cy="1150937"/>
          </a:xfrm>
          <a:prstGeom prst="wedgeRoundRectCallout">
            <a:avLst>
              <a:gd name="adj1" fmla="val 30648"/>
              <a:gd name="adj2" fmla="val -89616"/>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600" b="0">
                <a:ea typeface="宋体" panose="02010600030101010101" pitchFamily="2" charset="-122"/>
              </a:rPr>
              <a:t>指向当前读入的字符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arn(inVertical)">
                                      <p:cBhvr>
                                        <p:cTn id="12" dur="500"/>
                                        <p:tgtEl>
                                          <p:spTgt spid="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arn(inVertical)">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9" grpId="0" animBg="1"/>
      <p:bldP spid="20"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日期占位符 3">
            <a:extLst>
              <a:ext uri="{FF2B5EF4-FFF2-40B4-BE49-F238E27FC236}">
                <a16:creationId xmlns:a16="http://schemas.microsoft.com/office/drawing/2014/main" id="{F8D7162A-A8C1-4B7B-8C07-6831EEED674B}"/>
              </a:ext>
            </a:extLst>
          </p:cNvPr>
          <p:cNvSpPr>
            <a:spLocks noGrp="1"/>
          </p:cNvSpPr>
          <p:nvPr>
            <p:ph type="dt" sz="quarter" idx="10"/>
          </p:nvPr>
        </p:nvSpPr>
        <p:spPr>
          <a:xfrm>
            <a:off x="457200" y="6245225"/>
            <a:ext cx="2133600" cy="476250"/>
          </a:xfrm>
          <a:ln>
            <a:miter lim="800000"/>
            <a:headEnd/>
            <a:tailEnd/>
          </a:ln>
        </p:spPr>
        <p:txBody>
          <a:bodyPr anchor="t"/>
          <a:lstStyle/>
          <a:p>
            <a:pPr>
              <a:defRPr/>
            </a:pPr>
            <a:fld id="{38843ECA-C2A7-4C04-BDB4-F71C5CDD3C59}" type="datetime1">
              <a:rPr lang="zh-CN" altLang="en-US">
                <a:latin typeface="+mn-lt"/>
              </a:rPr>
              <a:pPr>
                <a:defRPr/>
              </a:pPr>
              <a:t>2020/12/14</a:t>
            </a:fld>
            <a:endParaRPr lang="en-US" altLang="zh-CN">
              <a:latin typeface="+mn-lt"/>
            </a:endParaRPr>
          </a:p>
        </p:txBody>
      </p:sp>
      <p:sp>
        <p:nvSpPr>
          <p:cNvPr id="20483" name="灯片编号占位符 5">
            <a:extLst>
              <a:ext uri="{FF2B5EF4-FFF2-40B4-BE49-F238E27FC236}">
                <a16:creationId xmlns:a16="http://schemas.microsoft.com/office/drawing/2014/main" id="{19BE7869-D435-459C-873A-1D8465E73FEC}"/>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344524C0-232F-4EC8-BFA1-C9F065CD4B13}" type="slidenum">
              <a:rPr lang="en-US" altLang="zh-CN" sz="1400" b="0">
                <a:ea typeface="宋体" panose="02010600030101010101" pitchFamily="2" charset="-122"/>
              </a:rPr>
              <a:pPr>
                <a:spcBef>
                  <a:spcPct val="0"/>
                </a:spcBef>
                <a:buClrTx/>
                <a:buSzTx/>
                <a:buFontTx/>
                <a:buNone/>
              </a:pPr>
              <a:t>16</a:t>
            </a:fld>
            <a:endParaRPr lang="en-US" altLang="zh-CN" sz="1400" b="0">
              <a:ea typeface="宋体" panose="02010600030101010101" pitchFamily="2" charset="-122"/>
            </a:endParaRPr>
          </a:p>
        </p:txBody>
      </p:sp>
      <p:sp>
        <p:nvSpPr>
          <p:cNvPr id="20484" name="Rectangle 2">
            <a:extLst>
              <a:ext uri="{FF2B5EF4-FFF2-40B4-BE49-F238E27FC236}">
                <a16:creationId xmlns:a16="http://schemas.microsoft.com/office/drawing/2014/main" id="{67A979BF-2903-43D5-A41E-38DB775263CD}"/>
              </a:ext>
            </a:extLst>
          </p:cNvPr>
          <p:cNvSpPr>
            <a:spLocks noGrp="1" noChangeArrowheads="1"/>
          </p:cNvSpPr>
          <p:nvPr>
            <p:ph type="title" idx="4294967295"/>
          </p:nvPr>
        </p:nvSpPr>
        <p:spPr>
          <a:xfrm>
            <a:off x="1114425" y="260350"/>
            <a:ext cx="7921625" cy="877888"/>
          </a:xfrm>
        </p:spPr>
        <p:txBody>
          <a:bodyPr anchor="ctr"/>
          <a:lstStyle/>
          <a:p>
            <a:pPr eaLnBrk="1" hangingPunct="1"/>
            <a:r>
              <a:rPr lang="en-US" altLang="zh-CN" sz="3600">
                <a:latin typeface="Times New Roman" panose="02020603050405020304" pitchFamily="18" charset="0"/>
              </a:rPr>
              <a:t>3.1.3 </a:t>
            </a:r>
            <a:r>
              <a:rPr lang="zh-CN" altLang="en-US" sz="3600"/>
              <a:t>源程序的输入缓冲与预处理</a:t>
            </a:r>
            <a:r>
              <a:rPr lang="en-US" altLang="zh-CN" sz="3600"/>
              <a:t>(</a:t>
            </a:r>
            <a:r>
              <a:rPr lang="zh-CN" altLang="en-US" sz="3600"/>
              <a:t>续</a:t>
            </a:r>
            <a:r>
              <a:rPr lang="en-US" altLang="zh-CN" sz="3600"/>
              <a:t>)</a:t>
            </a:r>
          </a:p>
        </p:txBody>
      </p:sp>
      <p:sp>
        <p:nvSpPr>
          <p:cNvPr id="18438" name="Rectangle 15">
            <a:extLst>
              <a:ext uri="{FF2B5EF4-FFF2-40B4-BE49-F238E27FC236}">
                <a16:creationId xmlns:a16="http://schemas.microsoft.com/office/drawing/2014/main" id="{4A5C0434-C509-4ABA-BF8C-4D9E3C3E3CC5}"/>
              </a:ext>
            </a:extLst>
          </p:cNvPr>
          <p:cNvSpPr>
            <a:spLocks noGrp="1" noChangeArrowheads="1"/>
          </p:cNvSpPr>
          <p:nvPr>
            <p:ph type="body" idx="4294967295"/>
          </p:nvPr>
        </p:nvSpPr>
        <p:spPr>
          <a:xfrm>
            <a:off x="684213" y="1628775"/>
            <a:ext cx="8054975" cy="3600450"/>
          </a:xfrm>
        </p:spPr>
        <p:txBody>
          <a:bodyPr/>
          <a:lstStyle/>
          <a:p>
            <a:pPr eaLnBrk="1" hangingPunct="1"/>
            <a:r>
              <a:rPr lang="zh-CN" altLang="en-US"/>
              <a:t>如果采用单个缓冲区，存在以下几个问题</a:t>
            </a:r>
            <a:endParaRPr lang="en-US" altLang="zh-CN"/>
          </a:p>
          <a:p>
            <a:pPr lvl="1" eaLnBrk="1" hangingPunct="1"/>
            <a:r>
              <a:rPr lang="zh-CN" altLang="en-US"/>
              <a:t>缓冲区内容用完后，需要等待新的输入，应该避免类似的等待</a:t>
            </a:r>
            <a:endParaRPr lang="en-US" altLang="zh-CN"/>
          </a:p>
          <a:p>
            <a:pPr lvl="1" eaLnBrk="1" hangingPunct="1"/>
            <a:r>
              <a:rPr lang="zh-CN" altLang="en-US"/>
              <a:t>缓冲区尾部可能只包含单词的一部分，载入下一部分程序时，当前缓冲区的内容被覆盖，最坏情况下可识别的单词长度只能为</a:t>
            </a:r>
            <a:r>
              <a:rPr lang="en-US" altLang="zh-CN"/>
              <a:t>1</a:t>
            </a:r>
            <a:r>
              <a:rPr lang="zh-CN" altLang="en-US"/>
              <a:t>，而且无法执行超前搜索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8438">
                                            <p:txEl>
                                              <p:pRg st="0" end="0"/>
                                            </p:txEl>
                                          </p:spTgt>
                                        </p:tgtEl>
                                        <p:attrNameLst>
                                          <p:attrName>style.visibility</p:attrName>
                                        </p:attrNameLst>
                                      </p:cBhvr>
                                      <p:to>
                                        <p:strVal val="visible"/>
                                      </p:to>
                                    </p:set>
                                    <p:animEffect transition="in" filter="barn(inVertical)">
                                      <p:cBhvr>
                                        <p:cTn id="7" dur="500"/>
                                        <p:tgtEl>
                                          <p:spTgt spid="184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8438">
                                            <p:txEl>
                                              <p:pRg st="1" end="1"/>
                                            </p:txEl>
                                          </p:spTgt>
                                        </p:tgtEl>
                                        <p:attrNameLst>
                                          <p:attrName>style.visibility</p:attrName>
                                        </p:attrNameLst>
                                      </p:cBhvr>
                                      <p:to>
                                        <p:strVal val="visible"/>
                                      </p:to>
                                    </p:set>
                                    <p:animEffect transition="in" filter="barn(inVertical)">
                                      <p:cBhvr>
                                        <p:cTn id="12" dur="500"/>
                                        <p:tgtEl>
                                          <p:spTgt spid="1843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18438">
                                            <p:txEl>
                                              <p:pRg st="2" end="2"/>
                                            </p:txEl>
                                          </p:spTgt>
                                        </p:tgtEl>
                                        <p:attrNameLst>
                                          <p:attrName>style.visibility</p:attrName>
                                        </p:attrNameLst>
                                      </p:cBhvr>
                                      <p:to>
                                        <p:strVal val="visible"/>
                                      </p:to>
                                    </p:set>
                                    <p:animEffect transition="in" filter="barn(inVertical)">
                                      <p:cBhvr>
                                        <p:cTn id="17" dur="500"/>
                                        <p:tgtEl>
                                          <p:spTgt spid="1843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 name="日期占位符 3">
            <a:extLst>
              <a:ext uri="{FF2B5EF4-FFF2-40B4-BE49-F238E27FC236}">
                <a16:creationId xmlns:a16="http://schemas.microsoft.com/office/drawing/2014/main" id="{2305281C-936A-49C7-8FA3-12D4AF7A104C}"/>
              </a:ext>
            </a:extLst>
          </p:cNvPr>
          <p:cNvSpPr>
            <a:spLocks noGrp="1"/>
          </p:cNvSpPr>
          <p:nvPr>
            <p:ph type="dt" sz="quarter" idx="10"/>
          </p:nvPr>
        </p:nvSpPr>
        <p:spPr>
          <a:xfrm>
            <a:off x="457200" y="6245225"/>
            <a:ext cx="2133600" cy="476250"/>
          </a:xfrm>
          <a:ln>
            <a:miter lim="800000"/>
            <a:headEnd/>
            <a:tailEnd/>
          </a:ln>
        </p:spPr>
        <p:txBody>
          <a:bodyPr anchor="t"/>
          <a:lstStyle/>
          <a:p>
            <a:pPr>
              <a:defRPr/>
            </a:pPr>
            <a:fld id="{63E6EA98-726F-4AA2-8180-2DB9407815FB}" type="datetime1">
              <a:rPr lang="zh-CN" altLang="en-US">
                <a:latin typeface="+mn-lt"/>
              </a:rPr>
              <a:pPr>
                <a:defRPr/>
              </a:pPr>
              <a:t>2020/12/14</a:t>
            </a:fld>
            <a:endParaRPr lang="en-US" altLang="zh-CN">
              <a:latin typeface="+mn-lt"/>
            </a:endParaRPr>
          </a:p>
        </p:txBody>
      </p:sp>
      <p:sp>
        <p:nvSpPr>
          <p:cNvPr id="21507" name="灯片编号占位符 5">
            <a:extLst>
              <a:ext uri="{FF2B5EF4-FFF2-40B4-BE49-F238E27FC236}">
                <a16:creationId xmlns:a16="http://schemas.microsoft.com/office/drawing/2014/main" id="{F4256C8E-A3A3-4408-8406-F38E122330FF}"/>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5EECE024-2CEB-43A0-B8AE-3F54AD2835B8}" type="slidenum">
              <a:rPr lang="en-US" altLang="zh-CN" sz="1400" b="0">
                <a:ea typeface="宋体" panose="02010600030101010101" pitchFamily="2" charset="-122"/>
              </a:rPr>
              <a:pPr>
                <a:spcBef>
                  <a:spcPct val="0"/>
                </a:spcBef>
                <a:buClrTx/>
                <a:buSzTx/>
                <a:buFontTx/>
                <a:buNone/>
              </a:pPr>
              <a:t>17</a:t>
            </a:fld>
            <a:endParaRPr lang="en-US" altLang="zh-CN" sz="1400" b="0">
              <a:ea typeface="宋体" panose="02010600030101010101" pitchFamily="2" charset="-122"/>
            </a:endParaRPr>
          </a:p>
        </p:txBody>
      </p:sp>
      <p:sp>
        <p:nvSpPr>
          <p:cNvPr id="1062914" name="AutoShape 2">
            <a:extLst>
              <a:ext uri="{FF2B5EF4-FFF2-40B4-BE49-F238E27FC236}">
                <a16:creationId xmlns:a16="http://schemas.microsoft.com/office/drawing/2014/main" id="{ABEA56BC-0C34-4F22-939E-21A6558EA062}"/>
              </a:ext>
            </a:extLst>
          </p:cNvPr>
          <p:cNvSpPr>
            <a:spLocks noChangeArrowheads="1"/>
          </p:cNvSpPr>
          <p:nvPr/>
        </p:nvSpPr>
        <p:spPr bwMode="auto">
          <a:xfrm>
            <a:off x="5911850" y="3695700"/>
            <a:ext cx="3124200" cy="1533525"/>
          </a:xfrm>
          <a:prstGeom prst="wedgeRoundRectCallout">
            <a:avLst>
              <a:gd name="adj1" fmla="val -30755"/>
              <a:gd name="adj2" fmla="val 56528"/>
              <a:gd name="adj3" fmla="val 16667"/>
            </a:avLst>
          </a:prstGeom>
          <a:solidFill>
            <a:schemeClr val="accent2"/>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zh-CN" altLang="en-US" sz="2000"/>
              <a:t>令缓冲区大小为</a:t>
            </a:r>
            <a:r>
              <a:rPr lang="en-US" altLang="zh-CN" sz="2000"/>
              <a:t>2N</a:t>
            </a:r>
            <a:r>
              <a:rPr lang="zh-CN" altLang="en-US" sz="2000"/>
              <a:t>，则双缓冲区的每一个大小是</a:t>
            </a:r>
            <a:r>
              <a:rPr lang="en-US" altLang="zh-CN" sz="2000"/>
              <a:t>N</a:t>
            </a:r>
            <a:r>
              <a:rPr lang="zh-CN" altLang="en-US" sz="2000"/>
              <a:t>，双缓冲技术将可识别单词的长度扩展到</a:t>
            </a:r>
            <a:r>
              <a:rPr lang="en-US" altLang="zh-CN" sz="2000"/>
              <a:t>N</a:t>
            </a:r>
          </a:p>
        </p:txBody>
      </p:sp>
      <p:sp>
        <p:nvSpPr>
          <p:cNvPr id="21509" name="Rectangle 3">
            <a:extLst>
              <a:ext uri="{FF2B5EF4-FFF2-40B4-BE49-F238E27FC236}">
                <a16:creationId xmlns:a16="http://schemas.microsoft.com/office/drawing/2014/main" id="{70FAECA0-D6B9-49B2-B0D8-31D998F6360C}"/>
              </a:ext>
            </a:extLst>
          </p:cNvPr>
          <p:cNvSpPr>
            <a:spLocks noGrp="1" noChangeArrowheads="1"/>
          </p:cNvSpPr>
          <p:nvPr>
            <p:ph type="title" idx="4294967295"/>
          </p:nvPr>
        </p:nvSpPr>
        <p:spPr>
          <a:xfrm>
            <a:off x="1042988" y="396875"/>
            <a:ext cx="7632700" cy="655638"/>
          </a:xfrm>
        </p:spPr>
        <p:txBody>
          <a:bodyPr anchor="ctr"/>
          <a:lstStyle/>
          <a:p>
            <a:pPr eaLnBrk="1" hangingPunct="1"/>
            <a:r>
              <a:rPr lang="en-US" altLang="zh-CN" sz="3600">
                <a:latin typeface="Times New Roman" panose="02020603050405020304" pitchFamily="18" charset="0"/>
              </a:rPr>
              <a:t>3.1.3 </a:t>
            </a:r>
            <a:r>
              <a:rPr lang="zh-CN" altLang="en-US" sz="3600"/>
              <a:t>源程序的输入缓冲与预处理</a:t>
            </a:r>
            <a:r>
              <a:rPr lang="en-US" altLang="zh-CN" sz="3600"/>
              <a:t>(</a:t>
            </a:r>
            <a:r>
              <a:rPr lang="zh-CN" altLang="en-US" sz="3600"/>
              <a:t>续</a:t>
            </a:r>
            <a:r>
              <a:rPr lang="en-US" altLang="zh-CN" sz="3600"/>
              <a:t>)</a:t>
            </a:r>
          </a:p>
        </p:txBody>
      </p:sp>
      <p:sp>
        <p:nvSpPr>
          <p:cNvPr id="1062916" name="Rectangle 4">
            <a:extLst>
              <a:ext uri="{FF2B5EF4-FFF2-40B4-BE49-F238E27FC236}">
                <a16:creationId xmlns:a16="http://schemas.microsoft.com/office/drawing/2014/main" id="{F39512C0-46BE-4ABF-A641-5C669DF78FD5}"/>
              </a:ext>
            </a:extLst>
          </p:cNvPr>
          <p:cNvSpPr>
            <a:spLocks noGrp="1" noChangeArrowheads="1"/>
          </p:cNvSpPr>
          <p:nvPr>
            <p:ph type="body" idx="4294967295"/>
          </p:nvPr>
        </p:nvSpPr>
        <p:spPr>
          <a:xfrm>
            <a:off x="533400" y="1268413"/>
            <a:ext cx="6553200" cy="762000"/>
          </a:xfrm>
        </p:spPr>
        <p:txBody>
          <a:bodyPr/>
          <a:lstStyle/>
          <a:p>
            <a:pPr eaLnBrk="1" hangingPunct="1"/>
            <a:r>
              <a:rPr lang="zh-CN" altLang="en-US" sz="2800">
                <a:latin typeface="楷体_GB2312" pitchFamily="49" charset="-122"/>
              </a:rPr>
              <a:t>双缓冲区</a:t>
            </a:r>
            <a:endParaRPr lang="zh-CN" altLang="en-US" sz="2400">
              <a:solidFill>
                <a:srgbClr val="FF0000"/>
              </a:solidFill>
              <a:latin typeface="楷体_GB2312" pitchFamily="49" charset="-122"/>
            </a:endParaRPr>
          </a:p>
        </p:txBody>
      </p:sp>
      <p:graphicFrame>
        <p:nvGraphicFramePr>
          <p:cNvPr id="1062920" name="Object 8">
            <a:extLst>
              <a:ext uri="{FF2B5EF4-FFF2-40B4-BE49-F238E27FC236}">
                <a16:creationId xmlns:a16="http://schemas.microsoft.com/office/drawing/2014/main" id="{C9A53DA7-6AE5-423C-BB27-403946A0DA4E}"/>
              </a:ext>
            </a:extLst>
          </p:cNvPr>
          <p:cNvGraphicFramePr>
            <a:graphicFrameLocks noChangeAspect="1"/>
          </p:cNvGraphicFramePr>
          <p:nvPr/>
        </p:nvGraphicFramePr>
        <p:xfrm>
          <a:off x="685800" y="1773238"/>
          <a:ext cx="6407150" cy="1800225"/>
        </p:xfrm>
        <a:graphic>
          <a:graphicData uri="http://schemas.openxmlformats.org/presentationml/2006/ole">
            <mc:AlternateContent xmlns:mc="http://schemas.openxmlformats.org/markup-compatibility/2006">
              <mc:Choice xmlns:v="urn:schemas-microsoft-com:vml" Requires="v">
                <p:oleObj spid="_x0000_s21513" name="Visio" r:id="rId3" imgW="3361672" imgH="1403738" progId="Visio.Drawing.11">
                  <p:embed/>
                </p:oleObj>
              </mc:Choice>
              <mc:Fallback>
                <p:oleObj name="Visio" r:id="rId3" imgW="3361672" imgH="1403738" progId="Visio.Drawing.11">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773238"/>
                        <a:ext cx="6407150" cy="1800225"/>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62923" name="Text Box 11">
            <a:extLst>
              <a:ext uri="{FF2B5EF4-FFF2-40B4-BE49-F238E27FC236}">
                <a16:creationId xmlns:a16="http://schemas.microsoft.com/office/drawing/2014/main" id="{8EE81DAC-072F-468F-A702-43FE633DE496}"/>
              </a:ext>
            </a:extLst>
          </p:cNvPr>
          <p:cNvSpPr txBox="1">
            <a:spLocks noChangeArrowheads="1"/>
          </p:cNvSpPr>
          <p:nvPr/>
        </p:nvSpPr>
        <p:spPr bwMode="auto">
          <a:xfrm>
            <a:off x="360363" y="3644900"/>
            <a:ext cx="5940425"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lnSpc>
                <a:spcPts val="1200"/>
              </a:lnSpc>
              <a:spcBef>
                <a:spcPct val="0"/>
              </a:spcBef>
              <a:buClrTx/>
              <a:buSzTx/>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if  </a:t>
            </a:r>
            <a:r>
              <a:rPr lang="en-US" altLang="zh-CN" sz="2000" i="1">
                <a:latin typeface="Times New Roman" panose="02020603050405020304" pitchFamily="18" charset="0"/>
                <a:ea typeface="宋体" panose="02010600030101010101" pitchFamily="2" charset="-122"/>
                <a:cs typeface="Times New Roman" panose="02020603050405020304" pitchFamily="18" charset="0"/>
              </a:rPr>
              <a:t>forward</a:t>
            </a:r>
            <a:r>
              <a:rPr lang="zh-CN" altLang="en-US" sz="2000">
                <a:latin typeface="宋体" panose="02010600030101010101" pitchFamily="2" charset="-122"/>
                <a:ea typeface="宋体" panose="02010600030101010101" pitchFamily="2" charset="-122"/>
                <a:cs typeface="Times New Roman" panose="02020603050405020304" pitchFamily="18" charset="0"/>
              </a:rPr>
              <a:t>在缓冲区第一部分末尾</a:t>
            </a:r>
            <a:r>
              <a:rPr lang="zh-CN" altLang="en-US" sz="200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a:latin typeface="Times New Roman" panose="02020603050405020304" pitchFamily="18" charset="0"/>
                <a:ea typeface="宋体" panose="02010600030101010101" pitchFamily="2" charset="-122"/>
                <a:cs typeface="Times New Roman" panose="02020603050405020304" pitchFamily="18" charset="0"/>
              </a:rPr>
              <a:t>then</a:t>
            </a:r>
          </a:p>
          <a:p>
            <a:pPr algn="just" eaLnBrk="1" hangingPunct="1">
              <a:lnSpc>
                <a:spcPts val="1200"/>
              </a:lnSpc>
              <a:spcBef>
                <a:spcPct val="50000"/>
              </a:spcBef>
              <a:buClrTx/>
              <a:buSzTx/>
              <a:buFontTx/>
              <a:buNone/>
            </a:pPr>
            <a:r>
              <a:rPr lang="zh-CN" altLang="en-US" sz="2000">
                <a:latin typeface="宋体" panose="02010600030101010101" pitchFamily="2" charset="-122"/>
                <a:ea typeface="宋体" panose="02010600030101010101" pitchFamily="2" charset="-122"/>
                <a:cs typeface="Times New Roman" panose="02020603050405020304" pitchFamily="18" charset="0"/>
              </a:rPr>
              <a:t>重装缓冲区第二部分</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p>
          <a:p>
            <a:pPr algn="just" eaLnBrk="1" hangingPunct="1">
              <a:lnSpc>
                <a:spcPts val="1200"/>
              </a:lnSpc>
              <a:spcBef>
                <a:spcPct val="50000"/>
              </a:spcBef>
              <a:buClrTx/>
              <a:buSzTx/>
              <a:buFontTx/>
              <a:buNone/>
            </a:pPr>
            <a:r>
              <a:rPr lang="en-US" altLang="zh-CN" sz="2000" i="1">
                <a:latin typeface="Times New Roman" panose="02020603050405020304" pitchFamily="18" charset="0"/>
                <a:ea typeface="宋体" panose="02010600030101010101" pitchFamily="2" charset="-122"/>
                <a:cs typeface="Times New Roman" panose="02020603050405020304" pitchFamily="18" charset="0"/>
              </a:rPr>
              <a:t>forward</a:t>
            </a:r>
            <a:r>
              <a:rPr lang="en-US" altLang="zh-CN" sz="2000">
                <a:latin typeface="Times New Roman" panose="02020603050405020304" pitchFamily="18" charset="0"/>
                <a:ea typeface="宋体" panose="02010600030101010101" pitchFamily="2" charset="-122"/>
                <a:cs typeface="Times New Roman" panose="02020603050405020304" pitchFamily="18" charset="0"/>
              </a:rPr>
              <a:t> := </a:t>
            </a:r>
            <a:r>
              <a:rPr lang="en-US" altLang="zh-CN" sz="2000" i="1">
                <a:latin typeface="Times New Roman" panose="02020603050405020304" pitchFamily="18" charset="0"/>
                <a:ea typeface="宋体" panose="02010600030101010101" pitchFamily="2" charset="-122"/>
                <a:cs typeface="Times New Roman" panose="02020603050405020304" pitchFamily="18" charset="0"/>
              </a:rPr>
              <a:t>forward</a:t>
            </a:r>
            <a:r>
              <a:rPr lang="en-US" altLang="zh-CN" sz="2000">
                <a:latin typeface="Times New Roman" panose="02020603050405020304" pitchFamily="18" charset="0"/>
                <a:ea typeface="宋体" panose="02010600030101010101" pitchFamily="2" charset="-122"/>
                <a:cs typeface="Times New Roman" panose="02020603050405020304" pitchFamily="18" charset="0"/>
              </a:rPr>
              <a:t> +1 </a:t>
            </a:r>
          </a:p>
          <a:p>
            <a:pPr algn="just" eaLnBrk="1" hangingPunct="1">
              <a:lnSpc>
                <a:spcPts val="1200"/>
              </a:lnSpc>
              <a:spcBef>
                <a:spcPct val="50000"/>
              </a:spcBef>
              <a:buClrTx/>
              <a:buSzTx/>
              <a:buFontTx/>
              <a:buNone/>
            </a:pPr>
            <a:endParaRPr lang="en-US" altLang="zh-CN" sz="2000">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lnSpc>
                <a:spcPts val="1200"/>
              </a:lnSpc>
              <a:spcBef>
                <a:spcPct val="50000"/>
              </a:spcBef>
              <a:buClrTx/>
              <a:buSzTx/>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if  </a:t>
            </a:r>
            <a:r>
              <a:rPr lang="en-US" altLang="zh-CN" sz="2000" i="1">
                <a:latin typeface="Times New Roman" panose="02020603050405020304" pitchFamily="18" charset="0"/>
                <a:ea typeface="宋体" panose="02010600030101010101" pitchFamily="2" charset="-122"/>
                <a:cs typeface="Times New Roman" panose="02020603050405020304" pitchFamily="18" charset="0"/>
              </a:rPr>
              <a:t>forward</a:t>
            </a:r>
            <a:r>
              <a:rPr lang="zh-CN" altLang="en-US" sz="2000">
                <a:latin typeface="宋体" panose="02010600030101010101" pitchFamily="2" charset="-122"/>
                <a:ea typeface="宋体" panose="02010600030101010101" pitchFamily="2" charset="-122"/>
                <a:cs typeface="Times New Roman" panose="02020603050405020304" pitchFamily="18" charset="0"/>
              </a:rPr>
              <a:t>在缓冲区第二部分末尾</a:t>
            </a:r>
            <a:r>
              <a:rPr lang="zh-CN" altLang="en-US" sz="200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a:latin typeface="Times New Roman" panose="02020603050405020304" pitchFamily="18" charset="0"/>
                <a:ea typeface="宋体" panose="02010600030101010101" pitchFamily="2" charset="-122"/>
                <a:cs typeface="Times New Roman" panose="02020603050405020304" pitchFamily="18" charset="0"/>
              </a:rPr>
              <a:t>then</a:t>
            </a:r>
          </a:p>
          <a:p>
            <a:pPr algn="just" eaLnBrk="1" hangingPunct="1">
              <a:lnSpc>
                <a:spcPts val="1200"/>
              </a:lnSpc>
              <a:spcBef>
                <a:spcPct val="50000"/>
              </a:spcBef>
              <a:buClrTx/>
              <a:buSzTx/>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a:latin typeface="宋体" panose="02010600030101010101" pitchFamily="2" charset="-122"/>
                <a:ea typeface="宋体" panose="02010600030101010101" pitchFamily="2" charset="-122"/>
                <a:cs typeface="Times New Roman" panose="02020603050405020304" pitchFamily="18" charset="0"/>
              </a:rPr>
              <a:t>重装缓冲区第一部分</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p>
          <a:p>
            <a:pPr algn="just" eaLnBrk="1" hangingPunct="1">
              <a:lnSpc>
                <a:spcPts val="1200"/>
              </a:lnSpc>
              <a:spcBef>
                <a:spcPct val="50000"/>
              </a:spcBef>
              <a:buClrTx/>
              <a:buSzTx/>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a:latin typeface="宋体" panose="02010600030101010101" pitchFamily="2" charset="-122"/>
                <a:ea typeface="宋体" panose="02010600030101010101" pitchFamily="2" charset="-122"/>
                <a:cs typeface="Times New Roman" panose="02020603050405020304" pitchFamily="18" charset="0"/>
              </a:rPr>
              <a:t>将</a:t>
            </a:r>
            <a:r>
              <a:rPr lang="en-US" altLang="zh-CN" sz="2000" i="1">
                <a:latin typeface="Times New Roman" panose="02020603050405020304" pitchFamily="18" charset="0"/>
                <a:ea typeface="宋体" panose="02010600030101010101" pitchFamily="2" charset="-122"/>
                <a:cs typeface="Times New Roman" panose="02020603050405020304" pitchFamily="18" charset="0"/>
              </a:rPr>
              <a:t>forward</a:t>
            </a:r>
            <a:r>
              <a:rPr lang="zh-CN" altLang="en-US" sz="2000">
                <a:latin typeface="宋体" panose="02010600030101010101" pitchFamily="2" charset="-122"/>
                <a:ea typeface="宋体" panose="02010600030101010101" pitchFamily="2" charset="-122"/>
                <a:cs typeface="Times New Roman" panose="02020603050405020304" pitchFamily="18" charset="0"/>
              </a:rPr>
              <a:t>移到缓冲区第一部分开始</a:t>
            </a:r>
            <a:r>
              <a:rPr lang="zh-CN" altLang="en-US" sz="200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000">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lnSpc>
                <a:spcPts val="1200"/>
              </a:lnSpc>
              <a:spcBef>
                <a:spcPct val="50000"/>
              </a:spcBef>
              <a:buClrTx/>
              <a:buSzTx/>
              <a:buFontTx/>
              <a:buNone/>
            </a:pPr>
            <a:endParaRPr lang="en-US" altLang="zh-CN" sz="2000">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ts val="1200"/>
              </a:lnSpc>
              <a:spcBef>
                <a:spcPct val="50000"/>
              </a:spcBef>
              <a:buClrTx/>
              <a:buSzTx/>
              <a:buFontTx/>
              <a:buNone/>
            </a:pPr>
            <a:r>
              <a:rPr lang="zh-CN" altLang="en-US" sz="2000">
                <a:latin typeface="Times New Roman" panose="02020603050405020304" pitchFamily="18" charset="0"/>
                <a:ea typeface="宋体" panose="02010600030101010101" pitchFamily="2" charset="-122"/>
                <a:cs typeface="Times New Roman" panose="02020603050405020304" pitchFamily="18" charset="0"/>
              </a:rPr>
              <a:t>其他情况且当前字符不是</a:t>
            </a:r>
            <a:r>
              <a:rPr lang="en-US" altLang="zh-CN" sz="2000">
                <a:latin typeface="Times New Roman" panose="02020603050405020304" pitchFamily="18" charset="0"/>
                <a:ea typeface="宋体" panose="02010600030101010101" pitchFamily="2" charset="-122"/>
                <a:cs typeface="Times New Roman" panose="02020603050405020304" pitchFamily="18" charset="0"/>
              </a:rPr>
              <a:t>EOF  </a:t>
            </a:r>
            <a:r>
              <a:rPr lang="en-US" altLang="zh-CN" sz="2000" i="1">
                <a:latin typeface="Times New Roman" panose="02020603050405020304" pitchFamily="18" charset="0"/>
                <a:ea typeface="宋体" panose="02010600030101010101" pitchFamily="2" charset="-122"/>
                <a:cs typeface="Times New Roman" panose="02020603050405020304" pitchFamily="18" charset="0"/>
              </a:rPr>
              <a:t>forward</a:t>
            </a: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i="1">
                <a:latin typeface="Times New Roman" panose="02020603050405020304" pitchFamily="18" charset="0"/>
                <a:ea typeface="宋体" panose="02010600030101010101" pitchFamily="2" charset="-122"/>
                <a:cs typeface="Times New Roman" panose="02020603050405020304" pitchFamily="18" charset="0"/>
              </a:rPr>
              <a:t>forward</a:t>
            </a:r>
            <a:r>
              <a:rPr lang="en-US" altLang="zh-CN" sz="2000">
                <a:latin typeface="Times New Roman" panose="02020603050405020304" pitchFamily="18" charset="0"/>
                <a:ea typeface="宋体" panose="02010600030101010101" pitchFamily="2" charset="-122"/>
                <a:cs typeface="Times New Roman" panose="02020603050405020304" pitchFamily="18" charset="0"/>
              </a:rPr>
              <a:t> +1;</a:t>
            </a:r>
            <a:r>
              <a:rPr lang="en-US" altLang="zh-CN" sz="2000">
                <a:ea typeface="宋体" panose="02010600030101010101" pitchFamily="2" charset="-122"/>
                <a:cs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62916">
                                            <p:txEl>
                                              <p:pRg st="0" end="0"/>
                                            </p:txEl>
                                          </p:spTgt>
                                        </p:tgtEl>
                                        <p:attrNameLst>
                                          <p:attrName>style.visibility</p:attrName>
                                        </p:attrNameLst>
                                      </p:cBhvr>
                                      <p:to>
                                        <p:strVal val="visible"/>
                                      </p:to>
                                    </p:set>
                                    <p:anim calcmode="lin" valueType="num">
                                      <p:cBhvr additive="base">
                                        <p:cTn id="7" dur="500" fill="hold"/>
                                        <p:tgtEl>
                                          <p:spTgt spid="10629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629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62920"/>
                                        </p:tgtEl>
                                        <p:attrNameLst>
                                          <p:attrName>style.visibility</p:attrName>
                                        </p:attrNameLst>
                                      </p:cBhvr>
                                      <p:to>
                                        <p:strVal val="visible"/>
                                      </p:to>
                                    </p:set>
                                    <p:anim calcmode="lin" valueType="num">
                                      <p:cBhvr additive="base">
                                        <p:cTn id="13" dur="500" fill="hold"/>
                                        <p:tgtEl>
                                          <p:spTgt spid="1062920"/>
                                        </p:tgtEl>
                                        <p:attrNameLst>
                                          <p:attrName>ppt_x</p:attrName>
                                        </p:attrNameLst>
                                      </p:cBhvr>
                                      <p:tavLst>
                                        <p:tav tm="0">
                                          <p:val>
                                            <p:strVal val="0-#ppt_w/2"/>
                                          </p:val>
                                        </p:tav>
                                        <p:tav tm="100000">
                                          <p:val>
                                            <p:strVal val="#ppt_x"/>
                                          </p:val>
                                        </p:tav>
                                      </p:tavLst>
                                    </p:anim>
                                    <p:anim calcmode="lin" valueType="num">
                                      <p:cBhvr additive="base">
                                        <p:cTn id="14" dur="500" fill="hold"/>
                                        <p:tgtEl>
                                          <p:spTgt spid="106292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21" fill="hold" nodeType="clickEffect">
                                  <p:stCondLst>
                                    <p:cond delay="0"/>
                                  </p:stCondLst>
                                  <p:childTnLst>
                                    <p:set>
                                      <p:cBhvr>
                                        <p:cTn id="18" dur="1" fill="hold">
                                          <p:stCondLst>
                                            <p:cond delay="0"/>
                                          </p:stCondLst>
                                        </p:cTn>
                                        <p:tgtEl>
                                          <p:spTgt spid="1062923">
                                            <p:txEl>
                                              <p:pRg st="0" end="0"/>
                                            </p:txEl>
                                          </p:spTgt>
                                        </p:tgtEl>
                                        <p:attrNameLst>
                                          <p:attrName>style.visibility</p:attrName>
                                        </p:attrNameLst>
                                      </p:cBhvr>
                                      <p:to>
                                        <p:strVal val="visible"/>
                                      </p:to>
                                    </p:set>
                                    <p:animEffect transition="in" filter="barn(inVertical)">
                                      <p:cBhvr>
                                        <p:cTn id="19" dur="500"/>
                                        <p:tgtEl>
                                          <p:spTgt spid="1062923">
                                            <p:txEl>
                                              <p:pRg st="0" end="0"/>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1062923">
                                            <p:txEl>
                                              <p:pRg st="1" end="1"/>
                                            </p:txEl>
                                          </p:spTgt>
                                        </p:tgtEl>
                                        <p:attrNameLst>
                                          <p:attrName>style.visibility</p:attrName>
                                        </p:attrNameLst>
                                      </p:cBhvr>
                                      <p:to>
                                        <p:strVal val="visible"/>
                                      </p:to>
                                    </p:set>
                                    <p:animEffect transition="in" filter="barn(inVertical)">
                                      <p:cBhvr>
                                        <p:cTn id="22" dur="500"/>
                                        <p:tgtEl>
                                          <p:spTgt spid="1062923">
                                            <p:txEl>
                                              <p:pRg st="1" end="1"/>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1062923">
                                            <p:txEl>
                                              <p:pRg st="2" end="2"/>
                                            </p:txEl>
                                          </p:spTgt>
                                        </p:tgtEl>
                                        <p:attrNameLst>
                                          <p:attrName>style.visibility</p:attrName>
                                        </p:attrNameLst>
                                      </p:cBhvr>
                                      <p:to>
                                        <p:strVal val="visible"/>
                                      </p:to>
                                    </p:set>
                                    <p:animEffect transition="in" filter="barn(inVertical)">
                                      <p:cBhvr>
                                        <p:cTn id="25" dur="500"/>
                                        <p:tgtEl>
                                          <p:spTgt spid="1062923">
                                            <p:txEl>
                                              <p:pRg st="2" end="2"/>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6" presetClass="entr" presetSubtype="21" fill="hold" nodeType="clickEffect">
                                  <p:stCondLst>
                                    <p:cond delay="0"/>
                                  </p:stCondLst>
                                  <p:childTnLst>
                                    <p:set>
                                      <p:cBhvr>
                                        <p:cTn id="29" dur="1" fill="hold">
                                          <p:stCondLst>
                                            <p:cond delay="0"/>
                                          </p:stCondLst>
                                        </p:cTn>
                                        <p:tgtEl>
                                          <p:spTgt spid="1062923">
                                            <p:txEl>
                                              <p:pRg st="4" end="4"/>
                                            </p:txEl>
                                          </p:spTgt>
                                        </p:tgtEl>
                                        <p:attrNameLst>
                                          <p:attrName>style.visibility</p:attrName>
                                        </p:attrNameLst>
                                      </p:cBhvr>
                                      <p:to>
                                        <p:strVal val="visible"/>
                                      </p:to>
                                    </p:set>
                                    <p:animEffect transition="in" filter="barn(inVertical)">
                                      <p:cBhvr>
                                        <p:cTn id="30" dur="500"/>
                                        <p:tgtEl>
                                          <p:spTgt spid="1062923">
                                            <p:txEl>
                                              <p:pRg st="4" end="4"/>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1062923">
                                            <p:txEl>
                                              <p:pRg st="5" end="5"/>
                                            </p:txEl>
                                          </p:spTgt>
                                        </p:tgtEl>
                                        <p:attrNameLst>
                                          <p:attrName>style.visibility</p:attrName>
                                        </p:attrNameLst>
                                      </p:cBhvr>
                                      <p:to>
                                        <p:strVal val="visible"/>
                                      </p:to>
                                    </p:set>
                                    <p:animEffect transition="in" filter="barn(inVertical)">
                                      <p:cBhvr>
                                        <p:cTn id="33" dur="500"/>
                                        <p:tgtEl>
                                          <p:spTgt spid="1062923">
                                            <p:txEl>
                                              <p:pRg st="5" end="5"/>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1062923">
                                            <p:txEl>
                                              <p:pRg st="6" end="6"/>
                                            </p:txEl>
                                          </p:spTgt>
                                        </p:tgtEl>
                                        <p:attrNameLst>
                                          <p:attrName>style.visibility</p:attrName>
                                        </p:attrNameLst>
                                      </p:cBhvr>
                                      <p:to>
                                        <p:strVal val="visible"/>
                                      </p:to>
                                    </p:set>
                                    <p:animEffect transition="in" filter="barn(inVertical)">
                                      <p:cBhvr>
                                        <p:cTn id="36" dur="500"/>
                                        <p:tgtEl>
                                          <p:spTgt spid="1062923">
                                            <p:txEl>
                                              <p:pRg st="6" end="6"/>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6" presetClass="entr" presetSubtype="21" fill="hold" nodeType="clickEffect">
                                  <p:stCondLst>
                                    <p:cond delay="0"/>
                                  </p:stCondLst>
                                  <p:childTnLst>
                                    <p:set>
                                      <p:cBhvr>
                                        <p:cTn id="40" dur="1" fill="hold">
                                          <p:stCondLst>
                                            <p:cond delay="0"/>
                                          </p:stCondLst>
                                        </p:cTn>
                                        <p:tgtEl>
                                          <p:spTgt spid="1062923">
                                            <p:txEl>
                                              <p:pRg st="8" end="8"/>
                                            </p:txEl>
                                          </p:spTgt>
                                        </p:tgtEl>
                                        <p:attrNameLst>
                                          <p:attrName>style.visibility</p:attrName>
                                        </p:attrNameLst>
                                      </p:cBhvr>
                                      <p:to>
                                        <p:strVal val="visible"/>
                                      </p:to>
                                    </p:set>
                                    <p:animEffect transition="in" filter="barn(inVertical)">
                                      <p:cBhvr>
                                        <p:cTn id="41" dur="500"/>
                                        <p:tgtEl>
                                          <p:spTgt spid="1062923">
                                            <p:txEl>
                                              <p:pRg st="8" end="8"/>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1062914"/>
                                        </p:tgtEl>
                                        <p:attrNameLst>
                                          <p:attrName>style.visibility</p:attrName>
                                        </p:attrNameLst>
                                      </p:cBhvr>
                                      <p:to>
                                        <p:strVal val="visible"/>
                                      </p:to>
                                    </p:set>
                                    <p:anim calcmode="lin" valueType="num">
                                      <p:cBhvr additive="base">
                                        <p:cTn id="46" dur="500" fill="hold"/>
                                        <p:tgtEl>
                                          <p:spTgt spid="1062914"/>
                                        </p:tgtEl>
                                        <p:attrNameLst>
                                          <p:attrName>ppt_x</p:attrName>
                                        </p:attrNameLst>
                                      </p:cBhvr>
                                      <p:tavLst>
                                        <p:tav tm="0">
                                          <p:val>
                                            <p:strVal val="0-#ppt_w/2"/>
                                          </p:val>
                                        </p:tav>
                                        <p:tav tm="100000">
                                          <p:val>
                                            <p:strVal val="#ppt_x"/>
                                          </p:val>
                                        </p:tav>
                                      </p:tavLst>
                                    </p:anim>
                                    <p:anim calcmode="lin" valueType="num">
                                      <p:cBhvr additive="base">
                                        <p:cTn id="47" dur="500" fill="hold"/>
                                        <p:tgtEl>
                                          <p:spTgt spid="1062914"/>
                                        </p:tgtEl>
                                        <p:attrNameLst>
                                          <p:attrName>ppt_y</p:attrName>
                                        </p:attrNameLst>
                                      </p:cBhvr>
                                      <p:tavLst>
                                        <p:tav tm="0">
                                          <p:val>
                                            <p:strVal val="#ppt_y"/>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xit" presetSubtype="21" fill="hold" grpId="1" nodeType="clickEffect">
                                  <p:stCondLst>
                                    <p:cond delay="0"/>
                                  </p:stCondLst>
                                  <p:childTnLst>
                                    <p:animEffect transition="out" filter="barn(inVertical)">
                                      <p:cBhvr>
                                        <p:cTn id="51" dur="500"/>
                                        <p:tgtEl>
                                          <p:spTgt spid="1062914"/>
                                        </p:tgtEl>
                                      </p:cBhvr>
                                    </p:animEffect>
                                    <p:set>
                                      <p:cBhvr>
                                        <p:cTn id="52" dur="1" fill="hold">
                                          <p:stCondLst>
                                            <p:cond delay="499"/>
                                          </p:stCondLst>
                                        </p:cTn>
                                        <p:tgtEl>
                                          <p:spTgt spid="10629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914" grpId="0" animBg="1" autoUpdateAnimBg="0"/>
      <p:bldP spid="1062914" grpId="1" animBg="1"/>
      <p:bldP spid="1062916"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 name="日期占位符 3">
            <a:extLst>
              <a:ext uri="{FF2B5EF4-FFF2-40B4-BE49-F238E27FC236}">
                <a16:creationId xmlns:a16="http://schemas.microsoft.com/office/drawing/2014/main" id="{73A3FF6E-95F0-43B3-8BBD-25AB7F06F551}"/>
              </a:ext>
            </a:extLst>
          </p:cNvPr>
          <p:cNvSpPr>
            <a:spLocks noGrp="1"/>
          </p:cNvSpPr>
          <p:nvPr>
            <p:ph type="dt" sz="quarter" idx="10"/>
          </p:nvPr>
        </p:nvSpPr>
        <p:spPr>
          <a:xfrm>
            <a:off x="457200" y="6245225"/>
            <a:ext cx="2133600" cy="476250"/>
          </a:xfrm>
          <a:ln>
            <a:miter lim="800000"/>
            <a:headEnd/>
            <a:tailEnd/>
          </a:ln>
        </p:spPr>
        <p:txBody>
          <a:bodyPr anchor="t"/>
          <a:lstStyle/>
          <a:p>
            <a:pPr>
              <a:defRPr/>
            </a:pPr>
            <a:fld id="{63E6EA98-726F-4AA2-8180-2DB9407815FB}" type="datetime1">
              <a:rPr lang="zh-CN" altLang="en-US">
                <a:latin typeface="+mn-lt"/>
              </a:rPr>
              <a:pPr>
                <a:defRPr/>
              </a:pPr>
              <a:t>2020/12/14</a:t>
            </a:fld>
            <a:endParaRPr lang="en-US" altLang="zh-CN">
              <a:latin typeface="+mn-lt"/>
            </a:endParaRPr>
          </a:p>
        </p:txBody>
      </p:sp>
      <p:sp>
        <p:nvSpPr>
          <p:cNvPr id="22531" name="灯片编号占位符 5">
            <a:extLst>
              <a:ext uri="{FF2B5EF4-FFF2-40B4-BE49-F238E27FC236}">
                <a16:creationId xmlns:a16="http://schemas.microsoft.com/office/drawing/2014/main" id="{5119C279-615D-4FB0-BB99-10839479792C}"/>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5E2B2640-8B64-441F-AC7E-307FF903042A}" type="slidenum">
              <a:rPr lang="en-US" altLang="zh-CN" sz="1400" b="0">
                <a:ea typeface="宋体" panose="02010600030101010101" pitchFamily="2" charset="-122"/>
              </a:rPr>
              <a:pPr>
                <a:spcBef>
                  <a:spcPct val="0"/>
                </a:spcBef>
                <a:buClrTx/>
                <a:buSzTx/>
                <a:buFontTx/>
                <a:buNone/>
              </a:pPr>
              <a:t>18</a:t>
            </a:fld>
            <a:endParaRPr lang="en-US" altLang="zh-CN" sz="1400" b="0">
              <a:ea typeface="宋体" panose="02010600030101010101" pitchFamily="2" charset="-122"/>
            </a:endParaRPr>
          </a:p>
        </p:txBody>
      </p:sp>
      <p:sp>
        <p:nvSpPr>
          <p:cNvPr id="1062914" name="AutoShape 2">
            <a:extLst>
              <a:ext uri="{FF2B5EF4-FFF2-40B4-BE49-F238E27FC236}">
                <a16:creationId xmlns:a16="http://schemas.microsoft.com/office/drawing/2014/main" id="{8BFB3035-8540-44AD-A5EA-C2FADDAD26F6}"/>
              </a:ext>
            </a:extLst>
          </p:cNvPr>
          <p:cNvSpPr>
            <a:spLocks noChangeArrowheads="1"/>
          </p:cNvSpPr>
          <p:nvPr/>
        </p:nvSpPr>
        <p:spPr bwMode="auto">
          <a:xfrm>
            <a:off x="5911850" y="3695700"/>
            <a:ext cx="3124200" cy="1893888"/>
          </a:xfrm>
          <a:prstGeom prst="wedgeRoundRectCallout">
            <a:avLst>
              <a:gd name="adj1" fmla="val -30755"/>
              <a:gd name="adj2" fmla="val 56528"/>
              <a:gd name="adj3" fmla="val 16667"/>
            </a:avLst>
          </a:prstGeom>
          <a:solidFill>
            <a:schemeClr val="accent2"/>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zh-CN" altLang="en-US" sz="2000"/>
              <a:t>每次移动向前指针都需要做两次测试</a:t>
            </a:r>
            <a:r>
              <a:rPr lang="en-US" altLang="zh-CN" sz="2000"/>
              <a:t>:</a:t>
            </a:r>
            <a:br>
              <a:rPr lang="en-US" altLang="zh-CN" sz="2000"/>
            </a:br>
            <a:r>
              <a:rPr lang="en-US" altLang="zh-CN" sz="2000"/>
              <a:t>1) </a:t>
            </a:r>
            <a:r>
              <a:rPr lang="zh-CN" altLang="en-US" sz="2000"/>
              <a:t>是否到缓冲区末尾</a:t>
            </a:r>
            <a:endParaRPr lang="en-US" altLang="zh-CN" sz="2000"/>
          </a:p>
          <a:p>
            <a:pPr algn="ctr" eaLnBrk="1" hangingPunct="1">
              <a:spcBef>
                <a:spcPct val="0"/>
              </a:spcBef>
              <a:buClrTx/>
              <a:buSzTx/>
              <a:buFontTx/>
              <a:buNone/>
            </a:pPr>
            <a:r>
              <a:rPr lang="en-US" altLang="zh-CN" sz="2000"/>
              <a:t>2</a:t>
            </a:r>
            <a:r>
              <a:rPr lang="zh-CN" altLang="en-US" sz="2000"/>
              <a:t>）当前字符是否是</a:t>
            </a:r>
            <a:r>
              <a:rPr lang="en-US" altLang="zh-CN" sz="2000"/>
              <a:t>EOF</a:t>
            </a:r>
            <a:endParaRPr lang="zh-CN" altLang="en-US" sz="2000"/>
          </a:p>
        </p:txBody>
      </p:sp>
      <p:sp>
        <p:nvSpPr>
          <p:cNvPr id="22533" name="Rectangle 3">
            <a:extLst>
              <a:ext uri="{FF2B5EF4-FFF2-40B4-BE49-F238E27FC236}">
                <a16:creationId xmlns:a16="http://schemas.microsoft.com/office/drawing/2014/main" id="{8D59F24B-5306-4895-9409-D31DD15A367A}"/>
              </a:ext>
            </a:extLst>
          </p:cNvPr>
          <p:cNvSpPr>
            <a:spLocks noGrp="1" noChangeArrowheads="1"/>
          </p:cNvSpPr>
          <p:nvPr>
            <p:ph type="title" idx="4294967295"/>
          </p:nvPr>
        </p:nvSpPr>
        <p:spPr>
          <a:xfrm>
            <a:off x="1042988" y="396875"/>
            <a:ext cx="7632700" cy="655638"/>
          </a:xfrm>
        </p:spPr>
        <p:txBody>
          <a:bodyPr anchor="ctr"/>
          <a:lstStyle/>
          <a:p>
            <a:pPr eaLnBrk="1" hangingPunct="1"/>
            <a:r>
              <a:rPr lang="en-US" altLang="zh-CN" sz="3600">
                <a:latin typeface="Times New Roman" panose="02020603050405020304" pitchFamily="18" charset="0"/>
              </a:rPr>
              <a:t>3.1.3 </a:t>
            </a:r>
            <a:r>
              <a:rPr lang="zh-CN" altLang="en-US" sz="3600"/>
              <a:t>源程序的输入缓冲与预处理</a:t>
            </a:r>
            <a:r>
              <a:rPr lang="en-US" altLang="zh-CN" sz="3600"/>
              <a:t>(</a:t>
            </a:r>
            <a:r>
              <a:rPr lang="zh-CN" altLang="en-US" sz="3600"/>
              <a:t>续</a:t>
            </a:r>
            <a:r>
              <a:rPr lang="en-US" altLang="zh-CN" sz="3600"/>
              <a:t>)</a:t>
            </a:r>
          </a:p>
        </p:txBody>
      </p:sp>
      <p:sp>
        <p:nvSpPr>
          <p:cNvPr id="22534" name="Rectangle 4">
            <a:extLst>
              <a:ext uri="{FF2B5EF4-FFF2-40B4-BE49-F238E27FC236}">
                <a16:creationId xmlns:a16="http://schemas.microsoft.com/office/drawing/2014/main" id="{9565AC2A-F52D-4E94-B55C-44A33F39FB50}"/>
              </a:ext>
            </a:extLst>
          </p:cNvPr>
          <p:cNvSpPr>
            <a:spLocks noGrp="1" noChangeArrowheads="1"/>
          </p:cNvSpPr>
          <p:nvPr>
            <p:ph type="body" idx="4294967295"/>
          </p:nvPr>
        </p:nvSpPr>
        <p:spPr>
          <a:xfrm>
            <a:off x="533400" y="1268413"/>
            <a:ext cx="6553200" cy="762000"/>
          </a:xfrm>
        </p:spPr>
        <p:txBody>
          <a:bodyPr/>
          <a:lstStyle/>
          <a:p>
            <a:pPr eaLnBrk="1" hangingPunct="1"/>
            <a:r>
              <a:rPr lang="zh-CN" altLang="en-US" sz="2800">
                <a:latin typeface="楷体_GB2312" pitchFamily="49" charset="-122"/>
              </a:rPr>
              <a:t>双缓冲区</a:t>
            </a:r>
            <a:endParaRPr lang="zh-CN" altLang="en-US" sz="2400">
              <a:solidFill>
                <a:srgbClr val="FF0000"/>
              </a:solidFill>
              <a:latin typeface="楷体_GB2312" pitchFamily="49" charset="-122"/>
            </a:endParaRPr>
          </a:p>
        </p:txBody>
      </p:sp>
      <p:graphicFrame>
        <p:nvGraphicFramePr>
          <p:cNvPr id="22535" name="Object 8">
            <a:extLst>
              <a:ext uri="{FF2B5EF4-FFF2-40B4-BE49-F238E27FC236}">
                <a16:creationId xmlns:a16="http://schemas.microsoft.com/office/drawing/2014/main" id="{5D83348D-3C43-4706-8BB0-366BBC86ADB5}"/>
              </a:ext>
            </a:extLst>
          </p:cNvPr>
          <p:cNvGraphicFramePr>
            <a:graphicFrameLocks noChangeAspect="1"/>
          </p:cNvGraphicFramePr>
          <p:nvPr/>
        </p:nvGraphicFramePr>
        <p:xfrm>
          <a:off x="685800" y="1773238"/>
          <a:ext cx="6407150" cy="1800225"/>
        </p:xfrm>
        <a:graphic>
          <a:graphicData uri="http://schemas.openxmlformats.org/presentationml/2006/ole">
            <mc:AlternateContent xmlns:mc="http://schemas.openxmlformats.org/markup-compatibility/2006">
              <mc:Choice xmlns:v="urn:schemas-microsoft-com:vml" Requires="v">
                <p:oleObj spid="_x0000_s22537" name="Visio" r:id="rId3" imgW="3361672" imgH="1403738" progId="Visio.Drawing.11">
                  <p:embed/>
                </p:oleObj>
              </mc:Choice>
              <mc:Fallback>
                <p:oleObj name="Visio" r:id="rId3" imgW="3361672" imgH="1403738" progId="Visio.Drawing.11">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773238"/>
                        <a:ext cx="6407150" cy="1800225"/>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6" name="Text Box 11">
            <a:extLst>
              <a:ext uri="{FF2B5EF4-FFF2-40B4-BE49-F238E27FC236}">
                <a16:creationId xmlns:a16="http://schemas.microsoft.com/office/drawing/2014/main" id="{135004D9-FDAF-421C-9ADB-143109C1645D}"/>
              </a:ext>
            </a:extLst>
          </p:cNvPr>
          <p:cNvSpPr txBox="1">
            <a:spLocks noChangeArrowheads="1"/>
          </p:cNvSpPr>
          <p:nvPr/>
        </p:nvSpPr>
        <p:spPr bwMode="auto">
          <a:xfrm>
            <a:off x="360363" y="3644900"/>
            <a:ext cx="5940425"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lnSpc>
                <a:spcPts val="1200"/>
              </a:lnSpc>
              <a:spcBef>
                <a:spcPct val="0"/>
              </a:spcBef>
              <a:buClrTx/>
              <a:buSzTx/>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if  </a:t>
            </a:r>
            <a:r>
              <a:rPr lang="en-US" altLang="zh-CN" sz="2000" i="1">
                <a:latin typeface="Times New Roman" panose="02020603050405020304" pitchFamily="18" charset="0"/>
                <a:ea typeface="宋体" panose="02010600030101010101" pitchFamily="2" charset="-122"/>
                <a:cs typeface="Times New Roman" panose="02020603050405020304" pitchFamily="18" charset="0"/>
              </a:rPr>
              <a:t>forward</a:t>
            </a:r>
            <a:r>
              <a:rPr lang="zh-CN" altLang="en-US" sz="2000">
                <a:latin typeface="宋体" panose="02010600030101010101" pitchFamily="2" charset="-122"/>
                <a:ea typeface="宋体" panose="02010600030101010101" pitchFamily="2" charset="-122"/>
                <a:cs typeface="Times New Roman" panose="02020603050405020304" pitchFamily="18" charset="0"/>
              </a:rPr>
              <a:t>在缓冲区第一部分末尾</a:t>
            </a:r>
            <a:r>
              <a:rPr lang="zh-CN" altLang="en-US" sz="200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a:latin typeface="Times New Roman" panose="02020603050405020304" pitchFamily="18" charset="0"/>
                <a:ea typeface="宋体" panose="02010600030101010101" pitchFamily="2" charset="-122"/>
                <a:cs typeface="Times New Roman" panose="02020603050405020304" pitchFamily="18" charset="0"/>
              </a:rPr>
              <a:t>then</a:t>
            </a:r>
          </a:p>
          <a:p>
            <a:pPr algn="just" eaLnBrk="1" hangingPunct="1">
              <a:lnSpc>
                <a:spcPts val="1200"/>
              </a:lnSpc>
              <a:spcBef>
                <a:spcPct val="50000"/>
              </a:spcBef>
              <a:buClrTx/>
              <a:buSzTx/>
              <a:buFontTx/>
              <a:buNone/>
            </a:pPr>
            <a:r>
              <a:rPr lang="zh-CN" altLang="en-US" sz="2000">
                <a:latin typeface="宋体" panose="02010600030101010101" pitchFamily="2" charset="-122"/>
                <a:ea typeface="宋体" panose="02010600030101010101" pitchFamily="2" charset="-122"/>
                <a:cs typeface="Times New Roman" panose="02020603050405020304" pitchFamily="18" charset="0"/>
              </a:rPr>
              <a:t>重装缓冲区第二部分</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p>
          <a:p>
            <a:pPr algn="just" eaLnBrk="1" hangingPunct="1">
              <a:lnSpc>
                <a:spcPts val="1200"/>
              </a:lnSpc>
              <a:spcBef>
                <a:spcPct val="50000"/>
              </a:spcBef>
              <a:buClrTx/>
              <a:buSzTx/>
              <a:buFontTx/>
              <a:buNone/>
            </a:pPr>
            <a:r>
              <a:rPr lang="en-US" altLang="zh-CN" sz="2000" i="1">
                <a:latin typeface="Times New Roman" panose="02020603050405020304" pitchFamily="18" charset="0"/>
                <a:ea typeface="宋体" panose="02010600030101010101" pitchFamily="2" charset="-122"/>
                <a:cs typeface="Times New Roman" panose="02020603050405020304" pitchFamily="18" charset="0"/>
              </a:rPr>
              <a:t>forward</a:t>
            </a:r>
            <a:r>
              <a:rPr lang="en-US" altLang="zh-CN" sz="2000">
                <a:latin typeface="Times New Roman" panose="02020603050405020304" pitchFamily="18" charset="0"/>
                <a:ea typeface="宋体" panose="02010600030101010101" pitchFamily="2" charset="-122"/>
                <a:cs typeface="Times New Roman" panose="02020603050405020304" pitchFamily="18" charset="0"/>
              </a:rPr>
              <a:t> := </a:t>
            </a:r>
            <a:r>
              <a:rPr lang="en-US" altLang="zh-CN" sz="2000" i="1">
                <a:latin typeface="Times New Roman" panose="02020603050405020304" pitchFamily="18" charset="0"/>
                <a:ea typeface="宋体" panose="02010600030101010101" pitchFamily="2" charset="-122"/>
                <a:cs typeface="Times New Roman" panose="02020603050405020304" pitchFamily="18" charset="0"/>
              </a:rPr>
              <a:t>forward</a:t>
            </a:r>
            <a:r>
              <a:rPr lang="en-US" altLang="zh-CN" sz="2000">
                <a:latin typeface="Times New Roman" panose="02020603050405020304" pitchFamily="18" charset="0"/>
                <a:ea typeface="宋体" panose="02010600030101010101" pitchFamily="2" charset="-122"/>
                <a:cs typeface="Times New Roman" panose="02020603050405020304" pitchFamily="18" charset="0"/>
              </a:rPr>
              <a:t> +1 </a:t>
            </a:r>
          </a:p>
          <a:p>
            <a:pPr algn="just" eaLnBrk="1" hangingPunct="1">
              <a:lnSpc>
                <a:spcPts val="1200"/>
              </a:lnSpc>
              <a:spcBef>
                <a:spcPct val="50000"/>
              </a:spcBef>
              <a:buClrTx/>
              <a:buSzTx/>
              <a:buFontTx/>
              <a:buNone/>
            </a:pPr>
            <a:endParaRPr lang="en-US" altLang="zh-CN" sz="2000">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lnSpc>
                <a:spcPts val="1200"/>
              </a:lnSpc>
              <a:spcBef>
                <a:spcPct val="50000"/>
              </a:spcBef>
              <a:buClrTx/>
              <a:buSzTx/>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if  </a:t>
            </a:r>
            <a:r>
              <a:rPr lang="en-US" altLang="zh-CN" sz="2000" i="1">
                <a:latin typeface="Times New Roman" panose="02020603050405020304" pitchFamily="18" charset="0"/>
                <a:ea typeface="宋体" panose="02010600030101010101" pitchFamily="2" charset="-122"/>
                <a:cs typeface="Times New Roman" panose="02020603050405020304" pitchFamily="18" charset="0"/>
              </a:rPr>
              <a:t>forward</a:t>
            </a:r>
            <a:r>
              <a:rPr lang="zh-CN" altLang="en-US" sz="2000">
                <a:latin typeface="宋体" panose="02010600030101010101" pitchFamily="2" charset="-122"/>
                <a:ea typeface="宋体" panose="02010600030101010101" pitchFamily="2" charset="-122"/>
                <a:cs typeface="Times New Roman" panose="02020603050405020304" pitchFamily="18" charset="0"/>
              </a:rPr>
              <a:t>在缓冲区第二部分末尾</a:t>
            </a:r>
            <a:r>
              <a:rPr lang="zh-CN" altLang="en-US" sz="200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a:latin typeface="Times New Roman" panose="02020603050405020304" pitchFamily="18" charset="0"/>
                <a:ea typeface="宋体" panose="02010600030101010101" pitchFamily="2" charset="-122"/>
                <a:cs typeface="Times New Roman" panose="02020603050405020304" pitchFamily="18" charset="0"/>
              </a:rPr>
              <a:t>then</a:t>
            </a:r>
          </a:p>
          <a:p>
            <a:pPr algn="just" eaLnBrk="1" hangingPunct="1">
              <a:lnSpc>
                <a:spcPts val="1200"/>
              </a:lnSpc>
              <a:spcBef>
                <a:spcPct val="50000"/>
              </a:spcBef>
              <a:buClrTx/>
              <a:buSzTx/>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a:latin typeface="宋体" panose="02010600030101010101" pitchFamily="2" charset="-122"/>
                <a:ea typeface="宋体" panose="02010600030101010101" pitchFamily="2" charset="-122"/>
                <a:cs typeface="Times New Roman" panose="02020603050405020304" pitchFamily="18" charset="0"/>
              </a:rPr>
              <a:t>重装缓冲区第一部分</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p>
          <a:p>
            <a:pPr algn="just" eaLnBrk="1" hangingPunct="1">
              <a:lnSpc>
                <a:spcPts val="1200"/>
              </a:lnSpc>
              <a:spcBef>
                <a:spcPct val="50000"/>
              </a:spcBef>
              <a:buClrTx/>
              <a:buSzTx/>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a:latin typeface="宋体" panose="02010600030101010101" pitchFamily="2" charset="-122"/>
                <a:ea typeface="宋体" panose="02010600030101010101" pitchFamily="2" charset="-122"/>
                <a:cs typeface="Times New Roman" panose="02020603050405020304" pitchFamily="18" charset="0"/>
              </a:rPr>
              <a:t>将</a:t>
            </a:r>
            <a:r>
              <a:rPr lang="en-US" altLang="zh-CN" sz="2000" i="1">
                <a:latin typeface="Times New Roman" panose="02020603050405020304" pitchFamily="18" charset="0"/>
                <a:ea typeface="宋体" panose="02010600030101010101" pitchFamily="2" charset="-122"/>
                <a:cs typeface="Times New Roman" panose="02020603050405020304" pitchFamily="18" charset="0"/>
              </a:rPr>
              <a:t>forward</a:t>
            </a:r>
            <a:r>
              <a:rPr lang="zh-CN" altLang="en-US" sz="2000">
                <a:latin typeface="宋体" panose="02010600030101010101" pitchFamily="2" charset="-122"/>
                <a:ea typeface="宋体" panose="02010600030101010101" pitchFamily="2" charset="-122"/>
                <a:cs typeface="Times New Roman" panose="02020603050405020304" pitchFamily="18" charset="0"/>
              </a:rPr>
              <a:t>移到缓冲区第一部分开始</a:t>
            </a:r>
            <a:r>
              <a:rPr lang="zh-CN" altLang="en-US" sz="200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000">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lnSpc>
                <a:spcPts val="1200"/>
              </a:lnSpc>
              <a:spcBef>
                <a:spcPct val="50000"/>
              </a:spcBef>
              <a:buClrTx/>
              <a:buSzTx/>
              <a:buFontTx/>
              <a:buNone/>
            </a:pPr>
            <a:endParaRPr lang="en-US" altLang="zh-CN" sz="2000">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ts val="1200"/>
              </a:lnSpc>
              <a:spcBef>
                <a:spcPct val="50000"/>
              </a:spcBef>
              <a:buClrTx/>
              <a:buSzTx/>
              <a:buFontTx/>
              <a:buNone/>
            </a:pPr>
            <a:r>
              <a:rPr lang="zh-CN" altLang="en-US" sz="2000">
                <a:latin typeface="Times New Roman" panose="02020603050405020304" pitchFamily="18" charset="0"/>
                <a:ea typeface="宋体" panose="02010600030101010101" pitchFamily="2" charset="-122"/>
                <a:cs typeface="Times New Roman" panose="02020603050405020304" pitchFamily="18" charset="0"/>
              </a:rPr>
              <a:t>其他情况且当前字符不是</a:t>
            </a:r>
            <a:r>
              <a:rPr lang="en-US" altLang="zh-CN" sz="2000">
                <a:latin typeface="Times New Roman" panose="02020603050405020304" pitchFamily="18" charset="0"/>
                <a:ea typeface="宋体" panose="02010600030101010101" pitchFamily="2" charset="-122"/>
                <a:cs typeface="Times New Roman" panose="02020603050405020304" pitchFamily="18" charset="0"/>
              </a:rPr>
              <a:t>EOF  </a:t>
            </a:r>
            <a:r>
              <a:rPr lang="en-US" altLang="zh-CN" sz="2000" i="1">
                <a:latin typeface="Times New Roman" panose="02020603050405020304" pitchFamily="18" charset="0"/>
                <a:ea typeface="宋体" panose="02010600030101010101" pitchFamily="2" charset="-122"/>
                <a:cs typeface="Times New Roman" panose="02020603050405020304" pitchFamily="18" charset="0"/>
              </a:rPr>
              <a:t>forward</a:t>
            </a: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i="1">
                <a:latin typeface="Times New Roman" panose="02020603050405020304" pitchFamily="18" charset="0"/>
                <a:ea typeface="宋体" panose="02010600030101010101" pitchFamily="2" charset="-122"/>
                <a:cs typeface="Times New Roman" panose="02020603050405020304" pitchFamily="18" charset="0"/>
              </a:rPr>
              <a:t>forward</a:t>
            </a:r>
            <a:r>
              <a:rPr lang="en-US" altLang="zh-CN" sz="2000">
                <a:latin typeface="Times New Roman" panose="02020603050405020304" pitchFamily="18" charset="0"/>
                <a:ea typeface="宋体" panose="02010600030101010101" pitchFamily="2" charset="-122"/>
                <a:cs typeface="Times New Roman" panose="02020603050405020304" pitchFamily="18" charset="0"/>
              </a:rPr>
              <a:t> +1;</a:t>
            </a:r>
            <a:r>
              <a:rPr lang="en-US" altLang="zh-CN" sz="2000">
                <a:ea typeface="宋体" panose="02010600030101010101" pitchFamily="2" charset="-122"/>
                <a:cs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62914"/>
                                        </p:tgtEl>
                                        <p:attrNameLst>
                                          <p:attrName>style.visibility</p:attrName>
                                        </p:attrNameLst>
                                      </p:cBhvr>
                                      <p:to>
                                        <p:strVal val="visible"/>
                                      </p:to>
                                    </p:set>
                                    <p:animEffect transition="in" filter="barn(inVertical)">
                                      <p:cBhvr>
                                        <p:cTn id="7" dur="500"/>
                                        <p:tgtEl>
                                          <p:spTgt spid="10629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xit" presetSubtype="21" fill="hold" grpId="1" nodeType="clickEffect">
                                  <p:stCondLst>
                                    <p:cond delay="0"/>
                                  </p:stCondLst>
                                  <p:childTnLst>
                                    <p:animEffect transition="out" filter="barn(inVertical)">
                                      <p:cBhvr>
                                        <p:cTn id="11" dur="500"/>
                                        <p:tgtEl>
                                          <p:spTgt spid="1062914"/>
                                        </p:tgtEl>
                                      </p:cBhvr>
                                    </p:animEffect>
                                    <p:set>
                                      <p:cBhvr>
                                        <p:cTn id="12" dur="1" fill="hold">
                                          <p:stCondLst>
                                            <p:cond delay="499"/>
                                          </p:stCondLst>
                                        </p:cTn>
                                        <p:tgtEl>
                                          <p:spTgt spid="10629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914" grpId="0" animBg="1"/>
      <p:bldP spid="1062914" grpId="1"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 name="日期占位符 3">
            <a:extLst>
              <a:ext uri="{FF2B5EF4-FFF2-40B4-BE49-F238E27FC236}">
                <a16:creationId xmlns:a16="http://schemas.microsoft.com/office/drawing/2014/main" id="{1192ADD9-32D3-4EA9-B580-23DE68E02AB4}"/>
              </a:ext>
            </a:extLst>
          </p:cNvPr>
          <p:cNvSpPr>
            <a:spLocks noGrp="1"/>
          </p:cNvSpPr>
          <p:nvPr>
            <p:ph type="dt" sz="quarter" idx="10"/>
          </p:nvPr>
        </p:nvSpPr>
        <p:spPr>
          <a:xfrm>
            <a:off x="457200" y="6245225"/>
            <a:ext cx="2133600" cy="476250"/>
          </a:xfrm>
          <a:ln>
            <a:miter lim="800000"/>
            <a:headEnd/>
            <a:tailEnd/>
          </a:ln>
        </p:spPr>
        <p:txBody>
          <a:bodyPr anchor="t"/>
          <a:lstStyle/>
          <a:p>
            <a:pPr>
              <a:defRPr/>
            </a:pPr>
            <a:fld id="{63E6EA98-726F-4AA2-8180-2DB9407815FB}" type="datetime1">
              <a:rPr lang="zh-CN" altLang="en-US">
                <a:latin typeface="+mn-lt"/>
              </a:rPr>
              <a:pPr>
                <a:defRPr/>
              </a:pPr>
              <a:t>2020/12/14</a:t>
            </a:fld>
            <a:endParaRPr lang="en-US" altLang="zh-CN">
              <a:latin typeface="+mn-lt"/>
            </a:endParaRPr>
          </a:p>
        </p:txBody>
      </p:sp>
      <p:sp>
        <p:nvSpPr>
          <p:cNvPr id="23555" name="灯片编号占位符 5">
            <a:extLst>
              <a:ext uri="{FF2B5EF4-FFF2-40B4-BE49-F238E27FC236}">
                <a16:creationId xmlns:a16="http://schemas.microsoft.com/office/drawing/2014/main" id="{0229DBA9-E942-4272-8C88-7870DE9660B2}"/>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8BD276C-CD06-4078-A923-1430134A65F9}" type="slidenum">
              <a:rPr lang="en-US" altLang="zh-CN" sz="1400" b="0">
                <a:ea typeface="宋体" panose="02010600030101010101" pitchFamily="2" charset="-122"/>
              </a:rPr>
              <a:pPr>
                <a:spcBef>
                  <a:spcPct val="0"/>
                </a:spcBef>
                <a:buClrTx/>
                <a:buSzTx/>
                <a:buFontTx/>
                <a:buNone/>
              </a:pPr>
              <a:t>19</a:t>
            </a:fld>
            <a:endParaRPr lang="en-US" altLang="zh-CN" sz="1400" b="0">
              <a:ea typeface="宋体" panose="02010600030101010101" pitchFamily="2" charset="-122"/>
            </a:endParaRPr>
          </a:p>
        </p:txBody>
      </p:sp>
      <p:sp>
        <p:nvSpPr>
          <p:cNvPr id="1062914" name="AutoShape 2">
            <a:extLst>
              <a:ext uri="{FF2B5EF4-FFF2-40B4-BE49-F238E27FC236}">
                <a16:creationId xmlns:a16="http://schemas.microsoft.com/office/drawing/2014/main" id="{3079948C-BED5-42BD-A0A8-F079324DB004}"/>
              </a:ext>
            </a:extLst>
          </p:cNvPr>
          <p:cNvSpPr>
            <a:spLocks noChangeArrowheads="1"/>
          </p:cNvSpPr>
          <p:nvPr/>
        </p:nvSpPr>
        <p:spPr bwMode="auto">
          <a:xfrm>
            <a:off x="5911850" y="3695700"/>
            <a:ext cx="3124200" cy="2109788"/>
          </a:xfrm>
          <a:prstGeom prst="wedgeRoundRectCallout">
            <a:avLst>
              <a:gd name="adj1" fmla="val -30755"/>
              <a:gd name="adj2" fmla="val 56528"/>
              <a:gd name="adj3" fmla="val 16667"/>
            </a:avLst>
          </a:prstGeom>
          <a:solidFill>
            <a:schemeClr val="accent2"/>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zh-CN" altLang="en-US" sz="2000"/>
              <a:t>每次移动向前指针都需要做两次测试</a:t>
            </a:r>
            <a:endParaRPr lang="en-US" altLang="zh-CN" sz="2000"/>
          </a:p>
          <a:p>
            <a:pPr algn="ctr" eaLnBrk="1" hangingPunct="1">
              <a:spcBef>
                <a:spcPct val="0"/>
              </a:spcBef>
              <a:buClrTx/>
              <a:buSzTx/>
              <a:buFontTx/>
              <a:buNone/>
            </a:pPr>
            <a:r>
              <a:rPr lang="zh-CN" altLang="en-US" sz="2000">
                <a:solidFill>
                  <a:srgbClr val="FF0000"/>
                </a:solidFill>
              </a:rPr>
              <a:t>修正方法</a:t>
            </a:r>
            <a:r>
              <a:rPr lang="zh-CN" altLang="en-US" sz="2000"/>
              <a:t>：采用带标记缓冲区，即两个缓冲区的末尾处各设置一个“</a:t>
            </a:r>
            <a:r>
              <a:rPr lang="en-US" altLang="zh-CN" sz="2000"/>
              <a:t>EOF”</a:t>
            </a:r>
            <a:r>
              <a:rPr lang="zh-CN" altLang="en-US" sz="2000"/>
              <a:t>标志</a:t>
            </a:r>
          </a:p>
        </p:txBody>
      </p:sp>
      <p:sp>
        <p:nvSpPr>
          <p:cNvPr id="23557" name="Rectangle 3">
            <a:extLst>
              <a:ext uri="{FF2B5EF4-FFF2-40B4-BE49-F238E27FC236}">
                <a16:creationId xmlns:a16="http://schemas.microsoft.com/office/drawing/2014/main" id="{7DA98F92-6447-49C5-BF67-50E3AD02D432}"/>
              </a:ext>
            </a:extLst>
          </p:cNvPr>
          <p:cNvSpPr>
            <a:spLocks noGrp="1" noChangeArrowheads="1"/>
          </p:cNvSpPr>
          <p:nvPr>
            <p:ph type="title" idx="4294967295"/>
          </p:nvPr>
        </p:nvSpPr>
        <p:spPr>
          <a:xfrm>
            <a:off x="1042988" y="396875"/>
            <a:ext cx="7632700" cy="655638"/>
          </a:xfrm>
        </p:spPr>
        <p:txBody>
          <a:bodyPr anchor="ctr"/>
          <a:lstStyle/>
          <a:p>
            <a:pPr eaLnBrk="1" hangingPunct="1"/>
            <a:r>
              <a:rPr lang="en-US" altLang="zh-CN" sz="3600">
                <a:latin typeface="Times New Roman" panose="02020603050405020304" pitchFamily="18" charset="0"/>
              </a:rPr>
              <a:t>3.1.3 </a:t>
            </a:r>
            <a:r>
              <a:rPr lang="zh-CN" altLang="en-US" sz="3600"/>
              <a:t>源程序的输入缓冲与预处理</a:t>
            </a:r>
            <a:r>
              <a:rPr lang="en-US" altLang="zh-CN" sz="3600"/>
              <a:t>(</a:t>
            </a:r>
            <a:r>
              <a:rPr lang="zh-CN" altLang="en-US" sz="3600"/>
              <a:t>续</a:t>
            </a:r>
            <a:r>
              <a:rPr lang="en-US" altLang="zh-CN" sz="3600"/>
              <a:t>)</a:t>
            </a:r>
          </a:p>
        </p:txBody>
      </p:sp>
      <p:sp>
        <p:nvSpPr>
          <p:cNvPr id="23558" name="Rectangle 4">
            <a:extLst>
              <a:ext uri="{FF2B5EF4-FFF2-40B4-BE49-F238E27FC236}">
                <a16:creationId xmlns:a16="http://schemas.microsoft.com/office/drawing/2014/main" id="{A9186F8A-5D9B-43F9-8569-D0A6220A8FA8}"/>
              </a:ext>
            </a:extLst>
          </p:cNvPr>
          <p:cNvSpPr>
            <a:spLocks noGrp="1" noChangeArrowheads="1"/>
          </p:cNvSpPr>
          <p:nvPr>
            <p:ph type="body" idx="4294967295"/>
          </p:nvPr>
        </p:nvSpPr>
        <p:spPr>
          <a:xfrm>
            <a:off x="533400" y="1268413"/>
            <a:ext cx="6553200" cy="762000"/>
          </a:xfrm>
        </p:spPr>
        <p:txBody>
          <a:bodyPr/>
          <a:lstStyle/>
          <a:p>
            <a:pPr eaLnBrk="1" hangingPunct="1"/>
            <a:r>
              <a:rPr lang="zh-CN" altLang="en-US" sz="2800">
                <a:latin typeface="楷体_GB2312" pitchFamily="49" charset="-122"/>
              </a:rPr>
              <a:t>双缓冲区</a:t>
            </a:r>
            <a:endParaRPr lang="zh-CN" altLang="en-US" sz="2400">
              <a:solidFill>
                <a:srgbClr val="FF0000"/>
              </a:solidFill>
              <a:latin typeface="楷体_GB2312" pitchFamily="49" charset="-122"/>
            </a:endParaRPr>
          </a:p>
        </p:txBody>
      </p:sp>
      <p:graphicFrame>
        <p:nvGraphicFramePr>
          <p:cNvPr id="23559" name="Object 8">
            <a:extLst>
              <a:ext uri="{FF2B5EF4-FFF2-40B4-BE49-F238E27FC236}">
                <a16:creationId xmlns:a16="http://schemas.microsoft.com/office/drawing/2014/main" id="{00E768D7-950F-4089-9BE2-8C1CB158E56B}"/>
              </a:ext>
            </a:extLst>
          </p:cNvPr>
          <p:cNvGraphicFramePr>
            <a:graphicFrameLocks noChangeAspect="1"/>
          </p:cNvGraphicFramePr>
          <p:nvPr/>
        </p:nvGraphicFramePr>
        <p:xfrm>
          <a:off x="685800" y="1773238"/>
          <a:ext cx="6407150" cy="1800225"/>
        </p:xfrm>
        <a:graphic>
          <a:graphicData uri="http://schemas.openxmlformats.org/presentationml/2006/ole">
            <mc:AlternateContent xmlns:mc="http://schemas.openxmlformats.org/markup-compatibility/2006">
              <mc:Choice xmlns:v="urn:schemas-microsoft-com:vml" Requires="v">
                <p:oleObj spid="_x0000_s23563" name="Visio" r:id="rId3" imgW="3361672" imgH="1403738" progId="Visio.Drawing.11">
                  <p:embed/>
                </p:oleObj>
              </mc:Choice>
              <mc:Fallback>
                <p:oleObj name="Visio" r:id="rId3" imgW="3361672" imgH="1403738" progId="Visio.Drawing.11">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773238"/>
                        <a:ext cx="6407150" cy="1800225"/>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0" name="Text Box 11">
            <a:extLst>
              <a:ext uri="{FF2B5EF4-FFF2-40B4-BE49-F238E27FC236}">
                <a16:creationId xmlns:a16="http://schemas.microsoft.com/office/drawing/2014/main" id="{D08514CC-B962-4977-866F-52030B5E00DF}"/>
              </a:ext>
            </a:extLst>
          </p:cNvPr>
          <p:cNvSpPr txBox="1">
            <a:spLocks noChangeArrowheads="1"/>
          </p:cNvSpPr>
          <p:nvPr/>
        </p:nvSpPr>
        <p:spPr bwMode="auto">
          <a:xfrm>
            <a:off x="360363" y="3644900"/>
            <a:ext cx="5940425"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lnSpc>
                <a:spcPts val="1200"/>
              </a:lnSpc>
              <a:spcBef>
                <a:spcPct val="0"/>
              </a:spcBef>
              <a:buClrTx/>
              <a:buSzTx/>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if  </a:t>
            </a:r>
            <a:r>
              <a:rPr lang="en-US" altLang="zh-CN" sz="2000" i="1">
                <a:latin typeface="Times New Roman" panose="02020603050405020304" pitchFamily="18" charset="0"/>
                <a:ea typeface="宋体" panose="02010600030101010101" pitchFamily="2" charset="-122"/>
                <a:cs typeface="Times New Roman" panose="02020603050405020304" pitchFamily="18" charset="0"/>
              </a:rPr>
              <a:t>forward</a:t>
            </a:r>
            <a:r>
              <a:rPr lang="zh-CN" altLang="en-US" sz="2000">
                <a:latin typeface="宋体" panose="02010600030101010101" pitchFamily="2" charset="-122"/>
                <a:ea typeface="宋体" panose="02010600030101010101" pitchFamily="2" charset="-122"/>
                <a:cs typeface="Times New Roman" panose="02020603050405020304" pitchFamily="18" charset="0"/>
              </a:rPr>
              <a:t>在缓冲区第一部分末尾</a:t>
            </a:r>
            <a:r>
              <a:rPr lang="zh-CN" altLang="en-US" sz="200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a:latin typeface="Times New Roman" panose="02020603050405020304" pitchFamily="18" charset="0"/>
                <a:ea typeface="宋体" panose="02010600030101010101" pitchFamily="2" charset="-122"/>
                <a:cs typeface="Times New Roman" panose="02020603050405020304" pitchFamily="18" charset="0"/>
              </a:rPr>
              <a:t>then</a:t>
            </a:r>
          </a:p>
          <a:p>
            <a:pPr algn="just" eaLnBrk="1" hangingPunct="1">
              <a:lnSpc>
                <a:spcPts val="1200"/>
              </a:lnSpc>
              <a:spcBef>
                <a:spcPct val="50000"/>
              </a:spcBef>
              <a:buClrTx/>
              <a:buSzTx/>
              <a:buFontTx/>
              <a:buNone/>
            </a:pPr>
            <a:r>
              <a:rPr lang="zh-CN" altLang="en-US" sz="2000">
                <a:latin typeface="宋体" panose="02010600030101010101" pitchFamily="2" charset="-122"/>
                <a:ea typeface="宋体" panose="02010600030101010101" pitchFamily="2" charset="-122"/>
                <a:cs typeface="Times New Roman" panose="02020603050405020304" pitchFamily="18" charset="0"/>
              </a:rPr>
              <a:t>重装缓冲区第二部分</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p>
          <a:p>
            <a:pPr algn="just" eaLnBrk="1" hangingPunct="1">
              <a:lnSpc>
                <a:spcPts val="1200"/>
              </a:lnSpc>
              <a:spcBef>
                <a:spcPct val="50000"/>
              </a:spcBef>
              <a:buClrTx/>
              <a:buSzTx/>
              <a:buFontTx/>
              <a:buNone/>
            </a:pPr>
            <a:r>
              <a:rPr lang="en-US" altLang="zh-CN" sz="2000" i="1">
                <a:latin typeface="Times New Roman" panose="02020603050405020304" pitchFamily="18" charset="0"/>
                <a:ea typeface="宋体" panose="02010600030101010101" pitchFamily="2" charset="-122"/>
                <a:cs typeface="Times New Roman" panose="02020603050405020304" pitchFamily="18" charset="0"/>
              </a:rPr>
              <a:t>forward</a:t>
            </a:r>
            <a:r>
              <a:rPr lang="en-US" altLang="zh-CN" sz="2000">
                <a:latin typeface="Times New Roman" panose="02020603050405020304" pitchFamily="18" charset="0"/>
                <a:ea typeface="宋体" panose="02010600030101010101" pitchFamily="2" charset="-122"/>
                <a:cs typeface="Times New Roman" panose="02020603050405020304" pitchFamily="18" charset="0"/>
              </a:rPr>
              <a:t> := </a:t>
            </a:r>
            <a:r>
              <a:rPr lang="en-US" altLang="zh-CN" sz="2000" i="1">
                <a:latin typeface="Times New Roman" panose="02020603050405020304" pitchFamily="18" charset="0"/>
                <a:ea typeface="宋体" panose="02010600030101010101" pitchFamily="2" charset="-122"/>
                <a:cs typeface="Times New Roman" panose="02020603050405020304" pitchFamily="18" charset="0"/>
              </a:rPr>
              <a:t>forward</a:t>
            </a:r>
            <a:r>
              <a:rPr lang="en-US" altLang="zh-CN" sz="2000">
                <a:latin typeface="Times New Roman" panose="02020603050405020304" pitchFamily="18" charset="0"/>
                <a:ea typeface="宋体" panose="02010600030101010101" pitchFamily="2" charset="-122"/>
                <a:cs typeface="Times New Roman" panose="02020603050405020304" pitchFamily="18" charset="0"/>
              </a:rPr>
              <a:t> +1 </a:t>
            </a:r>
          </a:p>
          <a:p>
            <a:pPr algn="just" eaLnBrk="1" hangingPunct="1">
              <a:lnSpc>
                <a:spcPts val="1200"/>
              </a:lnSpc>
              <a:spcBef>
                <a:spcPct val="50000"/>
              </a:spcBef>
              <a:buClrTx/>
              <a:buSzTx/>
              <a:buFontTx/>
              <a:buNone/>
            </a:pPr>
            <a:endParaRPr lang="en-US" altLang="zh-CN" sz="2000">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lnSpc>
                <a:spcPts val="1200"/>
              </a:lnSpc>
              <a:spcBef>
                <a:spcPct val="50000"/>
              </a:spcBef>
              <a:buClrTx/>
              <a:buSzTx/>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if  </a:t>
            </a:r>
            <a:r>
              <a:rPr lang="en-US" altLang="zh-CN" sz="2000" i="1">
                <a:latin typeface="Times New Roman" panose="02020603050405020304" pitchFamily="18" charset="0"/>
                <a:ea typeface="宋体" panose="02010600030101010101" pitchFamily="2" charset="-122"/>
                <a:cs typeface="Times New Roman" panose="02020603050405020304" pitchFamily="18" charset="0"/>
              </a:rPr>
              <a:t>forward</a:t>
            </a:r>
            <a:r>
              <a:rPr lang="zh-CN" altLang="en-US" sz="2000">
                <a:latin typeface="宋体" panose="02010600030101010101" pitchFamily="2" charset="-122"/>
                <a:ea typeface="宋体" panose="02010600030101010101" pitchFamily="2" charset="-122"/>
                <a:cs typeface="Times New Roman" panose="02020603050405020304" pitchFamily="18" charset="0"/>
              </a:rPr>
              <a:t>在缓冲区第二部分末尾</a:t>
            </a:r>
            <a:r>
              <a:rPr lang="zh-CN" altLang="en-US" sz="200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a:latin typeface="Times New Roman" panose="02020603050405020304" pitchFamily="18" charset="0"/>
                <a:ea typeface="宋体" panose="02010600030101010101" pitchFamily="2" charset="-122"/>
                <a:cs typeface="Times New Roman" panose="02020603050405020304" pitchFamily="18" charset="0"/>
              </a:rPr>
              <a:t>then</a:t>
            </a:r>
          </a:p>
          <a:p>
            <a:pPr algn="just" eaLnBrk="1" hangingPunct="1">
              <a:lnSpc>
                <a:spcPts val="1200"/>
              </a:lnSpc>
              <a:spcBef>
                <a:spcPct val="50000"/>
              </a:spcBef>
              <a:buClrTx/>
              <a:buSzTx/>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a:latin typeface="宋体" panose="02010600030101010101" pitchFamily="2" charset="-122"/>
                <a:ea typeface="宋体" panose="02010600030101010101" pitchFamily="2" charset="-122"/>
                <a:cs typeface="Times New Roman" panose="02020603050405020304" pitchFamily="18" charset="0"/>
              </a:rPr>
              <a:t>重装缓冲区第一部分</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p>
          <a:p>
            <a:pPr algn="just" eaLnBrk="1" hangingPunct="1">
              <a:lnSpc>
                <a:spcPts val="1200"/>
              </a:lnSpc>
              <a:spcBef>
                <a:spcPct val="50000"/>
              </a:spcBef>
              <a:buClrTx/>
              <a:buSzTx/>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a:latin typeface="宋体" panose="02010600030101010101" pitchFamily="2" charset="-122"/>
                <a:ea typeface="宋体" panose="02010600030101010101" pitchFamily="2" charset="-122"/>
                <a:cs typeface="Times New Roman" panose="02020603050405020304" pitchFamily="18" charset="0"/>
              </a:rPr>
              <a:t>将</a:t>
            </a:r>
            <a:r>
              <a:rPr lang="en-US" altLang="zh-CN" sz="2000" i="1">
                <a:latin typeface="Times New Roman" panose="02020603050405020304" pitchFamily="18" charset="0"/>
                <a:ea typeface="宋体" panose="02010600030101010101" pitchFamily="2" charset="-122"/>
                <a:cs typeface="Times New Roman" panose="02020603050405020304" pitchFamily="18" charset="0"/>
              </a:rPr>
              <a:t>forward</a:t>
            </a:r>
            <a:r>
              <a:rPr lang="zh-CN" altLang="en-US" sz="2000">
                <a:latin typeface="宋体" panose="02010600030101010101" pitchFamily="2" charset="-122"/>
                <a:ea typeface="宋体" panose="02010600030101010101" pitchFamily="2" charset="-122"/>
                <a:cs typeface="Times New Roman" panose="02020603050405020304" pitchFamily="18" charset="0"/>
              </a:rPr>
              <a:t>移到缓冲区第一部分开始</a:t>
            </a:r>
            <a:r>
              <a:rPr lang="zh-CN" altLang="en-US" sz="200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000">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lnSpc>
                <a:spcPts val="1200"/>
              </a:lnSpc>
              <a:spcBef>
                <a:spcPct val="50000"/>
              </a:spcBef>
              <a:buClrTx/>
              <a:buSzTx/>
              <a:buFontTx/>
              <a:buNone/>
            </a:pPr>
            <a:endParaRPr lang="en-US" altLang="zh-CN" sz="2000">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ts val="1200"/>
              </a:lnSpc>
              <a:spcBef>
                <a:spcPct val="50000"/>
              </a:spcBef>
              <a:buClrTx/>
              <a:buSzTx/>
              <a:buFontTx/>
              <a:buNone/>
            </a:pPr>
            <a:r>
              <a:rPr lang="zh-CN" altLang="en-US" sz="2000">
                <a:latin typeface="Times New Roman" panose="02020603050405020304" pitchFamily="18" charset="0"/>
                <a:ea typeface="宋体" panose="02010600030101010101" pitchFamily="2" charset="-122"/>
                <a:cs typeface="Times New Roman" panose="02020603050405020304" pitchFamily="18" charset="0"/>
              </a:rPr>
              <a:t>其他情况且当前字符不是</a:t>
            </a:r>
            <a:r>
              <a:rPr lang="en-US" altLang="zh-CN" sz="2000">
                <a:latin typeface="Times New Roman" panose="02020603050405020304" pitchFamily="18" charset="0"/>
                <a:ea typeface="宋体" panose="02010600030101010101" pitchFamily="2" charset="-122"/>
                <a:cs typeface="Times New Roman" panose="02020603050405020304" pitchFamily="18" charset="0"/>
              </a:rPr>
              <a:t>EOF  </a:t>
            </a:r>
            <a:r>
              <a:rPr lang="en-US" altLang="zh-CN" sz="2000" i="1">
                <a:latin typeface="Times New Roman" panose="02020603050405020304" pitchFamily="18" charset="0"/>
                <a:ea typeface="宋体" panose="02010600030101010101" pitchFamily="2" charset="-122"/>
                <a:cs typeface="Times New Roman" panose="02020603050405020304" pitchFamily="18" charset="0"/>
              </a:rPr>
              <a:t>forward</a:t>
            </a: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i="1">
                <a:latin typeface="Times New Roman" panose="02020603050405020304" pitchFamily="18" charset="0"/>
                <a:ea typeface="宋体" panose="02010600030101010101" pitchFamily="2" charset="-122"/>
                <a:cs typeface="Times New Roman" panose="02020603050405020304" pitchFamily="18" charset="0"/>
              </a:rPr>
              <a:t>forward</a:t>
            </a:r>
            <a:r>
              <a:rPr lang="en-US" altLang="zh-CN" sz="2000">
                <a:latin typeface="Times New Roman" panose="02020603050405020304" pitchFamily="18" charset="0"/>
                <a:ea typeface="宋体" panose="02010600030101010101" pitchFamily="2" charset="-122"/>
                <a:cs typeface="Times New Roman" panose="02020603050405020304" pitchFamily="18" charset="0"/>
              </a:rPr>
              <a:t> +1;</a:t>
            </a:r>
            <a:r>
              <a:rPr lang="en-US" altLang="zh-CN" sz="2000">
                <a:ea typeface="宋体" panose="02010600030101010101" pitchFamily="2" charset="-122"/>
                <a:cs typeface="Times New Roman" panose="02020603050405020304" pitchFamily="18" charset="0"/>
              </a:rPr>
              <a:t> </a:t>
            </a:r>
          </a:p>
        </p:txBody>
      </p:sp>
      <p:sp>
        <p:nvSpPr>
          <p:cNvPr id="2" name="线形标注 1 1">
            <a:extLst>
              <a:ext uri="{FF2B5EF4-FFF2-40B4-BE49-F238E27FC236}">
                <a16:creationId xmlns:a16="http://schemas.microsoft.com/office/drawing/2014/main" id="{8B1A4945-4472-4E70-AE32-D6CE73E11397}"/>
              </a:ext>
            </a:extLst>
          </p:cNvPr>
          <p:cNvSpPr>
            <a:spLocks/>
          </p:cNvSpPr>
          <p:nvPr/>
        </p:nvSpPr>
        <p:spPr bwMode="auto">
          <a:xfrm>
            <a:off x="3779838" y="1196975"/>
            <a:ext cx="720725" cy="431800"/>
          </a:xfrm>
          <a:prstGeom prst="borderCallout1">
            <a:avLst>
              <a:gd name="adj1" fmla="val 18750"/>
              <a:gd name="adj2" fmla="val -8333"/>
              <a:gd name="adj3" fmla="val 213028"/>
              <a:gd name="adj4" fmla="val -4891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a:ea typeface="宋体" panose="02010600030101010101" pitchFamily="2" charset="-122"/>
              </a:rPr>
              <a:t>EOF</a:t>
            </a:r>
            <a:endParaRPr lang="zh-CN" altLang="en-US" sz="1800">
              <a:ea typeface="宋体" panose="02010600030101010101" pitchFamily="2" charset="-122"/>
            </a:endParaRPr>
          </a:p>
        </p:txBody>
      </p:sp>
      <p:sp>
        <p:nvSpPr>
          <p:cNvPr id="14" name="线形标注 1 13">
            <a:extLst>
              <a:ext uri="{FF2B5EF4-FFF2-40B4-BE49-F238E27FC236}">
                <a16:creationId xmlns:a16="http://schemas.microsoft.com/office/drawing/2014/main" id="{FEC94583-01ED-4CAE-8A11-96B8E3E101C4}"/>
              </a:ext>
            </a:extLst>
          </p:cNvPr>
          <p:cNvSpPr>
            <a:spLocks/>
          </p:cNvSpPr>
          <p:nvPr/>
        </p:nvSpPr>
        <p:spPr bwMode="auto">
          <a:xfrm>
            <a:off x="6948488" y="1196975"/>
            <a:ext cx="719137" cy="431800"/>
          </a:xfrm>
          <a:prstGeom prst="borderCallout1">
            <a:avLst>
              <a:gd name="adj1" fmla="val 18750"/>
              <a:gd name="adj2" fmla="val -8333"/>
              <a:gd name="adj3" fmla="val 213028"/>
              <a:gd name="adj4" fmla="val -4891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a:ea typeface="宋体" panose="02010600030101010101" pitchFamily="2" charset="-122"/>
              </a:rPr>
              <a:t>EOF</a:t>
            </a:r>
            <a:endParaRPr lang="zh-CN" altLang="en-US" sz="18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62914"/>
                                        </p:tgtEl>
                                        <p:attrNameLst>
                                          <p:attrName>style.visibility</p:attrName>
                                        </p:attrNameLst>
                                      </p:cBhvr>
                                      <p:to>
                                        <p:strVal val="visible"/>
                                      </p:to>
                                    </p:set>
                                    <p:animEffect transition="in" filter="barn(inVertical)">
                                      <p:cBhvr>
                                        <p:cTn id="7" dur="500"/>
                                        <p:tgtEl>
                                          <p:spTgt spid="10629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inVertic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914" grpId="0" animBg="1"/>
      <p:bldP spid="2"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6213AC7-1263-4E6B-B426-0F032EAD180C}"/>
              </a:ext>
            </a:extLst>
          </p:cNvPr>
          <p:cNvSpPr>
            <a:spLocks noGrp="1"/>
          </p:cNvSpPr>
          <p:nvPr>
            <p:ph type="dt" sz="quarter" idx="10"/>
          </p:nvPr>
        </p:nvSpPr>
        <p:spPr>
          <a:xfrm>
            <a:off x="457200" y="6245225"/>
            <a:ext cx="2133600" cy="476250"/>
          </a:xfrm>
          <a:ln>
            <a:miter lim="800000"/>
            <a:headEnd/>
            <a:tailEnd/>
          </a:ln>
        </p:spPr>
        <p:txBody>
          <a:bodyPr anchor="t"/>
          <a:lstStyle/>
          <a:p>
            <a:pPr>
              <a:defRPr/>
            </a:pPr>
            <a:fld id="{029830DB-27EA-4B72-B23A-259C57318183}" type="datetime1">
              <a:rPr lang="zh-CN" altLang="en-US">
                <a:latin typeface="+mn-lt"/>
              </a:rPr>
              <a:pPr>
                <a:defRPr/>
              </a:pPr>
              <a:t>2020/12/14</a:t>
            </a:fld>
            <a:endParaRPr lang="en-US" altLang="zh-CN">
              <a:latin typeface="+mn-lt"/>
            </a:endParaRPr>
          </a:p>
        </p:txBody>
      </p:sp>
      <p:sp>
        <p:nvSpPr>
          <p:cNvPr id="6147" name="灯片编号占位符 5">
            <a:extLst>
              <a:ext uri="{FF2B5EF4-FFF2-40B4-BE49-F238E27FC236}">
                <a16:creationId xmlns:a16="http://schemas.microsoft.com/office/drawing/2014/main" id="{DFB00FC4-C4AF-4A10-90E4-6BEF6216272E}"/>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7AB7340-0551-4592-AF07-7AEF68E4827E}" type="slidenum">
              <a:rPr lang="en-US" altLang="zh-CN" sz="1400" b="0">
                <a:ea typeface="宋体" panose="02010600030101010101" pitchFamily="2" charset="-122"/>
              </a:rPr>
              <a:pPr>
                <a:spcBef>
                  <a:spcPct val="0"/>
                </a:spcBef>
                <a:buClrTx/>
                <a:buSzTx/>
                <a:buFontTx/>
                <a:buNone/>
              </a:pPr>
              <a:t>2</a:t>
            </a:fld>
            <a:endParaRPr lang="en-US" altLang="zh-CN" sz="1400" b="0">
              <a:ea typeface="宋体" panose="02010600030101010101" pitchFamily="2" charset="-122"/>
            </a:endParaRPr>
          </a:p>
        </p:txBody>
      </p:sp>
      <p:sp>
        <p:nvSpPr>
          <p:cNvPr id="6148" name="Rectangle 2">
            <a:extLst>
              <a:ext uri="{FF2B5EF4-FFF2-40B4-BE49-F238E27FC236}">
                <a16:creationId xmlns:a16="http://schemas.microsoft.com/office/drawing/2014/main" id="{3D2C5C53-4BB1-49B6-B877-C2FF680EBF87}"/>
              </a:ext>
            </a:extLst>
          </p:cNvPr>
          <p:cNvSpPr>
            <a:spLocks noGrp="1" noChangeArrowheads="1"/>
          </p:cNvSpPr>
          <p:nvPr>
            <p:ph type="title" idx="4294967295"/>
          </p:nvPr>
        </p:nvSpPr>
        <p:spPr>
          <a:xfrm>
            <a:off x="1150938" y="285750"/>
            <a:ext cx="7793037" cy="766763"/>
          </a:xfrm>
        </p:spPr>
        <p:txBody>
          <a:bodyPr anchor="ctr"/>
          <a:lstStyle/>
          <a:p>
            <a:pPr eaLnBrk="1" hangingPunct="1"/>
            <a:r>
              <a:rPr lang="zh-CN" altLang="en-US">
                <a:latin typeface="Times New Roman" panose="02020603050405020304" pitchFamily="18" charset="0"/>
              </a:rPr>
              <a:t>第</a:t>
            </a:r>
            <a:r>
              <a:rPr lang="en-US" altLang="zh-CN">
                <a:latin typeface="Times New Roman" panose="02020603050405020304" pitchFamily="18" charset="0"/>
              </a:rPr>
              <a:t>3</a:t>
            </a:r>
            <a:r>
              <a:rPr lang="zh-CN" altLang="en-US">
                <a:latin typeface="Times New Roman" panose="02020603050405020304" pitchFamily="18" charset="0"/>
              </a:rPr>
              <a:t>章</a:t>
            </a:r>
            <a:r>
              <a:rPr lang="zh-CN" altLang="en-US">
                <a:latin typeface="Arial" panose="020B0604020202020204" pitchFamily="34" charset="0"/>
                <a:ea typeface="宋体" panose="02010600030101010101" pitchFamily="2" charset="-122"/>
                <a:cs typeface="Times New Roman" panose="02020603050405020304" pitchFamily="18" charset="0"/>
              </a:rPr>
              <a:t> </a:t>
            </a:r>
            <a:r>
              <a:rPr lang="zh-CN" altLang="en-US">
                <a:latin typeface="Times New Roman" panose="02020603050405020304" pitchFamily="18" charset="0"/>
                <a:ea typeface="宋体" panose="02010600030101010101" pitchFamily="2" charset="-122"/>
                <a:cs typeface="Times New Roman" panose="02020603050405020304" pitchFamily="18" charset="0"/>
              </a:rPr>
              <a:t> </a:t>
            </a:r>
            <a:r>
              <a:rPr lang="zh-CN" altLang="en-US">
                <a:latin typeface="Times New Roman" panose="02020603050405020304" pitchFamily="18" charset="0"/>
              </a:rPr>
              <a:t>词法分析</a:t>
            </a:r>
            <a:endParaRPr lang="zh-CN" altLang="en-US">
              <a:latin typeface="Times New Roman" panose="02020603050405020304" pitchFamily="18" charset="0"/>
              <a:ea typeface="宋体" panose="02010600030101010101" pitchFamily="2" charset="-122"/>
            </a:endParaRPr>
          </a:p>
        </p:txBody>
      </p:sp>
      <p:sp>
        <p:nvSpPr>
          <p:cNvPr id="1100803" name="Rectangle 3">
            <a:extLst>
              <a:ext uri="{FF2B5EF4-FFF2-40B4-BE49-F238E27FC236}">
                <a16:creationId xmlns:a16="http://schemas.microsoft.com/office/drawing/2014/main" id="{1068D290-0157-488B-9453-0CEF7BB2298F}"/>
              </a:ext>
            </a:extLst>
          </p:cNvPr>
          <p:cNvSpPr>
            <a:spLocks noGrp="1" noChangeArrowheads="1"/>
          </p:cNvSpPr>
          <p:nvPr>
            <p:ph type="body" idx="4294967295"/>
          </p:nvPr>
        </p:nvSpPr>
        <p:spPr>
          <a:xfrm>
            <a:off x="373063" y="1639888"/>
            <a:ext cx="8520112" cy="4525962"/>
          </a:xfrm>
        </p:spPr>
        <p:txBody>
          <a:bodyPr/>
          <a:lstStyle/>
          <a:p>
            <a:pPr marL="533400" indent="-533400" eaLnBrk="1" hangingPunct="1">
              <a:spcBef>
                <a:spcPct val="55000"/>
              </a:spcBef>
              <a:buFont typeface="Wingdings" panose="05000000000000000000" pitchFamily="2" charset="2"/>
              <a:buNone/>
            </a:pPr>
            <a:r>
              <a:rPr lang="en-US" altLang="zh-CN">
                <a:latin typeface="Times New Roman" panose="02020603050405020304" pitchFamily="18" charset="0"/>
              </a:rPr>
              <a:t>3.1 </a:t>
            </a:r>
            <a:r>
              <a:rPr lang="zh-CN" altLang="en-US">
                <a:latin typeface="Times New Roman" panose="02020603050405020304" pitchFamily="18" charset="0"/>
              </a:rPr>
              <a:t>词法分析器的功能</a:t>
            </a:r>
          </a:p>
          <a:p>
            <a:pPr marL="533400" indent="-533400" eaLnBrk="1" hangingPunct="1">
              <a:spcBef>
                <a:spcPct val="55000"/>
              </a:spcBef>
              <a:buFont typeface="Wingdings" panose="05000000000000000000" pitchFamily="2" charset="2"/>
              <a:buNone/>
            </a:pPr>
            <a:r>
              <a:rPr lang="en-US" altLang="zh-CN">
                <a:latin typeface="Times New Roman" panose="02020603050405020304" pitchFamily="18" charset="0"/>
              </a:rPr>
              <a:t>3.2 </a:t>
            </a:r>
            <a:r>
              <a:rPr lang="zh-CN" altLang="en-US">
                <a:latin typeface="Times New Roman" panose="02020603050405020304" pitchFamily="18" charset="0"/>
              </a:rPr>
              <a:t>单词的描述</a:t>
            </a:r>
          </a:p>
          <a:p>
            <a:pPr marL="533400" indent="-533400" eaLnBrk="1" hangingPunct="1">
              <a:spcBef>
                <a:spcPct val="55000"/>
              </a:spcBef>
              <a:buFont typeface="Wingdings" panose="05000000000000000000" pitchFamily="2" charset="2"/>
              <a:buNone/>
            </a:pPr>
            <a:r>
              <a:rPr lang="en-US" altLang="zh-CN">
                <a:latin typeface="Times New Roman" panose="02020603050405020304" pitchFamily="18" charset="0"/>
              </a:rPr>
              <a:t>3.3 </a:t>
            </a:r>
            <a:r>
              <a:rPr lang="zh-CN" altLang="en-US">
                <a:latin typeface="Times New Roman" panose="02020603050405020304" pitchFamily="18" charset="0"/>
              </a:rPr>
              <a:t>单词的识别</a:t>
            </a:r>
          </a:p>
          <a:p>
            <a:pPr marL="533400" indent="-533400" eaLnBrk="1" hangingPunct="1">
              <a:spcBef>
                <a:spcPct val="55000"/>
              </a:spcBef>
              <a:buFont typeface="Wingdings" panose="05000000000000000000" pitchFamily="2" charset="2"/>
              <a:buNone/>
            </a:pPr>
            <a:r>
              <a:rPr lang="en-US" altLang="zh-CN">
                <a:latin typeface="Times New Roman" panose="02020603050405020304" pitchFamily="18" charset="0"/>
              </a:rPr>
              <a:t>3.4 </a:t>
            </a:r>
            <a:r>
              <a:rPr lang="zh-CN" altLang="en-US">
                <a:latin typeface="Times New Roman" panose="02020603050405020304" pitchFamily="18" charset="0"/>
              </a:rPr>
              <a:t>词法分析程序的自动生成</a:t>
            </a:r>
          </a:p>
          <a:p>
            <a:pPr marL="533400" indent="-533400" eaLnBrk="1" hangingPunct="1">
              <a:spcBef>
                <a:spcPct val="55000"/>
              </a:spcBef>
              <a:buFont typeface="Wingdings" panose="05000000000000000000" pitchFamily="2" charset="2"/>
              <a:buNone/>
            </a:pPr>
            <a:r>
              <a:rPr lang="en-US" altLang="zh-CN">
                <a:latin typeface="Times New Roman" panose="02020603050405020304" pitchFamily="18" charset="0"/>
              </a:rPr>
              <a:t>3.5 </a:t>
            </a:r>
            <a:r>
              <a:rPr lang="zh-CN" altLang="en-US">
                <a:latin typeface="Times New Roman" panose="02020603050405020304" pitchFamily="18" charset="0"/>
              </a:rPr>
              <a:t>本章小结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00803">
                                            <p:txEl>
                                              <p:pRg st="0" end="0"/>
                                            </p:txEl>
                                          </p:spTgt>
                                        </p:tgtEl>
                                        <p:attrNameLst>
                                          <p:attrName>style.visibility</p:attrName>
                                        </p:attrNameLst>
                                      </p:cBhvr>
                                      <p:to>
                                        <p:strVal val="visible"/>
                                      </p:to>
                                    </p:set>
                                    <p:animEffect transition="in" filter="blinds(horizontal)">
                                      <p:cBhvr>
                                        <p:cTn id="7" dur="500"/>
                                        <p:tgtEl>
                                          <p:spTgt spid="11008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00803">
                                            <p:txEl>
                                              <p:pRg st="1" end="1"/>
                                            </p:txEl>
                                          </p:spTgt>
                                        </p:tgtEl>
                                        <p:attrNameLst>
                                          <p:attrName>style.visibility</p:attrName>
                                        </p:attrNameLst>
                                      </p:cBhvr>
                                      <p:to>
                                        <p:strVal val="visible"/>
                                      </p:to>
                                    </p:set>
                                    <p:animEffect transition="in" filter="blinds(horizontal)">
                                      <p:cBhvr>
                                        <p:cTn id="12" dur="500"/>
                                        <p:tgtEl>
                                          <p:spTgt spid="11008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00803">
                                            <p:txEl>
                                              <p:pRg st="2" end="2"/>
                                            </p:txEl>
                                          </p:spTgt>
                                        </p:tgtEl>
                                        <p:attrNameLst>
                                          <p:attrName>style.visibility</p:attrName>
                                        </p:attrNameLst>
                                      </p:cBhvr>
                                      <p:to>
                                        <p:strVal val="visible"/>
                                      </p:to>
                                    </p:set>
                                    <p:animEffect transition="in" filter="blinds(horizontal)">
                                      <p:cBhvr>
                                        <p:cTn id="17" dur="500"/>
                                        <p:tgtEl>
                                          <p:spTgt spid="11008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00803">
                                            <p:txEl>
                                              <p:pRg st="3" end="3"/>
                                            </p:txEl>
                                          </p:spTgt>
                                        </p:tgtEl>
                                        <p:attrNameLst>
                                          <p:attrName>style.visibility</p:attrName>
                                        </p:attrNameLst>
                                      </p:cBhvr>
                                      <p:to>
                                        <p:strVal val="visible"/>
                                      </p:to>
                                    </p:set>
                                    <p:animEffect transition="in" filter="blinds(horizontal)">
                                      <p:cBhvr>
                                        <p:cTn id="22" dur="500"/>
                                        <p:tgtEl>
                                          <p:spTgt spid="11008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00803">
                                            <p:txEl>
                                              <p:pRg st="4" end="4"/>
                                            </p:txEl>
                                          </p:spTgt>
                                        </p:tgtEl>
                                        <p:attrNameLst>
                                          <p:attrName>style.visibility</p:attrName>
                                        </p:attrNameLst>
                                      </p:cBhvr>
                                      <p:to>
                                        <p:strVal val="visible"/>
                                      </p:to>
                                    </p:set>
                                    <p:animEffect transition="in" filter="blinds(horizontal)">
                                      <p:cBhvr>
                                        <p:cTn id="27" dur="500"/>
                                        <p:tgtEl>
                                          <p:spTgt spid="11008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0803"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 name="日期占位符 3">
            <a:extLst>
              <a:ext uri="{FF2B5EF4-FFF2-40B4-BE49-F238E27FC236}">
                <a16:creationId xmlns:a16="http://schemas.microsoft.com/office/drawing/2014/main" id="{F71E8D4F-44DB-4D3C-AAF9-7EE1F8E7F744}"/>
              </a:ext>
            </a:extLst>
          </p:cNvPr>
          <p:cNvSpPr>
            <a:spLocks noGrp="1"/>
          </p:cNvSpPr>
          <p:nvPr>
            <p:ph type="dt" sz="quarter" idx="10"/>
          </p:nvPr>
        </p:nvSpPr>
        <p:spPr>
          <a:xfrm>
            <a:off x="457200" y="6245225"/>
            <a:ext cx="2133600" cy="476250"/>
          </a:xfrm>
          <a:ln>
            <a:miter lim="800000"/>
            <a:headEnd/>
            <a:tailEnd/>
          </a:ln>
        </p:spPr>
        <p:txBody>
          <a:bodyPr anchor="t"/>
          <a:lstStyle/>
          <a:p>
            <a:pPr>
              <a:defRPr/>
            </a:pPr>
            <a:fld id="{63E6EA98-726F-4AA2-8180-2DB9407815FB}" type="datetime1">
              <a:rPr lang="zh-CN" altLang="en-US">
                <a:latin typeface="+mn-lt"/>
              </a:rPr>
              <a:pPr>
                <a:defRPr/>
              </a:pPr>
              <a:t>2020/12/14</a:t>
            </a:fld>
            <a:endParaRPr lang="en-US" altLang="zh-CN">
              <a:latin typeface="+mn-lt"/>
            </a:endParaRPr>
          </a:p>
        </p:txBody>
      </p:sp>
      <p:sp>
        <p:nvSpPr>
          <p:cNvPr id="24579" name="灯片编号占位符 5">
            <a:extLst>
              <a:ext uri="{FF2B5EF4-FFF2-40B4-BE49-F238E27FC236}">
                <a16:creationId xmlns:a16="http://schemas.microsoft.com/office/drawing/2014/main" id="{7F06329F-D411-4183-87E2-3EA22F388BD6}"/>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758B732-EEFA-4794-B1F5-F09BCAD43F5D}" type="slidenum">
              <a:rPr lang="en-US" altLang="zh-CN" sz="1400" b="0">
                <a:ea typeface="宋体" panose="02010600030101010101" pitchFamily="2" charset="-122"/>
              </a:rPr>
              <a:pPr>
                <a:spcBef>
                  <a:spcPct val="0"/>
                </a:spcBef>
                <a:buClrTx/>
                <a:buSzTx/>
                <a:buFontTx/>
                <a:buNone/>
              </a:pPr>
              <a:t>20</a:t>
            </a:fld>
            <a:endParaRPr lang="en-US" altLang="zh-CN" sz="1400" b="0">
              <a:ea typeface="宋体" panose="02010600030101010101" pitchFamily="2" charset="-122"/>
            </a:endParaRPr>
          </a:p>
        </p:txBody>
      </p:sp>
      <p:sp>
        <p:nvSpPr>
          <p:cNvPr id="1062914" name="AutoShape 2">
            <a:extLst>
              <a:ext uri="{FF2B5EF4-FFF2-40B4-BE49-F238E27FC236}">
                <a16:creationId xmlns:a16="http://schemas.microsoft.com/office/drawing/2014/main" id="{B6767B5A-0A5C-45D0-B9BE-65AF3B62C8C2}"/>
              </a:ext>
            </a:extLst>
          </p:cNvPr>
          <p:cNvSpPr>
            <a:spLocks noChangeArrowheads="1"/>
          </p:cNvSpPr>
          <p:nvPr/>
        </p:nvSpPr>
        <p:spPr bwMode="auto">
          <a:xfrm>
            <a:off x="5911850" y="3695700"/>
            <a:ext cx="3124200" cy="2109788"/>
          </a:xfrm>
          <a:prstGeom prst="wedgeRoundRectCallout">
            <a:avLst>
              <a:gd name="adj1" fmla="val -30755"/>
              <a:gd name="adj2" fmla="val 56528"/>
              <a:gd name="adj3" fmla="val 16667"/>
            </a:avLst>
          </a:prstGeom>
          <a:solidFill>
            <a:schemeClr val="accent2"/>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zh-CN" altLang="en-US" sz="2000"/>
              <a:t>采用带标记缓冲区，如果当前字符是“</a:t>
            </a:r>
            <a:r>
              <a:rPr lang="en-US" altLang="zh-CN" sz="2000"/>
              <a:t>EOF”</a:t>
            </a:r>
            <a:r>
              <a:rPr lang="zh-CN" altLang="en-US" sz="2000"/>
              <a:t>，就再判断是否到达缓冲区末尾，将移动向前指针需要的</a:t>
            </a:r>
            <a:r>
              <a:rPr lang="zh-CN" altLang="en-US" sz="2000">
                <a:solidFill>
                  <a:srgbClr val="FF0000"/>
                </a:solidFill>
              </a:rPr>
              <a:t>两次测试</a:t>
            </a:r>
            <a:r>
              <a:rPr lang="zh-CN" altLang="en-US" sz="2000"/>
              <a:t>减少到</a:t>
            </a:r>
            <a:r>
              <a:rPr lang="en-US" altLang="zh-CN" sz="2000">
                <a:solidFill>
                  <a:srgbClr val="FF0000"/>
                </a:solidFill>
              </a:rPr>
              <a:t>(N+1)/N</a:t>
            </a:r>
            <a:endParaRPr lang="zh-CN" altLang="en-US" sz="2000">
              <a:solidFill>
                <a:srgbClr val="FF0000"/>
              </a:solidFill>
            </a:endParaRPr>
          </a:p>
        </p:txBody>
      </p:sp>
      <p:sp>
        <p:nvSpPr>
          <p:cNvPr id="24581" name="Rectangle 3">
            <a:extLst>
              <a:ext uri="{FF2B5EF4-FFF2-40B4-BE49-F238E27FC236}">
                <a16:creationId xmlns:a16="http://schemas.microsoft.com/office/drawing/2014/main" id="{3362D3B3-D8EE-45C3-BAEC-2970E494747D}"/>
              </a:ext>
            </a:extLst>
          </p:cNvPr>
          <p:cNvSpPr>
            <a:spLocks noGrp="1" noChangeArrowheads="1"/>
          </p:cNvSpPr>
          <p:nvPr>
            <p:ph type="title" idx="4294967295"/>
          </p:nvPr>
        </p:nvSpPr>
        <p:spPr>
          <a:xfrm>
            <a:off x="1042988" y="396875"/>
            <a:ext cx="7632700" cy="655638"/>
          </a:xfrm>
        </p:spPr>
        <p:txBody>
          <a:bodyPr anchor="ctr"/>
          <a:lstStyle/>
          <a:p>
            <a:pPr eaLnBrk="1" hangingPunct="1"/>
            <a:r>
              <a:rPr lang="en-US" altLang="zh-CN" sz="3600">
                <a:latin typeface="Times New Roman" panose="02020603050405020304" pitchFamily="18" charset="0"/>
              </a:rPr>
              <a:t>3.1.3 </a:t>
            </a:r>
            <a:r>
              <a:rPr lang="zh-CN" altLang="en-US" sz="3600"/>
              <a:t>源程序的输入缓冲与预处理</a:t>
            </a:r>
            <a:r>
              <a:rPr lang="en-US" altLang="zh-CN" sz="3600"/>
              <a:t>(</a:t>
            </a:r>
            <a:r>
              <a:rPr lang="zh-CN" altLang="en-US" sz="3600"/>
              <a:t>续</a:t>
            </a:r>
            <a:r>
              <a:rPr lang="en-US" altLang="zh-CN" sz="3600"/>
              <a:t>)</a:t>
            </a:r>
          </a:p>
        </p:txBody>
      </p:sp>
      <p:sp>
        <p:nvSpPr>
          <p:cNvPr id="24582" name="Rectangle 4">
            <a:extLst>
              <a:ext uri="{FF2B5EF4-FFF2-40B4-BE49-F238E27FC236}">
                <a16:creationId xmlns:a16="http://schemas.microsoft.com/office/drawing/2014/main" id="{EF4106DB-0BDC-4B7A-A35F-E853A1B0D31E}"/>
              </a:ext>
            </a:extLst>
          </p:cNvPr>
          <p:cNvSpPr>
            <a:spLocks noGrp="1" noChangeArrowheads="1"/>
          </p:cNvSpPr>
          <p:nvPr>
            <p:ph type="body" idx="4294967295"/>
          </p:nvPr>
        </p:nvSpPr>
        <p:spPr>
          <a:xfrm>
            <a:off x="533400" y="1268413"/>
            <a:ext cx="6553200" cy="762000"/>
          </a:xfrm>
        </p:spPr>
        <p:txBody>
          <a:bodyPr/>
          <a:lstStyle/>
          <a:p>
            <a:pPr eaLnBrk="1" hangingPunct="1"/>
            <a:r>
              <a:rPr lang="zh-CN" altLang="en-US" sz="2800">
                <a:latin typeface="楷体_GB2312" pitchFamily="49" charset="-122"/>
              </a:rPr>
              <a:t>双缓冲区</a:t>
            </a:r>
            <a:endParaRPr lang="zh-CN" altLang="en-US" sz="2400">
              <a:solidFill>
                <a:srgbClr val="FF0000"/>
              </a:solidFill>
              <a:latin typeface="楷体_GB2312" pitchFamily="49" charset="-122"/>
            </a:endParaRPr>
          </a:p>
        </p:txBody>
      </p:sp>
      <p:graphicFrame>
        <p:nvGraphicFramePr>
          <p:cNvPr id="24583" name="Object 8">
            <a:extLst>
              <a:ext uri="{FF2B5EF4-FFF2-40B4-BE49-F238E27FC236}">
                <a16:creationId xmlns:a16="http://schemas.microsoft.com/office/drawing/2014/main" id="{459C48BA-AE89-4A92-B636-EC921BD11085}"/>
              </a:ext>
            </a:extLst>
          </p:cNvPr>
          <p:cNvGraphicFramePr>
            <a:graphicFrameLocks noChangeAspect="1"/>
          </p:cNvGraphicFramePr>
          <p:nvPr/>
        </p:nvGraphicFramePr>
        <p:xfrm>
          <a:off x="685800" y="1773238"/>
          <a:ext cx="6407150" cy="1800225"/>
        </p:xfrm>
        <a:graphic>
          <a:graphicData uri="http://schemas.openxmlformats.org/presentationml/2006/ole">
            <mc:AlternateContent xmlns:mc="http://schemas.openxmlformats.org/markup-compatibility/2006">
              <mc:Choice xmlns:v="urn:schemas-microsoft-com:vml" Requires="v">
                <p:oleObj spid="_x0000_s24588" name="Visio" r:id="rId3" imgW="3361672" imgH="1403738" progId="Visio.Drawing.11">
                  <p:embed/>
                </p:oleObj>
              </mc:Choice>
              <mc:Fallback>
                <p:oleObj name="Visio" r:id="rId3" imgW="3361672" imgH="1403738" progId="Visio.Drawing.11">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773238"/>
                        <a:ext cx="6407150" cy="1800225"/>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4" name="Rectangle 9">
            <a:extLst>
              <a:ext uri="{FF2B5EF4-FFF2-40B4-BE49-F238E27FC236}">
                <a16:creationId xmlns:a16="http://schemas.microsoft.com/office/drawing/2014/main" id="{73866612-6731-4576-8B96-DB748A8A5B25}"/>
              </a:ext>
            </a:extLst>
          </p:cNvPr>
          <p:cNvSpPr>
            <a:spLocks noChangeArrowheads="1"/>
          </p:cNvSpPr>
          <p:nvPr/>
        </p:nvSpPr>
        <p:spPr bwMode="auto">
          <a:xfrm>
            <a:off x="2328863" y="2227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24585" name="Text Box 11">
            <a:extLst>
              <a:ext uri="{FF2B5EF4-FFF2-40B4-BE49-F238E27FC236}">
                <a16:creationId xmlns:a16="http://schemas.microsoft.com/office/drawing/2014/main" id="{85509A7D-AFC8-48F5-89C0-3037CE365106}"/>
              </a:ext>
            </a:extLst>
          </p:cNvPr>
          <p:cNvSpPr txBox="1">
            <a:spLocks noChangeArrowheads="1"/>
          </p:cNvSpPr>
          <p:nvPr/>
        </p:nvSpPr>
        <p:spPr bwMode="auto">
          <a:xfrm>
            <a:off x="360363" y="3644900"/>
            <a:ext cx="5940425"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lnSpc>
                <a:spcPts val="1200"/>
              </a:lnSpc>
              <a:spcBef>
                <a:spcPct val="0"/>
              </a:spcBef>
              <a:buClrTx/>
              <a:buSzTx/>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if  </a:t>
            </a:r>
            <a:r>
              <a:rPr lang="en-US" altLang="zh-CN" sz="2000" i="1">
                <a:latin typeface="Times New Roman" panose="02020603050405020304" pitchFamily="18" charset="0"/>
                <a:ea typeface="宋体" panose="02010600030101010101" pitchFamily="2" charset="-122"/>
                <a:cs typeface="Times New Roman" panose="02020603050405020304" pitchFamily="18" charset="0"/>
              </a:rPr>
              <a:t>forward</a:t>
            </a:r>
            <a:r>
              <a:rPr lang="zh-CN" altLang="en-US" sz="2000">
                <a:latin typeface="宋体" panose="02010600030101010101" pitchFamily="2" charset="-122"/>
                <a:ea typeface="宋体" panose="02010600030101010101" pitchFamily="2" charset="-122"/>
                <a:cs typeface="Times New Roman" panose="02020603050405020304" pitchFamily="18" charset="0"/>
              </a:rPr>
              <a:t>在缓冲区第一部分末尾</a:t>
            </a:r>
            <a:r>
              <a:rPr lang="zh-CN" altLang="en-US" sz="200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a:latin typeface="Times New Roman" panose="02020603050405020304" pitchFamily="18" charset="0"/>
                <a:ea typeface="宋体" panose="02010600030101010101" pitchFamily="2" charset="-122"/>
                <a:cs typeface="Times New Roman" panose="02020603050405020304" pitchFamily="18" charset="0"/>
              </a:rPr>
              <a:t>then</a:t>
            </a:r>
          </a:p>
          <a:p>
            <a:pPr algn="just" eaLnBrk="1" hangingPunct="1">
              <a:lnSpc>
                <a:spcPts val="1200"/>
              </a:lnSpc>
              <a:spcBef>
                <a:spcPct val="50000"/>
              </a:spcBef>
              <a:buClrTx/>
              <a:buSzTx/>
              <a:buFontTx/>
              <a:buNone/>
            </a:pPr>
            <a:r>
              <a:rPr lang="zh-CN" altLang="en-US" sz="2000">
                <a:latin typeface="宋体" panose="02010600030101010101" pitchFamily="2" charset="-122"/>
                <a:ea typeface="宋体" panose="02010600030101010101" pitchFamily="2" charset="-122"/>
                <a:cs typeface="Times New Roman" panose="02020603050405020304" pitchFamily="18" charset="0"/>
              </a:rPr>
              <a:t>重装缓冲区第二部分</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p>
          <a:p>
            <a:pPr algn="just" eaLnBrk="1" hangingPunct="1">
              <a:lnSpc>
                <a:spcPts val="1200"/>
              </a:lnSpc>
              <a:spcBef>
                <a:spcPct val="50000"/>
              </a:spcBef>
              <a:buClrTx/>
              <a:buSzTx/>
              <a:buFontTx/>
              <a:buNone/>
            </a:pPr>
            <a:r>
              <a:rPr lang="en-US" altLang="zh-CN" sz="2000" i="1">
                <a:latin typeface="Times New Roman" panose="02020603050405020304" pitchFamily="18" charset="0"/>
                <a:ea typeface="宋体" panose="02010600030101010101" pitchFamily="2" charset="-122"/>
                <a:cs typeface="Times New Roman" panose="02020603050405020304" pitchFamily="18" charset="0"/>
              </a:rPr>
              <a:t>forward</a:t>
            </a:r>
            <a:r>
              <a:rPr lang="en-US" altLang="zh-CN" sz="2000">
                <a:latin typeface="Times New Roman" panose="02020603050405020304" pitchFamily="18" charset="0"/>
                <a:ea typeface="宋体" panose="02010600030101010101" pitchFamily="2" charset="-122"/>
                <a:cs typeface="Times New Roman" panose="02020603050405020304" pitchFamily="18" charset="0"/>
              </a:rPr>
              <a:t> := </a:t>
            </a:r>
            <a:r>
              <a:rPr lang="en-US" altLang="zh-CN" sz="2000" i="1">
                <a:latin typeface="Times New Roman" panose="02020603050405020304" pitchFamily="18" charset="0"/>
                <a:ea typeface="宋体" panose="02010600030101010101" pitchFamily="2" charset="-122"/>
                <a:cs typeface="Times New Roman" panose="02020603050405020304" pitchFamily="18" charset="0"/>
              </a:rPr>
              <a:t>forward</a:t>
            </a:r>
            <a:r>
              <a:rPr lang="en-US" altLang="zh-CN" sz="2000">
                <a:latin typeface="Times New Roman" panose="02020603050405020304" pitchFamily="18" charset="0"/>
                <a:ea typeface="宋体" panose="02010600030101010101" pitchFamily="2" charset="-122"/>
                <a:cs typeface="Times New Roman" panose="02020603050405020304" pitchFamily="18" charset="0"/>
              </a:rPr>
              <a:t> +1 </a:t>
            </a:r>
          </a:p>
          <a:p>
            <a:pPr algn="just" eaLnBrk="1" hangingPunct="1">
              <a:lnSpc>
                <a:spcPts val="1200"/>
              </a:lnSpc>
              <a:spcBef>
                <a:spcPct val="50000"/>
              </a:spcBef>
              <a:buClrTx/>
              <a:buSzTx/>
              <a:buFontTx/>
              <a:buNone/>
            </a:pPr>
            <a:endParaRPr lang="en-US" altLang="zh-CN" sz="2000">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lnSpc>
                <a:spcPts val="1200"/>
              </a:lnSpc>
              <a:spcBef>
                <a:spcPct val="50000"/>
              </a:spcBef>
              <a:buClrTx/>
              <a:buSzTx/>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if  </a:t>
            </a:r>
            <a:r>
              <a:rPr lang="en-US" altLang="zh-CN" sz="2000" i="1">
                <a:latin typeface="Times New Roman" panose="02020603050405020304" pitchFamily="18" charset="0"/>
                <a:ea typeface="宋体" panose="02010600030101010101" pitchFamily="2" charset="-122"/>
                <a:cs typeface="Times New Roman" panose="02020603050405020304" pitchFamily="18" charset="0"/>
              </a:rPr>
              <a:t>forward</a:t>
            </a:r>
            <a:r>
              <a:rPr lang="zh-CN" altLang="en-US" sz="2000">
                <a:latin typeface="宋体" panose="02010600030101010101" pitchFamily="2" charset="-122"/>
                <a:ea typeface="宋体" panose="02010600030101010101" pitchFamily="2" charset="-122"/>
                <a:cs typeface="Times New Roman" panose="02020603050405020304" pitchFamily="18" charset="0"/>
              </a:rPr>
              <a:t>在缓冲区第二部分末尾</a:t>
            </a:r>
            <a:r>
              <a:rPr lang="zh-CN" altLang="en-US" sz="200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a:latin typeface="Times New Roman" panose="02020603050405020304" pitchFamily="18" charset="0"/>
                <a:ea typeface="宋体" panose="02010600030101010101" pitchFamily="2" charset="-122"/>
                <a:cs typeface="Times New Roman" panose="02020603050405020304" pitchFamily="18" charset="0"/>
              </a:rPr>
              <a:t>then</a:t>
            </a:r>
          </a:p>
          <a:p>
            <a:pPr algn="just" eaLnBrk="1" hangingPunct="1">
              <a:lnSpc>
                <a:spcPts val="1200"/>
              </a:lnSpc>
              <a:spcBef>
                <a:spcPct val="50000"/>
              </a:spcBef>
              <a:buClrTx/>
              <a:buSzTx/>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a:latin typeface="宋体" panose="02010600030101010101" pitchFamily="2" charset="-122"/>
                <a:ea typeface="宋体" panose="02010600030101010101" pitchFamily="2" charset="-122"/>
                <a:cs typeface="Times New Roman" panose="02020603050405020304" pitchFamily="18" charset="0"/>
              </a:rPr>
              <a:t>重装缓冲区第一部分</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p>
          <a:p>
            <a:pPr algn="just" eaLnBrk="1" hangingPunct="1">
              <a:lnSpc>
                <a:spcPts val="1200"/>
              </a:lnSpc>
              <a:spcBef>
                <a:spcPct val="50000"/>
              </a:spcBef>
              <a:buClrTx/>
              <a:buSzTx/>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a:latin typeface="宋体" panose="02010600030101010101" pitchFamily="2" charset="-122"/>
                <a:ea typeface="宋体" panose="02010600030101010101" pitchFamily="2" charset="-122"/>
                <a:cs typeface="Times New Roman" panose="02020603050405020304" pitchFamily="18" charset="0"/>
              </a:rPr>
              <a:t>将</a:t>
            </a:r>
            <a:r>
              <a:rPr lang="en-US" altLang="zh-CN" sz="2000" i="1">
                <a:latin typeface="Times New Roman" panose="02020603050405020304" pitchFamily="18" charset="0"/>
                <a:ea typeface="宋体" panose="02010600030101010101" pitchFamily="2" charset="-122"/>
                <a:cs typeface="Times New Roman" panose="02020603050405020304" pitchFamily="18" charset="0"/>
              </a:rPr>
              <a:t>forward</a:t>
            </a:r>
            <a:r>
              <a:rPr lang="zh-CN" altLang="en-US" sz="2000">
                <a:latin typeface="宋体" panose="02010600030101010101" pitchFamily="2" charset="-122"/>
                <a:ea typeface="宋体" panose="02010600030101010101" pitchFamily="2" charset="-122"/>
                <a:cs typeface="Times New Roman" panose="02020603050405020304" pitchFamily="18" charset="0"/>
              </a:rPr>
              <a:t>移到缓冲区第一部分开始</a:t>
            </a:r>
            <a:r>
              <a:rPr lang="zh-CN" altLang="en-US" sz="200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000">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lnSpc>
                <a:spcPts val="1200"/>
              </a:lnSpc>
              <a:spcBef>
                <a:spcPct val="50000"/>
              </a:spcBef>
              <a:buClrTx/>
              <a:buSzTx/>
              <a:buFontTx/>
              <a:buNone/>
            </a:pPr>
            <a:endParaRPr lang="en-US" altLang="zh-CN" sz="2000">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ts val="1200"/>
              </a:lnSpc>
              <a:spcBef>
                <a:spcPct val="50000"/>
              </a:spcBef>
              <a:buClrTx/>
              <a:buSzTx/>
              <a:buFontTx/>
              <a:buNone/>
            </a:pPr>
            <a:r>
              <a:rPr lang="zh-CN" altLang="en-US" sz="2000">
                <a:latin typeface="Times New Roman" panose="02020603050405020304" pitchFamily="18" charset="0"/>
                <a:ea typeface="宋体" panose="02010600030101010101" pitchFamily="2" charset="-122"/>
                <a:cs typeface="Times New Roman" panose="02020603050405020304" pitchFamily="18" charset="0"/>
              </a:rPr>
              <a:t>其他情况且当前字符不是</a:t>
            </a:r>
            <a:r>
              <a:rPr lang="en-US" altLang="zh-CN" sz="2000">
                <a:latin typeface="Times New Roman" panose="02020603050405020304" pitchFamily="18" charset="0"/>
                <a:ea typeface="宋体" panose="02010600030101010101" pitchFamily="2" charset="-122"/>
                <a:cs typeface="Times New Roman" panose="02020603050405020304" pitchFamily="18" charset="0"/>
              </a:rPr>
              <a:t>EOF  </a:t>
            </a:r>
            <a:r>
              <a:rPr lang="en-US" altLang="zh-CN" sz="2000" i="1">
                <a:latin typeface="Times New Roman" panose="02020603050405020304" pitchFamily="18" charset="0"/>
                <a:ea typeface="宋体" panose="02010600030101010101" pitchFamily="2" charset="-122"/>
                <a:cs typeface="Times New Roman" panose="02020603050405020304" pitchFamily="18" charset="0"/>
              </a:rPr>
              <a:t>forward</a:t>
            </a: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i="1">
                <a:latin typeface="Times New Roman" panose="02020603050405020304" pitchFamily="18" charset="0"/>
                <a:ea typeface="宋体" panose="02010600030101010101" pitchFamily="2" charset="-122"/>
                <a:cs typeface="Times New Roman" panose="02020603050405020304" pitchFamily="18" charset="0"/>
              </a:rPr>
              <a:t>forward</a:t>
            </a:r>
            <a:r>
              <a:rPr lang="en-US" altLang="zh-CN" sz="2000">
                <a:latin typeface="Times New Roman" panose="02020603050405020304" pitchFamily="18" charset="0"/>
                <a:ea typeface="宋体" panose="02010600030101010101" pitchFamily="2" charset="-122"/>
                <a:cs typeface="Times New Roman" panose="02020603050405020304" pitchFamily="18" charset="0"/>
              </a:rPr>
              <a:t> +1;</a:t>
            </a:r>
            <a:r>
              <a:rPr lang="en-US" altLang="zh-CN" sz="2000">
                <a:ea typeface="宋体" panose="02010600030101010101" pitchFamily="2" charset="-122"/>
                <a:cs typeface="Times New Roman" panose="02020603050405020304" pitchFamily="18" charset="0"/>
              </a:rPr>
              <a:t> </a:t>
            </a:r>
          </a:p>
        </p:txBody>
      </p:sp>
      <p:sp>
        <p:nvSpPr>
          <p:cNvPr id="24586" name="线形标注 1 10">
            <a:extLst>
              <a:ext uri="{FF2B5EF4-FFF2-40B4-BE49-F238E27FC236}">
                <a16:creationId xmlns:a16="http://schemas.microsoft.com/office/drawing/2014/main" id="{D2F50BC3-1BB9-4B94-98D7-CA36FD5375DF}"/>
              </a:ext>
            </a:extLst>
          </p:cNvPr>
          <p:cNvSpPr>
            <a:spLocks/>
          </p:cNvSpPr>
          <p:nvPr/>
        </p:nvSpPr>
        <p:spPr bwMode="auto">
          <a:xfrm>
            <a:off x="3779838" y="1196975"/>
            <a:ext cx="720725" cy="431800"/>
          </a:xfrm>
          <a:prstGeom prst="borderCallout1">
            <a:avLst>
              <a:gd name="adj1" fmla="val 18750"/>
              <a:gd name="adj2" fmla="val -8333"/>
              <a:gd name="adj3" fmla="val 213028"/>
              <a:gd name="adj4" fmla="val -4891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a:ea typeface="宋体" panose="02010600030101010101" pitchFamily="2" charset="-122"/>
              </a:rPr>
              <a:t>EOF</a:t>
            </a:r>
            <a:endParaRPr lang="zh-CN" altLang="en-US" sz="1800">
              <a:ea typeface="宋体" panose="02010600030101010101" pitchFamily="2" charset="-122"/>
            </a:endParaRPr>
          </a:p>
        </p:txBody>
      </p:sp>
      <p:sp>
        <p:nvSpPr>
          <p:cNvPr id="24587" name="线形标注 1 11">
            <a:extLst>
              <a:ext uri="{FF2B5EF4-FFF2-40B4-BE49-F238E27FC236}">
                <a16:creationId xmlns:a16="http://schemas.microsoft.com/office/drawing/2014/main" id="{239985C7-9AD1-4DEF-B80C-97AED65CA459}"/>
              </a:ext>
            </a:extLst>
          </p:cNvPr>
          <p:cNvSpPr>
            <a:spLocks/>
          </p:cNvSpPr>
          <p:nvPr/>
        </p:nvSpPr>
        <p:spPr bwMode="auto">
          <a:xfrm>
            <a:off x="6948488" y="1196975"/>
            <a:ext cx="719137" cy="431800"/>
          </a:xfrm>
          <a:prstGeom prst="borderCallout1">
            <a:avLst>
              <a:gd name="adj1" fmla="val 18750"/>
              <a:gd name="adj2" fmla="val -8333"/>
              <a:gd name="adj3" fmla="val 213028"/>
              <a:gd name="adj4" fmla="val -4891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a:ea typeface="宋体" panose="02010600030101010101" pitchFamily="2" charset="-122"/>
              </a:rPr>
              <a:t>EOF</a:t>
            </a:r>
            <a:endParaRPr lang="zh-CN" altLang="en-US" sz="18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62914"/>
                                        </p:tgtEl>
                                        <p:attrNameLst>
                                          <p:attrName>style.visibility</p:attrName>
                                        </p:attrNameLst>
                                      </p:cBhvr>
                                      <p:to>
                                        <p:strVal val="visible"/>
                                      </p:to>
                                    </p:set>
                                    <p:animEffect transition="in" filter="barn(inVertical)">
                                      <p:cBhvr>
                                        <p:cTn id="7" dur="500"/>
                                        <p:tgtEl>
                                          <p:spTgt spid="1062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914"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 name="日期占位符 3">
            <a:extLst>
              <a:ext uri="{FF2B5EF4-FFF2-40B4-BE49-F238E27FC236}">
                <a16:creationId xmlns:a16="http://schemas.microsoft.com/office/drawing/2014/main" id="{B7DA6FF7-2354-4422-9F79-AA9AACB77C1D}"/>
              </a:ext>
            </a:extLst>
          </p:cNvPr>
          <p:cNvSpPr>
            <a:spLocks noGrp="1"/>
          </p:cNvSpPr>
          <p:nvPr>
            <p:ph type="dt" sz="quarter" idx="10"/>
          </p:nvPr>
        </p:nvSpPr>
        <p:spPr>
          <a:xfrm>
            <a:off x="457200" y="6245225"/>
            <a:ext cx="2133600" cy="476250"/>
          </a:xfrm>
          <a:ln>
            <a:miter lim="800000"/>
            <a:headEnd/>
            <a:tailEnd/>
          </a:ln>
        </p:spPr>
        <p:txBody>
          <a:bodyPr anchor="t"/>
          <a:lstStyle/>
          <a:p>
            <a:pPr>
              <a:defRPr/>
            </a:pPr>
            <a:fld id="{63E6EA98-726F-4AA2-8180-2DB9407815FB}" type="datetime1">
              <a:rPr lang="zh-CN" altLang="en-US">
                <a:latin typeface="+mn-lt"/>
              </a:rPr>
              <a:pPr>
                <a:defRPr/>
              </a:pPr>
              <a:t>2020/12/14</a:t>
            </a:fld>
            <a:endParaRPr lang="en-US" altLang="zh-CN" dirty="0">
              <a:latin typeface="+mn-lt"/>
            </a:endParaRPr>
          </a:p>
        </p:txBody>
      </p:sp>
      <p:sp>
        <p:nvSpPr>
          <p:cNvPr id="25603" name="灯片编号占位符 5">
            <a:extLst>
              <a:ext uri="{FF2B5EF4-FFF2-40B4-BE49-F238E27FC236}">
                <a16:creationId xmlns:a16="http://schemas.microsoft.com/office/drawing/2014/main" id="{53F65956-4760-445A-B95D-F9E49035F58B}"/>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45C4A9D3-6A91-4323-8B3D-B5AF5BE649AC}" type="slidenum">
              <a:rPr lang="en-US" altLang="zh-CN" sz="1400" b="0">
                <a:ea typeface="宋体" panose="02010600030101010101" pitchFamily="2" charset="-122"/>
              </a:rPr>
              <a:pPr>
                <a:spcBef>
                  <a:spcPct val="0"/>
                </a:spcBef>
                <a:buClrTx/>
                <a:buSzTx/>
                <a:buFontTx/>
                <a:buNone/>
              </a:pPr>
              <a:t>21</a:t>
            </a:fld>
            <a:endParaRPr lang="en-US" altLang="zh-CN" sz="1400" b="0">
              <a:ea typeface="宋体" panose="02010600030101010101" pitchFamily="2" charset="-122"/>
            </a:endParaRPr>
          </a:p>
        </p:txBody>
      </p:sp>
      <p:sp>
        <p:nvSpPr>
          <p:cNvPr id="25604" name="Rectangle 3">
            <a:extLst>
              <a:ext uri="{FF2B5EF4-FFF2-40B4-BE49-F238E27FC236}">
                <a16:creationId xmlns:a16="http://schemas.microsoft.com/office/drawing/2014/main" id="{0F0A9E7B-752D-4857-819A-D6E2218A69A7}"/>
              </a:ext>
            </a:extLst>
          </p:cNvPr>
          <p:cNvSpPr>
            <a:spLocks noGrp="1" noChangeArrowheads="1"/>
          </p:cNvSpPr>
          <p:nvPr>
            <p:ph type="title" idx="4294967295"/>
          </p:nvPr>
        </p:nvSpPr>
        <p:spPr>
          <a:xfrm>
            <a:off x="1042988" y="396875"/>
            <a:ext cx="7632700" cy="655638"/>
          </a:xfrm>
        </p:spPr>
        <p:txBody>
          <a:bodyPr anchor="ctr"/>
          <a:lstStyle/>
          <a:p>
            <a:pPr eaLnBrk="1" hangingPunct="1"/>
            <a:r>
              <a:rPr lang="en-US" altLang="zh-CN" sz="3600">
                <a:latin typeface="Times New Roman" panose="02020603050405020304" pitchFamily="18" charset="0"/>
              </a:rPr>
              <a:t>3.1.3 </a:t>
            </a:r>
            <a:r>
              <a:rPr lang="zh-CN" altLang="en-US" sz="3600"/>
              <a:t>源程序的输入缓冲与预处理</a:t>
            </a:r>
            <a:r>
              <a:rPr lang="en-US" altLang="zh-CN" sz="3600"/>
              <a:t>(</a:t>
            </a:r>
            <a:r>
              <a:rPr lang="zh-CN" altLang="en-US" sz="3600"/>
              <a:t>续</a:t>
            </a:r>
            <a:r>
              <a:rPr lang="en-US" altLang="zh-CN" sz="3600"/>
              <a:t>)</a:t>
            </a:r>
          </a:p>
        </p:txBody>
      </p:sp>
      <p:sp>
        <p:nvSpPr>
          <p:cNvPr id="25605" name="Rectangle 4">
            <a:extLst>
              <a:ext uri="{FF2B5EF4-FFF2-40B4-BE49-F238E27FC236}">
                <a16:creationId xmlns:a16="http://schemas.microsoft.com/office/drawing/2014/main" id="{4BE884AA-41F3-461C-8540-15F867C93E90}"/>
              </a:ext>
            </a:extLst>
          </p:cNvPr>
          <p:cNvSpPr>
            <a:spLocks noGrp="1" noChangeArrowheads="1"/>
          </p:cNvSpPr>
          <p:nvPr>
            <p:ph type="body" idx="4294967295"/>
          </p:nvPr>
        </p:nvSpPr>
        <p:spPr>
          <a:xfrm>
            <a:off x="533400" y="1268413"/>
            <a:ext cx="6553200" cy="762000"/>
          </a:xfrm>
        </p:spPr>
        <p:txBody>
          <a:bodyPr/>
          <a:lstStyle/>
          <a:p>
            <a:pPr eaLnBrk="1" hangingPunct="1"/>
            <a:r>
              <a:rPr lang="zh-CN" altLang="en-US" sz="2800">
                <a:latin typeface="楷体_GB2312" pitchFamily="49" charset="-122"/>
              </a:rPr>
              <a:t>双缓冲区</a:t>
            </a:r>
            <a:endParaRPr lang="zh-CN" altLang="en-US" sz="2400">
              <a:solidFill>
                <a:srgbClr val="FF0000"/>
              </a:solidFill>
              <a:latin typeface="楷体_GB2312" pitchFamily="49" charset="-122"/>
            </a:endParaRPr>
          </a:p>
        </p:txBody>
      </p:sp>
      <p:sp>
        <p:nvSpPr>
          <p:cNvPr id="1062918" name="Rectangle 6">
            <a:extLst>
              <a:ext uri="{FF2B5EF4-FFF2-40B4-BE49-F238E27FC236}">
                <a16:creationId xmlns:a16="http://schemas.microsoft.com/office/drawing/2014/main" id="{79B64917-CE2B-4BFC-B253-A5BCD0FA1846}"/>
              </a:ext>
            </a:extLst>
          </p:cNvPr>
          <p:cNvSpPr>
            <a:spLocks noChangeArrowheads="1"/>
          </p:cNvSpPr>
          <p:nvPr/>
        </p:nvSpPr>
        <p:spPr bwMode="auto">
          <a:xfrm>
            <a:off x="395288" y="4652963"/>
            <a:ext cx="6624637" cy="60960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2"/>
              </a:buClr>
              <a:buSzPct val="75000"/>
              <a:buFont typeface="Monotype Sorts" pitchFamily="2" charset="2"/>
              <a:buChar char="n"/>
              <a:defRPr/>
            </a:pPr>
            <a:r>
              <a:rPr kumimoji="1" lang="zh-CN" altLang="en-US" sz="2400" b="1" dirty="0">
                <a:effectLst>
                  <a:outerShdw blurRad="38100" dist="38100" dir="2700000" algn="tl">
                    <a:srgbClr val="FFFFFF"/>
                  </a:outerShdw>
                </a:effectLst>
                <a:latin typeface="Times New Roman" pitchFamily="18" charset="0"/>
              </a:rPr>
              <a:t>大小问题</a:t>
            </a:r>
            <a:r>
              <a:rPr kumimoji="1" lang="en-US" altLang="zh-CN" sz="2400" b="1" dirty="0">
                <a:effectLst>
                  <a:outerShdw blurRad="38100" dist="38100" dir="2700000" algn="tl">
                    <a:srgbClr val="FFFFFF"/>
                  </a:outerShdw>
                </a:effectLst>
                <a:latin typeface="Times New Roman" pitchFamily="18" charset="0"/>
              </a:rPr>
              <a:t>128Byte*2|1024Byte*2|4096Byte*2</a:t>
            </a:r>
          </a:p>
        </p:txBody>
      </p:sp>
      <p:sp>
        <p:nvSpPr>
          <p:cNvPr id="25607" name="Rectangle 7">
            <a:extLst>
              <a:ext uri="{FF2B5EF4-FFF2-40B4-BE49-F238E27FC236}">
                <a16:creationId xmlns:a16="http://schemas.microsoft.com/office/drawing/2014/main" id="{7E43E5CA-A7CD-4897-B747-B6EDC63BB043}"/>
              </a:ext>
            </a:extLst>
          </p:cNvPr>
          <p:cNvSpPr>
            <a:spLocks noChangeArrowheads="1"/>
          </p:cNvSpPr>
          <p:nvPr/>
        </p:nvSpPr>
        <p:spPr bwMode="auto">
          <a:xfrm>
            <a:off x="2890838" y="2227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25608" name="Rectangle 9">
            <a:extLst>
              <a:ext uri="{FF2B5EF4-FFF2-40B4-BE49-F238E27FC236}">
                <a16:creationId xmlns:a16="http://schemas.microsoft.com/office/drawing/2014/main" id="{975C517D-FE65-4A2B-AA46-DB010616424A}"/>
              </a:ext>
            </a:extLst>
          </p:cNvPr>
          <p:cNvSpPr>
            <a:spLocks noChangeArrowheads="1"/>
          </p:cNvSpPr>
          <p:nvPr/>
        </p:nvSpPr>
        <p:spPr bwMode="auto">
          <a:xfrm>
            <a:off x="2328863" y="2227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25609" name="Object 10">
            <a:extLst>
              <a:ext uri="{FF2B5EF4-FFF2-40B4-BE49-F238E27FC236}">
                <a16:creationId xmlns:a16="http://schemas.microsoft.com/office/drawing/2014/main" id="{F8659D7C-33F5-45FA-BCF6-8E981FA5452A}"/>
              </a:ext>
            </a:extLst>
          </p:cNvPr>
          <p:cNvGraphicFramePr>
            <a:graphicFrameLocks noChangeAspect="1"/>
          </p:cNvGraphicFramePr>
          <p:nvPr/>
        </p:nvGraphicFramePr>
        <p:xfrm>
          <a:off x="793750" y="1792288"/>
          <a:ext cx="6689725" cy="2089150"/>
        </p:xfrm>
        <a:graphic>
          <a:graphicData uri="http://schemas.openxmlformats.org/presentationml/2006/ole">
            <mc:AlternateContent xmlns:mc="http://schemas.openxmlformats.org/markup-compatibility/2006">
              <mc:Choice xmlns:v="urn:schemas-microsoft-com:vml" Requires="v">
                <p:oleObj spid="_x0000_s25610" name="Visio" r:id="rId3" imgW="3901440" imgH="1403942" progId="Visio.Drawing.11">
                  <p:embed/>
                </p:oleObj>
              </mc:Choice>
              <mc:Fallback>
                <p:oleObj name="Visio" r:id="rId3" imgW="3901440" imgH="1403942" progId="Visio.Drawing.11">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750" y="1792288"/>
                        <a:ext cx="6689725" cy="2089150"/>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62918"/>
                                        </p:tgtEl>
                                        <p:attrNameLst>
                                          <p:attrName>style.visibility</p:attrName>
                                        </p:attrNameLst>
                                      </p:cBhvr>
                                      <p:to>
                                        <p:strVal val="visible"/>
                                      </p:to>
                                    </p:set>
                                    <p:anim calcmode="lin" valueType="num">
                                      <p:cBhvr additive="base">
                                        <p:cTn id="7" dur="500" fill="hold"/>
                                        <p:tgtEl>
                                          <p:spTgt spid="1062918"/>
                                        </p:tgtEl>
                                        <p:attrNameLst>
                                          <p:attrName>ppt_x</p:attrName>
                                        </p:attrNameLst>
                                      </p:cBhvr>
                                      <p:tavLst>
                                        <p:tav tm="0">
                                          <p:val>
                                            <p:strVal val="0-#ppt_w/2"/>
                                          </p:val>
                                        </p:tav>
                                        <p:tav tm="100000">
                                          <p:val>
                                            <p:strVal val="#ppt_x"/>
                                          </p:val>
                                        </p:tav>
                                      </p:tavLst>
                                    </p:anim>
                                    <p:anim calcmode="lin" valueType="num">
                                      <p:cBhvr additive="base">
                                        <p:cTn id="8" dur="500" fill="hold"/>
                                        <p:tgtEl>
                                          <p:spTgt spid="10629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91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E0CB0FB-95E9-4775-BB5A-40BCEC5D2790}"/>
              </a:ext>
            </a:extLst>
          </p:cNvPr>
          <p:cNvSpPr>
            <a:spLocks noGrp="1"/>
          </p:cNvSpPr>
          <p:nvPr>
            <p:ph type="dt" sz="quarter" idx="10"/>
          </p:nvPr>
        </p:nvSpPr>
        <p:spPr>
          <a:xfrm>
            <a:off x="457200" y="6245225"/>
            <a:ext cx="2133600" cy="476250"/>
          </a:xfrm>
          <a:ln>
            <a:miter lim="800000"/>
            <a:headEnd/>
            <a:tailEnd/>
          </a:ln>
        </p:spPr>
        <p:txBody>
          <a:bodyPr anchor="t"/>
          <a:lstStyle/>
          <a:p>
            <a:pPr>
              <a:defRPr/>
            </a:pPr>
            <a:fld id="{0B816996-4610-4B03-890C-91BF5286B90C}" type="datetime1">
              <a:rPr lang="zh-CN" altLang="en-US">
                <a:latin typeface="+mn-lt"/>
              </a:rPr>
              <a:pPr>
                <a:defRPr/>
              </a:pPr>
              <a:t>2020/12/14</a:t>
            </a:fld>
            <a:endParaRPr lang="en-US" altLang="zh-CN">
              <a:latin typeface="+mn-lt"/>
            </a:endParaRPr>
          </a:p>
        </p:txBody>
      </p:sp>
      <p:sp>
        <p:nvSpPr>
          <p:cNvPr id="26627" name="灯片编号占位符 5">
            <a:extLst>
              <a:ext uri="{FF2B5EF4-FFF2-40B4-BE49-F238E27FC236}">
                <a16:creationId xmlns:a16="http://schemas.microsoft.com/office/drawing/2014/main" id="{81797A8B-A230-4791-8A35-F35C602C6404}"/>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00C75DA-E707-4795-AB5E-12207BFD11C7}" type="slidenum">
              <a:rPr lang="en-US" altLang="zh-CN" sz="1400" b="0">
                <a:ea typeface="宋体" panose="02010600030101010101" pitchFamily="2" charset="-122"/>
              </a:rPr>
              <a:pPr>
                <a:spcBef>
                  <a:spcPct val="0"/>
                </a:spcBef>
                <a:buClrTx/>
                <a:buSzTx/>
                <a:buFontTx/>
                <a:buNone/>
              </a:pPr>
              <a:t>22</a:t>
            </a:fld>
            <a:endParaRPr lang="en-US" altLang="zh-CN" sz="1400" b="0">
              <a:ea typeface="宋体" panose="02010600030101010101" pitchFamily="2" charset="-122"/>
            </a:endParaRPr>
          </a:p>
        </p:txBody>
      </p:sp>
      <p:sp>
        <p:nvSpPr>
          <p:cNvPr id="26628" name="Rectangle 2">
            <a:extLst>
              <a:ext uri="{FF2B5EF4-FFF2-40B4-BE49-F238E27FC236}">
                <a16:creationId xmlns:a16="http://schemas.microsoft.com/office/drawing/2014/main" id="{BADBE119-F99F-4E14-91CF-4A1BAC604F12}"/>
              </a:ext>
            </a:extLst>
          </p:cNvPr>
          <p:cNvSpPr>
            <a:spLocks noGrp="1" noChangeArrowheads="1"/>
          </p:cNvSpPr>
          <p:nvPr>
            <p:ph type="title" idx="4294967295"/>
          </p:nvPr>
        </p:nvSpPr>
        <p:spPr>
          <a:xfrm>
            <a:off x="1114425" y="476250"/>
            <a:ext cx="7058025" cy="588963"/>
          </a:xfrm>
        </p:spPr>
        <p:txBody>
          <a:bodyPr anchor="ctr"/>
          <a:lstStyle/>
          <a:p>
            <a:pPr eaLnBrk="1" hangingPunct="1"/>
            <a:r>
              <a:rPr lang="en-US" altLang="zh-CN" sz="4000">
                <a:latin typeface="Times New Roman" panose="02020603050405020304" pitchFamily="18" charset="0"/>
              </a:rPr>
              <a:t>3.1.4 </a:t>
            </a:r>
            <a:r>
              <a:rPr lang="zh-CN" altLang="en-US" sz="4000"/>
              <a:t>词法分析阶段的错误处理 </a:t>
            </a:r>
          </a:p>
        </p:txBody>
      </p:sp>
      <p:sp>
        <p:nvSpPr>
          <p:cNvPr id="2108419" name="Rectangle 3">
            <a:extLst>
              <a:ext uri="{FF2B5EF4-FFF2-40B4-BE49-F238E27FC236}">
                <a16:creationId xmlns:a16="http://schemas.microsoft.com/office/drawing/2014/main" id="{89117E38-73B7-43D7-9C90-250F6BE5915D}"/>
              </a:ext>
            </a:extLst>
          </p:cNvPr>
          <p:cNvSpPr>
            <a:spLocks noGrp="1" noChangeArrowheads="1"/>
          </p:cNvSpPr>
          <p:nvPr>
            <p:ph type="body" idx="4294967295"/>
          </p:nvPr>
        </p:nvSpPr>
        <p:spPr>
          <a:xfrm>
            <a:off x="395288" y="1484313"/>
            <a:ext cx="8640762" cy="5040312"/>
          </a:xfrm>
        </p:spPr>
        <p:txBody>
          <a:bodyPr/>
          <a:lstStyle/>
          <a:p>
            <a:pPr eaLnBrk="1" hangingPunct="1">
              <a:buFont typeface="Wingdings" panose="05000000000000000000" pitchFamily="2" charset="2"/>
              <a:buNone/>
            </a:pPr>
            <a:r>
              <a:rPr lang="en-US" altLang="zh-CN">
                <a:latin typeface="楷体_GB2312" pitchFamily="49" charset="-122"/>
              </a:rPr>
              <a:t>1</a:t>
            </a:r>
            <a:r>
              <a:rPr lang="zh-CN" altLang="en-US">
                <a:latin typeface="楷体_GB2312" pitchFamily="49" charset="-122"/>
              </a:rPr>
              <a:t>．非法字符</a:t>
            </a:r>
          </a:p>
          <a:p>
            <a:pPr eaLnBrk="1" hangingPunct="1">
              <a:buFont typeface="Wingdings" panose="05000000000000000000" pitchFamily="2" charset="2"/>
              <a:buNone/>
            </a:pPr>
            <a:r>
              <a:rPr lang="en-US" altLang="zh-CN">
                <a:latin typeface="楷体_GB2312" pitchFamily="49" charset="-122"/>
              </a:rPr>
              <a:t>2</a:t>
            </a:r>
            <a:r>
              <a:rPr lang="zh-CN" altLang="en-US">
                <a:latin typeface="楷体_GB2312" pitchFamily="49" charset="-122"/>
              </a:rPr>
              <a:t>．单词拼写错误</a:t>
            </a:r>
          </a:p>
          <a:p>
            <a:pPr eaLnBrk="1" hangingPunct="1">
              <a:buFont typeface="Wingdings" panose="05000000000000000000" pitchFamily="2" charset="2"/>
              <a:buNone/>
            </a:pPr>
            <a:r>
              <a:rPr lang="en-US" altLang="zh-CN">
                <a:latin typeface="楷体_GB2312" pitchFamily="49" charset="-122"/>
              </a:rPr>
              <a:t>3</a:t>
            </a:r>
            <a:r>
              <a:rPr lang="zh-CN" altLang="en-US">
                <a:latin typeface="楷体_GB2312" pitchFamily="49" charset="-122"/>
              </a:rPr>
              <a:t>．注释或字符常量不封闭</a:t>
            </a:r>
          </a:p>
          <a:p>
            <a:pPr eaLnBrk="1" hangingPunct="1">
              <a:buFont typeface="Wingdings" panose="05000000000000000000" pitchFamily="2" charset="2"/>
              <a:buNone/>
            </a:pPr>
            <a:r>
              <a:rPr lang="en-US" altLang="zh-CN">
                <a:latin typeface="楷体_GB2312" pitchFamily="49" charset="-122"/>
              </a:rPr>
              <a:t>4</a:t>
            </a:r>
            <a:r>
              <a:rPr lang="zh-CN" altLang="en-US">
                <a:latin typeface="楷体_GB2312" pitchFamily="49" charset="-122"/>
              </a:rPr>
              <a:t>．变量重复说明</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084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084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084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08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8419"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ECC95D2-2098-4C31-87B2-9118631B66EF}"/>
              </a:ext>
            </a:extLst>
          </p:cNvPr>
          <p:cNvSpPr>
            <a:spLocks noGrp="1"/>
          </p:cNvSpPr>
          <p:nvPr>
            <p:ph type="dt" sz="quarter" idx="10"/>
          </p:nvPr>
        </p:nvSpPr>
        <p:spPr>
          <a:xfrm>
            <a:off x="457200" y="6245225"/>
            <a:ext cx="2133600" cy="476250"/>
          </a:xfrm>
          <a:ln>
            <a:miter lim="800000"/>
            <a:headEnd/>
            <a:tailEnd/>
          </a:ln>
        </p:spPr>
        <p:txBody>
          <a:bodyPr anchor="t"/>
          <a:lstStyle/>
          <a:p>
            <a:pPr>
              <a:defRPr/>
            </a:pPr>
            <a:fld id="{0B816996-4610-4B03-890C-91BF5286B90C}" type="datetime1">
              <a:rPr lang="zh-CN" altLang="en-US">
                <a:latin typeface="+mn-lt"/>
              </a:rPr>
              <a:pPr>
                <a:defRPr/>
              </a:pPr>
              <a:t>2020/12/14</a:t>
            </a:fld>
            <a:endParaRPr lang="en-US" altLang="zh-CN">
              <a:latin typeface="+mn-lt"/>
            </a:endParaRPr>
          </a:p>
        </p:txBody>
      </p:sp>
      <p:sp>
        <p:nvSpPr>
          <p:cNvPr id="27651" name="灯片编号占位符 5">
            <a:extLst>
              <a:ext uri="{FF2B5EF4-FFF2-40B4-BE49-F238E27FC236}">
                <a16:creationId xmlns:a16="http://schemas.microsoft.com/office/drawing/2014/main" id="{3CE7E3D0-CC98-4AEA-BD73-605BCF8ADBE9}"/>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01296F1-63A6-41B2-AA7E-DC5358E6AA27}" type="slidenum">
              <a:rPr lang="en-US" altLang="zh-CN" sz="1400" b="0">
                <a:ea typeface="宋体" panose="02010600030101010101" pitchFamily="2" charset="-122"/>
              </a:rPr>
              <a:pPr>
                <a:spcBef>
                  <a:spcPct val="0"/>
                </a:spcBef>
                <a:buClrTx/>
                <a:buSzTx/>
                <a:buFontTx/>
                <a:buNone/>
              </a:pPr>
              <a:t>23</a:t>
            </a:fld>
            <a:endParaRPr lang="en-US" altLang="zh-CN" sz="1400" b="0">
              <a:ea typeface="宋体" panose="02010600030101010101" pitchFamily="2" charset="-122"/>
            </a:endParaRPr>
          </a:p>
        </p:txBody>
      </p:sp>
      <p:sp>
        <p:nvSpPr>
          <p:cNvPr id="27652" name="Rectangle 2">
            <a:extLst>
              <a:ext uri="{FF2B5EF4-FFF2-40B4-BE49-F238E27FC236}">
                <a16:creationId xmlns:a16="http://schemas.microsoft.com/office/drawing/2014/main" id="{4C51DE53-AA0A-4DD9-B457-812B91AAE296}"/>
              </a:ext>
            </a:extLst>
          </p:cNvPr>
          <p:cNvSpPr>
            <a:spLocks noGrp="1" noChangeArrowheads="1"/>
          </p:cNvSpPr>
          <p:nvPr>
            <p:ph type="title" idx="4294967295"/>
          </p:nvPr>
        </p:nvSpPr>
        <p:spPr>
          <a:xfrm>
            <a:off x="1114425" y="476250"/>
            <a:ext cx="7058025" cy="588963"/>
          </a:xfrm>
        </p:spPr>
        <p:txBody>
          <a:bodyPr anchor="ctr"/>
          <a:lstStyle/>
          <a:p>
            <a:pPr eaLnBrk="1" hangingPunct="1"/>
            <a:r>
              <a:rPr lang="en-US" altLang="zh-CN" sz="4000">
                <a:latin typeface="Times New Roman" panose="02020603050405020304" pitchFamily="18" charset="0"/>
              </a:rPr>
              <a:t>3.1.4 </a:t>
            </a:r>
            <a:r>
              <a:rPr lang="zh-CN" altLang="en-US" sz="4000"/>
              <a:t>词法分析阶段的错误处理 </a:t>
            </a:r>
          </a:p>
        </p:txBody>
      </p:sp>
      <p:sp>
        <p:nvSpPr>
          <p:cNvPr id="2108419" name="Rectangle 3">
            <a:extLst>
              <a:ext uri="{FF2B5EF4-FFF2-40B4-BE49-F238E27FC236}">
                <a16:creationId xmlns:a16="http://schemas.microsoft.com/office/drawing/2014/main" id="{B517CBB8-ED0B-416D-B15C-881621015C95}"/>
              </a:ext>
            </a:extLst>
          </p:cNvPr>
          <p:cNvSpPr>
            <a:spLocks noGrp="1" noChangeArrowheads="1"/>
          </p:cNvSpPr>
          <p:nvPr>
            <p:ph type="body" idx="4294967295"/>
          </p:nvPr>
        </p:nvSpPr>
        <p:spPr>
          <a:xfrm>
            <a:off x="395288" y="1484313"/>
            <a:ext cx="8640762" cy="5040312"/>
          </a:xfrm>
        </p:spPr>
        <p:txBody>
          <a:bodyPr/>
          <a:lstStyle/>
          <a:p>
            <a:pPr eaLnBrk="1" hangingPunct="1">
              <a:buFont typeface="Wingdings" panose="05000000000000000000" pitchFamily="2" charset="2"/>
              <a:buNone/>
            </a:pPr>
            <a:r>
              <a:rPr lang="en-US" altLang="zh-CN">
                <a:latin typeface="楷体_GB2312" pitchFamily="49" charset="-122"/>
              </a:rPr>
              <a:t>1</a:t>
            </a:r>
            <a:r>
              <a:rPr lang="zh-CN" altLang="en-US">
                <a:latin typeface="楷体_GB2312" pitchFamily="49" charset="-122"/>
              </a:rPr>
              <a:t>．非法字符检查</a:t>
            </a:r>
            <a:endParaRPr lang="en-US" altLang="zh-CN">
              <a:latin typeface="楷体_GB2312" pitchFamily="49" charset="-122"/>
            </a:endParaRPr>
          </a:p>
          <a:p>
            <a:pPr eaLnBrk="1" hangingPunct="1"/>
            <a:r>
              <a:rPr lang="zh-CN" altLang="en-US">
                <a:latin typeface="楷体_GB2312" pitchFamily="49" charset="-122"/>
              </a:rPr>
              <a:t>维护一个合法字符集合，对于每一个输入字符，判断该字符是否属于该字符集合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084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8419"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12DAE25-423C-4BE3-A989-E9C44AEF81BD}"/>
              </a:ext>
            </a:extLst>
          </p:cNvPr>
          <p:cNvSpPr>
            <a:spLocks noGrp="1"/>
          </p:cNvSpPr>
          <p:nvPr>
            <p:ph type="dt" sz="quarter" idx="10"/>
          </p:nvPr>
        </p:nvSpPr>
        <p:spPr>
          <a:xfrm>
            <a:off x="457200" y="6245225"/>
            <a:ext cx="2133600" cy="476250"/>
          </a:xfrm>
          <a:ln>
            <a:miter lim="800000"/>
            <a:headEnd/>
            <a:tailEnd/>
          </a:ln>
        </p:spPr>
        <p:txBody>
          <a:bodyPr anchor="t"/>
          <a:lstStyle/>
          <a:p>
            <a:pPr>
              <a:defRPr/>
            </a:pPr>
            <a:fld id="{0B816996-4610-4B03-890C-91BF5286B90C}" type="datetime1">
              <a:rPr lang="zh-CN" altLang="en-US">
                <a:latin typeface="+mn-lt"/>
              </a:rPr>
              <a:pPr>
                <a:defRPr/>
              </a:pPr>
              <a:t>2020/12/14</a:t>
            </a:fld>
            <a:endParaRPr lang="en-US" altLang="zh-CN">
              <a:latin typeface="+mn-lt"/>
            </a:endParaRPr>
          </a:p>
        </p:txBody>
      </p:sp>
      <p:sp>
        <p:nvSpPr>
          <p:cNvPr id="28675" name="灯片编号占位符 5">
            <a:extLst>
              <a:ext uri="{FF2B5EF4-FFF2-40B4-BE49-F238E27FC236}">
                <a16:creationId xmlns:a16="http://schemas.microsoft.com/office/drawing/2014/main" id="{280B2A02-9FE0-49EE-B3B6-851F05A0C290}"/>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34E6CF4D-269F-48B7-88E0-FB4452A4853C}" type="slidenum">
              <a:rPr lang="en-US" altLang="zh-CN" sz="1400" b="0">
                <a:ea typeface="宋体" panose="02010600030101010101" pitchFamily="2" charset="-122"/>
              </a:rPr>
              <a:pPr>
                <a:spcBef>
                  <a:spcPct val="0"/>
                </a:spcBef>
                <a:buClrTx/>
                <a:buSzTx/>
                <a:buFontTx/>
                <a:buNone/>
              </a:pPr>
              <a:t>24</a:t>
            </a:fld>
            <a:endParaRPr lang="en-US" altLang="zh-CN" sz="1400" b="0">
              <a:ea typeface="宋体" panose="02010600030101010101" pitchFamily="2" charset="-122"/>
            </a:endParaRPr>
          </a:p>
        </p:txBody>
      </p:sp>
      <p:sp>
        <p:nvSpPr>
          <p:cNvPr id="28676" name="Rectangle 2">
            <a:extLst>
              <a:ext uri="{FF2B5EF4-FFF2-40B4-BE49-F238E27FC236}">
                <a16:creationId xmlns:a16="http://schemas.microsoft.com/office/drawing/2014/main" id="{5343AC01-CE7A-4FD2-8D35-D9E98FEA4D0B}"/>
              </a:ext>
            </a:extLst>
          </p:cNvPr>
          <p:cNvSpPr>
            <a:spLocks noGrp="1" noChangeArrowheads="1"/>
          </p:cNvSpPr>
          <p:nvPr>
            <p:ph type="title" idx="4294967295"/>
          </p:nvPr>
        </p:nvSpPr>
        <p:spPr>
          <a:xfrm>
            <a:off x="1114425" y="476250"/>
            <a:ext cx="7058025" cy="588963"/>
          </a:xfrm>
        </p:spPr>
        <p:txBody>
          <a:bodyPr anchor="ctr"/>
          <a:lstStyle/>
          <a:p>
            <a:pPr eaLnBrk="1" hangingPunct="1"/>
            <a:r>
              <a:rPr lang="en-US" altLang="zh-CN" sz="4000">
                <a:latin typeface="Times New Roman" panose="02020603050405020304" pitchFamily="18" charset="0"/>
              </a:rPr>
              <a:t>3.1.4 </a:t>
            </a:r>
            <a:r>
              <a:rPr lang="zh-CN" altLang="en-US" sz="4000"/>
              <a:t>词法分析阶段的错误处理 </a:t>
            </a:r>
          </a:p>
        </p:txBody>
      </p:sp>
      <p:sp>
        <p:nvSpPr>
          <p:cNvPr id="2108419" name="Rectangle 3">
            <a:extLst>
              <a:ext uri="{FF2B5EF4-FFF2-40B4-BE49-F238E27FC236}">
                <a16:creationId xmlns:a16="http://schemas.microsoft.com/office/drawing/2014/main" id="{D032E475-AD98-49B8-B940-31A01E360932}"/>
              </a:ext>
            </a:extLst>
          </p:cNvPr>
          <p:cNvSpPr>
            <a:spLocks noGrp="1" noChangeArrowheads="1"/>
          </p:cNvSpPr>
          <p:nvPr>
            <p:ph type="body" idx="4294967295"/>
          </p:nvPr>
        </p:nvSpPr>
        <p:spPr>
          <a:xfrm>
            <a:off x="395288" y="1484313"/>
            <a:ext cx="8640762" cy="5040312"/>
          </a:xfrm>
        </p:spPr>
        <p:txBody>
          <a:bodyPr/>
          <a:lstStyle/>
          <a:p>
            <a:pPr eaLnBrk="1" hangingPunct="1">
              <a:buFont typeface="Wingdings" panose="05000000000000000000" pitchFamily="2" charset="2"/>
              <a:buNone/>
            </a:pPr>
            <a:r>
              <a:rPr lang="en-US" altLang="zh-CN">
                <a:latin typeface="楷体_GB2312" pitchFamily="49" charset="-122"/>
              </a:rPr>
              <a:t>2</a:t>
            </a:r>
            <a:r>
              <a:rPr lang="zh-CN" altLang="en-US">
                <a:latin typeface="楷体_GB2312" pitchFamily="49" charset="-122"/>
              </a:rPr>
              <a:t>．单词拼写错误</a:t>
            </a:r>
            <a:endParaRPr lang="en-US" altLang="zh-CN">
              <a:latin typeface="楷体_GB2312" pitchFamily="49" charset="-122"/>
            </a:endParaRPr>
          </a:p>
          <a:p>
            <a:pPr eaLnBrk="1" hangingPunct="1"/>
            <a:r>
              <a:rPr lang="zh-CN" altLang="en-US">
                <a:latin typeface="楷体_GB2312" pitchFamily="49" charset="-122"/>
              </a:rPr>
              <a:t>关键字拼写词法分析阶段无法检测，待语法分析阶段发现错误</a:t>
            </a:r>
            <a:endParaRPr lang="en-US" altLang="zh-CN">
              <a:latin typeface="楷体_GB2312" pitchFamily="49" charset="-122"/>
            </a:endParaRPr>
          </a:p>
          <a:p>
            <a:pPr eaLnBrk="1" hangingPunct="1"/>
            <a:r>
              <a:rPr lang="zh-CN" altLang="en-US">
                <a:latin typeface="楷体_GB2312" pitchFamily="49" charset="-122"/>
              </a:rPr>
              <a:t>标识符拼写错误，如</a:t>
            </a:r>
            <a:r>
              <a:rPr lang="en-US" altLang="zh-CN">
                <a:latin typeface="楷体_GB2312" pitchFamily="49" charset="-122"/>
              </a:rPr>
              <a:t>3b78</a:t>
            </a:r>
            <a:r>
              <a:rPr lang="zh-CN" altLang="en-US">
                <a:latin typeface="楷体_GB2312" pitchFamily="49" charset="-122"/>
              </a:rPr>
              <a:t>，处理方法有两种</a:t>
            </a:r>
            <a:endParaRPr lang="en-US" altLang="zh-CN">
              <a:latin typeface="楷体_GB2312" pitchFamily="49" charset="-122"/>
            </a:endParaRPr>
          </a:p>
          <a:p>
            <a:pPr lvl="1" eaLnBrk="1" hangingPunct="1"/>
            <a:r>
              <a:rPr lang="zh-CN" altLang="en-US">
                <a:latin typeface="楷体_GB2312" pitchFamily="49" charset="-122"/>
              </a:rPr>
              <a:t>识别出整数</a:t>
            </a:r>
            <a:r>
              <a:rPr lang="en-US" altLang="zh-CN">
                <a:latin typeface="楷体_GB2312" pitchFamily="49" charset="-122"/>
              </a:rPr>
              <a:t>3</a:t>
            </a:r>
            <a:r>
              <a:rPr lang="zh-CN" altLang="en-US">
                <a:latin typeface="楷体_GB2312" pitchFamily="49" charset="-122"/>
              </a:rPr>
              <a:t>、标识符</a:t>
            </a:r>
            <a:r>
              <a:rPr lang="en-US" altLang="zh-CN">
                <a:latin typeface="楷体_GB2312" pitchFamily="49" charset="-122"/>
              </a:rPr>
              <a:t>b78</a:t>
            </a:r>
          </a:p>
          <a:p>
            <a:pPr lvl="1" eaLnBrk="1" hangingPunct="1"/>
            <a:r>
              <a:rPr lang="zh-CN" altLang="en-US">
                <a:latin typeface="楷体_GB2312" pitchFamily="49" charset="-122"/>
              </a:rPr>
              <a:t>错误的标识符</a:t>
            </a:r>
            <a:r>
              <a:rPr lang="en-US" altLang="zh-CN">
                <a:latin typeface="楷体_GB2312" pitchFamily="49" charset="-122"/>
              </a:rPr>
              <a:t>   </a:t>
            </a:r>
            <a:endParaRPr lang="zh-CN" altLang="en-US">
              <a:latin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0841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084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10841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1084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8419"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6B2316C-AE1B-4C43-B6B8-A61585EDF111}"/>
              </a:ext>
            </a:extLst>
          </p:cNvPr>
          <p:cNvSpPr>
            <a:spLocks noGrp="1"/>
          </p:cNvSpPr>
          <p:nvPr>
            <p:ph type="dt" sz="quarter" idx="10"/>
          </p:nvPr>
        </p:nvSpPr>
        <p:spPr>
          <a:xfrm>
            <a:off x="457200" y="6245225"/>
            <a:ext cx="2133600" cy="476250"/>
          </a:xfrm>
          <a:ln>
            <a:miter lim="800000"/>
            <a:headEnd/>
            <a:tailEnd/>
          </a:ln>
        </p:spPr>
        <p:txBody>
          <a:bodyPr anchor="t"/>
          <a:lstStyle/>
          <a:p>
            <a:pPr>
              <a:defRPr/>
            </a:pPr>
            <a:fld id="{0B816996-4610-4B03-890C-91BF5286B90C}" type="datetime1">
              <a:rPr lang="zh-CN" altLang="en-US">
                <a:latin typeface="+mn-lt"/>
              </a:rPr>
              <a:pPr>
                <a:defRPr/>
              </a:pPr>
              <a:t>2020/12/14</a:t>
            </a:fld>
            <a:endParaRPr lang="en-US" altLang="zh-CN">
              <a:latin typeface="+mn-lt"/>
            </a:endParaRPr>
          </a:p>
        </p:txBody>
      </p:sp>
      <p:sp>
        <p:nvSpPr>
          <p:cNvPr id="29699" name="灯片编号占位符 5">
            <a:extLst>
              <a:ext uri="{FF2B5EF4-FFF2-40B4-BE49-F238E27FC236}">
                <a16:creationId xmlns:a16="http://schemas.microsoft.com/office/drawing/2014/main" id="{2C560FA8-55AE-4BFD-AD04-40A5BF5CBA7E}"/>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7ED80C3-67F9-490D-881F-3F189E176F32}" type="slidenum">
              <a:rPr lang="en-US" altLang="zh-CN" sz="1400" b="0">
                <a:ea typeface="宋体" panose="02010600030101010101" pitchFamily="2" charset="-122"/>
              </a:rPr>
              <a:pPr>
                <a:spcBef>
                  <a:spcPct val="0"/>
                </a:spcBef>
                <a:buClrTx/>
                <a:buSzTx/>
                <a:buFontTx/>
                <a:buNone/>
              </a:pPr>
              <a:t>25</a:t>
            </a:fld>
            <a:endParaRPr lang="en-US" altLang="zh-CN" sz="1400" b="0">
              <a:ea typeface="宋体" panose="02010600030101010101" pitchFamily="2" charset="-122"/>
            </a:endParaRPr>
          </a:p>
        </p:txBody>
      </p:sp>
      <p:sp>
        <p:nvSpPr>
          <p:cNvPr id="29700" name="Rectangle 2">
            <a:extLst>
              <a:ext uri="{FF2B5EF4-FFF2-40B4-BE49-F238E27FC236}">
                <a16:creationId xmlns:a16="http://schemas.microsoft.com/office/drawing/2014/main" id="{C0009E8C-ABCA-4564-BE23-48BD350C802E}"/>
              </a:ext>
            </a:extLst>
          </p:cNvPr>
          <p:cNvSpPr>
            <a:spLocks noGrp="1" noChangeArrowheads="1"/>
          </p:cNvSpPr>
          <p:nvPr>
            <p:ph type="title" idx="4294967295"/>
          </p:nvPr>
        </p:nvSpPr>
        <p:spPr>
          <a:xfrm>
            <a:off x="1114425" y="476250"/>
            <a:ext cx="7058025" cy="588963"/>
          </a:xfrm>
        </p:spPr>
        <p:txBody>
          <a:bodyPr anchor="ctr"/>
          <a:lstStyle/>
          <a:p>
            <a:pPr eaLnBrk="1" hangingPunct="1"/>
            <a:r>
              <a:rPr lang="en-US" altLang="zh-CN" sz="4000">
                <a:latin typeface="Times New Roman" panose="02020603050405020304" pitchFamily="18" charset="0"/>
              </a:rPr>
              <a:t>3.1.4 </a:t>
            </a:r>
            <a:r>
              <a:rPr lang="zh-CN" altLang="en-US" sz="4000"/>
              <a:t>词法分析阶段的错误处理 </a:t>
            </a:r>
          </a:p>
        </p:txBody>
      </p:sp>
      <p:sp>
        <p:nvSpPr>
          <p:cNvPr id="2108419" name="Rectangle 3">
            <a:extLst>
              <a:ext uri="{FF2B5EF4-FFF2-40B4-BE49-F238E27FC236}">
                <a16:creationId xmlns:a16="http://schemas.microsoft.com/office/drawing/2014/main" id="{72FDBA44-92EA-4175-813E-4FBBC4B9EAC7}"/>
              </a:ext>
            </a:extLst>
          </p:cNvPr>
          <p:cNvSpPr>
            <a:spLocks noGrp="1" noChangeArrowheads="1"/>
          </p:cNvSpPr>
          <p:nvPr>
            <p:ph type="body" idx="4294967295"/>
          </p:nvPr>
        </p:nvSpPr>
        <p:spPr>
          <a:xfrm>
            <a:off x="395288" y="1484313"/>
            <a:ext cx="8640762" cy="5040312"/>
          </a:xfrm>
        </p:spPr>
        <p:txBody>
          <a:bodyPr/>
          <a:lstStyle/>
          <a:p>
            <a:pPr eaLnBrk="1" hangingPunct="1">
              <a:buFont typeface="Wingdings" panose="05000000000000000000" pitchFamily="2" charset="2"/>
              <a:buNone/>
            </a:pPr>
            <a:r>
              <a:rPr lang="en-US" altLang="zh-CN">
                <a:latin typeface="楷体_GB2312" pitchFamily="49" charset="-122"/>
              </a:rPr>
              <a:t>3</a:t>
            </a:r>
            <a:r>
              <a:rPr lang="zh-CN" altLang="en-US">
                <a:latin typeface="楷体_GB2312" pitchFamily="49" charset="-122"/>
              </a:rPr>
              <a:t>．不封闭错误检查</a:t>
            </a:r>
            <a:endParaRPr lang="en-US" altLang="zh-CN">
              <a:latin typeface="楷体_GB2312" pitchFamily="49" charset="-122"/>
            </a:endParaRPr>
          </a:p>
          <a:p>
            <a:pPr eaLnBrk="1" hangingPunct="1"/>
            <a:r>
              <a:rPr lang="zh-CN" altLang="en-US">
                <a:latin typeface="楷体_GB2312" pitchFamily="49" charset="-122"/>
              </a:rPr>
              <a:t>影响正常程序分析</a:t>
            </a:r>
            <a:endParaRPr lang="en-US" altLang="zh-CN">
              <a:latin typeface="楷体_GB2312" pitchFamily="49" charset="-122"/>
            </a:endParaRPr>
          </a:p>
          <a:p>
            <a:pPr eaLnBrk="1" hangingPunct="1"/>
            <a:r>
              <a:rPr lang="zh-CN" altLang="en-US">
                <a:latin typeface="楷体_GB2312" pitchFamily="49" charset="-122"/>
              </a:rPr>
              <a:t>对注释或字符串长度加以限制，如注释长度不超过</a:t>
            </a:r>
            <a:r>
              <a:rPr lang="en-US" altLang="zh-CN">
                <a:latin typeface="楷体_GB2312" pitchFamily="49" charset="-122"/>
              </a:rPr>
              <a:t>1</a:t>
            </a:r>
            <a:r>
              <a:rPr lang="zh-CN" altLang="en-US">
                <a:latin typeface="楷体_GB2312" pitchFamily="49" charset="-122"/>
              </a:rPr>
              <a:t>行，字符串长度最大是</a:t>
            </a:r>
            <a:r>
              <a:rPr lang="en-US" altLang="zh-CN">
                <a:latin typeface="楷体_GB2312" pitchFamily="49" charset="-122"/>
              </a:rPr>
              <a:t>256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108419">
                                            <p:txEl>
                                              <p:pRg st="1" end="1"/>
                                            </p:txEl>
                                          </p:spTgt>
                                        </p:tgtEl>
                                        <p:attrNameLst>
                                          <p:attrName>style.visibility</p:attrName>
                                        </p:attrNameLst>
                                      </p:cBhvr>
                                      <p:to>
                                        <p:strVal val="visible"/>
                                      </p:to>
                                    </p:set>
                                    <p:animEffect transition="in" filter="barn(inVertical)">
                                      <p:cBhvr>
                                        <p:cTn id="7" dur="500"/>
                                        <p:tgtEl>
                                          <p:spTgt spid="21084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2108419">
                                            <p:txEl>
                                              <p:pRg st="2" end="2"/>
                                            </p:txEl>
                                          </p:spTgt>
                                        </p:tgtEl>
                                        <p:attrNameLst>
                                          <p:attrName>style.visibility</p:attrName>
                                        </p:attrNameLst>
                                      </p:cBhvr>
                                      <p:to>
                                        <p:strVal val="visible"/>
                                      </p:to>
                                    </p:set>
                                    <p:animEffect transition="in" filter="barn(inVertical)">
                                      <p:cBhvr>
                                        <p:cTn id="12" dur="500"/>
                                        <p:tgtEl>
                                          <p:spTgt spid="21084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6A2E878C-CFAC-4E4A-84DA-7675955A22DA}"/>
              </a:ext>
            </a:extLst>
          </p:cNvPr>
          <p:cNvSpPr>
            <a:spLocks noGrp="1"/>
          </p:cNvSpPr>
          <p:nvPr>
            <p:ph type="dt" sz="quarter" idx="10"/>
          </p:nvPr>
        </p:nvSpPr>
        <p:spPr>
          <a:xfrm>
            <a:off x="457200" y="6245225"/>
            <a:ext cx="2133600" cy="476250"/>
          </a:xfrm>
          <a:ln>
            <a:miter lim="800000"/>
            <a:headEnd/>
            <a:tailEnd/>
          </a:ln>
        </p:spPr>
        <p:txBody>
          <a:bodyPr anchor="t"/>
          <a:lstStyle/>
          <a:p>
            <a:pPr>
              <a:defRPr/>
            </a:pPr>
            <a:fld id="{0B816996-4610-4B03-890C-91BF5286B90C}" type="datetime1">
              <a:rPr lang="zh-CN" altLang="en-US">
                <a:latin typeface="+mn-lt"/>
              </a:rPr>
              <a:pPr>
                <a:defRPr/>
              </a:pPr>
              <a:t>2020/12/14</a:t>
            </a:fld>
            <a:endParaRPr lang="en-US" altLang="zh-CN">
              <a:latin typeface="+mn-lt"/>
            </a:endParaRPr>
          </a:p>
        </p:txBody>
      </p:sp>
      <p:sp>
        <p:nvSpPr>
          <p:cNvPr id="30723" name="灯片编号占位符 5">
            <a:extLst>
              <a:ext uri="{FF2B5EF4-FFF2-40B4-BE49-F238E27FC236}">
                <a16:creationId xmlns:a16="http://schemas.microsoft.com/office/drawing/2014/main" id="{2FA1AE69-F5B4-439A-9577-67983B1B1328}"/>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8F4F957-6F14-4AE7-B92B-3521B2E05985}" type="slidenum">
              <a:rPr lang="en-US" altLang="zh-CN" sz="1400" b="0">
                <a:ea typeface="宋体" panose="02010600030101010101" pitchFamily="2" charset="-122"/>
              </a:rPr>
              <a:pPr>
                <a:spcBef>
                  <a:spcPct val="0"/>
                </a:spcBef>
                <a:buClrTx/>
                <a:buSzTx/>
                <a:buFontTx/>
                <a:buNone/>
              </a:pPr>
              <a:t>26</a:t>
            </a:fld>
            <a:endParaRPr lang="en-US" altLang="zh-CN" sz="1400" b="0">
              <a:ea typeface="宋体" panose="02010600030101010101" pitchFamily="2" charset="-122"/>
            </a:endParaRPr>
          </a:p>
        </p:txBody>
      </p:sp>
      <p:sp>
        <p:nvSpPr>
          <p:cNvPr id="30724" name="Rectangle 2">
            <a:extLst>
              <a:ext uri="{FF2B5EF4-FFF2-40B4-BE49-F238E27FC236}">
                <a16:creationId xmlns:a16="http://schemas.microsoft.com/office/drawing/2014/main" id="{50BA1C89-D9DA-4C96-B3F2-1F70A9AF211F}"/>
              </a:ext>
            </a:extLst>
          </p:cNvPr>
          <p:cNvSpPr>
            <a:spLocks noGrp="1" noChangeArrowheads="1"/>
          </p:cNvSpPr>
          <p:nvPr>
            <p:ph type="title" idx="4294967295"/>
          </p:nvPr>
        </p:nvSpPr>
        <p:spPr>
          <a:xfrm>
            <a:off x="1114425" y="476250"/>
            <a:ext cx="7058025" cy="588963"/>
          </a:xfrm>
        </p:spPr>
        <p:txBody>
          <a:bodyPr anchor="ctr"/>
          <a:lstStyle/>
          <a:p>
            <a:pPr eaLnBrk="1" hangingPunct="1"/>
            <a:r>
              <a:rPr lang="en-US" altLang="zh-CN" sz="4000">
                <a:latin typeface="Times New Roman" panose="02020603050405020304" pitchFamily="18" charset="0"/>
              </a:rPr>
              <a:t>3.1.4 </a:t>
            </a:r>
            <a:r>
              <a:rPr lang="zh-CN" altLang="en-US" sz="4000"/>
              <a:t>词法分析阶段的错误处理 </a:t>
            </a:r>
          </a:p>
        </p:txBody>
      </p:sp>
      <p:sp>
        <p:nvSpPr>
          <p:cNvPr id="2108419" name="Rectangle 3">
            <a:extLst>
              <a:ext uri="{FF2B5EF4-FFF2-40B4-BE49-F238E27FC236}">
                <a16:creationId xmlns:a16="http://schemas.microsoft.com/office/drawing/2014/main" id="{7B66F55E-5FF2-416B-B643-EE79455F6154}"/>
              </a:ext>
            </a:extLst>
          </p:cNvPr>
          <p:cNvSpPr>
            <a:spLocks noGrp="1" noChangeArrowheads="1"/>
          </p:cNvSpPr>
          <p:nvPr>
            <p:ph type="body" idx="4294967295"/>
          </p:nvPr>
        </p:nvSpPr>
        <p:spPr>
          <a:xfrm>
            <a:off x="395288" y="1484313"/>
            <a:ext cx="8640762" cy="5040312"/>
          </a:xfrm>
        </p:spPr>
        <p:txBody>
          <a:bodyPr/>
          <a:lstStyle/>
          <a:p>
            <a:pPr eaLnBrk="1" hangingPunct="1">
              <a:buFont typeface="Wingdings" panose="05000000000000000000" pitchFamily="2" charset="2"/>
              <a:buNone/>
              <a:defRPr/>
            </a:pPr>
            <a:r>
              <a:rPr lang="en-US" altLang="zh-CN" dirty="0">
                <a:latin typeface="楷体_GB2312" pitchFamily="49" charset="-122"/>
              </a:rPr>
              <a:t>4</a:t>
            </a:r>
            <a:r>
              <a:rPr lang="zh-CN" altLang="en-US" dirty="0">
                <a:latin typeface="楷体_GB2312" pitchFamily="49" charset="-122"/>
              </a:rPr>
              <a:t>．重复声明检查</a:t>
            </a:r>
            <a:endParaRPr lang="en-US" altLang="zh-CN" dirty="0">
              <a:latin typeface="楷体_GB2312" pitchFamily="49" charset="-122"/>
            </a:endParaRPr>
          </a:p>
          <a:p>
            <a:pPr eaLnBrk="1" hangingPunct="1">
              <a:defRPr/>
            </a:pPr>
            <a:r>
              <a:rPr lang="zh-CN" altLang="en-US" dirty="0">
                <a:latin typeface="楷体_GB2312" pitchFamily="49" charset="-122"/>
              </a:rPr>
              <a:t>兼顾符号表的查填工作</a:t>
            </a:r>
            <a:endParaRPr lang="en-US" altLang="zh-CN" dirty="0">
              <a:latin typeface="楷体_GB2312" pitchFamily="49" charset="-122"/>
            </a:endParaRPr>
          </a:p>
          <a:p>
            <a:pPr marL="0" indent="0" eaLnBrk="1" hangingPunct="1">
              <a:buFont typeface="Wingdings" panose="05000000000000000000" pitchFamily="2" charset="2"/>
              <a:buNone/>
              <a:defRPr/>
            </a:pPr>
            <a:endParaRPr lang="en-US" altLang="zh-CN" dirty="0">
              <a:latin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108419">
                                            <p:txEl>
                                              <p:pRg st="1" end="1"/>
                                            </p:txEl>
                                          </p:spTgt>
                                        </p:tgtEl>
                                        <p:attrNameLst>
                                          <p:attrName>style.visibility</p:attrName>
                                        </p:attrNameLst>
                                      </p:cBhvr>
                                      <p:to>
                                        <p:strVal val="visible"/>
                                      </p:to>
                                    </p:set>
                                    <p:animEffect transition="in" filter="barn(inVertical)">
                                      <p:cBhvr>
                                        <p:cTn id="7" dur="500"/>
                                        <p:tgtEl>
                                          <p:spTgt spid="21084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938A8B9-E568-48BB-A451-A40F5A3CFAF0}"/>
              </a:ext>
            </a:extLst>
          </p:cNvPr>
          <p:cNvSpPr>
            <a:spLocks noGrp="1"/>
          </p:cNvSpPr>
          <p:nvPr>
            <p:ph type="dt" sz="quarter" idx="10"/>
          </p:nvPr>
        </p:nvSpPr>
        <p:spPr>
          <a:xfrm>
            <a:off x="457200" y="6245225"/>
            <a:ext cx="2133600" cy="476250"/>
          </a:xfrm>
          <a:ln>
            <a:miter lim="800000"/>
            <a:headEnd/>
            <a:tailEnd/>
          </a:ln>
        </p:spPr>
        <p:txBody>
          <a:bodyPr anchor="t"/>
          <a:lstStyle/>
          <a:p>
            <a:pPr>
              <a:defRPr/>
            </a:pPr>
            <a:fld id="{0B816996-4610-4B03-890C-91BF5286B90C}" type="datetime1">
              <a:rPr lang="zh-CN" altLang="en-US">
                <a:latin typeface="+mn-lt"/>
              </a:rPr>
              <a:pPr>
                <a:defRPr/>
              </a:pPr>
              <a:t>2020/12/14</a:t>
            </a:fld>
            <a:endParaRPr lang="en-US" altLang="zh-CN">
              <a:latin typeface="+mn-lt"/>
            </a:endParaRPr>
          </a:p>
        </p:txBody>
      </p:sp>
      <p:sp>
        <p:nvSpPr>
          <p:cNvPr id="31747" name="灯片编号占位符 5">
            <a:extLst>
              <a:ext uri="{FF2B5EF4-FFF2-40B4-BE49-F238E27FC236}">
                <a16:creationId xmlns:a16="http://schemas.microsoft.com/office/drawing/2014/main" id="{BA3172E4-2A6A-42D5-8002-B5752421028D}"/>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05E88D1-D8C5-4815-B500-F37A7F9E1BC4}" type="slidenum">
              <a:rPr lang="en-US" altLang="zh-CN" sz="1400" b="0">
                <a:ea typeface="宋体" panose="02010600030101010101" pitchFamily="2" charset="-122"/>
              </a:rPr>
              <a:pPr>
                <a:spcBef>
                  <a:spcPct val="0"/>
                </a:spcBef>
                <a:buClrTx/>
                <a:buSzTx/>
                <a:buFontTx/>
                <a:buNone/>
              </a:pPr>
              <a:t>27</a:t>
            </a:fld>
            <a:endParaRPr lang="en-US" altLang="zh-CN" sz="1400" b="0">
              <a:ea typeface="宋体" panose="02010600030101010101" pitchFamily="2" charset="-122"/>
            </a:endParaRPr>
          </a:p>
        </p:txBody>
      </p:sp>
      <p:sp>
        <p:nvSpPr>
          <p:cNvPr id="31748" name="Rectangle 2">
            <a:extLst>
              <a:ext uri="{FF2B5EF4-FFF2-40B4-BE49-F238E27FC236}">
                <a16:creationId xmlns:a16="http://schemas.microsoft.com/office/drawing/2014/main" id="{E0296725-EBA4-4911-AB17-A9E208DF4E7F}"/>
              </a:ext>
            </a:extLst>
          </p:cNvPr>
          <p:cNvSpPr>
            <a:spLocks noGrp="1" noChangeArrowheads="1"/>
          </p:cNvSpPr>
          <p:nvPr>
            <p:ph type="title" idx="4294967295"/>
          </p:nvPr>
        </p:nvSpPr>
        <p:spPr>
          <a:xfrm>
            <a:off x="1114425" y="476250"/>
            <a:ext cx="7058025" cy="588963"/>
          </a:xfrm>
        </p:spPr>
        <p:txBody>
          <a:bodyPr anchor="ctr"/>
          <a:lstStyle/>
          <a:p>
            <a:pPr eaLnBrk="1" hangingPunct="1"/>
            <a:r>
              <a:rPr lang="en-US" altLang="zh-CN" sz="4000">
                <a:latin typeface="Times New Roman" panose="02020603050405020304" pitchFamily="18" charset="0"/>
              </a:rPr>
              <a:t>3.1.4 </a:t>
            </a:r>
            <a:r>
              <a:rPr lang="zh-CN" altLang="en-US" sz="4000"/>
              <a:t>词法分析阶段的错误处理 </a:t>
            </a:r>
          </a:p>
        </p:txBody>
      </p:sp>
      <p:sp>
        <p:nvSpPr>
          <p:cNvPr id="2108419" name="Rectangle 3">
            <a:extLst>
              <a:ext uri="{FF2B5EF4-FFF2-40B4-BE49-F238E27FC236}">
                <a16:creationId xmlns:a16="http://schemas.microsoft.com/office/drawing/2014/main" id="{9F22DA8A-5EB9-4BF0-9200-A71CC3F9C1F4}"/>
              </a:ext>
            </a:extLst>
          </p:cNvPr>
          <p:cNvSpPr>
            <a:spLocks noGrp="1" noChangeArrowheads="1"/>
          </p:cNvSpPr>
          <p:nvPr>
            <p:ph type="body" idx="4294967295"/>
          </p:nvPr>
        </p:nvSpPr>
        <p:spPr>
          <a:xfrm>
            <a:off x="395288" y="1484313"/>
            <a:ext cx="8640762" cy="5040312"/>
          </a:xfrm>
        </p:spPr>
        <p:txBody>
          <a:bodyPr/>
          <a:lstStyle/>
          <a:p>
            <a:pPr eaLnBrk="1" hangingPunct="1">
              <a:buFont typeface="Wingdings" panose="05000000000000000000" pitchFamily="2" charset="2"/>
              <a:buNone/>
              <a:defRPr/>
            </a:pPr>
            <a:r>
              <a:rPr lang="en-US" altLang="zh-CN" dirty="0">
                <a:latin typeface="楷体_GB2312" pitchFamily="49" charset="-122"/>
              </a:rPr>
              <a:t>5</a:t>
            </a:r>
            <a:r>
              <a:rPr lang="zh-CN" altLang="en-US" dirty="0">
                <a:latin typeface="楷体_GB2312" pitchFamily="49" charset="-122"/>
              </a:rPr>
              <a:t>．错误恢复与续编译</a:t>
            </a:r>
            <a:endParaRPr lang="en-US" altLang="zh-CN" dirty="0">
              <a:latin typeface="楷体_GB2312" pitchFamily="49" charset="-122"/>
            </a:endParaRPr>
          </a:p>
          <a:p>
            <a:pPr eaLnBrk="1" hangingPunct="1">
              <a:defRPr/>
            </a:pPr>
            <a:r>
              <a:rPr lang="zh-CN" altLang="en-US" dirty="0">
                <a:latin typeface="楷体_GB2312" pitchFamily="49" charset="-122"/>
              </a:rPr>
              <a:t>词法分析阶段的错误使得编译无法继续进行，需要采取措施使得编译继续下去</a:t>
            </a:r>
            <a:endParaRPr lang="en-US" altLang="zh-CN" dirty="0">
              <a:latin typeface="楷体_GB2312" pitchFamily="49" charset="-122"/>
            </a:endParaRPr>
          </a:p>
          <a:p>
            <a:pPr eaLnBrk="1" hangingPunct="1">
              <a:defRPr/>
            </a:pPr>
            <a:r>
              <a:rPr lang="zh-CN" altLang="en-US" dirty="0">
                <a:latin typeface="楷体_GB2312" pitchFamily="49" charset="-122"/>
              </a:rPr>
              <a:t>方法</a:t>
            </a:r>
            <a:endParaRPr lang="en-US" altLang="zh-CN" dirty="0">
              <a:latin typeface="楷体_GB2312" pitchFamily="49" charset="-122"/>
            </a:endParaRPr>
          </a:p>
          <a:p>
            <a:pPr lvl="1" eaLnBrk="1" hangingPunct="1">
              <a:defRPr/>
            </a:pPr>
            <a:r>
              <a:rPr lang="zh-CN" altLang="en-US" dirty="0">
                <a:latin typeface="楷体_GB2312" pitchFamily="49" charset="-122"/>
              </a:rPr>
              <a:t>错误校正：极其困难</a:t>
            </a:r>
          </a:p>
          <a:p>
            <a:pPr lvl="1" eaLnBrk="1" hangingPunct="1">
              <a:defRPr/>
            </a:pPr>
            <a:r>
              <a:rPr lang="zh-CN" altLang="en-US" dirty="0">
                <a:solidFill>
                  <a:srgbClr val="FF0000"/>
                </a:solidFill>
                <a:latin typeface="楷体_GB2312" pitchFamily="49" charset="-122"/>
              </a:rPr>
              <a:t>紧急方式恢复</a:t>
            </a:r>
            <a:r>
              <a:rPr lang="en-US" altLang="zh-CN" dirty="0">
                <a:solidFill>
                  <a:srgbClr val="FF0000"/>
                </a:solidFill>
                <a:latin typeface="楷体_GB2312" pitchFamily="49" charset="-122"/>
              </a:rPr>
              <a:t>(panic-mode recovery)</a:t>
            </a:r>
            <a:r>
              <a:rPr lang="zh-CN" altLang="en-US" dirty="0">
                <a:solidFill>
                  <a:srgbClr val="FF0000"/>
                </a:solidFill>
                <a:latin typeface="楷体_GB2312" pitchFamily="49" charset="-122"/>
              </a:rPr>
              <a:t>：</a:t>
            </a:r>
            <a:r>
              <a:rPr lang="zh-CN" altLang="en-US" dirty="0">
                <a:latin typeface="楷体_GB2312" pitchFamily="49" charset="-122"/>
              </a:rPr>
              <a:t>反复删掉剩余输入最前面的字符，直到词法分析器能发现一个正确的单词为止。</a:t>
            </a:r>
          </a:p>
          <a:p>
            <a:pPr marL="0" indent="0" eaLnBrk="1" hangingPunct="1">
              <a:buFont typeface="Wingdings" panose="05000000000000000000" pitchFamily="2" charset="2"/>
              <a:buNone/>
              <a:defRPr/>
            </a:pPr>
            <a:endParaRPr lang="en-US" altLang="zh-CN" dirty="0">
              <a:latin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108419">
                                            <p:txEl>
                                              <p:pRg st="1" end="1"/>
                                            </p:txEl>
                                          </p:spTgt>
                                        </p:tgtEl>
                                        <p:attrNameLst>
                                          <p:attrName>style.visibility</p:attrName>
                                        </p:attrNameLst>
                                      </p:cBhvr>
                                      <p:to>
                                        <p:strVal val="visible"/>
                                      </p:to>
                                    </p:set>
                                    <p:animEffect transition="in" filter="barn(inVertical)">
                                      <p:cBhvr>
                                        <p:cTn id="7" dur="500"/>
                                        <p:tgtEl>
                                          <p:spTgt spid="21084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2108419">
                                            <p:txEl>
                                              <p:pRg st="2" end="2"/>
                                            </p:txEl>
                                          </p:spTgt>
                                        </p:tgtEl>
                                        <p:attrNameLst>
                                          <p:attrName>style.visibility</p:attrName>
                                        </p:attrNameLst>
                                      </p:cBhvr>
                                      <p:to>
                                        <p:strVal val="visible"/>
                                      </p:to>
                                    </p:set>
                                    <p:animEffect transition="in" filter="barn(inVertical)">
                                      <p:cBhvr>
                                        <p:cTn id="12" dur="500"/>
                                        <p:tgtEl>
                                          <p:spTgt spid="210841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2108419">
                                            <p:txEl>
                                              <p:pRg st="3" end="3"/>
                                            </p:txEl>
                                          </p:spTgt>
                                        </p:tgtEl>
                                        <p:attrNameLst>
                                          <p:attrName>style.visibility</p:attrName>
                                        </p:attrNameLst>
                                      </p:cBhvr>
                                      <p:to>
                                        <p:strVal val="visible"/>
                                      </p:to>
                                    </p:set>
                                    <p:animEffect transition="in" filter="barn(inVertical)">
                                      <p:cBhvr>
                                        <p:cTn id="17" dur="500"/>
                                        <p:tgtEl>
                                          <p:spTgt spid="210841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2108419">
                                            <p:txEl>
                                              <p:pRg st="4" end="4"/>
                                            </p:txEl>
                                          </p:spTgt>
                                        </p:tgtEl>
                                        <p:attrNameLst>
                                          <p:attrName>style.visibility</p:attrName>
                                        </p:attrNameLst>
                                      </p:cBhvr>
                                      <p:to>
                                        <p:strVal val="visible"/>
                                      </p:to>
                                    </p:set>
                                    <p:animEffect transition="in" filter="barn(inVertical)">
                                      <p:cBhvr>
                                        <p:cTn id="22" dur="500"/>
                                        <p:tgtEl>
                                          <p:spTgt spid="21084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 name="日期占位符 3">
            <a:extLst>
              <a:ext uri="{FF2B5EF4-FFF2-40B4-BE49-F238E27FC236}">
                <a16:creationId xmlns:a16="http://schemas.microsoft.com/office/drawing/2014/main" id="{867A0E44-062B-459F-9E5E-BC8E3123D197}"/>
              </a:ext>
            </a:extLst>
          </p:cNvPr>
          <p:cNvSpPr>
            <a:spLocks noGrp="1"/>
          </p:cNvSpPr>
          <p:nvPr>
            <p:ph type="dt" sz="quarter" idx="10"/>
          </p:nvPr>
        </p:nvSpPr>
        <p:spPr>
          <a:xfrm>
            <a:off x="457200" y="6245225"/>
            <a:ext cx="2133600" cy="476250"/>
          </a:xfrm>
          <a:ln>
            <a:miter lim="800000"/>
            <a:headEnd/>
            <a:tailEnd/>
          </a:ln>
        </p:spPr>
        <p:txBody>
          <a:bodyPr anchor="t"/>
          <a:lstStyle/>
          <a:p>
            <a:pPr>
              <a:defRPr/>
            </a:pPr>
            <a:fld id="{44AA8589-6EC5-461E-A421-87A8FBD9562A}" type="datetime1">
              <a:rPr lang="zh-CN" altLang="en-US">
                <a:latin typeface="+mn-lt"/>
              </a:rPr>
              <a:pPr>
                <a:defRPr/>
              </a:pPr>
              <a:t>2020/12/14</a:t>
            </a:fld>
            <a:endParaRPr lang="en-US" altLang="zh-CN">
              <a:latin typeface="+mn-lt"/>
            </a:endParaRPr>
          </a:p>
        </p:txBody>
      </p:sp>
      <p:sp>
        <p:nvSpPr>
          <p:cNvPr id="32771" name="灯片编号占位符 5">
            <a:extLst>
              <a:ext uri="{FF2B5EF4-FFF2-40B4-BE49-F238E27FC236}">
                <a16:creationId xmlns:a16="http://schemas.microsoft.com/office/drawing/2014/main" id="{62D93507-A41F-4514-BDD2-4B2B4918AF79}"/>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6D02721-1A29-4332-BB2A-1A00E789DADA}" type="slidenum">
              <a:rPr lang="en-US" altLang="zh-CN" sz="1400" b="0">
                <a:ea typeface="宋体" panose="02010600030101010101" pitchFamily="2" charset="-122"/>
              </a:rPr>
              <a:pPr>
                <a:spcBef>
                  <a:spcPct val="0"/>
                </a:spcBef>
                <a:buClrTx/>
                <a:buSzTx/>
                <a:buFontTx/>
                <a:buNone/>
              </a:pPr>
              <a:t>28</a:t>
            </a:fld>
            <a:endParaRPr lang="en-US" altLang="zh-CN" sz="1400" b="0">
              <a:ea typeface="宋体" panose="02010600030101010101" pitchFamily="2" charset="-122"/>
            </a:endParaRPr>
          </a:p>
        </p:txBody>
      </p:sp>
      <p:sp>
        <p:nvSpPr>
          <p:cNvPr id="32772" name="Rectangle 2">
            <a:extLst>
              <a:ext uri="{FF2B5EF4-FFF2-40B4-BE49-F238E27FC236}">
                <a16:creationId xmlns:a16="http://schemas.microsoft.com/office/drawing/2014/main" id="{50EB68FC-911E-47E0-B6CB-4D30FA3AEC82}"/>
              </a:ext>
            </a:extLst>
          </p:cNvPr>
          <p:cNvSpPr>
            <a:spLocks noGrp="1" noChangeArrowheads="1"/>
          </p:cNvSpPr>
          <p:nvPr>
            <p:ph type="title" idx="4294967295"/>
          </p:nvPr>
        </p:nvSpPr>
        <p:spPr>
          <a:xfrm>
            <a:off x="1150938" y="319088"/>
            <a:ext cx="7453312" cy="877887"/>
          </a:xfrm>
        </p:spPr>
        <p:txBody>
          <a:bodyPr anchor="ctr"/>
          <a:lstStyle/>
          <a:p>
            <a:pPr eaLnBrk="1" hangingPunct="1"/>
            <a:r>
              <a:rPr lang="en-US" altLang="zh-CN">
                <a:latin typeface="Times New Roman" panose="02020603050405020304" pitchFamily="18" charset="0"/>
              </a:rPr>
              <a:t>3.1.5 </a:t>
            </a:r>
            <a:r>
              <a:rPr lang="zh-CN" altLang="en-US"/>
              <a:t>词法分析器的位置</a:t>
            </a:r>
            <a:r>
              <a:rPr lang="en-US" altLang="zh-CN"/>
              <a:t>(1)</a:t>
            </a:r>
            <a:r>
              <a:rPr lang="zh-CN" altLang="en-US"/>
              <a:t> </a:t>
            </a:r>
          </a:p>
        </p:txBody>
      </p:sp>
      <p:grpSp>
        <p:nvGrpSpPr>
          <p:cNvPr id="32773" name="Group 4">
            <a:extLst>
              <a:ext uri="{FF2B5EF4-FFF2-40B4-BE49-F238E27FC236}">
                <a16:creationId xmlns:a16="http://schemas.microsoft.com/office/drawing/2014/main" id="{2C9B1AAE-799B-4D1F-9AF5-F078D0A43437}"/>
              </a:ext>
            </a:extLst>
          </p:cNvPr>
          <p:cNvGrpSpPr>
            <a:grpSpLocks noChangeAspect="1"/>
          </p:cNvGrpSpPr>
          <p:nvPr/>
        </p:nvGrpSpPr>
        <p:grpSpPr bwMode="auto">
          <a:xfrm>
            <a:off x="412750" y="1595438"/>
            <a:ext cx="8120063" cy="3417887"/>
            <a:chOff x="2472" y="8574"/>
            <a:chExt cx="6552" cy="2808"/>
          </a:xfrm>
        </p:grpSpPr>
        <p:sp>
          <p:nvSpPr>
            <p:cNvPr id="32775" name="AutoShape 5">
              <a:extLst>
                <a:ext uri="{FF2B5EF4-FFF2-40B4-BE49-F238E27FC236}">
                  <a16:creationId xmlns:a16="http://schemas.microsoft.com/office/drawing/2014/main" id="{4BD463AB-1CF0-4908-B9A3-B3977F5ED724}"/>
                </a:ext>
              </a:extLst>
            </p:cNvPr>
            <p:cNvSpPr>
              <a:spLocks noChangeAspect="1" noChangeArrowheads="1"/>
            </p:cNvSpPr>
            <p:nvPr/>
          </p:nvSpPr>
          <p:spPr bwMode="auto">
            <a:xfrm>
              <a:off x="2472" y="8574"/>
              <a:ext cx="6552" cy="2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32776" name="Text Box 6">
              <a:extLst>
                <a:ext uri="{FF2B5EF4-FFF2-40B4-BE49-F238E27FC236}">
                  <a16:creationId xmlns:a16="http://schemas.microsoft.com/office/drawing/2014/main" id="{8E0E9840-E852-4B6C-9494-7DE6DCA4AC1A}"/>
                </a:ext>
              </a:extLst>
            </p:cNvPr>
            <p:cNvSpPr txBox="1">
              <a:spLocks noChangeArrowheads="1"/>
            </p:cNvSpPr>
            <p:nvPr/>
          </p:nvSpPr>
          <p:spPr bwMode="auto">
            <a:xfrm>
              <a:off x="7587" y="10290"/>
              <a:ext cx="108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Tx/>
                <a:buNone/>
              </a:pPr>
              <a:r>
                <a:rPr lang="zh-CN" altLang="en-US" sz="2000" b="0">
                  <a:latin typeface="Times New Roman" panose="02020603050405020304" pitchFamily="18" charset="0"/>
                  <a:ea typeface="宋体" panose="02010600030101010101" pitchFamily="2" charset="-122"/>
                </a:rPr>
                <a:t>目标程序</a:t>
              </a:r>
            </a:p>
          </p:txBody>
        </p:sp>
        <p:sp>
          <p:nvSpPr>
            <p:cNvPr id="32777" name="Text Box 7">
              <a:extLst>
                <a:ext uri="{FF2B5EF4-FFF2-40B4-BE49-F238E27FC236}">
                  <a16:creationId xmlns:a16="http://schemas.microsoft.com/office/drawing/2014/main" id="{AE9E4783-33D8-4CC6-99CB-48DDE41F2D74}"/>
                </a:ext>
              </a:extLst>
            </p:cNvPr>
            <p:cNvSpPr txBox="1">
              <a:spLocks noChangeArrowheads="1"/>
            </p:cNvSpPr>
            <p:nvPr/>
          </p:nvSpPr>
          <p:spPr bwMode="auto">
            <a:xfrm>
              <a:off x="3912" y="9510"/>
              <a:ext cx="1260" cy="468"/>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zh-CN" altLang="en-US" sz="2000" b="0">
                  <a:latin typeface="Times New Roman" panose="02020603050405020304" pitchFamily="18" charset="0"/>
                  <a:ea typeface="宋体" panose="02010600030101010101" pitchFamily="2" charset="-122"/>
                </a:rPr>
                <a:t>词法分析器</a:t>
              </a:r>
            </a:p>
          </p:txBody>
        </p:sp>
        <p:sp>
          <p:nvSpPr>
            <p:cNvPr id="32778" name="Text Box 8">
              <a:extLst>
                <a:ext uri="{FF2B5EF4-FFF2-40B4-BE49-F238E27FC236}">
                  <a16:creationId xmlns:a16="http://schemas.microsoft.com/office/drawing/2014/main" id="{27D5102C-BD21-48CB-9808-C8E48E90E8E3}"/>
                </a:ext>
              </a:extLst>
            </p:cNvPr>
            <p:cNvSpPr txBox="1">
              <a:spLocks noChangeArrowheads="1"/>
            </p:cNvSpPr>
            <p:nvPr/>
          </p:nvSpPr>
          <p:spPr bwMode="auto">
            <a:xfrm>
              <a:off x="5713" y="9510"/>
              <a:ext cx="1259" cy="468"/>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zh-CN" altLang="en-US" sz="2000" b="0">
                  <a:latin typeface="Times New Roman" panose="02020603050405020304" pitchFamily="18" charset="0"/>
                  <a:ea typeface="宋体" panose="02010600030101010101" pitchFamily="2" charset="-122"/>
                </a:rPr>
                <a:t>语法分析器</a:t>
              </a:r>
            </a:p>
          </p:txBody>
        </p:sp>
        <p:sp>
          <p:nvSpPr>
            <p:cNvPr id="32779" name="Text Box 9">
              <a:extLst>
                <a:ext uri="{FF2B5EF4-FFF2-40B4-BE49-F238E27FC236}">
                  <a16:creationId xmlns:a16="http://schemas.microsoft.com/office/drawing/2014/main" id="{107D785A-D4D5-4F76-A058-276F23ADB402}"/>
                </a:ext>
              </a:extLst>
            </p:cNvPr>
            <p:cNvSpPr txBox="1">
              <a:spLocks noChangeArrowheads="1"/>
            </p:cNvSpPr>
            <p:nvPr/>
          </p:nvSpPr>
          <p:spPr bwMode="auto">
            <a:xfrm>
              <a:off x="7512" y="9510"/>
              <a:ext cx="1260" cy="624"/>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zh-CN" altLang="en-US" sz="2000" b="0">
                  <a:latin typeface="Times New Roman" panose="02020603050405020304" pitchFamily="18" charset="0"/>
                  <a:ea typeface="宋体" panose="02010600030101010101" pitchFamily="2" charset="-122"/>
                </a:rPr>
                <a:t>语义分析与代码生成</a:t>
              </a:r>
            </a:p>
          </p:txBody>
        </p:sp>
        <p:sp>
          <p:nvSpPr>
            <p:cNvPr id="32780" name="Text Box 10">
              <a:extLst>
                <a:ext uri="{FF2B5EF4-FFF2-40B4-BE49-F238E27FC236}">
                  <a16:creationId xmlns:a16="http://schemas.microsoft.com/office/drawing/2014/main" id="{D72EB941-8943-41D2-AC8E-4BB4B02F1D83}"/>
                </a:ext>
              </a:extLst>
            </p:cNvPr>
            <p:cNvSpPr txBox="1">
              <a:spLocks noChangeArrowheads="1"/>
            </p:cNvSpPr>
            <p:nvPr/>
          </p:nvSpPr>
          <p:spPr bwMode="auto">
            <a:xfrm>
              <a:off x="5532" y="10290"/>
              <a:ext cx="1458" cy="468"/>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zh-CN" altLang="en-US" sz="2000" b="0">
                  <a:latin typeface="Times New Roman" panose="02020603050405020304" pitchFamily="18" charset="0"/>
                  <a:ea typeface="宋体" panose="02010600030101010101" pitchFamily="2" charset="-122"/>
                </a:rPr>
                <a:t>目标代码整理</a:t>
              </a:r>
            </a:p>
          </p:txBody>
        </p:sp>
        <p:sp>
          <p:nvSpPr>
            <p:cNvPr id="32781" name="Text Box 11">
              <a:extLst>
                <a:ext uri="{FF2B5EF4-FFF2-40B4-BE49-F238E27FC236}">
                  <a16:creationId xmlns:a16="http://schemas.microsoft.com/office/drawing/2014/main" id="{AE8891B9-389A-4D1F-8854-B596E8DF6CCC}"/>
                </a:ext>
              </a:extLst>
            </p:cNvPr>
            <p:cNvSpPr txBox="1">
              <a:spLocks noChangeArrowheads="1"/>
            </p:cNvSpPr>
            <p:nvPr/>
          </p:nvSpPr>
          <p:spPr bwMode="auto">
            <a:xfrm>
              <a:off x="4344" y="10914"/>
              <a:ext cx="270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Tx/>
                <a:buNone/>
              </a:pPr>
              <a:r>
                <a:rPr lang="zh-CN" altLang="en-US" sz="2000" b="0">
                  <a:latin typeface="Times New Roman" panose="02020603050405020304" pitchFamily="18" charset="0"/>
                  <a:ea typeface="宋体" panose="02010600030101010101" pitchFamily="2" charset="-122"/>
                </a:rPr>
                <a:t>图</a:t>
              </a:r>
              <a:r>
                <a:rPr lang="en-US" altLang="zh-CN" sz="2000" b="0">
                  <a:latin typeface="Times New Roman" panose="02020603050405020304" pitchFamily="18" charset="0"/>
                  <a:ea typeface="宋体" panose="02010600030101010101" pitchFamily="2" charset="-122"/>
                </a:rPr>
                <a:t>3.4</a:t>
              </a:r>
              <a:r>
                <a:rPr lang="zh-CN" altLang="en-US" sz="2000" b="0">
                  <a:latin typeface="Times New Roman" panose="02020603050405020304" pitchFamily="18" charset="0"/>
                  <a:ea typeface="宋体" panose="02010600030101010101" pitchFamily="2" charset="-122"/>
                </a:rPr>
                <a:t>　以语法分析器为中心</a:t>
              </a:r>
            </a:p>
          </p:txBody>
        </p:sp>
        <p:sp>
          <p:nvSpPr>
            <p:cNvPr id="32782" name="Line 12">
              <a:extLst>
                <a:ext uri="{FF2B5EF4-FFF2-40B4-BE49-F238E27FC236}">
                  <a16:creationId xmlns:a16="http://schemas.microsoft.com/office/drawing/2014/main" id="{31AF1D8F-1C34-4D4D-9D40-330ED0DCF9A9}"/>
                </a:ext>
              </a:extLst>
            </p:cNvPr>
            <p:cNvSpPr>
              <a:spLocks noChangeShapeType="1"/>
            </p:cNvSpPr>
            <p:nvPr/>
          </p:nvSpPr>
          <p:spPr bwMode="auto">
            <a:xfrm>
              <a:off x="5172" y="9756"/>
              <a:ext cx="540"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83" name="Text Box 13">
              <a:extLst>
                <a:ext uri="{FF2B5EF4-FFF2-40B4-BE49-F238E27FC236}">
                  <a16:creationId xmlns:a16="http://schemas.microsoft.com/office/drawing/2014/main" id="{A7396C44-E468-4DB1-80A0-52921B53F4A0}"/>
                </a:ext>
              </a:extLst>
            </p:cNvPr>
            <p:cNvSpPr txBox="1">
              <a:spLocks noChangeArrowheads="1"/>
            </p:cNvSpPr>
            <p:nvPr/>
          </p:nvSpPr>
          <p:spPr bwMode="auto">
            <a:xfrm>
              <a:off x="2472" y="9510"/>
              <a:ext cx="90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Tx/>
                <a:buNone/>
              </a:pPr>
              <a:r>
                <a:rPr lang="zh-CN" altLang="en-US" sz="2000" b="0">
                  <a:latin typeface="Times New Roman" panose="02020603050405020304" pitchFamily="18" charset="0"/>
                  <a:ea typeface="宋体" panose="02010600030101010101" pitchFamily="2" charset="-122"/>
                </a:rPr>
                <a:t>源程序</a:t>
              </a:r>
            </a:p>
          </p:txBody>
        </p:sp>
        <p:sp>
          <p:nvSpPr>
            <p:cNvPr id="32784" name="Line 14">
              <a:extLst>
                <a:ext uri="{FF2B5EF4-FFF2-40B4-BE49-F238E27FC236}">
                  <a16:creationId xmlns:a16="http://schemas.microsoft.com/office/drawing/2014/main" id="{C969731B-B27D-4470-8806-F949079D99C3}"/>
                </a:ext>
              </a:extLst>
            </p:cNvPr>
            <p:cNvSpPr>
              <a:spLocks noChangeShapeType="1"/>
            </p:cNvSpPr>
            <p:nvPr/>
          </p:nvSpPr>
          <p:spPr bwMode="auto">
            <a:xfrm>
              <a:off x="6972" y="9756"/>
              <a:ext cx="540"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85" name="Line 15">
              <a:extLst>
                <a:ext uri="{FF2B5EF4-FFF2-40B4-BE49-F238E27FC236}">
                  <a16:creationId xmlns:a16="http://schemas.microsoft.com/office/drawing/2014/main" id="{31FFAC5C-A846-4CAC-B60E-8DC82401757E}"/>
                </a:ext>
              </a:extLst>
            </p:cNvPr>
            <p:cNvSpPr>
              <a:spLocks noChangeShapeType="1"/>
            </p:cNvSpPr>
            <p:nvPr/>
          </p:nvSpPr>
          <p:spPr bwMode="auto">
            <a:xfrm>
              <a:off x="6357" y="9978"/>
              <a:ext cx="1" cy="312"/>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86" name="AutoShape 16">
              <a:extLst>
                <a:ext uri="{FF2B5EF4-FFF2-40B4-BE49-F238E27FC236}">
                  <a16:creationId xmlns:a16="http://schemas.microsoft.com/office/drawing/2014/main" id="{F3AB41EC-FEC8-41CC-AEE0-637929A08B4B}"/>
                </a:ext>
              </a:extLst>
            </p:cNvPr>
            <p:cNvSpPr>
              <a:spLocks noChangeArrowheads="1"/>
            </p:cNvSpPr>
            <p:nvPr/>
          </p:nvSpPr>
          <p:spPr bwMode="auto">
            <a:xfrm>
              <a:off x="3372" y="9666"/>
              <a:ext cx="540" cy="156"/>
            </a:xfrm>
            <a:prstGeom prst="rightArrow">
              <a:avLst>
                <a:gd name="adj1" fmla="val 50000"/>
                <a:gd name="adj2" fmla="val 86538"/>
              </a:avLst>
            </a:prstGeom>
            <a:solidFill>
              <a:srgbClr val="FFFFFF"/>
            </a:solidFill>
            <a:ln w="9525">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32787" name="AutoShape 17">
              <a:extLst>
                <a:ext uri="{FF2B5EF4-FFF2-40B4-BE49-F238E27FC236}">
                  <a16:creationId xmlns:a16="http://schemas.microsoft.com/office/drawing/2014/main" id="{E7D1DBB7-AA35-4A8E-A8C4-271BC67FF3C9}"/>
                </a:ext>
              </a:extLst>
            </p:cNvPr>
            <p:cNvSpPr>
              <a:spLocks noChangeArrowheads="1"/>
            </p:cNvSpPr>
            <p:nvPr/>
          </p:nvSpPr>
          <p:spPr bwMode="auto">
            <a:xfrm>
              <a:off x="6972" y="10446"/>
              <a:ext cx="720" cy="156"/>
            </a:xfrm>
            <a:prstGeom prst="rightArrow">
              <a:avLst>
                <a:gd name="adj1" fmla="val 50000"/>
                <a:gd name="adj2" fmla="val 115385"/>
              </a:avLst>
            </a:prstGeom>
            <a:solidFill>
              <a:srgbClr val="FFFFFF"/>
            </a:solidFill>
            <a:ln w="9525">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32788" name="AutoShape 18">
              <a:extLst>
                <a:ext uri="{FF2B5EF4-FFF2-40B4-BE49-F238E27FC236}">
                  <a16:creationId xmlns:a16="http://schemas.microsoft.com/office/drawing/2014/main" id="{74269863-83FF-47AA-B7CB-C28F5007679B}"/>
                </a:ext>
              </a:extLst>
            </p:cNvPr>
            <p:cNvSpPr>
              <a:spLocks noChangeArrowheads="1"/>
            </p:cNvSpPr>
            <p:nvPr/>
          </p:nvSpPr>
          <p:spPr bwMode="auto">
            <a:xfrm>
              <a:off x="8052" y="10119"/>
              <a:ext cx="180" cy="312"/>
            </a:xfrm>
            <a:prstGeom prst="downArrow">
              <a:avLst>
                <a:gd name="adj1" fmla="val 50000"/>
                <a:gd name="adj2" fmla="val 43333"/>
              </a:avLst>
            </a:prstGeom>
            <a:solidFill>
              <a:srgbClr val="FFFFFF"/>
            </a:solidFill>
            <a:ln w="9525">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32789" name="Text Box 19">
              <a:extLst>
                <a:ext uri="{FF2B5EF4-FFF2-40B4-BE49-F238E27FC236}">
                  <a16:creationId xmlns:a16="http://schemas.microsoft.com/office/drawing/2014/main" id="{CBD59D23-3CE9-42FE-B608-5B89D388193B}"/>
                </a:ext>
              </a:extLst>
            </p:cNvPr>
            <p:cNvSpPr txBox="1">
              <a:spLocks noChangeArrowheads="1"/>
            </p:cNvSpPr>
            <p:nvPr/>
          </p:nvSpPr>
          <p:spPr bwMode="auto">
            <a:xfrm>
              <a:off x="5172" y="8730"/>
              <a:ext cx="2340" cy="468"/>
            </a:xfrm>
            <a:prstGeom prst="rect">
              <a:avLst/>
            </a:prstGeom>
            <a:solidFill>
              <a:srgbClr val="FFFFFF"/>
            </a:solidFill>
            <a:ln w="9525">
              <a:solidFill>
                <a:srgbClr val="000000"/>
              </a:solidFill>
              <a:prstDash val="dash"/>
              <a:miter lim="800000"/>
              <a:headEnd/>
              <a:tailEnd/>
            </a:ln>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dist" eaLnBrk="1" hangingPunct="1">
                <a:spcBef>
                  <a:spcPct val="0"/>
                </a:spcBef>
                <a:buClrTx/>
                <a:buSzTx/>
                <a:buFontTx/>
                <a:buNone/>
              </a:pPr>
              <a:r>
                <a:rPr lang="zh-CN" altLang="en-US" sz="2000" b="0">
                  <a:latin typeface="Times New Roman" panose="02020603050405020304" pitchFamily="18" charset="0"/>
                  <a:ea typeface="宋体" panose="02010600030101010101" pitchFamily="2" charset="-122"/>
                </a:rPr>
                <a:t>符号表</a:t>
              </a:r>
            </a:p>
          </p:txBody>
        </p:sp>
        <p:sp>
          <p:nvSpPr>
            <p:cNvPr id="32790" name="Freeform 20">
              <a:extLst>
                <a:ext uri="{FF2B5EF4-FFF2-40B4-BE49-F238E27FC236}">
                  <a16:creationId xmlns:a16="http://schemas.microsoft.com/office/drawing/2014/main" id="{19A3B331-A968-440B-9C01-E63C689D6F5E}"/>
                </a:ext>
              </a:extLst>
            </p:cNvPr>
            <p:cNvSpPr>
              <a:spLocks/>
            </p:cNvSpPr>
            <p:nvPr/>
          </p:nvSpPr>
          <p:spPr bwMode="auto">
            <a:xfrm>
              <a:off x="4452" y="9198"/>
              <a:ext cx="1260" cy="312"/>
            </a:xfrm>
            <a:custGeom>
              <a:avLst/>
              <a:gdLst>
                <a:gd name="T0" fmla="*/ 0 w 1260"/>
                <a:gd name="T1" fmla="*/ 312 h 312"/>
                <a:gd name="T2" fmla="*/ 360 w 1260"/>
                <a:gd name="T3" fmla="*/ 156 h 312"/>
                <a:gd name="T4" fmla="*/ 1260 w 1260"/>
                <a:gd name="T5" fmla="*/ 0 h 312"/>
                <a:gd name="T6" fmla="*/ 0 60000 65536"/>
                <a:gd name="T7" fmla="*/ 0 60000 65536"/>
                <a:gd name="T8" fmla="*/ 0 60000 65536"/>
                <a:gd name="T9" fmla="*/ 0 w 1260"/>
                <a:gd name="T10" fmla="*/ 0 h 312"/>
                <a:gd name="T11" fmla="*/ 1260 w 1260"/>
                <a:gd name="T12" fmla="*/ 312 h 312"/>
              </a:gdLst>
              <a:ahLst/>
              <a:cxnLst>
                <a:cxn ang="T6">
                  <a:pos x="T0" y="T1"/>
                </a:cxn>
                <a:cxn ang="T7">
                  <a:pos x="T2" y="T3"/>
                </a:cxn>
                <a:cxn ang="T8">
                  <a:pos x="T4" y="T5"/>
                </a:cxn>
              </a:cxnLst>
              <a:rect l="T9" t="T10" r="T11" b="T12"/>
              <a:pathLst>
                <a:path w="1260" h="312">
                  <a:moveTo>
                    <a:pt x="0" y="312"/>
                  </a:moveTo>
                  <a:cubicBezTo>
                    <a:pt x="75" y="260"/>
                    <a:pt x="150" y="208"/>
                    <a:pt x="360" y="156"/>
                  </a:cubicBezTo>
                  <a:cubicBezTo>
                    <a:pt x="570" y="104"/>
                    <a:pt x="915" y="52"/>
                    <a:pt x="1260" y="0"/>
                  </a:cubicBezTo>
                </a:path>
              </a:pathLst>
            </a:custGeom>
            <a:noFill/>
            <a:ln w="9525">
              <a:solidFill>
                <a:srgbClr val="000000"/>
              </a:solidFill>
              <a:prstDash val="dash"/>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91" name="Line 21">
              <a:extLst>
                <a:ext uri="{FF2B5EF4-FFF2-40B4-BE49-F238E27FC236}">
                  <a16:creationId xmlns:a16="http://schemas.microsoft.com/office/drawing/2014/main" id="{041BF625-5474-4F0D-B678-C9F44B8B33E9}"/>
                </a:ext>
              </a:extLst>
            </p:cNvPr>
            <p:cNvSpPr>
              <a:spLocks noChangeShapeType="1"/>
            </p:cNvSpPr>
            <p:nvPr/>
          </p:nvSpPr>
          <p:spPr bwMode="auto">
            <a:xfrm>
              <a:off x="6357" y="9198"/>
              <a:ext cx="1" cy="312"/>
            </a:xfrm>
            <a:prstGeom prst="line">
              <a:avLst/>
            </a:prstGeom>
            <a:noFill/>
            <a:ln w="9525">
              <a:solidFill>
                <a:srgbClr val="000000"/>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2792" name="Freeform 22">
              <a:extLst>
                <a:ext uri="{FF2B5EF4-FFF2-40B4-BE49-F238E27FC236}">
                  <a16:creationId xmlns:a16="http://schemas.microsoft.com/office/drawing/2014/main" id="{0FD94E4C-4C0C-49AF-B6D4-95F1456E2BDE}"/>
                </a:ext>
              </a:extLst>
            </p:cNvPr>
            <p:cNvSpPr>
              <a:spLocks/>
            </p:cNvSpPr>
            <p:nvPr/>
          </p:nvSpPr>
          <p:spPr bwMode="auto">
            <a:xfrm>
              <a:off x="6792" y="9198"/>
              <a:ext cx="1260" cy="312"/>
            </a:xfrm>
            <a:custGeom>
              <a:avLst/>
              <a:gdLst>
                <a:gd name="T0" fmla="*/ 1260 w 1260"/>
                <a:gd name="T1" fmla="*/ 2147483646 h 156"/>
                <a:gd name="T2" fmla="*/ 0 w 1260"/>
                <a:gd name="T3" fmla="*/ 0 h 156"/>
                <a:gd name="T4" fmla="*/ 0 60000 65536"/>
                <a:gd name="T5" fmla="*/ 0 60000 65536"/>
                <a:gd name="T6" fmla="*/ 0 w 1260"/>
                <a:gd name="T7" fmla="*/ 0 h 156"/>
                <a:gd name="T8" fmla="*/ 1260 w 1260"/>
                <a:gd name="T9" fmla="*/ 156 h 156"/>
              </a:gdLst>
              <a:ahLst/>
              <a:cxnLst>
                <a:cxn ang="T4">
                  <a:pos x="T0" y="T1"/>
                </a:cxn>
                <a:cxn ang="T5">
                  <a:pos x="T2" y="T3"/>
                </a:cxn>
              </a:cxnLst>
              <a:rect l="T6" t="T7" r="T8" b="T9"/>
              <a:pathLst>
                <a:path w="1260" h="156">
                  <a:moveTo>
                    <a:pt x="1260" y="156"/>
                  </a:moveTo>
                  <a:cubicBezTo>
                    <a:pt x="765" y="78"/>
                    <a:pt x="270" y="0"/>
                    <a:pt x="0" y="0"/>
                  </a:cubicBezTo>
                </a:path>
              </a:pathLst>
            </a:custGeom>
            <a:noFill/>
            <a:ln w="9525">
              <a:solidFill>
                <a:srgbClr val="000000"/>
              </a:solidFill>
              <a:prstDash val="dash"/>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93" name="Freeform 23">
              <a:extLst>
                <a:ext uri="{FF2B5EF4-FFF2-40B4-BE49-F238E27FC236}">
                  <a16:creationId xmlns:a16="http://schemas.microsoft.com/office/drawing/2014/main" id="{83FC4381-96A3-44B0-BD1A-D9A92D13BCC3}"/>
                </a:ext>
              </a:extLst>
            </p:cNvPr>
            <p:cNvSpPr>
              <a:spLocks/>
            </p:cNvSpPr>
            <p:nvPr/>
          </p:nvSpPr>
          <p:spPr bwMode="auto">
            <a:xfrm>
              <a:off x="6432" y="9198"/>
              <a:ext cx="720" cy="1092"/>
            </a:xfrm>
            <a:custGeom>
              <a:avLst/>
              <a:gdLst>
                <a:gd name="T0" fmla="*/ 0 w 720"/>
                <a:gd name="T1" fmla="*/ 1092 h 1092"/>
                <a:gd name="T2" fmla="*/ 720 w 720"/>
                <a:gd name="T3" fmla="*/ 624 h 1092"/>
                <a:gd name="T4" fmla="*/ 0 w 720"/>
                <a:gd name="T5" fmla="*/ 0 h 1092"/>
                <a:gd name="T6" fmla="*/ 0 60000 65536"/>
                <a:gd name="T7" fmla="*/ 0 60000 65536"/>
                <a:gd name="T8" fmla="*/ 0 60000 65536"/>
                <a:gd name="T9" fmla="*/ 0 w 720"/>
                <a:gd name="T10" fmla="*/ 0 h 1092"/>
                <a:gd name="T11" fmla="*/ 720 w 720"/>
                <a:gd name="T12" fmla="*/ 1092 h 1092"/>
              </a:gdLst>
              <a:ahLst/>
              <a:cxnLst>
                <a:cxn ang="T6">
                  <a:pos x="T0" y="T1"/>
                </a:cxn>
                <a:cxn ang="T7">
                  <a:pos x="T2" y="T3"/>
                </a:cxn>
                <a:cxn ang="T8">
                  <a:pos x="T4" y="T5"/>
                </a:cxn>
              </a:cxnLst>
              <a:rect l="T9" t="T10" r="T11" b="T12"/>
              <a:pathLst>
                <a:path w="720" h="1092">
                  <a:moveTo>
                    <a:pt x="0" y="1092"/>
                  </a:moveTo>
                  <a:cubicBezTo>
                    <a:pt x="360" y="949"/>
                    <a:pt x="720" y="806"/>
                    <a:pt x="720" y="624"/>
                  </a:cubicBezTo>
                  <a:cubicBezTo>
                    <a:pt x="720" y="442"/>
                    <a:pt x="360" y="221"/>
                    <a:pt x="0" y="0"/>
                  </a:cubicBezTo>
                </a:path>
              </a:pathLst>
            </a:custGeom>
            <a:noFill/>
            <a:ln w="9525">
              <a:solidFill>
                <a:srgbClr val="000000"/>
              </a:solidFill>
              <a:prstDash val="dash"/>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 name="圆角矩形标注 1">
            <a:extLst>
              <a:ext uri="{FF2B5EF4-FFF2-40B4-BE49-F238E27FC236}">
                <a16:creationId xmlns:a16="http://schemas.microsoft.com/office/drawing/2014/main" id="{A30DF1AB-29CE-43E9-B6C1-03EC458F70CA}"/>
              </a:ext>
            </a:extLst>
          </p:cNvPr>
          <p:cNvSpPr>
            <a:spLocks noChangeArrowheads="1"/>
          </p:cNvSpPr>
          <p:nvPr/>
        </p:nvSpPr>
        <p:spPr bwMode="auto">
          <a:xfrm>
            <a:off x="282575" y="3684588"/>
            <a:ext cx="2449513" cy="1550987"/>
          </a:xfrm>
          <a:prstGeom prst="wedgeRoundRectCallout">
            <a:avLst>
              <a:gd name="adj1" fmla="val 42009"/>
              <a:gd name="adj2" fmla="val -58310"/>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600" b="0">
                <a:ea typeface="宋体" panose="02010600030101010101" pitchFamily="2" charset="-122"/>
              </a:rPr>
              <a:t>词法分析器作为语法分析器的独立子程序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 name="日期占位符 3">
            <a:extLst>
              <a:ext uri="{FF2B5EF4-FFF2-40B4-BE49-F238E27FC236}">
                <a16:creationId xmlns:a16="http://schemas.microsoft.com/office/drawing/2014/main" id="{CBE55523-9AE5-49CA-95C7-7C4882241AB4}"/>
              </a:ext>
            </a:extLst>
          </p:cNvPr>
          <p:cNvSpPr>
            <a:spLocks noGrp="1"/>
          </p:cNvSpPr>
          <p:nvPr>
            <p:ph type="dt" sz="quarter" idx="10"/>
          </p:nvPr>
        </p:nvSpPr>
        <p:spPr>
          <a:xfrm>
            <a:off x="457200" y="6245225"/>
            <a:ext cx="2133600" cy="476250"/>
          </a:xfrm>
          <a:ln>
            <a:miter lim="800000"/>
            <a:headEnd/>
            <a:tailEnd/>
          </a:ln>
        </p:spPr>
        <p:txBody>
          <a:bodyPr anchor="t"/>
          <a:lstStyle/>
          <a:p>
            <a:pPr>
              <a:defRPr/>
            </a:pPr>
            <a:fld id="{44AA8589-6EC5-461E-A421-87A8FBD9562A}" type="datetime1">
              <a:rPr lang="zh-CN" altLang="en-US">
                <a:latin typeface="+mn-lt"/>
              </a:rPr>
              <a:pPr>
                <a:defRPr/>
              </a:pPr>
              <a:t>2020/12/14</a:t>
            </a:fld>
            <a:endParaRPr lang="en-US" altLang="zh-CN">
              <a:latin typeface="+mn-lt"/>
            </a:endParaRPr>
          </a:p>
        </p:txBody>
      </p:sp>
      <p:sp>
        <p:nvSpPr>
          <p:cNvPr id="33795" name="灯片编号占位符 5">
            <a:extLst>
              <a:ext uri="{FF2B5EF4-FFF2-40B4-BE49-F238E27FC236}">
                <a16:creationId xmlns:a16="http://schemas.microsoft.com/office/drawing/2014/main" id="{A0CA0E45-A480-4BC6-BABB-49D0F5B24B24}"/>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8BB715B8-66FF-47FF-AF40-790F0B76891C}" type="slidenum">
              <a:rPr lang="en-US" altLang="zh-CN" sz="1400" b="0">
                <a:ea typeface="宋体" panose="02010600030101010101" pitchFamily="2" charset="-122"/>
              </a:rPr>
              <a:pPr>
                <a:spcBef>
                  <a:spcPct val="0"/>
                </a:spcBef>
                <a:buClrTx/>
                <a:buSzTx/>
                <a:buFontTx/>
                <a:buNone/>
              </a:pPr>
              <a:t>29</a:t>
            </a:fld>
            <a:endParaRPr lang="en-US" altLang="zh-CN" sz="1400" b="0">
              <a:ea typeface="宋体" panose="02010600030101010101" pitchFamily="2" charset="-122"/>
            </a:endParaRPr>
          </a:p>
        </p:txBody>
      </p:sp>
      <p:sp>
        <p:nvSpPr>
          <p:cNvPr id="33796" name="Rectangle 2">
            <a:extLst>
              <a:ext uri="{FF2B5EF4-FFF2-40B4-BE49-F238E27FC236}">
                <a16:creationId xmlns:a16="http://schemas.microsoft.com/office/drawing/2014/main" id="{FE3D32A7-B97A-4A31-BA4A-FFB2F9CF9469}"/>
              </a:ext>
            </a:extLst>
          </p:cNvPr>
          <p:cNvSpPr>
            <a:spLocks noGrp="1" noChangeArrowheads="1"/>
          </p:cNvSpPr>
          <p:nvPr>
            <p:ph type="title" idx="4294967295"/>
          </p:nvPr>
        </p:nvSpPr>
        <p:spPr>
          <a:xfrm>
            <a:off x="1150938" y="247650"/>
            <a:ext cx="7453312" cy="877888"/>
          </a:xfrm>
        </p:spPr>
        <p:txBody>
          <a:bodyPr anchor="ctr"/>
          <a:lstStyle/>
          <a:p>
            <a:pPr eaLnBrk="1" hangingPunct="1"/>
            <a:r>
              <a:rPr lang="en-US" altLang="zh-CN">
                <a:latin typeface="Times New Roman" panose="02020603050405020304" pitchFamily="18" charset="0"/>
              </a:rPr>
              <a:t>3.1.5 </a:t>
            </a:r>
            <a:r>
              <a:rPr lang="zh-CN" altLang="en-US"/>
              <a:t>词法分析器的位置</a:t>
            </a:r>
            <a:r>
              <a:rPr lang="en-US" altLang="zh-CN"/>
              <a:t>(2)</a:t>
            </a:r>
            <a:r>
              <a:rPr lang="zh-CN" altLang="en-US"/>
              <a:t> </a:t>
            </a:r>
          </a:p>
        </p:txBody>
      </p:sp>
      <p:sp>
        <p:nvSpPr>
          <p:cNvPr id="2109464" name="Rectangle 24">
            <a:extLst>
              <a:ext uri="{FF2B5EF4-FFF2-40B4-BE49-F238E27FC236}">
                <a16:creationId xmlns:a16="http://schemas.microsoft.com/office/drawing/2014/main" id="{C75C79CC-02F2-4BFB-A7E1-EC69945E06EC}"/>
              </a:ext>
            </a:extLst>
          </p:cNvPr>
          <p:cNvSpPr>
            <a:spLocks noGrp="1" noChangeArrowheads="1"/>
          </p:cNvSpPr>
          <p:nvPr>
            <p:ph type="body" idx="4294967295"/>
          </p:nvPr>
        </p:nvSpPr>
        <p:spPr>
          <a:xfrm>
            <a:off x="395288" y="1628775"/>
            <a:ext cx="8640762" cy="3168650"/>
          </a:xfrm>
          <a:noFill/>
        </p:spPr>
        <p:txBody>
          <a:bodyPr/>
          <a:lstStyle/>
          <a:p>
            <a:pPr eaLnBrk="1" hangingPunct="1"/>
            <a:r>
              <a:rPr lang="zh-CN" altLang="en-US"/>
              <a:t>将词法分析作为一个单独阶段，将单词序列以中间文件形式存储，作为语法分析的输入</a:t>
            </a:r>
            <a:endParaRPr lang="en-US" altLang="zh-CN"/>
          </a:p>
          <a:p>
            <a:pPr eaLnBrk="1" hangingPunct="1"/>
            <a:r>
              <a:rPr lang="zh-CN" altLang="en-US"/>
              <a:t>优点：</a:t>
            </a:r>
          </a:p>
          <a:p>
            <a:pPr lvl="1" eaLnBrk="1" hangingPunct="1"/>
            <a:r>
              <a:rPr lang="zh-CN" altLang="en-US"/>
              <a:t>简化编译器的设计。</a:t>
            </a:r>
          </a:p>
          <a:p>
            <a:pPr lvl="1" eaLnBrk="1" hangingPunct="1"/>
            <a:r>
              <a:rPr lang="zh-CN" altLang="en-US"/>
              <a:t>提高编译器的效率。</a:t>
            </a:r>
          </a:p>
          <a:p>
            <a:pPr lvl="1" eaLnBrk="1" hangingPunct="1"/>
            <a:r>
              <a:rPr lang="zh-CN" altLang="en-US"/>
              <a:t>增强编译器的可移植性。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0946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0946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0946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10946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10946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64" grpId="0" uiExpand="1"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1969A07-DAE2-4D2C-8395-EA10067BC300}"/>
              </a:ext>
            </a:extLst>
          </p:cNvPr>
          <p:cNvSpPr>
            <a:spLocks noGrp="1"/>
          </p:cNvSpPr>
          <p:nvPr>
            <p:ph type="dt" sz="quarter" idx="10"/>
          </p:nvPr>
        </p:nvSpPr>
        <p:spPr>
          <a:xfrm>
            <a:off x="457200" y="6245225"/>
            <a:ext cx="2133600" cy="476250"/>
          </a:xfrm>
          <a:ln>
            <a:miter lim="800000"/>
            <a:headEnd/>
            <a:tailEnd/>
          </a:ln>
        </p:spPr>
        <p:txBody>
          <a:bodyPr anchor="t"/>
          <a:lstStyle/>
          <a:p>
            <a:pPr>
              <a:defRPr/>
            </a:pPr>
            <a:fld id="{979FCDF3-02AC-467A-A539-07FBA047D798}" type="datetime1">
              <a:rPr lang="zh-CN" altLang="en-US">
                <a:latin typeface="+mn-lt"/>
              </a:rPr>
              <a:pPr>
                <a:defRPr/>
              </a:pPr>
              <a:t>2020/12/14</a:t>
            </a:fld>
            <a:endParaRPr lang="en-US" altLang="zh-CN">
              <a:latin typeface="+mn-lt"/>
            </a:endParaRPr>
          </a:p>
        </p:txBody>
      </p:sp>
      <p:sp>
        <p:nvSpPr>
          <p:cNvPr id="7171" name="灯片编号占位符 5">
            <a:extLst>
              <a:ext uri="{FF2B5EF4-FFF2-40B4-BE49-F238E27FC236}">
                <a16:creationId xmlns:a16="http://schemas.microsoft.com/office/drawing/2014/main" id="{220D030D-5BFA-43F7-BD7C-8C169A761A64}"/>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D3C0C89-13B7-4DCE-BB5B-FFA419306EA3}" type="slidenum">
              <a:rPr lang="en-US" altLang="zh-CN" sz="1400" b="0">
                <a:ea typeface="宋体" panose="02010600030101010101" pitchFamily="2" charset="-122"/>
              </a:rPr>
              <a:pPr>
                <a:spcBef>
                  <a:spcPct val="0"/>
                </a:spcBef>
                <a:buClrTx/>
                <a:buSzTx/>
                <a:buFontTx/>
                <a:buNone/>
              </a:pPr>
              <a:t>3</a:t>
            </a:fld>
            <a:endParaRPr lang="en-US" altLang="zh-CN" sz="1400" b="0">
              <a:ea typeface="宋体" panose="02010600030101010101" pitchFamily="2" charset="-122"/>
            </a:endParaRPr>
          </a:p>
        </p:txBody>
      </p:sp>
      <p:sp>
        <p:nvSpPr>
          <p:cNvPr id="7172" name="Rectangle 2">
            <a:extLst>
              <a:ext uri="{FF2B5EF4-FFF2-40B4-BE49-F238E27FC236}">
                <a16:creationId xmlns:a16="http://schemas.microsoft.com/office/drawing/2014/main" id="{5D4C5D12-58DD-412B-BD63-3DA3BC59FDF0}"/>
              </a:ext>
            </a:extLst>
          </p:cNvPr>
          <p:cNvSpPr>
            <a:spLocks noGrp="1" noChangeArrowheads="1"/>
          </p:cNvSpPr>
          <p:nvPr>
            <p:ph type="title" idx="4294967295"/>
          </p:nvPr>
        </p:nvSpPr>
        <p:spPr>
          <a:xfrm>
            <a:off x="1150938" y="541338"/>
            <a:ext cx="7793037" cy="439737"/>
          </a:xfrm>
        </p:spPr>
        <p:txBody>
          <a:bodyPr anchor="ctr"/>
          <a:lstStyle/>
          <a:p>
            <a:pPr eaLnBrk="1" hangingPunct="1"/>
            <a:r>
              <a:rPr lang="en-US" altLang="zh-CN">
                <a:latin typeface="Times New Roman" panose="02020603050405020304" pitchFamily="18" charset="0"/>
              </a:rPr>
              <a:t>3.1  </a:t>
            </a:r>
            <a:r>
              <a:rPr lang="zh-CN" altLang="en-US">
                <a:latin typeface="Times New Roman" panose="02020603050405020304" pitchFamily="18" charset="0"/>
              </a:rPr>
              <a:t>词法分析器的功能</a:t>
            </a:r>
          </a:p>
        </p:txBody>
      </p:sp>
      <p:sp>
        <p:nvSpPr>
          <p:cNvPr id="1051651" name="Rectangle 3">
            <a:extLst>
              <a:ext uri="{FF2B5EF4-FFF2-40B4-BE49-F238E27FC236}">
                <a16:creationId xmlns:a16="http://schemas.microsoft.com/office/drawing/2014/main" id="{608EE4EA-2156-4918-BF91-B4C44C9F4F40}"/>
              </a:ext>
            </a:extLst>
          </p:cNvPr>
          <p:cNvSpPr>
            <a:spLocks noGrp="1" noChangeArrowheads="1"/>
          </p:cNvSpPr>
          <p:nvPr>
            <p:ph type="body" idx="4294967295"/>
          </p:nvPr>
        </p:nvSpPr>
        <p:spPr>
          <a:xfrm>
            <a:off x="395288" y="1544638"/>
            <a:ext cx="8569325" cy="4764087"/>
          </a:xfrm>
        </p:spPr>
        <p:txBody>
          <a:bodyPr/>
          <a:lstStyle/>
          <a:p>
            <a:pPr eaLnBrk="1" hangingPunct="1"/>
            <a:r>
              <a:rPr lang="zh-CN" altLang="en-US">
                <a:latin typeface="Times New Roman" panose="02020603050405020304" pitchFamily="18" charset="0"/>
              </a:rPr>
              <a:t>功能：输入源程序，输出单词符号。即：把构成源程序的字符串转换成“等价的”单词序列</a:t>
            </a:r>
          </a:p>
          <a:p>
            <a:pPr lvl="1" eaLnBrk="1" hangingPunct="1"/>
            <a:r>
              <a:rPr lang="zh-CN" altLang="en-US" sz="3200">
                <a:latin typeface="Times New Roman" panose="02020603050405020304" pitchFamily="18" charset="0"/>
              </a:rPr>
              <a:t>根据词法规则识别及组合单词，进行词法检查</a:t>
            </a:r>
          </a:p>
          <a:p>
            <a:pPr lvl="1" eaLnBrk="1" hangingPunct="1"/>
            <a:r>
              <a:rPr lang="zh-CN" altLang="en-US" sz="3200">
                <a:latin typeface="Times New Roman" panose="02020603050405020304" pitchFamily="18" charset="0"/>
              </a:rPr>
              <a:t>对数字常数完成数字字符串到二进制数值的转换</a:t>
            </a:r>
          </a:p>
          <a:p>
            <a:pPr lvl="1" eaLnBrk="1" hangingPunct="1"/>
            <a:r>
              <a:rPr lang="zh-CN" altLang="en-US" sz="3200">
                <a:latin typeface="Times New Roman" panose="02020603050405020304" pitchFamily="18" charset="0"/>
              </a:rPr>
              <a:t>删去空格和注释等不影响程序语义的字符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51651">
                                            <p:txEl>
                                              <p:pRg st="0" end="0"/>
                                            </p:txEl>
                                          </p:spTgt>
                                        </p:tgtEl>
                                        <p:attrNameLst>
                                          <p:attrName>style.visibility</p:attrName>
                                        </p:attrNameLst>
                                      </p:cBhvr>
                                      <p:to>
                                        <p:strVal val="visible"/>
                                      </p:to>
                                    </p:set>
                                    <p:animEffect transition="in" filter="box(out)">
                                      <p:cBhvr>
                                        <p:cTn id="7" dur="500"/>
                                        <p:tgtEl>
                                          <p:spTgt spid="105165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51651">
                                            <p:txEl>
                                              <p:pRg st="1" end="1"/>
                                            </p:txEl>
                                          </p:spTgt>
                                        </p:tgtEl>
                                        <p:attrNameLst>
                                          <p:attrName>style.visibility</p:attrName>
                                        </p:attrNameLst>
                                      </p:cBhvr>
                                      <p:to>
                                        <p:strVal val="visible"/>
                                      </p:to>
                                    </p:set>
                                    <p:animEffect transition="in" filter="box(out)">
                                      <p:cBhvr>
                                        <p:cTn id="12" dur="500"/>
                                        <p:tgtEl>
                                          <p:spTgt spid="105165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051651">
                                            <p:txEl>
                                              <p:pRg st="2" end="2"/>
                                            </p:txEl>
                                          </p:spTgt>
                                        </p:tgtEl>
                                        <p:attrNameLst>
                                          <p:attrName>style.visibility</p:attrName>
                                        </p:attrNameLst>
                                      </p:cBhvr>
                                      <p:to>
                                        <p:strVal val="visible"/>
                                      </p:to>
                                    </p:set>
                                    <p:animEffect transition="in" filter="box(out)">
                                      <p:cBhvr>
                                        <p:cTn id="17" dur="500"/>
                                        <p:tgtEl>
                                          <p:spTgt spid="105165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051651">
                                            <p:txEl>
                                              <p:pRg st="3" end="3"/>
                                            </p:txEl>
                                          </p:spTgt>
                                        </p:tgtEl>
                                        <p:attrNameLst>
                                          <p:attrName>style.visibility</p:attrName>
                                        </p:attrNameLst>
                                      </p:cBhvr>
                                      <p:to>
                                        <p:strVal val="visible"/>
                                      </p:to>
                                    </p:set>
                                    <p:animEffect transition="in" filter="box(out)">
                                      <p:cBhvr>
                                        <p:cTn id="22" dur="500"/>
                                        <p:tgtEl>
                                          <p:spTgt spid="1051651">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651"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214D9E8-AB34-4EDB-8BB3-A56D0BC3767E}"/>
              </a:ext>
            </a:extLst>
          </p:cNvPr>
          <p:cNvSpPr>
            <a:spLocks noGrp="1"/>
          </p:cNvSpPr>
          <p:nvPr>
            <p:ph type="dt" sz="quarter" idx="10"/>
          </p:nvPr>
        </p:nvSpPr>
        <p:spPr>
          <a:xfrm>
            <a:off x="457200" y="6245225"/>
            <a:ext cx="2133600" cy="476250"/>
          </a:xfrm>
          <a:ln>
            <a:miter lim="800000"/>
            <a:headEnd/>
            <a:tailEnd/>
          </a:ln>
        </p:spPr>
        <p:txBody>
          <a:bodyPr anchor="t"/>
          <a:lstStyle/>
          <a:p>
            <a:pPr>
              <a:defRPr/>
            </a:pPr>
            <a:fld id="{039561D9-C147-4674-8E3F-F6BD53BAB72B}" type="datetime1">
              <a:rPr lang="zh-CN" altLang="en-US">
                <a:latin typeface="+mn-lt"/>
              </a:rPr>
              <a:pPr>
                <a:defRPr/>
              </a:pPr>
              <a:t>2020/12/14</a:t>
            </a:fld>
            <a:endParaRPr lang="en-US" altLang="zh-CN">
              <a:latin typeface="+mn-lt"/>
            </a:endParaRPr>
          </a:p>
        </p:txBody>
      </p:sp>
      <p:sp>
        <p:nvSpPr>
          <p:cNvPr id="34819" name="灯片编号占位符 5">
            <a:extLst>
              <a:ext uri="{FF2B5EF4-FFF2-40B4-BE49-F238E27FC236}">
                <a16:creationId xmlns:a16="http://schemas.microsoft.com/office/drawing/2014/main" id="{041D7FCC-555C-479F-A172-C89E01735ACC}"/>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AD8A8C6-8FF4-41A2-A0E1-03B3CF963FF8}" type="slidenum">
              <a:rPr lang="en-US" altLang="zh-CN" sz="1400" b="0">
                <a:ea typeface="宋体" panose="02010600030101010101" pitchFamily="2" charset="-122"/>
              </a:rPr>
              <a:pPr>
                <a:spcBef>
                  <a:spcPct val="0"/>
                </a:spcBef>
                <a:buClrTx/>
                <a:buSzTx/>
                <a:buFontTx/>
                <a:buNone/>
              </a:pPr>
              <a:t>30</a:t>
            </a:fld>
            <a:endParaRPr lang="en-US" altLang="zh-CN" sz="1400" b="0">
              <a:ea typeface="宋体" panose="02010600030101010101" pitchFamily="2" charset="-122"/>
            </a:endParaRPr>
          </a:p>
        </p:txBody>
      </p:sp>
      <p:sp>
        <p:nvSpPr>
          <p:cNvPr id="34820" name="Rectangle 2">
            <a:extLst>
              <a:ext uri="{FF2B5EF4-FFF2-40B4-BE49-F238E27FC236}">
                <a16:creationId xmlns:a16="http://schemas.microsoft.com/office/drawing/2014/main" id="{3AF2CEF2-E9ED-4290-B812-0D21A76EAFED}"/>
              </a:ext>
            </a:extLst>
          </p:cNvPr>
          <p:cNvSpPr>
            <a:spLocks noGrp="1" noChangeArrowheads="1"/>
          </p:cNvSpPr>
          <p:nvPr>
            <p:ph type="title" idx="4294967295"/>
          </p:nvPr>
        </p:nvSpPr>
        <p:spPr>
          <a:xfrm>
            <a:off x="1042988" y="115888"/>
            <a:ext cx="7905750" cy="1150937"/>
          </a:xfrm>
          <a:noFill/>
        </p:spPr>
        <p:txBody>
          <a:bodyPr lIns="92075" tIns="46038" rIns="92075" bIns="46038" anchor="ctr"/>
          <a:lstStyle/>
          <a:p>
            <a:pPr eaLnBrk="1" hangingPunct="1"/>
            <a:r>
              <a:rPr lang="en-US" altLang="zh-CN" sz="4000">
                <a:latin typeface="Times New Roman" panose="02020603050405020304" pitchFamily="18" charset="0"/>
              </a:rPr>
              <a:t>3.2  </a:t>
            </a:r>
            <a:r>
              <a:rPr lang="zh-CN" altLang="en-US" sz="4000">
                <a:latin typeface="Times New Roman" panose="02020603050405020304" pitchFamily="18" charset="0"/>
              </a:rPr>
              <a:t>单词的描述</a:t>
            </a:r>
            <a:endParaRPr lang="zh-CN" altLang="en-US" sz="3600">
              <a:latin typeface="Times New Roman" panose="02020603050405020304" pitchFamily="18" charset="0"/>
            </a:endParaRPr>
          </a:p>
        </p:txBody>
      </p:sp>
      <p:sp>
        <p:nvSpPr>
          <p:cNvPr id="33797" name="Rectangle 3">
            <a:extLst>
              <a:ext uri="{FF2B5EF4-FFF2-40B4-BE49-F238E27FC236}">
                <a16:creationId xmlns:a16="http://schemas.microsoft.com/office/drawing/2014/main" id="{17EA673C-8938-4A5D-816D-E9D0453162DE}"/>
              </a:ext>
            </a:extLst>
          </p:cNvPr>
          <p:cNvSpPr>
            <a:spLocks noGrp="1" noChangeArrowheads="1"/>
          </p:cNvSpPr>
          <p:nvPr>
            <p:ph type="body" idx="4294967295"/>
          </p:nvPr>
        </p:nvSpPr>
        <p:spPr>
          <a:xfrm>
            <a:off x="361950" y="1728788"/>
            <a:ext cx="8458200" cy="4724400"/>
          </a:xfrm>
          <a:noFill/>
        </p:spPr>
        <p:txBody>
          <a:bodyPr lIns="92075" tIns="46038" rIns="92075" bIns="46038"/>
          <a:lstStyle/>
          <a:p>
            <a:pPr eaLnBrk="1" hangingPunct="1"/>
            <a:r>
              <a:rPr lang="zh-CN" altLang="en-US">
                <a:solidFill>
                  <a:srgbClr val="FF0000"/>
                </a:solidFill>
                <a:latin typeface="Times New Roman" panose="02020603050405020304" pitchFamily="18" charset="0"/>
              </a:rPr>
              <a:t>单词</a:t>
            </a:r>
            <a:r>
              <a:rPr lang="zh-CN" altLang="en-US">
                <a:latin typeface="Times New Roman" panose="02020603050405020304" pitchFamily="18" charset="0"/>
              </a:rPr>
              <a:t>是程序设计语言的</a:t>
            </a:r>
            <a:r>
              <a:rPr lang="zh-CN" altLang="en-US">
                <a:solidFill>
                  <a:srgbClr val="FF0000"/>
                </a:solidFill>
                <a:latin typeface="Times New Roman" panose="02020603050405020304" pitchFamily="18" charset="0"/>
              </a:rPr>
              <a:t>基本语法单位</a:t>
            </a:r>
            <a:endParaRPr lang="en-US" altLang="zh-CN">
              <a:solidFill>
                <a:srgbClr val="FF0000"/>
              </a:solidFill>
              <a:latin typeface="Times New Roman" panose="02020603050405020304" pitchFamily="18" charset="0"/>
            </a:endParaRPr>
          </a:p>
          <a:p>
            <a:pPr eaLnBrk="1" hangingPunct="1"/>
            <a:r>
              <a:rPr lang="zh-CN" altLang="en-US">
                <a:latin typeface="Times New Roman" panose="02020603050405020304" pitchFamily="18" charset="0"/>
              </a:rPr>
              <a:t>如果每类单词都看作一种语言，则大多数单词词法可以用</a:t>
            </a:r>
            <a:r>
              <a:rPr lang="zh-CN" altLang="en-US">
                <a:solidFill>
                  <a:srgbClr val="FF0000"/>
                </a:solidFill>
                <a:latin typeface="Times New Roman" panose="02020603050405020304" pitchFamily="18" charset="0"/>
              </a:rPr>
              <a:t>正则文法</a:t>
            </a:r>
            <a:r>
              <a:rPr lang="zh-CN" altLang="en-US">
                <a:latin typeface="Times New Roman" panose="02020603050405020304" pitchFamily="18" charset="0"/>
              </a:rPr>
              <a:t>来描述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3797">
                                            <p:txEl>
                                              <p:pRg st="0" end="0"/>
                                            </p:txEl>
                                          </p:spTgt>
                                        </p:tgtEl>
                                        <p:attrNameLst>
                                          <p:attrName>style.visibility</p:attrName>
                                        </p:attrNameLst>
                                      </p:cBhvr>
                                      <p:to>
                                        <p:strVal val="visible"/>
                                      </p:to>
                                    </p:set>
                                    <p:animEffect transition="in" filter="barn(inVertical)">
                                      <p:cBhvr>
                                        <p:cTn id="7" dur="500"/>
                                        <p:tgtEl>
                                          <p:spTgt spid="3379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33797">
                                            <p:txEl>
                                              <p:pRg st="1" end="1"/>
                                            </p:txEl>
                                          </p:spTgt>
                                        </p:tgtEl>
                                        <p:attrNameLst>
                                          <p:attrName>style.visibility</p:attrName>
                                        </p:attrNameLst>
                                      </p:cBhvr>
                                      <p:to>
                                        <p:strVal val="visible"/>
                                      </p:to>
                                    </p:set>
                                    <p:animEffect transition="in" filter="barn(inVertical)">
                                      <p:cBhvr>
                                        <p:cTn id="12" dur="500"/>
                                        <p:tgtEl>
                                          <p:spTgt spid="3379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739F248-9979-4E87-BB1F-D110844CCEFA}"/>
              </a:ext>
            </a:extLst>
          </p:cNvPr>
          <p:cNvSpPr>
            <a:spLocks noGrp="1"/>
          </p:cNvSpPr>
          <p:nvPr>
            <p:ph type="dt" sz="quarter" idx="10"/>
          </p:nvPr>
        </p:nvSpPr>
        <p:spPr>
          <a:xfrm>
            <a:off x="457200" y="6245225"/>
            <a:ext cx="2133600" cy="476250"/>
          </a:xfrm>
          <a:ln>
            <a:miter lim="800000"/>
            <a:headEnd/>
            <a:tailEnd/>
          </a:ln>
        </p:spPr>
        <p:txBody>
          <a:bodyPr anchor="t"/>
          <a:lstStyle/>
          <a:p>
            <a:pPr>
              <a:defRPr/>
            </a:pPr>
            <a:fld id="{039561D9-C147-4674-8E3F-F6BD53BAB72B}" type="datetime1">
              <a:rPr lang="zh-CN" altLang="en-US">
                <a:latin typeface="+mn-lt"/>
              </a:rPr>
              <a:pPr>
                <a:defRPr/>
              </a:pPr>
              <a:t>2020/12/14</a:t>
            </a:fld>
            <a:endParaRPr lang="en-US" altLang="zh-CN">
              <a:latin typeface="+mn-lt"/>
            </a:endParaRPr>
          </a:p>
        </p:txBody>
      </p:sp>
      <p:sp>
        <p:nvSpPr>
          <p:cNvPr id="35843" name="灯片编号占位符 5">
            <a:extLst>
              <a:ext uri="{FF2B5EF4-FFF2-40B4-BE49-F238E27FC236}">
                <a16:creationId xmlns:a16="http://schemas.microsoft.com/office/drawing/2014/main" id="{A64A34AC-1954-46B9-813B-E7AD94ACEFA5}"/>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3A07DA93-A388-4B55-A46A-C9751ED84425}" type="slidenum">
              <a:rPr lang="en-US" altLang="zh-CN" sz="1400" b="0">
                <a:ea typeface="宋体" panose="02010600030101010101" pitchFamily="2" charset="-122"/>
              </a:rPr>
              <a:pPr>
                <a:spcBef>
                  <a:spcPct val="0"/>
                </a:spcBef>
                <a:buClrTx/>
                <a:buSzTx/>
                <a:buFontTx/>
                <a:buNone/>
              </a:pPr>
              <a:t>31</a:t>
            </a:fld>
            <a:endParaRPr lang="en-US" altLang="zh-CN" sz="1400" b="0">
              <a:ea typeface="宋体" panose="02010600030101010101" pitchFamily="2" charset="-122"/>
            </a:endParaRPr>
          </a:p>
        </p:txBody>
      </p:sp>
      <p:sp>
        <p:nvSpPr>
          <p:cNvPr id="35844" name="Rectangle 2">
            <a:extLst>
              <a:ext uri="{FF2B5EF4-FFF2-40B4-BE49-F238E27FC236}">
                <a16:creationId xmlns:a16="http://schemas.microsoft.com/office/drawing/2014/main" id="{1149EE7F-34A8-4A14-8B01-BD03D8734D5A}"/>
              </a:ext>
            </a:extLst>
          </p:cNvPr>
          <p:cNvSpPr>
            <a:spLocks noGrp="1" noChangeArrowheads="1"/>
          </p:cNvSpPr>
          <p:nvPr>
            <p:ph type="title" idx="4294967295"/>
          </p:nvPr>
        </p:nvSpPr>
        <p:spPr>
          <a:xfrm>
            <a:off x="1042988" y="115888"/>
            <a:ext cx="7905750" cy="1150937"/>
          </a:xfrm>
          <a:noFill/>
        </p:spPr>
        <p:txBody>
          <a:bodyPr lIns="92075" tIns="46038" rIns="92075" bIns="46038" anchor="ctr"/>
          <a:lstStyle/>
          <a:p>
            <a:pPr eaLnBrk="1" hangingPunct="1"/>
            <a:r>
              <a:rPr lang="en-US" altLang="zh-CN" sz="3600">
                <a:latin typeface="Times New Roman" panose="02020603050405020304" pitchFamily="18" charset="0"/>
              </a:rPr>
              <a:t>3.2.1 </a:t>
            </a:r>
            <a:r>
              <a:rPr lang="zh-CN" altLang="en-US" sz="3600">
                <a:latin typeface="Times New Roman" panose="02020603050405020304" pitchFamily="18" charset="0"/>
              </a:rPr>
              <a:t>正则文法</a:t>
            </a:r>
          </a:p>
        </p:txBody>
      </p:sp>
      <p:sp>
        <p:nvSpPr>
          <p:cNvPr id="33797" name="Rectangle 3">
            <a:extLst>
              <a:ext uri="{FF2B5EF4-FFF2-40B4-BE49-F238E27FC236}">
                <a16:creationId xmlns:a16="http://schemas.microsoft.com/office/drawing/2014/main" id="{3FEB7C46-F42D-46E1-B829-56938BA7916A}"/>
              </a:ext>
            </a:extLst>
          </p:cNvPr>
          <p:cNvSpPr>
            <a:spLocks noGrp="1" noChangeArrowheads="1"/>
          </p:cNvSpPr>
          <p:nvPr>
            <p:ph type="body" idx="4294967295"/>
          </p:nvPr>
        </p:nvSpPr>
        <p:spPr>
          <a:xfrm>
            <a:off x="361950" y="1728788"/>
            <a:ext cx="8458200" cy="4724400"/>
          </a:xfrm>
          <a:noFill/>
        </p:spPr>
        <p:txBody>
          <a:bodyPr lIns="92075" tIns="46038" rIns="92075" bIns="46038"/>
          <a:lstStyle/>
          <a:p>
            <a:pPr eaLnBrk="1" hangingPunct="1"/>
            <a:r>
              <a:rPr lang="zh-CN" altLang="en-US" sz="2800">
                <a:latin typeface="Times New Roman" panose="02020603050405020304" pitchFamily="18" charset="0"/>
              </a:rPr>
              <a:t>正则文法</a:t>
            </a:r>
            <a:r>
              <a:rPr lang="en-US" altLang="zh-CN" sz="2800" i="1">
                <a:latin typeface="Times New Roman" panose="02020603050405020304" pitchFamily="18" charset="0"/>
              </a:rPr>
              <a:t>G</a:t>
            </a:r>
            <a:r>
              <a:rPr lang="en-US" altLang="zh-CN" sz="2800">
                <a:latin typeface="Times New Roman" panose="02020603050405020304" pitchFamily="18" charset="0"/>
              </a:rPr>
              <a:t> = (</a:t>
            </a:r>
            <a:r>
              <a:rPr lang="en-US" altLang="zh-CN" sz="2800" i="1">
                <a:latin typeface="Times New Roman" panose="02020603050405020304" pitchFamily="18" charset="0"/>
              </a:rPr>
              <a:t>V</a:t>
            </a:r>
            <a:r>
              <a:rPr lang="zh-CN" altLang="en-US" sz="2800">
                <a:latin typeface="Times New Roman" panose="02020603050405020304" pitchFamily="18" charset="0"/>
              </a:rPr>
              <a:t>，</a:t>
            </a:r>
            <a:r>
              <a:rPr lang="en-US" altLang="zh-CN" sz="2800" i="1">
                <a:latin typeface="Times New Roman" panose="02020603050405020304" pitchFamily="18" charset="0"/>
              </a:rPr>
              <a:t>T</a:t>
            </a:r>
            <a:r>
              <a:rPr lang="zh-CN" altLang="en-US" sz="2800">
                <a:latin typeface="Times New Roman" panose="02020603050405020304" pitchFamily="18" charset="0"/>
              </a:rPr>
              <a:t>，</a:t>
            </a:r>
            <a:r>
              <a:rPr lang="en-US" altLang="zh-CN" sz="2800" i="1">
                <a:latin typeface="Times New Roman" panose="02020603050405020304" pitchFamily="18" charset="0"/>
              </a:rPr>
              <a:t>P</a:t>
            </a:r>
            <a:r>
              <a:rPr lang="zh-CN" altLang="en-US" sz="2800">
                <a:latin typeface="Times New Roman" panose="02020603050405020304" pitchFamily="18" charset="0"/>
              </a:rPr>
              <a:t>，</a:t>
            </a:r>
            <a:r>
              <a:rPr lang="en-US" altLang="zh-CN" sz="2800" i="1">
                <a:latin typeface="Times New Roman" panose="02020603050405020304" pitchFamily="18" charset="0"/>
              </a:rPr>
              <a:t>S</a:t>
            </a:r>
            <a:r>
              <a:rPr lang="en-US" altLang="zh-CN" sz="2800">
                <a:latin typeface="Times New Roman" panose="02020603050405020304" pitchFamily="18" charset="0"/>
              </a:rPr>
              <a:t>)</a:t>
            </a:r>
            <a:r>
              <a:rPr lang="zh-CN" altLang="en-US" sz="2800">
                <a:latin typeface="Times New Roman" panose="02020603050405020304" pitchFamily="18" charset="0"/>
              </a:rPr>
              <a:t>中，对</a:t>
            </a:r>
            <a:r>
              <a:rPr lang="zh-CN" altLang="en-US"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rPr>
              <a:t>α</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rPr>
              <a:t>β</a:t>
            </a:r>
            <a:r>
              <a:rPr lang="en-US" altLang="zh-CN" sz="2800">
                <a:latin typeface="Times New Roman" panose="02020603050405020304" pitchFamily="18" charset="0"/>
              </a:rPr>
              <a:t>∈</a:t>
            </a:r>
            <a:r>
              <a:rPr lang="en-US" altLang="zh-CN" sz="2800" i="1">
                <a:latin typeface="Times New Roman" panose="02020603050405020304" pitchFamily="18" charset="0"/>
              </a:rPr>
              <a:t>P</a:t>
            </a:r>
            <a:r>
              <a:rPr lang="zh-CN" altLang="en-US" sz="2800">
                <a:latin typeface="Times New Roman" panose="02020603050405020304" pitchFamily="18" charset="0"/>
              </a:rPr>
              <a:t>，</a:t>
            </a:r>
            <a:r>
              <a:rPr lang="en-US" altLang="zh-CN" sz="2800" i="1">
                <a:latin typeface="Times New Roman" panose="02020603050405020304" pitchFamily="18" charset="0"/>
              </a:rPr>
              <a:t>α</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rPr>
              <a:t>β</a:t>
            </a:r>
            <a:r>
              <a:rPr lang="zh-CN" altLang="en-US" sz="2800">
                <a:latin typeface="Times New Roman" panose="02020603050405020304" pitchFamily="18" charset="0"/>
              </a:rPr>
              <a:t>均具有形式</a:t>
            </a:r>
            <a:r>
              <a:rPr lang="en-US" altLang="zh-CN" sz="2800" i="1">
                <a:latin typeface="Times New Roman" panose="02020603050405020304" pitchFamily="18" charset="0"/>
              </a:rPr>
              <a:t>A</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rPr>
              <a:t>w</a:t>
            </a:r>
            <a:r>
              <a:rPr lang="zh-CN" altLang="en-US" sz="2800">
                <a:latin typeface="Times New Roman" panose="02020603050405020304" pitchFamily="18" charset="0"/>
              </a:rPr>
              <a:t>或</a:t>
            </a:r>
            <a:r>
              <a:rPr lang="en-US" altLang="zh-CN" sz="2800" i="1">
                <a:latin typeface="Times New Roman" panose="02020603050405020304" pitchFamily="18" charset="0"/>
              </a:rPr>
              <a:t>A</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rPr>
              <a:t>wB</a:t>
            </a:r>
            <a:r>
              <a:rPr lang="en-US" altLang="zh-CN" sz="2800">
                <a:latin typeface="Times New Roman" panose="02020603050405020304" pitchFamily="18" charset="0"/>
              </a:rPr>
              <a:t>(</a:t>
            </a:r>
            <a:r>
              <a:rPr lang="en-US" altLang="zh-CN" sz="2800" i="1">
                <a:latin typeface="Times New Roman" panose="02020603050405020304" pitchFamily="18" charset="0"/>
              </a:rPr>
              <a:t>A</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rPr>
              <a:t>w</a:t>
            </a:r>
            <a:r>
              <a:rPr lang="zh-CN" altLang="en-US" sz="2800">
                <a:latin typeface="Times New Roman" panose="02020603050405020304" pitchFamily="18" charset="0"/>
              </a:rPr>
              <a:t>或</a:t>
            </a:r>
            <a:r>
              <a:rPr lang="en-US" altLang="zh-CN" sz="2800" i="1">
                <a:latin typeface="Times New Roman" panose="02020603050405020304" pitchFamily="18" charset="0"/>
              </a:rPr>
              <a:t>A</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rPr>
              <a:t>Bw</a:t>
            </a:r>
            <a:r>
              <a:rPr lang="en-US" altLang="zh-CN" sz="2800">
                <a:latin typeface="Times New Roman" panose="02020603050405020304" pitchFamily="18" charset="0"/>
              </a:rPr>
              <a:t>)</a:t>
            </a:r>
            <a:r>
              <a:rPr lang="zh-CN" altLang="en-US" sz="2800">
                <a:latin typeface="Times New Roman" panose="02020603050405020304" pitchFamily="18" charset="0"/>
              </a:rPr>
              <a:t>，其中</a:t>
            </a:r>
            <a:r>
              <a:rPr lang="en-US" altLang="zh-CN" sz="2800" i="1">
                <a:latin typeface="Times New Roman" panose="02020603050405020304" pitchFamily="18" charset="0"/>
              </a:rPr>
              <a:t>A</a:t>
            </a:r>
            <a:r>
              <a:rPr lang="zh-CN" altLang="en-US" sz="2800">
                <a:latin typeface="Times New Roman" panose="02020603050405020304" pitchFamily="18" charset="0"/>
              </a:rPr>
              <a:t>，</a:t>
            </a:r>
            <a:r>
              <a:rPr lang="en-US" altLang="zh-CN" sz="2800" i="1">
                <a:latin typeface="Times New Roman" panose="02020603050405020304" pitchFamily="18" charset="0"/>
              </a:rPr>
              <a:t>B</a:t>
            </a:r>
            <a:r>
              <a:rPr lang="en-US" altLang="zh-CN" sz="2800">
                <a:latin typeface="Times New Roman" panose="02020603050405020304" pitchFamily="18" charset="0"/>
              </a:rPr>
              <a:t>∈</a:t>
            </a:r>
            <a:r>
              <a:rPr lang="en-US" altLang="zh-CN" sz="2800" i="1">
                <a:latin typeface="Times New Roman" panose="02020603050405020304" pitchFamily="18" charset="0"/>
              </a:rPr>
              <a:t>V</a:t>
            </a:r>
            <a:r>
              <a:rPr lang="zh-CN" altLang="en-US" sz="2800">
                <a:latin typeface="Times New Roman" panose="02020603050405020304" pitchFamily="18" charset="0"/>
              </a:rPr>
              <a:t>，</a:t>
            </a:r>
            <a:r>
              <a:rPr lang="en-US" altLang="zh-CN" sz="2800" i="1">
                <a:latin typeface="Times New Roman" panose="02020603050405020304" pitchFamily="18" charset="0"/>
              </a:rPr>
              <a:t>w</a:t>
            </a:r>
            <a:r>
              <a:rPr lang="en-US" altLang="zh-CN" sz="2800">
                <a:latin typeface="Times New Roman" panose="02020603050405020304" pitchFamily="18" charset="0"/>
              </a:rPr>
              <a:t>∈</a:t>
            </a:r>
            <a:r>
              <a:rPr lang="en-US" altLang="zh-CN" sz="2800" i="1">
                <a:latin typeface="Times New Roman" panose="02020603050405020304" pitchFamily="18" charset="0"/>
              </a:rPr>
              <a:t>T</a:t>
            </a:r>
            <a:r>
              <a:rPr lang="en-US" altLang="zh-CN" sz="2800" i="1" baseline="30000">
                <a:latin typeface="Times New Roman" panose="02020603050405020304" pitchFamily="18" charset="0"/>
              </a:rPr>
              <a:t>+</a:t>
            </a:r>
            <a:r>
              <a:rPr lang="zh-CN" altLang="en-US" sz="2800">
                <a:latin typeface="Times New Roman" panose="02020603050405020304" pitchFamily="18" charset="0"/>
              </a:rPr>
              <a:t>。</a:t>
            </a:r>
            <a:endParaRPr lang="en-US" altLang="zh-CN" sz="2800">
              <a:latin typeface="Times New Roman" panose="02020603050405020304" pitchFamily="18" charset="0"/>
            </a:endParaRPr>
          </a:p>
          <a:p>
            <a:pPr eaLnBrk="1" hangingPunct="1"/>
            <a:r>
              <a:rPr lang="zh-CN" altLang="en-US" sz="2800">
                <a:latin typeface="Times New Roman" panose="02020603050405020304" pitchFamily="18" charset="0"/>
              </a:rPr>
              <a:t>正则文法描述</a:t>
            </a:r>
            <a:r>
              <a:rPr lang="en-US" altLang="zh-CN" sz="2800">
                <a:latin typeface="Times New Roman" panose="02020603050405020304" pitchFamily="18" charset="0"/>
              </a:rPr>
              <a:t>T</a:t>
            </a:r>
            <a:r>
              <a:rPr lang="zh-CN" altLang="en-US" sz="2800">
                <a:latin typeface="Times New Roman" panose="02020603050405020304" pitchFamily="18" charset="0"/>
              </a:rPr>
              <a:t>上的正则语言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3797">
                                            <p:txEl>
                                              <p:pRg st="0" end="0"/>
                                            </p:txEl>
                                          </p:spTgt>
                                        </p:tgtEl>
                                        <p:attrNameLst>
                                          <p:attrName>style.visibility</p:attrName>
                                        </p:attrNameLst>
                                      </p:cBhvr>
                                      <p:to>
                                        <p:strVal val="visible"/>
                                      </p:to>
                                    </p:set>
                                    <p:animEffect transition="in" filter="barn(inVertical)">
                                      <p:cBhvr>
                                        <p:cTn id="7" dur="500"/>
                                        <p:tgtEl>
                                          <p:spTgt spid="3379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33797">
                                            <p:txEl>
                                              <p:pRg st="1" end="1"/>
                                            </p:txEl>
                                          </p:spTgt>
                                        </p:tgtEl>
                                        <p:attrNameLst>
                                          <p:attrName>style.visibility</p:attrName>
                                        </p:attrNameLst>
                                      </p:cBhvr>
                                      <p:to>
                                        <p:strVal val="visible"/>
                                      </p:to>
                                    </p:set>
                                    <p:animEffect transition="in" filter="barn(inVertical)">
                                      <p:cBhvr>
                                        <p:cTn id="12" dur="500"/>
                                        <p:tgtEl>
                                          <p:spTgt spid="3379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DE6D476D-8A7A-405F-9C91-EEB1EDA86CE1}"/>
              </a:ext>
            </a:extLst>
          </p:cNvPr>
          <p:cNvSpPr>
            <a:spLocks noGrp="1"/>
          </p:cNvSpPr>
          <p:nvPr>
            <p:ph type="dt" sz="quarter" idx="10"/>
          </p:nvPr>
        </p:nvSpPr>
        <p:spPr>
          <a:xfrm>
            <a:off x="457200" y="6245225"/>
            <a:ext cx="2133600" cy="476250"/>
          </a:xfrm>
          <a:ln>
            <a:miter lim="800000"/>
            <a:headEnd/>
            <a:tailEnd/>
          </a:ln>
        </p:spPr>
        <p:txBody>
          <a:bodyPr anchor="t"/>
          <a:lstStyle/>
          <a:p>
            <a:pPr>
              <a:defRPr/>
            </a:pPr>
            <a:fld id="{039561D9-C147-4674-8E3F-F6BD53BAB72B}" type="datetime1">
              <a:rPr lang="zh-CN" altLang="en-US">
                <a:latin typeface="+mn-lt"/>
              </a:rPr>
              <a:pPr>
                <a:defRPr/>
              </a:pPr>
              <a:t>2020/12/14</a:t>
            </a:fld>
            <a:endParaRPr lang="en-US" altLang="zh-CN">
              <a:latin typeface="+mn-lt"/>
            </a:endParaRPr>
          </a:p>
        </p:txBody>
      </p:sp>
      <p:sp>
        <p:nvSpPr>
          <p:cNvPr id="36867" name="灯片编号占位符 5">
            <a:extLst>
              <a:ext uri="{FF2B5EF4-FFF2-40B4-BE49-F238E27FC236}">
                <a16:creationId xmlns:a16="http://schemas.microsoft.com/office/drawing/2014/main" id="{EBCEFAA5-02FA-419A-92C4-7120F28A2AFC}"/>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F6C7181-9AB5-4C0D-A3F6-B7C1E4CE0565}" type="slidenum">
              <a:rPr lang="en-US" altLang="zh-CN" sz="1400" b="0">
                <a:ea typeface="宋体" panose="02010600030101010101" pitchFamily="2" charset="-122"/>
              </a:rPr>
              <a:pPr>
                <a:spcBef>
                  <a:spcPct val="0"/>
                </a:spcBef>
                <a:buClrTx/>
                <a:buSzTx/>
                <a:buFontTx/>
                <a:buNone/>
              </a:pPr>
              <a:t>32</a:t>
            </a:fld>
            <a:endParaRPr lang="en-US" altLang="zh-CN" sz="1400" b="0">
              <a:ea typeface="宋体" panose="02010600030101010101" pitchFamily="2" charset="-122"/>
            </a:endParaRPr>
          </a:p>
        </p:txBody>
      </p:sp>
      <p:sp>
        <p:nvSpPr>
          <p:cNvPr id="36868" name="Rectangle 2">
            <a:extLst>
              <a:ext uri="{FF2B5EF4-FFF2-40B4-BE49-F238E27FC236}">
                <a16:creationId xmlns:a16="http://schemas.microsoft.com/office/drawing/2014/main" id="{0F6E309E-712A-4B16-9153-A416A5C81A7B}"/>
              </a:ext>
            </a:extLst>
          </p:cNvPr>
          <p:cNvSpPr>
            <a:spLocks noGrp="1" noChangeArrowheads="1"/>
          </p:cNvSpPr>
          <p:nvPr>
            <p:ph type="title" idx="4294967295"/>
          </p:nvPr>
        </p:nvSpPr>
        <p:spPr>
          <a:xfrm>
            <a:off x="1042988" y="115888"/>
            <a:ext cx="7905750" cy="1150937"/>
          </a:xfrm>
          <a:noFill/>
        </p:spPr>
        <p:txBody>
          <a:bodyPr lIns="92075" tIns="46038" rIns="92075" bIns="46038" anchor="ctr"/>
          <a:lstStyle/>
          <a:p>
            <a:pPr eaLnBrk="1" hangingPunct="1"/>
            <a:r>
              <a:rPr lang="en-US" altLang="zh-CN" sz="3600">
                <a:latin typeface="Times New Roman" panose="02020603050405020304" pitchFamily="18" charset="0"/>
              </a:rPr>
              <a:t>3.2.1 </a:t>
            </a:r>
            <a:r>
              <a:rPr lang="zh-CN" altLang="en-US" sz="3600">
                <a:latin typeface="Times New Roman" panose="02020603050405020304" pitchFamily="18" charset="0"/>
              </a:rPr>
              <a:t>正则文法</a:t>
            </a:r>
          </a:p>
        </p:txBody>
      </p:sp>
      <p:sp>
        <p:nvSpPr>
          <p:cNvPr id="21509" name="Rectangle 3">
            <a:extLst>
              <a:ext uri="{FF2B5EF4-FFF2-40B4-BE49-F238E27FC236}">
                <a16:creationId xmlns:a16="http://schemas.microsoft.com/office/drawing/2014/main" id="{F18713D7-9F79-47D5-AB6F-F9C51DE8EE2B}"/>
              </a:ext>
            </a:extLst>
          </p:cNvPr>
          <p:cNvSpPr>
            <a:spLocks noGrp="1" noChangeArrowheads="1"/>
          </p:cNvSpPr>
          <p:nvPr>
            <p:ph type="body" idx="4294967295"/>
          </p:nvPr>
        </p:nvSpPr>
        <p:spPr>
          <a:xfrm>
            <a:off x="323850" y="1728788"/>
            <a:ext cx="8458200" cy="4724400"/>
          </a:xfrm>
          <a:noFill/>
        </p:spPr>
        <p:txBody>
          <a:bodyPr lIns="92075" tIns="46038" rIns="92075" bIns="46038"/>
          <a:lstStyle/>
          <a:p>
            <a:pPr eaLnBrk="1" hangingPunct="1"/>
            <a:r>
              <a:rPr lang="zh-CN" altLang="en-US" sz="2800">
                <a:latin typeface="Times New Roman" panose="02020603050405020304" pitchFamily="18" charset="0"/>
              </a:rPr>
              <a:t>例</a:t>
            </a:r>
            <a:r>
              <a:rPr lang="en-US" altLang="zh-CN" sz="2800">
                <a:latin typeface="Times New Roman" panose="02020603050405020304" pitchFamily="18" charset="0"/>
              </a:rPr>
              <a:t>3.2 </a:t>
            </a:r>
            <a:r>
              <a:rPr lang="zh-CN" altLang="en-US" sz="2800">
                <a:latin typeface="Times New Roman" panose="02020603050405020304" pitchFamily="18" charset="0"/>
              </a:rPr>
              <a:t>标识符的文法</a:t>
            </a:r>
            <a:endParaRPr lang="en-US" altLang="zh-CN" sz="2800">
              <a:latin typeface="Times New Roman" panose="02020603050405020304" pitchFamily="18" charset="0"/>
            </a:endParaRPr>
          </a:p>
          <a:p>
            <a:pPr lvl="1" eaLnBrk="1" hangingPunct="1"/>
            <a:r>
              <a:rPr lang="en-US" altLang="zh-CN" sz="2400">
                <a:latin typeface="Times New Roman" panose="02020603050405020304" pitchFamily="18" charset="0"/>
              </a:rPr>
              <a:t>sum, result, a1, b2 </a:t>
            </a:r>
            <a:endParaRPr lang="zh-CN" altLang="en-US" sz="2400">
              <a:latin typeface="Times New Roman" panose="02020603050405020304" pitchFamily="18" charset="0"/>
            </a:endParaRPr>
          </a:p>
          <a:p>
            <a:pPr lvl="1" eaLnBrk="1" hangingPunct="1"/>
            <a:r>
              <a:rPr lang="en-US" altLang="zh-CN" sz="2400">
                <a:solidFill>
                  <a:srgbClr val="FF0000"/>
                </a:solidFill>
                <a:latin typeface="Times New Roman" panose="02020603050405020304" pitchFamily="18" charset="0"/>
              </a:rPr>
              <a:t>&lt;id&gt; </a:t>
            </a:r>
            <a:r>
              <a:rPr lang="en-US" altLang="zh-CN" sz="2400">
                <a:solidFill>
                  <a:srgbClr val="FF0000"/>
                </a:solidFill>
                <a:latin typeface="Times New Roman" panose="02020603050405020304" pitchFamily="18" charset="0"/>
                <a:sym typeface="Symbol" panose="05050102010706020507" pitchFamily="18" charset="2"/>
              </a:rPr>
              <a:t></a:t>
            </a:r>
            <a:r>
              <a:rPr lang="en-US" altLang="zh-CN" sz="2400">
                <a:solidFill>
                  <a:srgbClr val="FF0000"/>
                </a:solidFill>
                <a:latin typeface="Times New Roman" panose="02020603050405020304" pitchFamily="18" charset="0"/>
              </a:rPr>
              <a:t> </a:t>
            </a:r>
            <a:r>
              <a:rPr lang="en-US" altLang="zh-CN" sz="2400" i="1">
                <a:solidFill>
                  <a:srgbClr val="FF0000"/>
                </a:solidFill>
                <a:latin typeface="Times New Roman" panose="02020603050405020304" pitchFamily="18" charset="0"/>
              </a:rPr>
              <a:t>A</a:t>
            </a:r>
            <a:r>
              <a:rPr lang="en-US" altLang="zh-CN" sz="2400">
                <a:solidFill>
                  <a:srgbClr val="FF0000"/>
                </a:solidFill>
                <a:latin typeface="Times New Roman" panose="02020603050405020304" pitchFamily="18" charset="0"/>
              </a:rPr>
              <a:t> | </a:t>
            </a:r>
            <a:r>
              <a:rPr lang="en-US" altLang="zh-CN" sz="2400" i="1">
                <a:solidFill>
                  <a:srgbClr val="FF0000"/>
                </a:solidFill>
                <a:latin typeface="Times New Roman" panose="02020603050405020304" pitchFamily="18" charset="0"/>
              </a:rPr>
              <a:t>B</a:t>
            </a:r>
            <a:r>
              <a:rPr lang="en-US" altLang="zh-CN" sz="2400">
                <a:solidFill>
                  <a:srgbClr val="FF0000"/>
                </a:solidFill>
                <a:latin typeface="Times New Roman" panose="02020603050405020304" pitchFamily="18" charset="0"/>
              </a:rPr>
              <a:t> | … | </a:t>
            </a:r>
            <a:r>
              <a:rPr lang="en-US" altLang="zh-CN" sz="2400" i="1">
                <a:solidFill>
                  <a:srgbClr val="FF0000"/>
                </a:solidFill>
                <a:latin typeface="Times New Roman" panose="02020603050405020304" pitchFamily="18" charset="0"/>
              </a:rPr>
              <a:t>Z </a:t>
            </a:r>
            <a:r>
              <a:rPr lang="en-US" altLang="zh-CN" sz="2400">
                <a:solidFill>
                  <a:srgbClr val="FF0000"/>
                </a:solidFill>
                <a:latin typeface="Times New Roman" panose="02020603050405020304" pitchFamily="18" charset="0"/>
              </a:rPr>
              <a:t>| </a:t>
            </a:r>
            <a:r>
              <a:rPr lang="en-US" altLang="zh-CN" sz="2400" i="1">
                <a:solidFill>
                  <a:srgbClr val="FF0000"/>
                </a:solidFill>
                <a:latin typeface="Times New Roman" panose="02020603050405020304" pitchFamily="18" charset="0"/>
              </a:rPr>
              <a:t>a </a:t>
            </a:r>
            <a:r>
              <a:rPr lang="en-US" altLang="zh-CN" sz="2400">
                <a:solidFill>
                  <a:srgbClr val="FF0000"/>
                </a:solidFill>
                <a:latin typeface="Times New Roman" panose="02020603050405020304" pitchFamily="18" charset="0"/>
              </a:rPr>
              <a:t>| </a:t>
            </a:r>
            <a:r>
              <a:rPr lang="en-US" altLang="zh-CN" sz="2400" i="1">
                <a:solidFill>
                  <a:srgbClr val="FF0000"/>
                </a:solidFill>
                <a:latin typeface="Times New Roman" panose="02020603050405020304" pitchFamily="18" charset="0"/>
              </a:rPr>
              <a:t>b</a:t>
            </a:r>
            <a:r>
              <a:rPr lang="en-US" altLang="zh-CN" sz="2400">
                <a:solidFill>
                  <a:srgbClr val="FF0000"/>
                </a:solidFill>
                <a:latin typeface="Times New Roman" panose="02020603050405020304" pitchFamily="18" charset="0"/>
              </a:rPr>
              <a:t> | … | </a:t>
            </a:r>
            <a:r>
              <a:rPr lang="en-US" altLang="zh-CN" sz="2400" i="1">
                <a:solidFill>
                  <a:srgbClr val="FF0000"/>
                </a:solidFill>
                <a:latin typeface="Times New Roman" panose="02020603050405020304" pitchFamily="18" charset="0"/>
              </a:rPr>
              <a:t>z</a:t>
            </a:r>
          </a:p>
          <a:p>
            <a:pPr lvl="1" eaLnBrk="1" hangingPunct="1"/>
            <a:r>
              <a:rPr lang="en-US" altLang="zh-CN" sz="2400">
                <a:solidFill>
                  <a:srgbClr val="FF0000"/>
                </a:solidFill>
                <a:latin typeface="Times New Roman" panose="02020603050405020304" pitchFamily="18" charset="0"/>
              </a:rPr>
              <a:t>&lt;id&gt; </a:t>
            </a:r>
            <a:r>
              <a:rPr lang="en-US" altLang="zh-CN" sz="2400">
                <a:solidFill>
                  <a:srgbClr val="FF0000"/>
                </a:solidFill>
                <a:latin typeface="Times New Roman" panose="02020603050405020304" pitchFamily="18" charset="0"/>
                <a:sym typeface="Symbol" panose="05050102010706020507" pitchFamily="18" charset="2"/>
              </a:rPr>
              <a:t> &lt;id&gt;</a:t>
            </a:r>
            <a:r>
              <a:rPr lang="en-US" altLang="zh-CN" sz="2400" i="1">
                <a:solidFill>
                  <a:srgbClr val="FF0000"/>
                </a:solidFill>
                <a:latin typeface="Times New Roman" panose="02020603050405020304" pitchFamily="18" charset="0"/>
                <a:sym typeface="Symbol" panose="05050102010706020507" pitchFamily="18" charset="2"/>
              </a:rPr>
              <a:t>A</a:t>
            </a:r>
            <a:r>
              <a:rPr lang="en-US" altLang="zh-CN" sz="2400">
                <a:solidFill>
                  <a:srgbClr val="FF0000"/>
                </a:solidFill>
                <a:latin typeface="Times New Roman" panose="02020603050405020304" pitchFamily="18" charset="0"/>
                <a:sym typeface="Symbol" panose="05050102010706020507" pitchFamily="18" charset="2"/>
              </a:rPr>
              <a:t> | &lt;id&gt;</a:t>
            </a:r>
            <a:r>
              <a:rPr lang="en-US" altLang="zh-CN" sz="2400" i="1">
                <a:solidFill>
                  <a:srgbClr val="FF0000"/>
                </a:solidFill>
                <a:latin typeface="Times New Roman" panose="02020603050405020304" pitchFamily="18" charset="0"/>
                <a:sym typeface="Symbol" panose="05050102010706020507" pitchFamily="18" charset="2"/>
              </a:rPr>
              <a:t>B</a:t>
            </a:r>
            <a:r>
              <a:rPr lang="en-US" altLang="zh-CN" sz="2400">
                <a:solidFill>
                  <a:srgbClr val="FF0000"/>
                </a:solidFill>
                <a:latin typeface="Times New Roman" panose="02020603050405020304" pitchFamily="18" charset="0"/>
                <a:sym typeface="Symbol" panose="05050102010706020507" pitchFamily="18" charset="2"/>
              </a:rPr>
              <a:t> | … | &lt;id&gt;</a:t>
            </a:r>
            <a:r>
              <a:rPr lang="en-US" altLang="zh-CN" sz="2400" i="1">
                <a:solidFill>
                  <a:srgbClr val="FF0000"/>
                </a:solidFill>
                <a:latin typeface="Times New Roman" panose="02020603050405020304" pitchFamily="18" charset="0"/>
                <a:sym typeface="Symbol" panose="05050102010706020507" pitchFamily="18" charset="2"/>
              </a:rPr>
              <a:t>Z</a:t>
            </a:r>
            <a:endParaRPr lang="en-US" altLang="zh-CN" sz="2400" i="1">
              <a:solidFill>
                <a:srgbClr val="FF0000"/>
              </a:solidFill>
              <a:latin typeface="Times New Roman" panose="02020603050405020304" pitchFamily="18" charset="0"/>
            </a:endParaRPr>
          </a:p>
          <a:p>
            <a:pPr lvl="1" eaLnBrk="1" hangingPunct="1"/>
            <a:r>
              <a:rPr lang="en-US" altLang="zh-CN" sz="2400">
                <a:solidFill>
                  <a:srgbClr val="FF0000"/>
                </a:solidFill>
                <a:latin typeface="Times New Roman" panose="02020603050405020304" pitchFamily="18" charset="0"/>
              </a:rPr>
              <a:t>&lt;id&gt; </a:t>
            </a:r>
            <a:r>
              <a:rPr lang="en-US" altLang="zh-CN" sz="2400">
                <a:solidFill>
                  <a:srgbClr val="FF0000"/>
                </a:solidFill>
                <a:latin typeface="Times New Roman" panose="02020603050405020304" pitchFamily="18" charset="0"/>
                <a:sym typeface="Symbol" panose="05050102010706020507" pitchFamily="18" charset="2"/>
              </a:rPr>
              <a:t> &lt;id&gt;</a:t>
            </a:r>
            <a:r>
              <a:rPr lang="en-US" altLang="zh-CN" sz="2400" i="1">
                <a:solidFill>
                  <a:srgbClr val="FF0000"/>
                </a:solidFill>
                <a:latin typeface="Times New Roman" panose="02020603050405020304" pitchFamily="18" charset="0"/>
                <a:sym typeface="Symbol" panose="05050102010706020507" pitchFamily="18" charset="2"/>
              </a:rPr>
              <a:t>a</a:t>
            </a:r>
            <a:r>
              <a:rPr lang="en-US" altLang="zh-CN" sz="2400">
                <a:solidFill>
                  <a:srgbClr val="FF0000"/>
                </a:solidFill>
                <a:latin typeface="Times New Roman" panose="02020603050405020304" pitchFamily="18" charset="0"/>
                <a:sym typeface="Symbol" panose="05050102010706020507" pitchFamily="18" charset="2"/>
              </a:rPr>
              <a:t> | &lt;id&gt;</a:t>
            </a:r>
            <a:r>
              <a:rPr lang="en-US" altLang="zh-CN" sz="2400" i="1">
                <a:solidFill>
                  <a:srgbClr val="FF0000"/>
                </a:solidFill>
                <a:latin typeface="Times New Roman" panose="02020603050405020304" pitchFamily="18" charset="0"/>
                <a:sym typeface="Symbol" panose="05050102010706020507" pitchFamily="18" charset="2"/>
              </a:rPr>
              <a:t>b</a:t>
            </a:r>
            <a:r>
              <a:rPr lang="en-US" altLang="zh-CN" sz="2400">
                <a:solidFill>
                  <a:srgbClr val="FF0000"/>
                </a:solidFill>
                <a:latin typeface="Times New Roman" panose="02020603050405020304" pitchFamily="18" charset="0"/>
                <a:sym typeface="Symbol" panose="05050102010706020507" pitchFamily="18" charset="2"/>
              </a:rPr>
              <a:t> | … | &lt;id&gt;</a:t>
            </a:r>
            <a:r>
              <a:rPr lang="en-US" altLang="zh-CN" sz="2400" i="1">
                <a:solidFill>
                  <a:srgbClr val="FF0000"/>
                </a:solidFill>
                <a:latin typeface="Times New Roman" panose="02020603050405020304" pitchFamily="18" charset="0"/>
                <a:sym typeface="Symbol" panose="05050102010706020507" pitchFamily="18" charset="2"/>
              </a:rPr>
              <a:t>z</a:t>
            </a:r>
          </a:p>
          <a:p>
            <a:pPr lvl="1" eaLnBrk="1" hangingPunct="1"/>
            <a:r>
              <a:rPr lang="en-US" altLang="zh-CN" sz="2400">
                <a:solidFill>
                  <a:srgbClr val="FF0000"/>
                </a:solidFill>
                <a:latin typeface="Times New Roman" panose="02020603050405020304" pitchFamily="18" charset="0"/>
              </a:rPr>
              <a:t>&lt;id&gt; </a:t>
            </a:r>
            <a:r>
              <a:rPr lang="en-US" altLang="zh-CN" sz="2400">
                <a:solidFill>
                  <a:srgbClr val="FF0000"/>
                </a:solidFill>
                <a:latin typeface="Times New Roman" panose="02020603050405020304" pitchFamily="18" charset="0"/>
                <a:sym typeface="Symbol" panose="05050102010706020507" pitchFamily="18" charset="2"/>
              </a:rPr>
              <a:t> &lt;id&gt;</a:t>
            </a:r>
            <a:r>
              <a:rPr lang="en-US" altLang="zh-CN" sz="2400" i="1">
                <a:solidFill>
                  <a:srgbClr val="FF0000"/>
                </a:solidFill>
                <a:latin typeface="Times New Roman" panose="02020603050405020304" pitchFamily="18" charset="0"/>
                <a:sym typeface="Symbol" panose="05050102010706020507" pitchFamily="18" charset="2"/>
              </a:rPr>
              <a:t>0</a:t>
            </a:r>
            <a:r>
              <a:rPr lang="en-US" altLang="zh-CN" sz="2400">
                <a:solidFill>
                  <a:srgbClr val="FF0000"/>
                </a:solidFill>
                <a:latin typeface="Times New Roman" panose="02020603050405020304" pitchFamily="18" charset="0"/>
                <a:sym typeface="Symbol" panose="05050102010706020507" pitchFamily="18" charset="2"/>
              </a:rPr>
              <a:t> | &lt;id&gt;</a:t>
            </a:r>
            <a:r>
              <a:rPr lang="en-US" altLang="zh-CN" sz="2400" i="1">
                <a:solidFill>
                  <a:srgbClr val="FF0000"/>
                </a:solidFill>
                <a:latin typeface="Times New Roman" panose="02020603050405020304" pitchFamily="18" charset="0"/>
                <a:sym typeface="Symbol" panose="05050102010706020507" pitchFamily="18" charset="2"/>
              </a:rPr>
              <a:t>1</a:t>
            </a:r>
            <a:r>
              <a:rPr lang="en-US" altLang="zh-CN" sz="2400">
                <a:solidFill>
                  <a:srgbClr val="FF0000"/>
                </a:solidFill>
                <a:latin typeface="Times New Roman" panose="02020603050405020304" pitchFamily="18" charset="0"/>
                <a:sym typeface="Symbol" panose="05050102010706020507" pitchFamily="18" charset="2"/>
              </a:rPr>
              <a:t> | … | &lt;id&gt;</a:t>
            </a:r>
            <a:r>
              <a:rPr lang="en-US" altLang="zh-CN" sz="2400" i="1">
                <a:solidFill>
                  <a:srgbClr val="FF0000"/>
                </a:solidFill>
                <a:latin typeface="Times New Roman" panose="02020603050405020304" pitchFamily="18" charset="0"/>
                <a:sym typeface="Symbol" panose="05050102010706020507" pitchFamily="18" charset="2"/>
              </a:rPr>
              <a:t>9</a:t>
            </a:r>
            <a:endParaRPr lang="en-US" altLang="zh-CN" sz="2400" i="1">
              <a:solidFill>
                <a:srgbClr val="FF0000"/>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1509">
                                            <p:txEl>
                                              <p:pRg st="2" end="2"/>
                                            </p:txEl>
                                          </p:spTgt>
                                        </p:tgtEl>
                                        <p:attrNameLst>
                                          <p:attrName>style.visibility</p:attrName>
                                        </p:attrNameLst>
                                      </p:cBhvr>
                                      <p:to>
                                        <p:strVal val="visible"/>
                                      </p:to>
                                    </p:set>
                                    <p:animEffect transition="in" filter="fade">
                                      <p:cBhvr>
                                        <p:cTn id="7" dur="500"/>
                                        <p:tgtEl>
                                          <p:spTgt spid="2150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1509">
                                            <p:txEl>
                                              <p:pRg st="3" end="3"/>
                                            </p:txEl>
                                          </p:spTgt>
                                        </p:tgtEl>
                                        <p:attrNameLst>
                                          <p:attrName>style.visibility</p:attrName>
                                        </p:attrNameLst>
                                      </p:cBhvr>
                                      <p:to>
                                        <p:strVal val="visible"/>
                                      </p:to>
                                    </p:set>
                                    <p:animEffect transition="in" filter="fade">
                                      <p:cBhvr>
                                        <p:cTn id="12" dur="500"/>
                                        <p:tgtEl>
                                          <p:spTgt spid="21509">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1509">
                                            <p:txEl>
                                              <p:pRg st="4" end="4"/>
                                            </p:txEl>
                                          </p:spTgt>
                                        </p:tgtEl>
                                        <p:attrNameLst>
                                          <p:attrName>style.visibility</p:attrName>
                                        </p:attrNameLst>
                                      </p:cBhvr>
                                      <p:to>
                                        <p:strVal val="visible"/>
                                      </p:to>
                                    </p:set>
                                    <p:animEffect transition="in" filter="fade">
                                      <p:cBhvr>
                                        <p:cTn id="17" dur="500"/>
                                        <p:tgtEl>
                                          <p:spTgt spid="21509">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1509">
                                            <p:txEl>
                                              <p:pRg st="5" end="5"/>
                                            </p:txEl>
                                          </p:spTgt>
                                        </p:tgtEl>
                                        <p:attrNameLst>
                                          <p:attrName>style.visibility</p:attrName>
                                        </p:attrNameLst>
                                      </p:cBhvr>
                                      <p:to>
                                        <p:strVal val="visible"/>
                                      </p:to>
                                    </p:set>
                                    <p:animEffect transition="in" filter="fade">
                                      <p:cBhvr>
                                        <p:cTn id="22" dur="500"/>
                                        <p:tgtEl>
                                          <p:spTgt spid="2150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B288CF3-521F-421C-8D35-C218F5A9832A}"/>
              </a:ext>
            </a:extLst>
          </p:cNvPr>
          <p:cNvSpPr>
            <a:spLocks noGrp="1"/>
          </p:cNvSpPr>
          <p:nvPr>
            <p:ph type="dt" sz="quarter" idx="10"/>
          </p:nvPr>
        </p:nvSpPr>
        <p:spPr>
          <a:xfrm>
            <a:off x="457200" y="6245225"/>
            <a:ext cx="2133600" cy="476250"/>
          </a:xfrm>
          <a:ln>
            <a:miter lim="800000"/>
            <a:headEnd/>
            <a:tailEnd/>
          </a:ln>
        </p:spPr>
        <p:txBody>
          <a:bodyPr anchor="t"/>
          <a:lstStyle/>
          <a:p>
            <a:pPr>
              <a:defRPr/>
            </a:pPr>
            <a:fld id="{039561D9-C147-4674-8E3F-F6BD53BAB72B}" type="datetime1">
              <a:rPr lang="zh-CN" altLang="en-US">
                <a:latin typeface="+mn-lt"/>
              </a:rPr>
              <a:pPr>
                <a:defRPr/>
              </a:pPr>
              <a:t>2020/12/14</a:t>
            </a:fld>
            <a:endParaRPr lang="en-US" altLang="zh-CN">
              <a:latin typeface="+mn-lt"/>
            </a:endParaRPr>
          </a:p>
        </p:txBody>
      </p:sp>
      <p:sp>
        <p:nvSpPr>
          <p:cNvPr id="37891" name="灯片编号占位符 5">
            <a:extLst>
              <a:ext uri="{FF2B5EF4-FFF2-40B4-BE49-F238E27FC236}">
                <a16:creationId xmlns:a16="http://schemas.microsoft.com/office/drawing/2014/main" id="{F300130D-6499-47F1-8599-472897C89113}"/>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E2592CA3-5A26-4498-9F9F-57846F369CD4}" type="slidenum">
              <a:rPr lang="en-US" altLang="zh-CN" sz="1400" b="0">
                <a:ea typeface="宋体" panose="02010600030101010101" pitchFamily="2" charset="-122"/>
              </a:rPr>
              <a:pPr>
                <a:spcBef>
                  <a:spcPct val="0"/>
                </a:spcBef>
                <a:buClrTx/>
                <a:buSzTx/>
                <a:buFontTx/>
                <a:buNone/>
              </a:pPr>
              <a:t>33</a:t>
            </a:fld>
            <a:endParaRPr lang="en-US" altLang="zh-CN" sz="1400" b="0">
              <a:ea typeface="宋体" panose="02010600030101010101" pitchFamily="2" charset="-122"/>
            </a:endParaRPr>
          </a:p>
        </p:txBody>
      </p:sp>
      <p:sp>
        <p:nvSpPr>
          <p:cNvPr id="37892" name="Rectangle 2">
            <a:extLst>
              <a:ext uri="{FF2B5EF4-FFF2-40B4-BE49-F238E27FC236}">
                <a16:creationId xmlns:a16="http://schemas.microsoft.com/office/drawing/2014/main" id="{B0F311DE-3177-4051-8A6A-8C541DCB0DC4}"/>
              </a:ext>
            </a:extLst>
          </p:cNvPr>
          <p:cNvSpPr>
            <a:spLocks noGrp="1" noChangeArrowheads="1"/>
          </p:cNvSpPr>
          <p:nvPr>
            <p:ph type="title" idx="4294967295"/>
          </p:nvPr>
        </p:nvSpPr>
        <p:spPr>
          <a:xfrm>
            <a:off x="1042988" y="115888"/>
            <a:ext cx="7905750" cy="1150937"/>
          </a:xfrm>
          <a:noFill/>
        </p:spPr>
        <p:txBody>
          <a:bodyPr lIns="92075" tIns="46038" rIns="92075" bIns="46038" anchor="ctr"/>
          <a:lstStyle/>
          <a:p>
            <a:pPr eaLnBrk="1" hangingPunct="1"/>
            <a:r>
              <a:rPr lang="en-US" altLang="zh-CN" sz="3600">
                <a:latin typeface="Times New Roman" panose="02020603050405020304" pitchFamily="18" charset="0"/>
              </a:rPr>
              <a:t>3.2.1 </a:t>
            </a:r>
            <a:r>
              <a:rPr lang="zh-CN" altLang="en-US" sz="3600">
                <a:latin typeface="Times New Roman" panose="02020603050405020304" pitchFamily="18" charset="0"/>
              </a:rPr>
              <a:t>正则文法</a:t>
            </a:r>
          </a:p>
        </p:txBody>
      </p:sp>
      <p:sp>
        <p:nvSpPr>
          <p:cNvPr id="36869" name="Rectangle 3">
            <a:extLst>
              <a:ext uri="{FF2B5EF4-FFF2-40B4-BE49-F238E27FC236}">
                <a16:creationId xmlns:a16="http://schemas.microsoft.com/office/drawing/2014/main" id="{F2FCA310-9425-42E3-8165-93743838799D}"/>
              </a:ext>
            </a:extLst>
          </p:cNvPr>
          <p:cNvSpPr>
            <a:spLocks noGrp="1" noChangeArrowheads="1"/>
          </p:cNvSpPr>
          <p:nvPr>
            <p:ph type="body" idx="4294967295"/>
          </p:nvPr>
        </p:nvSpPr>
        <p:spPr>
          <a:xfrm>
            <a:off x="361950" y="1728788"/>
            <a:ext cx="8458200" cy="4724400"/>
          </a:xfrm>
          <a:noFill/>
        </p:spPr>
        <p:txBody>
          <a:bodyPr lIns="92075" tIns="46038" rIns="92075" bIns="46038"/>
          <a:lstStyle/>
          <a:p>
            <a:pPr eaLnBrk="1" hangingPunct="1"/>
            <a:r>
              <a:rPr lang="zh-CN" altLang="en-US" sz="2800">
                <a:latin typeface="Times New Roman" panose="02020603050405020304" pitchFamily="18" charset="0"/>
              </a:rPr>
              <a:t>例</a:t>
            </a:r>
            <a:r>
              <a:rPr lang="en-US" altLang="zh-CN" sz="2800">
                <a:latin typeface="Times New Roman" panose="02020603050405020304" pitchFamily="18" charset="0"/>
              </a:rPr>
              <a:t>3.2 </a:t>
            </a:r>
            <a:r>
              <a:rPr lang="zh-CN" altLang="en-US" sz="2800">
                <a:latin typeface="Times New Roman" panose="02020603050405020304" pitchFamily="18" charset="0"/>
              </a:rPr>
              <a:t>标识符的文法</a:t>
            </a:r>
          </a:p>
          <a:p>
            <a:pPr lvl="1" eaLnBrk="1" hangingPunct="1"/>
            <a:r>
              <a:rPr lang="zh-CN" altLang="en-US" sz="2400">
                <a:latin typeface="Times New Roman" panose="02020603050405020304" pitchFamily="18" charset="0"/>
              </a:rPr>
              <a:t>约定：用</a:t>
            </a:r>
            <a:r>
              <a:rPr lang="en-US" altLang="zh-CN" sz="2400">
                <a:latin typeface="Times New Roman" panose="02020603050405020304" pitchFamily="18" charset="0"/>
              </a:rPr>
              <a:t>&lt;digit&gt;</a:t>
            </a:r>
            <a:r>
              <a:rPr lang="zh-CN" altLang="en-US" sz="2400">
                <a:latin typeface="Times New Roman" panose="02020603050405020304" pitchFamily="18" charset="0"/>
              </a:rPr>
              <a:t>表示数字：</a:t>
            </a:r>
            <a:r>
              <a:rPr lang="en-US" altLang="zh-CN" sz="2400">
                <a:latin typeface="Times New Roman" panose="02020603050405020304" pitchFamily="18" charset="0"/>
              </a:rPr>
              <a:t>0,1,2,…,9;</a:t>
            </a:r>
          </a:p>
          <a:p>
            <a:pPr lvl="1" eaLnBrk="1" hangingPunct="1">
              <a:buFont typeface="Wingdings" panose="05000000000000000000" pitchFamily="2" charset="2"/>
              <a:buNone/>
            </a:pPr>
            <a:r>
              <a:rPr lang="en-US" altLang="zh-CN" sz="2400">
                <a:latin typeface="Times New Roman" panose="02020603050405020304" pitchFamily="18" charset="0"/>
              </a:rPr>
              <a:t>		     </a:t>
            </a:r>
            <a:r>
              <a:rPr lang="zh-CN" altLang="en-US" sz="2400">
                <a:latin typeface="Times New Roman" panose="02020603050405020304" pitchFamily="18" charset="0"/>
              </a:rPr>
              <a:t>用</a:t>
            </a:r>
            <a:r>
              <a:rPr lang="en-US" altLang="zh-CN" sz="2400">
                <a:latin typeface="Times New Roman" panose="02020603050405020304" pitchFamily="18" charset="0"/>
              </a:rPr>
              <a:t>&lt;letter&gt;</a:t>
            </a:r>
            <a:r>
              <a:rPr lang="zh-CN" altLang="en-US" sz="2400">
                <a:latin typeface="Times New Roman" panose="02020603050405020304" pitchFamily="18" charset="0"/>
              </a:rPr>
              <a:t>表示字母：</a:t>
            </a:r>
            <a:r>
              <a:rPr lang="en-US" altLang="zh-CN" sz="2400">
                <a:latin typeface="Times New Roman" panose="02020603050405020304" pitchFamily="18" charset="0"/>
              </a:rPr>
              <a:t>A,B,…,Z,a,b,…,z</a:t>
            </a:r>
          </a:p>
          <a:p>
            <a:pPr lvl="1" eaLnBrk="1" hangingPunct="1"/>
            <a:r>
              <a:rPr lang="en-US" altLang="zh-CN" sz="2400">
                <a:solidFill>
                  <a:srgbClr val="FF0000"/>
                </a:solidFill>
                <a:latin typeface="Times New Roman" panose="02020603050405020304" pitchFamily="18" charset="0"/>
              </a:rPr>
              <a:t>&lt;id&gt; </a:t>
            </a:r>
            <a:r>
              <a:rPr lang="en-US" altLang="zh-CN" sz="2400">
                <a:solidFill>
                  <a:srgbClr val="FF0000"/>
                </a:solidFill>
                <a:latin typeface="Times New Roman" panose="02020603050405020304" pitchFamily="18" charset="0"/>
                <a:sym typeface="Symbol" panose="05050102010706020507" pitchFamily="18" charset="2"/>
              </a:rPr>
              <a:t></a:t>
            </a:r>
            <a:r>
              <a:rPr lang="en-US" altLang="zh-CN" sz="2400">
                <a:solidFill>
                  <a:srgbClr val="FF0000"/>
                </a:solidFill>
                <a:latin typeface="Times New Roman" panose="02020603050405020304" pitchFamily="18" charset="0"/>
              </a:rPr>
              <a:t> &lt;letter&gt; | &lt;id&gt;&lt;digit&gt; | &lt;id&gt;&lt;letter&gt;</a:t>
            </a:r>
          </a:p>
          <a:p>
            <a:pPr lvl="1" eaLnBrk="1" hangingPunct="1"/>
            <a:r>
              <a:rPr lang="en-US" altLang="zh-CN" sz="2400">
                <a:solidFill>
                  <a:srgbClr val="FF0000"/>
                </a:solidFill>
                <a:latin typeface="Times New Roman" panose="02020603050405020304" pitchFamily="18" charset="0"/>
              </a:rPr>
              <a:t>&lt;letter&gt; </a:t>
            </a:r>
            <a:r>
              <a:rPr lang="en-US" altLang="zh-CN" sz="2400">
                <a:solidFill>
                  <a:srgbClr val="FF0000"/>
                </a:solidFill>
                <a:latin typeface="Times New Roman" panose="02020603050405020304" pitchFamily="18" charset="0"/>
                <a:sym typeface="Symbol" panose="05050102010706020507" pitchFamily="18" charset="2"/>
              </a:rPr>
              <a:t></a:t>
            </a:r>
            <a:r>
              <a:rPr lang="en-US" altLang="zh-CN" sz="2400">
                <a:solidFill>
                  <a:srgbClr val="FF0000"/>
                </a:solidFill>
                <a:latin typeface="Times New Roman" panose="02020603050405020304" pitchFamily="18" charset="0"/>
              </a:rPr>
              <a:t> </a:t>
            </a:r>
            <a:r>
              <a:rPr lang="en-US" altLang="zh-CN" sz="2400" i="1">
                <a:solidFill>
                  <a:srgbClr val="FF0000"/>
                </a:solidFill>
                <a:latin typeface="Times New Roman" panose="02020603050405020304" pitchFamily="18" charset="0"/>
              </a:rPr>
              <a:t>A</a:t>
            </a:r>
            <a:r>
              <a:rPr lang="en-US" altLang="zh-CN" sz="2400">
                <a:solidFill>
                  <a:srgbClr val="FF0000"/>
                </a:solidFill>
                <a:latin typeface="Times New Roman" panose="02020603050405020304" pitchFamily="18" charset="0"/>
              </a:rPr>
              <a:t> | </a:t>
            </a:r>
            <a:r>
              <a:rPr lang="en-US" altLang="zh-CN" sz="2400" i="1">
                <a:solidFill>
                  <a:srgbClr val="FF0000"/>
                </a:solidFill>
                <a:latin typeface="Times New Roman" panose="02020603050405020304" pitchFamily="18" charset="0"/>
              </a:rPr>
              <a:t>B</a:t>
            </a:r>
            <a:r>
              <a:rPr lang="en-US" altLang="zh-CN" sz="2400">
                <a:solidFill>
                  <a:srgbClr val="FF0000"/>
                </a:solidFill>
                <a:latin typeface="Times New Roman" panose="02020603050405020304" pitchFamily="18" charset="0"/>
              </a:rPr>
              <a:t> | … | </a:t>
            </a:r>
            <a:r>
              <a:rPr lang="en-US" altLang="zh-CN" sz="2400" i="1">
                <a:solidFill>
                  <a:srgbClr val="FF0000"/>
                </a:solidFill>
                <a:latin typeface="Times New Roman" panose="02020603050405020304" pitchFamily="18" charset="0"/>
              </a:rPr>
              <a:t>Z </a:t>
            </a:r>
            <a:r>
              <a:rPr lang="en-US" altLang="zh-CN" sz="2400">
                <a:solidFill>
                  <a:srgbClr val="FF0000"/>
                </a:solidFill>
                <a:latin typeface="Times New Roman" panose="02020603050405020304" pitchFamily="18" charset="0"/>
              </a:rPr>
              <a:t>| </a:t>
            </a:r>
            <a:r>
              <a:rPr lang="en-US" altLang="zh-CN" sz="2400" i="1">
                <a:solidFill>
                  <a:srgbClr val="FF0000"/>
                </a:solidFill>
                <a:latin typeface="Times New Roman" panose="02020603050405020304" pitchFamily="18" charset="0"/>
              </a:rPr>
              <a:t>a </a:t>
            </a:r>
            <a:r>
              <a:rPr lang="en-US" altLang="zh-CN" sz="2400">
                <a:solidFill>
                  <a:srgbClr val="FF0000"/>
                </a:solidFill>
                <a:latin typeface="Times New Roman" panose="02020603050405020304" pitchFamily="18" charset="0"/>
              </a:rPr>
              <a:t>| </a:t>
            </a:r>
            <a:r>
              <a:rPr lang="en-US" altLang="zh-CN" sz="2400" i="1">
                <a:solidFill>
                  <a:srgbClr val="FF0000"/>
                </a:solidFill>
                <a:latin typeface="Times New Roman" panose="02020603050405020304" pitchFamily="18" charset="0"/>
              </a:rPr>
              <a:t>b</a:t>
            </a:r>
            <a:r>
              <a:rPr lang="en-US" altLang="zh-CN" sz="2400">
                <a:solidFill>
                  <a:srgbClr val="FF0000"/>
                </a:solidFill>
                <a:latin typeface="Times New Roman" panose="02020603050405020304" pitchFamily="18" charset="0"/>
              </a:rPr>
              <a:t> | … | </a:t>
            </a:r>
            <a:r>
              <a:rPr lang="en-US" altLang="zh-CN" sz="2400" i="1">
                <a:solidFill>
                  <a:srgbClr val="FF0000"/>
                </a:solidFill>
                <a:latin typeface="Times New Roman" panose="02020603050405020304" pitchFamily="18" charset="0"/>
              </a:rPr>
              <a:t>z</a:t>
            </a:r>
            <a:endParaRPr lang="en-US" altLang="zh-CN" sz="2400">
              <a:solidFill>
                <a:srgbClr val="FF0000"/>
              </a:solidFill>
              <a:latin typeface="Times New Roman" panose="02020603050405020304" pitchFamily="18" charset="0"/>
            </a:endParaRPr>
          </a:p>
          <a:p>
            <a:pPr lvl="1" eaLnBrk="1" hangingPunct="1"/>
            <a:r>
              <a:rPr lang="en-US" altLang="zh-CN" sz="2400">
                <a:solidFill>
                  <a:srgbClr val="FF0000"/>
                </a:solidFill>
                <a:latin typeface="Times New Roman" panose="02020603050405020304" pitchFamily="18" charset="0"/>
              </a:rPr>
              <a:t>&lt;digit&gt; </a:t>
            </a:r>
            <a:r>
              <a:rPr lang="en-US" altLang="zh-CN" sz="2400">
                <a:solidFill>
                  <a:srgbClr val="FF0000"/>
                </a:solidFill>
                <a:latin typeface="Times New Roman" panose="02020603050405020304" pitchFamily="18" charset="0"/>
                <a:sym typeface="Symbol" panose="05050102010706020507" pitchFamily="18" charset="2"/>
              </a:rPr>
              <a:t></a:t>
            </a:r>
            <a:r>
              <a:rPr lang="en-US" altLang="zh-CN" sz="2400">
                <a:solidFill>
                  <a:srgbClr val="FF0000"/>
                </a:solidFill>
                <a:latin typeface="Times New Roman" panose="02020603050405020304" pitchFamily="18" charset="0"/>
              </a:rPr>
              <a:t> 0 | 1 | 2 | … | 9</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6869">
                                            <p:txEl>
                                              <p:pRg st="3" end="3"/>
                                            </p:txEl>
                                          </p:spTgt>
                                        </p:tgtEl>
                                        <p:attrNameLst>
                                          <p:attrName>style.visibility</p:attrName>
                                        </p:attrNameLst>
                                      </p:cBhvr>
                                      <p:to>
                                        <p:strVal val="visible"/>
                                      </p:to>
                                    </p:set>
                                    <p:animEffect transition="in" filter="barn(inVertical)">
                                      <p:cBhvr>
                                        <p:cTn id="7" dur="500"/>
                                        <p:tgtEl>
                                          <p:spTgt spid="36869">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36869">
                                            <p:txEl>
                                              <p:pRg st="4" end="4"/>
                                            </p:txEl>
                                          </p:spTgt>
                                        </p:tgtEl>
                                        <p:attrNameLst>
                                          <p:attrName>style.visibility</p:attrName>
                                        </p:attrNameLst>
                                      </p:cBhvr>
                                      <p:to>
                                        <p:strVal val="visible"/>
                                      </p:to>
                                    </p:set>
                                    <p:animEffect transition="in" filter="barn(inVertical)">
                                      <p:cBhvr>
                                        <p:cTn id="12" dur="500"/>
                                        <p:tgtEl>
                                          <p:spTgt spid="36869">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36869">
                                            <p:txEl>
                                              <p:pRg st="5" end="5"/>
                                            </p:txEl>
                                          </p:spTgt>
                                        </p:tgtEl>
                                        <p:attrNameLst>
                                          <p:attrName>style.visibility</p:attrName>
                                        </p:attrNameLst>
                                      </p:cBhvr>
                                      <p:to>
                                        <p:strVal val="visible"/>
                                      </p:to>
                                    </p:set>
                                    <p:animEffect transition="in" filter="barn(inVertical)">
                                      <p:cBhvr>
                                        <p:cTn id="17" dur="500"/>
                                        <p:tgtEl>
                                          <p:spTgt spid="3686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3808F07-3564-4873-BB7F-FD091E8BAA2B}"/>
              </a:ext>
            </a:extLst>
          </p:cNvPr>
          <p:cNvSpPr>
            <a:spLocks noGrp="1"/>
          </p:cNvSpPr>
          <p:nvPr>
            <p:ph type="dt" sz="quarter" idx="10"/>
          </p:nvPr>
        </p:nvSpPr>
        <p:spPr>
          <a:xfrm>
            <a:off x="457200" y="6245225"/>
            <a:ext cx="2133600" cy="476250"/>
          </a:xfrm>
          <a:ln>
            <a:miter lim="800000"/>
            <a:headEnd/>
            <a:tailEnd/>
          </a:ln>
        </p:spPr>
        <p:txBody>
          <a:bodyPr anchor="t"/>
          <a:lstStyle/>
          <a:p>
            <a:pPr>
              <a:defRPr/>
            </a:pPr>
            <a:fld id="{3BB15185-6E25-4B31-AC87-D2244E9B4001}" type="datetime1">
              <a:rPr lang="zh-CN" altLang="en-US">
                <a:latin typeface="+mn-lt"/>
              </a:rPr>
              <a:pPr>
                <a:defRPr/>
              </a:pPr>
              <a:t>2020/12/14</a:t>
            </a:fld>
            <a:endParaRPr lang="en-US" altLang="zh-CN">
              <a:latin typeface="+mn-lt"/>
            </a:endParaRPr>
          </a:p>
        </p:txBody>
      </p:sp>
      <p:sp>
        <p:nvSpPr>
          <p:cNvPr id="38915" name="灯片编号占位符 5">
            <a:extLst>
              <a:ext uri="{FF2B5EF4-FFF2-40B4-BE49-F238E27FC236}">
                <a16:creationId xmlns:a16="http://schemas.microsoft.com/office/drawing/2014/main" id="{2C0B1020-EF8F-4D07-AE3E-ED25FBE5ADE1}"/>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2DE8C44-E32F-4375-B16E-A55512E840FA}" type="slidenum">
              <a:rPr lang="en-US" altLang="zh-CN" sz="1400" b="0">
                <a:ea typeface="宋体" panose="02010600030101010101" pitchFamily="2" charset="-122"/>
              </a:rPr>
              <a:pPr>
                <a:spcBef>
                  <a:spcPct val="0"/>
                </a:spcBef>
                <a:buClrTx/>
                <a:buSzTx/>
                <a:buFontTx/>
                <a:buNone/>
              </a:pPr>
              <a:t>34</a:t>
            </a:fld>
            <a:endParaRPr lang="en-US" altLang="zh-CN" sz="1400" b="0">
              <a:ea typeface="宋体" panose="02010600030101010101" pitchFamily="2" charset="-122"/>
            </a:endParaRPr>
          </a:p>
        </p:txBody>
      </p:sp>
      <p:sp>
        <p:nvSpPr>
          <p:cNvPr id="38916" name="Rectangle 2">
            <a:extLst>
              <a:ext uri="{FF2B5EF4-FFF2-40B4-BE49-F238E27FC236}">
                <a16:creationId xmlns:a16="http://schemas.microsoft.com/office/drawing/2014/main" id="{3141B720-DC64-4E02-8AA7-4763030626D4}"/>
              </a:ext>
            </a:extLst>
          </p:cNvPr>
          <p:cNvSpPr>
            <a:spLocks noGrp="1" noChangeArrowheads="1"/>
          </p:cNvSpPr>
          <p:nvPr>
            <p:ph type="title" idx="4294967295"/>
          </p:nvPr>
        </p:nvSpPr>
        <p:spPr>
          <a:xfrm>
            <a:off x="987425" y="357188"/>
            <a:ext cx="7905750" cy="768350"/>
          </a:xfrm>
          <a:noFill/>
        </p:spPr>
        <p:txBody>
          <a:bodyPr lIns="92075" tIns="46038" rIns="92075" bIns="46038" anchor="ctr"/>
          <a:lstStyle/>
          <a:p>
            <a:pPr eaLnBrk="1" hangingPunct="1"/>
            <a:r>
              <a:rPr lang="en-US" altLang="zh-CN">
                <a:latin typeface="Times New Roman" panose="02020603050405020304" pitchFamily="18" charset="0"/>
              </a:rPr>
              <a:t>3.2.2  </a:t>
            </a:r>
            <a:r>
              <a:rPr lang="zh-CN" altLang="en-US">
                <a:latin typeface="Times New Roman" panose="02020603050405020304" pitchFamily="18" charset="0"/>
              </a:rPr>
              <a:t>正则表达式</a:t>
            </a:r>
          </a:p>
        </p:txBody>
      </p:sp>
      <p:sp>
        <p:nvSpPr>
          <p:cNvPr id="37893" name="Rectangle 3">
            <a:extLst>
              <a:ext uri="{FF2B5EF4-FFF2-40B4-BE49-F238E27FC236}">
                <a16:creationId xmlns:a16="http://schemas.microsoft.com/office/drawing/2014/main" id="{5CDD519E-B5E2-4CC2-84AF-B7D6CED3826F}"/>
              </a:ext>
            </a:extLst>
          </p:cNvPr>
          <p:cNvSpPr>
            <a:spLocks noGrp="1" noChangeArrowheads="1"/>
          </p:cNvSpPr>
          <p:nvPr>
            <p:ph type="body" idx="4294967295"/>
          </p:nvPr>
        </p:nvSpPr>
        <p:spPr>
          <a:xfrm>
            <a:off x="361950" y="1584325"/>
            <a:ext cx="8458200" cy="4724400"/>
          </a:xfrm>
          <a:noFill/>
        </p:spPr>
        <p:txBody>
          <a:bodyPr lIns="92075" tIns="46038" rIns="92075" bIns="46038"/>
          <a:lstStyle/>
          <a:p>
            <a:pPr algn="just" eaLnBrk="1" hangingPunct="1"/>
            <a:r>
              <a:rPr lang="zh-CN" altLang="en-US">
                <a:latin typeface="Times New Roman" panose="02020603050405020304" pitchFamily="18" charset="0"/>
              </a:rPr>
              <a:t>除正则文法外，正则表达式也可以描述单词</a:t>
            </a:r>
            <a:endParaRPr lang="en-US" altLang="zh-CN">
              <a:latin typeface="Times New Roman" panose="02020603050405020304" pitchFamily="18" charset="0"/>
            </a:endParaRPr>
          </a:p>
          <a:p>
            <a:pPr algn="just" eaLnBrk="1" hangingPunct="1"/>
            <a:r>
              <a:rPr lang="zh-CN" altLang="en-US">
                <a:latin typeface="Times New Roman" panose="02020603050405020304" pitchFamily="18" charset="0"/>
              </a:rPr>
              <a:t>正则文法和正则表达式的能力相同，可以互相转化</a:t>
            </a:r>
            <a:endParaRPr lang="en-US" altLang="zh-CN">
              <a:latin typeface="Times New Roman" panose="02020603050405020304" pitchFamily="18" charset="0"/>
            </a:endParaRPr>
          </a:p>
          <a:p>
            <a:pPr algn="just" eaLnBrk="1" hangingPunct="1"/>
            <a:r>
              <a:rPr lang="zh-CN" altLang="en-US">
                <a:latin typeface="Times New Roman" panose="02020603050405020304" pitchFamily="18" charset="0"/>
              </a:rPr>
              <a:t>正则表达式比正则文法更直观，有时首选正则表达式来表示正则语言</a:t>
            </a:r>
            <a:endParaRPr lang="en-US" altLang="zh-CN">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7893">
                                            <p:txEl>
                                              <p:pRg st="0" end="0"/>
                                            </p:txEl>
                                          </p:spTgt>
                                        </p:tgtEl>
                                        <p:attrNameLst>
                                          <p:attrName>style.visibility</p:attrName>
                                        </p:attrNameLst>
                                      </p:cBhvr>
                                      <p:to>
                                        <p:strVal val="visible"/>
                                      </p:to>
                                    </p:set>
                                    <p:animEffect transition="in" filter="barn(inVertical)">
                                      <p:cBhvr>
                                        <p:cTn id="7" dur="500"/>
                                        <p:tgtEl>
                                          <p:spTgt spid="3789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37893">
                                            <p:txEl>
                                              <p:pRg st="1" end="1"/>
                                            </p:txEl>
                                          </p:spTgt>
                                        </p:tgtEl>
                                        <p:attrNameLst>
                                          <p:attrName>style.visibility</p:attrName>
                                        </p:attrNameLst>
                                      </p:cBhvr>
                                      <p:to>
                                        <p:strVal val="visible"/>
                                      </p:to>
                                    </p:set>
                                    <p:animEffect transition="in" filter="barn(inVertical)">
                                      <p:cBhvr>
                                        <p:cTn id="12" dur="500"/>
                                        <p:tgtEl>
                                          <p:spTgt spid="3789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37893">
                                            <p:txEl>
                                              <p:pRg st="2" end="2"/>
                                            </p:txEl>
                                          </p:spTgt>
                                        </p:tgtEl>
                                        <p:attrNameLst>
                                          <p:attrName>style.visibility</p:attrName>
                                        </p:attrNameLst>
                                      </p:cBhvr>
                                      <p:to>
                                        <p:strVal val="visible"/>
                                      </p:to>
                                    </p:set>
                                    <p:animEffect transition="in" filter="barn(inVertical)">
                                      <p:cBhvr>
                                        <p:cTn id="17" dur="500"/>
                                        <p:tgtEl>
                                          <p:spTgt spid="3789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E0EB522-8490-402F-9583-1CAABBB6C5D7}"/>
              </a:ext>
            </a:extLst>
          </p:cNvPr>
          <p:cNvSpPr>
            <a:spLocks noGrp="1"/>
          </p:cNvSpPr>
          <p:nvPr>
            <p:ph type="dt" sz="quarter" idx="10"/>
          </p:nvPr>
        </p:nvSpPr>
        <p:spPr>
          <a:xfrm>
            <a:off x="457200" y="6245225"/>
            <a:ext cx="2133600" cy="476250"/>
          </a:xfrm>
          <a:ln>
            <a:miter lim="800000"/>
            <a:headEnd/>
            <a:tailEnd/>
          </a:ln>
        </p:spPr>
        <p:txBody>
          <a:bodyPr anchor="t"/>
          <a:lstStyle/>
          <a:p>
            <a:pPr>
              <a:defRPr/>
            </a:pPr>
            <a:fld id="{3BB15185-6E25-4B31-AC87-D2244E9B4001}" type="datetime1">
              <a:rPr lang="zh-CN" altLang="en-US">
                <a:latin typeface="+mn-lt"/>
              </a:rPr>
              <a:pPr>
                <a:defRPr/>
              </a:pPr>
              <a:t>2020/12/14</a:t>
            </a:fld>
            <a:endParaRPr lang="en-US" altLang="zh-CN">
              <a:latin typeface="+mn-lt"/>
            </a:endParaRPr>
          </a:p>
        </p:txBody>
      </p:sp>
      <p:sp>
        <p:nvSpPr>
          <p:cNvPr id="39939" name="灯片编号占位符 5">
            <a:extLst>
              <a:ext uri="{FF2B5EF4-FFF2-40B4-BE49-F238E27FC236}">
                <a16:creationId xmlns:a16="http://schemas.microsoft.com/office/drawing/2014/main" id="{3908F99C-602A-4E29-966E-795553E88976}"/>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6215874-A56C-4986-BD53-7B40E3CF80AD}" type="slidenum">
              <a:rPr lang="en-US" altLang="zh-CN" sz="1400" b="0">
                <a:ea typeface="宋体" panose="02010600030101010101" pitchFamily="2" charset="-122"/>
              </a:rPr>
              <a:pPr>
                <a:spcBef>
                  <a:spcPct val="0"/>
                </a:spcBef>
                <a:buClrTx/>
                <a:buSzTx/>
                <a:buFontTx/>
                <a:buNone/>
              </a:pPr>
              <a:t>35</a:t>
            </a:fld>
            <a:endParaRPr lang="en-US" altLang="zh-CN" sz="1400" b="0">
              <a:ea typeface="宋体" panose="02010600030101010101" pitchFamily="2" charset="-122"/>
            </a:endParaRPr>
          </a:p>
        </p:txBody>
      </p:sp>
      <p:sp>
        <p:nvSpPr>
          <p:cNvPr id="39940" name="Rectangle 2">
            <a:extLst>
              <a:ext uri="{FF2B5EF4-FFF2-40B4-BE49-F238E27FC236}">
                <a16:creationId xmlns:a16="http://schemas.microsoft.com/office/drawing/2014/main" id="{2C70CA2A-A618-48B0-80B6-A0B5C5B35520}"/>
              </a:ext>
            </a:extLst>
          </p:cNvPr>
          <p:cNvSpPr>
            <a:spLocks noGrp="1" noChangeArrowheads="1"/>
          </p:cNvSpPr>
          <p:nvPr>
            <p:ph type="title" idx="4294967295"/>
          </p:nvPr>
        </p:nvSpPr>
        <p:spPr>
          <a:xfrm>
            <a:off x="987425" y="357188"/>
            <a:ext cx="7905750" cy="768350"/>
          </a:xfrm>
          <a:noFill/>
        </p:spPr>
        <p:txBody>
          <a:bodyPr lIns="92075" tIns="46038" rIns="92075" bIns="46038" anchor="ctr"/>
          <a:lstStyle/>
          <a:p>
            <a:pPr eaLnBrk="1" hangingPunct="1"/>
            <a:r>
              <a:rPr lang="en-US" altLang="zh-CN">
                <a:latin typeface="Times New Roman" panose="02020603050405020304" pitchFamily="18" charset="0"/>
              </a:rPr>
              <a:t>3.2.2  </a:t>
            </a:r>
            <a:r>
              <a:rPr lang="zh-CN" altLang="en-US">
                <a:latin typeface="Times New Roman" panose="02020603050405020304" pitchFamily="18" charset="0"/>
              </a:rPr>
              <a:t>正则表达式</a:t>
            </a:r>
          </a:p>
        </p:txBody>
      </p:sp>
      <p:sp>
        <p:nvSpPr>
          <p:cNvPr id="37893" name="Rectangle 3">
            <a:extLst>
              <a:ext uri="{FF2B5EF4-FFF2-40B4-BE49-F238E27FC236}">
                <a16:creationId xmlns:a16="http://schemas.microsoft.com/office/drawing/2014/main" id="{B24A9959-96F3-45FA-96F8-1BD181D70E56}"/>
              </a:ext>
            </a:extLst>
          </p:cNvPr>
          <p:cNvSpPr>
            <a:spLocks noGrp="1" noChangeArrowheads="1"/>
          </p:cNvSpPr>
          <p:nvPr>
            <p:ph type="body" idx="4294967295"/>
          </p:nvPr>
        </p:nvSpPr>
        <p:spPr>
          <a:xfrm>
            <a:off x="361950" y="1584325"/>
            <a:ext cx="8458200" cy="4724400"/>
          </a:xfrm>
          <a:noFill/>
        </p:spPr>
        <p:txBody>
          <a:bodyPr lIns="92075" tIns="46038" rIns="92075" bIns="46038"/>
          <a:lstStyle/>
          <a:p>
            <a:pPr algn="just" eaLnBrk="1" hangingPunct="1">
              <a:spcBef>
                <a:spcPct val="0"/>
              </a:spcBef>
            </a:pPr>
            <a:r>
              <a:rPr lang="zh-CN" altLang="en-US">
                <a:latin typeface="Times New Roman" panose="02020603050405020304" pitchFamily="18" charset="0"/>
              </a:rPr>
              <a:t>例</a:t>
            </a:r>
            <a:r>
              <a:rPr lang="en-US" altLang="zh-CN">
                <a:latin typeface="Times New Roman" panose="02020603050405020304" pitchFamily="18" charset="0"/>
              </a:rPr>
              <a:t>3.2</a:t>
            </a:r>
            <a:r>
              <a:rPr lang="zh-CN" altLang="en-US">
                <a:latin typeface="Times New Roman" panose="02020603050405020304" pitchFamily="18" charset="0"/>
              </a:rPr>
              <a:t>：标识符的另一种表示</a:t>
            </a:r>
          </a:p>
          <a:p>
            <a:pPr lvl="1" eaLnBrk="1" hangingPunct="1">
              <a:spcBef>
                <a:spcPct val="0"/>
              </a:spcBef>
            </a:pPr>
            <a:r>
              <a:rPr lang="en-US" altLang="zh-CN">
                <a:latin typeface="Times New Roman" panose="02020603050405020304" pitchFamily="18" charset="0"/>
              </a:rPr>
              <a:t>letter(letter|digit)</a:t>
            </a:r>
            <a:r>
              <a:rPr lang="en-US" altLang="zh-CN" sz="3600" baseline="30000">
                <a:latin typeface="Times New Roman" panose="02020603050405020304" pitchFamily="18" charset="0"/>
              </a:rPr>
              <a:t>*</a:t>
            </a:r>
            <a:endParaRPr lang="en-US" altLang="zh-CN">
              <a:latin typeface="Times New Roman" panose="02020603050405020304" pitchFamily="18" charset="0"/>
            </a:endParaRPr>
          </a:p>
          <a:p>
            <a:pPr lvl="1" eaLnBrk="1" hangingPunct="1">
              <a:spcBef>
                <a:spcPct val="0"/>
              </a:spcBef>
            </a:pPr>
            <a:r>
              <a:rPr lang="en-US" altLang="zh-CN">
                <a:latin typeface="Times New Roman" panose="02020603050405020304" pitchFamily="18" charset="0"/>
              </a:rPr>
              <a:t> | </a:t>
            </a:r>
            <a:r>
              <a:rPr lang="zh-CN" altLang="en-US">
                <a:latin typeface="Times New Roman" panose="02020603050405020304" pitchFamily="18" charset="0"/>
              </a:rPr>
              <a:t>表示</a:t>
            </a:r>
            <a:r>
              <a:rPr lang="en-US" altLang="zh-CN">
                <a:latin typeface="Times New Roman" panose="02020603050405020304" pitchFamily="18" charset="0"/>
              </a:rPr>
              <a:t>"</a:t>
            </a:r>
            <a:r>
              <a:rPr lang="zh-CN" altLang="en-US">
                <a:latin typeface="Times New Roman" panose="02020603050405020304" pitchFamily="18" charset="0"/>
              </a:rPr>
              <a:t>或</a:t>
            </a:r>
            <a:r>
              <a:rPr lang="en-US" altLang="zh-CN">
                <a:latin typeface="Times New Roman" panose="02020603050405020304" pitchFamily="18" charset="0"/>
              </a:rPr>
              <a:t>"</a:t>
            </a:r>
          </a:p>
          <a:p>
            <a:pPr lvl="1" eaLnBrk="1" hangingPunct="1">
              <a:spcBef>
                <a:spcPct val="0"/>
              </a:spcBef>
            </a:pPr>
            <a:r>
              <a:rPr lang="en-US" altLang="zh-CN">
                <a:latin typeface="Times New Roman" panose="02020603050405020304" pitchFamily="18" charset="0"/>
              </a:rPr>
              <a:t> * </a:t>
            </a:r>
            <a:r>
              <a:rPr lang="zh-CN" altLang="en-US">
                <a:latin typeface="Times New Roman" panose="02020603050405020304" pitchFamily="18" charset="0"/>
              </a:rPr>
              <a:t>表示</a:t>
            </a:r>
            <a:r>
              <a:rPr lang="en-US" altLang="zh-CN">
                <a:latin typeface="Times New Roman" panose="02020603050405020304" pitchFamily="18" charset="0"/>
              </a:rPr>
              <a:t>Kleene</a:t>
            </a:r>
            <a:r>
              <a:rPr lang="zh-CN" altLang="en-US">
                <a:latin typeface="Times New Roman" panose="02020603050405020304" pitchFamily="18" charset="0"/>
              </a:rPr>
              <a:t>闭包</a:t>
            </a:r>
          </a:p>
          <a:p>
            <a:pPr lvl="1" eaLnBrk="1" hangingPunct="1">
              <a:spcBef>
                <a:spcPct val="0"/>
              </a:spcBef>
            </a:pPr>
            <a:r>
              <a:rPr lang="zh-CN" altLang="en-US">
                <a:latin typeface="Times New Roman" panose="02020603050405020304" pitchFamily="18" charset="0"/>
              </a:rPr>
              <a:t> </a:t>
            </a:r>
            <a:r>
              <a:rPr lang="en-US" altLang="zh-CN">
                <a:latin typeface="Times New Roman" panose="02020603050405020304" pitchFamily="18" charset="0"/>
              </a:rPr>
              <a:t>+ </a:t>
            </a:r>
            <a:r>
              <a:rPr lang="zh-CN" altLang="en-US">
                <a:latin typeface="Times New Roman" panose="02020603050405020304" pitchFamily="18" charset="0"/>
              </a:rPr>
              <a:t>表示正闭包</a:t>
            </a:r>
          </a:p>
          <a:p>
            <a:pPr lvl="1" eaLnBrk="1" hangingPunct="1">
              <a:spcBef>
                <a:spcPct val="0"/>
              </a:spcBef>
            </a:pPr>
            <a:r>
              <a:rPr lang="zh-CN" altLang="en-US">
                <a:latin typeface="Times New Roman" panose="02020603050405020304" pitchFamily="18" charset="0"/>
              </a:rPr>
              <a:t> ？表示“</a:t>
            </a:r>
            <a:r>
              <a:rPr lang="en-US" altLang="zh-CN">
                <a:latin typeface="Times New Roman" panose="02020603050405020304" pitchFamily="18" charset="0"/>
              </a:rPr>
              <a:t>0</a:t>
            </a:r>
            <a:r>
              <a:rPr lang="zh-CN" altLang="en-US">
                <a:latin typeface="Times New Roman" panose="02020603050405020304" pitchFamily="18" charset="0"/>
              </a:rPr>
              <a:t>或</a:t>
            </a:r>
            <a:r>
              <a:rPr lang="en-US" altLang="zh-CN">
                <a:latin typeface="Times New Roman" panose="02020603050405020304" pitchFamily="18" charset="0"/>
              </a:rPr>
              <a:t>1</a:t>
            </a:r>
            <a:r>
              <a:rPr lang="zh-CN" altLang="en-US">
                <a:latin typeface="Times New Roman" panose="02020603050405020304" pitchFamily="18" charset="0"/>
              </a:rPr>
              <a:t>个”</a:t>
            </a:r>
          </a:p>
          <a:p>
            <a:pPr lvl="1" eaLnBrk="1" hangingPunct="1">
              <a:spcBef>
                <a:spcPct val="0"/>
              </a:spcBef>
            </a:pPr>
            <a:r>
              <a:rPr lang="en-US" altLang="zh-CN">
                <a:latin typeface="Times New Roman" panose="02020603050405020304" pitchFamily="18" charset="0"/>
              </a:rPr>
              <a:t>letter</a:t>
            </a:r>
            <a:r>
              <a:rPr lang="zh-CN" altLang="en-US">
                <a:latin typeface="Times New Roman" panose="02020603050405020304" pitchFamily="18" charset="0"/>
              </a:rPr>
              <a:t>和</a:t>
            </a:r>
            <a:r>
              <a:rPr lang="en-US" altLang="zh-CN">
                <a:latin typeface="Times New Roman" panose="02020603050405020304" pitchFamily="18" charset="0"/>
              </a:rPr>
              <a:t>(letter|digit)</a:t>
            </a:r>
            <a:r>
              <a:rPr lang="en-US" altLang="zh-CN" sz="3600" baseline="30000">
                <a:latin typeface="Times New Roman" panose="02020603050405020304" pitchFamily="18" charset="0"/>
              </a:rPr>
              <a:t>*</a:t>
            </a:r>
            <a:r>
              <a:rPr lang="zh-CN" altLang="en-US">
                <a:latin typeface="Times New Roman" panose="02020603050405020304" pitchFamily="18" charset="0"/>
              </a:rPr>
              <a:t>的并列表示两者的连接</a:t>
            </a:r>
          </a:p>
          <a:p>
            <a:pPr eaLnBrk="1" hangingPunct="1">
              <a:spcBef>
                <a:spcPct val="0"/>
              </a:spcBef>
            </a:pPr>
            <a:r>
              <a:rPr lang="zh-CN" altLang="en-US">
                <a:latin typeface="Times New Roman" panose="02020603050405020304" pitchFamily="18" charset="0"/>
              </a:rPr>
              <a:t>正则表达式</a:t>
            </a:r>
            <a:r>
              <a:rPr lang="en-US" altLang="zh-CN">
                <a:latin typeface="Times New Roman" panose="02020603050405020304" pitchFamily="18" charset="0"/>
              </a:rPr>
              <a:t>r</a:t>
            </a:r>
            <a:r>
              <a:rPr lang="zh-CN" altLang="en-US">
                <a:latin typeface="Times New Roman" panose="02020603050405020304" pitchFamily="18" charset="0"/>
              </a:rPr>
              <a:t>的相应的正则语言记为 </a:t>
            </a:r>
            <a:r>
              <a:rPr lang="en-US" altLang="zh-CN">
                <a:latin typeface="Times New Roman" panose="02020603050405020304" pitchFamily="18" charset="0"/>
              </a:rPr>
              <a:t>L(r)</a:t>
            </a:r>
          </a:p>
          <a:p>
            <a:pPr eaLnBrk="1" hangingPunct="1">
              <a:spcBef>
                <a:spcPct val="0"/>
              </a:spcBef>
            </a:pPr>
            <a:r>
              <a:rPr lang="zh-CN" altLang="en-US">
                <a:latin typeface="Times New Roman" panose="02020603050405020304" pitchFamily="18" charset="0"/>
              </a:rPr>
              <a:t>一个正则表达式通常称为一个</a:t>
            </a:r>
            <a:r>
              <a:rPr lang="zh-CN" altLang="en-US">
                <a:solidFill>
                  <a:srgbClr val="FF0000"/>
                </a:solidFill>
                <a:latin typeface="Times New Roman" panose="02020603050405020304" pitchFamily="18" charset="0"/>
              </a:rPr>
              <a:t>模式</a:t>
            </a:r>
            <a:r>
              <a:rPr lang="zh-CN" altLang="en-US">
                <a:latin typeface="Times New Roman" panose="02020603050405020304" pitchFamily="18" charset="0"/>
              </a:rPr>
              <a:t>，用来描述一系列符合某个</a:t>
            </a:r>
            <a:r>
              <a:rPr lang="zh-CN" altLang="en-US">
                <a:solidFill>
                  <a:srgbClr val="FF0000"/>
                </a:solidFill>
                <a:latin typeface="Times New Roman" panose="02020603050405020304" pitchFamily="18" charset="0"/>
              </a:rPr>
              <a:t>句法规则</a:t>
            </a:r>
            <a:r>
              <a:rPr lang="zh-CN" altLang="en-US">
                <a:latin typeface="Times New Roman" panose="02020603050405020304" pitchFamily="18" charset="0"/>
              </a:rPr>
              <a:t>的字符串</a:t>
            </a:r>
            <a:r>
              <a:rPr lang="en-US" altLang="zh-CN">
                <a:latin typeface="Times New Roman" panose="02020603050405020304"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7893">
                                            <p:txEl>
                                              <p:pRg st="1" end="1"/>
                                            </p:txEl>
                                          </p:spTgt>
                                        </p:tgtEl>
                                        <p:attrNameLst>
                                          <p:attrName>style.visibility</p:attrName>
                                        </p:attrNameLst>
                                      </p:cBhvr>
                                      <p:to>
                                        <p:strVal val="visible"/>
                                      </p:to>
                                    </p:set>
                                    <p:animEffect transition="in" filter="barn(inVertical)">
                                      <p:cBhvr>
                                        <p:cTn id="7" dur="500"/>
                                        <p:tgtEl>
                                          <p:spTgt spid="3789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37893">
                                            <p:txEl>
                                              <p:pRg st="2" end="2"/>
                                            </p:txEl>
                                          </p:spTgt>
                                        </p:tgtEl>
                                        <p:attrNameLst>
                                          <p:attrName>style.visibility</p:attrName>
                                        </p:attrNameLst>
                                      </p:cBhvr>
                                      <p:to>
                                        <p:strVal val="visible"/>
                                      </p:to>
                                    </p:set>
                                    <p:animEffect transition="in" filter="barn(inVertical)">
                                      <p:cBhvr>
                                        <p:cTn id="12" dur="500"/>
                                        <p:tgtEl>
                                          <p:spTgt spid="3789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37893">
                                            <p:txEl>
                                              <p:pRg st="3" end="3"/>
                                            </p:txEl>
                                          </p:spTgt>
                                        </p:tgtEl>
                                        <p:attrNameLst>
                                          <p:attrName>style.visibility</p:attrName>
                                        </p:attrNameLst>
                                      </p:cBhvr>
                                      <p:to>
                                        <p:strVal val="visible"/>
                                      </p:to>
                                    </p:set>
                                    <p:animEffect transition="in" filter="barn(inVertical)">
                                      <p:cBhvr>
                                        <p:cTn id="17" dur="500"/>
                                        <p:tgtEl>
                                          <p:spTgt spid="3789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37893">
                                            <p:txEl>
                                              <p:pRg st="4" end="4"/>
                                            </p:txEl>
                                          </p:spTgt>
                                        </p:tgtEl>
                                        <p:attrNameLst>
                                          <p:attrName>style.visibility</p:attrName>
                                        </p:attrNameLst>
                                      </p:cBhvr>
                                      <p:to>
                                        <p:strVal val="visible"/>
                                      </p:to>
                                    </p:set>
                                    <p:animEffect transition="in" filter="barn(inVertical)">
                                      <p:cBhvr>
                                        <p:cTn id="22" dur="500"/>
                                        <p:tgtEl>
                                          <p:spTgt spid="3789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37893">
                                            <p:txEl>
                                              <p:pRg st="5" end="5"/>
                                            </p:txEl>
                                          </p:spTgt>
                                        </p:tgtEl>
                                        <p:attrNameLst>
                                          <p:attrName>style.visibility</p:attrName>
                                        </p:attrNameLst>
                                      </p:cBhvr>
                                      <p:to>
                                        <p:strVal val="visible"/>
                                      </p:to>
                                    </p:set>
                                    <p:animEffect transition="in" filter="barn(inVertical)">
                                      <p:cBhvr>
                                        <p:cTn id="27" dur="500"/>
                                        <p:tgtEl>
                                          <p:spTgt spid="3789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nodeType="clickEffect">
                                  <p:stCondLst>
                                    <p:cond delay="0"/>
                                  </p:stCondLst>
                                  <p:childTnLst>
                                    <p:set>
                                      <p:cBhvr>
                                        <p:cTn id="31" dur="1" fill="hold">
                                          <p:stCondLst>
                                            <p:cond delay="0"/>
                                          </p:stCondLst>
                                        </p:cTn>
                                        <p:tgtEl>
                                          <p:spTgt spid="37893">
                                            <p:txEl>
                                              <p:pRg st="6" end="6"/>
                                            </p:txEl>
                                          </p:spTgt>
                                        </p:tgtEl>
                                        <p:attrNameLst>
                                          <p:attrName>style.visibility</p:attrName>
                                        </p:attrNameLst>
                                      </p:cBhvr>
                                      <p:to>
                                        <p:strVal val="visible"/>
                                      </p:to>
                                    </p:set>
                                    <p:animEffect transition="in" filter="barn(inVertical)">
                                      <p:cBhvr>
                                        <p:cTn id="32" dur="500"/>
                                        <p:tgtEl>
                                          <p:spTgt spid="37893">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1" fill="hold" nodeType="clickEffect">
                                  <p:stCondLst>
                                    <p:cond delay="0"/>
                                  </p:stCondLst>
                                  <p:childTnLst>
                                    <p:set>
                                      <p:cBhvr>
                                        <p:cTn id="36" dur="1" fill="hold">
                                          <p:stCondLst>
                                            <p:cond delay="0"/>
                                          </p:stCondLst>
                                        </p:cTn>
                                        <p:tgtEl>
                                          <p:spTgt spid="37893">
                                            <p:txEl>
                                              <p:pRg st="7" end="7"/>
                                            </p:txEl>
                                          </p:spTgt>
                                        </p:tgtEl>
                                        <p:attrNameLst>
                                          <p:attrName>style.visibility</p:attrName>
                                        </p:attrNameLst>
                                      </p:cBhvr>
                                      <p:to>
                                        <p:strVal val="visible"/>
                                      </p:to>
                                    </p:set>
                                    <p:animEffect transition="in" filter="barn(inVertical)">
                                      <p:cBhvr>
                                        <p:cTn id="37" dur="500"/>
                                        <p:tgtEl>
                                          <p:spTgt spid="37893">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21" fill="hold" nodeType="clickEffect">
                                  <p:stCondLst>
                                    <p:cond delay="0"/>
                                  </p:stCondLst>
                                  <p:childTnLst>
                                    <p:set>
                                      <p:cBhvr>
                                        <p:cTn id="41" dur="1" fill="hold">
                                          <p:stCondLst>
                                            <p:cond delay="0"/>
                                          </p:stCondLst>
                                        </p:cTn>
                                        <p:tgtEl>
                                          <p:spTgt spid="37893">
                                            <p:txEl>
                                              <p:pRg st="8" end="8"/>
                                            </p:txEl>
                                          </p:spTgt>
                                        </p:tgtEl>
                                        <p:attrNameLst>
                                          <p:attrName>style.visibility</p:attrName>
                                        </p:attrNameLst>
                                      </p:cBhvr>
                                      <p:to>
                                        <p:strVal val="visible"/>
                                      </p:to>
                                    </p:set>
                                    <p:animEffect transition="in" filter="barn(inVertical)">
                                      <p:cBhvr>
                                        <p:cTn id="42" dur="500"/>
                                        <p:tgtEl>
                                          <p:spTgt spid="3789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61BED5A-D5B0-42F8-9A05-959CB6F14389}"/>
              </a:ext>
            </a:extLst>
          </p:cNvPr>
          <p:cNvSpPr>
            <a:spLocks noGrp="1"/>
          </p:cNvSpPr>
          <p:nvPr>
            <p:ph type="dt" sz="quarter" idx="10"/>
          </p:nvPr>
        </p:nvSpPr>
        <p:spPr>
          <a:xfrm>
            <a:off x="457200" y="6245225"/>
            <a:ext cx="2133600" cy="476250"/>
          </a:xfrm>
          <a:ln>
            <a:miter lim="800000"/>
            <a:headEnd/>
            <a:tailEnd/>
          </a:ln>
        </p:spPr>
        <p:txBody>
          <a:bodyPr anchor="t"/>
          <a:lstStyle/>
          <a:p>
            <a:pPr>
              <a:defRPr/>
            </a:pPr>
            <a:fld id="{4D402A3F-E2B8-4179-B420-095AAD3826FB}" type="datetime1">
              <a:rPr lang="zh-CN" altLang="en-US">
                <a:latin typeface="+mn-lt"/>
              </a:rPr>
              <a:pPr>
                <a:defRPr/>
              </a:pPr>
              <a:t>2020/12/14</a:t>
            </a:fld>
            <a:endParaRPr lang="en-US" altLang="zh-CN">
              <a:latin typeface="+mn-lt"/>
            </a:endParaRPr>
          </a:p>
        </p:txBody>
      </p:sp>
      <p:sp>
        <p:nvSpPr>
          <p:cNvPr id="41987" name="灯片编号占位符 5">
            <a:extLst>
              <a:ext uri="{FF2B5EF4-FFF2-40B4-BE49-F238E27FC236}">
                <a16:creationId xmlns:a16="http://schemas.microsoft.com/office/drawing/2014/main" id="{5C0E4141-549F-4DB9-A80B-06BB309FC77E}"/>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E632CB90-7DA7-4668-BD31-77820E6C67B8}" type="slidenum">
              <a:rPr lang="en-US" altLang="zh-CN" sz="1400" b="0">
                <a:ea typeface="宋体" panose="02010600030101010101" pitchFamily="2" charset="-122"/>
              </a:rPr>
              <a:pPr>
                <a:spcBef>
                  <a:spcPct val="0"/>
                </a:spcBef>
                <a:buClrTx/>
                <a:buSzTx/>
                <a:buFontTx/>
                <a:buNone/>
              </a:pPr>
              <a:t>36</a:t>
            </a:fld>
            <a:endParaRPr lang="en-US" altLang="zh-CN" sz="1400" b="0">
              <a:ea typeface="宋体" panose="02010600030101010101" pitchFamily="2" charset="-122"/>
            </a:endParaRPr>
          </a:p>
        </p:txBody>
      </p:sp>
      <p:sp>
        <p:nvSpPr>
          <p:cNvPr id="41988" name="Rectangle 2">
            <a:extLst>
              <a:ext uri="{FF2B5EF4-FFF2-40B4-BE49-F238E27FC236}">
                <a16:creationId xmlns:a16="http://schemas.microsoft.com/office/drawing/2014/main" id="{7F2E0BCC-AD49-45A5-88FB-E40777B23FE7}"/>
              </a:ext>
            </a:extLst>
          </p:cNvPr>
          <p:cNvSpPr>
            <a:spLocks noGrp="1" noChangeArrowheads="1"/>
          </p:cNvSpPr>
          <p:nvPr>
            <p:ph type="title" idx="4294967295"/>
          </p:nvPr>
        </p:nvSpPr>
        <p:spPr>
          <a:xfrm>
            <a:off x="1011238" y="404813"/>
            <a:ext cx="7161212" cy="792162"/>
          </a:xfrm>
        </p:spPr>
        <p:txBody>
          <a:bodyPr anchor="ctr"/>
          <a:lstStyle/>
          <a:p>
            <a:pPr eaLnBrk="1" hangingPunct="1"/>
            <a:r>
              <a:rPr lang="en-US" altLang="zh-CN">
                <a:latin typeface="Times New Roman" panose="02020603050405020304" pitchFamily="18" charset="0"/>
              </a:rPr>
              <a:t>3.2.2  </a:t>
            </a:r>
            <a:r>
              <a:rPr lang="zh-CN" altLang="en-US">
                <a:latin typeface="Times New Roman" panose="02020603050405020304" pitchFamily="18" charset="0"/>
              </a:rPr>
              <a:t>正则表达式</a:t>
            </a:r>
            <a:r>
              <a:rPr lang="en-US" altLang="zh-CN">
                <a:latin typeface="Arial" panose="020B0604020202020204" pitchFamily="34" charset="0"/>
              </a:rPr>
              <a:t>—</a:t>
            </a:r>
            <a:r>
              <a:rPr lang="zh-CN" altLang="en-US">
                <a:latin typeface="Arial" panose="020B0604020202020204" pitchFamily="34" charset="0"/>
              </a:rPr>
              <a:t>定义</a:t>
            </a:r>
            <a:endParaRPr lang="en-US" altLang="zh-CN">
              <a:latin typeface="Times New Roman" panose="02020603050405020304" pitchFamily="18" charset="0"/>
            </a:endParaRPr>
          </a:p>
        </p:txBody>
      </p:sp>
      <p:sp>
        <p:nvSpPr>
          <p:cNvPr id="23557" name="Rectangle 3">
            <a:extLst>
              <a:ext uri="{FF2B5EF4-FFF2-40B4-BE49-F238E27FC236}">
                <a16:creationId xmlns:a16="http://schemas.microsoft.com/office/drawing/2014/main" id="{922146CC-DC3D-4566-A8A0-9A659D1706BC}"/>
              </a:ext>
            </a:extLst>
          </p:cNvPr>
          <p:cNvSpPr>
            <a:spLocks noGrp="1" noChangeArrowheads="1"/>
          </p:cNvSpPr>
          <p:nvPr>
            <p:ph type="body" idx="4294967295"/>
          </p:nvPr>
        </p:nvSpPr>
        <p:spPr>
          <a:xfrm>
            <a:off x="395288" y="1484313"/>
            <a:ext cx="8424862" cy="5257800"/>
          </a:xfrm>
        </p:spPr>
        <p:txBody>
          <a:bodyPr/>
          <a:lstStyle/>
          <a:p>
            <a:pPr eaLnBrk="1" hangingPunct="1">
              <a:buFont typeface="Wingdings" panose="05000000000000000000" pitchFamily="2" charset="2"/>
              <a:buNone/>
            </a:pPr>
            <a:r>
              <a:rPr lang="zh-CN" altLang="en-US" sz="2800">
                <a:latin typeface="Times New Roman" panose="02020603050405020304" pitchFamily="18" charset="0"/>
              </a:rPr>
              <a:t>定义</a:t>
            </a:r>
            <a:r>
              <a:rPr lang="en-US" altLang="zh-CN" sz="2800">
                <a:latin typeface="Times New Roman" panose="02020603050405020304" pitchFamily="18" charset="0"/>
              </a:rPr>
              <a:t>3.1 </a:t>
            </a:r>
            <a:r>
              <a:rPr lang="zh-CN" altLang="en-US" sz="2800">
                <a:latin typeface="Times New Roman" panose="02020603050405020304" pitchFamily="18" charset="0"/>
              </a:rPr>
              <a:t>设</a:t>
            </a:r>
            <a:r>
              <a:rPr lang="zh-CN" altLang="en-US" sz="2800" i="1">
                <a:latin typeface="Times New Roman" panose="02020603050405020304" pitchFamily="18" charset="0"/>
              </a:rPr>
              <a:t>∑</a:t>
            </a:r>
            <a:r>
              <a:rPr lang="zh-CN" altLang="en-US" sz="2800">
                <a:latin typeface="Times New Roman" panose="02020603050405020304" pitchFamily="18" charset="0"/>
              </a:rPr>
              <a:t>是一个字母表，则</a:t>
            </a:r>
            <a:r>
              <a:rPr lang="zh-CN" altLang="en-US" sz="2800" i="1">
                <a:latin typeface="Times New Roman" panose="02020603050405020304" pitchFamily="18" charset="0"/>
              </a:rPr>
              <a:t>∑</a:t>
            </a:r>
            <a:r>
              <a:rPr lang="zh-CN" altLang="en-US" sz="2800">
                <a:latin typeface="Times New Roman" panose="02020603050405020304" pitchFamily="18" charset="0"/>
              </a:rPr>
              <a:t>上的正则表达式及其所表示的正则语言可递归地定义如下：</a:t>
            </a:r>
          </a:p>
          <a:p>
            <a:pPr eaLnBrk="1" hangingPunct="1">
              <a:buFont typeface="Wingdings" panose="05000000000000000000" pitchFamily="2" charset="2"/>
              <a:buNone/>
            </a:pPr>
            <a:r>
              <a:rPr lang="zh-CN" altLang="en-US" sz="2800">
                <a:latin typeface="Times New Roman" panose="02020603050405020304" pitchFamily="18" charset="0"/>
              </a:rPr>
              <a:t>⑴ </a:t>
            </a:r>
            <a:r>
              <a:rPr lang="zh-CN" altLang="en-US" sz="2800">
                <a:latin typeface="Times New Roman" panose="02020603050405020304" pitchFamily="18" charset="0"/>
                <a:sym typeface="Symbol" panose="05050102010706020507" pitchFamily="18" charset="2"/>
              </a:rPr>
              <a:t></a:t>
            </a:r>
            <a:r>
              <a:rPr lang="zh-CN" altLang="en-US" sz="2800">
                <a:latin typeface="Times New Roman" panose="02020603050405020304" pitchFamily="18" charset="0"/>
              </a:rPr>
              <a:t>是</a:t>
            </a:r>
            <a:r>
              <a:rPr lang="zh-CN" altLang="en-US" sz="2800" i="1">
                <a:latin typeface="Times New Roman" panose="02020603050405020304" pitchFamily="18" charset="0"/>
              </a:rPr>
              <a:t>∑</a:t>
            </a:r>
            <a:r>
              <a:rPr lang="zh-CN" altLang="en-US" sz="2800">
                <a:latin typeface="Times New Roman" panose="02020603050405020304" pitchFamily="18" charset="0"/>
              </a:rPr>
              <a:t>上的一个正则表达式，它表示空集；</a:t>
            </a:r>
          </a:p>
          <a:p>
            <a:pPr eaLnBrk="1" hangingPunct="1">
              <a:buFont typeface="Wingdings" panose="05000000000000000000" pitchFamily="2" charset="2"/>
              <a:buNone/>
            </a:pPr>
            <a:r>
              <a:rPr lang="zh-CN" altLang="en-US" sz="2800">
                <a:latin typeface="Times New Roman" panose="02020603050405020304" pitchFamily="18" charset="0"/>
              </a:rPr>
              <a:t>⑵ </a:t>
            </a:r>
            <a:r>
              <a:rPr lang="en-US" altLang="zh-CN" sz="2800" i="1">
                <a:latin typeface="Times New Roman" panose="02020603050405020304" pitchFamily="18" charset="0"/>
              </a:rPr>
              <a:t>ε</a:t>
            </a:r>
            <a:r>
              <a:rPr lang="zh-CN" altLang="en-US" sz="2800">
                <a:latin typeface="Times New Roman" panose="02020603050405020304" pitchFamily="18" charset="0"/>
              </a:rPr>
              <a:t>是</a:t>
            </a:r>
            <a:r>
              <a:rPr lang="zh-CN" altLang="en-US" sz="2800" i="1">
                <a:latin typeface="Times New Roman" panose="02020603050405020304" pitchFamily="18" charset="0"/>
              </a:rPr>
              <a:t>∑</a:t>
            </a:r>
            <a:r>
              <a:rPr lang="zh-CN" altLang="en-US" sz="2800">
                <a:latin typeface="Times New Roman" panose="02020603050405020304" pitchFamily="18" charset="0"/>
              </a:rPr>
              <a:t>上的一个正则表达式，它表示语言</a:t>
            </a:r>
            <a:r>
              <a:rPr lang="en-US" altLang="zh-CN" sz="2800">
                <a:latin typeface="Times New Roman" panose="02020603050405020304" pitchFamily="18" charset="0"/>
              </a:rPr>
              <a:t>{</a:t>
            </a:r>
            <a:r>
              <a:rPr lang="en-US" altLang="zh-CN" sz="2800" i="1">
                <a:latin typeface="Times New Roman" panose="02020603050405020304" pitchFamily="18" charset="0"/>
              </a:rPr>
              <a:t>ε</a:t>
            </a:r>
            <a:r>
              <a:rPr lang="en-US" altLang="zh-CN" sz="2800">
                <a:latin typeface="Times New Roman" panose="02020603050405020304" pitchFamily="18" charset="0"/>
              </a:rPr>
              <a:t>}</a:t>
            </a:r>
            <a:r>
              <a:rPr lang="zh-CN" altLang="en-US" sz="2800">
                <a:latin typeface="Times New Roman" panose="02020603050405020304" pitchFamily="18" charset="0"/>
              </a:rPr>
              <a:t>；</a:t>
            </a:r>
          </a:p>
          <a:p>
            <a:pPr eaLnBrk="1" hangingPunct="1">
              <a:buFont typeface="Wingdings" panose="05000000000000000000" pitchFamily="2" charset="2"/>
              <a:buNone/>
            </a:pPr>
            <a:r>
              <a:rPr lang="zh-CN" altLang="en-US" sz="2800">
                <a:latin typeface="Times New Roman" panose="02020603050405020304" pitchFamily="18" charset="0"/>
              </a:rPr>
              <a:t>⑶ 对于</a:t>
            </a:r>
            <a:r>
              <a:rPr lang="zh-CN" altLang="en-US"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en-US" altLang="zh-CN" sz="2800" i="1">
                <a:latin typeface="Times New Roman" panose="02020603050405020304" pitchFamily="18" charset="0"/>
              </a:rPr>
              <a:t>∑</a:t>
            </a:r>
            <a:r>
              <a:rPr lang="en-US" altLang="zh-CN" sz="2800">
                <a:latin typeface="Times New Roman" panose="02020603050405020304" pitchFamily="18" charset="0"/>
              </a:rPr>
              <a:t>)</a:t>
            </a:r>
            <a:r>
              <a:rPr lang="zh-CN" altLang="en-US" sz="2800">
                <a:latin typeface="Times New Roman" panose="02020603050405020304" pitchFamily="18" charset="0"/>
              </a:rPr>
              <a:t>，</a:t>
            </a:r>
            <a:r>
              <a:rPr lang="en-US" altLang="zh-CN" sz="2800" i="1">
                <a:latin typeface="Times New Roman" panose="02020603050405020304" pitchFamily="18" charset="0"/>
              </a:rPr>
              <a:t>a</a:t>
            </a:r>
            <a:r>
              <a:rPr lang="zh-CN" altLang="en-US" sz="2800">
                <a:latin typeface="Times New Roman" panose="02020603050405020304" pitchFamily="18" charset="0"/>
              </a:rPr>
              <a:t>是</a:t>
            </a:r>
            <a:r>
              <a:rPr lang="zh-CN" altLang="en-US" sz="2800" i="1">
                <a:latin typeface="Times New Roman" panose="02020603050405020304" pitchFamily="18" charset="0"/>
              </a:rPr>
              <a:t>∑</a:t>
            </a:r>
            <a:r>
              <a:rPr lang="zh-CN" altLang="en-US" sz="2800">
                <a:latin typeface="Times New Roman" panose="02020603050405020304" pitchFamily="18" charset="0"/>
              </a:rPr>
              <a:t>上的一个正则表达式，它表示的正则语言</a:t>
            </a:r>
            <a:r>
              <a:rPr lang="en-US" altLang="zh-CN" sz="2800">
                <a:latin typeface="Times New Roman" panose="02020603050405020304" pitchFamily="18" charset="0"/>
              </a:rPr>
              <a:t>L(a)</a:t>
            </a:r>
            <a:r>
              <a:rPr lang="zh-CN" altLang="en-US" sz="2800">
                <a:latin typeface="Times New Roman" panose="02020603050405020304" pitchFamily="18" charset="0"/>
              </a:rPr>
              <a:t>是</a:t>
            </a:r>
            <a:r>
              <a:rPr lang="en-US" altLang="zh-CN" sz="2800">
                <a:latin typeface="Times New Roman" panose="02020603050405020304" pitchFamily="18" charset="0"/>
              </a:rPr>
              <a:t>{</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zh-CN" altLang="en-US" sz="2800">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3557">
                                            <p:txEl>
                                              <p:pRg st="0" end="0"/>
                                            </p:txEl>
                                          </p:spTgt>
                                        </p:tgtEl>
                                        <p:attrNameLst>
                                          <p:attrName>style.visibility</p:attrName>
                                        </p:attrNameLst>
                                      </p:cBhvr>
                                      <p:to>
                                        <p:strVal val="visible"/>
                                      </p:to>
                                    </p:set>
                                    <p:animEffect transition="in" filter="fade">
                                      <p:cBhvr>
                                        <p:cTn id="7" dur="500"/>
                                        <p:tgtEl>
                                          <p:spTgt spid="2355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3557">
                                            <p:txEl>
                                              <p:pRg st="1" end="1"/>
                                            </p:txEl>
                                          </p:spTgt>
                                        </p:tgtEl>
                                        <p:attrNameLst>
                                          <p:attrName>style.visibility</p:attrName>
                                        </p:attrNameLst>
                                      </p:cBhvr>
                                      <p:to>
                                        <p:strVal val="visible"/>
                                      </p:to>
                                    </p:set>
                                    <p:animEffect transition="in" filter="fade">
                                      <p:cBhvr>
                                        <p:cTn id="12" dur="500"/>
                                        <p:tgtEl>
                                          <p:spTgt spid="2355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3557">
                                            <p:txEl>
                                              <p:pRg st="2" end="2"/>
                                            </p:txEl>
                                          </p:spTgt>
                                        </p:tgtEl>
                                        <p:attrNameLst>
                                          <p:attrName>style.visibility</p:attrName>
                                        </p:attrNameLst>
                                      </p:cBhvr>
                                      <p:to>
                                        <p:strVal val="visible"/>
                                      </p:to>
                                    </p:set>
                                    <p:animEffect transition="in" filter="fade">
                                      <p:cBhvr>
                                        <p:cTn id="17" dur="500"/>
                                        <p:tgtEl>
                                          <p:spTgt spid="2355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3557">
                                            <p:txEl>
                                              <p:pRg st="3" end="3"/>
                                            </p:txEl>
                                          </p:spTgt>
                                        </p:tgtEl>
                                        <p:attrNameLst>
                                          <p:attrName>style.visibility</p:attrName>
                                        </p:attrNameLst>
                                      </p:cBhvr>
                                      <p:to>
                                        <p:strVal val="visible"/>
                                      </p:to>
                                    </p:set>
                                    <p:animEffect transition="in" filter="fade">
                                      <p:cBhvr>
                                        <p:cTn id="22" dur="500"/>
                                        <p:tgtEl>
                                          <p:spTgt spid="2355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C51480B-AA6E-41D0-B6C1-B89E89C9D0C0}"/>
              </a:ext>
            </a:extLst>
          </p:cNvPr>
          <p:cNvSpPr>
            <a:spLocks noGrp="1"/>
          </p:cNvSpPr>
          <p:nvPr>
            <p:ph type="dt" sz="quarter" idx="10"/>
          </p:nvPr>
        </p:nvSpPr>
        <p:spPr>
          <a:xfrm>
            <a:off x="457200" y="6245225"/>
            <a:ext cx="2133600" cy="476250"/>
          </a:xfrm>
          <a:ln>
            <a:miter lim="800000"/>
            <a:headEnd/>
            <a:tailEnd/>
          </a:ln>
        </p:spPr>
        <p:txBody>
          <a:bodyPr anchor="t"/>
          <a:lstStyle/>
          <a:p>
            <a:pPr>
              <a:defRPr/>
            </a:pPr>
            <a:fld id="{4D402A3F-E2B8-4179-B420-095AAD3826FB}" type="datetime1">
              <a:rPr lang="zh-CN" altLang="en-US">
                <a:latin typeface="+mn-lt"/>
              </a:rPr>
              <a:pPr>
                <a:defRPr/>
              </a:pPr>
              <a:t>2020/12/14</a:t>
            </a:fld>
            <a:endParaRPr lang="en-US" altLang="zh-CN">
              <a:latin typeface="+mn-lt"/>
            </a:endParaRPr>
          </a:p>
        </p:txBody>
      </p:sp>
      <p:sp>
        <p:nvSpPr>
          <p:cNvPr id="43011" name="灯片编号占位符 5">
            <a:extLst>
              <a:ext uri="{FF2B5EF4-FFF2-40B4-BE49-F238E27FC236}">
                <a16:creationId xmlns:a16="http://schemas.microsoft.com/office/drawing/2014/main" id="{E0EAF935-A815-48BD-9EDA-BE478AFB1D7B}"/>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754DEBB-BB86-4ADA-8A09-020F001D9048}" type="slidenum">
              <a:rPr lang="en-US" altLang="zh-CN" sz="1400" b="0">
                <a:ea typeface="宋体" panose="02010600030101010101" pitchFamily="2" charset="-122"/>
              </a:rPr>
              <a:pPr>
                <a:spcBef>
                  <a:spcPct val="0"/>
                </a:spcBef>
                <a:buClrTx/>
                <a:buSzTx/>
                <a:buFontTx/>
                <a:buNone/>
              </a:pPr>
              <a:t>37</a:t>
            </a:fld>
            <a:endParaRPr lang="en-US" altLang="zh-CN" sz="1400" b="0">
              <a:ea typeface="宋体" panose="02010600030101010101" pitchFamily="2" charset="-122"/>
            </a:endParaRPr>
          </a:p>
        </p:txBody>
      </p:sp>
      <p:sp>
        <p:nvSpPr>
          <p:cNvPr id="43012" name="Rectangle 2">
            <a:extLst>
              <a:ext uri="{FF2B5EF4-FFF2-40B4-BE49-F238E27FC236}">
                <a16:creationId xmlns:a16="http://schemas.microsoft.com/office/drawing/2014/main" id="{66A47291-2744-43C1-A471-08FD82A8EEEF}"/>
              </a:ext>
            </a:extLst>
          </p:cNvPr>
          <p:cNvSpPr>
            <a:spLocks noGrp="1" noChangeArrowheads="1"/>
          </p:cNvSpPr>
          <p:nvPr>
            <p:ph type="title" idx="4294967295"/>
          </p:nvPr>
        </p:nvSpPr>
        <p:spPr>
          <a:xfrm>
            <a:off x="1011238" y="404813"/>
            <a:ext cx="7161212" cy="792162"/>
          </a:xfrm>
        </p:spPr>
        <p:txBody>
          <a:bodyPr anchor="ctr"/>
          <a:lstStyle/>
          <a:p>
            <a:pPr eaLnBrk="1" hangingPunct="1"/>
            <a:r>
              <a:rPr lang="en-US" altLang="zh-CN">
                <a:latin typeface="Times New Roman" panose="02020603050405020304" pitchFamily="18" charset="0"/>
              </a:rPr>
              <a:t>3.2.2  </a:t>
            </a:r>
            <a:r>
              <a:rPr lang="zh-CN" altLang="en-US">
                <a:latin typeface="Times New Roman" panose="02020603050405020304" pitchFamily="18" charset="0"/>
              </a:rPr>
              <a:t>正则表达式</a:t>
            </a:r>
            <a:r>
              <a:rPr lang="en-US" altLang="zh-CN">
                <a:latin typeface="Arial" panose="020B0604020202020204" pitchFamily="34" charset="0"/>
              </a:rPr>
              <a:t>—</a:t>
            </a:r>
            <a:r>
              <a:rPr lang="zh-CN" altLang="en-US">
                <a:latin typeface="Arial" panose="020B0604020202020204" pitchFamily="34" charset="0"/>
              </a:rPr>
              <a:t>定义</a:t>
            </a:r>
            <a:endParaRPr lang="en-US" altLang="zh-CN">
              <a:latin typeface="Times New Roman" panose="02020603050405020304" pitchFamily="18" charset="0"/>
            </a:endParaRPr>
          </a:p>
        </p:txBody>
      </p:sp>
      <p:sp>
        <p:nvSpPr>
          <p:cNvPr id="23557" name="Rectangle 3">
            <a:extLst>
              <a:ext uri="{FF2B5EF4-FFF2-40B4-BE49-F238E27FC236}">
                <a16:creationId xmlns:a16="http://schemas.microsoft.com/office/drawing/2014/main" id="{36E93E4A-349A-4D98-AED1-A16867A02AF8}"/>
              </a:ext>
            </a:extLst>
          </p:cNvPr>
          <p:cNvSpPr>
            <a:spLocks noGrp="1" noChangeArrowheads="1"/>
          </p:cNvSpPr>
          <p:nvPr>
            <p:ph type="body" idx="4294967295"/>
          </p:nvPr>
        </p:nvSpPr>
        <p:spPr>
          <a:xfrm>
            <a:off x="395288" y="1484313"/>
            <a:ext cx="8424862" cy="5257800"/>
          </a:xfrm>
        </p:spPr>
        <p:txBody>
          <a:bodyPr/>
          <a:lstStyle/>
          <a:p>
            <a:pPr eaLnBrk="1" hangingPunct="1">
              <a:buFont typeface="Wingdings" panose="05000000000000000000" pitchFamily="2" charset="2"/>
              <a:buNone/>
            </a:pPr>
            <a:r>
              <a:rPr lang="zh-CN" altLang="en-US" sz="2800">
                <a:latin typeface="Times New Roman" panose="02020603050405020304" pitchFamily="18" charset="0"/>
              </a:rPr>
              <a:t>⑷ 假设</a:t>
            </a:r>
            <a:r>
              <a:rPr lang="en-US" altLang="zh-CN" sz="2800" i="1">
                <a:latin typeface="Times New Roman" panose="02020603050405020304" pitchFamily="18" charset="0"/>
              </a:rPr>
              <a:t>r</a:t>
            </a:r>
            <a:r>
              <a:rPr lang="zh-CN" altLang="en-US" sz="2800">
                <a:latin typeface="Times New Roman" panose="02020603050405020304" pitchFamily="18" charset="0"/>
              </a:rPr>
              <a:t>和</a:t>
            </a:r>
            <a:r>
              <a:rPr lang="en-US" altLang="zh-CN" sz="2800" i="1">
                <a:latin typeface="Times New Roman" panose="02020603050405020304" pitchFamily="18" charset="0"/>
              </a:rPr>
              <a:t>s</a:t>
            </a:r>
            <a:r>
              <a:rPr lang="zh-CN" altLang="en-US" sz="2800">
                <a:latin typeface="Times New Roman" panose="02020603050405020304" pitchFamily="18" charset="0"/>
              </a:rPr>
              <a:t>都是</a:t>
            </a:r>
            <a:r>
              <a:rPr lang="zh-CN" altLang="en-US" sz="2800" i="1">
                <a:latin typeface="Times New Roman" panose="02020603050405020304" pitchFamily="18" charset="0"/>
              </a:rPr>
              <a:t>∑</a:t>
            </a:r>
            <a:r>
              <a:rPr lang="zh-CN" altLang="en-US" sz="2800">
                <a:latin typeface="Times New Roman" panose="02020603050405020304" pitchFamily="18" charset="0"/>
              </a:rPr>
              <a:t>上的正则表达式，它们表示的语言分别为</a:t>
            </a:r>
            <a:r>
              <a:rPr lang="en-US" altLang="zh-CN" sz="2800" i="1">
                <a:latin typeface="Times New Roman" panose="02020603050405020304" pitchFamily="18" charset="0"/>
              </a:rPr>
              <a:t>L</a:t>
            </a:r>
            <a:r>
              <a:rPr lang="en-US" altLang="zh-CN" sz="2800">
                <a:latin typeface="Times New Roman" panose="02020603050405020304" pitchFamily="18" charset="0"/>
              </a:rPr>
              <a:t>(</a:t>
            </a:r>
            <a:r>
              <a:rPr lang="en-US" altLang="zh-CN" sz="2800" i="1">
                <a:latin typeface="Times New Roman" panose="02020603050405020304" pitchFamily="18" charset="0"/>
              </a:rPr>
              <a:t>r</a:t>
            </a:r>
            <a:r>
              <a:rPr lang="en-US" altLang="zh-CN" sz="2800">
                <a:latin typeface="Times New Roman" panose="02020603050405020304" pitchFamily="18" charset="0"/>
              </a:rPr>
              <a:t>)</a:t>
            </a:r>
            <a:r>
              <a:rPr lang="zh-CN" altLang="en-US" sz="2800">
                <a:latin typeface="Times New Roman" panose="02020603050405020304" pitchFamily="18" charset="0"/>
              </a:rPr>
              <a:t>和</a:t>
            </a:r>
            <a:r>
              <a:rPr lang="en-US" altLang="zh-CN" sz="2800" i="1">
                <a:latin typeface="Times New Roman" panose="02020603050405020304" pitchFamily="18" charset="0"/>
              </a:rPr>
              <a:t>L</a:t>
            </a:r>
            <a:r>
              <a:rPr lang="en-US" altLang="zh-CN" sz="2800">
                <a:latin typeface="Times New Roman" panose="02020603050405020304" pitchFamily="18" charset="0"/>
              </a:rPr>
              <a:t>(</a:t>
            </a:r>
            <a:r>
              <a:rPr lang="en-US" altLang="zh-CN" sz="2800" i="1">
                <a:latin typeface="Times New Roman" panose="02020603050405020304" pitchFamily="18" charset="0"/>
              </a:rPr>
              <a:t>s</a:t>
            </a:r>
            <a:r>
              <a:rPr lang="en-US" altLang="zh-CN" sz="2800">
                <a:latin typeface="Times New Roman" panose="02020603050405020304" pitchFamily="18" charset="0"/>
              </a:rPr>
              <a:t>)</a:t>
            </a:r>
            <a:r>
              <a:rPr lang="zh-CN" altLang="en-US" sz="2800">
                <a:latin typeface="Times New Roman" panose="02020603050405020304" pitchFamily="18" charset="0"/>
              </a:rPr>
              <a:t>，则：</a:t>
            </a:r>
          </a:p>
          <a:p>
            <a:pPr eaLnBrk="1" hangingPunct="1">
              <a:buFont typeface="Wingdings" panose="05000000000000000000" pitchFamily="2" charset="2"/>
              <a:buNone/>
            </a:pPr>
            <a:r>
              <a:rPr lang="zh-CN" altLang="en-US" sz="2800">
                <a:latin typeface="Times New Roman" panose="02020603050405020304" pitchFamily="18" charset="0"/>
              </a:rPr>
              <a:t>① </a:t>
            </a:r>
            <a:r>
              <a:rPr lang="en-US" altLang="zh-CN" sz="2800">
                <a:latin typeface="Times New Roman" panose="02020603050405020304" pitchFamily="18" charset="0"/>
              </a:rPr>
              <a:t>(</a:t>
            </a:r>
            <a:r>
              <a:rPr lang="en-US" altLang="zh-CN" sz="2800" i="1">
                <a:latin typeface="Times New Roman" panose="02020603050405020304" pitchFamily="18" charset="0"/>
              </a:rPr>
              <a:t>r</a:t>
            </a:r>
            <a:r>
              <a:rPr lang="en-US" altLang="zh-CN" sz="2800">
                <a:latin typeface="Times New Roman" panose="02020603050405020304" pitchFamily="18" charset="0"/>
              </a:rPr>
              <a:t>)</a:t>
            </a:r>
            <a:r>
              <a:rPr lang="zh-CN" altLang="en-US" sz="2800">
                <a:latin typeface="Times New Roman" panose="02020603050405020304" pitchFamily="18" charset="0"/>
              </a:rPr>
              <a:t>是</a:t>
            </a:r>
            <a:r>
              <a:rPr lang="zh-CN" altLang="en-US" sz="2800" i="1">
                <a:latin typeface="Times New Roman" panose="02020603050405020304" pitchFamily="18" charset="0"/>
              </a:rPr>
              <a:t>∑</a:t>
            </a:r>
            <a:r>
              <a:rPr lang="zh-CN" altLang="en-US" sz="2800">
                <a:latin typeface="Times New Roman" panose="02020603050405020304" pitchFamily="18" charset="0"/>
              </a:rPr>
              <a:t>上的正则表达式，它表示的语言为</a:t>
            </a:r>
            <a:r>
              <a:rPr lang="en-US" altLang="zh-CN" sz="2800" i="1">
                <a:latin typeface="Times New Roman" panose="02020603050405020304" pitchFamily="18" charset="0"/>
              </a:rPr>
              <a:t>L</a:t>
            </a:r>
            <a:r>
              <a:rPr lang="en-US" altLang="zh-CN" sz="2800">
                <a:latin typeface="Times New Roman" panose="02020603050405020304" pitchFamily="18" charset="0"/>
              </a:rPr>
              <a:t>(</a:t>
            </a:r>
            <a:r>
              <a:rPr lang="en-US" altLang="zh-CN" sz="2800" i="1">
                <a:latin typeface="Times New Roman" panose="02020603050405020304" pitchFamily="18" charset="0"/>
              </a:rPr>
              <a:t>r</a:t>
            </a:r>
            <a:r>
              <a:rPr lang="en-US" altLang="zh-CN" sz="2800">
                <a:latin typeface="Times New Roman" panose="02020603050405020304" pitchFamily="18" charset="0"/>
              </a:rPr>
              <a:t>)</a:t>
            </a:r>
            <a:r>
              <a:rPr lang="zh-CN" altLang="en-US" sz="2800">
                <a:latin typeface="Times New Roman" panose="02020603050405020304" pitchFamily="18" charset="0"/>
              </a:rPr>
              <a:t>；</a:t>
            </a:r>
          </a:p>
          <a:p>
            <a:pPr eaLnBrk="1" hangingPunct="1">
              <a:buFont typeface="Wingdings" panose="05000000000000000000" pitchFamily="2" charset="2"/>
              <a:buNone/>
            </a:pPr>
            <a:r>
              <a:rPr lang="zh-CN" altLang="en-US" sz="2800">
                <a:latin typeface="Times New Roman" panose="02020603050405020304" pitchFamily="18" charset="0"/>
              </a:rPr>
              <a:t>② </a:t>
            </a:r>
            <a:r>
              <a:rPr lang="en-US" altLang="zh-CN" sz="2800">
                <a:latin typeface="Times New Roman" panose="02020603050405020304" pitchFamily="18" charset="0"/>
              </a:rPr>
              <a:t>(</a:t>
            </a:r>
            <a:r>
              <a:rPr lang="en-US" altLang="zh-CN" sz="2800" i="1">
                <a:latin typeface="Times New Roman" panose="02020603050405020304" pitchFamily="18" charset="0"/>
              </a:rPr>
              <a:t>r</a:t>
            </a:r>
            <a:r>
              <a:rPr lang="en-US" altLang="zh-CN" sz="2800">
                <a:latin typeface="Times New Roman" panose="02020603050405020304" pitchFamily="18" charset="0"/>
              </a:rPr>
              <a:t>|</a:t>
            </a:r>
            <a:r>
              <a:rPr lang="en-US" altLang="zh-CN" sz="2800" i="1">
                <a:latin typeface="Times New Roman" panose="02020603050405020304" pitchFamily="18" charset="0"/>
              </a:rPr>
              <a:t>s</a:t>
            </a:r>
            <a:r>
              <a:rPr lang="en-US" altLang="zh-CN" sz="2800">
                <a:latin typeface="Times New Roman" panose="02020603050405020304" pitchFamily="18" charset="0"/>
              </a:rPr>
              <a:t>)</a:t>
            </a:r>
            <a:r>
              <a:rPr lang="zh-CN" altLang="en-US" sz="2800">
                <a:latin typeface="Times New Roman" panose="02020603050405020304" pitchFamily="18" charset="0"/>
              </a:rPr>
              <a:t>是</a:t>
            </a:r>
            <a:r>
              <a:rPr lang="zh-CN" altLang="en-US" sz="2800" i="1">
                <a:latin typeface="Times New Roman" panose="02020603050405020304" pitchFamily="18" charset="0"/>
              </a:rPr>
              <a:t>∑</a:t>
            </a:r>
            <a:r>
              <a:rPr lang="zh-CN" altLang="en-US" sz="2800">
                <a:latin typeface="Times New Roman" panose="02020603050405020304" pitchFamily="18" charset="0"/>
              </a:rPr>
              <a:t>上的正则表达式，它表示的语言为</a:t>
            </a:r>
            <a:r>
              <a:rPr lang="en-US" altLang="zh-CN" sz="2800" i="1">
                <a:latin typeface="Times New Roman" panose="02020603050405020304" pitchFamily="18" charset="0"/>
              </a:rPr>
              <a:t>L</a:t>
            </a:r>
            <a:r>
              <a:rPr lang="en-US" altLang="zh-CN" sz="2800">
                <a:latin typeface="Times New Roman" panose="02020603050405020304" pitchFamily="18" charset="0"/>
              </a:rPr>
              <a:t>(</a:t>
            </a:r>
            <a:r>
              <a:rPr lang="en-US" altLang="zh-CN" sz="2800" i="1">
                <a:latin typeface="Times New Roman" panose="02020603050405020304" pitchFamily="18" charset="0"/>
              </a:rPr>
              <a:t>r</a:t>
            </a:r>
            <a:r>
              <a:rPr lang="en-US" altLang="zh-CN" sz="2800">
                <a:latin typeface="Times New Roman" panose="02020603050405020304" pitchFamily="18" charset="0"/>
              </a:rPr>
              <a:t>)∪</a:t>
            </a:r>
            <a:r>
              <a:rPr lang="en-US" altLang="zh-CN" sz="2800" i="1">
                <a:latin typeface="Times New Roman" panose="02020603050405020304" pitchFamily="18" charset="0"/>
              </a:rPr>
              <a:t>L</a:t>
            </a:r>
            <a:r>
              <a:rPr lang="en-US" altLang="zh-CN" sz="2800">
                <a:latin typeface="Times New Roman" panose="02020603050405020304" pitchFamily="18" charset="0"/>
              </a:rPr>
              <a:t>(</a:t>
            </a:r>
            <a:r>
              <a:rPr lang="en-US" altLang="zh-CN" sz="2800" i="1">
                <a:latin typeface="Times New Roman" panose="02020603050405020304" pitchFamily="18" charset="0"/>
              </a:rPr>
              <a:t>s</a:t>
            </a:r>
            <a:r>
              <a:rPr lang="en-US" altLang="zh-CN" sz="2800">
                <a:latin typeface="Times New Roman" panose="02020603050405020304" pitchFamily="18" charset="0"/>
              </a:rPr>
              <a:t>)</a:t>
            </a:r>
            <a:r>
              <a:rPr lang="zh-CN" altLang="en-US" sz="2800">
                <a:latin typeface="Times New Roman" panose="02020603050405020304" pitchFamily="18" charset="0"/>
              </a:rPr>
              <a:t>；（并操作）</a:t>
            </a:r>
          </a:p>
          <a:p>
            <a:pPr eaLnBrk="1" hangingPunct="1">
              <a:buFont typeface="Wingdings" panose="05000000000000000000" pitchFamily="2" charset="2"/>
              <a:buNone/>
            </a:pPr>
            <a:r>
              <a:rPr lang="zh-CN" altLang="en-US" sz="2800">
                <a:latin typeface="Times New Roman" panose="02020603050405020304" pitchFamily="18" charset="0"/>
              </a:rPr>
              <a:t>③ </a:t>
            </a:r>
            <a:r>
              <a:rPr lang="en-US" altLang="zh-CN" sz="2800">
                <a:latin typeface="Times New Roman" panose="02020603050405020304" pitchFamily="18" charset="0"/>
              </a:rPr>
              <a:t>(</a:t>
            </a:r>
            <a:r>
              <a:rPr lang="en-US" altLang="zh-CN" sz="2800" i="1">
                <a:latin typeface="Times New Roman" panose="02020603050405020304" pitchFamily="18" charset="0"/>
              </a:rPr>
              <a:t>r</a:t>
            </a:r>
            <a:r>
              <a:rPr lang="en-US" altLang="zh-CN" sz="2800">
                <a:latin typeface="Times New Roman" panose="02020603050405020304" pitchFamily="18" charset="0"/>
              </a:rPr>
              <a:t>•</a:t>
            </a:r>
            <a:r>
              <a:rPr lang="en-US" altLang="zh-CN" sz="2800" i="1">
                <a:latin typeface="Times New Roman" panose="02020603050405020304" pitchFamily="18" charset="0"/>
              </a:rPr>
              <a:t>s</a:t>
            </a:r>
            <a:r>
              <a:rPr lang="en-US" altLang="zh-CN" sz="2800">
                <a:latin typeface="Times New Roman" panose="02020603050405020304" pitchFamily="18" charset="0"/>
              </a:rPr>
              <a:t>)</a:t>
            </a:r>
            <a:r>
              <a:rPr lang="zh-CN" altLang="en-US" sz="2800">
                <a:latin typeface="Times New Roman" panose="02020603050405020304" pitchFamily="18" charset="0"/>
              </a:rPr>
              <a:t>是</a:t>
            </a:r>
            <a:r>
              <a:rPr lang="zh-CN" altLang="en-US" sz="2800" i="1">
                <a:latin typeface="Times New Roman" panose="02020603050405020304" pitchFamily="18" charset="0"/>
              </a:rPr>
              <a:t>∑</a:t>
            </a:r>
            <a:r>
              <a:rPr lang="zh-CN" altLang="en-US" sz="2800">
                <a:latin typeface="Times New Roman" panose="02020603050405020304" pitchFamily="18" charset="0"/>
              </a:rPr>
              <a:t>上的正则表达式，它表示的语言为</a:t>
            </a:r>
            <a:r>
              <a:rPr lang="en-US" altLang="zh-CN" sz="2800" i="1">
                <a:latin typeface="Times New Roman" panose="02020603050405020304" pitchFamily="18" charset="0"/>
              </a:rPr>
              <a:t>L</a:t>
            </a:r>
            <a:r>
              <a:rPr lang="en-US" altLang="zh-CN" sz="2800">
                <a:latin typeface="Times New Roman" panose="02020603050405020304" pitchFamily="18" charset="0"/>
              </a:rPr>
              <a:t>(</a:t>
            </a:r>
            <a:r>
              <a:rPr lang="en-US" altLang="zh-CN" sz="2800" i="1">
                <a:latin typeface="Times New Roman" panose="02020603050405020304" pitchFamily="18" charset="0"/>
              </a:rPr>
              <a:t>r</a:t>
            </a:r>
            <a:r>
              <a:rPr lang="en-US" altLang="zh-CN" sz="2800">
                <a:latin typeface="Times New Roman" panose="02020603050405020304" pitchFamily="18" charset="0"/>
              </a:rPr>
              <a:t>)</a:t>
            </a:r>
            <a:r>
              <a:rPr lang="en-US" altLang="zh-CN" sz="2800" i="1">
                <a:latin typeface="Times New Roman" panose="02020603050405020304" pitchFamily="18" charset="0"/>
              </a:rPr>
              <a:t>L</a:t>
            </a:r>
            <a:r>
              <a:rPr lang="en-US" altLang="zh-CN" sz="2800">
                <a:latin typeface="Times New Roman" panose="02020603050405020304" pitchFamily="18" charset="0"/>
              </a:rPr>
              <a:t>(</a:t>
            </a:r>
            <a:r>
              <a:rPr lang="en-US" altLang="zh-CN" sz="2800" i="1">
                <a:latin typeface="Times New Roman" panose="02020603050405020304" pitchFamily="18" charset="0"/>
              </a:rPr>
              <a:t>s</a:t>
            </a:r>
            <a:r>
              <a:rPr lang="en-US" altLang="zh-CN" sz="2800">
                <a:latin typeface="Times New Roman" panose="02020603050405020304" pitchFamily="18" charset="0"/>
              </a:rPr>
              <a:t>)</a:t>
            </a:r>
            <a:r>
              <a:rPr lang="zh-CN" altLang="en-US" sz="2800">
                <a:latin typeface="Times New Roman" panose="02020603050405020304" pitchFamily="18" charset="0"/>
              </a:rPr>
              <a:t>；（连接操作）</a:t>
            </a:r>
          </a:p>
          <a:p>
            <a:pPr eaLnBrk="1" hangingPunct="1">
              <a:buFont typeface="Wingdings" panose="05000000000000000000" pitchFamily="2" charset="2"/>
              <a:buNone/>
            </a:pPr>
            <a:r>
              <a:rPr lang="zh-CN" altLang="en-US" sz="2800">
                <a:latin typeface="Times New Roman" panose="02020603050405020304" pitchFamily="18" charset="0"/>
              </a:rPr>
              <a:t>④ </a:t>
            </a:r>
            <a:r>
              <a:rPr lang="en-US" altLang="zh-CN" sz="2800">
                <a:latin typeface="Times New Roman" panose="02020603050405020304" pitchFamily="18" charset="0"/>
              </a:rPr>
              <a:t>(</a:t>
            </a:r>
            <a:r>
              <a:rPr lang="en-US" altLang="zh-CN" sz="2800" i="1">
                <a:latin typeface="Times New Roman" panose="02020603050405020304" pitchFamily="18" charset="0"/>
              </a:rPr>
              <a:t>r</a:t>
            </a:r>
            <a:r>
              <a:rPr lang="en-US" altLang="zh-CN" sz="2800">
                <a:latin typeface="Times New Roman" panose="02020603050405020304" pitchFamily="18" charset="0"/>
              </a:rPr>
              <a:t>*)</a:t>
            </a:r>
            <a:r>
              <a:rPr lang="zh-CN" altLang="en-US" sz="2800">
                <a:latin typeface="Times New Roman" panose="02020603050405020304" pitchFamily="18" charset="0"/>
              </a:rPr>
              <a:t>是</a:t>
            </a:r>
            <a:r>
              <a:rPr lang="zh-CN" altLang="en-US" sz="2800" i="1">
                <a:latin typeface="Times New Roman" panose="02020603050405020304" pitchFamily="18" charset="0"/>
              </a:rPr>
              <a:t>∑</a:t>
            </a:r>
            <a:r>
              <a:rPr lang="zh-CN" altLang="en-US" sz="2800">
                <a:latin typeface="Times New Roman" panose="02020603050405020304" pitchFamily="18" charset="0"/>
              </a:rPr>
              <a:t>上的正则表达式，它表示的语言为</a:t>
            </a:r>
            <a:r>
              <a:rPr lang="en-US" altLang="zh-CN" sz="2800">
                <a:latin typeface="Times New Roman" panose="02020603050405020304" pitchFamily="18" charset="0"/>
              </a:rPr>
              <a:t>(</a:t>
            </a:r>
            <a:r>
              <a:rPr lang="en-US" altLang="zh-CN" sz="2800" i="1">
                <a:latin typeface="Times New Roman" panose="02020603050405020304" pitchFamily="18" charset="0"/>
              </a:rPr>
              <a:t>L</a:t>
            </a:r>
            <a:r>
              <a:rPr lang="en-US" altLang="zh-CN" sz="2800">
                <a:latin typeface="Times New Roman" panose="02020603050405020304" pitchFamily="18" charset="0"/>
              </a:rPr>
              <a:t>(</a:t>
            </a:r>
            <a:r>
              <a:rPr lang="en-US" altLang="zh-CN" sz="2800" i="1">
                <a:latin typeface="Times New Roman" panose="02020603050405020304" pitchFamily="18" charset="0"/>
              </a:rPr>
              <a:t>r</a:t>
            </a:r>
            <a:r>
              <a:rPr lang="en-US" altLang="zh-CN" sz="2800">
                <a:latin typeface="Times New Roman" panose="02020603050405020304" pitchFamily="18" charset="0"/>
              </a:rPr>
              <a:t>))*</a:t>
            </a:r>
            <a:r>
              <a:rPr lang="zh-CN" altLang="en-US" sz="2800">
                <a:latin typeface="Times New Roman" panose="02020603050405020304" pitchFamily="18" charset="0"/>
              </a:rPr>
              <a:t>；（克林闭包操作）</a:t>
            </a:r>
          </a:p>
          <a:p>
            <a:pPr eaLnBrk="1" hangingPunct="1">
              <a:buFont typeface="Wingdings" panose="05000000000000000000" pitchFamily="2" charset="2"/>
              <a:buNone/>
            </a:pPr>
            <a:r>
              <a:rPr lang="zh-CN" altLang="en-US" sz="2800">
                <a:latin typeface="Times New Roman" panose="02020603050405020304" pitchFamily="18" charset="0"/>
              </a:rPr>
              <a:t>⑸ 使用上述规则构造的表达式是</a:t>
            </a:r>
            <a:r>
              <a:rPr lang="zh-CN" altLang="en-US" sz="2800" i="1">
                <a:latin typeface="Times New Roman" panose="02020603050405020304" pitchFamily="18" charset="0"/>
              </a:rPr>
              <a:t>∑</a:t>
            </a:r>
            <a:r>
              <a:rPr lang="zh-CN" altLang="en-US" sz="2800">
                <a:latin typeface="Times New Roman" panose="02020603050405020304" pitchFamily="18" charset="0"/>
              </a:rPr>
              <a:t>上的正则表达式。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3557">
                                            <p:txEl>
                                              <p:pRg st="0" end="0"/>
                                            </p:txEl>
                                          </p:spTgt>
                                        </p:tgtEl>
                                        <p:attrNameLst>
                                          <p:attrName>style.visibility</p:attrName>
                                        </p:attrNameLst>
                                      </p:cBhvr>
                                      <p:to>
                                        <p:strVal val="visible"/>
                                      </p:to>
                                    </p:set>
                                    <p:animEffect transition="in" filter="fade">
                                      <p:cBhvr>
                                        <p:cTn id="7" dur="500"/>
                                        <p:tgtEl>
                                          <p:spTgt spid="2355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3557">
                                            <p:txEl>
                                              <p:pRg st="1" end="1"/>
                                            </p:txEl>
                                          </p:spTgt>
                                        </p:tgtEl>
                                        <p:attrNameLst>
                                          <p:attrName>style.visibility</p:attrName>
                                        </p:attrNameLst>
                                      </p:cBhvr>
                                      <p:to>
                                        <p:strVal val="visible"/>
                                      </p:to>
                                    </p:set>
                                    <p:animEffect transition="in" filter="fade">
                                      <p:cBhvr>
                                        <p:cTn id="12" dur="500"/>
                                        <p:tgtEl>
                                          <p:spTgt spid="2355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3557">
                                            <p:txEl>
                                              <p:pRg st="2" end="2"/>
                                            </p:txEl>
                                          </p:spTgt>
                                        </p:tgtEl>
                                        <p:attrNameLst>
                                          <p:attrName>style.visibility</p:attrName>
                                        </p:attrNameLst>
                                      </p:cBhvr>
                                      <p:to>
                                        <p:strVal val="visible"/>
                                      </p:to>
                                    </p:set>
                                    <p:animEffect transition="in" filter="fade">
                                      <p:cBhvr>
                                        <p:cTn id="17" dur="500"/>
                                        <p:tgtEl>
                                          <p:spTgt spid="2355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3557">
                                            <p:txEl>
                                              <p:pRg st="3" end="3"/>
                                            </p:txEl>
                                          </p:spTgt>
                                        </p:tgtEl>
                                        <p:attrNameLst>
                                          <p:attrName>style.visibility</p:attrName>
                                        </p:attrNameLst>
                                      </p:cBhvr>
                                      <p:to>
                                        <p:strVal val="visible"/>
                                      </p:to>
                                    </p:set>
                                    <p:animEffect transition="in" filter="fade">
                                      <p:cBhvr>
                                        <p:cTn id="22" dur="500"/>
                                        <p:tgtEl>
                                          <p:spTgt spid="2355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23557">
                                            <p:txEl>
                                              <p:pRg st="4" end="4"/>
                                            </p:txEl>
                                          </p:spTgt>
                                        </p:tgtEl>
                                        <p:attrNameLst>
                                          <p:attrName>style.visibility</p:attrName>
                                        </p:attrNameLst>
                                      </p:cBhvr>
                                      <p:to>
                                        <p:strVal val="visible"/>
                                      </p:to>
                                    </p:set>
                                    <p:animEffect transition="in" filter="fade">
                                      <p:cBhvr>
                                        <p:cTn id="27" dur="500"/>
                                        <p:tgtEl>
                                          <p:spTgt spid="2355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23557">
                                            <p:txEl>
                                              <p:pRg st="5" end="5"/>
                                            </p:txEl>
                                          </p:spTgt>
                                        </p:tgtEl>
                                        <p:attrNameLst>
                                          <p:attrName>style.visibility</p:attrName>
                                        </p:attrNameLst>
                                      </p:cBhvr>
                                      <p:to>
                                        <p:strVal val="visible"/>
                                      </p:to>
                                    </p:set>
                                    <p:animEffect transition="in" filter="fade">
                                      <p:cBhvr>
                                        <p:cTn id="32" dur="500"/>
                                        <p:tgtEl>
                                          <p:spTgt spid="235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23CC061-85B2-4EC8-9A31-B8694FF7EF1D}"/>
              </a:ext>
            </a:extLst>
          </p:cNvPr>
          <p:cNvSpPr>
            <a:spLocks noGrp="1"/>
          </p:cNvSpPr>
          <p:nvPr>
            <p:ph type="dt" sz="quarter" idx="10"/>
          </p:nvPr>
        </p:nvSpPr>
        <p:spPr>
          <a:xfrm>
            <a:off x="457200" y="6245225"/>
            <a:ext cx="2133600" cy="476250"/>
          </a:xfrm>
          <a:ln>
            <a:miter lim="800000"/>
            <a:headEnd/>
            <a:tailEnd/>
          </a:ln>
        </p:spPr>
        <p:txBody>
          <a:bodyPr anchor="t"/>
          <a:lstStyle/>
          <a:p>
            <a:pPr>
              <a:defRPr/>
            </a:pPr>
            <a:fld id="{4D402A3F-E2B8-4179-B420-095AAD3826FB}" type="datetime1">
              <a:rPr lang="zh-CN" altLang="en-US">
                <a:latin typeface="+mn-lt"/>
              </a:rPr>
              <a:pPr>
                <a:defRPr/>
              </a:pPr>
              <a:t>2020/12/14</a:t>
            </a:fld>
            <a:endParaRPr lang="en-US" altLang="zh-CN">
              <a:latin typeface="+mn-lt"/>
            </a:endParaRPr>
          </a:p>
        </p:txBody>
      </p:sp>
      <p:sp>
        <p:nvSpPr>
          <p:cNvPr id="44035" name="灯片编号占位符 5">
            <a:extLst>
              <a:ext uri="{FF2B5EF4-FFF2-40B4-BE49-F238E27FC236}">
                <a16:creationId xmlns:a16="http://schemas.microsoft.com/office/drawing/2014/main" id="{2EBD2847-6F61-4938-8255-186C9826B768}"/>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5CEAF51-341F-4A88-A200-555B284F9BAE}" type="slidenum">
              <a:rPr lang="en-US" altLang="zh-CN" sz="1400" b="0">
                <a:ea typeface="宋体" panose="02010600030101010101" pitchFamily="2" charset="-122"/>
              </a:rPr>
              <a:pPr>
                <a:spcBef>
                  <a:spcPct val="0"/>
                </a:spcBef>
                <a:buClrTx/>
                <a:buSzTx/>
                <a:buFontTx/>
                <a:buNone/>
              </a:pPr>
              <a:t>38</a:t>
            </a:fld>
            <a:endParaRPr lang="en-US" altLang="zh-CN" sz="1400" b="0">
              <a:ea typeface="宋体" panose="02010600030101010101" pitchFamily="2" charset="-122"/>
            </a:endParaRPr>
          </a:p>
        </p:txBody>
      </p:sp>
      <p:sp>
        <p:nvSpPr>
          <p:cNvPr id="44036" name="Rectangle 2">
            <a:extLst>
              <a:ext uri="{FF2B5EF4-FFF2-40B4-BE49-F238E27FC236}">
                <a16:creationId xmlns:a16="http://schemas.microsoft.com/office/drawing/2014/main" id="{3A5B6C08-7800-499B-BA91-DE787B8A238D}"/>
              </a:ext>
            </a:extLst>
          </p:cNvPr>
          <p:cNvSpPr>
            <a:spLocks noGrp="1" noChangeArrowheads="1"/>
          </p:cNvSpPr>
          <p:nvPr>
            <p:ph type="title" idx="4294967295"/>
          </p:nvPr>
        </p:nvSpPr>
        <p:spPr>
          <a:xfrm>
            <a:off x="1011238" y="404813"/>
            <a:ext cx="7161212" cy="792162"/>
          </a:xfrm>
        </p:spPr>
        <p:txBody>
          <a:bodyPr anchor="ctr"/>
          <a:lstStyle/>
          <a:p>
            <a:pPr eaLnBrk="1" hangingPunct="1"/>
            <a:r>
              <a:rPr lang="en-US" altLang="zh-CN">
                <a:latin typeface="Times New Roman" panose="02020603050405020304" pitchFamily="18" charset="0"/>
              </a:rPr>
              <a:t>3.2.2  </a:t>
            </a:r>
            <a:r>
              <a:rPr lang="zh-CN" altLang="en-US">
                <a:latin typeface="Times New Roman" panose="02020603050405020304" pitchFamily="18" charset="0"/>
              </a:rPr>
              <a:t>正则表达式</a:t>
            </a:r>
            <a:r>
              <a:rPr lang="en-US" altLang="zh-CN">
                <a:latin typeface="Arial" panose="020B0604020202020204" pitchFamily="34" charset="0"/>
              </a:rPr>
              <a:t>—</a:t>
            </a:r>
            <a:r>
              <a:rPr lang="zh-CN" altLang="en-US">
                <a:latin typeface="Arial" panose="020B0604020202020204" pitchFamily="34" charset="0"/>
              </a:rPr>
              <a:t>定义</a:t>
            </a:r>
            <a:endParaRPr lang="en-US" altLang="zh-CN">
              <a:latin typeface="Times New Roman" panose="02020603050405020304" pitchFamily="18" charset="0"/>
            </a:endParaRPr>
          </a:p>
        </p:txBody>
      </p:sp>
      <p:sp>
        <p:nvSpPr>
          <p:cNvPr id="23557" name="Rectangle 3">
            <a:extLst>
              <a:ext uri="{FF2B5EF4-FFF2-40B4-BE49-F238E27FC236}">
                <a16:creationId xmlns:a16="http://schemas.microsoft.com/office/drawing/2014/main" id="{EDD0A8B3-C31E-4DB3-8E96-F209B406FA53}"/>
              </a:ext>
            </a:extLst>
          </p:cNvPr>
          <p:cNvSpPr>
            <a:spLocks noGrp="1" noChangeArrowheads="1"/>
          </p:cNvSpPr>
          <p:nvPr>
            <p:ph type="body" idx="4294967295"/>
          </p:nvPr>
        </p:nvSpPr>
        <p:spPr>
          <a:xfrm>
            <a:off x="395288" y="1484313"/>
            <a:ext cx="8424862" cy="5257800"/>
          </a:xfrm>
        </p:spPr>
        <p:txBody>
          <a:bodyPr/>
          <a:lstStyle/>
          <a:p>
            <a:pPr eaLnBrk="1" hangingPunct="1">
              <a:buFont typeface="Wingdings" panose="05000000000000000000" pitchFamily="2" charset="2"/>
              <a:buNone/>
            </a:pPr>
            <a:r>
              <a:rPr lang="zh-CN" altLang="en-US" sz="2800">
                <a:latin typeface="Times New Roman" panose="02020603050405020304" pitchFamily="18" charset="0"/>
              </a:rPr>
              <a:t>定义</a:t>
            </a:r>
            <a:r>
              <a:rPr lang="en-US" altLang="zh-CN" sz="2800">
                <a:latin typeface="Times New Roman" panose="02020603050405020304" pitchFamily="18" charset="0"/>
              </a:rPr>
              <a:t>3.2  </a:t>
            </a:r>
            <a:r>
              <a:rPr lang="zh-CN" altLang="en-US" sz="2800">
                <a:latin typeface="Times New Roman" panose="02020603050405020304" pitchFamily="18" charset="0"/>
              </a:rPr>
              <a:t>如果正则表达式</a:t>
            </a:r>
            <a:r>
              <a:rPr lang="en-US" altLang="zh-CN" sz="2800">
                <a:latin typeface="Times New Roman" panose="02020603050405020304" pitchFamily="18" charset="0"/>
              </a:rPr>
              <a:t>r</a:t>
            </a:r>
            <a:r>
              <a:rPr lang="zh-CN" altLang="en-US" sz="2800">
                <a:latin typeface="Times New Roman" panose="02020603050405020304" pitchFamily="18" charset="0"/>
              </a:rPr>
              <a:t>与</a:t>
            </a:r>
            <a:r>
              <a:rPr lang="en-US" altLang="zh-CN" sz="2800">
                <a:latin typeface="Times New Roman" panose="02020603050405020304" pitchFamily="18" charset="0"/>
              </a:rPr>
              <a:t>s</a:t>
            </a:r>
            <a:r>
              <a:rPr lang="zh-CN" altLang="en-US" sz="2800">
                <a:solidFill>
                  <a:srgbClr val="FF0000"/>
                </a:solidFill>
                <a:latin typeface="Times New Roman" panose="02020603050405020304" pitchFamily="18" charset="0"/>
              </a:rPr>
              <a:t>表示的语言相同</a:t>
            </a:r>
            <a:r>
              <a:rPr lang="zh-CN" altLang="en-US" sz="2800">
                <a:latin typeface="Times New Roman" panose="02020603050405020304" pitchFamily="18" charset="0"/>
              </a:rPr>
              <a:t>，即</a:t>
            </a:r>
            <a:r>
              <a:rPr lang="en-US" altLang="zh-CN" sz="2800">
                <a:latin typeface="Times New Roman" panose="02020603050405020304" pitchFamily="18" charset="0"/>
              </a:rPr>
              <a:t>L(r)=L(s)</a:t>
            </a:r>
            <a:r>
              <a:rPr lang="zh-CN" altLang="en-US" sz="2800">
                <a:latin typeface="Times New Roman" panose="02020603050405020304" pitchFamily="18" charset="0"/>
              </a:rPr>
              <a:t>，则称</a:t>
            </a:r>
            <a:r>
              <a:rPr lang="en-US" altLang="zh-CN" sz="2800">
                <a:latin typeface="Times New Roman" panose="02020603050405020304" pitchFamily="18" charset="0"/>
              </a:rPr>
              <a:t>r</a:t>
            </a:r>
            <a:r>
              <a:rPr lang="zh-CN" altLang="en-US" sz="2800">
                <a:latin typeface="Times New Roman" panose="02020603050405020304" pitchFamily="18" charset="0"/>
              </a:rPr>
              <a:t>与</a:t>
            </a:r>
            <a:r>
              <a:rPr lang="en-US" altLang="zh-CN" sz="2800">
                <a:latin typeface="Times New Roman" panose="02020603050405020304" pitchFamily="18" charset="0"/>
              </a:rPr>
              <a:t>s</a:t>
            </a:r>
            <a:r>
              <a:rPr lang="zh-CN" altLang="en-US" sz="2800">
                <a:solidFill>
                  <a:srgbClr val="FF0000"/>
                </a:solidFill>
                <a:latin typeface="Times New Roman" panose="02020603050405020304" pitchFamily="18" charset="0"/>
              </a:rPr>
              <a:t>等价</a:t>
            </a:r>
            <a:r>
              <a:rPr lang="zh-CN" altLang="en-US" sz="2800">
                <a:latin typeface="Times New Roman" panose="02020603050405020304" pitchFamily="18" charset="0"/>
              </a:rPr>
              <a:t>，也称</a:t>
            </a:r>
            <a:r>
              <a:rPr lang="en-US" altLang="zh-CN" sz="2800">
                <a:latin typeface="Times New Roman" panose="02020603050405020304" pitchFamily="18" charset="0"/>
              </a:rPr>
              <a:t>r</a:t>
            </a:r>
            <a:r>
              <a:rPr lang="zh-CN" altLang="en-US" sz="2800">
                <a:latin typeface="Times New Roman" panose="02020603050405020304" pitchFamily="18" charset="0"/>
              </a:rPr>
              <a:t>与</a:t>
            </a:r>
            <a:r>
              <a:rPr lang="en-US" altLang="zh-CN" sz="2800">
                <a:latin typeface="Times New Roman" panose="02020603050405020304" pitchFamily="18" charset="0"/>
              </a:rPr>
              <a:t>s</a:t>
            </a:r>
            <a:r>
              <a:rPr lang="zh-CN" altLang="en-US" sz="2800">
                <a:latin typeface="Times New Roman" panose="02020603050405020304" pitchFamily="18" charset="0"/>
              </a:rPr>
              <a:t>相等，记作</a:t>
            </a:r>
            <a:r>
              <a:rPr lang="en-US" altLang="zh-CN" sz="2800">
                <a:latin typeface="Times New Roman" panose="02020603050405020304" pitchFamily="18" charset="0"/>
              </a:rPr>
              <a:t>r=s</a:t>
            </a:r>
            <a:r>
              <a:rPr lang="zh-CN" altLang="en-US" sz="2800">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3557">
                                            <p:txEl>
                                              <p:pRg st="0" end="0"/>
                                            </p:txEl>
                                          </p:spTgt>
                                        </p:tgtEl>
                                        <p:attrNameLst>
                                          <p:attrName>style.visibility</p:attrName>
                                        </p:attrNameLst>
                                      </p:cBhvr>
                                      <p:to>
                                        <p:strVal val="visible"/>
                                      </p:to>
                                    </p:set>
                                    <p:animEffect transition="in" filter="fade">
                                      <p:cBhvr>
                                        <p:cTn id="7" dur="500"/>
                                        <p:tgtEl>
                                          <p:spTgt spid="2355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D89B985-8816-4E60-9CAB-C1CCDBA06868}"/>
              </a:ext>
            </a:extLst>
          </p:cNvPr>
          <p:cNvSpPr>
            <a:spLocks noGrp="1"/>
          </p:cNvSpPr>
          <p:nvPr>
            <p:ph type="dt" sz="quarter" idx="10"/>
          </p:nvPr>
        </p:nvSpPr>
        <p:spPr>
          <a:xfrm>
            <a:off x="457200" y="6245225"/>
            <a:ext cx="2133600" cy="476250"/>
          </a:xfrm>
          <a:ln>
            <a:miter lim="800000"/>
            <a:headEnd/>
            <a:tailEnd/>
          </a:ln>
        </p:spPr>
        <p:txBody>
          <a:bodyPr anchor="t"/>
          <a:lstStyle/>
          <a:p>
            <a:pPr>
              <a:defRPr/>
            </a:pPr>
            <a:fld id="{555FA70A-1815-4C4C-B58E-2A866E7EA023}" type="datetime1">
              <a:rPr lang="zh-CN" altLang="en-US">
                <a:latin typeface="+mn-lt"/>
              </a:rPr>
              <a:pPr>
                <a:defRPr/>
              </a:pPr>
              <a:t>2020/12/14</a:t>
            </a:fld>
            <a:endParaRPr lang="en-US" altLang="zh-CN">
              <a:latin typeface="+mn-lt"/>
            </a:endParaRPr>
          </a:p>
        </p:txBody>
      </p:sp>
      <p:sp>
        <p:nvSpPr>
          <p:cNvPr id="45059" name="灯片编号占位符 5">
            <a:extLst>
              <a:ext uri="{FF2B5EF4-FFF2-40B4-BE49-F238E27FC236}">
                <a16:creationId xmlns:a16="http://schemas.microsoft.com/office/drawing/2014/main" id="{59C904C5-794C-4552-9ADD-16593B3F997A}"/>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74EFC71-5E11-44A8-AF0C-5E8782954D88}" type="slidenum">
              <a:rPr lang="en-US" altLang="zh-CN" sz="1400" b="0">
                <a:ea typeface="宋体" panose="02010600030101010101" pitchFamily="2" charset="-122"/>
              </a:rPr>
              <a:pPr>
                <a:spcBef>
                  <a:spcPct val="0"/>
                </a:spcBef>
                <a:buClrTx/>
                <a:buSzTx/>
                <a:buFontTx/>
                <a:buNone/>
              </a:pPr>
              <a:t>39</a:t>
            </a:fld>
            <a:endParaRPr lang="en-US" altLang="zh-CN" sz="1400" b="0">
              <a:ea typeface="宋体" panose="02010600030101010101" pitchFamily="2" charset="-122"/>
            </a:endParaRPr>
          </a:p>
        </p:txBody>
      </p:sp>
      <p:sp>
        <p:nvSpPr>
          <p:cNvPr id="45060" name="Rectangle 2">
            <a:extLst>
              <a:ext uri="{FF2B5EF4-FFF2-40B4-BE49-F238E27FC236}">
                <a16:creationId xmlns:a16="http://schemas.microsoft.com/office/drawing/2014/main" id="{0EBB71DC-E995-40D4-9EDC-AF1789D4F4A0}"/>
              </a:ext>
            </a:extLst>
          </p:cNvPr>
          <p:cNvSpPr>
            <a:spLocks noGrp="1" noChangeArrowheads="1"/>
          </p:cNvSpPr>
          <p:nvPr>
            <p:ph type="title" idx="4294967295"/>
          </p:nvPr>
        </p:nvSpPr>
        <p:spPr>
          <a:xfrm>
            <a:off x="1050925" y="331788"/>
            <a:ext cx="7121525" cy="865187"/>
          </a:xfrm>
          <a:noFill/>
        </p:spPr>
        <p:txBody>
          <a:bodyPr lIns="92075" tIns="46038" rIns="92075" bIns="46038" anchor="ctr"/>
          <a:lstStyle/>
          <a:p>
            <a:pPr eaLnBrk="1" hangingPunct="1"/>
            <a:r>
              <a:rPr lang="zh-CN" altLang="en-US">
                <a:latin typeface="Times New Roman" panose="02020603050405020304" pitchFamily="18" charset="0"/>
              </a:rPr>
              <a:t>正则表达式中的运算优先级</a:t>
            </a:r>
          </a:p>
        </p:txBody>
      </p:sp>
      <p:sp>
        <p:nvSpPr>
          <p:cNvPr id="41989" name="Rectangle 3">
            <a:extLst>
              <a:ext uri="{FF2B5EF4-FFF2-40B4-BE49-F238E27FC236}">
                <a16:creationId xmlns:a16="http://schemas.microsoft.com/office/drawing/2014/main" id="{E919DE17-4F42-45A9-97C0-DA141DF16117}"/>
              </a:ext>
            </a:extLst>
          </p:cNvPr>
          <p:cNvSpPr>
            <a:spLocks noGrp="1" noChangeArrowheads="1"/>
          </p:cNvSpPr>
          <p:nvPr>
            <p:ph type="body" idx="4294967295"/>
          </p:nvPr>
        </p:nvSpPr>
        <p:spPr>
          <a:xfrm>
            <a:off x="611188" y="1512888"/>
            <a:ext cx="8132762" cy="4724400"/>
          </a:xfrm>
          <a:noFill/>
        </p:spPr>
        <p:txBody>
          <a:bodyPr lIns="92075" tIns="46038" rIns="92075" bIns="46038"/>
          <a:lstStyle/>
          <a:p>
            <a:pPr eaLnBrk="1" hangingPunct="1">
              <a:buFont typeface="Wingdings" panose="05000000000000000000" pitchFamily="2" charset="2"/>
              <a:buNone/>
            </a:pPr>
            <a:r>
              <a:rPr lang="zh-CN" altLang="en-US">
                <a:latin typeface="Times New Roman" panose="02020603050405020304" pitchFamily="18" charset="0"/>
              </a:rPr>
              <a:t>运算优先级和结合性</a:t>
            </a:r>
            <a:r>
              <a:rPr lang="en-US" altLang="zh-CN">
                <a:latin typeface="Times New Roman" panose="02020603050405020304" pitchFamily="18" charset="0"/>
              </a:rPr>
              <a:t>:</a:t>
            </a:r>
          </a:p>
          <a:p>
            <a:pPr lvl="1" eaLnBrk="1" hangingPunct="1"/>
            <a:r>
              <a:rPr lang="en-US" altLang="zh-CN" sz="3200">
                <a:latin typeface="Times New Roman" panose="02020603050405020304" pitchFamily="18" charset="0"/>
              </a:rPr>
              <a:t>*</a:t>
            </a:r>
            <a:r>
              <a:rPr lang="zh-CN" altLang="en-US" sz="3200">
                <a:latin typeface="Times New Roman" panose="02020603050405020304" pitchFamily="18" charset="0"/>
              </a:rPr>
              <a:t> </a:t>
            </a:r>
            <a:r>
              <a:rPr lang="en-US" altLang="zh-CN" sz="3200">
                <a:latin typeface="Times New Roman" panose="02020603050405020304" pitchFamily="18" charset="0"/>
              </a:rPr>
              <a:t>&gt;</a:t>
            </a:r>
            <a:r>
              <a:rPr lang="zh-CN" altLang="en-US" sz="3200">
                <a:latin typeface="Times New Roman" panose="02020603050405020304" pitchFamily="18" charset="0"/>
              </a:rPr>
              <a:t>“连接”</a:t>
            </a:r>
            <a:r>
              <a:rPr lang="en-US" altLang="zh-CN" sz="3200">
                <a:latin typeface="Times New Roman" panose="02020603050405020304" pitchFamily="18" charset="0"/>
              </a:rPr>
              <a:t>&gt;</a:t>
            </a:r>
            <a:r>
              <a:rPr lang="zh-CN" altLang="en-US" sz="3200">
                <a:latin typeface="Times New Roman" panose="02020603050405020304" pitchFamily="18" charset="0"/>
              </a:rPr>
              <a:t> </a:t>
            </a:r>
            <a:r>
              <a:rPr lang="en-US" altLang="zh-CN" sz="3200">
                <a:latin typeface="Times New Roman" panose="02020603050405020304" pitchFamily="18" charset="0"/>
              </a:rPr>
              <a:t>|</a:t>
            </a:r>
          </a:p>
          <a:p>
            <a:pPr lvl="1" eaLnBrk="1" hangingPunct="1"/>
            <a:r>
              <a:rPr lang="en-US" altLang="zh-CN" sz="3200">
                <a:latin typeface="Times New Roman" panose="02020603050405020304" pitchFamily="18" charset="0"/>
              </a:rPr>
              <a:t>|</a:t>
            </a:r>
            <a:r>
              <a:rPr lang="zh-CN" altLang="en-US" sz="3200">
                <a:latin typeface="Times New Roman" panose="02020603050405020304" pitchFamily="18" charset="0"/>
              </a:rPr>
              <a:t>具有交换律、结合律</a:t>
            </a:r>
          </a:p>
          <a:p>
            <a:pPr lvl="1" eaLnBrk="1" hangingPunct="1"/>
            <a:r>
              <a:rPr lang="zh-CN" altLang="en-US" sz="3200">
                <a:latin typeface="Times New Roman" panose="02020603050405020304" pitchFamily="18" charset="0"/>
              </a:rPr>
              <a:t>“连接”具有结合律、和对</a:t>
            </a:r>
            <a:r>
              <a:rPr lang="en-US" altLang="zh-CN" sz="3200">
                <a:latin typeface="Times New Roman" panose="02020603050405020304" pitchFamily="18" charset="0"/>
              </a:rPr>
              <a:t>|</a:t>
            </a:r>
            <a:r>
              <a:rPr lang="zh-CN" altLang="en-US" sz="3200">
                <a:latin typeface="Times New Roman" panose="02020603050405020304" pitchFamily="18" charset="0"/>
              </a:rPr>
              <a:t>的分配律</a:t>
            </a:r>
          </a:p>
          <a:p>
            <a:pPr lvl="1" eaLnBrk="1" hangingPunct="1"/>
            <a:r>
              <a:rPr lang="en-US" altLang="zh-CN" sz="3200">
                <a:latin typeface="Times New Roman" panose="02020603050405020304" pitchFamily="18" charset="0"/>
              </a:rPr>
              <a:t>( )</a:t>
            </a:r>
            <a:r>
              <a:rPr lang="zh-CN" altLang="en-US" sz="3200">
                <a:latin typeface="Times New Roman" panose="02020603050405020304" pitchFamily="18" charset="0"/>
              </a:rPr>
              <a:t>指定优先关系</a:t>
            </a:r>
            <a:endParaRPr lang="en-US" altLang="zh-CN" sz="3200">
              <a:latin typeface="Times New Roman" panose="02020603050405020304" pitchFamily="18" charset="0"/>
            </a:endParaRPr>
          </a:p>
          <a:p>
            <a:pPr lvl="1" eaLnBrk="1" hangingPunct="1"/>
            <a:r>
              <a:rPr lang="zh-CN" altLang="en-US" sz="3200">
                <a:latin typeface="Times New Roman" panose="02020603050405020304" pitchFamily="18" charset="0"/>
              </a:rPr>
              <a:t>意义清楚时，括号可以省略</a:t>
            </a:r>
            <a:endParaRPr lang="en-US" altLang="zh-CN" sz="3200">
              <a:latin typeface="Times New Roman" panose="02020603050405020304" pitchFamily="18" charset="0"/>
            </a:endParaRPr>
          </a:p>
          <a:p>
            <a:pPr lvl="1" eaLnBrk="1" hangingPunct="1"/>
            <a:r>
              <a:rPr lang="en-US" altLang="zh-CN" sz="3200">
                <a:latin typeface="Times New Roman" panose="02020603050405020304" pitchFamily="18" charset="0"/>
              </a:rPr>
              <a:t>((a) | ((b)</a:t>
            </a:r>
            <a:r>
              <a:rPr lang="en-US" altLang="zh-CN" sz="3200" baseline="30000">
                <a:latin typeface="Times New Roman" panose="02020603050405020304" pitchFamily="18" charset="0"/>
              </a:rPr>
              <a:t>*</a:t>
            </a:r>
            <a:r>
              <a:rPr lang="en-US" altLang="zh-CN" sz="3200">
                <a:latin typeface="Times New Roman" panose="02020603050405020304" pitchFamily="18" charset="0"/>
              </a:rPr>
              <a:t>(c)))</a:t>
            </a:r>
            <a:r>
              <a:rPr lang="zh-CN" altLang="en-US" sz="3200">
                <a:latin typeface="Times New Roman" panose="02020603050405020304" pitchFamily="18" charset="0"/>
              </a:rPr>
              <a:t>等价于</a:t>
            </a:r>
            <a:r>
              <a:rPr lang="en-US" altLang="zh-CN" sz="3200">
                <a:latin typeface="Times New Roman" panose="02020603050405020304" pitchFamily="18" charset="0"/>
              </a:rPr>
              <a:t>a|b</a:t>
            </a:r>
            <a:r>
              <a:rPr lang="en-US" altLang="zh-CN" sz="3200" baseline="30000">
                <a:latin typeface="Times New Roman" panose="02020603050405020304" pitchFamily="18" charset="0"/>
              </a:rPr>
              <a:t>*</a:t>
            </a:r>
            <a:r>
              <a:rPr lang="en-US" altLang="zh-CN" sz="3200">
                <a:latin typeface="Times New Roman" panose="02020603050405020304" pitchFamily="18" charset="0"/>
              </a:rPr>
              <a:t>c</a:t>
            </a:r>
            <a:endParaRPr lang="zh-CN" altLang="en-US" sz="3200">
              <a:latin typeface="Times New Roman" panose="02020603050405020304" pitchFamily="18" charset="0"/>
            </a:endParaRPr>
          </a:p>
          <a:p>
            <a:pPr eaLnBrk="1" hangingPunct="1">
              <a:buFont typeface="Wingdings" panose="05000000000000000000" pitchFamily="2" charset="2"/>
              <a:buNone/>
            </a:pPr>
            <a:endParaRPr lang="zh-CN" altLang="en-US">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1989">
                                            <p:txEl>
                                              <p:pRg st="1" end="1"/>
                                            </p:txEl>
                                          </p:spTgt>
                                        </p:tgtEl>
                                        <p:attrNameLst>
                                          <p:attrName>style.visibility</p:attrName>
                                        </p:attrNameLst>
                                      </p:cBhvr>
                                      <p:to>
                                        <p:strVal val="visible"/>
                                      </p:to>
                                    </p:set>
                                    <p:animEffect transition="in" filter="barn(inVertical)">
                                      <p:cBhvr>
                                        <p:cTn id="7" dur="500"/>
                                        <p:tgtEl>
                                          <p:spTgt spid="4198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41989">
                                            <p:txEl>
                                              <p:pRg st="2" end="2"/>
                                            </p:txEl>
                                          </p:spTgt>
                                        </p:tgtEl>
                                        <p:attrNameLst>
                                          <p:attrName>style.visibility</p:attrName>
                                        </p:attrNameLst>
                                      </p:cBhvr>
                                      <p:to>
                                        <p:strVal val="visible"/>
                                      </p:to>
                                    </p:set>
                                    <p:animEffect transition="in" filter="barn(inVertical)">
                                      <p:cBhvr>
                                        <p:cTn id="12" dur="500"/>
                                        <p:tgtEl>
                                          <p:spTgt spid="4198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41989">
                                            <p:txEl>
                                              <p:pRg st="3" end="3"/>
                                            </p:txEl>
                                          </p:spTgt>
                                        </p:tgtEl>
                                        <p:attrNameLst>
                                          <p:attrName>style.visibility</p:attrName>
                                        </p:attrNameLst>
                                      </p:cBhvr>
                                      <p:to>
                                        <p:strVal val="visible"/>
                                      </p:to>
                                    </p:set>
                                    <p:animEffect transition="in" filter="barn(inVertical)">
                                      <p:cBhvr>
                                        <p:cTn id="17" dur="500"/>
                                        <p:tgtEl>
                                          <p:spTgt spid="4198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41989">
                                            <p:txEl>
                                              <p:pRg st="4" end="4"/>
                                            </p:txEl>
                                          </p:spTgt>
                                        </p:tgtEl>
                                        <p:attrNameLst>
                                          <p:attrName>style.visibility</p:attrName>
                                        </p:attrNameLst>
                                      </p:cBhvr>
                                      <p:to>
                                        <p:strVal val="visible"/>
                                      </p:to>
                                    </p:set>
                                    <p:animEffect transition="in" filter="barn(inVertical)">
                                      <p:cBhvr>
                                        <p:cTn id="22" dur="500"/>
                                        <p:tgtEl>
                                          <p:spTgt spid="4198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41989">
                                            <p:txEl>
                                              <p:pRg st="5" end="5"/>
                                            </p:txEl>
                                          </p:spTgt>
                                        </p:tgtEl>
                                        <p:attrNameLst>
                                          <p:attrName>style.visibility</p:attrName>
                                        </p:attrNameLst>
                                      </p:cBhvr>
                                      <p:to>
                                        <p:strVal val="visible"/>
                                      </p:to>
                                    </p:set>
                                    <p:animEffect transition="in" filter="barn(inVertical)">
                                      <p:cBhvr>
                                        <p:cTn id="27" dur="500"/>
                                        <p:tgtEl>
                                          <p:spTgt spid="41989">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nodeType="clickEffect">
                                  <p:stCondLst>
                                    <p:cond delay="0"/>
                                  </p:stCondLst>
                                  <p:childTnLst>
                                    <p:set>
                                      <p:cBhvr>
                                        <p:cTn id="31" dur="1" fill="hold">
                                          <p:stCondLst>
                                            <p:cond delay="0"/>
                                          </p:stCondLst>
                                        </p:cTn>
                                        <p:tgtEl>
                                          <p:spTgt spid="41989">
                                            <p:txEl>
                                              <p:pRg st="6" end="6"/>
                                            </p:txEl>
                                          </p:spTgt>
                                        </p:tgtEl>
                                        <p:attrNameLst>
                                          <p:attrName>style.visibility</p:attrName>
                                        </p:attrNameLst>
                                      </p:cBhvr>
                                      <p:to>
                                        <p:strVal val="visible"/>
                                      </p:to>
                                    </p:set>
                                    <p:animEffect transition="in" filter="barn(inVertical)">
                                      <p:cBhvr>
                                        <p:cTn id="32" dur="500"/>
                                        <p:tgtEl>
                                          <p:spTgt spid="4198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a:extLst>
              <a:ext uri="{FF2B5EF4-FFF2-40B4-BE49-F238E27FC236}">
                <a16:creationId xmlns:a16="http://schemas.microsoft.com/office/drawing/2014/main" id="{115D0D98-7FF6-47AD-8B86-A56A5668532D}"/>
              </a:ext>
            </a:extLst>
          </p:cNvPr>
          <p:cNvSpPr>
            <a:spLocks noGrp="1"/>
          </p:cNvSpPr>
          <p:nvPr>
            <p:ph type="dt" sz="quarter" idx="10"/>
          </p:nvPr>
        </p:nvSpPr>
        <p:spPr>
          <a:xfrm>
            <a:off x="457200" y="6245225"/>
            <a:ext cx="2133600" cy="476250"/>
          </a:xfrm>
          <a:ln>
            <a:miter lim="800000"/>
            <a:headEnd/>
            <a:tailEnd/>
          </a:ln>
        </p:spPr>
        <p:txBody>
          <a:bodyPr anchor="t"/>
          <a:lstStyle/>
          <a:p>
            <a:pPr>
              <a:defRPr/>
            </a:pPr>
            <a:fld id="{C2AC5F53-26D6-4524-BE11-B3571425FCD1}" type="datetime1">
              <a:rPr lang="zh-CN" altLang="en-US">
                <a:latin typeface="+mn-lt"/>
              </a:rPr>
              <a:pPr>
                <a:defRPr/>
              </a:pPr>
              <a:t>2020/12/14</a:t>
            </a:fld>
            <a:endParaRPr lang="en-US" altLang="zh-CN">
              <a:latin typeface="+mn-lt"/>
            </a:endParaRPr>
          </a:p>
        </p:txBody>
      </p:sp>
      <p:sp>
        <p:nvSpPr>
          <p:cNvPr id="8195" name="灯片编号占位符 3">
            <a:extLst>
              <a:ext uri="{FF2B5EF4-FFF2-40B4-BE49-F238E27FC236}">
                <a16:creationId xmlns:a16="http://schemas.microsoft.com/office/drawing/2014/main" id="{C529B905-4ACD-45FF-9330-ED03A5998653}"/>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A2904DD-0056-4663-B4F2-15A6655972B1}" type="slidenum">
              <a:rPr lang="en-US" altLang="zh-CN" sz="1400" b="0">
                <a:ea typeface="宋体" panose="02010600030101010101" pitchFamily="2" charset="-122"/>
              </a:rPr>
              <a:pPr>
                <a:spcBef>
                  <a:spcPct val="0"/>
                </a:spcBef>
                <a:buClrTx/>
                <a:buSzTx/>
                <a:buFontTx/>
                <a:buNone/>
              </a:pPr>
              <a:t>4</a:t>
            </a:fld>
            <a:endParaRPr lang="en-US" altLang="zh-CN" sz="1400" b="0">
              <a:ea typeface="宋体" panose="02010600030101010101" pitchFamily="2" charset="-122"/>
            </a:endParaRPr>
          </a:p>
        </p:txBody>
      </p:sp>
      <p:sp>
        <p:nvSpPr>
          <p:cNvPr id="8196" name="Text Box 2">
            <a:extLst>
              <a:ext uri="{FF2B5EF4-FFF2-40B4-BE49-F238E27FC236}">
                <a16:creationId xmlns:a16="http://schemas.microsoft.com/office/drawing/2014/main" id="{98282294-73D4-456F-962A-3C311D8C739D}"/>
              </a:ext>
            </a:extLst>
          </p:cNvPr>
          <p:cNvSpPr txBox="1">
            <a:spLocks noChangeArrowheads="1"/>
          </p:cNvSpPr>
          <p:nvPr/>
        </p:nvSpPr>
        <p:spPr bwMode="auto">
          <a:xfrm>
            <a:off x="107950" y="-26988"/>
            <a:ext cx="8812213" cy="1431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4400">
                <a:latin typeface="Times New Roman" panose="02020603050405020304" pitchFamily="18" charset="0"/>
                <a:ea typeface="黑体" panose="02010609060101010101" pitchFamily="49" charset="-122"/>
              </a:rPr>
              <a:t>    3.1.1 </a:t>
            </a:r>
            <a:r>
              <a:rPr lang="zh-CN" altLang="en-US" sz="4400">
                <a:latin typeface="Times New Roman" panose="02020603050405020304" pitchFamily="18" charset="0"/>
                <a:ea typeface="黑体" panose="02010609060101010101" pitchFamily="49" charset="-122"/>
              </a:rPr>
              <a:t>单词的分类与表示</a:t>
            </a:r>
          </a:p>
          <a:p>
            <a:pPr algn="ctr" eaLnBrk="1" hangingPunct="1">
              <a:spcBef>
                <a:spcPct val="0"/>
              </a:spcBef>
              <a:buClrTx/>
              <a:buSzTx/>
              <a:buFontTx/>
              <a:buNone/>
            </a:pPr>
            <a:r>
              <a:rPr lang="en-US" altLang="zh-CN" sz="4400">
                <a:latin typeface="Times New Roman" panose="02020603050405020304" pitchFamily="18" charset="0"/>
                <a:ea typeface="黑体" panose="02010609060101010101" pitchFamily="49" charset="-122"/>
              </a:rPr>
              <a:t>&amp; 3.1.2 </a:t>
            </a:r>
            <a:r>
              <a:rPr lang="zh-CN" altLang="en-US" sz="4400">
                <a:latin typeface="Times New Roman" panose="02020603050405020304" pitchFamily="18" charset="0"/>
                <a:ea typeface="黑体" panose="02010609060101010101" pitchFamily="49" charset="-122"/>
              </a:rPr>
              <a:t>词法分析器的输出</a:t>
            </a:r>
            <a:r>
              <a:rPr lang="zh-CN" altLang="en-US" sz="1800">
                <a:latin typeface="Times New Roman" panose="02020603050405020304" pitchFamily="18" charset="0"/>
                <a:ea typeface="宋体" panose="02010600030101010101" pitchFamily="2" charset="-122"/>
              </a:rPr>
              <a:t> </a:t>
            </a:r>
          </a:p>
        </p:txBody>
      </p:sp>
      <p:sp>
        <p:nvSpPr>
          <p:cNvPr id="1052675" name="AutoShape 3">
            <a:extLst>
              <a:ext uri="{FF2B5EF4-FFF2-40B4-BE49-F238E27FC236}">
                <a16:creationId xmlns:a16="http://schemas.microsoft.com/office/drawing/2014/main" id="{18DFA224-6D87-42E7-B350-690F4B344986}"/>
              </a:ext>
            </a:extLst>
          </p:cNvPr>
          <p:cNvSpPr>
            <a:spLocks noChangeArrowheads="1"/>
          </p:cNvSpPr>
          <p:nvPr/>
        </p:nvSpPr>
        <p:spPr bwMode="auto">
          <a:xfrm>
            <a:off x="179388" y="1341438"/>
            <a:ext cx="8640762" cy="4967287"/>
          </a:xfrm>
          <a:prstGeom prst="roundRect">
            <a:avLst>
              <a:gd name="adj" fmla="val 543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110000"/>
              </a:lnSpc>
              <a:spcBef>
                <a:spcPct val="0"/>
              </a:spcBef>
              <a:buClrTx/>
              <a:buSzTx/>
              <a:buFontTx/>
              <a:buNone/>
            </a:pPr>
            <a:r>
              <a:rPr kumimoji="1" lang="zh-CN" altLang="en-US" sz="3600">
                <a:latin typeface="Times New Roman" panose="02020603050405020304" pitchFamily="18" charset="0"/>
              </a:rPr>
              <a:t>一、单词的种类</a:t>
            </a:r>
          </a:p>
          <a:p>
            <a:pPr eaLnBrk="1" hangingPunct="1">
              <a:lnSpc>
                <a:spcPct val="140000"/>
              </a:lnSpc>
              <a:spcBef>
                <a:spcPct val="0"/>
              </a:spcBef>
              <a:buClrTx/>
              <a:buSzTx/>
              <a:buFontTx/>
              <a:buNone/>
            </a:pPr>
            <a:r>
              <a:rPr kumimoji="1" lang="zh-CN" altLang="en-US" sz="2800">
                <a:solidFill>
                  <a:srgbClr val="009900"/>
                </a:solidFill>
                <a:latin typeface="Times New Roman" panose="02020603050405020304" pitchFamily="18" charset="0"/>
              </a:rPr>
              <a:t>     </a:t>
            </a:r>
            <a:r>
              <a:rPr kumimoji="1" lang="en-US" altLang="zh-CN" sz="2800">
                <a:latin typeface="Times New Roman" panose="02020603050405020304" pitchFamily="18" charset="0"/>
              </a:rPr>
              <a:t>1. </a:t>
            </a:r>
            <a:r>
              <a:rPr kumimoji="1" lang="zh-CN" altLang="en-US" sz="2800">
                <a:latin typeface="Times New Roman" panose="02020603050405020304" pitchFamily="18" charset="0"/>
              </a:rPr>
              <a:t>关键字</a:t>
            </a:r>
            <a:r>
              <a:rPr kumimoji="1" lang="en-US" altLang="zh-CN" sz="2800">
                <a:latin typeface="Times New Roman" panose="02020603050405020304" pitchFamily="18" charset="0"/>
              </a:rPr>
              <a:t>:</a:t>
            </a:r>
            <a:r>
              <a:rPr kumimoji="1" lang="zh-CN" altLang="en-US" sz="2800">
                <a:latin typeface="Times New Roman" panose="02020603050405020304" pitchFamily="18" charset="0"/>
              </a:rPr>
              <a:t>也称基本字，多用来作为语句的标识，</a:t>
            </a:r>
            <a:endParaRPr kumimoji="1" lang="en-US" altLang="zh-CN" sz="2800">
              <a:latin typeface="Times New Roman" panose="02020603050405020304" pitchFamily="18" charset="0"/>
            </a:endParaRPr>
          </a:p>
          <a:p>
            <a:pPr eaLnBrk="1" hangingPunct="1">
              <a:lnSpc>
                <a:spcPct val="140000"/>
              </a:lnSpc>
              <a:spcBef>
                <a:spcPct val="0"/>
              </a:spcBef>
              <a:buClrTx/>
              <a:buSzTx/>
              <a:buFontTx/>
              <a:buNone/>
            </a:pPr>
            <a:r>
              <a:rPr kumimoji="1" lang="en-US" altLang="zh-CN" sz="2800">
                <a:latin typeface="Times New Roman" panose="02020603050405020304" pitchFamily="18" charset="0"/>
              </a:rPr>
              <a:t>         </a:t>
            </a:r>
            <a:r>
              <a:rPr kumimoji="1" lang="zh-CN" altLang="en-US" sz="2800">
                <a:latin typeface="Times New Roman" panose="02020603050405020304" pitchFamily="18" charset="0"/>
              </a:rPr>
              <a:t>如</a:t>
            </a:r>
            <a:r>
              <a:rPr kumimoji="1" lang="en-US" altLang="zh-CN" sz="2800">
                <a:latin typeface="Times New Roman" panose="02020603050405020304" pitchFamily="18" charset="0"/>
              </a:rPr>
              <a:t>begin</a:t>
            </a:r>
            <a:r>
              <a:rPr kumimoji="1" lang="zh-CN" altLang="en-US" sz="2800">
                <a:latin typeface="Times New Roman" panose="02020603050405020304" pitchFamily="18" charset="0"/>
              </a:rPr>
              <a:t>、</a:t>
            </a:r>
            <a:r>
              <a:rPr kumimoji="1" lang="en-US" altLang="zh-CN" sz="2800">
                <a:latin typeface="Times New Roman" panose="02020603050405020304" pitchFamily="18" charset="0"/>
              </a:rPr>
              <a:t>end</a:t>
            </a:r>
            <a:r>
              <a:rPr kumimoji="1" lang="zh-CN" altLang="en-US" sz="2800">
                <a:latin typeface="Times New Roman" panose="02020603050405020304" pitchFamily="18" charset="0"/>
              </a:rPr>
              <a:t>、</a:t>
            </a:r>
            <a:r>
              <a:rPr kumimoji="1" lang="en-US" altLang="zh-CN" sz="2800">
                <a:latin typeface="Times New Roman" panose="02020603050405020304" pitchFamily="18" charset="0"/>
              </a:rPr>
              <a:t>for</a:t>
            </a:r>
            <a:r>
              <a:rPr kumimoji="1" lang="zh-CN" altLang="en-US" sz="2800">
                <a:latin typeface="Times New Roman" panose="02020603050405020304" pitchFamily="18" charset="0"/>
              </a:rPr>
              <a:t>、</a:t>
            </a:r>
            <a:r>
              <a:rPr kumimoji="1" lang="en-US" altLang="zh-CN" sz="2800">
                <a:latin typeface="Times New Roman" panose="02020603050405020304" pitchFamily="18" charset="0"/>
              </a:rPr>
              <a:t>do...</a:t>
            </a:r>
          </a:p>
          <a:p>
            <a:pPr lvl="1" eaLnBrk="1" hangingPunct="1">
              <a:lnSpc>
                <a:spcPct val="140000"/>
              </a:lnSpc>
              <a:spcBef>
                <a:spcPct val="0"/>
              </a:spcBef>
              <a:buClrTx/>
              <a:buSzTx/>
              <a:buFontTx/>
              <a:buNone/>
            </a:pPr>
            <a:r>
              <a:rPr kumimoji="1" lang="en-US" altLang="zh-CN">
                <a:latin typeface="Times New Roman" panose="02020603050405020304" pitchFamily="18" charset="0"/>
              </a:rPr>
              <a:t>2. </a:t>
            </a:r>
            <a:r>
              <a:rPr kumimoji="1" lang="zh-CN" altLang="en-US">
                <a:latin typeface="Times New Roman" panose="02020603050405020304" pitchFamily="18" charset="0"/>
              </a:rPr>
              <a:t>标识符</a:t>
            </a:r>
            <a:r>
              <a:rPr kumimoji="1" lang="en-US" altLang="zh-CN">
                <a:latin typeface="楷体_GB2312" pitchFamily="49" charset="-122"/>
              </a:rPr>
              <a:t>:</a:t>
            </a:r>
            <a:r>
              <a:rPr kumimoji="1" lang="zh-CN" altLang="en-US">
                <a:latin typeface="楷体_GB2312" pitchFamily="49" charset="-122"/>
              </a:rPr>
              <a:t>由用户定义，表示各种名字，如变量名等</a:t>
            </a:r>
          </a:p>
          <a:p>
            <a:pPr lvl="1" eaLnBrk="1" hangingPunct="1">
              <a:lnSpc>
                <a:spcPct val="140000"/>
              </a:lnSpc>
              <a:spcBef>
                <a:spcPct val="0"/>
              </a:spcBef>
              <a:buClrTx/>
              <a:buSzTx/>
              <a:buFontTx/>
              <a:buNone/>
            </a:pPr>
            <a:r>
              <a:rPr kumimoji="1" lang="en-US" altLang="zh-CN">
                <a:latin typeface="Times New Roman" panose="02020603050405020304" pitchFamily="18" charset="0"/>
              </a:rPr>
              <a:t>3. </a:t>
            </a:r>
            <a:r>
              <a:rPr kumimoji="1" lang="zh-CN" altLang="en-US">
                <a:latin typeface="Times New Roman" panose="02020603050405020304" pitchFamily="18" charset="0"/>
              </a:rPr>
              <a:t>常数</a:t>
            </a:r>
            <a:r>
              <a:rPr kumimoji="1" lang="en-US" altLang="zh-CN">
                <a:latin typeface="Times New Roman" panose="02020603050405020304" pitchFamily="18" charset="0"/>
              </a:rPr>
              <a:t>:</a:t>
            </a:r>
            <a:r>
              <a:rPr kumimoji="1" lang="zh-CN" altLang="en-US">
                <a:latin typeface="Times New Roman" panose="02020603050405020304" pitchFamily="18" charset="0"/>
              </a:rPr>
              <a:t>整常数、实常数、布尔常数、字符串常数等</a:t>
            </a:r>
          </a:p>
          <a:p>
            <a:pPr lvl="1" eaLnBrk="1" hangingPunct="1">
              <a:lnSpc>
                <a:spcPct val="140000"/>
              </a:lnSpc>
              <a:spcBef>
                <a:spcPct val="0"/>
              </a:spcBef>
              <a:buClrTx/>
              <a:buSzTx/>
              <a:buFontTx/>
              <a:buNone/>
            </a:pPr>
            <a:r>
              <a:rPr kumimoji="1" lang="en-US" altLang="zh-CN">
                <a:latin typeface="Times New Roman" panose="02020603050405020304" pitchFamily="18" charset="0"/>
              </a:rPr>
              <a:t>4. </a:t>
            </a:r>
            <a:r>
              <a:rPr kumimoji="1" lang="zh-CN" altLang="en-US">
                <a:latin typeface="Times New Roman" panose="02020603050405020304" pitchFamily="18" charset="0"/>
              </a:rPr>
              <a:t>运算符</a:t>
            </a:r>
            <a:r>
              <a:rPr kumimoji="1" lang="en-US" altLang="zh-CN">
                <a:latin typeface="Times New Roman" panose="02020603050405020304" pitchFamily="18" charset="0"/>
              </a:rPr>
              <a:t>:</a:t>
            </a:r>
            <a:r>
              <a:rPr kumimoji="1" lang="zh-CN" altLang="en-US" sz="2400">
                <a:latin typeface="Times New Roman" panose="02020603050405020304" pitchFamily="18" charset="0"/>
              </a:rPr>
              <a:t>算术运算符</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等；逻辑运算符</a:t>
            </a:r>
            <a:r>
              <a:rPr kumimoji="1" lang="en-US" altLang="zh-CN" sz="2400">
                <a:latin typeface="Times New Roman" panose="02020603050405020304" pitchFamily="18" charset="0"/>
              </a:rPr>
              <a:t>not</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or</a:t>
            </a:r>
          </a:p>
          <a:p>
            <a:pPr lvl="1" eaLnBrk="1" hangingPunct="1">
              <a:lnSpc>
                <a:spcPct val="140000"/>
              </a:lnSpc>
              <a:spcBef>
                <a:spcPct val="0"/>
              </a:spcBef>
              <a:buClrTx/>
              <a:buSzTx/>
              <a:buFontTx/>
              <a:buNone/>
            </a:pPr>
            <a:r>
              <a:rPr kumimoji="1" lang="zh-CN" altLang="en-US" sz="2400">
                <a:latin typeface="Times New Roman" panose="02020603050405020304" pitchFamily="18" charset="0"/>
              </a:rPr>
              <a:t>与</a:t>
            </a:r>
            <a:r>
              <a:rPr kumimoji="1" lang="en-US" altLang="zh-CN" sz="2400">
                <a:latin typeface="Times New Roman" panose="02020603050405020304" pitchFamily="18" charset="0"/>
              </a:rPr>
              <a:t>and</a:t>
            </a:r>
            <a:r>
              <a:rPr kumimoji="1" lang="zh-CN" altLang="en-US" sz="2400">
                <a:latin typeface="Times New Roman" panose="02020603050405020304" pitchFamily="18" charset="0"/>
              </a:rPr>
              <a:t>等；关系运算符</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&lt;&gt;</a:t>
            </a:r>
            <a:r>
              <a:rPr kumimoji="1" lang="zh-CN" altLang="en-US" sz="2400">
                <a:latin typeface="Times New Roman" panose="02020603050405020304" pitchFamily="18" charset="0"/>
              </a:rPr>
              <a:t>、</a:t>
            </a:r>
            <a:r>
              <a:rPr kumimoji="1" lang="zh-CN" altLang="en-US" sz="2400">
                <a:latin typeface="Times New Roman" panose="02020603050405020304" pitchFamily="18" charset="0"/>
                <a:sym typeface="Symbol" panose="05050102010706020507" pitchFamily="18" charset="2"/>
              </a:rPr>
              <a:t></a:t>
            </a:r>
            <a:r>
              <a:rPr kumimoji="1" lang="zh-CN" altLang="en-US" sz="2400">
                <a:latin typeface="Times New Roman" panose="02020603050405020304" pitchFamily="18" charset="0"/>
              </a:rPr>
              <a:t>、</a:t>
            </a:r>
            <a:r>
              <a:rPr kumimoji="1" lang="zh-CN" altLang="en-US" sz="2400">
                <a:latin typeface="Times New Roman" panose="02020603050405020304" pitchFamily="18" charset="0"/>
                <a:sym typeface="Symbol" panose="05050102010706020507" pitchFamily="18" charset="2"/>
              </a:rPr>
              <a:t></a:t>
            </a:r>
            <a:r>
              <a:rPr kumimoji="1" lang="zh-CN" altLang="en-US" sz="2400">
                <a:latin typeface="Times New Roman" panose="02020603050405020304" pitchFamily="18" charset="0"/>
              </a:rPr>
              <a:t>、</a:t>
            </a:r>
            <a:r>
              <a:rPr kumimoji="1" lang="zh-CN" altLang="en-US" sz="2400">
                <a:latin typeface="Times New Roman" panose="02020603050405020304" pitchFamily="18" charset="0"/>
                <a:sym typeface="Symbol" panose="05050102010706020507" pitchFamily="18" charset="2"/>
              </a:rPr>
              <a:t></a:t>
            </a:r>
            <a:r>
              <a:rPr kumimoji="1" lang="zh-CN" altLang="en-US" sz="2400">
                <a:latin typeface="Times New Roman" panose="02020603050405020304" pitchFamily="18" charset="0"/>
              </a:rPr>
              <a:t>和</a:t>
            </a:r>
            <a:r>
              <a:rPr kumimoji="1" lang="zh-CN" altLang="en-US" sz="2400">
                <a:latin typeface="Times New Roman" panose="02020603050405020304" pitchFamily="18" charset="0"/>
                <a:sym typeface="Symbol" panose="05050102010706020507" pitchFamily="18" charset="2"/>
              </a:rPr>
              <a:t></a:t>
            </a:r>
            <a:r>
              <a:rPr kumimoji="1" lang="zh-CN" altLang="en-US" sz="2400">
                <a:latin typeface="Times New Roman" panose="02020603050405020304" pitchFamily="18" charset="0"/>
              </a:rPr>
              <a:t>等</a:t>
            </a:r>
            <a:r>
              <a:rPr kumimoji="1" lang="zh-CN" altLang="en-US">
                <a:latin typeface="Times New Roman" panose="02020603050405020304" pitchFamily="18" charset="0"/>
              </a:rPr>
              <a:t> </a:t>
            </a:r>
          </a:p>
          <a:p>
            <a:pPr lvl="1" eaLnBrk="1" hangingPunct="1">
              <a:lnSpc>
                <a:spcPct val="140000"/>
              </a:lnSpc>
              <a:spcBef>
                <a:spcPct val="0"/>
              </a:spcBef>
              <a:buClrTx/>
              <a:buSzTx/>
              <a:buFontTx/>
              <a:buNone/>
            </a:pPr>
            <a:r>
              <a:rPr kumimoji="1" lang="en-US" altLang="zh-CN">
                <a:latin typeface="Times New Roman" panose="02020603050405020304" pitchFamily="18" charset="0"/>
              </a:rPr>
              <a:t>5. </a:t>
            </a:r>
            <a:r>
              <a:rPr kumimoji="1" lang="zh-CN" altLang="en-US">
                <a:latin typeface="Times New Roman" panose="02020603050405020304" pitchFamily="18" charset="0"/>
              </a:rPr>
              <a:t>分界符</a:t>
            </a:r>
            <a:r>
              <a:rPr kumimoji="1" lang="en-US" altLang="zh-CN">
                <a:latin typeface="楷体_GB2312" pitchFamily="49" charset="-122"/>
              </a:rPr>
              <a:t>: </a:t>
            </a:r>
            <a:r>
              <a:rPr kumimoji="1" lang="zh-CN" altLang="en-US">
                <a:latin typeface="楷体_GB2312" pitchFamily="49" charset="-122"/>
              </a:rPr>
              <a:t>，、；、（、）</a:t>
            </a:r>
            <a:r>
              <a:rPr kumimoji="1" lang="en-US" altLang="zh-CN">
                <a:latin typeface="楷体_GB2312" pitchFamily="49" charset="-122"/>
              </a:rPr>
              <a:t>...</a:t>
            </a:r>
          </a:p>
        </p:txBody>
      </p:sp>
      <p:sp>
        <p:nvSpPr>
          <p:cNvPr id="2" name="圆角矩形标注 1">
            <a:extLst>
              <a:ext uri="{FF2B5EF4-FFF2-40B4-BE49-F238E27FC236}">
                <a16:creationId xmlns:a16="http://schemas.microsoft.com/office/drawing/2014/main" id="{E2FF196B-FD19-4E87-B8D0-A283FD5F7932}"/>
              </a:ext>
            </a:extLst>
          </p:cNvPr>
          <p:cNvSpPr>
            <a:spLocks noChangeArrowheads="1"/>
          </p:cNvSpPr>
          <p:nvPr/>
        </p:nvSpPr>
        <p:spPr bwMode="auto">
          <a:xfrm>
            <a:off x="4787900" y="3644900"/>
            <a:ext cx="3600450" cy="2376488"/>
          </a:xfrm>
          <a:prstGeom prst="wedgeRoundRectCallout">
            <a:avLst>
              <a:gd name="adj1" fmla="val -21255"/>
              <a:gd name="adj2" fmla="val 47903"/>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600" b="0">
                <a:ea typeface="宋体" panose="02010600030101010101" pitchFamily="2" charset="-122"/>
              </a:rPr>
              <a:t>其中，</a:t>
            </a:r>
            <a:r>
              <a:rPr lang="zh-CN" altLang="en-US" sz="2600" b="0">
                <a:solidFill>
                  <a:srgbClr val="FF0000"/>
                </a:solidFill>
                <a:ea typeface="宋体" panose="02010600030101010101" pitchFamily="2" charset="-122"/>
              </a:rPr>
              <a:t>关键字</a:t>
            </a:r>
            <a:r>
              <a:rPr lang="zh-CN" altLang="en-US" sz="2600" b="0">
                <a:ea typeface="宋体" panose="02010600030101010101" pitchFamily="2" charset="-122"/>
              </a:rPr>
              <a:t>、</a:t>
            </a:r>
            <a:r>
              <a:rPr lang="zh-CN" altLang="en-US" sz="2600" b="0">
                <a:solidFill>
                  <a:srgbClr val="FF0000"/>
                </a:solidFill>
                <a:ea typeface="宋体" panose="02010600030101010101" pitchFamily="2" charset="-122"/>
              </a:rPr>
              <a:t>运算符</a:t>
            </a:r>
            <a:r>
              <a:rPr lang="zh-CN" altLang="en-US" sz="2600" b="0">
                <a:ea typeface="宋体" panose="02010600030101010101" pitchFamily="2" charset="-122"/>
              </a:rPr>
              <a:t>和</a:t>
            </a:r>
            <a:r>
              <a:rPr lang="zh-CN" altLang="en-US" sz="2600" b="0">
                <a:solidFill>
                  <a:srgbClr val="FF0000"/>
                </a:solidFill>
                <a:ea typeface="宋体" panose="02010600030101010101" pitchFamily="2" charset="-122"/>
              </a:rPr>
              <a:t>分界符</a:t>
            </a:r>
            <a:r>
              <a:rPr lang="zh-CN" altLang="en-US" sz="2600" b="0">
                <a:ea typeface="宋体" panose="02010600030101010101" pitchFamily="2" charset="-122"/>
              </a:rPr>
              <a:t>都是程序设计语言预先定义的，数量固定，</a:t>
            </a:r>
            <a:r>
              <a:rPr lang="zh-CN" altLang="en-US" sz="2600" b="0">
                <a:solidFill>
                  <a:srgbClr val="FF0000"/>
                </a:solidFill>
                <a:ea typeface="宋体" panose="02010600030101010101" pitchFamily="2" charset="-122"/>
              </a:rPr>
              <a:t>标识符</a:t>
            </a:r>
            <a:r>
              <a:rPr lang="zh-CN" altLang="en-US" sz="2600" b="0">
                <a:ea typeface="宋体" panose="02010600030101010101" pitchFamily="2" charset="-122"/>
              </a:rPr>
              <a:t>和</a:t>
            </a:r>
            <a:r>
              <a:rPr lang="zh-CN" altLang="en-US" sz="2600" b="0">
                <a:solidFill>
                  <a:srgbClr val="FF0000"/>
                </a:solidFill>
                <a:ea typeface="宋体" panose="02010600030101010101" pitchFamily="2" charset="-122"/>
              </a:rPr>
              <a:t>常数</a:t>
            </a:r>
            <a:r>
              <a:rPr lang="zh-CN" altLang="en-US" sz="2600" b="0">
                <a:ea typeface="宋体" panose="02010600030101010101" pitchFamily="2" charset="-122"/>
              </a:rPr>
              <a:t>的数量不定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52675">
                                            <p:txEl>
                                              <p:pRg st="0" end="0"/>
                                            </p:txEl>
                                          </p:spTgt>
                                        </p:tgtEl>
                                        <p:attrNameLst>
                                          <p:attrName>style.visibility</p:attrName>
                                        </p:attrNameLst>
                                      </p:cBhvr>
                                      <p:to>
                                        <p:strVal val="visible"/>
                                      </p:to>
                                    </p:set>
                                    <p:animEffect transition="in" filter="wipe(left)">
                                      <p:cBhvr>
                                        <p:cTn id="7" dur="500"/>
                                        <p:tgtEl>
                                          <p:spTgt spid="1052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52675">
                                            <p:txEl>
                                              <p:pRg st="1" end="1"/>
                                            </p:txEl>
                                          </p:spTgt>
                                        </p:tgtEl>
                                        <p:attrNameLst>
                                          <p:attrName>style.visibility</p:attrName>
                                        </p:attrNameLst>
                                      </p:cBhvr>
                                      <p:to>
                                        <p:strVal val="visible"/>
                                      </p:to>
                                    </p:set>
                                    <p:animEffect transition="in" filter="wipe(left)">
                                      <p:cBhvr>
                                        <p:cTn id="12" dur="500"/>
                                        <p:tgtEl>
                                          <p:spTgt spid="1052675">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052675">
                                            <p:txEl>
                                              <p:pRg st="2" end="2"/>
                                            </p:txEl>
                                          </p:spTgt>
                                        </p:tgtEl>
                                        <p:attrNameLst>
                                          <p:attrName>style.visibility</p:attrName>
                                        </p:attrNameLst>
                                      </p:cBhvr>
                                      <p:to>
                                        <p:strVal val="visible"/>
                                      </p:to>
                                    </p:set>
                                    <p:animEffect transition="in" filter="wipe(left)">
                                      <p:cBhvr>
                                        <p:cTn id="15" dur="500"/>
                                        <p:tgtEl>
                                          <p:spTgt spid="105267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052675">
                                            <p:txEl>
                                              <p:pRg st="3" end="3"/>
                                            </p:txEl>
                                          </p:spTgt>
                                        </p:tgtEl>
                                        <p:attrNameLst>
                                          <p:attrName>style.visibility</p:attrName>
                                        </p:attrNameLst>
                                      </p:cBhvr>
                                      <p:to>
                                        <p:strVal val="visible"/>
                                      </p:to>
                                    </p:set>
                                    <p:animEffect transition="in" filter="wipe(left)">
                                      <p:cBhvr>
                                        <p:cTn id="20" dur="500"/>
                                        <p:tgtEl>
                                          <p:spTgt spid="1052675">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052675">
                                            <p:txEl>
                                              <p:pRg st="4" end="4"/>
                                            </p:txEl>
                                          </p:spTgt>
                                        </p:tgtEl>
                                        <p:attrNameLst>
                                          <p:attrName>style.visibility</p:attrName>
                                        </p:attrNameLst>
                                      </p:cBhvr>
                                      <p:to>
                                        <p:strVal val="visible"/>
                                      </p:to>
                                    </p:set>
                                    <p:animEffect transition="in" filter="wipe(left)">
                                      <p:cBhvr>
                                        <p:cTn id="25" dur="500"/>
                                        <p:tgtEl>
                                          <p:spTgt spid="1052675">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052675">
                                            <p:txEl>
                                              <p:pRg st="5" end="5"/>
                                            </p:txEl>
                                          </p:spTgt>
                                        </p:tgtEl>
                                        <p:attrNameLst>
                                          <p:attrName>style.visibility</p:attrName>
                                        </p:attrNameLst>
                                      </p:cBhvr>
                                      <p:to>
                                        <p:strVal val="visible"/>
                                      </p:to>
                                    </p:set>
                                    <p:animEffect transition="in" filter="wipe(left)">
                                      <p:cBhvr>
                                        <p:cTn id="30" dur="500"/>
                                        <p:tgtEl>
                                          <p:spTgt spid="1052675">
                                            <p:txEl>
                                              <p:pRg st="5" end="5"/>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052675">
                                            <p:txEl>
                                              <p:pRg st="6" end="6"/>
                                            </p:txEl>
                                          </p:spTgt>
                                        </p:tgtEl>
                                        <p:attrNameLst>
                                          <p:attrName>style.visibility</p:attrName>
                                        </p:attrNameLst>
                                      </p:cBhvr>
                                      <p:to>
                                        <p:strVal val="visible"/>
                                      </p:to>
                                    </p:set>
                                    <p:animEffect transition="in" filter="wipe(left)">
                                      <p:cBhvr>
                                        <p:cTn id="33" dur="500"/>
                                        <p:tgtEl>
                                          <p:spTgt spid="1052675">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052675">
                                            <p:txEl>
                                              <p:pRg st="7" end="7"/>
                                            </p:txEl>
                                          </p:spTgt>
                                        </p:tgtEl>
                                        <p:attrNameLst>
                                          <p:attrName>style.visibility</p:attrName>
                                        </p:attrNameLst>
                                      </p:cBhvr>
                                      <p:to>
                                        <p:strVal val="visible"/>
                                      </p:to>
                                    </p:set>
                                    <p:animEffect transition="in" filter="wipe(left)">
                                      <p:cBhvr>
                                        <p:cTn id="38" dur="500"/>
                                        <p:tgtEl>
                                          <p:spTgt spid="1052675">
                                            <p:txEl>
                                              <p:pRg st="7" end="7"/>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barn(inVertical)">
                                      <p:cBhvr>
                                        <p:cTn id="4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2675" grpId="0" build="p" bldLvl="2" autoUpdateAnimBg="0"/>
      <p:bldP spid="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6C6C1B5-2F54-4554-86D2-60814558A2B7}"/>
              </a:ext>
            </a:extLst>
          </p:cNvPr>
          <p:cNvSpPr>
            <a:spLocks noGrp="1"/>
          </p:cNvSpPr>
          <p:nvPr>
            <p:ph type="dt" sz="quarter" idx="10"/>
          </p:nvPr>
        </p:nvSpPr>
        <p:spPr>
          <a:xfrm>
            <a:off x="457200" y="6245225"/>
            <a:ext cx="2133600" cy="476250"/>
          </a:xfrm>
          <a:ln>
            <a:miter lim="800000"/>
            <a:headEnd/>
            <a:tailEnd/>
          </a:ln>
        </p:spPr>
        <p:txBody>
          <a:bodyPr anchor="t"/>
          <a:lstStyle/>
          <a:p>
            <a:pPr>
              <a:defRPr/>
            </a:pPr>
            <a:fld id="{555FA70A-1815-4C4C-B58E-2A866E7EA023}" type="datetime1">
              <a:rPr lang="zh-CN" altLang="en-US">
                <a:latin typeface="+mn-lt"/>
              </a:rPr>
              <a:pPr>
                <a:defRPr/>
              </a:pPr>
              <a:t>2020/12/14</a:t>
            </a:fld>
            <a:endParaRPr lang="en-US" altLang="zh-CN">
              <a:latin typeface="+mn-lt"/>
            </a:endParaRPr>
          </a:p>
        </p:txBody>
      </p:sp>
      <p:sp>
        <p:nvSpPr>
          <p:cNvPr id="46083" name="灯片编号占位符 5">
            <a:extLst>
              <a:ext uri="{FF2B5EF4-FFF2-40B4-BE49-F238E27FC236}">
                <a16:creationId xmlns:a16="http://schemas.microsoft.com/office/drawing/2014/main" id="{D796AE49-1D5D-4D53-8FF6-9527415DEFF0}"/>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E17B8B68-3476-43C4-B4DA-8D26FA1E55C1}" type="slidenum">
              <a:rPr lang="en-US" altLang="zh-CN" sz="1400" b="0">
                <a:ea typeface="宋体" panose="02010600030101010101" pitchFamily="2" charset="-122"/>
              </a:rPr>
              <a:pPr>
                <a:spcBef>
                  <a:spcPct val="0"/>
                </a:spcBef>
                <a:buClrTx/>
                <a:buSzTx/>
                <a:buFontTx/>
                <a:buNone/>
              </a:pPr>
              <a:t>40</a:t>
            </a:fld>
            <a:endParaRPr lang="en-US" altLang="zh-CN" sz="1400" b="0">
              <a:ea typeface="宋体" panose="02010600030101010101" pitchFamily="2" charset="-122"/>
            </a:endParaRPr>
          </a:p>
        </p:txBody>
      </p:sp>
      <p:sp>
        <p:nvSpPr>
          <p:cNvPr id="46084" name="Rectangle 2">
            <a:extLst>
              <a:ext uri="{FF2B5EF4-FFF2-40B4-BE49-F238E27FC236}">
                <a16:creationId xmlns:a16="http://schemas.microsoft.com/office/drawing/2014/main" id="{28C55E8C-8181-4185-A099-31F0F8FFEAE9}"/>
              </a:ext>
            </a:extLst>
          </p:cNvPr>
          <p:cNvSpPr>
            <a:spLocks noGrp="1" noChangeArrowheads="1"/>
          </p:cNvSpPr>
          <p:nvPr>
            <p:ph type="title" idx="4294967295"/>
          </p:nvPr>
        </p:nvSpPr>
        <p:spPr>
          <a:xfrm>
            <a:off x="1050925" y="331788"/>
            <a:ext cx="7121525" cy="865187"/>
          </a:xfrm>
          <a:noFill/>
        </p:spPr>
        <p:txBody>
          <a:bodyPr lIns="92075" tIns="46038" rIns="92075" bIns="46038" anchor="ctr"/>
          <a:lstStyle/>
          <a:p>
            <a:pPr eaLnBrk="1" hangingPunct="1"/>
            <a:r>
              <a:rPr lang="zh-CN" altLang="en-US">
                <a:latin typeface="Times New Roman" panose="02020603050405020304" pitchFamily="18" charset="0"/>
              </a:rPr>
              <a:t>正则表达式中的运算优先级</a:t>
            </a:r>
          </a:p>
        </p:txBody>
      </p:sp>
      <p:sp>
        <p:nvSpPr>
          <p:cNvPr id="41989" name="Rectangle 3">
            <a:extLst>
              <a:ext uri="{FF2B5EF4-FFF2-40B4-BE49-F238E27FC236}">
                <a16:creationId xmlns:a16="http://schemas.microsoft.com/office/drawing/2014/main" id="{99391203-030A-47E5-9AB9-1D025E5EABB9}"/>
              </a:ext>
            </a:extLst>
          </p:cNvPr>
          <p:cNvSpPr>
            <a:spLocks noGrp="1" noChangeArrowheads="1"/>
          </p:cNvSpPr>
          <p:nvPr>
            <p:ph type="body" idx="4294967295"/>
          </p:nvPr>
        </p:nvSpPr>
        <p:spPr>
          <a:xfrm>
            <a:off x="539750" y="1557338"/>
            <a:ext cx="8132763" cy="4724400"/>
          </a:xfrm>
          <a:noFill/>
        </p:spPr>
        <p:txBody>
          <a:bodyPr lIns="92075" tIns="46038" rIns="92075" bIns="46038"/>
          <a:lstStyle/>
          <a:p>
            <a:pPr eaLnBrk="1" hangingPunct="1">
              <a:buFont typeface="Wingdings" panose="05000000000000000000" pitchFamily="2" charset="2"/>
              <a:buNone/>
            </a:pPr>
            <a:r>
              <a:rPr lang="zh-CN" altLang="en-US">
                <a:latin typeface="Times New Roman" panose="02020603050405020304" pitchFamily="18" charset="0"/>
              </a:rPr>
              <a:t>例：</a:t>
            </a:r>
            <a:endParaRPr lang="en-US" altLang="zh-CN">
              <a:latin typeface="Times New Roman" panose="02020603050405020304" pitchFamily="18" charset="0"/>
            </a:endParaRPr>
          </a:p>
          <a:p>
            <a:pPr eaLnBrk="1" hangingPunct="1">
              <a:buFont typeface="Wingdings" panose="05000000000000000000" pitchFamily="2" charset="2"/>
              <a:buNone/>
            </a:pPr>
            <a:r>
              <a:rPr lang="en-US" altLang="zh-CN">
                <a:latin typeface="Times New Roman" panose="02020603050405020304" pitchFamily="18" charset="0"/>
              </a:rPr>
              <a:t>1. </a:t>
            </a:r>
            <a:r>
              <a:rPr lang="en-US" altLang="zh-CN" i="1">
                <a:latin typeface="Times New Roman" panose="02020603050405020304" pitchFamily="18" charset="0"/>
              </a:rPr>
              <a:t>L</a:t>
            </a:r>
            <a:r>
              <a:rPr lang="en-US" altLang="zh-CN">
                <a:latin typeface="Times New Roman" panose="02020603050405020304" pitchFamily="18" charset="0"/>
              </a:rPr>
              <a:t>(</a:t>
            </a:r>
            <a:r>
              <a:rPr lang="en-US" altLang="zh-CN" i="1">
                <a:latin typeface="Times New Roman" panose="02020603050405020304" pitchFamily="18" charset="0"/>
              </a:rPr>
              <a:t>a|b</a:t>
            </a:r>
            <a:r>
              <a:rPr lang="en-US" altLang="zh-CN">
                <a:latin typeface="Times New Roman" panose="02020603050405020304" pitchFamily="18" charset="0"/>
              </a:rPr>
              <a:t>)</a:t>
            </a:r>
            <a:r>
              <a:rPr lang="en-US" altLang="zh-CN" i="1">
                <a:latin typeface="Times New Roman" panose="02020603050405020304" pitchFamily="18" charset="0"/>
              </a:rPr>
              <a:t> = </a:t>
            </a:r>
            <a:r>
              <a:rPr lang="en-US" altLang="zh-CN">
                <a:latin typeface="Times New Roman" panose="02020603050405020304" pitchFamily="18" charset="0"/>
              </a:rPr>
              <a:t>{</a:t>
            </a:r>
            <a:r>
              <a:rPr lang="en-US" altLang="zh-CN" i="1">
                <a:latin typeface="Times New Roman" panose="02020603050405020304" pitchFamily="18" charset="0"/>
              </a:rPr>
              <a:t>a, b</a:t>
            </a:r>
            <a:r>
              <a:rPr lang="en-US" altLang="zh-CN">
                <a:latin typeface="Times New Roman" panose="02020603050405020304" pitchFamily="18" charset="0"/>
              </a:rPr>
              <a:t>}</a:t>
            </a:r>
          </a:p>
          <a:p>
            <a:pPr eaLnBrk="1" hangingPunct="1">
              <a:buFont typeface="Wingdings" panose="05000000000000000000" pitchFamily="2" charset="2"/>
              <a:buNone/>
            </a:pPr>
            <a:r>
              <a:rPr lang="en-US" altLang="zh-CN">
                <a:latin typeface="Times New Roman" panose="02020603050405020304" pitchFamily="18" charset="0"/>
              </a:rPr>
              <a:t>2. </a:t>
            </a:r>
            <a:r>
              <a:rPr lang="en-US" altLang="zh-CN" i="1">
                <a:latin typeface="Times New Roman" panose="02020603050405020304" pitchFamily="18" charset="0"/>
              </a:rPr>
              <a:t>L</a:t>
            </a:r>
            <a:r>
              <a:rPr lang="en-US" altLang="zh-CN">
                <a:latin typeface="Times New Roman" panose="02020603050405020304" pitchFamily="18" charset="0"/>
              </a:rPr>
              <a:t>((</a:t>
            </a:r>
            <a:r>
              <a:rPr lang="en-US" altLang="zh-CN" i="1">
                <a:latin typeface="Times New Roman" panose="02020603050405020304" pitchFamily="18" charset="0"/>
              </a:rPr>
              <a:t>a|b</a:t>
            </a:r>
            <a:r>
              <a:rPr lang="en-US" altLang="zh-CN">
                <a:latin typeface="Times New Roman" panose="02020603050405020304" pitchFamily="18" charset="0"/>
              </a:rPr>
              <a:t>)(</a:t>
            </a:r>
            <a:r>
              <a:rPr lang="en-US" altLang="zh-CN" i="1">
                <a:latin typeface="Times New Roman" panose="02020603050405020304" pitchFamily="18" charset="0"/>
              </a:rPr>
              <a:t>a|b</a:t>
            </a:r>
            <a:r>
              <a:rPr lang="en-US" altLang="zh-CN">
                <a:latin typeface="Times New Roman" panose="02020603050405020304" pitchFamily="18" charset="0"/>
              </a:rPr>
              <a:t>))={</a:t>
            </a:r>
            <a:r>
              <a:rPr lang="en-US" altLang="zh-CN" i="1">
                <a:latin typeface="Times New Roman" panose="02020603050405020304" pitchFamily="18" charset="0"/>
              </a:rPr>
              <a:t>aa, ab, ba, bb</a:t>
            </a:r>
            <a:r>
              <a:rPr lang="en-US" altLang="zh-CN">
                <a:latin typeface="Times New Roman" panose="02020603050405020304" pitchFamily="18" charset="0"/>
              </a:rPr>
              <a:t>}</a:t>
            </a:r>
            <a:endParaRPr lang="zh-CN" altLang="en-US">
              <a:latin typeface="Times New Roman" panose="02020603050405020304" pitchFamily="18" charset="0"/>
            </a:endParaRPr>
          </a:p>
          <a:p>
            <a:pPr eaLnBrk="1" hangingPunct="1">
              <a:buFont typeface="Wingdings" panose="05000000000000000000" pitchFamily="2" charset="2"/>
              <a:buNone/>
            </a:pPr>
            <a:r>
              <a:rPr lang="en-US" altLang="zh-CN">
                <a:latin typeface="Times New Roman" panose="02020603050405020304" pitchFamily="18" charset="0"/>
              </a:rPr>
              <a:t>3</a:t>
            </a:r>
            <a:r>
              <a:rPr lang="en-US" altLang="zh-CN" i="1">
                <a:latin typeface="Times New Roman" panose="02020603050405020304" pitchFamily="18" charset="0"/>
              </a:rPr>
              <a:t>. L</a:t>
            </a:r>
            <a:r>
              <a:rPr lang="en-US" altLang="zh-CN">
                <a:latin typeface="Times New Roman" panose="02020603050405020304" pitchFamily="18" charset="0"/>
              </a:rPr>
              <a:t>((</a:t>
            </a:r>
            <a:r>
              <a:rPr lang="en-US" altLang="zh-CN" i="1">
                <a:latin typeface="Times New Roman" panose="02020603050405020304" pitchFamily="18" charset="0"/>
              </a:rPr>
              <a:t>a</a:t>
            </a:r>
            <a:r>
              <a:rPr lang="en-US" altLang="zh-CN">
                <a:latin typeface="Times New Roman" panose="02020603050405020304" pitchFamily="18" charset="0"/>
              </a:rPr>
              <a:t>|b)</a:t>
            </a:r>
            <a:r>
              <a:rPr lang="en-US" altLang="zh-CN" baseline="30000">
                <a:latin typeface="Times New Roman" panose="02020603050405020304" pitchFamily="18" charset="0"/>
              </a:rPr>
              <a:t>*</a:t>
            </a:r>
            <a:r>
              <a:rPr lang="en-US" altLang="zh-CN">
                <a:latin typeface="Times New Roman" panose="02020603050405020304" pitchFamily="18" charset="0"/>
              </a:rPr>
              <a:t>)=</a:t>
            </a:r>
            <a:r>
              <a:rPr lang="en-US" altLang="zh-CN" i="1">
                <a:latin typeface="Times New Roman" panose="02020603050405020304" pitchFamily="18" charset="0"/>
              </a:rPr>
              <a:t> </a:t>
            </a:r>
            <a:r>
              <a:rPr lang="en-US" altLang="zh-CN">
                <a:latin typeface="Times New Roman" panose="02020603050405020304" pitchFamily="18" charset="0"/>
              </a:rPr>
              <a:t>{</a:t>
            </a:r>
            <a:r>
              <a:rPr lang="en-US" altLang="zh-CN" i="1">
                <a:latin typeface="Times New Roman" panose="02020603050405020304" pitchFamily="18" charset="0"/>
              </a:rPr>
              <a:t>x</a:t>
            </a:r>
            <a:r>
              <a:rPr lang="en-US" altLang="zh-CN">
                <a:latin typeface="Times New Roman" panose="02020603050405020304" pitchFamily="18" charset="0"/>
              </a:rPr>
              <a:t>|</a:t>
            </a:r>
            <a:r>
              <a:rPr lang="en-US" altLang="zh-CN" i="1">
                <a:latin typeface="Times New Roman" panose="02020603050405020304" pitchFamily="18" charset="0"/>
              </a:rPr>
              <a:t>x</a:t>
            </a:r>
            <a:r>
              <a:rPr lang="zh-CN" altLang="en-US">
                <a:latin typeface="Times New Roman" panose="02020603050405020304" pitchFamily="18" charset="0"/>
              </a:rPr>
              <a:t>是</a:t>
            </a:r>
            <a:r>
              <a:rPr lang="en-US" altLang="zh-CN" i="1">
                <a:latin typeface="Times New Roman" panose="02020603050405020304" pitchFamily="18" charset="0"/>
              </a:rPr>
              <a:t>a</a:t>
            </a:r>
            <a:r>
              <a:rPr lang="zh-CN" altLang="en-US">
                <a:latin typeface="Times New Roman" panose="02020603050405020304" pitchFamily="18" charset="0"/>
              </a:rPr>
              <a:t>和</a:t>
            </a:r>
            <a:r>
              <a:rPr lang="en-US" altLang="zh-CN" i="1">
                <a:latin typeface="Times New Roman" panose="02020603050405020304" pitchFamily="18" charset="0"/>
              </a:rPr>
              <a:t>b</a:t>
            </a:r>
            <a:r>
              <a:rPr lang="zh-CN" altLang="en-US">
                <a:latin typeface="Times New Roman" panose="02020603050405020304" pitchFamily="18" charset="0"/>
              </a:rPr>
              <a:t>构成的符号串，包括</a:t>
            </a:r>
            <a:r>
              <a:rPr lang="en-US" altLang="zh-CN" i="1">
                <a:latin typeface="Times New Roman" panose="02020603050405020304" pitchFamily="18" charset="0"/>
              </a:rPr>
              <a:t>ε</a:t>
            </a:r>
            <a:r>
              <a:rPr lang="en-US" altLang="zh-CN">
                <a:latin typeface="Times New Roman" panose="02020603050405020304" pitchFamily="18" charset="0"/>
              </a:rPr>
              <a:t>} </a:t>
            </a:r>
          </a:p>
          <a:p>
            <a:pPr eaLnBrk="1" hangingPunct="1">
              <a:buFont typeface="Wingdings" panose="05000000000000000000" pitchFamily="2" charset="2"/>
              <a:buNone/>
            </a:pPr>
            <a:r>
              <a:rPr lang="en-US" altLang="zh-CN">
                <a:latin typeface="Times New Roman" panose="02020603050405020304" pitchFamily="18" charset="0"/>
              </a:rPr>
              <a:t>4.</a:t>
            </a:r>
            <a:r>
              <a:rPr lang="en-US" altLang="zh-CN" i="1">
                <a:latin typeface="Times New Roman" panose="02020603050405020304" pitchFamily="18" charset="0"/>
              </a:rPr>
              <a:t> L</a:t>
            </a:r>
            <a:r>
              <a:rPr lang="en-US" altLang="zh-CN">
                <a:latin typeface="Times New Roman" panose="02020603050405020304" pitchFamily="18" charset="0"/>
              </a:rPr>
              <a:t>(</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a</a:t>
            </a:r>
            <a:r>
              <a:rPr lang="en-US" altLang="zh-CN" baseline="30000">
                <a:latin typeface="Times New Roman" panose="02020603050405020304" pitchFamily="18" charset="0"/>
              </a:rPr>
              <a:t>*</a:t>
            </a: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i="1">
                <a:latin typeface="Times New Roman" panose="02020603050405020304" pitchFamily="18" charset="0"/>
              </a:rPr>
              <a:t>a</a:t>
            </a:r>
            <a:r>
              <a:rPr lang="en-US" altLang="zh-CN">
                <a:latin typeface="Times New Roman" panose="02020603050405020304" pitchFamily="18" charset="0"/>
              </a:rPr>
              <a:t>, </a:t>
            </a:r>
            <a:r>
              <a:rPr lang="en-US" altLang="zh-CN" i="1">
                <a:latin typeface="Times New Roman" panose="02020603050405020304" pitchFamily="18" charset="0"/>
              </a:rPr>
              <a:t>b</a:t>
            </a:r>
            <a:r>
              <a:rPr lang="en-US" altLang="zh-CN">
                <a:latin typeface="Times New Roman" panose="02020603050405020304" pitchFamily="18" charset="0"/>
              </a:rPr>
              <a:t>, </a:t>
            </a:r>
            <a:r>
              <a:rPr lang="en-US" altLang="zh-CN" i="1">
                <a:latin typeface="Times New Roman" panose="02020603050405020304" pitchFamily="18" charset="0"/>
              </a:rPr>
              <a:t>ab</a:t>
            </a:r>
            <a:r>
              <a:rPr lang="en-US" altLang="zh-CN">
                <a:latin typeface="Times New Roman" panose="02020603050405020304" pitchFamily="18" charset="0"/>
              </a:rPr>
              <a:t>, </a:t>
            </a:r>
            <a:r>
              <a:rPr lang="en-US" altLang="zh-CN" i="1">
                <a:latin typeface="Times New Roman" panose="02020603050405020304" pitchFamily="18" charset="0"/>
              </a:rPr>
              <a:t>aab</a:t>
            </a:r>
            <a:r>
              <a:rPr lang="en-US" altLang="zh-CN">
                <a:latin typeface="Times New Roman" panose="02020603050405020304" pitchFamily="18" charset="0"/>
              </a:rPr>
              <a:t>, </a:t>
            </a:r>
            <a:r>
              <a:rPr lang="en-US" altLang="zh-CN" i="1">
                <a:latin typeface="Times New Roman" panose="02020603050405020304" pitchFamily="18" charset="0"/>
              </a:rPr>
              <a:t>aaab</a:t>
            </a:r>
            <a:r>
              <a:rPr lang="en-US" altLang="zh-CN">
                <a:latin typeface="Times New Roman" panose="02020603050405020304" pitchFamily="18" charset="0"/>
              </a:rPr>
              <a:t>, </a:t>
            </a:r>
            <a:r>
              <a:rPr lang="en-US" altLang="zh-CN" i="1">
                <a:latin typeface="Times New Roman" panose="02020603050405020304" pitchFamily="18" charset="0"/>
              </a:rPr>
              <a:t>aaaab</a:t>
            </a:r>
            <a:r>
              <a:rPr lang="en-US" altLang="zh-CN">
                <a:latin typeface="Times New Roman" panose="02020603050405020304" pitchFamily="18" charset="0"/>
              </a:rPr>
              <a:t>,...}</a:t>
            </a:r>
            <a:r>
              <a:rPr lang="en-US" altLang="zh-CN">
                <a:latin typeface="Times New Roman" panose="02020603050405020304" pitchFamily="18" charset="0"/>
                <a:ea typeface="宋体" panose="02010600030101010101" pitchFamily="2"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1989">
                                            <p:txEl>
                                              <p:pRg st="1" end="1"/>
                                            </p:txEl>
                                          </p:spTgt>
                                        </p:tgtEl>
                                        <p:attrNameLst>
                                          <p:attrName>style.visibility</p:attrName>
                                        </p:attrNameLst>
                                      </p:cBhvr>
                                      <p:to>
                                        <p:strVal val="visible"/>
                                      </p:to>
                                    </p:set>
                                    <p:animEffect transition="in" filter="barn(inVertical)">
                                      <p:cBhvr>
                                        <p:cTn id="7" dur="500"/>
                                        <p:tgtEl>
                                          <p:spTgt spid="4198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41989">
                                            <p:txEl>
                                              <p:pRg st="2" end="2"/>
                                            </p:txEl>
                                          </p:spTgt>
                                        </p:tgtEl>
                                        <p:attrNameLst>
                                          <p:attrName>style.visibility</p:attrName>
                                        </p:attrNameLst>
                                      </p:cBhvr>
                                      <p:to>
                                        <p:strVal val="visible"/>
                                      </p:to>
                                    </p:set>
                                    <p:animEffect transition="in" filter="barn(inVertical)">
                                      <p:cBhvr>
                                        <p:cTn id="12" dur="500"/>
                                        <p:tgtEl>
                                          <p:spTgt spid="4198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41989">
                                            <p:txEl>
                                              <p:pRg st="3" end="3"/>
                                            </p:txEl>
                                          </p:spTgt>
                                        </p:tgtEl>
                                        <p:attrNameLst>
                                          <p:attrName>style.visibility</p:attrName>
                                        </p:attrNameLst>
                                      </p:cBhvr>
                                      <p:to>
                                        <p:strVal val="visible"/>
                                      </p:to>
                                    </p:set>
                                    <p:animEffect transition="in" filter="barn(inVertical)">
                                      <p:cBhvr>
                                        <p:cTn id="17" dur="500"/>
                                        <p:tgtEl>
                                          <p:spTgt spid="4198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41989">
                                            <p:txEl>
                                              <p:pRg st="4" end="4"/>
                                            </p:txEl>
                                          </p:spTgt>
                                        </p:tgtEl>
                                        <p:attrNameLst>
                                          <p:attrName>style.visibility</p:attrName>
                                        </p:attrNameLst>
                                      </p:cBhvr>
                                      <p:to>
                                        <p:strVal val="visible"/>
                                      </p:to>
                                    </p:set>
                                    <p:animEffect transition="in" filter="barn(inVertical)">
                                      <p:cBhvr>
                                        <p:cTn id="22" dur="500"/>
                                        <p:tgtEl>
                                          <p:spTgt spid="4198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D5C4185-4ABA-44BF-84AB-97761FA3D4F9}"/>
              </a:ext>
            </a:extLst>
          </p:cNvPr>
          <p:cNvSpPr>
            <a:spLocks noGrp="1"/>
          </p:cNvSpPr>
          <p:nvPr>
            <p:ph type="dt" sz="quarter" idx="10"/>
          </p:nvPr>
        </p:nvSpPr>
        <p:spPr>
          <a:xfrm>
            <a:off x="457200" y="6245225"/>
            <a:ext cx="2133600" cy="476250"/>
          </a:xfrm>
          <a:ln>
            <a:miter lim="800000"/>
            <a:headEnd/>
            <a:tailEnd/>
          </a:ln>
        </p:spPr>
        <p:txBody>
          <a:bodyPr anchor="t"/>
          <a:lstStyle/>
          <a:p>
            <a:pPr>
              <a:defRPr/>
            </a:pPr>
            <a:fld id="{983858CA-A4BF-4AFB-8111-6902B6FEBFCF}" type="datetime1">
              <a:rPr lang="zh-CN" altLang="en-US">
                <a:latin typeface="+mn-lt"/>
              </a:rPr>
              <a:pPr>
                <a:defRPr/>
              </a:pPr>
              <a:t>2020/12/14</a:t>
            </a:fld>
            <a:endParaRPr lang="en-US" altLang="zh-CN">
              <a:latin typeface="+mn-lt"/>
            </a:endParaRPr>
          </a:p>
        </p:txBody>
      </p:sp>
      <p:sp>
        <p:nvSpPr>
          <p:cNvPr id="47107" name="灯片编号占位符 5">
            <a:extLst>
              <a:ext uri="{FF2B5EF4-FFF2-40B4-BE49-F238E27FC236}">
                <a16:creationId xmlns:a16="http://schemas.microsoft.com/office/drawing/2014/main" id="{BCC504B3-F751-422E-B5A8-D768DD3A9133}"/>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9DE5D15-9E4C-42C3-9CB2-C8AE85A66B33}" type="slidenum">
              <a:rPr lang="en-US" altLang="zh-CN" sz="1400" b="0">
                <a:ea typeface="宋体" panose="02010600030101010101" pitchFamily="2" charset="-122"/>
              </a:rPr>
              <a:pPr>
                <a:spcBef>
                  <a:spcPct val="0"/>
                </a:spcBef>
                <a:buClrTx/>
                <a:buSzTx/>
                <a:buFontTx/>
                <a:buNone/>
              </a:pPr>
              <a:t>41</a:t>
            </a:fld>
            <a:endParaRPr lang="en-US" altLang="zh-CN" sz="1400" b="0">
              <a:ea typeface="宋体" panose="02010600030101010101" pitchFamily="2" charset="-122"/>
            </a:endParaRPr>
          </a:p>
        </p:txBody>
      </p:sp>
      <p:sp>
        <p:nvSpPr>
          <p:cNvPr id="47108" name="Rectangle 2">
            <a:extLst>
              <a:ext uri="{FF2B5EF4-FFF2-40B4-BE49-F238E27FC236}">
                <a16:creationId xmlns:a16="http://schemas.microsoft.com/office/drawing/2014/main" id="{441BC459-060F-4A68-B11C-A38B16AD16CE}"/>
              </a:ext>
            </a:extLst>
          </p:cNvPr>
          <p:cNvSpPr>
            <a:spLocks noGrp="1" noChangeArrowheads="1"/>
          </p:cNvSpPr>
          <p:nvPr>
            <p:ph type="title" idx="4294967295"/>
          </p:nvPr>
        </p:nvSpPr>
        <p:spPr>
          <a:xfrm>
            <a:off x="1189038" y="188913"/>
            <a:ext cx="7704137" cy="1195387"/>
          </a:xfrm>
          <a:noFill/>
        </p:spPr>
        <p:txBody>
          <a:bodyPr lIns="92075" tIns="46038" rIns="92075" bIns="46038" anchor="ctr"/>
          <a:lstStyle/>
          <a:p>
            <a:pPr eaLnBrk="1" hangingPunct="1"/>
            <a:r>
              <a:rPr lang="en-US" altLang="zh-CN" sz="3600">
                <a:latin typeface="Times New Roman" panose="02020603050405020304" pitchFamily="18" charset="0"/>
              </a:rPr>
              <a:t>3.2.3 </a:t>
            </a:r>
            <a:r>
              <a:rPr lang="zh-CN" altLang="en-US" sz="3600">
                <a:latin typeface="Times New Roman" panose="02020603050405020304" pitchFamily="18" charset="0"/>
              </a:rPr>
              <a:t>正则表达式与正则文法的等价性</a:t>
            </a:r>
          </a:p>
        </p:txBody>
      </p:sp>
      <p:sp>
        <p:nvSpPr>
          <p:cNvPr id="43013" name="Rectangle 3">
            <a:extLst>
              <a:ext uri="{FF2B5EF4-FFF2-40B4-BE49-F238E27FC236}">
                <a16:creationId xmlns:a16="http://schemas.microsoft.com/office/drawing/2014/main" id="{5FB4334D-D696-4555-9DF3-70A623712EDA}"/>
              </a:ext>
            </a:extLst>
          </p:cNvPr>
          <p:cNvSpPr>
            <a:spLocks noGrp="1" noChangeArrowheads="1"/>
          </p:cNvSpPr>
          <p:nvPr>
            <p:ph type="body" idx="4294967295"/>
          </p:nvPr>
        </p:nvSpPr>
        <p:spPr>
          <a:xfrm>
            <a:off x="323850" y="1485900"/>
            <a:ext cx="8569325" cy="4606925"/>
          </a:xfrm>
          <a:noFill/>
        </p:spPr>
        <p:txBody>
          <a:bodyPr lIns="92075" tIns="46038" rIns="92075" bIns="46038"/>
          <a:lstStyle/>
          <a:p>
            <a:pPr algn="just" eaLnBrk="1" hangingPunct="1"/>
            <a:r>
              <a:rPr lang="zh-CN" altLang="en-US" sz="3600">
                <a:latin typeface="楷体_GB2312" pitchFamily="49" charset="-122"/>
              </a:rPr>
              <a:t>正则表达式与正则文法等价</a:t>
            </a:r>
          </a:p>
          <a:p>
            <a:pPr lvl="1" algn="just" eaLnBrk="1" hangingPunct="1"/>
            <a:r>
              <a:rPr lang="zh-CN" altLang="en-US" sz="3200">
                <a:latin typeface="楷体_GB2312" pitchFamily="49" charset="-122"/>
              </a:rPr>
              <a:t>对任意一个正则文法，存在一个定义同一语言的正则表达式</a:t>
            </a:r>
            <a:endParaRPr lang="en-US" altLang="zh-CN" sz="3200">
              <a:latin typeface="楷体_GB2312" pitchFamily="49" charset="-122"/>
            </a:endParaRPr>
          </a:p>
          <a:p>
            <a:pPr lvl="1" algn="just" eaLnBrk="1" hangingPunct="1"/>
            <a:r>
              <a:rPr lang="zh-CN" altLang="en-US" sz="3200">
                <a:latin typeface="楷体_GB2312" pitchFamily="49" charset="-122"/>
              </a:rPr>
              <a:t>对任意一个正则表达式，存在一个定义同一语言的正则文法</a:t>
            </a:r>
          </a:p>
          <a:p>
            <a:pPr lvl="1" algn="just" eaLnBrk="1" hangingPunct="1"/>
            <a:r>
              <a:rPr lang="zh-CN" altLang="en-US" sz="3200">
                <a:latin typeface="楷体_GB2312" pitchFamily="49" charset="-122"/>
              </a:rPr>
              <a:t>这部分介绍正则表达式和正则文法之间的转换方法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3013">
                                            <p:txEl>
                                              <p:pRg st="0" end="0"/>
                                            </p:txEl>
                                          </p:spTgt>
                                        </p:tgtEl>
                                        <p:attrNameLst>
                                          <p:attrName>style.visibility</p:attrName>
                                        </p:attrNameLst>
                                      </p:cBhvr>
                                      <p:to>
                                        <p:strVal val="visible"/>
                                      </p:to>
                                    </p:set>
                                    <p:animEffect transition="in" filter="barn(inVertical)">
                                      <p:cBhvr>
                                        <p:cTn id="7" dur="500"/>
                                        <p:tgtEl>
                                          <p:spTgt spid="4301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43013">
                                            <p:txEl>
                                              <p:pRg st="1" end="1"/>
                                            </p:txEl>
                                          </p:spTgt>
                                        </p:tgtEl>
                                        <p:attrNameLst>
                                          <p:attrName>style.visibility</p:attrName>
                                        </p:attrNameLst>
                                      </p:cBhvr>
                                      <p:to>
                                        <p:strVal val="visible"/>
                                      </p:to>
                                    </p:set>
                                    <p:animEffect transition="in" filter="barn(inVertical)">
                                      <p:cBhvr>
                                        <p:cTn id="12" dur="500"/>
                                        <p:tgtEl>
                                          <p:spTgt spid="4301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43013">
                                            <p:txEl>
                                              <p:pRg st="2" end="2"/>
                                            </p:txEl>
                                          </p:spTgt>
                                        </p:tgtEl>
                                        <p:attrNameLst>
                                          <p:attrName>style.visibility</p:attrName>
                                        </p:attrNameLst>
                                      </p:cBhvr>
                                      <p:to>
                                        <p:strVal val="visible"/>
                                      </p:to>
                                    </p:set>
                                    <p:animEffect transition="in" filter="barn(inVertical)">
                                      <p:cBhvr>
                                        <p:cTn id="17" dur="500"/>
                                        <p:tgtEl>
                                          <p:spTgt spid="4301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43013">
                                            <p:txEl>
                                              <p:pRg st="3" end="3"/>
                                            </p:txEl>
                                          </p:spTgt>
                                        </p:tgtEl>
                                        <p:attrNameLst>
                                          <p:attrName>style.visibility</p:attrName>
                                        </p:attrNameLst>
                                      </p:cBhvr>
                                      <p:to>
                                        <p:strVal val="visible"/>
                                      </p:to>
                                    </p:set>
                                    <p:animEffect transition="in" filter="barn(inVertical)">
                                      <p:cBhvr>
                                        <p:cTn id="22" dur="500"/>
                                        <p:tgtEl>
                                          <p:spTgt spid="430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B4FA104-F858-4513-A81E-35358AD20AFF}"/>
              </a:ext>
            </a:extLst>
          </p:cNvPr>
          <p:cNvSpPr>
            <a:spLocks noGrp="1"/>
          </p:cNvSpPr>
          <p:nvPr>
            <p:ph type="dt" sz="quarter" idx="10"/>
          </p:nvPr>
        </p:nvSpPr>
        <p:spPr>
          <a:xfrm>
            <a:off x="457200" y="6245225"/>
            <a:ext cx="2133600" cy="476250"/>
          </a:xfrm>
          <a:ln>
            <a:miter lim="800000"/>
            <a:headEnd/>
            <a:tailEnd/>
          </a:ln>
        </p:spPr>
        <p:txBody>
          <a:bodyPr anchor="t"/>
          <a:lstStyle/>
          <a:p>
            <a:pPr>
              <a:defRPr/>
            </a:pPr>
            <a:fld id="{D55DF96B-EE32-402C-BF04-72980B941886}" type="datetime1">
              <a:rPr lang="zh-CN" altLang="en-US">
                <a:latin typeface="+mn-lt"/>
              </a:rPr>
              <a:pPr>
                <a:defRPr/>
              </a:pPr>
              <a:t>2020/12/14</a:t>
            </a:fld>
            <a:endParaRPr lang="en-US" altLang="zh-CN">
              <a:latin typeface="+mn-lt"/>
            </a:endParaRPr>
          </a:p>
        </p:txBody>
      </p:sp>
      <p:sp>
        <p:nvSpPr>
          <p:cNvPr id="48131" name="灯片编号占位符 5">
            <a:extLst>
              <a:ext uri="{FF2B5EF4-FFF2-40B4-BE49-F238E27FC236}">
                <a16:creationId xmlns:a16="http://schemas.microsoft.com/office/drawing/2014/main" id="{A493C542-9201-4BD8-A824-ED8E96F87E96}"/>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9CB02367-4D4B-4DC5-98BC-893804EE71E2}" type="slidenum">
              <a:rPr lang="en-US" altLang="zh-CN" sz="1400" b="0">
                <a:ea typeface="宋体" panose="02010600030101010101" pitchFamily="2" charset="-122"/>
              </a:rPr>
              <a:pPr>
                <a:spcBef>
                  <a:spcPct val="0"/>
                </a:spcBef>
                <a:buClrTx/>
                <a:buSzTx/>
                <a:buFontTx/>
                <a:buNone/>
              </a:pPr>
              <a:t>42</a:t>
            </a:fld>
            <a:endParaRPr lang="en-US" altLang="zh-CN" sz="1400" b="0">
              <a:ea typeface="宋体" panose="02010600030101010101" pitchFamily="2" charset="-122"/>
            </a:endParaRPr>
          </a:p>
        </p:txBody>
      </p:sp>
      <p:sp>
        <p:nvSpPr>
          <p:cNvPr id="48132" name="Rectangle 2">
            <a:extLst>
              <a:ext uri="{FF2B5EF4-FFF2-40B4-BE49-F238E27FC236}">
                <a16:creationId xmlns:a16="http://schemas.microsoft.com/office/drawing/2014/main" id="{A3C9F811-E549-4261-8F92-A14EB4702408}"/>
              </a:ext>
            </a:extLst>
          </p:cNvPr>
          <p:cNvSpPr>
            <a:spLocks noGrp="1" noChangeArrowheads="1"/>
          </p:cNvSpPr>
          <p:nvPr>
            <p:ph type="title" idx="4294967295"/>
          </p:nvPr>
        </p:nvSpPr>
        <p:spPr>
          <a:xfrm>
            <a:off x="971550" y="541338"/>
            <a:ext cx="8137525" cy="655637"/>
          </a:xfrm>
        </p:spPr>
        <p:txBody>
          <a:bodyPr anchor="ctr"/>
          <a:lstStyle/>
          <a:p>
            <a:pPr eaLnBrk="1" hangingPunct="1"/>
            <a:r>
              <a:rPr lang="en-US" altLang="zh-CN" sz="3600"/>
              <a:t>1. </a:t>
            </a:r>
            <a:r>
              <a:rPr lang="zh-CN" altLang="en-US" sz="3600"/>
              <a:t>根据正则文法构造等价的正则表达式 </a:t>
            </a:r>
          </a:p>
        </p:txBody>
      </p:sp>
      <p:sp>
        <p:nvSpPr>
          <p:cNvPr id="1073155" name="Rectangle 3">
            <a:extLst>
              <a:ext uri="{FF2B5EF4-FFF2-40B4-BE49-F238E27FC236}">
                <a16:creationId xmlns:a16="http://schemas.microsoft.com/office/drawing/2014/main" id="{4C93803D-A65F-42D3-BD9E-86B98C9C9BDE}"/>
              </a:ext>
            </a:extLst>
          </p:cNvPr>
          <p:cNvSpPr>
            <a:spLocks noGrp="1" noChangeArrowheads="1"/>
          </p:cNvSpPr>
          <p:nvPr>
            <p:ph type="body" idx="4294967295"/>
          </p:nvPr>
        </p:nvSpPr>
        <p:spPr>
          <a:xfrm>
            <a:off x="468313" y="1484313"/>
            <a:ext cx="8447087" cy="4897437"/>
          </a:xfrm>
        </p:spPr>
        <p:txBody>
          <a:bodyPr/>
          <a:lstStyle/>
          <a:p>
            <a:pPr eaLnBrk="1" hangingPunct="1"/>
            <a:r>
              <a:rPr lang="zh-CN" altLang="en-US">
                <a:solidFill>
                  <a:srgbClr val="FF0000"/>
                </a:solidFill>
                <a:latin typeface="Times New Roman" panose="02020603050405020304" pitchFamily="18" charset="0"/>
              </a:rPr>
              <a:t>问题：给定正则文法</a:t>
            </a:r>
            <a:r>
              <a:rPr lang="en-US" altLang="zh-CN" i="1">
                <a:solidFill>
                  <a:srgbClr val="FF0000"/>
                </a:solidFill>
                <a:latin typeface="Times New Roman" panose="02020603050405020304" pitchFamily="18" charset="0"/>
              </a:rPr>
              <a:t>G</a:t>
            </a:r>
            <a:r>
              <a:rPr lang="zh-CN" altLang="en-US">
                <a:solidFill>
                  <a:srgbClr val="FF0000"/>
                </a:solidFill>
                <a:latin typeface="Times New Roman" panose="02020603050405020304" pitchFamily="18" charset="0"/>
              </a:rPr>
              <a:t>，构造一个正则表达式</a:t>
            </a:r>
            <a:r>
              <a:rPr lang="en-US" altLang="zh-CN" i="1">
                <a:solidFill>
                  <a:srgbClr val="FF0000"/>
                </a:solidFill>
                <a:latin typeface="Times New Roman" panose="02020603050405020304" pitchFamily="18" charset="0"/>
              </a:rPr>
              <a:t>r</a:t>
            </a:r>
            <a:r>
              <a:rPr lang="zh-CN" altLang="en-US">
                <a:solidFill>
                  <a:srgbClr val="FF0000"/>
                </a:solidFill>
                <a:latin typeface="Times New Roman" panose="02020603050405020304" pitchFamily="18" charset="0"/>
              </a:rPr>
              <a:t>，使得</a:t>
            </a:r>
            <a:r>
              <a:rPr lang="en-US" altLang="zh-CN" i="1">
                <a:solidFill>
                  <a:srgbClr val="FF0000"/>
                </a:solidFill>
                <a:latin typeface="Times New Roman" panose="02020603050405020304" pitchFamily="18" charset="0"/>
              </a:rPr>
              <a:t>L</a:t>
            </a:r>
            <a:r>
              <a:rPr lang="en-US" altLang="zh-CN">
                <a:solidFill>
                  <a:srgbClr val="FF0000"/>
                </a:solidFill>
                <a:latin typeface="Times New Roman" panose="02020603050405020304" pitchFamily="18" charset="0"/>
              </a:rPr>
              <a:t>(</a:t>
            </a:r>
            <a:r>
              <a:rPr lang="en-US" altLang="zh-CN" i="1">
                <a:solidFill>
                  <a:srgbClr val="FF0000"/>
                </a:solidFill>
                <a:latin typeface="Times New Roman" panose="02020603050405020304" pitchFamily="18" charset="0"/>
              </a:rPr>
              <a:t>r</a:t>
            </a:r>
            <a:r>
              <a:rPr lang="en-US" altLang="zh-CN">
                <a:solidFill>
                  <a:srgbClr val="FF0000"/>
                </a:solidFill>
                <a:latin typeface="Times New Roman" panose="02020603050405020304" pitchFamily="18" charset="0"/>
              </a:rPr>
              <a:t>) =</a:t>
            </a:r>
            <a:r>
              <a:rPr lang="en-US" altLang="zh-CN" i="1">
                <a:solidFill>
                  <a:srgbClr val="FF0000"/>
                </a:solidFill>
                <a:latin typeface="Times New Roman" panose="02020603050405020304" pitchFamily="18" charset="0"/>
              </a:rPr>
              <a:t>L</a:t>
            </a:r>
            <a:r>
              <a:rPr lang="en-US" altLang="zh-CN">
                <a:solidFill>
                  <a:srgbClr val="FF0000"/>
                </a:solidFill>
                <a:latin typeface="Times New Roman" panose="02020603050405020304" pitchFamily="18" charset="0"/>
              </a:rPr>
              <a:t>(</a:t>
            </a:r>
            <a:r>
              <a:rPr lang="en-US" altLang="zh-CN" i="1">
                <a:solidFill>
                  <a:srgbClr val="FF0000"/>
                </a:solidFill>
                <a:latin typeface="Times New Roman" panose="02020603050405020304" pitchFamily="18" charset="0"/>
              </a:rPr>
              <a:t>G</a:t>
            </a:r>
            <a:r>
              <a:rPr lang="en-US" altLang="zh-CN">
                <a:solidFill>
                  <a:srgbClr val="FF0000"/>
                </a:solidFill>
                <a:latin typeface="Times New Roman" panose="02020603050405020304" pitchFamily="18" charset="0"/>
              </a:rPr>
              <a:t>)</a:t>
            </a:r>
            <a:r>
              <a:rPr lang="en-US" altLang="zh-CN">
                <a:latin typeface="Times New Roman" panose="02020603050405020304" pitchFamily="18" charset="0"/>
              </a:rPr>
              <a:t> </a:t>
            </a:r>
          </a:p>
          <a:p>
            <a:pPr eaLnBrk="1" hangingPunct="1"/>
            <a:r>
              <a:rPr lang="zh-CN" altLang="en-US">
                <a:latin typeface="Times New Roman" panose="02020603050405020304" pitchFamily="18" charset="0"/>
              </a:rPr>
              <a:t>基本思路</a:t>
            </a:r>
          </a:p>
          <a:p>
            <a:pPr lvl="1" eaLnBrk="1" hangingPunct="1"/>
            <a:r>
              <a:rPr lang="zh-CN" altLang="en-US">
                <a:latin typeface="Times New Roman" panose="02020603050405020304" pitchFamily="18" charset="0"/>
              </a:rPr>
              <a:t>为正则文法的每个</a:t>
            </a:r>
            <a:r>
              <a:rPr lang="zh-CN" altLang="en-US">
                <a:solidFill>
                  <a:srgbClr val="FF0000"/>
                </a:solidFill>
                <a:latin typeface="Times New Roman" panose="02020603050405020304" pitchFamily="18" charset="0"/>
              </a:rPr>
              <a:t>产生式</a:t>
            </a:r>
            <a:r>
              <a:rPr lang="zh-CN" altLang="en-US">
                <a:latin typeface="Times New Roman" panose="02020603050405020304" pitchFamily="18" charset="0"/>
              </a:rPr>
              <a:t>构造一个</a:t>
            </a:r>
            <a:r>
              <a:rPr lang="zh-CN" altLang="en-US">
                <a:solidFill>
                  <a:srgbClr val="FF0000"/>
                </a:solidFill>
                <a:latin typeface="Times New Roman" panose="02020603050405020304" pitchFamily="18" charset="0"/>
              </a:rPr>
              <a:t>正则表达式方程式</a:t>
            </a:r>
            <a:r>
              <a:rPr lang="zh-CN" altLang="en-US">
                <a:latin typeface="Times New Roman" panose="02020603050405020304" pitchFamily="18" charset="0"/>
              </a:rPr>
              <a:t>，从而得到一个联立方程组。</a:t>
            </a:r>
            <a:endParaRPr lang="en-US" altLang="zh-CN">
              <a:latin typeface="Times New Roman" panose="02020603050405020304" pitchFamily="18" charset="0"/>
            </a:endParaRPr>
          </a:p>
          <a:p>
            <a:pPr lvl="1" eaLnBrk="1" hangingPunct="1"/>
            <a:r>
              <a:rPr lang="zh-CN" altLang="en-US">
                <a:latin typeface="Times New Roman" panose="02020603050405020304" pitchFamily="18" charset="0"/>
              </a:rPr>
              <a:t>这些</a:t>
            </a:r>
            <a:r>
              <a:rPr lang="zh-CN" altLang="en-US">
                <a:solidFill>
                  <a:srgbClr val="FF0000"/>
                </a:solidFill>
                <a:latin typeface="Times New Roman" panose="02020603050405020304" pitchFamily="18" charset="0"/>
              </a:rPr>
              <a:t>方程式中的变量</a:t>
            </a:r>
            <a:r>
              <a:rPr lang="zh-CN" altLang="en-US">
                <a:latin typeface="Times New Roman" panose="02020603050405020304" pitchFamily="18" charset="0"/>
              </a:rPr>
              <a:t>是文法</a:t>
            </a:r>
            <a:r>
              <a:rPr lang="en-US" altLang="zh-CN" i="1">
                <a:latin typeface="Times New Roman" panose="02020603050405020304" pitchFamily="18" charset="0"/>
              </a:rPr>
              <a:t>G</a:t>
            </a:r>
            <a:r>
              <a:rPr lang="zh-CN" altLang="en-US">
                <a:latin typeface="Times New Roman" panose="02020603050405020304" pitchFamily="18" charset="0"/>
              </a:rPr>
              <a:t>中的</a:t>
            </a:r>
            <a:r>
              <a:rPr lang="zh-CN" altLang="en-US">
                <a:solidFill>
                  <a:srgbClr val="FF0000"/>
                </a:solidFill>
                <a:latin typeface="Times New Roman" panose="02020603050405020304" pitchFamily="18" charset="0"/>
              </a:rPr>
              <a:t>语法变量</a:t>
            </a:r>
            <a:r>
              <a:rPr lang="zh-CN" altLang="en-US">
                <a:latin typeface="Times New Roman" panose="02020603050405020304" pitchFamily="18" charset="0"/>
              </a:rPr>
              <a:t>，各变量的系数是正则表达式。</a:t>
            </a:r>
          </a:p>
          <a:p>
            <a:pPr lvl="1" eaLnBrk="1" hangingPunct="1"/>
            <a:r>
              <a:rPr lang="zh-CN" altLang="en-US">
                <a:latin typeface="Times New Roman" panose="02020603050405020304" pitchFamily="18" charset="0"/>
              </a:rPr>
              <a:t>用</a:t>
            </a:r>
            <a:r>
              <a:rPr lang="zh-CN" altLang="en-US">
                <a:solidFill>
                  <a:srgbClr val="FF0000"/>
                </a:solidFill>
                <a:latin typeface="Times New Roman" panose="02020603050405020304" pitchFamily="18" charset="0"/>
              </a:rPr>
              <a:t>代入消元法</a:t>
            </a:r>
            <a:r>
              <a:rPr lang="zh-CN" altLang="en-US">
                <a:latin typeface="Times New Roman" panose="02020603050405020304" pitchFamily="18" charset="0"/>
              </a:rPr>
              <a:t>消去联立方程组中</a:t>
            </a:r>
            <a:r>
              <a:rPr lang="zh-CN" altLang="en-US">
                <a:solidFill>
                  <a:srgbClr val="FF0000"/>
                </a:solidFill>
                <a:latin typeface="Times New Roman" panose="02020603050405020304" pitchFamily="18" charset="0"/>
              </a:rPr>
              <a:t>除开始符号外</a:t>
            </a:r>
            <a:r>
              <a:rPr lang="zh-CN" altLang="en-US">
                <a:latin typeface="Times New Roman" panose="02020603050405020304" pitchFamily="18" charset="0"/>
              </a:rPr>
              <a:t>的其他变量，最后得到关于开始符号</a:t>
            </a:r>
            <a:r>
              <a:rPr lang="en-US" altLang="zh-CN" i="1">
                <a:latin typeface="Times New Roman" panose="02020603050405020304" pitchFamily="18" charset="0"/>
              </a:rPr>
              <a:t>S</a:t>
            </a:r>
            <a:r>
              <a:rPr lang="zh-CN" altLang="en-US">
                <a:latin typeface="Times New Roman" panose="02020603050405020304" pitchFamily="18" charset="0"/>
              </a:rPr>
              <a:t>的解：</a:t>
            </a:r>
            <a:r>
              <a:rPr lang="en-US" altLang="zh-CN" i="1">
                <a:latin typeface="Times New Roman" panose="02020603050405020304" pitchFamily="18" charset="0"/>
              </a:rPr>
              <a:t>S </a:t>
            </a:r>
            <a:r>
              <a:rPr lang="en-US" altLang="zh-CN">
                <a:latin typeface="Times New Roman" panose="02020603050405020304" pitchFamily="18" charset="0"/>
              </a:rPr>
              <a:t>= </a:t>
            </a:r>
            <a:r>
              <a:rPr lang="en-US" altLang="zh-CN" i="1">
                <a:latin typeface="Times New Roman" panose="02020603050405020304" pitchFamily="18" charset="0"/>
              </a:rPr>
              <a:t>r</a:t>
            </a:r>
            <a:r>
              <a:rPr lang="zh-CN" altLang="en-US">
                <a:latin typeface="Times New Roman" panose="02020603050405020304" pitchFamily="18" charset="0"/>
              </a:rPr>
              <a:t>，</a:t>
            </a:r>
            <a:r>
              <a:rPr lang="en-US" altLang="zh-CN" i="1">
                <a:latin typeface="Times New Roman" panose="02020603050405020304" pitchFamily="18" charset="0"/>
              </a:rPr>
              <a:t>r</a:t>
            </a:r>
            <a:r>
              <a:rPr lang="zh-CN" altLang="en-US">
                <a:latin typeface="Times New Roman" panose="02020603050405020304" pitchFamily="18" charset="0"/>
              </a:rPr>
              <a:t>即为所求的正则表达式。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73155">
                                            <p:txEl>
                                              <p:pRg st="0" end="0"/>
                                            </p:txEl>
                                          </p:spTgt>
                                        </p:tgtEl>
                                        <p:attrNameLst>
                                          <p:attrName>style.visibility</p:attrName>
                                        </p:attrNameLst>
                                      </p:cBhvr>
                                      <p:to>
                                        <p:strVal val="visible"/>
                                      </p:to>
                                    </p:set>
                                    <p:animEffect transition="in" filter="barn(inVertical)">
                                      <p:cBhvr>
                                        <p:cTn id="7" dur="500"/>
                                        <p:tgtEl>
                                          <p:spTgt spid="107315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73155">
                                            <p:txEl>
                                              <p:pRg st="1" end="1"/>
                                            </p:txEl>
                                          </p:spTgt>
                                        </p:tgtEl>
                                        <p:attrNameLst>
                                          <p:attrName>style.visibility</p:attrName>
                                        </p:attrNameLst>
                                      </p:cBhvr>
                                      <p:to>
                                        <p:strVal val="visible"/>
                                      </p:to>
                                    </p:set>
                                    <p:animEffect transition="in" filter="barn(inVertical)">
                                      <p:cBhvr>
                                        <p:cTn id="12" dur="500"/>
                                        <p:tgtEl>
                                          <p:spTgt spid="107315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73155">
                                            <p:txEl>
                                              <p:pRg st="2" end="2"/>
                                            </p:txEl>
                                          </p:spTgt>
                                        </p:tgtEl>
                                        <p:attrNameLst>
                                          <p:attrName>style.visibility</p:attrName>
                                        </p:attrNameLst>
                                      </p:cBhvr>
                                      <p:to>
                                        <p:strVal val="visible"/>
                                      </p:to>
                                    </p:set>
                                    <p:animEffect transition="in" filter="barn(inVertical)">
                                      <p:cBhvr>
                                        <p:cTn id="17" dur="500"/>
                                        <p:tgtEl>
                                          <p:spTgt spid="107315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073155">
                                            <p:txEl>
                                              <p:pRg st="3" end="3"/>
                                            </p:txEl>
                                          </p:spTgt>
                                        </p:tgtEl>
                                        <p:attrNameLst>
                                          <p:attrName>style.visibility</p:attrName>
                                        </p:attrNameLst>
                                      </p:cBhvr>
                                      <p:to>
                                        <p:strVal val="visible"/>
                                      </p:to>
                                    </p:set>
                                    <p:animEffect transition="in" filter="barn(inVertical)">
                                      <p:cBhvr>
                                        <p:cTn id="22" dur="500"/>
                                        <p:tgtEl>
                                          <p:spTgt spid="1073155">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073155">
                                            <p:txEl>
                                              <p:pRg st="4" end="4"/>
                                            </p:txEl>
                                          </p:spTgt>
                                        </p:tgtEl>
                                        <p:attrNameLst>
                                          <p:attrName>style.visibility</p:attrName>
                                        </p:attrNameLst>
                                      </p:cBhvr>
                                      <p:to>
                                        <p:strVal val="visible"/>
                                      </p:to>
                                    </p:set>
                                    <p:animEffect transition="in" filter="barn(inVertical)">
                                      <p:cBhvr>
                                        <p:cTn id="27" dur="500"/>
                                        <p:tgtEl>
                                          <p:spTgt spid="1073155">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3155"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1066C66-5E59-4635-B619-8D92627D6D5A}"/>
              </a:ext>
            </a:extLst>
          </p:cNvPr>
          <p:cNvSpPr>
            <a:spLocks noGrp="1"/>
          </p:cNvSpPr>
          <p:nvPr>
            <p:ph type="dt" sz="quarter" idx="10"/>
          </p:nvPr>
        </p:nvSpPr>
        <p:spPr>
          <a:xfrm>
            <a:off x="457200" y="6245225"/>
            <a:ext cx="2133600" cy="476250"/>
          </a:xfrm>
          <a:ln>
            <a:miter lim="800000"/>
            <a:headEnd/>
            <a:tailEnd/>
          </a:ln>
        </p:spPr>
        <p:txBody>
          <a:bodyPr anchor="t"/>
          <a:lstStyle/>
          <a:p>
            <a:pPr>
              <a:defRPr/>
            </a:pPr>
            <a:fld id="{A018D2E9-9375-4C8B-BD96-62FC1A7260DC}" type="datetime1">
              <a:rPr lang="zh-CN" altLang="en-US">
                <a:latin typeface="+mn-lt"/>
              </a:rPr>
              <a:pPr>
                <a:defRPr/>
              </a:pPr>
              <a:t>2020/12/14</a:t>
            </a:fld>
            <a:endParaRPr lang="en-US" altLang="zh-CN">
              <a:latin typeface="+mn-lt"/>
            </a:endParaRPr>
          </a:p>
        </p:txBody>
      </p:sp>
      <p:sp>
        <p:nvSpPr>
          <p:cNvPr id="49155" name="灯片编号占位符 5">
            <a:extLst>
              <a:ext uri="{FF2B5EF4-FFF2-40B4-BE49-F238E27FC236}">
                <a16:creationId xmlns:a16="http://schemas.microsoft.com/office/drawing/2014/main" id="{2EBA163C-49F7-426B-84F8-2FF92A71DDDD}"/>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0B95E3D-5183-4725-A16E-2FFD4DA1B622}" type="slidenum">
              <a:rPr lang="en-US" altLang="zh-CN" sz="1400" b="0">
                <a:ea typeface="宋体" panose="02010600030101010101" pitchFamily="2" charset="-122"/>
              </a:rPr>
              <a:pPr>
                <a:spcBef>
                  <a:spcPct val="0"/>
                </a:spcBef>
                <a:buClrTx/>
                <a:buSzTx/>
                <a:buFontTx/>
                <a:buNone/>
              </a:pPr>
              <a:t>43</a:t>
            </a:fld>
            <a:endParaRPr lang="en-US" altLang="zh-CN" sz="1400" b="0">
              <a:ea typeface="宋体" panose="02010600030101010101" pitchFamily="2" charset="-122"/>
            </a:endParaRPr>
          </a:p>
        </p:txBody>
      </p:sp>
      <p:sp>
        <p:nvSpPr>
          <p:cNvPr id="2114563" name="Rectangle 3">
            <a:extLst>
              <a:ext uri="{FF2B5EF4-FFF2-40B4-BE49-F238E27FC236}">
                <a16:creationId xmlns:a16="http://schemas.microsoft.com/office/drawing/2014/main" id="{E196E7C3-8CB2-4C4C-A46C-C6517B43196E}"/>
              </a:ext>
            </a:extLst>
          </p:cNvPr>
          <p:cNvSpPr>
            <a:spLocks noGrp="1" noChangeArrowheads="1"/>
          </p:cNvSpPr>
          <p:nvPr>
            <p:ph type="body" idx="4294967295"/>
          </p:nvPr>
        </p:nvSpPr>
        <p:spPr>
          <a:xfrm>
            <a:off x="371475" y="1554163"/>
            <a:ext cx="8664575" cy="5043487"/>
          </a:xfrm>
        </p:spPr>
        <p:txBody>
          <a:bodyPr/>
          <a:lstStyle/>
          <a:p>
            <a:pPr eaLnBrk="1" hangingPunct="1"/>
            <a:r>
              <a:rPr lang="zh-CN" altLang="en-US">
                <a:latin typeface="Times New Roman" panose="02020603050405020304" pitchFamily="18" charset="0"/>
              </a:rPr>
              <a:t>具体步骤 </a:t>
            </a:r>
          </a:p>
          <a:p>
            <a:pPr lvl="1" eaLnBrk="1" hangingPunct="1">
              <a:buFont typeface="Wingdings" panose="05000000000000000000" pitchFamily="2" charset="2"/>
              <a:buNone/>
            </a:pPr>
            <a:r>
              <a:rPr lang="en-US" altLang="zh-CN">
                <a:latin typeface="Times New Roman" panose="02020603050405020304" pitchFamily="18" charset="0"/>
              </a:rPr>
              <a:t>(1) </a:t>
            </a:r>
            <a:r>
              <a:rPr lang="zh-CN" altLang="en-US">
                <a:latin typeface="Times New Roman" panose="02020603050405020304" pitchFamily="18" charset="0"/>
              </a:rPr>
              <a:t>根据正则文法</a:t>
            </a:r>
            <a:r>
              <a:rPr lang="en-US" altLang="zh-CN" i="1">
                <a:latin typeface="Times New Roman" panose="02020603050405020304" pitchFamily="18" charset="0"/>
              </a:rPr>
              <a:t>G</a:t>
            </a:r>
            <a:r>
              <a:rPr lang="zh-CN" altLang="en-US">
                <a:latin typeface="Times New Roman" panose="02020603050405020304" pitchFamily="18" charset="0"/>
              </a:rPr>
              <a:t>构造正则表达式联立方程组。</a:t>
            </a:r>
          </a:p>
          <a:p>
            <a:pPr lvl="1" eaLnBrk="1" hangingPunct="1">
              <a:buFont typeface="Wingdings" panose="05000000000000000000" pitchFamily="2" charset="2"/>
              <a:buNone/>
            </a:pPr>
            <a:r>
              <a:rPr lang="zh-CN" altLang="en-US">
                <a:latin typeface="Times New Roman" panose="02020603050405020304" pitchFamily="18" charset="0"/>
              </a:rPr>
              <a:t>假设正则文法</a:t>
            </a:r>
            <a:r>
              <a:rPr lang="en-US" altLang="zh-CN" i="1">
                <a:latin typeface="Times New Roman" panose="02020603050405020304" pitchFamily="18" charset="0"/>
              </a:rPr>
              <a:t>G</a:t>
            </a:r>
            <a:r>
              <a:rPr lang="zh-CN" altLang="en-US">
                <a:latin typeface="Times New Roman" panose="02020603050405020304" pitchFamily="18" charset="0"/>
              </a:rPr>
              <a:t>是右线性的，其每个产生式的右部只含有一个终结符，则有如下方程式构造规则：</a:t>
            </a:r>
          </a:p>
          <a:p>
            <a:pPr lvl="1" eaLnBrk="1" hangingPunct="1">
              <a:buFont typeface="Wingdings" panose="05000000000000000000" pitchFamily="2" charset="2"/>
              <a:buNone/>
            </a:pPr>
            <a:r>
              <a:rPr lang="zh-CN" altLang="en-US">
                <a:latin typeface="Times New Roman" panose="02020603050405020304" pitchFamily="18" charset="0"/>
              </a:rPr>
              <a:t>① 对形如</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 a</a:t>
            </a:r>
            <a:r>
              <a:rPr lang="en-US" altLang="zh-CN" i="1" baseline="-25000">
                <a:latin typeface="Times New Roman" panose="02020603050405020304" pitchFamily="18" charset="0"/>
              </a:rPr>
              <a:t>1</a:t>
            </a:r>
            <a:r>
              <a:rPr lang="en-US" altLang="zh-CN" i="1">
                <a:latin typeface="Times New Roman" panose="02020603050405020304" pitchFamily="18" charset="0"/>
              </a:rPr>
              <a:t>|a</a:t>
            </a:r>
            <a:r>
              <a:rPr lang="en-US" altLang="zh-CN" i="1" baseline="-25000">
                <a:latin typeface="Times New Roman" panose="02020603050405020304" pitchFamily="18" charset="0"/>
              </a:rPr>
              <a:t>2</a:t>
            </a:r>
            <a:r>
              <a:rPr lang="en-US" altLang="zh-CN" i="1">
                <a:latin typeface="Times New Roman" panose="02020603050405020304" pitchFamily="18" charset="0"/>
              </a:rPr>
              <a:t>|…|a</a:t>
            </a:r>
            <a:r>
              <a:rPr lang="en-US" altLang="zh-CN" i="1" baseline="-25000">
                <a:latin typeface="Times New Roman" panose="02020603050405020304" pitchFamily="18" charset="0"/>
              </a:rPr>
              <a:t>m</a:t>
            </a:r>
            <a:r>
              <a:rPr lang="zh-CN" altLang="en-US">
                <a:latin typeface="Times New Roman" panose="02020603050405020304" pitchFamily="18" charset="0"/>
              </a:rPr>
              <a:t>的产生式，构造方程式</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 a</a:t>
            </a:r>
            <a:r>
              <a:rPr lang="en-US" altLang="zh-CN" i="1" baseline="-25000">
                <a:latin typeface="Times New Roman" panose="02020603050405020304" pitchFamily="18" charset="0"/>
              </a:rPr>
              <a:t>1</a:t>
            </a:r>
            <a:r>
              <a:rPr lang="en-US" altLang="zh-CN" i="1">
                <a:latin typeface="Times New Roman" panose="02020603050405020304" pitchFamily="18" charset="0"/>
              </a:rPr>
              <a:t>|a</a:t>
            </a:r>
            <a:r>
              <a:rPr lang="en-US" altLang="zh-CN" i="1" baseline="-25000">
                <a:latin typeface="Times New Roman" panose="02020603050405020304" pitchFamily="18" charset="0"/>
              </a:rPr>
              <a:t>2</a:t>
            </a:r>
            <a:r>
              <a:rPr lang="en-US" altLang="zh-CN" i="1">
                <a:latin typeface="Times New Roman" panose="02020603050405020304" pitchFamily="18" charset="0"/>
              </a:rPr>
              <a:t>|…|a</a:t>
            </a:r>
            <a:r>
              <a:rPr lang="en-US" altLang="zh-CN" i="1" baseline="-25000">
                <a:latin typeface="Times New Roman" panose="02020603050405020304" pitchFamily="18" charset="0"/>
              </a:rPr>
              <a:t>m</a:t>
            </a:r>
            <a:r>
              <a:rPr lang="zh-CN" altLang="en-US">
                <a:latin typeface="Times New Roman" panose="02020603050405020304" pitchFamily="18" charset="0"/>
              </a:rPr>
              <a:t>。其中可以有形如</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ε</a:t>
            </a:r>
            <a:r>
              <a:rPr lang="zh-CN" altLang="en-US">
                <a:latin typeface="Times New Roman" panose="02020603050405020304" pitchFamily="18" charset="0"/>
              </a:rPr>
              <a:t>的产生式；</a:t>
            </a:r>
          </a:p>
          <a:p>
            <a:pPr lvl="1" eaLnBrk="1" hangingPunct="1">
              <a:buFont typeface="Wingdings" panose="05000000000000000000" pitchFamily="2" charset="2"/>
              <a:buNone/>
            </a:pPr>
            <a:r>
              <a:rPr lang="zh-CN" altLang="en-US">
                <a:latin typeface="Times New Roman" panose="02020603050405020304" pitchFamily="18" charset="0"/>
              </a:rPr>
              <a:t>② 对形如</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a</a:t>
            </a:r>
            <a:r>
              <a:rPr lang="en-US" altLang="zh-CN" i="1" baseline="-25000">
                <a:latin typeface="Times New Roman" panose="02020603050405020304" pitchFamily="18" charset="0"/>
              </a:rPr>
              <a:t>1</a:t>
            </a:r>
            <a:r>
              <a:rPr lang="en-US" altLang="zh-CN">
                <a:latin typeface="Times New Roman" panose="02020603050405020304" pitchFamily="18" charset="0"/>
              </a:rPr>
              <a:t>A|</a:t>
            </a:r>
            <a:r>
              <a:rPr lang="en-US" altLang="zh-CN" i="1">
                <a:latin typeface="Times New Roman" panose="02020603050405020304" pitchFamily="18" charset="0"/>
              </a:rPr>
              <a:t>a</a:t>
            </a:r>
            <a:r>
              <a:rPr lang="en-US" altLang="zh-CN" i="1" baseline="-25000">
                <a:latin typeface="Times New Roman" panose="02020603050405020304" pitchFamily="18" charset="0"/>
              </a:rPr>
              <a:t>2</a:t>
            </a:r>
            <a:r>
              <a:rPr lang="en-US" altLang="zh-CN">
                <a:latin typeface="Times New Roman" panose="02020603050405020304" pitchFamily="18" charset="0"/>
              </a:rPr>
              <a:t>A|…|</a:t>
            </a:r>
            <a:r>
              <a:rPr lang="en-US" altLang="zh-CN" i="1">
                <a:latin typeface="Times New Roman" panose="02020603050405020304" pitchFamily="18" charset="0"/>
              </a:rPr>
              <a:t>a</a:t>
            </a:r>
            <a:r>
              <a:rPr lang="en-US" altLang="zh-CN" i="1" baseline="-25000">
                <a:latin typeface="Times New Roman" panose="02020603050405020304" pitchFamily="18" charset="0"/>
              </a:rPr>
              <a:t>m</a:t>
            </a:r>
            <a:r>
              <a:rPr lang="en-US" altLang="zh-CN">
                <a:latin typeface="Times New Roman" panose="02020603050405020304" pitchFamily="18" charset="0"/>
              </a:rPr>
              <a:t>A</a:t>
            </a:r>
            <a:r>
              <a:rPr lang="zh-CN" altLang="en-US">
                <a:latin typeface="Times New Roman" panose="02020603050405020304" pitchFamily="18" charset="0"/>
              </a:rPr>
              <a:t>的产生式，构造方程式</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a</a:t>
            </a:r>
            <a:r>
              <a:rPr lang="en-US" altLang="zh-CN" i="1" baseline="-25000">
                <a:latin typeface="Times New Roman" panose="02020603050405020304" pitchFamily="18" charset="0"/>
              </a:rPr>
              <a:t>1</a:t>
            </a:r>
            <a:r>
              <a:rPr lang="en-US" altLang="zh-CN">
                <a:latin typeface="Times New Roman" panose="02020603050405020304" pitchFamily="18" charset="0"/>
              </a:rPr>
              <a:t>|</a:t>
            </a:r>
            <a:r>
              <a:rPr lang="en-US" altLang="zh-CN" i="1">
                <a:latin typeface="Times New Roman" panose="02020603050405020304" pitchFamily="18" charset="0"/>
              </a:rPr>
              <a:t>a</a:t>
            </a:r>
            <a:r>
              <a:rPr lang="en-US" altLang="zh-CN" i="1" baseline="-25000">
                <a:latin typeface="Times New Roman" panose="02020603050405020304" pitchFamily="18" charset="0"/>
              </a:rPr>
              <a:t>2</a:t>
            </a:r>
            <a:r>
              <a:rPr lang="en-US" altLang="zh-CN">
                <a:latin typeface="Times New Roman" panose="02020603050405020304" pitchFamily="18" charset="0"/>
              </a:rPr>
              <a:t>|…|</a:t>
            </a:r>
            <a:r>
              <a:rPr lang="en-US" altLang="zh-CN" i="1">
                <a:latin typeface="Times New Roman" panose="02020603050405020304" pitchFamily="18" charset="0"/>
              </a:rPr>
              <a:t>a</a:t>
            </a:r>
            <a:r>
              <a:rPr lang="en-US" altLang="zh-CN" i="1" baseline="-25000">
                <a:latin typeface="Times New Roman" panose="02020603050405020304" pitchFamily="18" charset="0"/>
              </a:rPr>
              <a:t>m</a:t>
            </a:r>
            <a:r>
              <a:rPr lang="en-US" altLang="zh-CN">
                <a:latin typeface="Times New Roman" panose="02020603050405020304" pitchFamily="18" charset="0"/>
              </a:rPr>
              <a:t>)</a:t>
            </a:r>
            <a:r>
              <a:rPr lang="en-US" altLang="zh-CN" baseline="30000">
                <a:latin typeface="Times New Roman" panose="02020603050405020304" pitchFamily="18" charset="0"/>
              </a:rPr>
              <a:t>*</a:t>
            </a:r>
            <a:r>
              <a:rPr lang="en-US" altLang="zh-CN" i="1">
                <a:latin typeface="Times New Roman" panose="02020603050405020304" pitchFamily="18" charset="0"/>
              </a:rPr>
              <a:t>A</a:t>
            </a:r>
            <a:r>
              <a:rPr lang="zh-CN" altLang="en-US">
                <a:latin typeface="Times New Roman" panose="02020603050405020304" pitchFamily="18" charset="0"/>
              </a:rPr>
              <a:t>；</a:t>
            </a:r>
          </a:p>
          <a:p>
            <a:pPr lvl="1" eaLnBrk="1" hangingPunct="1">
              <a:buFont typeface="Wingdings" panose="05000000000000000000" pitchFamily="2" charset="2"/>
              <a:buNone/>
            </a:pPr>
            <a:r>
              <a:rPr lang="zh-CN" altLang="en-US">
                <a:latin typeface="Times New Roman" panose="02020603050405020304" pitchFamily="18" charset="0"/>
              </a:rPr>
              <a:t>③ 对形如</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a</a:t>
            </a:r>
            <a:r>
              <a:rPr lang="en-US" altLang="zh-CN" i="1" baseline="-25000">
                <a:latin typeface="Times New Roman" panose="02020603050405020304" pitchFamily="18" charset="0"/>
              </a:rPr>
              <a:t>1</a:t>
            </a:r>
            <a:r>
              <a:rPr lang="en-US" altLang="zh-CN">
                <a:latin typeface="Times New Roman" panose="02020603050405020304" pitchFamily="18" charset="0"/>
              </a:rPr>
              <a:t>B|</a:t>
            </a:r>
            <a:r>
              <a:rPr lang="en-US" altLang="zh-CN" i="1">
                <a:latin typeface="Times New Roman" panose="02020603050405020304" pitchFamily="18" charset="0"/>
              </a:rPr>
              <a:t>a</a:t>
            </a:r>
            <a:r>
              <a:rPr lang="en-US" altLang="zh-CN" i="1" baseline="-25000">
                <a:latin typeface="Times New Roman" panose="02020603050405020304" pitchFamily="18" charset="0"/>
              </a:rPr>
              <a:t>2</a:t>
            </a:r>
            <a:r>
              <a:rPr lang="en-US" altLang="zh-CN">
                <a:latin typeface="Times New Roman" panose="02020603050405020304" pitchFamily="18" charset="0"/>
              </a:rPr>
              <a:t>B|…|</a:t>
            </a:r>
            <a:r>
              <a:rPr lang="en-US" altLang="zh-CN" i="1">
                <a:latin typeface="Times New Roman" panose="02020603050405020304" pitchFamily="18" charset="0"/>
              </a:rPr>
              <a:t>a</a:t>
            </a:r>
            <a:r>
              <a:rPr lang="en-US" altLang="zh-CN" i="1" baseline="-25000">
                <a:latin typeface="Times New Roman" panose="02020603050405020304" pitchFamily="18" charset="0"/>
              </a:rPr>
              <a:t>m</a:t>
            </a:r>
            <a:r>
              <a:rPr lang="en-US" altLang="zh-CN">
                <a:latin typeface="Times New Roman" panose="02020603050405020304" pitchFamily="18" charset="0"/>
              </a:rPr>
              <a:t>B</a:t>
            </a:r>
            <a:r>
              <a:rPr lang="zh-CN" altLang="en-US">
                <a:latin typeface="Times New Roman" panose="02020603050405020304" pitchFamily="18" charset="0"/>
              </a:rPr>
              <a:t>的产生式，构造方程式</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a</a:t>
            </a:r>
            <a:r>
              <a:rPr lang="en-US" altLang="zh-CN" i="1" baseline="-25000">
                <a:latin typeface="Times New Roman" panose="02020603050405020304" pitchFamily="18" charset="0"/>
              </a:rPr>
              <a:t>1</a:t>
            </a:r>
            <a:r>
              <a:rPr lang="en-US" altLang="zh-CN">
                <a:latin typeface="Times New Roman" panose="02020603050405020304" pitchFamily="18" charset="0"/>
              </a:rPr>
              <a:t>|</a:t>
            </a:r>
            <a:r>
              <a:rPr lang="en-US" altLang="zh-CN" i="1">
                <a:latin typeface="Times New Roman" panose="02020603050405020304" pitchFamily="18" charset="0"/>
              </a:rPr>
              <a:t>a</a:t>
            </a:r>
            <a:r>
              <a:rPr lang="en-US" altLang="zh-CN" i="1" baseline="-25000">
                <a:latin typeface="Times New Roman" panose="02020603050405020304" pitchFamily="18" charset="0"/>
              </a:rPr>
              <a:t>2</a:t>
            </a:r>
            <a:r>
              <a:rPr lang="en-US" altLang="zh-CN">
                <a:latin typeface="Times New Roman" panose="02020603050405020304" pitchFamily="18" charset="0"/>
              </a:rPr>
              <a:t>|…|</a:t>
            </a:r>
            <a:r>
              <a:rPr lang="en-US" altLang="zh-CN" i="1">
                <a:latin typeface="Times New Roman" panose="02020603050405020304" pitchFamily="18" charset="0"/>
              </a:rPr>
              <a:t>a</a:t>
            </a:r>
            <a:r>
              <a:rPr lang="en-US" altLang="zh-CN" i="1" baseline="-25000">
                <a:latin typeface="Times New Roman" panose="02020603050405020304" pitchFamily="18" charset="0"/>
              </a:rPr>
              <a:t>m</a:t>
            </a:r>
            <a:r>
              <a:rPr lang="en-US" altLang="zh-CN">
                <a:latin typeface="Times New Roman" panose="02020603050405020304" pitchFamily="18" charset="0"/>
              </a:rPr>
              <a:t>)</a:t>
            </a:r>
            <a:r>
              <a:rPr lang="en-US" altLang="zh-CN" i="1">
                <a:latin typeface="Times New Roman" panose="02020603050405020304" pitchFamily="18" charset="0"/>
              </a:rPr>
              <a:t>B</a:t>
            </a:r>
            <a:r>
              <a:rPr lang="zh-CN" altLang="en-US">
                <a:latin typeface="Times New Roman" panose="02020603050405020304" pitchFamily="18" charset="0"/>
              </a:rPr>
              <a:t>，其中</a:t>
            </a: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i="1">
                <a:latin typeface="Times New Roman" panose="02020603050405020304" pitchFamily="18" charset="0"/>
              </a:rPr>
              <a:t>A</a:t>
            </a:r>
            <a:r>
              <a:rPr lang="zh-CN" altLang="en-US">
                <a:latin typeface="Times New Roman" panose="02020603050405020304" pitchFamily="18" charset="0"/>
              </a:rPr>
              <a:t>。 </a:t>
            </a:r>
          </a:p>
        </p:txBody>
      </p:sp>
      <p:sp>
        <p:nvSpPr>
          <p:cNvPr id="49157" name="Rectangle 2">
            <a:extLst>
              <a:ext uri="{FF2B5EF4-FFF2-40B4-BE49-F238E27FC236}">
                <a16:creationId xmlns:a16="http://schemas.microsoft.com/office/drawing/2014/main" id="{3861807A-9393-4C5E-9E7E-973CAC1FE7EF}"/>
              </a:ext>
            </a:extLst>
          </p:cNvPr>
          <p:cNvSpPr txBox="1">
            <a:spLocks noChangeArrowheads="1"/>
          </p:cNvSpPr>
          <p:nvPr/>
        </p:nvSpPr>
        <p:spPr bwMode="auto">
          <a:xfrm>
            <a:off x="971550" y="541338"/>
            <a:ext cx="8137525" cy="65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3600">
                <a:ea typeface="黑体" panose="02010609060101010101" pitchFamily="49" charset="-122"/>
              </a:rPr>
              <a:t>1. </a:t>
            </a:r>
            <a:r>
              <a:rPr lang="zh-CN" altLang="en-US" sz="3600">
                <a:ea typeface="黑体" panose="02010609060101010101" pitchFamily="49" charset="-122"/>
              </a:rPr>
              <a:t>根据正则文法构造等价的正则表达式 </a:t>
            </a:r>
          </a:p>
        </p:txBody>
      </p:sp>
      <p:sp>
        <p:nvSpPr>
          <p:cNvPr id="2" name="圆角矩形标注 1">
            <a:extLst>
              <a:ext uri="{FF2B5EF4-FFF2-40B4-BE49-F238E27FC236}">
                <a16:creationId xmlns:a16="http://schemas.microsoft.com/office/drawing/2014/main" id="{FACBED17-62CD-493A-B9D9-A93F4C1E4278}"/>
              </a:ext>
            </a:extLst>
          </p:cNvPr>
          <p:cNvSpPr>
            <a:spLocks noChangeArrowheads="1"/>
          </p:cNvSpPr>
          <p:nvPr/>
        </p:nvSpPr>
        <p:spPr bwMode="auto">
          <a:xfrm>
            <a:off x="2700338" y="3789363"/>
            <a:ext cx="2663825" cy="1008062"/>
          </a:xfrm>
          <a:prstGeom prst="wedgeRoundRectCallout">
            <a:avLst>
              <a:gd name="adj1" fmla="val -20833"/>
              <a:gd name="adj2" fmla="val 62500"/>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600" b="0">
                <a:ea typeface="宋体" panose="02010600030101010101" pitchFamily="2" charset="-122"/>
              </a:rPr>
              <a:t>注意克林闭包符号，注意</a:t>
            </a:r>
            <a:r>
              <a:rPr lang="en-US" altLang="zh-CN" sz="2600" b="0">
                <a:ea typeface="宋体" panose="02010600030101010101" pitchFamily="2" charset="-122"/>
              </a:rPr>
              <a:t>A=A</a:t>
            </a:r>
            <a:endParaRPr lang="zh-CN" altLang="en-US" sz="26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14563">
                                            <p:txEl>
                                              <p:pRg st="0" end="0"/>
                                            </p:txEl>
                                          </p:spTgt>
                                        </p:tgtEl>
                                        <p:attrNameLst>
                                          <p:attrName>style.visibility</p:attrName>
                                        </p:attrNameLst>
                                      </p:cBhvr>
                                      <p:to>
                                        <p:strVal val="visible"/>
                                      </p:to>
                                    </p:set>
                                    <p:animEffect transition="in" filter="barn(inVertical)">
                                      <p:cBhvr>
                                        <p:cTn id="7" dur="500"/>
                                        <p:tgtEl>
                                          <p:spTgt spid="211456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114563">
                                            <p:txEl>
                                              <p:pRg st="1" end="1"/>
                                            </p:txEl>
                                          </p:spTgt>
                                        </p:tgtEl>
                                        <p:attrNameLst>
                                          <p:attrName>style.visibility</p:attrName>
                                        </p:attrNameLst>
                                      </p:cBhvr>
                                      <p:to>
                                        <p:strVal val="visible"/>
                                      </p:to>
                                    </p:set>
                                    <p:animEffect transition="in" filter="barn(inVertical)">
                                      <p:cBhvr>
                                        <p:cTn id="12" dur="500"/>
                                        <p:tgtEl>
                                          <p:spTgt spid="211456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114563">
                                            <p:txEl>
                                              <p:pRg st="2" end="2"/>
                                            </p:txEl>
                                          </p:spTgt>
                                        </p:tgtEl>
                                        <p:attrNameLst>
                                          <p:attrName>style.visibility</p:attrName>
                                        </p:attrNameLst>
                                      </p:cBhvr>
                                      <p:to>
                                        <p:strVal val="visible"/>
                                      </p:to>
                                    </p:set>
                                    <p:animEffect transition="in" filter="barn(inVertical)">
                                      <p:cBhvr>
                                        <p:cTn id="17" dur="500"/>
                                        <p:tgtEl>
                                          <p:spTgt spid="211456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114563">
                                            <p:txEl>
                                              <p:pRg st="3" end="3"/>
                                            </p:txEl>
                                          </p:spTgt>
                                        </p:tgtEl>
                                        <p:attrNameLst>
                                          <p:attrName>style.visibility</p:attrName>
                                        </p:attrNameLst>
                                      </p:cBhvr>
                                      <p:to>
                                        <p:strVal val="visible"/>
                                      </p:to>
                                    </p:set>
                                    <p:animEffect transition="in" filter="barn(inVertical)">
                                      <p:cBhvr>
                                        <p:cTn id="22" dur="500"/>
                                        <p:tgtEl>
                                          <p:spTgt spid="211456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114563">
                                            <p:txEl>
                                              <p:pRg st="4" end="4"/>
                                            </p:txEl>
                                          </p:spTgt>
                                        </p:tgtEl>
                                        <p:attrNameLst>
                                          <p:attrName>style.visibility</p:attrName>
                                        </p:attrNameLst>
                                      </p:cBhvr>
                                      <p:to>
                                        <p:strVal val="visible"/>
                                      </p:to>
                                    </p:set>
                                    <p:animEffect transition="in" filter="barn(inVertical)">
                                      <p:cBhvr>
                                        <p:cTn id="27" dur="500"/>
                                        <p:tgtEl>
                                          <p:spTgt spid="2114563">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arn(inVertical)">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114563">
                                            <p:txEl>
                                              <p:pRg st="5" end="5"/>
                                            </p:txEl>
                                          </p:spTgt>
                                        </p:tgtEl>
                                        <p:attrNameLst>
                                          <p:attrName>style.visibility</p:attrName>
                                        </p:attrNameLst>
                                      </p:cBhvr>
                                      <p:to>
                                        <p:strVal val="visible"/>
                                      </p:to>
                                    </p:set>
                                    <p:animEffect transition="in" filter="barn(inVertical)">
                                      <p:cBhvr>
                                        <p:cTn id="37" dur="500"/>
                                        <p:tgtEl>
                                          <p:spTgt spid="2114563">
                                            <p:txEl>
                                              <p:pRg st="5" end="5"/>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4563" grpId="0" build="p" autoUpdateAnimBg="0"/>
      <p:bldP spid="2"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9BB49A4-99D7-495B-B4C0-9A1CDD4E74C0}"/>
              </a:ext>
            </a:extLst>
          </p:cNvPr>
          <p:cNvSpPr>
            <a:spLocks noGrp="1"/>
          </p:cNvSpPr>
          <p:nvPr>
            <p:ph type="dt" sz="quarter" idx="10"/>
          </p:nvPr>
        </p:nvSpPr>
        <p:spPr>
          <a:xfrm>
            <a:off x="457200" y="6245225"/>
            <a:ext cx="2133600" cy="476250"/>
          </a:xfrm>
          <a:ln>
            <a:miter lim="800000"/>
            <a:headEnd/>
            <a:tailEnd/>
          </a:ln>
        </p:spPr>
        <p:txBody>
          <a:bodyPr anchor="t"/>
          <a:lstStyle/>
          <a:p>
            <a:pPr>
              <a:defRPr/>
            </a:pPr>
            <a:fld id="{8C50B9AA-F48C-47DC-93C1-ED81BD73C697}" type="datetime1">
              <a:rPr lang="zh-CN" altLang="en-US">
                <a:latin typeface="+mn-lt"/>
              </a:rPr>
              <a:pPr>
                <a:defRPr/>
              </a:pPr>
              <a:t>2020/12/14</a:t>
            </a:fld>
            <a:endParaRPr lang="en-US" altLang="zh-CN">
              <a:latin typeface="+mn-lt"/>
            </a:endParaRPr>
          </a:p>
        </p:txBody>
      </p:sp>
      <p:sp>
        <p:nvSpPr>
          <p:cNvPr id="50179" name="灯片编号占位符 5">
            <a:extLst>
              <a:ext uri="{FF2B5EF4-FFF2-40B4-BE49-F238E27FC236}">
                <a16:creationId xmlns:a16="http://schemas.microsoft.com/office/drawing/2014/main" id="{99602E4E-6C47-4661-8789-FE3D789410E2}"/>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3179D98-3073-49EF-896A-70CADAC38789}" type="slidenum">
              <a:rPr lang="en-US" altLang="zh-CN" sz="1400" b="0">
                <a:ea typeface="宋体" panose="02010600030101010101" pitchFamily="2" charset="-122"/>
              </a:rPr>
              <a:pPr>
                <a:spcBef>
                  <a:spcPct val="0"/>
                </a:spcBef>
                <a:buClrTx/>
                <a:buSzTx/>
                <a:buFontTx/>
                <a:buNone/>
              </a:pPr>
              <a:t>44</a:t>
            </a:fld>
            <a:endParaRPr lang="en-US" altLang="zh-CN" sz="1400" b="0">
              <a:ea typeface="宋体" panose="02010600030101010101" pitchFamily="2" charset="-122"/>
            </a:endParaRPr>
          </a:p>
        </p:txBody>
      </p:sp>
      <p:sp>
        <p:nvSpPr>
          <p:cNvPr id="2115587" name="Rectangle 3">
            <a:extLst>
              <a:ext uri="{FF2B5EF4-FFF2-40B4-BE49-F238E27FC236}">
                <a16:creationId xmlns:a16="http://schemas.microsoft.com/office/drawing/2014/main" id="{958FADB7-1110-4657-9D27-D5F1679C4172}"/>
              </a:ext>
            </a:extLst>
          </p:cNvPr>
          <p:cNvSpPr>
            <a:spLocks noGrp="1" noChangeArrowheads="1"/>
          </p:cNvSpPr>
          <p:nvPr>
            <p:ph type="body" idx="4294967295"/>
          </p:nvPr>
        </p:nvSpPr>
        <p:spPr>
          <a:xfrm>
            <a:off x="250825" y="1700213"/>
            <a:ext cx="8664575" cy="4608512"/>
          </a:xfrm>
        </p:spPr>
        <p:txBody>
          <a:bodyPr/>
          <a:lstStyle/>
          <a:p>
            <a:pPr lvl="1" eaLnBrk="1" hangingPunct="1">
              <a:buFont typeface="Wingdings" panose="05000000000000000000" pitchFamily="2" charset="2"/>
              <a:buNone/>
            </a:pPr>
            <a:r>
              <a:rPr lang="en-US" altLang="zh-CN">
                <a:latin typeface="Times New Roman" panose="02020603050405020304" pitchFamily="18" charset="0"/>
              </a:rPr>
              <a:t>(2)</a:t>
            </a:r>
            <a:r>
              <a:rPr lang="zh-CN" altLang="en-US">
                <a:latin typeface="Times New Roman" panose="02020603050405020304" pitchFamily="18" charset="0"/>
              </a:rPr>
              <a:t>解联立方程组，求等价的正则表达式</a:t>
            </a:r>
            <a:r>
              <a:rPr lang="en-US" altLang="zh-CN" i="1">
                <a:latin typeface="Times New Roman" panose="02020603050405020304" pitchFamily="18" charset="0"/>
              </a:rPr>
              <a:t>r</a:t>
            </a:r>
            <a:endParaRPr lang="en-US" altLang="zh-CN">
              <a:latin typeface="Times New Roman" panose="02020603050405020304" pitchFamily="18" charset="0"/>
            </a:endParaRPr>
          </a:p>
          <a:p>
            <a:pPr lvl="1" eaLnBrk="1" hangingPunct="1">
              <a:buFont typeface="Wingdings" panose="05000000000000000000" pitchFamily="2" charset="2"/>
              <a:buNone/>
            </a:pPr>
            <a:r>
              <a:rPr lang="zh-CN" altLang="en-US">
                <a:latin typeface="Times New Roman" panose="02020603050405020304" pitchFamily="18" charset="0"/>
              </a:rPr>
              <a:t>用代入消元法逐个消去方程组中除开始符号</a:t>
            </a:r>
            <a:r>
              <a:rPr lang="en-US" altLang="zh-CN" i="1">
                <a:latin typeface="Times New Roman" panose="02020603050405020304" pitchFamily="18" charset="0"/>
              </a:rPr>
              <a:t>S</a:t>
            </a:r>
            <a:r>
              <a:rPr lang="zh-CN" altLang="en-US">
                <a:latin typeface="Times New Roman" panose="02020603050405020304" pitchFamily="18" charset="0"/>
              </a:rPr>
              <a:t>外的其他变量，最后即可得到关于开始符号</a:t>
            </a:r>
            <a:r>
              <a:rPr lang="en-US" altLang="zh-CN" i="1">
                <a:latin typeface="Times New Roman" panose="02020603050405020304" pitchFamily="18" charset="0"/>
              </a:rPr>
              <a:t>S</a:t>
            </a:r>
            <a:r>
              <a:rPr lang="zh-CN" altLang="en-US">
                <a:latin typeface="Times New Roman" panose="02020603050405020304" pitchFamily="18" charset="0"/>
              </a:rPr>
              <a:t>的解。</a:t>
            </a:r>
            <a:endParaRPr lang="en-US" altLang="zh-CN">
              <a:latin typeface="Times New Roman" panose="02020603050405020304" pitchFamily="18" charset="0"/>
            </a:endParaRPr>
          </a:p>
          <a:p>
            <a:pPr lvl="1" eaLnBrk="1" hangingPunct="1">
              <a:buFont typeface="Wingdings" panose="05000000000000000000" pitchFamily="2" charset="2"/>
              <a:buNone/>
            </a:pPr>
            <a:r>
              <a:rPr lang="zh-CN" altLang="en-US">
                <a:latin typeface="Times New Roman" panose="02020603050405020304" pitchFamily="18" charset="0"/>
              </a:rPr>
              <a:t>代入消元规则如下：</a:t>
            </a:r>
          </a:p>
          <a:p>
            <a:pPr lvl="1" eaLnBrk="1" hangingPunct="1">
              <a:buFont typeface="Wingdings" panose="05000000000000000000" pitchFamily="2" charset="2"/>
              <a:buNone/>
            </a:pPr>
            <a:r>
              <a:rPr lang="zh-CN" altLang="en-US">
                <a:latin typeface="Times New Roman" panose="02020603050405020304" pitchFamily="18" charset="0"/>
              </a:rPr>
              <a:t>① 如果有</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r</a:t>
            </a:r>
            <a:r>
              <a:rPr lang="en-US" altLang="zh-CN" baseline="-25000">
                <a:latin typeface="Times New Roman" panose="02020603050405020304" pitchFamily="18" charset="0"/>
              </a:rPr>
              <a:t>1</a:t>
            </a: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i="1">
                <a:latin typeface="Times New Roman" panose="02020603050405020304" pitchFamily="18" charset="0"/>
              </a:rPr>
              <a:t>r</a:t>
            </a:r>
            <a:r>
              <a:rPr lang="en-US" altLang="zh-CN" baseline="-25000">
                <a:latin typeface="Times New Roman" panose="02020603050405020304" pitchFamily="18" charset="0"/>
              </a:rPr>
              <a:t>2</a:t>
            </a: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i="1">
                <a:latin typeface="Times New Roman" panose="02020603050405020304" pitchFamily="18" charset="0"/>
              </a:rPr>
              <a:t>r</a:t>
            </a:r>
            <a:r>
              <a:rPr lang="en-US" altLang="zh-CN" i="1" baseline="-25000">
                <a:latin typeface="Times New Roman" panose="02020603050405020304" pitchFamily="18" charset="0"/>
              </a:rPr>
              <a:t>n</a:t>
            </a:r>
            <a:r>
              <a:rPr lang="en-US" altLang="zh-CN" i="1">
                <a:latin typeface="Times New Roman" panose="02020603050405020304" pitchFamily="18" charset="0"/>
              </a:rPr>
              <a:t>B</a:t>
            </a:r>
            <a:r>
              <a:rPr lang="zh-CN" altLang="en-US">
                <a:latin typeface="Times New Roman" panose="02020603050405020304" pitchFamily="18" charset="0"/>
              </a:rPr>
              <a:t>，则用</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r</a:t>
            </a:r>
            <a:r>
              <a:rPr lang="en-US" altLang="zh-CN" baseline="-25000">
                <a:latin typeface="Times New Roman" panose="02020603050405020304" pitchFamily="18" charset="0"/>
              </a:rPr>
              <a:t>1</a:t>
            </a:r>
            <a:r>
              <a:rPr lang="en-US" altLang="zh-CN">
                <a:latin typeface="Times New Roman" panose="02020603050405020304" pitchFamily="18" charset="0"/>
              </a:rPr>
              <a:t>|</a:t>
            </a:r>
            <a:r>
              <a:rPr lang="en-US" altLang="zh-CN" i="1">
                <a:latin typeface="Times New Roman" panose="02020603050405020304" pitchFamily="18" charset="0"/>
              </a:rPr>
              <a:t>r</a:t>
            </a:r>
            <a:r>
              <a:rPr lang="en-US" altLang="zh-CN" baseline="-25000">
                <a:latin typeface="Times New Roman" panose="02020603050405020304" pitchFamily="18" charset="0"/>
              </a:rPr>
              <a:t>2</a:t>
            </a:r>
            <a:r>
              <a:rPr lang="en-US" altLang="zh-CN">
                <a:latin typeface="Times New Roman" panose="02020603050405020304" pitchFamily="18" charset="0"/>
              </a:rPr>
              <a:t>|…|</a:t>
            </a:r>
            <a:r>
              <a:rPr lang="en-US" altLang="zh-CN" i="1">
                <a:latin typeface="Times New Roman" panose="02020603050405020304" pitchFamily="18" charset="0"/>
              </a:rPr>
              <a:t>r</a:t>
            </a:r>
            <a:r>
              <a:rPr lang="en-US" altLang="zh-CN" i="1" baseline="-25000">
                <a:latin typeface="Times New Roman" panose="02020603050405020304" pitchFamily="18" charset="0"/>
              </a:rPr>
              <a:t>n</a:t>
            </a:r>
            <a:r>
              <a:rPr lang="en-US" altLang="zh-CN">
                <a:latin typeface="Times New Roman" panose="02020603050405020304" pitchFamily="18" charset="0"/>
              </a:rPr>
              <a:t>)</a:t>
            </a:r>
            <a:r>
              <a:rPr lang="en-US" altLang="zh-CN" i="1">
                <a:latin typeface="Times New Roman" panose="02020603050405020304" pitchFamily="18" charset="0"/>
              </a:rPr>
              <a:t>B</a:t>
            </a:r>
            <a:r>
              <a:rPr lang="zh-CN" altLang="en-US">
                <a:latin typeface="Times New Roman" panose="02020603050405020304" pitchFamily="18" charset="0"/>
              </a:rPr>
              <a:t>替换之，其中</a:t>
            </a: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i="1">
                <a:latin typeface="Times New Roman" panose="02020603050405020304" pitchFamily="18" charset="0"/>
              </a:rPr>
              <a:t>A</a:t>
            </a:r>
            <a:r>
              <a:rPr lang="zh-CN" altLang="en-US">
                <a:latin typeface="Times New Roman" panose="02020603050405020304" pitchFamily="18" charset="0"/>
              </a:rPr>
              <a:t>；</a:t>
            </a:r>
          </a:p>
          <a:p>
            <a:pPr lvl="1" eaLnBrk="1" hangingPunct="1">
              <a:buFont typeface="Wingdings" panose="05000000000000000000" pitchFamily="2" charset="2"/>
              <a:buNone/>
            </a:pPr>
            <a:r>
              <a:rPr lang="zh-CN" altLang="en-US">
                <a:latin typeface="Times New Roman" panose="02020603050405020304" pitchFamily="18" charset="0"/>
              </a:rPr>
              <a:t>② 如果有</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baseline="-25000">
                <a:latin typeface="Times New Roman" panose="02020603050405020304" pitchFamily="18" charset="0"/>
              </a:rPr>
              <a:t>1</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baseline="-25000">
                <a:latin typeface="Times New Roman" panose="02020603050405020304" pitchFamily="18" charset="0"/>
              </a:rPr>
              <a:t>2</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i="1" baseline="-25000">
                <a:latin typeface="Times New Roman" panose="02020603050405020304" pitchFamily="18" charset="0"/>
              </a:rPr>
              <a:t>m</a:t>
            </a:r>
            <a:r>
              <a:rPr lang="en-US" altLang="zh-CN" i="1">
                <a:latin typeface="Times New Roman" panose="02020603050405020304" pitchFamily="18" charset="0"/>
              </a:rPr>
              <a:t>A</a:t>
            </a:r>
            <a:r>
              <a:rPr lang="zh-CN" altLang="en-US">
                <a:latin typeface="Times New Roman" panose="02020603050405020304" pitchFamily="18" charset="0"/>
              </a:rPr>
              <a:t>，则用</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baseline="-25000">
                <a:latin typeface="Times New Roman" panose="02020603050405020304" pitchFamily="18" charset="0"/>
              </a:rPr>
              <a:t>1</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baseline="-25000">
                <a:latin typeface="Times New Roman" panose="02020603050405020304" pitchFamily="18" charset="0"/>
              </a:rPr>
              <a:t>2</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i="1" baseline="-25000">
                <a:latin typeface="Times New Roman" panose="02020603050405020304" pitchFamily="18" charset="0"/>
              </a:rPr>
              <a:t>m</a:t>
            </a:r>
            <a:r>
              <a:rPr lang="en-US" altLang="zh-CN">
                <a:latin typeface="Times New Roman" panose="02020603050405020304" pitchFamily="18" charset="0"/>
              </a:rPr>
              <a:t>)</a:t>
            </a:r>
            <a:r>
              <a:rPr lang="en-US" altLang="zh-CN" baseline="30000">
                <a:latin typeface="Times New Roman" panose="02020603050405020304" pitchFamily="18" charset="0"/>
              </a:rPr>
              <a:t>*</a:t>
            </a:r>
            <a:r>
              <a:rPr lang="en-US" altLang="zh-CN" i="1">
                <a:latin typeface="Times New Roman" panose="02020603050405020304" pitchFamily="18" charset="0"/>
              </a:rPr>
              <a:t>A</a:t>
            </a:r>
            <a:r>
              <a:rPr lang="zh-CN" altLang="en-US">
                <a:latin typeface="Times New Roman" panose="02020603050405020304" pitchFamily="18" charset="0"/>
              </a:rPr>
              <a:t>替换之；</a:t>
            </a:r>
          </a:p>
        </p:txBody>
      </p:sp>
      <p:sp>
        <p:nvSpPr>
          <p:cNvPr id="50181" name="Rectangle 2">
            <a:extLst>
              <a:ext uri="{FF2B5EF4-FFF2-40B4-BE49-F238E27FC236}">
                <a16:creationId xmlns:a16="http://schemas.microsoft.com/office/drawing/2014/main" id="{E2CC2850-AD3D-477B-BFFB-66723B5ABDA9}"/>
              </a:ext>
            </a:extLst>
          </p:cNvPr>
          <p:cNvSpPr txBox="1">
            <a:spLocks noChangeArrowheads="1"/>
          </p:cNvSpPr>
          <p:nvPr/>
        </p:nvSpPr>
        <p:spPr bwMode="auto">
          <a:xfrm>
            <a:off x="971550" y="541338"/>
            <a:ext cx="8137525" cy="65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3600">
                <a:ea typeface="黑体" panose="02010609060101010101" pitchFamily="49" charset="-122"/>
              </a:rPr>
              <a:t>1. </a:t>
            </a:r>
            <a:r>
              <a:rPr lang="zh-CN" altLang="en-US" sz="3600">
                <a:ea typeface="黑体" panose="02010609060101010101" pitchFamily="49" charset="-122"/>
              </a:rPr>
              <a:t>根据正则文法构造等价的正则表达式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15587">
                                            <p:txEl>
                                              <p:pRg st="0" end="0"/>
                                            </p:txEl>
                                          </p:spTgt>
                                        </p:tgtEl>
                                        <p:attrNameLst>
                                          <p:attrName>style.visibility</p:attrName>
                                        </p:attrNameLst>
                                      </p:cBhvr>
                                      <p:to>
                                        <p:strVal val="visible"/>
                                      </p:to>
                                    </p:set>
                                    <p:animEffect transition="in" filter="barn(inVertical)">
                                      <p:cBhvr>
                                        <p:cTn id="7" dur="500"/>
                                        <p:tgtEl>
                                          <p:spTgt spid="211558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115587">
                                            <p:txEl>
                                              <p:pRg st="1" end="1"/>
                                            </p:txEl>
                                          </p:spTgt>
                                        </p:tgtEl>
                                        <p:attrNameLst>
                                          <p:attrName>style.visibility</p:attrName>
                                        </p:attrNameLst>
                                      </p:cBhvr>
                                      <p:to>
                                        <p:strVal val="visible"/>
                                      </p:to>
                                    </p:set>
                                    <p:animEffect transition="in" filter="barn(inVertical)">
                                      <p:cBhvr>
                                        <p:cTn id="12" dur="500"/>
                                        <p:tgtEl>
                                          <p:spTgt spid="211558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115587">
                                            <p:txEl>
                                              <p:pRg st="2" end="2"/>
                                            </p:txEl>
                                          </p:spTgt>
                                        </p:tgtEl>
                                        <p:attrNameLst>
                                          <p:attrName>style.visibility</p:attrName>
                                        </p:attrNameLst>
                                      </p:cBhvr>
                                      <p:to>
                                        <p:strVal val="visible"/>
                                      </p:to>
                                    </p:set>
                                    <p:animEffect transition="in" filter="barn(inVertical)">
                                      <p:cBhvr>
                                        <p:cTn id="17" dur="500"/>
                                        <p:tgtEl>
                                          <p:spTgt spid="211558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115587">
                                            <p:txEl>
                                              <p:pRg st="3" end="3"/>
                                            </p:txEl>
                                          </p:spTgt>
                                        </p:tgtEl>
                                        <p:attrNameLst>
                                          <p:attrName>style.visibility</p:attrName>
                                        </p:attrNameLst>
                                      </p:cBhvr>
                                      <p:to>
                                        <p:strVal val="visible"/>
                                      </p:to>
                                    </p:set>
                                    <p:animEffect transition="in" filter="barn(inVertical)">
                                      <p:cBhvr>
                                        <p:cTn id="22" dur="500"/>
                                        <p:tgtEl>
                                          <p:spTgt spid="211558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115587">
                                            <p:txEl>
                                              <p:pRg st="4" end="4"/>
                                            </p:txEl>
                                          </p:spTgt>
                                        </p:tgtEl>
                                        <p:attrNameLst>
                                          <p:attrName>style.visibility</p:attrName>
                                        </p:attrNameLst>
                                      </p:cBhvr>
                                      <p:to>
                                        <p:strVal val="visible"/>
                                      </p:to>
                                    </p:set>
                                    <p:animEffect transition="in" filter="barn(inVertical)">
                                      <p:cBhvr>
                                        <p:cTn id="27" dur="500"/>
                                        <p:tgtEl>
                                          <p:spTgt spid="2115587">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5587"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DCA1051-22AF-4FCA-B49E-2065D5C413CB}"/>
              </a:ext>
            </a:extLst>
          </p:cNvPr>
          <p:cNvSpPr>
            <a:spLocks noGrp="1"/>
          </p:cNvSpPr>
          <p:nvPr>
            <p:ph type="dt" sz="quarter" idx="10"/>
          </p:nvPr>
        </p:nvSpPr>
        <p:spPr>
          <a:xfrm>
            <a:off x="457200" y="6245225"/>
            <a:ext cx="2133600" cy="476250"/>
          </a:xfrm>
          <a:ln>
            <a:miter lim="800000"/>
            <a:headEnd/>
            <a:tailEnd/>
          </a:ln>
        </p:spPr>
        <p:txBody>
          <a:bodyPr anchor="t"/>
          <a:lstStyle/>
          <a:p>
            <a:pPr>
              <a:defRPr/>
            </a:pPr>
            <a:fld id="{5FA2682F-8915-47E4-BCE3-833C726CCA25}" type="datetime1">
              <a:rPr lang="zh-CN" altLang="en-US">
                <a:latin typeface="+mn-lt"/>
              </a:rPr>
              <a:pPr>
                <a:defRPr/>
              </a:pPr>
              <a:t>2020/12/14</a:t>
            </a:fld>
            <a:endParaRPr lang="en-US" altLang="zh-CN">
              <a:latin typeface="+mn-lt"/>
            </a:endParaRPr>
          </a:p>
        </p:txBody>
      </p:sp>
      <p:sp>
        <p:nvSpPr>
          <p:cNvPr id="51203" name="灯片编号占位符 5">
            <a:extLst>
              <a:ext uri="{FF2B5EF4-FFF2-40B4-BE49-F238E27FC236}">
                <a16:creationId xmlns:a16="http://schemas.microsoft.com/office/drawing/2014/main" id="{8802D1F1-FD92-4B8C-A734-642CAB62F43B}"/>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58E724E-E045-4FFF-855C-EF8BED7198DA}" type="slidenum">
              <a:rPr lang="en-US" altLang="zh-CN" sz="1400" b="0">
                <a:ea typeface="宋体" panose="02010600030101010101" pitchFamily="2" charset="-122"/>
              </a:rPr>
              <a:pPr>
                <a:spcBef>
                  <a:spcPct val="0"/>
                </a:spcBef>
                <a:buClrTx/>
                <a:buSzTx/>
                <a:buFontTx/>
                <a:buNone/>
              </a:pPr>
              <a:t>45</a:t>
            </a:fld>
            <a:endParaRPr lang="en-US" altLang="zh-CN" sz="1400" b="0">
              <a:ea typeface="宋体" panose="02010600030101010101" pitchFamily="2" charset="-122"/>
            </a:endParaRPr>
          </a:p>
        </p:txBody>
      </p:sp>
      <p:sp>
        <p:nvSpPr>
          <p:cNvPr id="2113539" name="Rectangle 3">
            <a:extLst>
              <a:ext uri="{FF2B5EF4-FFF2-40B4-BE49-F238E27FC236}">
                <a16:creationId xmlns:a16="http://schemas.microsoft.com/office/drawing/2014/main" id="{4D89D7BB-2A07-42B3-B77B-014485820A67}"/>
              </a:ext>
            </a:extLst>
          </p:cNvPr>
          <p:cNvSpPr>
            <a:spLocks noGrp="1" noChangeArrowheads="1"/>
          </p:cNvSpPr>
          <p:nvPr>
            <p:ph type="body" idx="4294967295"/>
          </p:nvPr>
        </p:nvSpPr>
        <p:spPr>
          <a:xfrm>
            <a:off x="34925" y="1773238"/>
            <a:ext cx="8893175" cy="4392612"/>
          </a:xfrm>
        </p:spPr>
        <p:txBody>
          <a:bodyPr/>
          <a:lstStyle/>
          <a:p>
            <a:pPr lvl="1" eaLnBrk="1" hangingPunct="1">
              <a:buFont typeface="Wingdings" panose="05000000000000000000" pitchFamily="2" charset="2"/>
              <a:buNone/>
            </a:pPr>
            <a:r>
              <a:rPr lang="en-US" altLang="zh-CN">
                <a:latin typeface="Times New Roman" panose="02020603050405020304" pitchFamily="18" charset="0"/>
              </a:rPr>
              <a:t>③ </a:t>
            </a:r>
            <a:r>
              <a:rPr lang="zh-CN" altLang="en-US">
                <a:latin typeface="Times New Roman" panose="02020603050405020304" pitchFamily="18" charset="0"/>
              </a:rPr>
              <a:t>如果有</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r</a:t>
            </a:r>
            <a:r>
              <a:rPr lang="en-US" altLang="zh-CN" baseline="-25000">
                <a:latin typeface="Times New Roman" panose="02020603050405020304" pitchFamily="18" charset="0"/>
              </a:rPr>
              <a:t>1</a:t>
            </a:r>
            <a:r>
              <a:rPr lang="en-US" altLang="zh-CN">
                <a:latin typeface="Times New Roman" panose="02020603050405020304" pitchFamily="18" charset="0"/>
              </a:rPr>
              <a:t>|</a:t>
            </a:r>
            <a:r>
              <a:rPr lang="en-US" altLang="zh-CN" i="1">
                <a:latin typeface="Times New Roman" panose="02020603050405020304" pitchFamily="18" charset="0"/>
              </a:rPr>
              <a:t>r</a:t>
            </a:r>
            <a:r>
              <a:rPr lang="en-US" altLang="zh-CN" baseline="-25000">
                <a:latin typeface="Times New Roman" panose="02020603050405020304" pitchFamily="18" charset="0"/>
              </a:rPr>
              <a:t>2</a:t>
            </a:r>
            <a:r>
              <a:rPr lang="en-US" altLang="zh-CN">
                <a:latin typeface="Times New Roman" panose="02020603050405020304" pitchFamily="18" charset="0"/>
              </a:rPr>
              <a:t>|…|</a:t>
            </a:r>
            <a:r>
              <a:rPr lang="en-US" altLang="zh-CN" i="1">
                <a:latin typeface="Times New Roman" panose="02020603050405020304" pitchFamily="18" charset="0"/>
              </a:rPr>
              <a:t>r</a:t>
            </a:r>
            <a:r>
              <a:rPr lang="en-US" altLang="zh-CN" i="1" baseline="-25000">
                <a:latin typeface="Times New Roman" panose="02020603050405020304" pitchFamily="18" charset="0"/>
              </a:rPr>
              <a:t>n</a:t>
            </a:r>
            <a:r>
              <a:rPr lang="en-US" altLang="zh-CN">
                <a:latin typeface="Times New Roman" panose="02020603050405020304" pitchFamily="18" charset="0"/>
              </a:rPr>
              <a:t>)</a:t>
            </a:r>
            <a:r>
              <a:rPr lang="en-US" altLang="zh-CN" i="1">
                <a:latin typeface="Times New Roman" panose="02020603050405020304" pitchFamily="18" charset="0"/>
              </a:rPr>
              <a:t>B</a:t>
            </a:r>
            <a:r>
              <a:rPr lang="zh-CN" altLang="en-US">
                <a:latin typeface="Times New Roman" panose="02020603050405020304" pitchFamily="18" charset="0"/>
              </a:rPr>
              <a:t>，</a:t>
            </a: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baseline="-25000">
                <a:latin typeface="Times New Roman" panose="02020603050405020304" pitchFamily="18" charset="0"/>
              </a:rPr>
              <a:t>1</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baseline="-25000">
                <a:latin typeface="Times New Roman" panose="02020603050405020304" pitchFamily="18" charset="0"/>
              </a:rPr>
              <a:t>2</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i="1" baseline="-25000">
                <a:latin typeface="Times New Roman" panose="02020603050405020304" pitchFamily="18" charset="0"/>
              </a:rPr>
              <a:t>m</a:t>
            </a:r>
            <a:r>
              <a:rPr lang="en-US" altLang="zh-CN">
                <a:latin typeface="Times New Roman" panose="02020603050405020304" pitchFamily="18" charset="0"/>
              </a:rPr>
              <a:t>)</a:t>
            </a:r>
            <a:r>
              <a:rPr lang="en-US" altLang="zh-CN" i="1">
                <a:latin typeface="Times New Roman" panose="02020603050405020304" pitchFamily="18" charset="0"/>
              </a:rPr>
              <a:t>C</a:t>
            </a:r>
            <a:r>
              <a:rPr lang="zh-CN" altLang="en-US">
                <a:latin typeface="Times New Roman" panose="02020603050405020304" pitchFamily="18" charset="0"/>
              </a:rPr>
              <a:t>，则用</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r</a:t>
            </a:r>
            <a:r>
              <a:rPr lang="en-US" altLang="zh-CN" baseline="-25000">
                <a:latin typeface="Times New Roman" panose="02020603050405020304" pitchFamily="18" charset="0"/>
              </a:rPr>
              <a:t>1</a:t>
            </a:r>
            <a:r>
              <a:rPr lang="en-US" altLang="zh-CN">
                <a:latin typeface="Times New Roman" panose="02020603050405020304" pitchFamily="18" charset="0"/>
              </a:rPr>
              <a:t>|</a:t>
            </a:r>
            <a:r>
              <a:rPr lang="en-US" altLang="zh-CN" i="1">
                <a:latin typeface="Times New Roman" panose="02020603050405020304" pitchFamily="18" charset="0"/>
              </a:rPr>
              <a:t>r</a:t>
            </a:r>
            <a:r>
              <a:rPr lang="en-US" altLang="zh-CN" baseline="-25000">
                <a:latin typeface="Times New Roman" panose="02020603050405020304" pitchFamily="18" charset="0"/>
              </a:rPr>
              <a:t>2</a:t>
            </a:r>
            <a:r>
              <a:rPr lang="en-US" altLang="zh-CN">
                <a:latin typeface="Times New Roman" panose="02020603050405020304" pitchFamily="18" charset="0"/>
              </a:rPr>
              <a:t>|…|</a:t>
            </a:r>
            <a:r>
              <a:rPr lang="en-US" altLang="zh-CN" i="1">
                <a:latin typeface="Times New Roman" panose="02020603050405020304" pitchFamily="18" charset="0"/>
              </a:rPr>
              <a:t>r</a:t>
            </a:r>
            <a:r>
              <a:rPr lang="en-US" altLang="zh-CN" baseline="-25000">
                <a:latin typeface="Times New Roman" panose="02020603050405020304" pitchFamily="18" charset="0"/>
              </a:rPr>
              <a:t>n</a:t>
            </a:r>
            <a:r>
              <a:rPr lang="en-US" altLang="zh-CN">
                <a:latin typeface="Times New Roman" panose="02020603050405020304" pitchFamily="18" charset="0"/>
              </a:rPr>
              <a:t>) (</a:t>
            </a:r>
            <a:r>
              <a:rPr lang="en-US" altLang="zh-CN" i="1">
                <a:latin typeface="Times New Roman" panose="02020603050405020304" pitchFamily="18" charset="0"/>
              </a:rPr>
              <a:t>t</a:t>
            </a:r>
            <a:r>
              <a:rPr lang="en-US" altLang="zh-CN" baseline="-25000">
                <a:latin typeface="Times New Roman" panose="02020603050405020304" pitchFamily="18" charset="0"/>
              </a:rPr>
              <a:t>1</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baseline="-25000">
                <a:latin typeface="Times New Roman" panose="02020603050405020304" pitchFamily="18" charset="0"/>
              </a:rPr>
              <a:t>2</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i="1" baseline="-25000">
                <a:latin typeface="Times New Roman" panose="02020603050405020304" pitchFamily="18" charset="0"/>
              </a:rPr>
              <a:t>m</a:t>
            </a:r>
            <a:r>
              <a:rPr lang="en-US" altLang="zh-CN" i="1">
                <a:latin typeface="Times New Roman" panose="02020603050405020304" pitchFamily="18" charset="0"/>
              </a:rPr>
              <a:t>)C</a:t>
            </a:r>
            <a:r>
              <a:rPr lang="zh-CN" altLang="en-US">
                <a:latin typeface="Times New Roman" panose="02020603050405020304" pitchFamily="18" charset="0"/>
              </a:rPr>
              <a:t>替换之，其中</a:t>
            </a: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i="1">
                <a:latin typeface="Times New Roman" panose="02020603050405020304" pitchFamily="18" charset="0"/>
              </a:rPr>
              <a:t>A</a:t>
            </a:r>
            <a:r>
              <a:rPr lang="zh-CN" altLang="en-US">
                <a:latin typeface="Times New Roman" panose="02020603050405020304" pitchFamily="18" charset="0"/>
              </a:rPr>
              <a:t>；</a:t>
            </a:r>
          </a:p>
          <a:p>
            <a:pPr lvl="1" eaLnBrk="1" hangingPunct="1">
              <a:buFont typeface="Wingdings" panose="05000000000000000000" pitchFamily="2" charset="2"/>
              <a:buNone/>
            </a:pPr>
            <a:r>
              <a:rPr lang="zh-CN" altLang="en-US">
                <a:latin typeface="Times New Roman" panose="02020603050405020304" pitchFamily="18" charset="0"/>
              </a:rPr>
              <a:t>   如果有</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r</a:t>
            </a:r>
            <a:r>
              <a:rPr lang="en-US" altLang="zh-CN" baseline="-25000">
                <a:latin typeface="Times New Roman" panose="02020603050405020304" pitchFamily="18" charset="0"/>
              </a:rPr>
              <a:t>1</a:t>
            </a:r>
            <a:r>
              <a:rPr lang="en-US" altLang="zh-CN">
                <a:latin typeface="Times New Roman" panose="02020603050405020304" pitchFamily="18" charset="0"/>
              </a:rPr>
              <a:t>|</a:t>
            </a:r>
            <a:r>
              <a:rPr lang="en-US" altLang="zh-CN" i="1">
                <a:latin typeface="Times New Roman" panose="02020603050405020304" pitchFamily="18" charset="0"/>
              </a:rPr>
              <a:t>r</a:t>
            </a:r>
            <a:r>
              <a:rPr lang="en-US" altLang="zh-CN" baseline="-25000">
                <a:latin typeface="Times New Roman" panose="02020603050405020304" pitchFamily="18" charset="0"/>
              </a:rPr>
              <a:t>2</a:t>
            </a:r>
            <a:r>
              <a:rPr lang="en-US" altLang="zh-CN">
                <a:latin typeface="Times New Roman" panose="02020603050405020304" pitchFamily="18" charset="0"/>
              </a:rPr>
              <a:t>|…|</a:t>
            </a:r>
            <a:r>
              <a:rPr lang="en-US" altLang="zh-CN" i="1">
                <a:latin typeface="Times New Roman" panose="02020603050405020304" pitchFamily="18" charset="0"/>
              </a:rPr>
              <a:t>r</a:t>
            </a:r>
            <a:r>
              <a:rPr lang="en-US" altLang="zh-CN" i="1" baseline="-25000">
                <a:latin typeface="Times New Roman" panose="02020603050405020304" pitchFamily="18" charset="0"/>
              </a:rPr>
              <a:t>n</a:t>
            </a:r>
            <a:r>
              <a:rPr lang="en-US" altLang="zh-CN">
                <a:latin typeface="Times New Roman" panose="02020603050405020304" pitchFamily="18" charset="0"/>
              </a:rPr>
              <a:t>)</a:t>
            </a:r>
            <a:r>
              <a:rPr lang="en-US" altLang="zh-CN" i="1">
                <a:latin typeface="Times New Roman" panose="02020603050405020304" pitchFamily="18" charset="0"/>
              </a:rPr>
              <a:t>B</a:t>
            </a:r>
            <a:r>
              <a:rPr lang="zh-CN" altLang="en-US">
                <a:latin typeface="Times New Roman" panose="02020603050405020304" pitchFamily="18" charset="0"/>
              </a:rPr>
              <a:t>，</a:t>
            </a: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baseline="-25000">
                <a:latin typeface="Times New Roman" panose="02020603050405020304" pitchFamily="18" charset="0"/>
              </a:rPr>
              <a:t>1</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baseline="-25000">
                <a:latin typeface="Times New Roman" panose="02020603050405020304" pitchFamily="18" charset="0"/>
              </a:rPr>
              <a:t>2</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i="1" baseline="-25000">
                <a:latin typeface="Times New Roman" panose="02020603050405020304" pitchFamily="18" charset="0"/>
              </a:rPr>
              <a:t>m</a:t>
            </a:r>
            <a:r>
              <a:rPr lang="en-US" altLang="zh-CN">
                <a:latin typeface="Times New Roman" panose="02020603050405020304" pitchFamily="18" charset="0"/>
              </a:rPr>
              <a:t>)</a:t>
            </a:r>
            <a:r>
              <a:rPr lang="zh-CN" altLang="en-US">
                <a:latin typeface="Times New Roman" panose="02020603050405020304" pitchFamily="18" charset="0"/>
              </a:rPr>
              <a:t>，则用</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r</a:t>
            </a:r>
            <a:r>
              <a:rPr lang="en-US" altLang="zh-CN" baseline="-25000">
                <a:latin typeface="Times New Roman" panose="02020603050405020304" pitchFamily="18" charset="0"/>
              </a:rPr>
              <a:t>1</a:t>
            </a:r>
            <a:r>
              <a:rPr lang="en-US" altLang="zh-CN">
                <a:latin typeface="Times New Roman" panose="02020603050405020304" pitchFamily="18" charset="0"/>
              </a:rPr>
              <a:t>|</a:t>
            </a:r>
            <a:r>
              <a:rPr lang="en-US" altLang="zh-CN" i="1">
                <a:latin typeface="Times New Roman" panose="02020603050405020304" pitchFamily="18" charset="0"/>
              </a:rPr>
              <a:t>r</a:t>
            </a:r>
            <a:r>
              <a:rPr lang="en-US" altLang="zh-CN" baseline="-25000">
                <a:latin typeface="Times New Roman" panose="02020603050405020304" pitchFamily="18" charset="0"/>
              </a:rPr>
              <a:t>2</a:t>
            </a:r>
            <a:r>
              <a:rPr lang="en-US" altLang="zh-CN">
                <a:latin typeface="Times New Roman" panose="02020603050405020304" pitchFamily="18" charset="0"/>
              </a:rPr>
              <a:t>|…|</a:t>
            </a:r>
            <a:r>
              <a:rPr lang="en-US" altLang="zh-CN" i="1">
                <a:latin typeface="Times New Roman" panose="02020603050405020304" pitchFamily="18" charset="0"/>
              </a:rPr>
              <a:t>r</a:t>
            </a:r>
            <a:r>
              <a:rPr lang="en-US" altLang="zh-CN" baseline="-25000">
                <a:latin typeface="Times New Roman" panose="02020603050405020304" pitchFamily="18" charset="0"/>
              </a:rPr>
              <a:t>n</a:t>
            </a:r>
            <a:r>
              <a:rPr lang="en-US" altLang="zh-CN">
                <a:latin typeface="Times New Roman" panose="02020603050405020304" pitchFamily="18" charset="0"/>
              </a:rPr>
              <a:t>) (</a:t>
            </a:r>
            <a:r>
              <a:rPr lang="en-US" altLang="zh-CN" i="1">
                <a:latin typeface="Times New Roman" panose="02020603050405020304" pitchFamily="18" charset="0"/>
              </a:rPr>
              <a:t>t</a:t>
            </a:r>
            <a:r>
              <a:rPr lang="en-US" altLang="zh-CN" baseline="-25000">
                <a:latin typeface="Times New Roman" panose="02020603050405020304" pitchFamily="18" charset="0"/>
              </a:rPr>
              <a:t>1</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baseline="-25000">
                <a:latin typeface="Times New Roman" panose="02020603050405020304" pitchFamily="18" charset="0"/>
              </a:rPr>
              <a:t>2</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baseline="-25000">
                <a:latin typeface="Times New Roman" panose="02020603050405020304" pitchFamily="18" charset="0"/>
              </a:rPr>
              <a:t>m</a:t>
            </a:r>
            <a:r>
              <a:rPr lang="en-US" altLang="zh-CN">
                <a:latin typeface="Times New Roman" panose="02020603050405020304" pitchFamily="18" charset="0"/>
              </a:rPr>
              <a:t>)</a:t>
            </a:r>
            <a:r>
              <a:rPr lang="zh-CN" altLang="en-US">
                <a:latin typeface="Times New Roman" panose="02020603050405020304" pitchFamily="18" charset="0"/>
              </a:rPr>
              <a:t>替换之，其中</a:t>
            </a: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i="1">
                <a:latin typeface="Times New Roman" panose="02020603050405020304" pitchFamily="18" charset="0"/>
              </a:rPr>
              <a:t>A</a:t>
            </a:r>
            <a:r>
              <a:rPr lang="zh-CN" altLang="en-US">
                <a:latin typeface="Times New Roman" panose="02020603050405020304" pitchFamily="18" charset="0"/>
              </a:rPr>
              <a:t>；</a:t>
            </a:r>
          </a:p>
          <a:p>
            <a:pPr lvl="1" eaLnBrk="1" hangingPunct="1">
              <a:buFont typeface="Wingdings" panose="05000000000000000000" pitchFamily="2" charset="2"/>
              <a:buNone/>
            </a:pPr>
            <a:r>
              <a:rPr lang="zh-CN" altLang="en-US">
                <a:latin typeface="Times New Roman" panose="02020603050405020304" pitchFamily="18" charset="0"/>
              </a:rPr>
              <a:t>④ 对</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baseline="-25000">
                <a:latin typeface="Times New Roman" panose="02020603050405020304" pitchFamily="18" charset="0"/>
              </a:rPr>
              <a:t>1</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baseline="-25000">
                <a:latin typeface="Times New Roman" panose="02020603050405020304" pitchFamily="18" charset="0"/>
              </a:rPr>
              <a:t>2</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i="1" baseline="-25000">
                <a:latin typeface="Times New Roman" panose="02020603050405020304" pitchFamily="18" charset="0"/>
              </a:rPr>
              <a:t>m</a:t>
            </a:r>
            <a:r>
              <a:rPr lang="en-US" altLang="zh-CN">
                <a:latin typeface="Times New Roman" panose="02020603050405020304" pitchFamily="18" charset="0"/>
              </a:rPr>
              <a:t>)</a:t>
            </a:r>
            <a:r>
              <a:rPr lang="en-US" altLang="zh-CN" baseline="30000">
                <a:latin typeface="Times New Roman" panose="02020603050405020304" pitchFamily="18" charset="0"/>
              </a:rPr>
              <a:t>*</a:t>
            </a:r>
            <a:r>
              <a:rPr lang="en-US" altLang="zh-CN" i="1">
                <a:latin typeface="Times New Roman" panose="02020603050405020304" pitchFamily="18" charset="0"/>
              </a:rPr>
              <a:t>A</a:t>
            </a:r>
            <a:r>
              <a:rPr lang="zh-CN" altLang="en-US">
                <a:latin typeface="Times New Roman" panose="02020603050405020304" pitchFamily="18" charset="0"/>
              </a:rPr>
              <a:t>且</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r</a:t>
            </a:r>
            <a:r>
              <a:rPr lang="en-US" altLang="zh-CN" baseline="-25000">
                <a:latin typeface="Times New Roman" panose="02020603050405020304" pitchFamily="18" charset="0"/>
              </a:rPr>
              <a:t>1</a:t>
            </a:r>
            <a:r>
              <a:rPr lang="en-US" altLang="zh-CN">
                <a:latin typeface="Times New Roman" panose="02020603050405020304" pitchFamily="18" charset="0"/>
              </a:rPr>
              <a:t>|</a:t>
            </a:r>
            <a:r>
              <a:rPr lang="en-US" altLang="zh-CN" i="1">
                <a:latin typeface="Times New Roman" panose="02020603050405020304" pitchFamily="18" charset="0"/>
              </a:rPr>
              <a:t>r</a:t>
            </a:r>
            <a:r>
              <a:rPr lang="en-US" altLang="zh-CN" baseline="-25000">
                <a:latin typeface="Times New Roman" panose="02020603050405020304" pitchFamily="18" charset="0"/>
              </a:rPr>
              <a:t>2</a:t>
            </a:r>
            <a:r>
              <a:rPr lang="en-US" altLang="zh-CN">
                <a:latin typeface="Times New Roman" panose="02020603050405020304" pitchFamily="18" charset="0"/>
              </a:rPr>
              <a:t>|…|</a:t>
            </a:r>
            <a:r>
              <a:rPr lang="en-US" altLang="zh-CN" i="1">
                <a:latin typeface="Times New Roman" panose="02020603050405020304" pitchFamily="18" charset="0"/>
              </a:rPr>
              <a:t>r</a:t>
            </a:r>
            <a:r>
              <a:rPr lang="en-US" altLang="zh-CN" i="1" baseline="-25000">
                <a:latin typeface="Times New Roman" panose="02020603050405020304" pitchFamily="18" charset="0"/>
              </a:rPr>
              <a:t>n</a:t>
            </a:r>
            <a:r>
              <a:rPr lang="en-US" altLang="zh-CN">
                <a:latin typeface="Times New Roman" panose="02020603050405020304" pitchFamily="18" charset="0"/>
              </a:rPr>
              <a:t>)</a:t>
            </a:r>
            <a:r>
              <a:rPr lang="en-US" altLang="zh-CN" i="1">
                <a:latin typeface="Times New Roman" panose="02020603050405020304" pitchFamily="18" charset="0"/>
              </a:rPr>
              <a:t>B</a:t>
            </a:r>
            <a:r>
              <a:rPr lang="zh-CN" altLang="en-US">
                <a:latin typeface="Times New Roman" panose="02020603050405020304" pitchFamily="18" charset="0"/>
              </a:rPr>
              <a:t>，其中</a:t>
            </a: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i="1">
                <a:latin typeface="Times New Roman" panose="02020603050405020304" pitchFamily="18" charset="0"/>
              </a:rPr>
              <a:t>A</a:t>
            </a:r>
            <a:r>
              <a:rPr lang="zh-CN" altLang="en-US" i="1">
                <a:latin typeface="Times New Roman" panose="02020603050405020304" pitchFamily="18" charset="0"/>
              </a:rPr>
              <a:t>，</a:t>
            </a:r>
            <a:r>
              <a:rPr lang="zh-CN" altLang="en-US">
                <a:latin typeface="Times New Roman" panose="02020603050405020304" pitchFamily="18" charset="0"/>
              </a:rPr>
              <a:t>则用</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baseline="-25000">
                <a:latin typeface="Times New Roman" panose="02020603050405020304" pitchFamily="18" charset="0"/>
              </a:rPr>
              <a:t>1</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baseline="-25000">
                <a:latin typeface="Times New Roman" panose="02020603050405020304" pitchFamily="18" charset="0"/>
              </a:rPr>
              <a:t>2</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i="1" baseline="-25000">
                <a:latin typeface="Times New Roman" panose="02020603050405020304" pitchFamily="18" charset="0"/>
              </a:rPr>
              <a:t>m</a:t>
            </a:r>
            <a:r>
              <a:rPr lang="en-US" altLang="zh-CN">
                <a:latin typeface="Times New Roman" panose="02020603050405020304" pitchFamily="18" charset="0"/>
              </a:rPr>
              <a:t>)</a:t>
            </a:r>
            <a:r>
              <a:rPr lang="en-US" altLang="zh-CN" baseline="30000">
                <a:latin typeface="Times New Roman" panose="02020603050405020304" pitchFamily="18" charset="0"/>
              </a:rPr>
              <a:t>*</a:t>
            </a:r>
            <a:r>
              <a:rPr lang="en-US" altLang="zh-CN">
                <a:latin typeface="Times New Roman" panose="02020603050405020304" pitchFamily="18" charset="0"/>
              </a:rPr>
              <a:t> (</a:t>
            </a:r>
            <a:r>
              <a:rPr lang="en-US" altLang="zh-CN" i="1">
                <a:latin typeface="Times New Roman" panose="02020603050405020304" pitchFamily="18" charset="0"/>
              </a:rPr>
              <a:t>r</a:t>
            </a:r>
            <a:r>
              <a:rPr lang="en-US" altLang="zh-CN" baseline="-25000">
                <a:latin typeface="Times New Roman" panose="02020603050405020304" pitchFamily="18" charset="0"/>
              </a:rPr>
              <a:t>1</a:t>
            </a:r>
            <a:r>
              <a:rPr lang="en-US" altLang="zh-CN">
                <a:latin typeface="Times New Roman" panose="02020603050405020304" pitchFamily="18" charset="0"/>
              </a:rPr>
              <a:t>|</a:t>
            </a:r>
            <a:r>
              <a:rPr lang="en-US" altLang="zh-CN" i="1">
                <a:latin typeface="Times New Roman" panose="02020603050405020304" pitchFamily="18" charset="0"/>
              </a:rPr>
              <a:t>r</a:t>
            </a:r>
            <a:r>
              <a:rPr lang="en-US" altLang="zh-CN" baseline="-25000">
                <a:latin typeface="Times New Roman" panose="02020603050405020304" pitchFamily="18" charset="0"/>
              </a:rPr>
              <a:t>2</a:t>
            </a:r>
            <a:r>
              <a:rPr lang="en-US" altLang="zh-CN">
                <a:latin typeface="Times New Roman" panose="02020603050405020304" pitchFamily="18" charset="0"/>
              </a:rPr>
              <a:t>|…|</a:t>
            </a:r>
            <a:r>
              <a:rPr lang="en-US" altLang="zh-CN" i="1">
                <a:latin typeface="Times New Roman" panose="02020603050405020304" pitchFamily="18" charset="0"/>
              </a:rPr>
              <a:t>r</a:t>
            </a:r>
            <a:r>
              <a:rPr lang="en-US" altLang="zh-CN" i="1" baseline="-25000">
                <a:latin typeface="Times New Roman" panose="02020603050405020304" pitchFamily="18" charset="0"/>
              </a:rPr>
              <a:t>n</a:t>
            </a:r>
            <a:r>
              <a:rPr lang="en-US" altLang="zh-CN">
                <a:latin typeface="Times New Roman" panose="02020603050405020304" pitchFamily="18" charset="0"/>
              </a:rPr>
              <a:t>)</a:t>
            </a:r>
            <a:r>
              <a:rPr lang="en-US" altLang="zh-CN" i="1">
                <a:latin typeface="Times New Roman" panose="02020603050405020304" pitchFamily="18" charset="0"/>
              </a:rPr>
              <a:t>B</a:t>
            </a:r>
            <a:r>
              <a:rPr lang="zh-CN" altLang="en-US">
                <a:latin typeface="Times New Roman" panose="02020603050405020304" pitchFamily="18" charset="0"/>
              </a:rPr>
              <a:t>替换之；</a:t>
            </a:r>
          </a:p>
          <a:p>
            <a:pPr lvl="1" eaLnBrk="1" hangingPunct="1">
              <a:buFont typeface="Wingdings" panose="05000000000000000000" pitchFamily="2" charset="2"/>
              <a:buNone/>
            </a:pPr>
            <a:r>
              <a:rPr lang="zh-CN" altLang="en-US">
                <a:latin typeface="Times New Roman" panose="02020603050405020304" pitchFamily="18" charset="0"/>
              </a:rPr>
              <a:t>   对</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baseline="-25000">
                <a:latin typeface="Times New Roman" panose="02020603050405020304" pitchFamily="18" charset="0"/>
              </a:rPr>
              <a:t>1</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baseline="-25000">
                <a:latin typeface="Times New Roman" panose="02020603050405020304" pitchFamily="18" charset="0"/>
              </a:rPr>
              <a:t>2</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i="1" baseline="-25000">
                <a:latin typeface="Times New Roman" panose="02020603050405020304" pitchFamily="18" charset="0"/>
              </a:rPr>
              <a:t>m</a:t>
            </a:r>
            <a:r>
              <a:rPr lang="en-US" altLang="zh-CN">
                <a:latin typeface="Times New Roman" panose="02020603050405020304" pitchFamily="18" charset="0"/>
              </a:rPr>
              <a:t>)</a:t>
            </a:r>
            <a:r>
              <a:rPr lang="en-US" altLang="zh-CN" baseline="30000">
                <a:latin typeface="Times New Roman" panose="02020603050405020304" pitchFamily="18" charset="0"/>
              </a:rPr>
              <a:t>*</a:t>
            </a:r>
            <a:r>
              <a:rPr lang="en-US" altLang="zh-CN" i="1">
                <a:latin typeface="Times New Roman" panose="02020603050405020304" pitchFamily="18" charset="0"/>
              </a:rPr>
              <a:t>A</a:t>
            </a:r>
            <a:r>
              <a:rPr lang="zh-CN" altLang="en-US">
                <a:latin typeface="Times New Roman" panose="02020603050405020304" pitchFamily="18" charset="0"/>
              </a:rPr>
              <a:t>且</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r</a:t>
            </a:r>
            <a:r>
              <a:rPr lang="en-US" altLang="zh-CN" baseline="-25000">
                <a:latin typeface="Times New Roman" panose="02020603050405020304" pitchFamily="18" charset="0"/>
              </a:rPr>
              <a:t>1</a:t>
            </a:r>
            <a:r>
              <a:rPr lang="en-US" altLang="zh-CN">
                <a:latin typeface="Times New Roman" panose="02020603050405020304" pitchFamily="18" charset="0"/>
              </a:rPr>
              <a:t>|</a:t>
            </a:r>
            <a:r>
              <a:rPr lang="en-US" altLang="zh-CN" i="1">
                <a:latin typeface="Times New Roman" panose="02020603050405020304" pitchFamily="18" charset="0"/>
              </a:rPr>
              <a:t>r</a:t>
            </a:r>
            <a:r>
              <a:rPr lang="en-US" altLang="zh-CN" baseline="-25000">
                <a:latin typeface="Times New Roman" panose="02020603050405020304" pitchFamily="18" charset="0"/>
              </a:rPr>
              <a:t>2</a:t>
            </a:r>
            <a:r>
              <a:rPr lang="en-US" altLang="zh-CN">
                <a:latin typeface="Times New Roman" panose="02020603050405020304" pitchFamily="18" charset="0"/>
              </a:rPr>
              <a:t>|…|</a:t>
            </a:r>
            <a:r>
              <a:rPr lang="en-US" altLang="zh-CN" i="1">
                <a:latin typeface="Times New Roman" panose="02020603050405020304" pitchFamily="18" charset="0"/>
              </a:rPr>
              <a:t>r</a:t>
            </a:r>
            <a:r>
              <a:rPr lang="en-US" altLang="zh-CN" i="1" baseline="-25000">
                <a:latin typeface="Times New Roman" panose="02020603050405020304" pitchFamily="18" charset="0"/>
              </a:rPr>
              <a:t>n</a:t>
            </a:r>
            <a:r>
              <a:rPr lang="zh-CN" altLang="en-US">
                <a:latin typeface="Times New Roman" panose="02020603050405020304" pitchFamily="18" charset="0"/>
              </a:rPr>
              <a:t>则用</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baseline="-25000">
                <a:latin typeface="Times New Roman" panose="02020603050405020304" pitchFamily="18" charset="0"/>
              </a:rPr>
              <a:t>1</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baseline="-25000">
                <a:latin typeface="Times New Roman" panose="02020603050405020304" pitchFamily="18" charset="0"/>
              </a:rPr>
              <a:t>2</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i="1" baseline="-25000">
                <a:latin typeface="Times New Roman" panose="02020603050405020304" pitchFamily="18" charset="0"/>
              </a:rPr>
              <a:t>m</a:t>
            </a:r>
            <a:r>
              <a:rPr lang="en-US" altLang="zh-CN">
                <a:latin typeface="Times New Roman" panose="02020603050405020304" pitchFamily="18" charset="0"/>
              </a:rPr>
              <a:t>)</a:t>
            </a:r>
            <a:r>
              <a:rPr lang="en-US" altLang="zh-CN" baseline="30000">
                <a:latin typeface="Times New Roman" panose="02020603050405020304" pitchFamily="18" charset="0"/>
              </a:rPr>
              <a:t>*</a:t>
            </a:r>
            <a:r>
              <a:rPr lang="en-US" altLang="zh-CN">
                <a:latin typeface="Times New Roman" panose="02020603050405020304" pitchFamily="18" charset="0"/>
              </a:rPr>
              <a:t> (</a:t>
            </a:r>
            <a:r>
              <a:rPr lang="en-US" altLang="zh-CN" i="1">
                <a:latin typeface="Times New Roman" panose="02020603050405020304" pitchFamily="18" charset="0"/>
              </a:rPr>
              <a:t>r</a:t>
            </a:r>
            <a:r>
              <a:rPr lang="en-US" altLang="zh-CN" baseline="-25000">
                <a:latin typeface="Times New Roman" panose="02020603050405020304" pitchFamily="18" charset="0"/>
              </a:rPr>
              <a:t>1</a:t>
            </a:r>
            <a:r>
              <a:rPr lang="en-US" altLang="zh-CN">
                <a:latin typeface="Times New Roman" panose="02020603050405020304" pitchFamily="18" charset="0"/>
              </a:rPr>
              <a:t>|</a:t>
            </a:r>
            <a:r>
              <a:rPr lang="en-US" altLang="zh-CN" i="1">
                <a:latin typeface="Times New Roman" panose="02020603050405020304" pitchFamily="18" charset="0"/>
              </a:rPr>
              <a:t>r</a:t>
            </a:r>
            <a:r>
              <a:rPr lang="en-US" altLang="zh-CN" baseline="-25000">
                <a:latin typeface="Times New Roman" panose="02020603050405020304" pitchFamily="18" charset="0"/>
              </a:rPr>
              <a:t>2</a:t>
            </a:r>
            <a:r>
              <a:rPr lang="en-US" altLang="zh-CN">
                <a:latin typeface="Times New Roman" panose="02020603050405020304" pitchFamily="18" charset="0"/>
              </a:rPr>
              <a:t>|…|</a:t>
            </a:r>
            <a:r>
              <a:rPr lang="en-US" altLang="zh-CN" i="1">
                <a:latin typeface="Times New Roman" panose="02020603050405020304" pitchFamily="18" charset="0"/>
              </a:rPr>
              <a:t>r</a:t>
            </a:r>
            <a:r>
              <a:rPr lang="en-US" altLang="zh-CN" i="1" baseline="-25000">
                <a:latin typeface="Times New Roman" panose="02020603050405020304" pitchFamily="18" charset="0"/>
              </a:rPr>
              <a:t>n</a:t>
            </a:r>
            <a:r>
              <a:rPr lang="en-US" altLang="zh-CN">
                <a:latin typeface="Times New Roman" panose="02020603050405020304" pitchFamily="18" charset="0"/>
              </a:rPr>
              <a:t>)</a:t>
            </a:r>
            <a:r>
              <a:rPr lang="zh-CN" altLang="en-US">
                <a:latin typeface="Times New Roman" panose="02020603050405020304" pitchFamily="18" charset="0"/>
              </a:rPr>
              <a:t>替换之；</a:t>
            </a:r>
          </a:p>
        </p:txBody>
      </p:sp>
      <p:sp>
        <p:nvSpPr>
          <p:cNvPr id="51205" name="Rectangle 2">
            <a:extLst>
              <a:ext uri="{FF2B5EF4-FFF2-40B4-BE49-F238E27FC236}">
                <a16:creationId xmlns:a16="http://schemas.microsoft.com/office/drawing/2014/main" id="{0265F8BA-6523-49AC-B72B-48255A4BCE77}"/>
              </a:ext>
            </a:extLst>
          </p:cNvPr>
          <p:cNvSpPr txBox="1">
            <a:spLocks noChangeArrowheads="1"/>
          </p:cNvSpPr>
          <p:nvPr/>
        </p:nvSpPr>
        <p:spPr bwMode="auto">
          <a:xfrm>
            <a:off x="971550" y="541338"/>
            <a:ext cx="8137525" cy="65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3600">
                <a:ea typeface="黑体" panose="02010609060101010101" pitchFamily="49" charset="-122"/>
              </a:rPr>
              <a:t>1. </a:t>
            </a:r>
            <a:r>
              <a:rPr lang="zh-CN" altLang="en-US" sz="3600">
                <a:ea typeface="黑体" panose="02010609060101010101" pitchFamily="49" charset="-122"/>
              </a:rPr>
              <a:t>根据正则文法构造等价的正则表达式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13539">
                                            <p:txEl>
                                              <p:pRg st="0" end="0"/>
                                            </p:txEl>
                                          </p:spTgt>
                                        </p:tgtEl>
                                        <p:attrNameLst>
                                          <p:attrName>style.visibility</p:attrName>
                                        </p:attrNameLst>
                                      </p:cBhvr>
                                      <p:to>
                                        <p:strVal val="visible"/>
                                      </p:to>
                                    </p:set>
                                    <p:animEffect transition="in" filter="barn(inVertical)">
                                      <p:cBhvr>
                                        <p:cTn id="7" dur="500"/>
                                        <p:tgtEl>
                                          <p:spTgt spid="211353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113539">
                                            <p:txEl>
                                              <p:pRg st="1" end="1"/>
                                            </p:txEl>
                                          </p:spTgt>
                                        </p:tgtEl>
                                        <p:attrNameLst>
                                          <p:attrName>style.visibility</p:attrName>
                                        </p:attrNameLst>
                                      </p:cBhvr>
                                      <p:to>
                                        <p:strVal val="visible"/>
                                      </p:to>
                                    </p:set>
                                    <p:animEffect transition="in" filter="barn(inVertical)">
                                      <p:cBhvr>
                                        <p:cTn id="12" dur="500"/>
                                        <p:tgtEl>
                                          <p:spTgt spid="211353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113539">
                                            <p:txEl>
                                              <p:pRg st="2" end="2"/>
                                            </p:txEl>
                                          </p:spTgt>
                                        </p:tgtEl>
                                        <p:attrNameLst>
                                          <p:attrName>style.visibility</p:attrName>
                                        </p:attrNameLst>
                                      </p:cBhvr>
                                      <p:to>
                                        <p:strVal val="visible"/>
                                      </p:to>
                                    </p:set>
                                    <p:animEffect transition="in" filter="barn(inVertical)">
                                      <p:cBhvr>
                                        <p:cTn id="17" dur="500"/>
                                        <p:tgtEl>
                                          <p:spTgt spid="211353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113539">
                                            <p:txEl>
                                              <p:pRg st="3" end="3"/>
                                            </p:txEl>
                                          </p:spTgt>
                                        </p:tgtEl>
                                        <p:attrNameLst>
                                          <p:attrName>style.visibility</p:attrName>
                                        </p:attrNameLst>
                                      </p:cBhvr>
                                      <p:to>
                                        <p:strVal val="visible"/>
                                      </p:to>
                                    </p:set>
                                    <p:animEffect transition="in" filter="barn(inVertical)">
                                      <p:cBhvr>
                                        <p:cTn id="22" dur="500"/>
                                        <p:tgtEl>
                                          <p:spTgt spid="2113539">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3539"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D75BE22-4392-4311-9592-3E18E654ED73}"/>
              </a:ext>
            </a:extLst>
          </p:cNvPr>
          <p:cNvSpPr>
            <a:spLocks noGrp="1"/>
          </p:cNvSpPr>
          <p:nvPr>
            <p:ph type="dt" sz="quarter" idx="10"/>
          </p:nvPr>
        </p:nvSpPr>
        <p:spPr>
          <a:xfrm>
            <a:off x="457200" y="6245225"/>
            <a:ext cx="2133600" cy="476250"/>
          </a:xfrm>
          <a:ln>
            <a:miter lim="800000"/>
            <a:headEnd/>
            <a:tailEnd/>
          </a:ln>
        </p:spPr>
        <p:txBody>
          <a:bodyPr anchor="t"/>
          <a:lstStyle/>
          <a:p>
            <a:pPr>
              <a:defRPr/>
            </a:pPr>
            <a:fld id="{576F33E0-EDDB-44E3-96F9-B6569DC32111}" type="datetime1">
              <a:rPr lang="zh-CN" altLang="en-US">
                <a:latin typeface="+mn-lt"/>
              </a:rPr>
              <a:pPr>
                <a:defRPr/>
              </a:pPr>
              <a:t>2020/12/14</a:t>
            </a:fld>
            <a:endParaRPr lang="en-US" altLang="zh-CN">
              <a:latin typeface="+mn-lt"/>
            </a:endParaRPr>
          </a:p>
        </p:txBody>
      </p:sp>
      <p:sp>
        <p:nvSpPr>
          <p:cNvPr id="52227" name="灯片编号占位符 5">
            <a:extLst>
              <a:ext uri="{FF2B5EF4-FFF2-40B4-BE49-F238E27FC236}">
                <a16:creationId xmlns:a16="http://schemas.microsoft.com/office/drawing/2014/main" id="{5C61C2A7-DC91-4325-B997-7BDE483F8A39}"/>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CEDEEC6-468F-4554-AB88-9314F62B27BD}" type="slidenum">
              <a:rPr lang="en-US" altLang="zh-CN" sz="1400" b="0">
                <a:ea typeface="宋体" panose="02010600030101010101" pitchFamily="2" charset="-122"/>
              </a:rPr>
              <a:pPr>
                <a:spcBef>
                  <a:spcPct val="0"/>
                </a:spcBef>
                <a:buClrTx/>
                <a:buSzTx/>
                <a:buFontTx/>
                <a:buNone/>
              </a:pPr>
              <a:t>46</a:t>
            </a:fld>
            <a:endParaRPr lang="en-US" altLang="zh-CN" sz="1400" b="0">
              <a:ea typeface="宋体" panose="02010600030101010101" pitchFamily="2" charset="-122"/>
            </a:endParaRPr>
          </a:p>
        </p:txBody>
      </p:sp>
      <p:sp>
        <p:nvSpPr>
          <p:cNvPr id="2931715" name="Rectangle 3">
            <a:extLst>
              <a:ext uri="{FF2B5EF4-FFF2-40B4-BE49-F238E27FC236}">
                <a16:creationId xmlns:a16="http://schemas.microsoft.com/office/drawing/2014/main" id="{83B43571-361B-4DF4-B2B8-CE0FED6DFF55}"/>
              </a:ext>
            </a:extLst>
          </p:cNvPr>
          <p:cNvSpPr>
            <a:spLocks noGrp="1" noChangeArrowheads="1"/>
          </p:cNvSpPr>
          <p:nvPr>
            <p:ph type="body" idx="4294967295"/>
          </p:nvPr>
        </p:nvSpPr>
        <p:spPr>
          <a:xfrm>
            <a:off x="107950" y="1557338"/>
            <a:ext cx="8785225" cy="5111750"/>
          </a:xfrm>
        </p:spPr>
        <p:txBody>
          <a:bodyPr/>
          <a:lstStyle/>
          <a:p>
            <a:pPr lvl="1" eaLnBrk="1" hangingPunct="1">
              <a:buFont typeface="Wingdings" panose="05000000000000000000" pitchFamily="2" charset="2"/>
              <a:buNone/>
            </a:pPr>
            <a:r>
              <a:rPr lang="en-US" altLang="zh-CN" sz="3200">
                <a:latin typeface="Times New Roman" panose="02020603050405020304" pitchFamily="18" charset="0"/>
              </a:rPr>
              <a:t>⑤ </a:t>
            </a:r>
            <a:r>
              <a:rPr lang="zh-CN" altLang="en-US" sz="3200">
                <a:latin typeface="Times New Roman" panose="02020603050405020304" pitchFamily="18" charset="0"/>
              </a:rPr>
              <a:t>如果有</a:t>
            </a:r>
            <a:r>
              <a:rPr lang="en-US" altLang="zh-CN" sz="3200" i="1">
                <a:latin typeface="Times New Roman" panose="02020603050405020304" pitchFamily="18" charset="0"/>
              </a:rPr>
              <a:t>A</a:t>
            </a:r>
            <a:r>
              <a:rPr lang="en-US" altLang="zh-CN" sz="3200">
                <a:latin typeface="Times New Roman" panose="02020603050405020304" pitchFamily="18" charset="0"/>
              </a:rPr>
              <a:t>=</a:t>
            </a:r>
            <a:r>
              <a:rPr lang="en-US" altLang="zh-CN" sz="3200" i="1">
                <a:latin typeface="Times New Roman" panose="02020603050405020304" pitchFamily="18" charset="0"/>
              </a:rPr>
              <a:t>β</a:t>
            </a:r>
            <a:r>
              <a:rPr lang="en-US" altLang="zh-CN" sz="3200" baseline="-25000">
                <a:latin typeface="Times New Roman" panose="02020603050405020304" pitchFamily="18" charset="0"/>
              </a:rPr>
              <a:t>1</a:t>
            </a:r>
            <a:r>
              <a:rPr lang="zh-CN" altLang="en-US" sz="3200">
                <a:latin typeface="Times New Roman" panose="02020603050405020304" pitchFamily="18" charset="0"/>
              </a:rPr>
              <a:t>、</a:t>
            </a:r>
            <a:r>
              <a:rPr lang="en-US" altLang="zh-CN" sz="3200" i="1">
                <a:latin typeface="Times New Roman" panose="02020603050405020304" pitchFamily="18" charset="0"/>
              </a:rPr>
              <a:t>A</a:t>
            </a:r>
            <a:r>
              <a:rPr lang="en-US" altLang="zh-CN" sz="3200">
                <a:latin typeface="Times New Roman" panose="02020603050405020304" pitchFamily="18" charset="0"/>
              </a:rPr>
              <a:t>=</a:t>
            </a:r>
            <a:r>
              <a:rPr lang="en-US" altLang="zh-CN" sz="3200" i="1">
                <a:latin typeface="Times New Roman" panose="02020603050405020304" pitchFamily="18" charset="0"/>
              </a:rPr>
              <a:t>β</a:t>
            </a:r>
            <a:r>
              <a:rPr lang="en-US" altLang="zh-CN" sz="3200" baseline="-25000">
                <a:latin typeface="Times New Roman" panose="02020603050405020304" pitchFamily="18" charset="0"/>
              </a:rPr>
              <a:t>2</a:t>
            </a:r>
            <a:r>
              <a:rPr lang="zh-CN" altLang="en-US" sz="3200">
                <a:latin typeface="Times New Roman" panose="02020603050405020304" pitchFamily="18" charset="0"/>
              </a:rPr>
              <a:t>、</a:t>
            </a:r>
            <a:r>
              <a:rPr lang="en-US" altLang="zh-CN" sz="3200">
                <a:latin typeface="Times New Roman" panose="02020603050405020304" pitchFamily="18" charset="0"/>
              </a:rPr>
              <a:t>…</a:t>
            </a:r>
            <a:r>
              <a:rPr lang="zh-CN" altLang="en-US" sz="3200">
                <a:latin typeface="Times New Roman" panose="02020603050405020304" pitchFamily="18" charset="0"/>
              </a:rPr>
              <a:t>、</a:t>
            </a:r>
            <a:r>
              <a:rPr lang="en-US" altLang="zh-CN" sz="3200" i="1">
                <a:latin typeface="Times New Roman" panose="02020603050405020304" pitchFamily="18" charset="0"/>
              </a:rPr>
              <a:t>A</a:t>
            </a:r>
            <a:r>
              <a:rPr lang="en-US" altLang="zh-CN" sz="3200">
                <a:latin typeface="Times New Roman" panose="02020603050405020304" pitchFamily="18" charset="0"/>
              </a:rPr>
              <a:t>=</a:t>
            </a:r>
            <a:r>
              <a:rPr lang="en-US" altLang="zh-CN" sz="3200" i="1">
                <a:latin typeface="Times New Roman" panose="02020603050405020304" pitchFamily="18" charset="0"/>
              </a:rPr>
              <a:t>β</a:t>
            </a:r>
            <a:r>
              <a:rPr lang="en-US" altLang="zh-CN" sz="3200" i="1" baseline="-25000">
                <a:latin typeface="Times New Roman" panose="02020603050405020304" pitchFamily="18" charset="0"/>
              </a:rPr>
              <a:t>h</a:t>
            </a:r>
            <a:r>
              <a:rPr lang="zh-CN" altLang="en-US" sz="3200">
                <a:latin typeface="Times New Roman" panose="02020603050405020304" pitchFamily="18" charset="0"/>
              </a:rPr>
              <a:t>，则用</a:t>
            </a:r>
            <a:r>
              <a:rPr lang="en-US" altLang="zh-CN" sz="3200" i="1">
                <a:latin typeface="Times New Roman" panose="02020603050405020304" pitchFamily="18" charset="0"/>
              </a:rPr>
              <a:t>A</a:t>
            </a:r>
            <a:r>
              <a:rPr lang="en-US" altLang="zh-CN" sz="3200">
                <a:latin typeface="Times New Roman" panose="02020603050405020304" pitchFamily="18" charset="0"/>
              </a:rPr>
              <a:t>=</a:t>
            </a:r>
            <a:r>
              <a:rPr lang="en-US" altLang="zh-CN" sz="3200" i="1">
                <a:latin typeface="Times New Roman" panose="02020603050405020304" pitchFamily="18" charset="0"/>
              </a:rPr>
              <a:t>β</a:t>
            </a:r>
            <a:r>
              <a:rPr lang="en-US" altLang="zh-CN" sz="3200" baseline="-25000">
                <a:latin typeface="Times New Roman" panose="02020603050405020304" pitchFamily="18" charset="0"/>
              </a:rPr>
              <a:t>1</a:t>
            </a:r>
            <a:r>
              <a:rPr lang="en-US" altLang="zh-CN" sz="3200">
                <a:latin typeface="Times New Roman" panose="02020603050405020304" pitchFamily="18" charset="0"/>
              </a:rPr>
              <a:t>|</a:t>
            </a:r>
            <a:r>
              <a:rPr lang="en-US" altLang="zh-CN" sz="3200" i="1">
                <a:latin typeface="Times New Roman" panose="02020603050405020304" pitchFamily="18" charset="0"/>
              </a:rPr>
              <a:t>β</a:t>
            </a:r>
            <a:r>
              <a:rPr lang="en-US" altLang="zh-CN" sz="3200" baseline="-25000">
                <a:latin typeface="Times New Roman" panose="02020603050405020304" pitchFamily="18" charset="0"/>
              </a:rPr>
              <a:t>2</a:t>
            </a:r>
            <a:r>
              <a:rPr lang="en-US" altLang="zh-CN" sz="3200">
                <a:latin typeface="Times New Roman" panose="02020603050405020304" pitchFamily="18" charset="0"/>
              </a:rPr>
              <a:t>|…|</a:t>
            </a:r>
            <a:r>
              <a:rPr lang="en-US" altLang="zh-CN" sz="3200" i="1">
                <a:latin typeface="Times New Roman" panose="02020603050405020304" pitchFamily="18" charset="0"/>
              </a:rPr>
              <a:t>β</a:t>
            </a:r>
            <a:r>
              <a:rPr lang="en-US" altLang="zh-CN" sz="3200" i="1" baseline="-25000">
                <a:latin typeface="Times New Roman" panose="02020603050405020304" pitchFamily="18" charset="0"/>
              </a:rPr>
              <a:t>h</a:t>
            </a:r>
            <a:r>
              <a:rPr lang="zh-CN" altLang="en-US" sz="3200">
                <a:latin typeface="Times New Roman" panose="02020603050405020304" pitchFamily="18" charset="0"/>
              </a:rPr>
              <a:t>代替之。</a:t>
            </a:r>
          </a:p>
          <a:p>
            <a:pPr lvl="1" eaLnBrk="1" hangingPunct="1">
              <a:buFont typeface="Wingdings" panose="05000000000000000000" pitchFamily="2" charset="2"/>
              <a:buNone/>
            </a:pPr>
            <a:r>
              <a:rPr lang="zh-CN" altLang="en-US" sz="3200">
                <a:latin typeface="Times New Roman" panose="02020603050405020304" pitchFamily="18" charset="0"/>
              </a:rPr>
              <a:t>如果最后得到的关于</a:t>
            </a:r>
            <a:r>
              <a:rPr lang="en-US" altLang="zh-CN" sz="3200" i="1">
                <a:latin typeface="Times New Roman" panose="02020603050405020304" pitchFamily="18" charset="0"/>
              </a:rPr>
              <a:t>S</a:t>
            </a:r>
            <a:r>
              <a:rPr lang="zh-CN" altLang="en-US" sz="3200">
                <a:latin typeface="Times New Roman" panose="02020603050405020304" pitchFamily="18" charset="0"/>
              </a:rPr>
              <a:t>的方程式为如下形式，</a:t>
            </a:r>
          </a:p>
          <a:p>
            <a:pPr lvl="1" eaLnBrk="1" hangingPunct="1">
              <a:buFont typeface="Wingdings" panose="05000000000000000000" pitchFamily="2" charset="2"/>
              <a:buNone/>
            </a:pPr>
            <a:r>
              <a:rPr lang="zh-CN" altLang="en-US" sz="3200" i="1">
                <a:latin typeface="Times New Roman" panose="02020603050405020304" pitchFamily="18" charset="0"/>
              </a:rPr>
              <a:t>   </a:t>
            </a:r>
            <a:r>
              <a:rPr lang="en-US" altLang="zh-CN" sz="3200" i="1">
                <a:latin typeface="Times New Roman" panose="02020603050405020304" pitchFamily="18" charset="0"/>
              </a:rPr>
              <a:t>S</a:t>
            </a:r>
            <a:r>
              <a:rPr lang="en-US" altLang="zh-CN" sz="3200">
                <a:latin typeface="Times New Roman" panose="02020603050405020304" pitchFamily="18" charset="0"/>
              </a:rPr>
              <a:t>=</a:t>
            </a:r>
            <a:r>
              <a:rPr lang="en-US" altLang="zh-CN" sz="3200" i="1">
                <a:latin typeface="Times New Roman" panose="02020603050405020304" pitchFamily="18" charset="0"/>
              </a:rPr>
              <a:t>α</a:t>
            </a:r>
            <a:r>
              <a:rPr lang="en-US" altLang="zh-CN" sz="3200" baseline="-25000">
                <a:latin typeface="Times New Roman" panose="02020603050405020304" pitchFamily="18" charset="0"/>
              </a:rPr>
              <a:t>1</a:t>
            </a:r>
            <a:r>
              <a:rPr lang="en-US" altLang="zh-CN" sz="3200">
                <a:latin typeface="Times New Roman" panose="02020603050405020304" pitchFamily="18" charset="0"/>
              </a:rPr>
              <a:t>|</a:t>
            </a:r>
            <a:r>
              <a:rPr lang="en-US" altLang="zh-CN" sz="3200" i="1">
                <a:latin typeface="Times New Roman" panose="02020603050405020304" pitchFamily="18" charset="0"/>
              </a:rPr>
              <a:t>α</a:t>
            </a:r>
            <a:r>
              <a:rPr lang="en-US" altLang="zh-CN" sz="3200" baseline="-25000">
                <a:latin typeface="Times New Roman" panose="02020603050405020304" pitchFamily="18" charset="0"/>
              </a:rPr>
              <a:t>2</a:t>
            </a:r>
            <a:r>
              <a:rPr lang="en-US" altLang="zh-CN" sz="3200">
                <a:latin typeface="Times New Roman" panose="02020603050405020304" pitchFamily="18" charset="0"/>
              </a:rPr>
              <a:t>|…|</a:t>
            </a:r>
            <a:r>
              <a:rPr lang="en-US" altLang="zh-CN" sz="3200" i="1">
                <a:latin typeface="Times New Roman" panose="02020603050405020304" pitchFamily="18" charset="0"/>
              </a:rPr>
              <a:t>α</a:t>
            </a:r>
            <a:r>
              <a:rPr lang="en-US" altLang="zh-CN" sz="3200" i="1" baseline="-25000">
                <a:latin typeface="Times New Roman" panose="02020603050405020304" pitchFamily="18" charset="0"/>
              </a:rPr>
              <a:t>n</a:t>
            </a:r>
            <a:r>
              <a:rPr lang="en-US" altLang="zh-CN" sz="3200">
                <a:latin typeface="Times New Roman" panose="02020603050405020304" pitchFamily="18" charset="0"/>
              </a:rPr>
              <a:t> </a:t>
            </a:r>
          </a:p>
          <a:p>
            <a:pPr lvl="1" eaLnBrk="1" hangingPunct="1">
              <a:buFont typeface="Wingdings" panose="05000000000000000000" pitchFamily="2" charset="2"/>
              <a:buNone/>
            </a:pPr>
            <a:r>
              <a:rPr lang="en-US" altLang="zh-CN" sz="3200">
                <a:latin typeface="Times New Roman" panose="02020603050405020304" pitchFamily="18" charset="0"/>
              </a:rPr>
              <a:t>  </a:t>
            </a:r>
            <a:r>
              <a:rPr lang="zh-CN" altLang="en-US" sz="3200">
                <a:latin typeface="Times New Roman" panose="02020603050405020304" pitchFamily="18" charset="0"/>
              </a:rPr>
              <a:t>则将方程式右边所有其中</a:t>
            </a:r>
            <a:r>
              <a:rPr lang="zh-CN" altLang="en-US" sz="3200">
                <a:solidFill>
                  <a:srgbClr val="FF0000"/>
                </a:solidFill>
                <a:latin typeface="Times New Roman" panose="02020603050405020304" pitchFamily="18" charset="0"/>
              </a:rPr>
              <a:t>仍然含有语法变量的</a:t>
            </a:r>
            <a:r>
              <a:rPr lang="en-US" altLang="zh-CN" sz="3200">
                <a:solidFill>
                  <a:srgbClr val="FF0000"/>
                </a:solidFill>
                <a:latin typeface="Times New Roman" panose="02020603050405020304" pitchFamily="18" charset="0"/>
              </a:rPr>
              <a:t>α</a:t>
            </a:r>
            <a:r>
              <a:rPr lang="en-US" altLang="zh-CN" sz="3200" i="1" baseline="-25000">
                <a:solidFill>
                  <a:srgbClr val="FF0000"/>
                </a:solidFill>
                <a:latin typeface="Times New Roman" panose="02020603050405020304" pitchFamily="18" charset="0"/>
              </a:rPr>
              <a:t>i</a:t>
            </a:r>
            <a:r>
              <a:rPr lang="en-US" altLang="zh-CN" sz="3200">
                <a:solidFill>
                  <a:srgbClr val="FF0000"/>
                </a:solidFill>
                <a:latin typeface="Times New Roman" panose="02020603050405020304" pitchFamily="18" charset="0"/>
              </a:rPr>
              <a:t>(1≤</a:t>
            </a:r>
            <a:r>
              <a:rPr lang="en-US" altLang="zh-CN" sz="3200" i="1">
                <a:solidFill>
                  <a:srgbClr val="FF0000"/>
                </a:solidFill>
                <a:latin typeface="Times New Roman" panose="02020603050405020304" pitchFamily="18" charset="0"/>
              </a:rPr>
              <a:t>i</a:t>
            </a:r>
            <a:r>
              <a:rPr lang="en-US" altLang="zh-CN" sz="3200">
                <a:solidFill>
                  <a:srgbClr val="FF0000"/>
                </a:solidFill>
                <a:latin typeface="Times New Roman" panose="02020603050405020304" pitchFamily="18" charset="0"/>
              </a:rPr>
              <a:t>≤</a:t>
            </a:r>
            <a:r>
              <a:rPr lang="en-US" altLang="zh-CN" sz="3200" i="1">
                <a:solidFill>
                  <a:srgbClr val="FF0000"/>
                </a:solidFill>
                <a:latin typeface="Times New Roman" panose="02020603050405020304" pitchFamily="18" charset="0"/>
              </a:rPr>
              <a:t>n</a:t>
            </a:r>
            <a:r>
              <a:rPr lang="en-US" altLang="zh-CN" sz="3200">
                <a:solidFill>
                  <a:srgbClr val="FF0000"/>
                </a:solidFill>
                <a:latin typeface="Times New Roman" panose="02020603050405020304" pitchFamily="18" charset="0"/>
              </a:rPr>
              <a:t>)</a:t>
            </a:r>
            <a:r>
              <a:rPr lang="zh-CN" altLang="en-US" sz="3200">
                <a:solidFill>
                  <a:srgbClr val="FF0000"/>
                </a:solidFill>
                <a:latin typeface="Times New Roman" panose="02020603050405020304" pitchFamily="18" charset="0"/>
              </a:rPr>
              <a:t>删除</a:t>
            </a:r>
            <a:r>
              <a:rPr lang="zh-CN" altLang="en-US" sz="3200">
                <a:latin typeface="Times New Roman" panose="02020603050405020304" pitchFamily="18" charset="0"/>
              </a:rPr>
              <a:t>，剩下的结果就是与</a:t>
            </a:r>
            <a:r>
              <a:rPr lang="en-US" altLang="zh-CN" sz="3200">
                <a:latin typeface="Times New Roman" panose="02020603050405020304" pitchFamily="18" charset="0"/>
              </a:rPr>
              <a:t>G</a:t>
            </a:r>
            <a:r>
              <a:rPr lang="zh-CN" altLang="en-US" sz="3200">
                <a:latin typeface="Times New Roman" panose="02020603050405020304" pitchFamily="18" charset="0"/>
              </a:rPr>
              <a:t>等价的正则表达式</a:t>
            </a:r>
            <a:endParaRPr lang="en-US" altLang="zh-CN" sz="3200">
              <a:latin typeface="Times New Roman" panose="02020603050405020304" pitchFamily="18" charset="0"/>
            </a:endParaRPr>
          </a:p>
          <a:p>
            <a:pPr lvl="1" eaLnBrk="1" hangingPunct="1">
              <a:buFont typeface="Wingdings" panose="05000000000000000000" pitchFamily="2" charset="2"/>
              <a:buNone/>
            </a:pPr>
            <a:r>
              <a:rPr lang="zh-CN" altLang="en-US" sz="3200">
                <a:latin typeface="Times New Roman" panose="02020603050405020304" pitchFamily="18" charset="0"/>
              </a:rPr>
              <a:t>如果任意的</a:t>
            </a:r>
            <a:r>
              <a:rPr lang="en-US" altLang="zh-CN" sz="3200">
                <a:latin typeface="Times New Roman" panose="02020603050405020304" pitchFamily="18" charset="0"/>
              </a:rPr>
              <a:t>α</a:t>
            </a:r>
            <a:r>
              <a:rPr lang="en-US" altLang="zh-CN" sz="3200" i="1" baseline="-25000">
                <a:latin typeface="Times New Roman" panose="02020603050405020304" pitchFamily="18" charset="0"/>
              </a:rPr>
              <a:t>i</a:t>
            </a:r>
            <a:r>
              <a:rPr lang="en-US" altLang="zh-CN" sz="3200">
                <a:latin typeface="Times New Roman" panose="02020603050405020304" pitchFamily="18" charset="0"/>
              </a:rPr>
              <a:t>(1≤</a:t>
            </a:r>
            <a:r>
              <a:rPr lang="en-US" altLang="zh-CN" sz="3200" i="1">
                <a:latin typeface="Times New Roman" panose="02020603050405020304" pitchFamily="18" charset="0"/>
              </a:rPr>
              <a:t>i</a:t>
            </a:r>
            <a:r>
              <a:rPr lang="en-US" altLang="zh-CN" sz="3200">
                <a:latin typeface="Times New Roman" panose="02020603050405020304" pitchFamily="18" charset="0"/>
              </a:rPr>
              <a:t>≤</a:t>
            </a:r>
            <a:r>
              <a:rPr lang="en-US" altLang="zh-CN" sz="3200" i="1">
                <a:latin typeface="Times New Roman" panose="02020603050405020304" pitchFamily="18" charset="0"/>
              </a:rPr>
              <a:t>n</a:t>
            </a:r>
            <a:r>
              <a:rPr lang="en-US" altLang="zh-CN" sz="3200">
                <a:latin typeface="Times New Roman" panose="02020603050405020304" pitchFamily="18" charset="0"/>
              </a:rPr>
              <a:t>)</a:t>
            </a:r>
            <a:r>
              <a:rPr lang="zh-CN" altLang="en-US" sz="3200">
                <a:latin typeface="Times New Roman" panose="02020603050405020304" pitchFamily="18" charset="0"/>
              </a:rPr>
              <a:t>均含有语法变量，则</a:t>
            </a:r>
            <a:r>
              <a:rPr lang="zh-CN" altLang="en-US" sz="3200">
                <a:latin typeface="Times New Roman" panose="02020603050405020304" pitchFamily="18" charset="0"/>
                <a:sym typeface="Symbol" panose="05050102010706020507" pitchFamily="18" charset="2"/>
              </a:rPr>
              <a:t></a:t>
            </a:r>
            <a:r>
              <a:rPr lang="zh-CN" altLang="en-US" sz="3200">
                <a:latin typeface="Times New Roman" panose="02020603050405020304" pitchFamily="18" charset="0"/>
              </a:rPr>
              <a:t>就是与</a:t>
            </a:r>
            <a:r>
              <a:rPr lang="en-US" altLang="zh-CN" sz="3200">
                <a:latin typeface="Times New Roman" panose="02020603050405020304" pitchFamily="18" charset="0"/>
              </a:rPr>
              <a:t>G</a:t>
            </a:r>
            <a:r>
              <a:rPr lang="zh-CN" altLang="en-US" sz="3200">
                <a:latin typeface="Times New Roman" panose="02020603050405020304" pitchFamily="18" charset="0"/>
              </a:rPr>
              <a:t>等价的正则表达式。  </a:t>
            </a:r>
          </a:p>
        </p:txBody>
      </p:sp>
      <p:sp>
        <p:nvSpPr>
          <p:cNvPr id="52229" name="Rectangle 2">
            <a:extLst>
              <a:ext uri="{FF2B5EF4-FFF2-40B4-BE49-F238E27FC236}">
                <a16:creationId xmlns:a16="http://schemas.microsoft.com/office/drawing/2014/main" id="{DC185C08-612B-4043-99F9-39825DDE220F}"/>
              </a:ext>
            </a:extLst>
          </p:cNvPr>
          <p:cNvSpPr txBox="1">
            <a:spLocks noChangeArrowheads="1"/>
          </p:cNvSpPr>
          <p:nvPr/>
        </p:nvSpPr>
        <p:spPr bwMode="auto">
          <a:xfrm>
            <a:off x="971550" y="541338"/>
            <a:ext cx="8137525" cy="65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3600">
                <a:ea typeface="黑体" panose="02010609060101010101" pitchFamily="49" charset="-122"/>
              </a:rPr>
              <a:t>1. </a:t>
            </a:r>
            <a:r>
              <a:rPr lang="zh-CN" altLang="en-US" sz="3600">
                <a:ea typeface="黑体" panose="02010609060101010101" pitchFamily="49" charset="-122"/>
              </a:rPr>
              <a:t>根据正则文法构造等价的正则表达式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931715">
                                            <p:txEl>
                                              <p:pRg st="0" end="0"/>
                                            </p:txEl>
                                          </p:spTgt>
                                        </p:tgtEl>
                                        <p:attrNameLst>
                                          <p:attrName>style.visibility</p:attrName>
                                        </p:attrNameLst>
                                      </p:cBhvr>
                                      <p:to>
                                        <p:strVal val="visible"/>
                                      </p:to>
                                    </p:set>
                                    <p:animEffect transition="in" filter="barn(inVertical)">
                                      <p:cBhvr>
                                        <p:cTn id="7" dur="500"/>
                                        <p:tgtEl>
                                          <p:spTgt spid="293171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931715">
                                            <p:txEl>
                                              <p:pRg st="1" end="1"/>
                                            </p:txEl>
                                          </p:spTgt>
                                        </p:tgtEl>
                                        <p:attrNameLst>
                                          <p:attrName>style.visibility</p:attrName>
                                        </p:attrNameLst>
                                      </p:cBhvr>
                                      <p:to>
                                        <p:strVal val="visible"/>
                                      </p:to>
                                    </p:set>
                                    <p:animEffect transition="in" filter="barn(inVertical)">
                                      <p:cBhvr>
                                        <p:cTn id="12" dur="500"/>
                                        <p:tgtEl>
                                          <p:spTgt spid="293171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931715">
                                            <p:txEl>
                                              <p:pRg st="2" end="2"/>
                                            </p:txEl>
                                          </p:spTgt>
                                        </p:tgtEl>
                                        <p:attrNameLst>
                                          <p:attrName>style.visibility</p:attrName>
                                        </p:attrNameLst>
                                      </p:cBhvr>
                                      <p:to>
                                        <p:strVal val="visible"/>
                                      </p:to>
                                    </p:set>
                                    <p:animEffect transition="in" filter="barn(inVertical)">
                                      <p:cBhvr>
                                        <p:cTn id="17" dur="500"/>
                                        <p:tgtEl>
                                          <p:spTgt spid="293171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931715">
                                            <p:txEl>
                                              <p:pRg st="3" end="3"/>
                                            </p:txEl>
                                          </p:spTgt>
                                        </p:tgtEl>
                                        <p:attrNameLst>
                                          <p:attrName>style.visibility</p:attrName>
                                        </p:attrNameLst>
                                      </p:cBhvr>
                                      <p:to>
                                        <p:strVal val="visible"/>
                                      </p:to>
                                    </p:set>
                                    <p:animEffect transition="in" filter="barn(inVertical)">
                                      <p:cBhvr>
                                        <p:cTn id="22" dur="500"/>
                                        <p:tgtEl>
                                          <p:spTgt spid="2931715">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931715">
                                            <p:txEl>
                                              <p:pRg st="4" end="4"/>
                                            </p:txEl>
                                          </p:spTgt>
                                        </p:tgtEl>
                                        <p:attrNameLst>
                                          <p:attrName>style.visibility</p:attrName>
                                        </p:attrNameLst>
                                      </p:cBhvr>
                                      <p:to>
                                        <p:strVal val="visible"/>
                                      </p:to>
                                    </p:set>
                                    <p:animEffect transition="in" filter="barn(inVertical)">
                                      <p:cBhvr>
                                        <p:cTn id="27" dur="500"/>
                                        <p:tgtEl>
                                          <p:spTgt spid="2931715">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1715"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285CBA7-CECC-4CE3-91AE-D779AA5CBD2F}"/>
              </a:ext>
            </a:extLst>
          </p:cNvPr>
          <p:cNvSpPr>
            <a:spLocks noGrp="1"/>
          </p:cNvSpPr>
          <p:nvPr>
            <p:ph type="dt" sz="quarter" idx="10"/>
          </p:nvPr>
        </p:nvSpPr>
        <p:spPr>
          <a:xfrm>
            <a:off x="457200" y="6245225"/>
            <a:ext cx="2133600" cy="476250"/>
          </a:xfrm>
          <a:ln>
            <a:miter lim="800000"/>
            <a:headEnd/>
            <a:tailEnd/>
          </a:ln>
        </p:spPr>
        <p:txBody>
          <a:bodyPr anchor="t"/>
          <a:lstStyle/>
          <a:p>
            <a:pPr>
              <a:defRPr/>
            </a:pPr>
            <a:fld id="{DBFB296B-C00C-446D-AB68-BBC648B9CB10}" type="datetime1">
              <a:rPr lang="zh-CN" altLang="en-US">
                <a:latin typeface="+mn-lt"/>
              </a:rPr>
              <a:pPr>
                <a:defRPr/>
              </a:pPr>
              <a:t>2020/12/14</a:t>
            </a:fld>
            <a:endParaRPr lang="en-US" altLang="zh-CN">
              <a:latin typeface="+mn-lt"/>
            </a:endParaRPr>
          </a:p>
        </p:txBody>
      </p:sp>
      <p:sp>
        <p:nvSpPr>
          <p:cNvPr id="53251" name="灯片编号占位符 5">
            <a:extLst>
              <a:ext uri="{FF2B5EF4-FFF2-40B4-BE49-F238E27FC236}">
                <a16:creationId xmlns:a16="http://schemas.microsoft.com/office/drawing/2014/main" id="{DD8348D2-2E08-4893-B2EE-B24663E7DBF0}"/>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A991047-A9AA-4225-B8B7-D11EEA612390}" type="slidenum">
              <a:rPr lang="en-US" altLang="zh-CN" sz="1400" b="0">
                <a:ea typeface="宋体" panose="02010600030101010101" pitchFamily="2" charset="-122"/>
              </a:rPr>
              <a:pPr>
                <a:spcBef>
                  <a:spcPct val="0"/>
                </a:spcBef>
                <a:buClrTx/>
                <a:buSzTx/>
                <a:buFontTx/>
                <a:buNone/>
              </a:pPr>
              <a:t>47</a:t>
            </a:fld>
            <a:endParaRPr lang="en-US" altLang="zh-CN" sz="1400" b="0">
              <a:ea typeface="宋体" panose="02010600030101010101" pitchFamily="2" charset="-122"/>
            </a:endParaRPr>
          </a:p>
        </p:txBody>
      </p:sp>
      <p:sp>
        <p:nvSpPr>
          <p:cNvPr id="2116611" name="Rectangle 3">
            <a:extLst>
              <a:ext uri="{FF2B5EF4-FFF2-40B4-BE49-F238E27FC236}">
                <a16:creationId xmlns:a16="http://schemas.microsoft.com/office/drawing/2014/main" id="{8063AF84-5314-4E7B-816D-F98BC2E2F444}"/>
              </a:ext>
            </a:extLst>
          </p:cNvPr>
          <p:cNvSpPr>
            <a:spLocks noGrp="1" noChangeArrowheads="1"/>
          </p:cNvSpPr>
          <p:nvPr>
            <p:ph type="body" idx="4294967295"/>
          </p:nvPr>
        </p:nvSpPr>
        <p:spPr>
          <a:xfrm>
            <a:off x="539750" y="1484313"/>
            <a:ext cx="8569325" cy="5040312"/>
          </a:xfrm>
        </p:spPr>
        <p:txBody>
          <a:bodyPr/>
          <a:lstStyle/>
          <a:p>
            <a:pPr eaLnBrk="1" hangingPunct="1">
              <a:lnSpc>
                <a:spcPct val="80000"/>
              </a:lnSpc>
            </a:pPr>
            <a:r>
              <a:rPr lang="zh-CN" altLang="en-US">
                <a:latin typeface="Times New Roman" panose="02020603050405020304" pitchFamily="18" charset="0"/>
              </a:rPr>
              <a:t>例</a:t>
            </a:r>
            <a:r>
              <a:rPr lang="en-US" altLang="zh-CN">
                <a:latin typeface="Times New Roman" panose="02020603050405020304" pitchFamily="18" charset="0"/>
              </a:rPr>
              <a:t>3.6 </a:t>
            </a:r>
            <a:r>
              <a:rPr lang="zh-CN" altLang="en-US">
                <a:latin typeface="Times New Roman" panose="02020603050405020304" pitchFamily="18" charset="0"/>
              </a:rPr>
              <a:t>将如下文法</a:t>
            </a:r>
            <a:r>
              <a:rPr lang="en-US" altLang="zh-CN" i="1">
                <a:latin typeface="Times New Roman" panose="02020603050405020304" pitchFamily="18" charset="0"/>
              </a:rPr>
              <a:t>G</a:t>
            </a:r>
            <a:r>
              <a:rPr lang="zh-CN" altLang="en-US">
                <a:latin typeface="Times New Roman" panose="02020603050405020304" pitchFamily="18" charset="0"/>
              </a:rPr>
              <a:t>转换成相应的正则表达式</a:t>
            </a:r>
            <a:endParaRPr lang="zh-CN" altLang="en-US" i="1">
              <a:latin typeface="Times New Roman" panose="02020603050405020304" pitchFamily="18" charset="0"/>
            </a:endParaRPr>
          </a:p>
          <a:p>
            <a:pPr eaLnBrk="1" hangingPunct="1">
              <a:lnSpc>
                <a:spcPct val="80000"/>
              </a:lnSpc>
              <a:buFont typeface="Wingdings" panose="05000000000000000000" pitchFamily="2" charset="2"/>
              <a:buNone/>
            </a:pPr>
            <a:r>
              <a:rPr lang="zh-CN" altLang="en-US" sz="2400" i="1">
                <a:latin typeface="Times New Roman" panose="02020603050405020304" pitchFamily="18" charset="0"/>
              </a:rPr>
              <a:t>	</a:t>
            </a:r>
            <a:r>
              <a:rPr lang="en-US" altLang="zh-CN" sz="2800" i="1">
                <a:latin typeface="Times New Roman" panose="02020603050405020304" pitchFamily="18" charset="0"/>
              </a:rPr>
              <a:t>S</a:t>
            </a:r>
            <a:r>
              <a:rPr lang="en-US" altLang="zh-CN" sz="2800">
                <a:latin typeface="Times New Roman" panose="02020603050405020304" pitchFamily="18" charset="0"/>
              </a:rPr>
              <a:t> </a:t>
            </a:r>
            <a:r>
              <a:rPr lang="en-US" altLang="zh-CN" sz="2800">
                <a:latin typeface="Times New Roman" panose="02020603050405020304" pitchFamily="18" charset="0"/>
                <a:sym typeface="Symbol" panose="05050102010706020507" pitchFamily="18" charset="2"/>
              </a:rPr>
              <a:t></a:t>
            </a:r>
            <a:r>
              <a:rPr lang="en-US" altLang="zh-CN" sz="2800">
                <a:latin typeface="Times New Roman" panose="02020603050405020304" pitchFamily="18" charset="0"/>
              </a:rPr>
              <a:t> </a:t>
            </a:r>
            <a:r>
              <a:rPr lang="en-US" altLang="zh-CN" sz="2800" i="1">
                <a:latin typeface="Times New Roman" panose="02020603050405020304" pitchFamily="18" charset="0"/>
              </a:rPr>
              <a:t>aS</a:t>
            </a:r>
            <a:r>
              <a:rPr lang="en-US" altLang="zh-CN" sz="2800">
                <a:latin typeface="Times New Roman" panose="02020603050405020304" pitchFamily="18" charset="0"/>
              </a:rPr>
              <a:t>|</a:t>
            </a:r>
            <a:r>
              <a:rPr lang="en-US" altLang="zh-CN" sz="2800" i="1">
                <a:latin typeface="Times New Roman" panose="02020603050405020304" pitchFamily="18" charset="0"/>
              </a:rPr>
              <a:t>aB</a:t>
            </a:r>
          </a:p>
          <a:p>
            <a:pPr eaLnBrk="1" hangingPunct="1">
              <a:lnSpc>
                <a:spcPct val="80000"/>
              </a:lnSpc>
              <a:buFont typeface="Wingdings" panose="05000000000000000000" pitchFamily="2" charset="2"/>
              <a:buNone/>
            </a:pPr>
            <a:r>
              <a:rPr lang="en-US" altLang="zh-CN" sz="2800" i="1">
                <a:latin typeface="Times New Roman" panose="02020603050405020304" pitchFamily="18" charset="0"/>
              </a:rPr>
              <a:t>	B</a:t>
            </a:r>
            <a:r>
              <a:rPr lang="en-US" altLang="zh-CN" sz="2800">
                <a:latin typeface="Times New Roman" panose="02020603050405020304" pitchFamily="18" charset="0"/>
              </a:rPr>
              <a:t> </a:t>
            </a:r>
            <a:r>
              <a:rPr lang="en-US" altLang="zh-CN" sz="2800">
                <a:latin typeface="Times New Roman" panose="02020603050405020304" pitchFamily="18" charset="0"/>
                <a:sym typeface="Symbol" panose="05050102010706020507" pitchFamily="18" charset="2"/>
              </a:rPr>
              <a:t></a:t>
            </a:r>
            <a:r>
              <a:rPr lang="en-US" altLang="zh-CN" sz="2800">
                <a:latin typeface="Times New Roman" panose="02020603050405020304" pitchFamily="18" charset="0"/>
              </a:rPr>
              <a:t> </a:t>
            </a:r>
            <a:r>
              <a:rPr lang="en-US" altLang="zh-CN" sz="2800" i="1">
                <a:latin typeface="Times New Roman" panose="02020603050405020304" pitchFamily="18" charset="0"/>
              </a:rPr>
              <a:t>bB</a:t>
            </a:r>
            <a:r>
              <a:rPr lang="en-US" altLang="zh-CN" sz="2800">
                <a:latin typeface="Times New Roman" panose="02020603050405020304" pitchFamily="18" charset="0"/>
              </a:rPr>
              <a:t>|</a:t>
            </a:r>
            <a:r>
              <a:rPr lang="en-US" altLang="zh-CN" sz="2800" i="1">
                <a:latin typeface="Times New Roman" panose="02020603050405020304" pitchFamily="18" charset="0"/>
              </a:rPr>
              <a:t>bC</a:t>
            </a:r>
            <a:r>
              <a:rPr lang="en-US" altLang="zh-CN" sz="2800">
                <a:latin typeface="Times New Roman" panose="02020603050405020304" pitchFamily="18" charset="0"/>
              </a:rPr>
              <a:t>|</a:t>
            </a:r>
            <a:r>
              <a:rPr lang="en-US" altLang="zh-CN" sz="2800" i="1">
                <a:latin typeface="Times New Roman" panose="02020603050405020304" pitchFamily="18" charset="0"/>
              </a:rPr>
              <a:t>aB</a:t>
            </a:r>
            <a:r>
              <a:rPr lang="en-US" altLang="zh-CN" sz="2800">
                <a:latin typeface="Times New Roman" panose="02020603050405020304" pitchFamily="18" charset="0"/>
              </a:rPr>
              <a:t>|</a:t>
            </a:r>
            <a:r>
              <a:rPr lang="en-US" altLang="zh-CN" sz="2800" i="1">
                <a:latin typeface="Times New Roman" panose="02020603050405020304" pitchFamily="18" charset="0"/>
              </a:rPr>
              <a:t>bS</a:t>
            </a:r>
          </a:p>
          <a:p>
            <a:pPr eaLnBrk="1" hangingPunct="1">
              <a:lnSpc>
                <a:spcPct val="80000"/>
              </a:lnSpc>
              <a:buFont typeface="Wingdings" panose="05000000000000000000" pitchFamily="2" charset="2"/>
              <a:buNone/>
            </a:pPr>
            <a:r>
              <a:rPr lang="en-US" altLang="zh-CN" sz="2800" i="1">
                <a:latin typeface="Times New Roman" panose="02020603050405020304" pitchFamily="18" charset="0"/>
              </a:rPr>
              <a:t>	C</a:t>
            </a:r>
            <a:r>
              <a:rPr lang="en-US" altLang="zh-CN" sz="2800">
                <a:latin typeface="Times New Roman" panose="02020603050405020304" pitchFamily="18" charset="0"/>
              </a:rPr>
              <a:t> </a:t>
            </a:r>
            <a:r>
              <a:rPr lang="en-US" altLang="zh-CN" sz="2800">
                <a:latin typeface="Times New Roman" panose="02020603050405020304" pitchFamily="18" charset="0"/>
                <a:sym typeface="Symbol" panose="05050102010706020507" pitchFamily="18" charset="2"/>
              </a:rPr>
              <a:t></a:t>
            </a:r>
            <a:r>
              <a:rPr lang="en-US" altLang="zh-CN" sz="2800">
                <a:latin typeface="Times New Roman" panose="02020603050405020304" pitchFamily="18" charset="0"/>
              </a:rPr>
              <a:t> </a:t>
            </a:r>
            <a:r>
              <a:rPr lang="en-US" altLang="zh-CN" sz="2800" i="1">
                <a:latin typeface="Times New Roman" panose="02020603050405020304" pitchFamily="18" charset="0"/>
              </a:rPr>
              <a:t>cC</a:t>
            </a:r>
            <a:r>
              <a:rPr lang="en-US" altLang="zh-CN" sz="2800">
                <a:latin typeface="Times New Roman" panose="02020603050405020304" pitchFamily="18" charset="0"/>
              </a:rPr>
              <a:t>|</a:t>
            </a:r>
            <a:r>
              <a:rPr lang="en-US" altLang="zh-CN" sz="2800" i="1">
                <a:latin typeface="Times New Roman" panose="02020603050405020304" pitchFamily="18" charset="0"/>
              </a:rPr>
              <a:t>c</a:t>
            </a:r>
            <a:r>
              <a:rPr lang="en-US" altLang="zh-CN" sz="2800">
                <a:latin typeface="Times New Roman" panose="02020603050405020304" pitchFamily="18" charset="0"/>
              </a:rPr>
              <a:t> </a:t>
            </a:r>
          </a:p>
          <a:p>
            <a:pPr eaLnBrk="1" hangingPunct="1">
              <a:lnSpc>
                <a:spcPct val="80000"/>
              </a:lnSpc>
              <a:buFont typeface="Wingdings" panose="05000000000000000000" pitchFamily="2" charset="2"/>
              <a:buNone/>
            </a:pPr>
            <a:endParaRPr lang="en-US" altLang="zh-CN" sz="28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a:t>
            </a:r>
            <a:r>
              <a:rPr lang="zh-CN" altLang="en-US" sz="2800">
                <a:latin typeface="Times New Roman" panose="02020603050405020304" pitchFamily="18" charset="0"/>
              </a:rPr>
              <a:t>列方程组</a:t>
            </a:r>
          </a:p>
          <a:p>
            <a:pPr lvl="1" eaLnBrk="1" hangingPunct="1">
              <a:lnSpc>
                <a:spcPct val="80000"/>
              </a:lnSpc>
            </a:pPr>
            <a:r>
              <a:rPr lang="en-US" altLang="zh-CN" i="1">
                <a:latin typeface="Times New Roman" panose="02020603050405020304" pitchFamily="18" charset="0"/>
              </a:rPr>
              <a:t>S</a:t>
            </a:r>
            <a:r>
              <a:rPr lang="en-US" altLang="zh-CN">
                <a:latin typeface="Times New Roman" panose="02020603050405020304" pitchFamily="18" charset="0"/>
              </a:rPr>
              <a:t>=</a:t>
            </a:r>
            <a:r>
              <a:rPr lang="en-US" altLang="zh-CN" i="1">
                <a:latin typeface="Times New Roman" panose="02020603050405020304" pitchFamily="18" charset="0"/>
              </a:rPr>
              <a:t>a</a:t>
            </a:r>
            <a:r>
              <a:rPr lang="en-US" altLang="zh-CN" baseline="30000">
                <a:latin typeface="Times New Roman" panose="02020603050405020304" pitchFamily="18" charset="0"/>
              </a:rPr>
              <a:t>*</a:t>
            </a:r>
            <a:r>
              <a:rPr lang="en-US" altLang="zh-CN" i="1">
                <a:latin typeface="Times New Roman" panose="02020603050405020304" pitchFamily="18" charset="0"/>
              </a:rPr>
              <a:t>S    S</a:t>
            </a:r>
            <a:r>
              <a:rPr lang="en-US" altLang="zh-CN">
                <a:latin typeface="Times New Roman" panose="02020603050405020304" pitchFamily="18" charset="0"/>
              </a:rPr>
              <a:t> =</a:t>
            </a:r>
            <a:r>
              <a:rPr lang="en-US" altLang="zh-CN" i="1">
                <a:latin typeface="Times New Roman" panose="02020603050405020304" pitchFamily="18" charset="0"/>
              </a:rPr>
              <a:t>aB    </a:t>
            </a:r>
            <a:r>
              <a:rPr lang="en-US" altLang="zh-CN">
                <a:latin typeface="Times New Roman" panose="02020603050405020304" pitchFamily="18" charset="0"/>
              </a:rPr>
              <a:t>	</a:t>
            </a:r>
          </a:p>
          <a:p>
            <a:pPr lvl="1" eaLnBrk="1" hangingPunct="1">
              <a:lnSpc>
                <a:spcPct val="80000"/>
              </a:lnSpc>
            </a:pP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baseline="30000">
                <a:latin typeface="Times New Roman" panose="02020603050405020304" pitchFamily="18" charset="0"/>
              </a:rPr>
              <a:t>*</a:t>
            </a:r>
            <a:r>
              <a:rPr lang="en-US" altLang="zh-CN" i="1">
                <a:latin typeface="Times New Roman" panose="02020603050405020304" pitchFamily="18" charset="0"/>
              </a:rPr>
              <a:t>B     B</a:t>
            </a:r>
            <a:r>
              <a:rPr lang="en-US" altLang="zh-CN">
                <a:latin typeface="Times New Roman" panose="02020603050405020304" pitchFamily="18" charset="0"/>
              </a:rPr>
              <a:t>=</a:t>
            </a:r>
            <a:r>
              <a:rPr lang="en-US" altLang="zh-CN" i="1">
                <a:latin typeface="Times New Roman" panose="02020603050405020304" pitchFamily="18" charset="0"/>
              </a:rPr>
              <a:t>bC      B</a:t>
            </a:r>
            <a:r>
              <a:rPr lang="en-US" altLang="zh-CN">
                <a:latin typeface="Times New Roman" panose="02020603050405020304" pitchFamily="18" charset="0"/>
              </a:rPr>
              <a:t>=</a:t>
            </a:r>
            <a:r>
              <a:rPr lang="en-US" altLang="zh-CN" i="1">
                <a:latin typeface="Times New Roman" panose="02020603050405020304" pitchFamily="18" charset="0"/>
              </a:rPr>
              <a:t>bS     </a:t>
            </a:r>
          </a:p>
          <a:p>
            <a:pPr lvl="1" eaLnBrk="1" hangingPunct="1">
              <a:lnSpc>
                <a:spcPct val="80000"/>
              </a:lnSpc>
            </a:pPr>
            <a:r>
              <a:rPr lang="en-US" altLang="zh-CN" i="1">
                <a:latin typeface="Times New Roman" panose="02020603050405020304" pitchFamily="18" charset="0"/>
              </a:rPr>
              <a:t>C</a:t>
            </a:r>
            <a:r>
              <a:rPr lang="en-US" altLang="zh-CN">
                <a:latin typeface="Times New Roman" panose="02020603050405020304" pitchFamily="18" charset="0"/>
              </a:rPr>
              <a:t>=</a:t>
            </a:r>
            <a:r>
              <a:rPr lang="en-US" altLang="zh-CN" i="1">
                <a:latin typeface="Times New Roman" panose="02020603050405020304" pitchFamily="18" charset="0"/>
              </a:rPr>
              <a:t>c</a:t>
            </a:r>
            <a:r>
              <a:rPr lang="en-US" altLang="zh-CN" baseline="30000">
                <a:latin typeface="Times New Roman" panose="02020603050405020304" pitchFamily="18" charset="0"/>
              </a:rPr>
              <a:t>*</a:t>
            </a:r>
            <a:r>
              <a:rPr lang="en-US" altLang="zh-CN" i="1">
                <a:latin typeface="Times New Roman" panose="02020603050405020304" pitchFamily="18" charset="0"/>
              </a:rPr>
              <a:t>C     </a:t>
            </a:r>
            <a:r>
              <a:rPr lang="en-US" altLang="zh-CN">
                <a:latin typeface="Times New Roman" panose="02020603050405020304" pitchFamily="18" charset="0"/>
              </a:rPr>
              <a:t>	</a:t>
            </a:r>
            <a:r>
              <a:rPr lang="en-US" altLang="zh-CN" i="1">
                <a:latin typeface="Times New Roman" panose="02020603050405020304" pitchFamily="18" charset="0"/>
              </a:rPr>
              <a:t>C</a:t>
            </a:r>
            <a:r>
              <a:rPr lang="en-US" altLang="zh-CN">
                <a:latin typeface="Times New Roman" panose="02020603050405020304" pitchFamily="18" charset="0"/>
              </a:rPr>
              <a:t>=</a:t>
            </a:r>
            <a:r>
              <a:rPr lang="en-US" altLang="zh-CN" i="1">
                <a:latin typeface="Times New Roman" panose="02020603050405020304" pitchFamily="18" charset="0"/>
              </a:rPr>
              <a:t>c</a:t>
            </a:r>
            <a:endParaRPr lang="en-US" altLang="zh-CN">
              <a:latin typeface="Times New Roman" panose="02020603050405020304" pitchFamily="18" charset="0"/>
            </a:endParaRPr>
          </a:p>
          <a:p>
            <a:pPr eaLnBrk="1" hangingPunct="1">
              <a:lnSpc>
                <a:spcPct val="80000"/>
              </a:lnSpc>
              <a:buFont typeface="Wingdings" panose="05000000000000000000" pitchFamily="2" charset="2"/>
              <a:buNone/>
            </a:pPr>
            <a:endParaRPr lang="en-US" altLang="zh-CN" sz="2400">
              <a:latin typeface="Times New Roman" panose="02020603050405020304" pitchFamily="18" charset="0"/>
            </a:endParaRPr>
          </a:p>
        </p:txBody>
      </p:sp>
      <p:sp>
        <p:nvSpPr>
          <p:cNvPr id="53253" name="Rectangle 2">
            <a:extLst>
              <a:ext uri="{FF2B5EF4-FFF2-40B4-BE49-F238E27FC236}">
                <a16:creationId xmlns:a16="http://schemas.microsoft.com/office/drawing/2014/main" id="{CA91CE19-B2AC-434B-B3EC-E8186D0FC0A3}"/>
              </a:ext>
            </a:extLst>
          </p:cNvPr>
          <p:cNvSpPr txBox="1">
            <a:spLocks noChangeArrowheads="1"/>
          </p:cNvSpPr>
          <p:nvPr/>
        </p:nvSpPr>
        <p:spPr bwMode="auto">
          <a:xfrm>
            <a:off x="971550" y="541338"/>
            <a:ext cx="8137525" cy="65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3600">
                <a:ea typeface="黑体" panose="02010609060101010101" pitchFamily="49" charset="-122"/>
              </a:rPr>
              <a:t>1. </a:t>
            </a:r>
            <a:r>
              <a:rPr lang="zh-CN" altLang="en-US" sz="3600">
                <a:ea typeface="黑体" panose="02010609060101010101" pitchFamily="49" charset="-122"/>
              </a:rPr>
              <a:t>根据正则文法构造等价的正则表达式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16611">
                                            <p:txEl>
                                              <p:pRg st="0" end="0"/>
                                            </p:txEl>
                                          </p:spTgt>
                                        </p:tgtEl>
                                        <p:attrNameLst>
                                          <p:attrName>style.visibility</p:attrName>
                                        </p:attrNameLst>
                                      </p:cBhvr>
                                      <p:to>
                                        <p:strVal val="visible"/>
                                      </p:to>
                                    </p:set>
                                    <p:animEffect transition="in" filter="barn(inVertical)">
                                      <p:cBhvr>
                                        <p:cTn id="7" dur="500"/>
                                        <p:tgtEl>
                                          <p:spTgt spid="211661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116611">
                                            <p:txEl>
                                              <p:pRg st="1" end="1"/>
                                            </p:txEl>
                                          </p:spTgt>
                                        </p:tgtEl>
                                        <p:attrNameLst>
                                          <p:attrName>style.visibility</p:attrName>
                                        </p:attrNameLst>
                                      </p:cBhvr>
                                      <p:to>
                                        <p:strVal val="visible"/>
                                      </p:to>
                                    </p:set>
                                    <p:animEffect transition="in" filter="barn(inVertical)">
                                      <p:cBhvr>
                                        <p:cTn id="12" dur="500"/>
                                        <p:tgtEl>
                                          <p:spTgt spid="211661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116611">
                                            <p:txEl>
                                              <p:pRg st="2" end="2"/>
                                            </p:txEl>
                                          </p:spTgt>
                                        </p:tgtEl>
                                        <p:attrNameLst>
                                          <p:attrName>style.visibility</p:attrName>
                                        </p:attrNameLst>
                                      </p:cBhvr>
                                      <p:to>
                                        <p:strVal val="visible"/>
                                      </p:to>
                                    </p:set>
                                    <p:animEffect transition="in" filter="barn(inVertical)">
                                      <p:cBhvr>
                                        <p:cTn id="17" dur="500"/>
                                        <p:tgtEl>
                                          <p:spTgt spid="211661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116611">
                                            <p:txEl>
                                              <p:pRg st="3" end="3"/>
                                            </p:txEl>
                                          </p:spTgt>
                                        </p:tgtEl>
                                        <p:attrNameLst>
                                          <p:attrName>style.visibility</p:attrName>
                                        </p:attrNameLst>
                                      </p:cBhvr>
                                      <p:to>
                                        <p:strVal val="visible"/>
                                      </p:to>
                                    </p:set>
                                    <p:animEffect transition="in" filter="barn(inVertical)">
                                      <p:cBhvr>
                                        <p:cTn id="22" dur="500"/>
                                        <p:tgtEl>
                                          <p:spTgt spid="2116611">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116611">
                                            <p:txEl>
                                              <p:pRg st="5" end="5"/>
                                            </p:txEl>
                                          </p:spTgt>
                                        </p:tgtEl>
                                        <p:attrNameLst>
                                          <p:attrName>style.visibility</p:attrName>
                                        </p:attrNameLst>
                                      </p:cBhvr>
                                      <p:to>
                                        <p:strVal val="visible"/>
                                      </p:to>
                                    </p:set>
                                    <p:animEffect transition="in" filter="barn(inVertical)">
                                      <p:cBhvr>
                                        <p:cTn id="27" dur="500"/>
                                        <p:tgtEl>
                                          <p:spTgt spid="2116611">
                                            <p:txEl>
                                              <p:pRg st="5" end="5"/>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116611">
                                            <p:txEl>
                                              <p:pRg st="6" end="6"/>
                                            </p:txEl>
                                          </p:spTgt>
                                        </p:tgtEl>
                                        <p:attrNameLst>
                                          <p:attrName>style.visibility</p:attrName>
                                        </p:attrNameLst>
                                      </p:cBhvr>
                                      <p:to>
                                        <p:strVal val="visible"/>
                                      </p:to>
                                    </p:set>
                                    <p:animEffect transition="in" filter="barn(inVertical)">
                                      <p:cBhvr>
                                        <p:cTn id="32" dur="500"/>
                                        <p:tgtEl>
                                          <p:spTgt spid="2116611">
                                            <p:txEl>
                                              <p:pRg st="6" end="6"/>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116611">
                                            <p:txEl>
                                              <p:pRg st="7" end="7"/>
                                            </p:txEl>
                                          </p:spTgt>
                                        </p:tgtEl>
                                        <p:attrNameLst>
                                          <p:attrName>style.visibility</p:attrName>
                                        </p:attrNameLst>
                                      </p:cBhvr>
                                      <p:to>
                                        <p:strVal val="visible"/>
                                      </p:to>
                                    </p:set>
                                    <p:animEffect transition="in" filter="barn(inVertical)">
                                      <p:cBhvr>
                                        <p:cTn id="37" dur="500"/>
                                        <p:tgtEl>
                                          <p:spTgt spid="2116611">
                                            <p:txEl>
                                              <p:pRg st="7" end="7"/>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TYPE.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116611">
                                            <p:txEl>
                                              <p:pRg st="8" end="8"/>
                                            </p:txEl>
                                          </p:spTgt>
                                        </p:tgtEl>
                                        <p:attrNameLst>
                                          <p:attrName>style.visibility</p:attrName>
                                        </p:attrNameLst>
                                      </p:cBhvr>
                                      <p:to>
                                        <p:strVal val="visible"/>
                                      </p:to>
                                    </p:set>
                                    <p:animEffect transition="in" filter="barn(inVertical)">
                                      <p:cBhvr>
                                        <p:cTn id="42" dur="500"/>
                                        <p:tgtEl>
                                          <p:spTgt spid="2116611">
                                            <p:txEl>
                                              <p:pRg st="8" end="8"/>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6611"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978E86C-D86E-4E69-8539-E91D7C40E850}"/>
              </a:ext>
            </a:extLst>
          </p:cNvPr>
          <p:cNvSpPr>
            <a:spLocks noGrp="1"/>
          </p:cNvSpPr>
          <p:nvPr>
            <p:ph type="dt" sz="quarter" idx="10"/>
          </p:nvPr>
        </p:nvSpPr>
        <p:spPr>
          <a:xfrm>
            <a:off x="457200" y="6245225"/>
            <a:ext cx="2133600" cy="476250"/>
          </a:xfrm>
          <a:ln>
            <a:miter lim="800000"/>
            <a:headEnd/>
            <a:tailEnd/>
          </a:ln>
        </p:spPr>
        <p:txBody>
          <a:bodyPr anchor="t"/>
          <a:lstStyle/>
          <a:p>
            <a:pPr>
              <a:defRPr/>
            </a:pPr>
            <a:fld id="{DBFB296B-C00C-446D-AB68-BBC648B9CB10}" type="datetime1">
              <a:rPr lang="zh-CN" altLang="en-US">
                <a:latin typeface="+mn-lt"/>
              </a:rPr>
              <a:pPr>
                <a:defRPr/>
              </a:pPr>
              <a:t>2020/12/14</a:t>
            </a:fld>
            <a:endParaRPr lang="en-US" altLang="zh-CN">
              <a:latin typeface="+mn-lt"/>
            </a:endParaRPr>
          </a:p>
        </p:txBody>
      </p:sp>
      <p:sp>
        <p:nvSpPr>
          <p:cNvPr id="54275" name="灯片编号占位符 5">
            <a:extLst>
              <a:ext uri="{FF2B5EF4-FFF2-40B4-BE49-F238E27FC236}">
                <a16:creationId xmlns:a16="http://schemas.microsoft.com/office/drawing/2014/main" id="{77BE5FFC-F191-4FB1-96FA-A533009604E0}"/>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A383342-641A-462F-B9E8-AC85734597DF}" type="slidenum">
              <a:rPr lang="en-US" altLang="zh-CN" sz="1400" b="0">
                <a:ea typeface="宋体" panose="02010600030101010101" pitchFamily="2" charset="-122"/>
              </a:rPr>
              <a:pPr>
                <a:spcBef>
                  <a:spcPct val="0"/>
                </a:spcBef>
                <a:buClrTx/>
                <a:buSzTx/>
                <a:buFontTx/>
                <a:buNone/>
              </a:pPr>
              <a:t>48</a:t>
            </a:fld>
            <a:endParaRPr lang="en-US" altLang="zh-CN" sz="1400" b="0">
              <a:ea typeface="宋体" panose="02010600030101010101" pitchFamily="2" charset="-122"/>
            </a:endParaRPr>
          </a:p>
        </p:txBody>
      </p:sp>
      <p:sp>
        <p:nvSpPr>
          <p:cNvPr id="2116611" name="Rectangle 3">
            <a:extLst>
              <a:ext uri="{FF2B5EF4-FFF2-40B4-BE49-F238E27FC236}">
                <a16:creationId xmlns:a16="http://schemas.microsoft.com/office/drawing/2014/main" id="{746D2301-F506-4300-8FB6-BF47A515E970}"/>
              </a:ext>
            </a:extLst>
          </p:cNvPr>
          <p:cNvSpPr>
            <a:spLocks noGrp="1" noChangeArrowheads="1"/>
          </p:cNvSpPr>
          <p:nvPr>
            <p:ph type="body" idx="4294967295"/>
          </p:nvPr>
        </p:nvSpPr>
        <p:spPr>
          <a:xfrm>
            <a:off x="344488" y="1306513"/>
            <a:ext cx="8691562" cy="5040312"/>
          </a:xfrm>
        </p:spPr>
        <p:txBody>
          <a:bodyPr/>
          <a:lstStyle/>
          <a:p>
            <a:pPr eaLnBrk="1" hangingPunct="1">
              <a:lnSpc>
                <a:spcPct val="80000"/>
              </a:lnSpc>
              <a:buFont typeface="Wingdings" panose="05000000000000000000" pitchFamily="2" charset="2"/>
              <a:buNone/>
            </a:pPr>
            <a:r>
              <a:rPr lang="en-US" altLang="zh-CN" sz="2800">
                <a:latin typeface="Times New Roman" panose="02020603050405020304" pitchFamily="18" charset="0"/>
              </a:rPr>
              <a:t>1.</a:t>
            </a:r>
            <a:r>
              <a:rPr lang="zh-CN" altLang="en-US" sz="2800">
                <a:latin typeface="Times New Roman" panose="02020603050405020304" pitchFamily="18" charset="0"/>
              </a:rPr>
              <a:t>列方程组</a:t>
            </a:r>
          </a:p>
          <a:p>
            <a:pPr lvl="1" eaLnBrk="1" hangingPunct="1">
              <a:lnSpc>
                <a:spcPct val="80000"/>
              </a:lnSpc>
            </a:pPr>
            <a:r>
              <a:rPr lang="en-US" altLang="zh-CN" i="1">
                <a:latin typeface="Times New Roman" panose="02020603050405020304" pitchFamily="18" charset="0"/>
              </a:rPr>
              <a:t>S</a:t>
            </a:r>
            <a:r>
              <a:rPr lang="en-US" altLang="zh-CN">
                <a:latin typeface="Times New Roman" panose="02020603050405020304" pitchFamily="18" charset="0"/>
              </a:rPr>
              <a:t>=</a:t>
            </a:r>
            <a:r>
              <a:rPr lang="en-US" altLang="zh-CN" i="1">
                <a:latin typeface="Times New Roman" panose="02020603050405020304" pitchFamily="18" charset="0"/>
              </a:rPr>
              <a:t>a</a:t>
            </a:r>
            <a:r>
              <a:rPr lang="en-US" altLang="zh-CN" baseline="30000">
                <a:latin typeface="Times New Roman" panose="02020603050405020304" pitchFamily="18" charset="0"/>
              </a:rPr>
              <a:t>*</a:t>
            </a:r>
            <a:r>
              <a:rPr lang="en-US" altLang="zh-CN" i="1">
                <a:latin typeface="Times New Roman" panose="02020603050405020304" pitchFamily="18" charset="0"/>
              </a:rPr>
              <a:t>S    S</a:t>
            </a:r>
            <a:r>
              <a:rPr lang="en-US" altLang="zh-CN">
                <a:latin typeface="Times New Roman" panose="02020603050405020304" pitchFamily="18" charset="0"/>
              </a:rPr>
              <a:t> =</a:t>
            </a:r>
            <a:r>
              <a:rPr lang="en-US" altLang="zh-CN" i="1">
                <a:latin typeface="Times New Roman" panose="02020603050405020304" pitchFamily="18" charset="0"/>
              </a:rPr>
              <a:t>aB    </a:t>
            </a:r>
            <a:r>
              <a:rPr lang="en-US" altLang="zh-CN">
                <a:latin typeface="Times New Roman" panose="02020603050405020304" pitchFamily="18" charset="0"/>
              </a:rPr>
              <a:t>	</a:t>
            </a: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baseline="30000">
                <a:latin typeface="Times New Roman" panose="02020603050405020304" pitchFamily="18" charset="0"/>
              </a:rPr>
              <a:t>*</a:t>
            </a:r>
            <a:r>
              <a:rPr lang="en-US" altLang="zh-CN" i="1">
                <a:latin typeface="Times New Roman" panose="02020603050405020304" pitchFamily="18" charset="0"/>
              </a:rPr>
              <a:t>B     B</a:t>
            </a:r>
            <a:r>
              <a:rPr lang="en-US" altLang="zh-CN">
                <a:latin typeface="Times New Roman" panose="02020603050405020304" pitchFamily="18" charset="0"/>
              </a:rPr>
              <a:t>=</a:t>
            </a:r>
            <a:r>
              <a:rPr lang="en-US" altLang="zh-CN" i="1">
                <a:latin typeface="Times New Roman" panose="02020603050405020304" pitchFamily="18" charset="0"/>
              </a:rPr>
              <a:t>bC</a:t>
            </a:r>
            <a:endParaRPr lang="en-US" altLang="zh-CN">
              <a:latin typeface="Times New Roman" panose="02020603050405020304" pitchFamily="18" charset="0"/>
            </a:endParaRPr>
          </a:p>
          <a:p>
            <a:pPr lvl="1" eaLnBrk="1" hangingPunct="1">
              <a:lnSpc>
                <a:spcPct val="80000"/>
              </a:lnSpc>
            </a:pP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i="1">
                <a:latin typeface="Times New Roman" panose="02020603050405020304" pitchFamily="18" charset="0"/>
              </a:rPr>
              <a:t>bS     C</a:t>
            </a:r>
            <a:r>
              <a:rPr lang="en-US" altLang="zh-CN">
                <a:latin typeface="Times New Roman" panose="02020603050405020304" pitchFamily="18" charset="0"/>
              </a:rPr>
              <a:t>=</a:t>
            </a:r>
            <a:r>
              <a:rPr lang="en-US" altLang="zh-CN" i="1">
                <a:latin typeface="Times New Roman" panose="02020603050405020304" pitchFamily="18" charset="0"/>
              </a:rPr>
              <a:t>c</a:t>
            </a:r>
            <a:r>
              <a:rPr lang="en-US" altLang="zh-CN" baseline="30000">
                <a:latin typeface="Times New Roman" panose="02020603050405020304" pitchFamily="18" charset="0"/>
              </a:rPr>
              <a:t>*</a:t>
            </a:r>
            <a:r>
              <a:rPr lang="en-US" altLang="zh-CN" i="1">
                <a:latin typeface="Times New Roman" panose="02020603050405020304" pitchFamily="18" charset="0"/>
              </a:rPr>
              <a:t>C     </a:t>
            </a:r>
            <a:r>
              <a:rPr lang="en-US" altLang="zh-CN">
                <a:latin typeface="Times New Roman" panose="02020603050405020304" pitchFamily="18" charset="0"/>
              </a:rPr>
              <a:t>	</a:t>
            </a:r>
            <a:r>
              <a:rPr lang="en-US" altLang="zh-CN" i="1">
                <a:latin typeface="Times New Roman" panose="02020603050405020304" pitchFamily="18" charset="0"/>
              </a:rPr>
              <a:t>C</a:t>
            </a:r>
            <a:r>
              <a:rPr lang="en-US" altLang="zh-CN">
                <a:latin typeface="Times New Roman" panose="02020603050405020304" pitchFamily="18" charset="0"/>
              </a:rPr>
              <a:t>=</a:t>
            </a:r>
            <a:r>
              <a:rPr lang="en-US" altLang="zh-CN" i="1">
                <a:latin typeface="Times New Roman" panose="02020603050405020304" pitchFamily="18" charset="0"/>
              </a:rPr>
              <a:t>c</a:t>
            </a:r>
            <a:endParaRPr lang="en-US" altLang="zh-CN">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a:latin typeface="Times New Roman" panose="02020603050405020304" pitchFamily="18" charset="0"/>
              </a:rPr>
              <a:t>2.</a:t>
            </a:r>
            <a:r>
              <a:rPr lang="zh-CN" altLang="en-US" sz="2800">
                <a:latin typeface="Times New Roman" panose="02020603050405020304" pitchFamily="18" charset="0"/>
              </a:rPr>
              <a:t>代入法解方程组</a:t>
            </a:r>
          </a:p>
          <a:p>
            <a:pPr lvl="1" eaLnBrk="1" hangingPunct="1">
              <a:lnSpc>
                <a:spcPct val="80000"/>
              </a:lnSpc>
            </a:pPr>
            <a:r>
              <a:rPr lang="en-US" altLang="zh-CN" i="1">
                <a:latin typeface="Times New Roman" panose="02020603050405020304" pitchFamily="18" charset="0"/>
              </a:rPr>
              <a:t>C</a:t>
            </a:r>
            <a:r>
              <a:rPr lang="en-US" altLang="zh-CN">
                <a:latin typeface="Times New Roman" panose="02020603050405020304" pitchFamily="18" charset="0"/>
              </a:rPr>
              <a:t>=</a:t>
            </a:r>
            <a:r>
              <a:rPr lang="en-US" altLang="zh-CN" i="1">
                <a:latin typeface="Times New Roman" panose="02020603050405020304" pitchFamily="18" charset="0"/>
              </a:rPr>
              <a:t>c</a:t>
            </a:r>
            <a:r>
              <a:rPr lang="en-US" altLang="zh-CN" baseline="30000">
                <a:latin typeface="Times New Roman" panose="02020603050405020304" pitchFamily="18" charset="0"/>
              </a:rPr>
              <a:t>*</a:t>
            </a:r>
            <a:r>
              <a:rPr lang="en-US" altLang="zh-CN" i="1">
                <a:latin typeface="Times New Roman" panose="02020603050405020304" pitchFamily="18" charset="0"/>
              </a:rPr>
              <a:t>c|c                              </a:t>
            </a:r>
            <a:r>
              <a:rPr lang="en-US" altLang="zh-CN">
                <a:latin typeface="Times New Roman" panose="02020603050405020304" pitchFamily="18" charset="0"/>
              </a:rPr>
              <a:t>(</a:t>
            </a:r>
            <a:r>
              <a:rPr lang="zh-CN" altLang="en-US">
                <a:latin typeface="Times New Roman" panose="02020603050405020304" pitchFamily="18" charset="0"/>
              </a:rPr>
              <a:t>由</a:t>
            </a:r>
            <a:r>
              <a:rPr lang="en-US" altLang="zh-CN" i="1">
                <a:latin typeface="Times New Roman" panose="02020603050405020304" pitchFamily="18" charset="0"/>
              </a:rPr>
              <a:t>C</a:t>
            </a:r>
            <a:r>
              <a:rPr lang="en-US" altLang="zh-CN">
                <a:latin typeface="Times New Roman" panose="02020603050405020304" pitchFamily="18" charset="0"/>
              </a:rPr>
              <a:t>=</a:t>
            </a:r>
            <a:r>
              <a:rPr lang="en-US" altLang="zh-CN" i="1">
                <a:latin typeface="Times New Roman" panose="02020603050405020304" pitchFamily="18" charset="0"/>
              </a:rPr>
              <a:t>c</a:t>
            </a:r>
            <a:r>
              <a:rPr lang="en-US" altLang="zh-CN" baseline="30000">
                <a:latin typeface="Times New Roman" panose="02020603050405020304" pitchFamily="18" charset="0"/>
              </a:rPr>
              <a:t>*</a:t>
            </a:r>
            <a:r>
              <a:rPr lang="en-US" altLang="zh-CN" i="1">
                <a:latin typeface="Times New Roman" panose="02020603050405020304" pitchFamily="18" charset="0"/>
              </a:rPr>
              <a:t>C </a:t>
            </a:r>
            <a:r>
              <a:rPr lang="zh-CN" altLang="en-US">
                <a:latin typeface="Times New Roman" panose="02020603050405020304" pitchFamily="18" charset="0"/>
              </a:rPr>
              <a:t>和</a:t>
            </a:r>
            <a:r>
              <a:rPr lang="en-US" altLang="zh-CN" i="1">
                <a:latin typeface="Times New Roman" panose="02020603050405020304" pitchFamily="18" charset="0"/>
              </a:rPr>
              <a:t>C</a:t>
            </a:r>
            <a:r>
              <a:rPr lang="en-US" altLang="zh-CN">
                <a:latin typeface="Times New Roman" panose="02020603050405020304" pitchFamily="18" charset="0"/>
              </a:rPr>
              <a:t>=</a:t>
            </a:r>
            <a:r>
              <a:rPr lang="en-US" altLang="zh-CN" i="1">
                <a:latin typeface="Times New Roman" panose="02020603050405020304" pitchFamily="18" charset="0"/>
              </a:rPr>
              <a:t>c</a:t>
            </a:r>
            <a:r>
              <a:rPr lang="en-US" altLang="zh-CN">
                <a:latin typeface="Times New Roman" panose="02020603050405020304" pitchFamily="18" charset="0"/>
              </a:rPr>
              <a:t>)</a:t>
            </a:r>
          </a:p>
          <a:p>
            <a:pPr lvl="1" eaLnBrk="1" hangingPunct="1">
              <a:lnSpc>
                <a:spcPct val="80000"/>
              </a:lnSpc>
            </a:pP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i="1">
                <a:latin typeface="Times New Roman" panose="02020603050405020304" pitchFamily="18" charset="0"/>
              </a:rPr>
              <a:t>bc</a:t>
            </a:r>
            <a:r>
              <a:rPr lang="en-US" altLang="zh-CN" baseline="30000">
                <a:latin typeface="Times New Roman" panose="02020603050405020304" pitchFamily="18" charset="0"/>
              </a:rPr>
              <a:t>*</a:t>
            </a:r>
            <a:r>
              <a:rPr lang="en-US" altLang="zh-CN" i="1">
                <a:latin typeface="Times New Roman" panose="02020603050405020304" pitchFamily="18" charset="0"/>
              </a:rPr>
              <a:t>c</a:t>
            </a:r>
            <a:r>
              <a:rPr lang="en-US" altLang="zh-CN">
                <a:latin typeface="Times New Roman" panose="02020603050405020304" pitchFamily="18" charset="0"/>
              </a:rPr>
              <a:t>|</a:t>
            </a:r>
            <a:r>
              <a:rPr lang="en-US" altLang="zh-CN" i="1">
                <a:latin typeface="Times New Roman" panose="02020603050405020304" pitchFamily="18" charset="0"/>
              </a:rPr>
              <a:t>bc                          </a:t>
            </a:r>
            <a:r>
              <a:rPr lang="en-US" altLang="zh-CN">
                <a:latin typeface="Times New Roman" panose="02020603050405020304" pitchFamily="18" charset="0"/>
              </a:rPr>
              <a:t>(</a:t>
            </a:r>
            <a:r>
              <a:rPr lang="zh-CN" altLang="en-US">
                <a:latin typeface="Times New Roman" panose="02020603050405020304" pitchFamily="18" charset="0"/>
              </a:rPr>
              <a:t>由</a:t>
            </a: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i="1">
                <a:latin typeface="Times New Roman" panose="02020603050405020304" pitchFamily="18" charset="0"/>
              </a:rPr>
              <a:t>bC</a:t>
            </a:r>
            <a:r>
              <a:rPr lang="zh-CN" altLang="en-US">
                <a:latin typeface="Times New Roman" panose="02020603050405020304" pitchFamily="18" charset="0"/>
              </a:rPr>
              <a:t>和</a:t>
            </a:r>
            <a:r>
              <a:rPr lang="en-US" altLang="zh-CN" i="1">
                <a:latin typeface="Times New Roman" panose="02020603050405020304" pitchFamily="18" charset="0"/>
              </a:rPr>
              <a:t>C</a:t>
            </a:r>
            <a:r>
              <a:rPr lang="en-US" altLang="zh-CN">
                <a:latin typeface="Times New Roman" panose="02020603050405020304" pitchFamily="18" charset="0"/>
              </a:rPr>
              <a:t>=</a:t>
            </a:r>
            <a:r>
              <a:rPr lang="en-US" altLang="zh-CN" i="1">
                <a:latin typeface="Times New Roman" panose="02020603050405020304" pitchFamily="18" charset="0"/>
              </a:rPr>
              <a:t>c</a:t>
            </a:r>
            <a:r>
              <a:rPr lang="en-US" altLang="zh-CN" baseline="30000">
                <a:latin typeface="Times New Roman" panose="02020603050405020304" pitchFamily="18" charset="0"/>
              </a:rPr>
              <a:t>*</a:t>
            </a:r>
            <a:r>
              <a:rPr lang="en-US" altLang="zh-CN" i="1">
                <a:latin typeface="Times New Roman" panose="02020603050405020304" pitchFamily="18" charset="0"/>
              </a:rPr>
              <a:t>c|c</a:t>
            </a:r>
            <a:r>
              <a:rPr lang="en-US" altLang="zh-CN">
                <a:latin typeface="Times New Roman" panose="02020603050405020304" pitchFamily="18" charset="0"/>
              </a:rPr>
              <a:t>)</a:t>
            </a:r>
            <a:r>
              <a:rPr lang="en-US" altLang="zh-CN" i="1">
                <a:latin typeface="Times New Roman" panose="02020603050405020304" pitchFamily="18" charset="0"/>
              </a:rPr>
              <a:t>    </a:t>
            </a:r>
          </a:p>
          <a:p>
            <a:pPr lvl="1" eaLnBrk="1" hangingPunct="1">
              <a:lnSpc>
                <a:spcPct val="80000"/>
              </a:lnSpc>
            </a:pP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baseline="30000">
                <a:latin typeface="Times New Roman" panose="02020603050405020304" pitchFamily="18" charset="0"/>
              </a:rPr>
              <a:t>*</a:t>
            </a:r>
            <a:r>
              <a:rPr lang="en-US" altLang="zh-CN">
                <a:latin typeface="Times New Roman" panose="02020603050405020304" pitchFamily="18" charset="0"/>
              </a:rPr>
              <a:t>(</a:t>
            </a:r>
            <a:r>
              <a:rPr lang="en-US" altLang="zh-CN" i="1">
                <a:latin typeface="Times New Roman" panose="02020603050405020304" pitchFamily="18" charset="0"/>
              </a:rPr>
              <a:t>bc</a:t>
            </a:r>
            <a:r>
              <a:rPr lang="en-US" altLang="zh-CN" baseline="30000">
                <a:latin typeface="Times New Roman" panose="02020603050405020304" pitchFamily="18" charset="0"/>
              </a:rPr>
              <a:t>*</a:t>
            </a:r>
            <a:r>
              <a:rPr lang="en-US" altLang="zh-CN" i="1">
                <a:latin typeface="Times New Roman" panose="02020603050405020304" pitchFamily="18" charset="0"/>
              </a:rPr>
              <a:t>c</a:t>
            </a:r>
            <a:r>
              <a:rPr lang="en-US" altLang="zh-CN">
                <a:latin typeface="Times New Roman" panose="02020603050405020304" pitchFamily="18" charset="0"/>
              </a:rPr>
              <a:t>|</a:t>
            </a:r>
            <a:r>
              <a:rPr lang="en-US" altLang="zh-CN" i="1">
                <a:latin typeface="Times New Roman" panose="02020603050405020304" pitchFamily="18" charset="0"/>
              </a:rPr>
              <a:t>bc</a:t>
            </a:r>
            <a:r>
              <a:rPr lang="en-US" altLang="zh-CN">
                <a:latin typeface="Times New Roman" panose="02020603050405020304" pitchFamily="18" charset="0"/>
              </a:rPr>
              <a:t>)              (</a:t>
            </a:r>
            <a:r>
              <a:rPr lang="zh-CN" altLang="en-US">
                <a:latin typeface="Times New Roman" panose="02020603050405020304" pitchFamily="18" charset="0"/>
              </a:rPr>
              <a:t>由</a:t>
            </a: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baseline="30000">
                <a:latin typeface="Times New Roman" panose="02020603050405020304" pitchFamily="18" charset="0"/>
              </a:rPr>
              <a:t>*</a:t>
            </a:r>
            <a:r>
              <a:rPr lang="en-US" altLang="zh-CN" i="1">
                <a:latin typeface="Times New Roman" panose="02020603050405020304" pitchFamily="18" charset="0"/>
              </a:rPr>
              <a:t>B</a:t>
            </a:r>
            <a:r>
              <a:rPr lang="zh-CN" altLang="en-US">
                <a:latin typeface="Times New Roman" panose="02020603050405020304" pitchFamily="18" charset="0"/>
              </a:rPr>
              <a:t>和</a:t>
            </a: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i="1">
                <a:latin typeface="Times New Roman" panose="02020603050405020304" pitchFamily="18" charset="0"/>
              </a:rPr>
              <a:t>bc</a:t>
            </a:r>
            <a:r>
              <a:rPr lang="en-US" altLang="zh-CN" baseline="30000">
                <a:latin typeface="Times New Roman" panose="02020603050405020304" pitchFamily="18" charset="0"/>
              </a:rPr>
              <a:t>*</a:t>
            </a:r>
            <a:r>
              <a:rPr lang="en-US" altLang="zh-CN" i="1">
                <a:latin typeface="Times New Roman" panose="02020603050405020304" pitchFamily="18" charset="0"/>
              </a:rPr>
              <a:t>c</a:t>
            </a:r>
            <a:r>
              <a:rPr lang="en-US" altLang="zh-CN">
                <a:latin typeface="Times New Roman" panose="02020603050405020304" pitchFamily="18" charset="0"/>
              </a:rPr>
              <a:t>|</a:t>
            </a:r>
            <a:r>
              <a:rPr lang="en-US" altLang="zh-CN" i="1">
                <a:latin typeface="Times New Roman" panose="02020603050405020304" pitchFamily="18" charset="0"/>
              </a:rPr>
              <a:t>bc </a:t>
            </a:r>
            <a:r>
              <a:rPr lang="en-US" altLang="zh-CN">
                <a:latin typeface="Times New Roman" panose="02020603050405020304" pitchFamily="18" charset="0"/>
              </a:rPr>
              <a:t>)</a:t>
            </a:r>
            <a:endParaRPr lang="en-US" altLang="zh-CN" i="1">
              <a:latin typeface="Times New Roman" panose="02020603050405020304" pitchFamily="18" charset="0"/>
            </a:endParaRPr>
          </a:p>
          <a:p>
            <a:pPr lvl="1" eaLnBrk="1" hangingPunct="1">
              <a:lnSpc>
                <a:spcPct val="80000"/>
              </a:lnSpc>
            </a:pP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baseline="30000">
                <a:latin typeface="Times New Roman" panose="02020603050405020304" pitchFamily="18" charset="0"/>
              </a:rPr>
              <a:t>*</a:t>
            </a:r>
            <a:r>
              <a:rPr lang="en-US" altLang="zh-CN" i="1">
                <a:latin typeface="Times New Roman" panose="02020603050405020304" pitchFamily="18" charset="0"/>
              </a:rPr>
              <a:t>bS                        </a:t>
            </a:r>
            <a:r>
              <a:rPr lang="en-US" altLang="zh-CN">
                <a:latin typeface="Times New Roman" panose="02020603050405020304" pitchFamily="18" charset="0"/>
              </a:rPr>
              <a:t>(</a:t>
            </a:r>
            <a:r>
              <a:rPr lang="zh-CN" altLang="en-US">
                <a:latin typeface="Times New Roman" panose="02020603050405020304" pitchFamily="18" charset="0"/>
              </a:rPr>
              <a:t>由</a:t>
            </a: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baseline="30000">
                <a:latin typeface="Times New Roman" panose="02020603050405020304" pitchFamily="18" charset="0"/>
              </a:rPr>
              <a:t>*</a:t>
            </a:r>
            <a:r>
              <a:rPr lang="en-US" altLang="zh-CN" i="1">
                <a:latin typeface="Times New Roman" panose="02020603050405020304" pitchFamily="18" charset="0"/>
              </a:rPr>
              <a:t>B</a:t>
            </a:r>
            <a:r>
              <a:rPr lang="zh-CN" altLang="en-US">
                <a:latin typeface="Times New Roman" panose="02020603050405020304" pitchFamily="18" charset="0"/>
              </a:rPr>
              <a:t>和</a:t>
            </a: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i="1">
                <a:latin typeface="Times New Roman" panose="02020603050405020304" pitchFamily="18" charset="0"/>
              </a:rPr>
              <a:t>bS </a:t>
            </a:r>
            <a:r>
              <a:rPr lang="en-US" altLang="zh-CN">
                <a:latin typeface="Times New Roman" panose="02020603050405020304" pitchFamily="18" charset="0"/>
              </a:rPr>
              <a:t>)</a:t>
            </a:r>
          </a:p>
          <a:p>
            <a:pPr lvl="1" eaLnBrk="1" hangingPunct="1">
              <a:lnSpc>
                <a:spcPct val="80000"/>
              </a:lnSpc>
            </a:pPr>
            <a:r>
              <a:rPr lang="pt-BR" altLang="zh-CN" i="1">
                <a:latin typeface="Times New Roman" panose="02020603050405020304" pitchFamily="18" charset="0"/>
              </a:rPr>
              <a:t>S</a:t>
            </a:r>
            <a:r>
              <a:rPr lang="pt-BR" altLang="zh-CN">
                <a:latin typeface="Times New Roman" panose="02020603050405020304" pitchFamily="18" charset="0"/>
              </a:rPr>
              <a:t>=</a:t>
            </a:r>
            <a:r>
              <a:rPr lang="pt-BR" altLang="zh-CN" i="1">
                <a:latin typeface="Times New Roman" panose="02020603050405020304" pitchFamily="18" charset="0"/>
              </a:rPr>
              <a:t>a</a:t>
            </a:r>
            <a:r>
              <a:rPr lang="pt-BR" altLang="zh-CN" baseline="30000">
                <a:latin typeface="Times New Roman" panose="02020603050405020304" pitchFamily="18" charset="0"/>
              </a:rPr>
              <a:t>*</a:t>
            </a:r>
            <a:r>
              <a:rPr lang="pt-BR" altLang="zh-CN" i="1">
                <a:latin typeface="Times New Roman" panose="02020603050405020304" pitchFamily="18" charset="0"/>
              </a:rPr>
              <a:t>aB                              </a:t>
            </a:r>
            <a:r>
              <a:rPr lang="pt-BR" altLang="zh-CN">
                <a:latin typeface="Times New Roman" panose="02020603050405020304" pitchFamily="18" charset="0"/>
              </a:rPr>
              <a:t>(</a:t>
            </a:r>
            <a:r>
              <a:rPr lang="zh-CN" altLang="en-US">
                <a:latin typeface="Times New Roman" panose="02020603050405020304" pitchFamily="18" charset="0"/>
              </a:rPr>
              <a:t>由</a:t>
            </a:r>
            <a:r>
              <a:rPr lang="en-US" altLang="zh-CN" i="1">
                <a:latin typeface="Times New Roman" panose="02020603050405020304" pitchFamily="18" charset="0"/>
              </a:rPr>
              <a:t>S</a:t>
            </a:r>
            <a:r>
              <a:rPr lang="en-US" altLang="zh-CN">
                <a:latin typeface="Times New Roman" panose="02020603050405020304" pitchFamily="18" charset="0"/>
              </a:rPr>
              <a:t>=</a:t>
            </a:r>
            <a:r>
              <a:rPr lang="en-US" altLang="zh-CN" i="1">
                <a:latin typeface="Times New Roman" panose="02020603050405020304" pitchFamily="18" charset="0"/>
              </a:rPr>
              <a:t>a</a:t>
            </a:r>
            <a:r>
              <a:rPr lang="en-US" altLang="zh-CN" baseline="30000">
                <a:latin typeface="Times New Roman" panose="02020603050405020304" pitchFamily="18" charset="0"/>
              </a:rPr>
              <a:t>*</a:t>
            </a:r>
            <a:r>
              <a:rPr lang="en-US" altLang="zh-CN" i="1">
                <a:latin typeface="Times New Roman" panose="02020603050405020304" pitchFamily="18" charset="0"/>
              </a:rPr>
              <a:t>S</a:t>
            </a:r>
            <a:r>
              <a:rPr lang="zh-CN" altLang="en-US">
                <a:latin typeface="Times New Roman" panose="02020603050405020304" pitchFamily="18" charset="0"/>
              </a:rPr>
              <a:t>和</a:t>
            </a:r>
            <a:r>
              <a:rPr lang="en-US" altLang="zh-CN" i="1">
                <a:latin typeface="Times New Roman" panose="02020603050405020304" pitchFamily="18" charset="0"/>
              </a:rPr>
              <a:t>S</a:t>
            </a:r>
            <a:r>
              <a:rPr lang="en-US" altLang="zh-CN">
                <a:latin typeface="Times New Roman" panose="02020603050405020304" pitchFamily="18" charset="0"/>
              </a:rPr>
              <a:t> =</a:t>
            </a:r>
            <a:r>
              <a:rPr lang="en-US" altLang="zh-CN" i="1">
                <a:latin typeface="Times New Roman" panose="02020603050405020304" pitchFamily="18" charset="0"/>
              </a:rPr>
              <a:t>aB </a:t>
            </a:r>
            <a:r>
              <a:rPr lang="pt-BR" altLang="zh-CN">
                <a:latin typeface="Times New Roman" panose="02020603050405020304" pitchFamily="18" charset="0"/>
              </a:rPr>
              <a:t>)</a:t>
            </a:r>
          </a:p>
          <a:p>
            <a:pPr lvl="1" eaLnBrk="1" hangingPunct="1">
              <a:lnSpc>
                <a:spcPct val="80000"/>
              </a:lnSpc>
            </a:pPr>
            <a:r>
              <a:rPr lang="pt-BR" altLang="zh-CN" i="1">
                <a:latin typeface="Times New Roman" panose="02020603050405020304" pitchFamily="18" charset="0"/>
              </a:rPr>
              <a:t>S</a:t>
            </a:r>
            <a:r>
              <a:rPr lang="pt-BR" altLang="zh-CN">
                <a:latin typeface="Times New Roman" panose="02020603050405020304" pitchFamily="18" charset="0"/>
              </a:rPr>
              <a:t>=(</a:t>
            </a:r>
            <a:r>
              <a:rPr lang="pt-BR" altLang="zh-CN" i="1">
                <a:solidFill>
                  <a:srgbClr val="FF0000"/>
                </a:solidFill>
                <a:latin typeface="Times New Roman" panose="02020603050405020304" pitchFamily="18" charset="0"/>
              </a:rPr>
              <a:t>a</a:t>
            </a:r>
            <a:r>
              <a:rPr lang="pt-BR" altLang="zh-CN" baseline="30000">
                <a:solidFill>
                  <a:srgbClr val="FF0000"/>
                </a:solidFill>
                <a:latin typeface="Times New Roman" panose="02020603050405020304" pitchFamily="18" charset="0"/>
              </a:rPr>
              <a:t>*</a:t>
            </a:r>
            <a:r>
              <a:rPr lang="pt-BR" altLang="zh-CN" i="1">
                <a:solidFill>
                  <a:srgbClr val="FF0000"/>
                </a:solidFill>
                <a:latin typeface="Times New Roman" panose="02020603050405020304" pitchFamily="18" charset="0"/>
              </a:rPr>
              <a:t>a</a:t>
            </a:r>
            <a:r>
              <a:rPr lang="pt-BR" altLang="zh-CN">
                <a:solidFill>
                  <a:srgbClr val="FF0000"/>
                </a:solidFill>
                <a:latin typeface="Times New Roman" panose="02020603050405020304" pitchFamily="18" charset="0"/>
              </a:rPr>
              <a:t>(</a:t>
            </a:r>
            <a:r>
              <a:rPr lang="pt-BR" altLang="zh-CN" i="1">
                <a:solidFill>
                  <a:srgbClr val="FF0000"/>
                </a:solidFill>
                <a:latin typeface="Times New Roman" panose="02020603050405020304" pitchFamily="18" charset="0"/>
              </a:rPr>
              <a:t>a</a:t>
            </a:r>
            <a:r>
              <a:rPr lang="pt-BR" altLang="zh-CN">
                <a:solidFill>
                  <a:srgbClr val="FF0000"/>
                </a:solidFill>
                <a:latin typeface="Times New Roman" panose="02020603050405020304" pitchFamily="18" charset="0"/>
              </a:rPr>
              <a:t>|</a:t>
            </a:r>
            <a:r>
              <a:rPr lang="pt-BR" altLang="zh-CN" i="1">
                <a:solidFill>
                  <a:srgbClr val="FF0000"/>
                </a:solidFill>
                <a:latin typeface="Times New Roman" panose="02020603050405020304" pitchFamily="18" charset="0"/>
              </a:rPr>
              <a:t>b</a:t>
            </a:r>
            <a:r>
              <a:rPr lang="pt-BR" altLang="zh-CN">
                <a:solidFill>
                  <a:srgbClr val="FF0000"/>
                </a:solidFill>
                <a:latin typeface="Times New Roman" panose="02020603050405020304" pitchFamily="18" charset="0"/>
              </a:rPr>
              <a:t>)</a:t>
            </a:r>
            <a:r>
              <a:rPr lang="pt-BR" altLang="zh-CN" baseline="30000">
                <a:solidFill>
                  <a:srgbClr val="FF0000"/>
                </a:solidFill>
                <a:latin typeface="Times New Roman" panose="02020603050405020304" pitchFamily="18" charset="0"/>
              </a:rPr>
              <a:t>*</a:t>
            </a:r>
            <a:r>
              <a:rPr lang="pt-BR" altLang="zh-CN" i="1">
                <a:solidFill>
                  <a:srgbClr val="FF0000"/>
                </a:solidFill>
                <a:latin typeface="Times New Roman" panose="02020603050405020304" pitchFamily="18" charset="0"/>
              </a:rPr>
              <a:t>bS</a:t>
            </a:r>
            <a:r>
              <a:rPr lang="pt-BR" altLang="zh-CN">
                <a:latin typeface="Times New Roman" panose="02020603050405020304" pitchFamily="18" charset="0"/>
              </a:rPr>
              <a:t>)|(</a:t>
            </a:r>
            <a:r>
              <a:rPr lang="pt-BR" altLang="zh-CN" i="1">
                <a:solidFill>
                  <a:srgbClr val="FF0000"/>
                </a:solidFill>
                <a:latin typeface="Times New Roman" panose="02020603050405020304" pitchFamily="18" charset="0"/>
              </a:rPr>
              <a:t>a</a:t>
            </a:r>
            <a:r>
              <a:rPr lang="pt-BR" altLang="zh-CN" baseline="30000">
                <a:solidFill>
                  <a:srgbClr val="FF0000"/>
                </a:solidFill>
                <a:latin typeface="Times New Roman" panose="02020603050405020304" pitchFamily="18" charset="0"/>
              </a:rPr>
              <a:t>*</a:t>
            </a:r>
            <a:r>
              <a:rPr lang="pt-BR" altLang="zh-CN" i="1">
                <a:solidFill>
                  <a:srgbClr val="FF0000"/>
                </a:solidFill>
                <a:latin typeface="Times New Roman" panose="02020603050405020304" pitchFamily="18" charset="0"/>
              </a:rPr>
              <a:t>a</a:t>
            </a:r>
            <a:r>
              <a:rPr lang="pt-BR" altLang="zh-CN">
                <a:solidFill>
                  <a:srgbClr val="FF0000"/>
                </a:solidFill>
                <a:latin typeface="Times New Roman" panose="02020603050405020304" pitchFamily="18" charset="0"/>
              </a:rPr>
              <a:t>(</a:t>
            </a:r>
            <a:r>
              <a:rPr lang="pt-BR" altLang="zh-CN" i="1">
                <a:solidFill>
                  <a:srgbClr val="FF0000"/>
                </a:solidFill>
                <a:latin typeface="Times New Roman" panose="02020603050405020304" pitchFamily="18" charset="0"/>
              </a:rPr>
              <a:t>a</a:t>
            </a:r>
            <a:r>
              <a:rPr lang="pt-BR" altLang="zh-CN">
                <a:solidFill>
                  <a:srgbClr val="FF0000"/>
                </a:solidFill>
                <a:latin typeface="Times New Roman" panose="02020603050405020304" pitchFamily="18" charset="0"/>
              </a:rPr>
              <a:t>|</a:t>
            </a:r>
            <a:r>
              <a:rPr lang="pt-BR" altLang="zh-CN" i="1">
                <a:solidFill>
                  <a:srgbClr val="FF0000"/>
                </a:solidFill>
                <a:latin typeface="Times New Roman" panose="02020603050405020304" pitchFamily="18" charset="0"/>
              </a:rPr>
              <a:t>b</a:t>
            </a:r>
            <a:r>
              <a:rPr lang="pt-BR" altLang="zh-CN">
                <a:solidFill>
                  <a:srgbClr val="FF0000"/>
                </a:solidFill>
                <a:latin typeface="Times New Roman" panose="02020603050405020304" pitchFamily="18" charset="0"/>
              </a:rPr>
              <a:t>)</a:t>
            </a:r>
            <a:r>
              <a:rPr lang="pt-BR" altLang="zh-CN" baseline="30000">
                <a:solidFill>
                  <a:srgbClr val="FF0000"/>
                </a:solidFill>
                <a:latin typeface="Times New Roman" panose="02020603050405020304" pitchFamily="18" charset="0"/>
              </a:rPr>
              <a:t>*</a:t>
            </a:r>
            <a:r>
              <a:rPr lang="pt-BR" altLang="zh-CN">
                <a:solidFill>
                  <a:srgbClr val="FF0000"/>
                </a:solidFill>
                <a:latin typeface="Times New Roman" panose="02020603050405020304" pitchFamily="18" charset="0"/>
              </a:rPr>
              <a:t>(</a:t>
            </a:r>
            <a:r>
              <a:rPr lang="pt-BR" altLang="zh-CN" i="1">
                <a:solidFill>
                  <a:srgbClr val="FF0000"/>
                </a:solidFill>
                <a:latin typeface="Times New Roman" panose="02020603050405020304" pitchFamily="18" charset="0"/>
              </a:rPr>
              <a:t>bc</a:t>
            </a:r>
            <a:r>
              <a:rPr lang="pt-BR" altLang="zh-CN" baseline="30000">
                <a:solidFill>
                  <a:srgbClr val="FF0000"/>
                </a:solidFill>
                <a:latin typeface="Times New Roman" panose="02020603050405020304" pitchFamily="18" charset="0"/>
              </a:rPr>
              <a:t>*</a:t>
            </a:r>
            <a:r>
              <a:rPr lang="pt-BR" altLang="zh-CN" i="1">
                <a:solidFill>
                  <a:srgbClr val="FF0000"/>
                </a:solidFill>
                <a:latin typeface="Times New Roman" panose="02020603050405020304" pitchFamily="18" charset="0"/>
              </a:rPr>
              <a:t>c</a:t>
            </a:r>
            <a:r>
              <a:rPr lang="pt-BR" altLang="zh-CN">
                <a:solidFill>
                  <a:srgbClr val="FF0000"/>
                </a:solidFill>
                <a:latin typeface="Times New Roman" panose="02020603050405020304" pitchFamily="18" charset="0"/>
              </a:rPr>
              <a:t>|</a:t>
            </a:r>
            <a:r>
              <a:rPr lang="pt-BR" altLang="zh-CN" i="1">
                <a:solidFill>
                  <a:srgbClr val="FF0000"/>
                </a:solidFill>
                <a:latin typeface="Times New Roman" panose="02020603050405020304" pitchFamily="18" charset="0"/>
              </a:rPr>
              <a:t>bc</a:t>
            </a:r>
            <a:r>
              <a:rPr lang="pt-BR" altLang="zh-CN">
                <a:latin typeface="Times New Roman" panose="02020603050405020304" pitchFamily="18" charset="0"/>
              </a:rPr>
              <a:t>))</a:t>
            </a:r>
            <a:endParaRPr lang="pt-BR" altLang="zh-CN" i="1">
              <a:latin typeface="Times New Roman" panose="02020603050405020304" pitchFamily="18" charset="0"/>
            </a:endParaRPr>
          </a:p>
          <a:p>
            <a:pPr lvl="1" eaLnBrk="1" hangingPunct="1">
              <a:lnSpc>
                <a:spcPct val="80000"/>
              </a:lnSpc>
            </a:pPr>
            <a:r>
              <a:rPr lang="pt-BR" altLang="zh-CN" i="1">
                <a:latin typeface="Times New Roman" panose="02020603050405020304" pitchFamily="18" charset="0"/>
              </a:rPr>
              <a:t>S</a:t>
            </a:r>
            <a:r>
              <a:rPr lang="pt-BR" altLang="zh-CN">
                <a:latin typeface="Times New Roman" panose="02020603050405020304" pitchFamily="18" charset="0"/>
              </a:rPr>
              <a:t>=(</a:t>
            </a:r>
            <a:r>
              <a:rPr lang="pt-BR" altLang="zh-CN" i="1">
                <a:latin typeface="Times New Roman" panose="02020603050405020304" pitchFamily="18" charset="0"/>
              </a:rPr>
              <a:t>a</a:t>
            </a:r>
            <a:r>
              <a:rPr lang="pt-BR" altLang="zh-CN" baseline="30000">
                <a:latin typeface="Times New Roman" panose="02020603050405020304" pitchFamily="18" charset="0"/>
              </a:rPr>
              <a:t>*</a:t>
            </a:r>
            <a:r>
              <a:rPr lang="pt-BR" altLang="zh-CN" i="1">
                <a:latin typeface="Times New Roman" panose="02020603050405020304" pitchFamily="18" charset="0"/>
              </a:rPr>
              <a:t>a</a:t>
            </a:r>
            <a:r>
              <a:rPr lang="pt-BR" altLang="zh-CN">
                <a:latin typeface="Times New Roman" panose="02020603050405020304" pitchFamily="18" charset="0"/>
              </a:rPr>
              <a:t>(</a:t>
            </a:r>
            <a:r>
              <a:rPr lang="pt-BR" altLang="zh-CN" i="1">
                <a:latin typeface="Times New Roman" panose="02020603050405020304" pitchFamily="18" charset="0"/>
              </a:rPr>
              <a:t>a</a:t>
            </a:r>
            <a:r>
              <a:rPr lang="pt-BR" altLang="zh-CN">
                <a:latin typeface="Times New Roman" panose="02020603050405020304" pitchFamily="18" charset="0"/>
              </a:rPr>
              <a:t>|</a:t>
            </a:r>
            <a:r>
              <a:rPr lang="pt-BR" altLang="zh-CN" i="1">
                <a:latin typeface="Times New Roman" panose="02020603050405020304" pitchFamily="18" charset="0"/>
              </a:rPr>
              <a:t>b</a:t>
            </a:r>
            <a:r>
              <a:rPr lang="pt-BR" altLang="zh-CN">
                <a:latin typeface="Times New Roman" panose="02020603050405020304" pitchFamily="18" charset="0"/>
              </a:rPr>
              <a:t>)</a:t>
            </a:r>
            <a:r>
              <a:rPr lang="pt-BR" altLang="zh-CN" baseline="30000">
                <a:latin typeface="Times New Roman" panose="02020603050405020304" pitchFamily="18" charset="0"/>
              </a:rPr>
              <a:t>*</a:t>
            </a:r>
            <a:r>
              <a:rPr lang="pt-BR" altLang="zh-CN" i="1">
                <a:latin typeface="Times New Roman" panose="02020603050405020304" pitchFamily="18" charset="0"/>
              </a:rPr>
              <a:t>b</a:t>
            </a:r>
            <a:r>
              <a:rPr lang="pt-BR" altLang="zh-CN">
                <a:latin typeface="Times New Roman" panose="02020603050405020304" pitchFamily="18" charset="0"/>
              </a:rPr>
              <a:t>)</a:t>
            </a:r>
            <a:r>
              <a:rPr lang="pt-BR" altLang="zh-CN" baseline="30000">
                <a:latin typeface="Times New Roman" panose="02020603050405020304" pitchFamily="18" charset="0"/>
              </a:rPr>
              <a:t>*</a:t>
            </a:r>
            <a:r>
              <a:rPr lang="pt-BR" altLang="zh-CN" i="1">
                <a:latin typeface="Times New Roman" panose="02020603050405020304" pitchFamily="18" charset="0"/>
              </a:rPr>
              <a:t>a</a:t>
            </a:r>
            <a:r>
              <a:rPr lang="pt-BR" altLang="zh-CN" baseline="30000">
                <a:latin typeface="Times New Roman" panose="02020603050405020304" pitchFamily="18" charset="0"/>
              </a:rPr>
              <a:t>*</a:t>
            </a:r>
            <a:r>
              <a:rPr lang="pt-BR" altLang="zh-CN" i="1">
                <a:latin typeface="Times New Roman" panose="02020603050405020304" pitchFamily="18" charset="0"/>
              </a:rPr>
              <a:t>a</a:t>
            </a:r>
            <a:r>
              <a:rPr lang="pt-BR" altLang="zh-CN">
                <a:latin typeface="Times New Roman" panose="02020603050405020304" pitchFamily="18" charset="0"/>
              </a:rPr>
              <a:t>(</a:t>
            </a:r>
            <a:r>
              <a:rPr lang="pt-BR" altLang="zh-CN" i="1">
                <a:latin typeface="Times New Roman" panose="02020603050405020304" pitchFamily="18" charset="0"/>
              </a:rPr>
              <a:t>a</a:t>
            </a:r>
            <a:r>
              <a:rPr lang="pt-BR" altLang="zh-CN">
                <a:latin typeface="Times New Roman" panose="02020603050405020304" pitchFamily="18" charset="0"/>
              </a:rPr>
              <a:t>|</a:t>
            </a:r>
            <a:r>
              <a:rPr lang="pt-BR" altLang="zh-CN" i="1">
                <a:latin typeface="Times New Roman" panose="02020603050405020304" pitchFamily="18" charset="0"/>
              </a:rPr>
              <a:t>b</a:t>
            </a:r>
            <a:r>
              <a:rPr lang="pt-BR" altLang="zh-CN">
                <a:latin typeface="Times New Roman" panose="02020603050405020304" pitchFamily="18" charset="0"/>
              </a:rPr>
              <a:t>)</a:t>
            </a:r>
            <a:r>
              <a:rPr lang="pt-BR" altLang="zh-CN" baseline="30000">
                <a:latin typeface="Times New Roman" panose="02020603050405020304" pitchFamily="18" charset="0"/>
              </a:rPr>
              <a:t>*</a:t>
            </a:r>
            <a:r>
              <a:rPr lang="pt-BR" altLang="zh-CN">
                <a:latin typeface="Times New Roman" panose="02020603050405020304" pitchFamily="18" charset="0"/>
              </a:rPr>
              <a:t>(</a:t>
            </a:r>
            <a:r>
              <a:rPr lang="pt-BR" altLang="zh-CN" i="1">
                <a:latin typeface="Times New Roman" panose="02020603050405020304" pitchFamily="18" charset="0"/>
              </a:rPr>
              <a:t>bc</a:t>
            </a:r>
            <a:r>
              <a:rPr lang="pt-BR" altLang="zh-CN" baseline="30000">
                <a:latin typeface="Times New Roman" panose="02020603050405020304" pitchFamily="18" charset="0"/>
              </a:rPr>
              <a:t>*</a:t>
            </a:r>
            <a:r>
              <a:rPr lang="pt-BR" altLang="zh-CN" i="1">
                <a:latin typeface="Times New Roman" panose="02020603050405020304" pitchFamily="18" charset="0"/>
              </a:rPr>
              <a:t>c</a:t>
            </a:r>
            <a:r>
              <a:rPr lang="pt-BR" altLang="zh-CN">
                <a:latin typeface="Times New Roman" panose="02020603050405020304" pitchFamily="18" charset="0"/>
              </a:rPr>
              <a:t>|</a:t>
            </a:r>
            <a:r>
              <a:rPr lang="pt-BR" altLang="zh-CN" i="1">
                <a:latin typeface="Times New Roman" panose="02020603050405020304" pitchFamily="18" charset="0"/>
              </a:rPr>
              <a:t>bc</a:t>
            </a:r>
            <a:r>
              <a:rPr lang="pt-BR" altLang="zh-CN">
                <a:latin typeface="Times New Roman" panose="02020603050405020304" pitchFamily="18" charset="0"/>
              </a:rPr>
              <a:t>)</a:t>
            </a:r>
          </a:p>
          <a:p>
            <a:pPr lvl="1" eaLnBrk="1" hangingPunct="1">
              <a:lnSpc>
                <a:spcPct val="80000"/>
              </a:lnSpc>
            </a:pPr>
            <a:r>
              <a:rPr lang="zh-CN" altLang="en-US">
                <a:latin typeface="Times New Roman" panose="02020603050405020304" pitchFamily="18" charset="0"/>
              </a:rPr>
              <a:t>如果用正闭包表示，则为</a:t>
            </a:r>
            <a:r>
              <a:rPr lang="en-US" altLang="zh-CN">
                <a:latin typeface="Times New Roman" panose="02020603050405020304" pitchFamily="18" charset="0"/>
              </a:rPr>
              <a:t>(</a:t>
            </a:r>
            <a:r>
              <a:rPr lang="en-US" altLang="zh-CN" i="1">
                <a:latin typeface="Times New Roman" panose="02020603050405020304" pitchFamily="18" charset="0"/>
              </a:rPr>
              <a:t>a</a:t>
            </a:r>
            <a:r>
              <a:rPr lang="en-US" altLang="zh-CN" baseline="30000">
                <a:latin typeface="Times New Roman" panose="02020603050405020304" pitchFamily="18" charset="0"/>
              </a:rPr>
              <a:t>+</a:t>
            </a:r>
            <a:r>
              <a:rPr lang="en-US" altLang="zh-CN">
                <a:latin typeface="Times New Roman" panose="02020603050405020304" pitchFamily="18" charset="0"/>
              </a:rPr>
              <a:t>(</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baseline="30000">
                <a:latin typeface="Times New Roman" panose="02020603050405020304" pitchFamily="18" charset="0"/>
              </a:rPr>
              <a:t>*</a:t>
            </a: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baseline="30000">
                <a:latin typeface="Times New Roman" panose="02020603050405020304" pitchFamily="18" charset="0"/>
              </a:rPr>
              <a:t>*</a:t>
            </a:r>
            <a:r>
              <a:rPr lang="en-US" altLang="zh-CN" i="1">
                <a:latin typeface="Times New Roman" panose="02020603050405020304" pitchFamily="18" charset="0"/>
              </a:rPr>
              <a:t>a</a:t>
            </a:r>
            <a:r>
              <a:rPr lang="en-US" altLang="zh-CN" baseline="30000">
                <a:latin typeface="Times New Roman" panose="02020603050405020304" pitchFamily="18" charset="0"/>
              </a:rPr>
              <a:t>+</a:t>
            </a:r>
            <a:r>
              <a:rPr lang="en-US" altLang="zh-CN">
                <a:latin typeface="Times New Roman" panose="02020603050405020304" pitchFamily="18" charset="0"/>
              </a:rPr>
              <a:t>(</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baseline="30000">
                <a:latin typeface="Times New Roman" panose="02020603050405020304" pitchFamily="18" charset="0"/>
              </a:rPr>
              <a:t>*</a:t>
            </a:r>
            <a:r>
              <a:rPr lang="en-US" altLang="zh-CN">
                <a:latin typeface="Times New Roman" panose="02020603050405020304" pitchFamily="18" charset="0"/>
              </a:rPr>
              <a:t>(</a:t>
            </a:r>
            <a:r>
              <a:rPr lang="en-US" altLang="zh-CN" i="1">
                <a:latin typeface="Times New Roman" panose="02020603050405020304" pitchFamily="18" charset="0"/>
              </a:rPr>
              <a:t>bc</a:t>
            </a:r>
            <a:r>
              <a:rPr lang="en-US" altLang="zh-CN" baseline="30000">
                <a:latin typeface="Times New Roman" panose="02020603050405020304" pitchFamily="18" charset="0"/>
              </a:rPr>
              <a:t>+</a:t>
            </a:r>
            <a:r>
              <a:rPr lang="en-US" altLang="zh-CN">
                <a:latin typeface="Times New Roman" panose="02020603050405020304" pitchFamily="18" charset="0"/>
              </a:rPr>
              <a:t>|</a:t>
            </a:r>
            <a:r>
              <a:rPr lang="en-US" altLang="zh-CN" i="1">
                <a:latin typeface="Times New Roman" panose="02020603050405020304" pitchFamily="18" charset="0"/>
              </a:rPr>
              <a:t>bc</a:t>
            </a:r>
            <a:r>
              <a:rPr lang="en-US" altLang="zh-CN">
                <a:latin typeface="Times New Roman" panose="02020603050405020304" pitchFamily="18" charset="0"/>
              </a:rPr>
              <a:t>) </a:t>
            </a:r>
          </a:p>
        </p:txBody>
      </p:sp>
      <p:sp>
        <p:nvSpPr>
          <p:cNvPr id="54277" name="Rectangle 2">
            <a:extLst>
              <a:ext uri="{FF2B5EF4-FFF2-40B4-BE49-F238E27FC236}">
                <a16:creationId xmlns:a16="http://schemas.microsoft.com/office/drawing/2014/main" id="{9B1D156F-3C7F-408C-97B8-3C5C020906C8}"/>
              </a:ext>
            </a:extLst>
          </p:cNvPr>
          <p:cNvSpPr txBox="1">
            <a:spLocks noChangeArrowheads="1"/>
          </p:cNvSpPr>
          <p:nvPr/>
        </p:nvSpPr>
        <p:spPr bwMode="auto">
          <a:xfrm>
            <a:off x="971550" y="541338"/>
            <a:ext cx="8137525" cy="65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3600">
                <a:ea typeface="黑体" panose="02010609060101010101" pitchFamily="49" charset="-122"/>
              </a:rPr>
              <a:t>1. </a:t>
            </a:r>
            <a:r>
              <a:rPr lang="zh-CN" altLang="en-US" sz="3600">
                <a:ea typeface="黑体" panose="02010609060101010101" pitchFamily="49" charset="-122"/>
              </a:rPr>
              <a:t>根据正则文法构造等价的正则表达式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2116611">
                                            <p:txEl>
                                              <p:pRg st="3" end="3"/>
                                            </p:txEl>
                                          </p:spTgt>
                                        </p:tgtEl>
                                        <p:attrNameLst>
                                          <p:attrName>style.visibility</p:attrName>
                                        </p:attrNameLst>
                                      </p:cBhvr>
                                      <p:to>
                                        <p:strVal val="visible"/>
                                      </p:to>
                                    </p:set>
                                    <p:animEffect transition="in" filter="wipe(up)">
                                      <p:cBhvr>
                                        <p:cTn id="7" dur="75"/>
                                        <p:tgtEl>
                                          <p:spTgt spid="2116611">
                                            <p:txEl>
                                              <p:pRg st="3" end="3"/>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2116611">
                                            <p:txEl>
                                              <p:pRg st="4" end="4"/>
                                            </p:txEl>
                                          </p:spTgt>
                                        </p:tgtEl>
                                        <p:attrNameLst>
                                          <p:attrName>style.visibility</p:attrName>
                                        </p:attrNameLst>
                                      </p:cBhvr>
                                      <p:to>
                                        <p:strVal val="visible"/>
                                      </p:to>
                                    </p:set>
                                    <p:animEffect transition="in" filter="wipe(up)">
                                      <p:cBhvr>
                                        <p:cTn id="12" dur="75"/>
                                        <p:tgtEl>
                                          <p:spTgt spid="2116611">
                                            <p:txEl>
                                              <p:pRg st="4" end="4"/>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2116611">
                                            <p:txEl>
                                              <p:pRg st="5" end="5"/>
                                            </p:txEl>
                                          </p:spTgt>
                                        </p:tgtEl>
                                        <p:attrNameLst>
                                          <p:attrName>style.visibility</p:attrName>
                                        </p:attrNameLst>
                                      </p:cBhvr>
                                      <p:to>
                                        <p:strVal val="visible"/>
                                      </p:to>
                                    </p:set>
                                    <p:animEffect transition="in" filter="wipe(up)">
                                      <p:cBhvr>
                                        <p:cTn id="17" dur="75"/>
                                        <p:tgtEl>
                                          <p:spTgt spid="2116611">
                                            <p:txEl>
                                              <p:pRg st="5" end="5"/>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2116611">
                                            <p:txEl>
                                              <p:pRg st="6" end="6"/>
                                            </p:txEl>
                                          </p:spTgt>
                                        </p:tgtEl>
                                        <p:attrNameLst>
                                          <p:attrName>style.visibility</p:attrName>
                                        </p:attrNameLst>
                                      </p:cBhvr>
                                      <p:to>
                                        <p:strVal val="visible"/>
                                      </p:to>
                                    </p:set>
                                    <p:animEffect transition="in" filter="wipe(up)">
                                      <p:cBhvr>
                                        <p:cTn id="22" dur="75"/>
                                        <p:tgtEl>
                                          <p:spTgt spid="2116611">
                                            <p:txEl>
                                              <p:pRg st="6" end="6"/>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2116611">
                                            <p:txEl>
                                              <p:pRg st="7" end="7"/>
                                            </p:txEl>
                                          </p:spTgt>
                                        </p:tgtEl>
                                        <p:attrNameLst>
                                          <p:attrName>style.visibility</p:attrName>
                                        </p:attrNameLst>
                                      </p:cBhvr>
                                      <p:to>
                                        <p:strVal val="visible"/>
                                      </p:to>
                                    </p:set>
                                    <p:animEffect transition="in" filter="wipe(up)">
                                      <p:cBhvr>
                                        <p:cTn id="27" dur="75"/>
                                        <p:tgtEl>
                                          <p:spTgt spid="2116611">
                                            <p:txEl>
                                              <p:pRg st="7" end="7"/>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2116611">
                                            <p:txEl>
                                              <p:pRg st="8" end="8"/>
                                            </p:txEl>
                                          </p:spTgt>
                                        </p:tgtEl>
                                        <p:attrNameLst>
                                          <p:attrName>style.visibility</p:attrName>
                                        </p:attrNameLst>
                                      </p:cBhvr>
                                      <p:to>
                                        <p:strVal val="visible"/>
                                      </p:to>
                                    </p:set>
                                    <p:animEffect transition="in" filter="wipe(up)">
                                      <p:cBhvr>
                                        <p:cTn id="32" dur="75"/>
                                        <p:tgtEl>
                                          <p:spTgt spid="2116611">
                                            <p:txEl>
                                              <p:pRg st="8" end="8"/>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2116611">
                                            <p:txEl>
                                              <p:pRg st="9" end="9"/>
                                            </p:txEl>
                                          </p:spTgt>
                                        </p:tgtEl>
                                        <p:attrNameLst>
                                          <p:attrName>style.visibility</p:attrName>
                                        </p:attrNameLst>
                                      </p:cBhvr>
                                      <p:to>
                                        <p:strVal val="visible"/>
                                      </p:to>
                                    </p:set>
                                    <p:animEffect transition="in" filter="wipe(up)">
                                      <p:cBhvr>
                                        <p:cTn id="37" dur="75"/>
                                        <p:tgtEl>
                                          <p:spTgt spid="2116611">
                                            <p:txEl>
                                              <p:pRg st="9" end="9"/>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TYPE.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2116611">
                                            <p:txEl>
                                              <p:pRg st="10" end="10"/>
                                            </p:txEl>
                                          </p:spTgt>
                                        </p:tgtEl>
                                        <p:attrNameLst>
                                          <p:attrName>style.visibility</p:attrName>
                                        </p:attrNameLst>
                                      </p:cBhvr>
                                      <p:to>
                                        <p:strVal val="visible"/>
                                      </p:to>
                                    </p:set>
                                    <p:animEffect transition="in" filter="wipe(up)">
                                      <p:cBhvr>
                                        <p:cTn id="42" dur="75"/>
                                        <p:tgtEl>
                                          <p:spTgt spid="2116611">
                                            <p:txEl>
                                              <p:pRg st="10" end="10"/>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TYPE.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iterate type="lt">
                                    <p:tmPct val="100000"/>
                                  </p:iterate>
                                  <p:childTnLst>
                                    <p:set>
                                      <p:cBhvr>
                                        <p:cTn id="46" dur="1" fill="hold">
                                          <p:stCondLst>
                                            <p:cond delay="0"/>
                                          </p:stCondLst>
                                        </p:cTn>
                                        <p:tgtEl>
                                          <p:spTgt spid="2116611">
                                            <p:txEl>
                                              <p:pRg st="11" end="11"/>
                                            </p:txEl>
                                          </p:spTgt>
                                        </p:tgtEl>
                                        <p:attrNameLst>
                                          <p:attrName>style.visibility</p:attrName>
                                        </p:attrNameLst>
                                      </p:cBhvr>
                                      <p:to>
                                        <p:strVal val="visible"/>
                                      </p:to>
                                    </p:set>
                                    <p:animEffect transition="in" filter="wipe(up)">
                                      <p:cBhvr>
                                        <p:cTn id="47" dur="75"/>
                                        <p:tgtEl>
                                          <p:spTgt spid="2116611">
                                            <p:txEl>
                                              <p:pRg st="11" end="11"/>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6611" grpId="0" uiExpand="1"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9A3B65A-5159-4E9B-9B4E-32D909ED980F}"/>
              </a:ext>
            </a:extLst>
          </p:cNvPr>
          <p:cNvSpPr>
            <a:spLocks noGrp="1"/>
          </p:cNvSpPr>
          <p:nvPr>
            <p:ph type="dt" sz="quarter" idx="10"/>
          </p:nvPr>
        </p:nvSpPr>
        <p:spPr>
          <a:xfrm>
            <a:off x="457200" y="6245225"/>
            <a:ext cx="2133600" cy="476250"/>
          </a:xfrm>
          <a:ln>
            <a:miter lim="800000"/>
            <a:headEnd/>
            <a:tailEnd/>
          </a:ln>
        </p:spPr>
        <p:txBody>
          <a:bodyPr anchor="t"/>
          <a:lstStyle/>
          <a:p>
            <a:pPr>
              <a:defRPr/>
            </a:pPr>
            <a:fld id="{0D2A1AA2-2270-40F4-BD29-3D2F586B4A20}" type="datetime1">
              <a:rPr lang="zh-CN" altLang="en-US">
                <a:latin typeface="+mn-lt"/>
              </a:rPr>
              <a:pPr>
                <a:defRPr/>
              </a:pPr>
              <a:t>2020/12/14</a:t>
            </a:fld>
            <a:endParaRPr lang="en-US" altLang="zh-CN">
              <a:latin typeface="+mn-lt"/>
            </a:endParaRPr>
          </a:p>
        </p:txBody>
      </p:sp>
      <p:sp>
        <p:nvSpPr>
          <p:cNvPr id="55299" name="灯片编号占位符 5">
            <a:extLst>
              <a:ext uri="{FF2B5EF4-FFF2-40B4-BE49-F238E27FC236}">
                <a16:creationId xmlns:a16="http://schemas.microsoft.com/office/drawing/2014/main" id="{7D186B7D-1926-48E0-AA21-7818E71D9C7E}"/>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612C72A-BF39-4ED0-A956-796573D9E550}" type="slidenum">
              <a:rPr lang="en-US" altLang="zh-CN" sz="1400" b="0">
                <a:ea typeface="宋体" panose="02010600030101010101" pitchFamily="2" charset="-122"/>
              </a:rPr>
              <a:pPr>
                <a:spcBef>
                  <a:spcPct val="0"/>
                </a:spcBef>
                <a:buClrTx/>
                <a:buSzTx/>
                <a:buFontTx/>
                <a:buNone/>
              </a:pPr>
              <a:t>49</a:t>
            </a:fld>
            <a:endParaRPr lang="en-US" altLang="zh-CN" sz="1400" b="0">
              <a:ea typeface="宋体" panose="02010600030101010101" pitchFamily="2" charset="-122"/>
            </a:endParaRPr>
          </a:p>
        </p:txBody>
      </p:sp>
      <p:sp>
        <p:nvSpPr>
          <p:cNvPr id="55300" name="Rectangle 2">
            <a:extLst>
              <a:ext uri="{FF2B5EF4-FFF2-40B4-BE49-F238E27FC236}">
                <a16:creationId xmlns:a16="http://schemas.microsoft.com/office/drawing/2014/main" id="{D96A7C3D-677E-4E5F-9733-355DB9DDB122}"/>
              </a:ext>
            </a:extLst>
          </p:cNvPr>
          <p:cNvSpPr>
            <a:spLocks noGrp="1" noChangeArrowheads="1"/>
          </p:cNvSpPr>
          <p:nvPr>
            <p:ph type="title" idx="4294967295"/>
          </p:nvPr>
        </p:nvSpPr>
        <p:spPr>
          <a:xfrm>
            <a:off x="900113" y="423863"/>
            <a:ext cx="8208962" cy="844550"/>
          </a:xfrm>
        </p:spPr>
        <p:txBody>
          <a:bodyPr anchor="ctr"/>
          <a:lstStyle/>
          <a:p>
            <a:pPr algn="just" eaLnBrk="1" hangingPunct="1"/>
            <a:r>
              <a:rPr lang="en-US" altLang="zh-CN" sz="3600"/>
              <a:t>2. </a:t>
            </a:r>
            <a:r>
              <a:rPr lang="zh-CN" altLang="en-US" sz="3600"/>
              <a:t>将正则表达式转换成等价的正则文法 </a:t>
            </a:r>
          </a:p>
        </p:txBody>
      </p:sp>
      <p:sp>
        <p:nvSpPr>
          <p:cNvPr id="1071107" name="Rectangle 3">
            <a:extLst>
              <a:ext uri="{FF2B5EF4-FFF2-40B4-BE49-F238E27FC236}">
                <a16:creationId xmlns:a16="http://schemas.microsoft.com/office/drawing/2014/main" id="{100446A3-70CB-47CE-B6EF-F6DC2DB9D5B8}"/>
              </a:ext>
            </a:extLst>
          </p:cNvPr>
          <p:cNvSpPr>
            <a:spLocks noGrp="1" noChangeArrowheads="1"/>
          </p:cNvSpPr>
          <p:nvPr>
            <p:ph type="body" idx="4294967295"/>
          </p:nvPr>
        </p:nvSpPr>
        <p:spPr>
          <a:xfrm>
            <a:off x="323850" y="1484313"/>
            <a:ext cx="8640763" cy="4752975"/>
          </a:xfrm>
        </p:spPr>
        <p:txBody>
          <a:bodyPr/>
          <a:lstStyle/>
          <a:p>
            <a:pPr eaLnBrk="1" hangingPunct="1"/>
            <a:r>
              <a:rPr lang="zh-CN" altLang="en-US">
                <a:solidFill>
                  <a:srgbClr val="FF0000"/>
                </a:solidFill>
                <a:latin typeface="Times New Roman" panose="02020603050405020304" pitchFamily="18" charset="0"/>
              </a:rPr>
              <a:t>问题：给定∑上的一个正则表达式</a:t>
            </a:r>
            <a:r>
              <a:rPr lang="en-US" altLang="zh-CN">
                <a:solidFill>
                  <a:srgbClr val="FF0000"/>
                </a:solidFill>
                <a:latin typeface="Times New Roman" panose="02020603050405020304" pitchFamily="18" charset="0"/>
              </a:rPr>
              <a:t>r</a:t>
            </a:r>
            <a:r>
              <a:rPr lang="zh-CN" altLang="en-US">
                <a:solidFill>
                  <a:srgbClr val="FF0000"/>
                </a:solidFill>
                <a:latin typeface="Times New Roman" panose="02020603050405020304" pitchFamily="18" charset="0"/>
              </a:rPr>
              <a:t>，根据</a:t>
            </a:r>
            <a:r>
              <a:rPr lang="en-US" altLang="zh-CN">
                <a:solidFill>
                  <a:srgbClr val="FF0000"/>
                </a:solidFill>
                <a:latin typeface="Times New Roman" panose="02020603050405020304" pitchFamily="18" charset="0"/>
              </a:rPr>
              <a:t>r</a:t>
            </a:r>
            <a:r>
              <a:rPr lang="zh-CN" altLang="en-US">
                <a:solidFill>
                  <a:srgbClr val="FF0000"/>
                </a:solidFill>
                <a:latin typeface="Times New Roman" panose="02020603050405020304" pitchFamily="18" charset="0"/>
              </a:rPr>
              <a:t>构造正则文法</a:t>
            </a:r>
            <a:r>
              <a:rPr lang="en-US" altLang="zh-CN">
                <a:solidFill>
                  <a:srgbClr val="FF0000"/>
                </a:solidFill>
                <a:latin typeface="Times New Roman" panose="02020603050405020304" pitchFamily="18" charset="0"/>
              </a:rPr>
              <a:t>G</a:t>
            </a:r>
            <a:r>
              <a:rPr lang="zh-CN" altLang="en-US">
                <a:solidFill>
                  <a:srgbClr val="FF0000"/>
                </a:solidFill>
                <a:latin typeface="Times New Roman" panose="02020603050405020304" pitchFamily="18" charset="0"/>
              </a:rPr>
              <a:t>，使得</a:t>
            </a:r>
            <a:r>
              <a:rPr lang="en-US" altLang="zh-CN">
                <a:solidFill>
                  <a:srgbClr val="FF0000"/>
                </a:solidFill>
                <a:latin typeface="Times New Roman" panose="02020603050405020304" pitchFamily="18" charset="0"/>
              </a:rPr>
              <a:t>L(G)=L(r) </a:t>
            </a:r>
          </a:p>
          <a:p>
            <a:pPr eaLnBrk="1" hangingPunct="1"/>
            <a:r>
              <a:rPr lang="zh-CN" altLang="en-US">
                <a:latin typeface="Times New Roman" panose="02020603050405020304" pitchFamily="18" charset="0"/>
              </a:rPr>
              <a:t>定义</a:t>
            </a:r>
            <a:r>
              <a:rPr lang="en-US" altLang="zh-CN">
                <a:latin typeface="Times New Roman" panose="02020603050405020304" pitchFamily="18" charset="0"/>
              </a:rPr>
              <a:t>3.3 </a:t>
            </a:r>
            <a:r>
              <a:rPr lang="zh-CN" altLang="en-US">
                <a:latin typeface="Times New Roman" panose="02020603050405020304" pitchFamily="18" charset="0"/>
              </a:rPr>
              <a:t>设字母表为</a:t>
            </a:r>
            <a:r>
              <a:rPr lang="zh-CN" altLang="en-US" i="1">
                <a:latin typeface="Times New Roman" panose="02020603050405020304" pitchFamily="18" charset="0"/>
              </a:rPr>
              <a:t>∑</a:t>
            </a:r>
            <a:r>
              <a:rPr lang="zh-CN" altLang="en-US">
                <a:latin typeface="Times New Roman" panose="02020603050405020304" pitchFamily="18" charset="0"/>
              </a:rPr>
              <a:t>，</a:t>
            </a:r>
            <a:r>
              <a:rPr lang="en-US" altLang="zh-CN">
                <a:latin typeface="Times New Roman" panose="02020603050405020304" pitchFamily="18" charset="0"/>
              </a:rPr>
              <a:t>{</a:t>
            </a:r>
            <a:r>
              <a:rPr lang="en-US" altLang="zh-CN" i="1">
                <a:latin typeface="Times New Roman" panose="02020603050405020304" pitchFamily="18" charset="0"/>
              </a:rPr>
              <a:t>A</a:t>
            </a:r>
            <a:r>
              <a:rPr lang="zh-CN" altLang="en-US">
                <a:latin typeface="Times New Roman" panose="02020603050405020304" pitchFamily="18" charset="0"/>
              </a:rPr>
              <a:t>、</a:t>
            </a:r>
            <a:r>
              <a:rPr lang="en-US" altLang="zh-CN" i="1">
                <a:latin typeface="Times New Roman" panose="02020603050405020304" pitchFamily="18" charset="0"/>
              </a:rPr>
              <a:t>B</a:t>
            </a:r>
            <a:r>
              <a:rPr lang="zh-CN" altLang="en-US">
                <a:latin typeface="Times New Roman" panose="02020603050405020304" pitchFamily="18" charset="0"/>
              </a:rPr>
              <a:t>、</a:t>
            </a:r>
            <a:r>
              <a:rPr lang="en-US" altLang="zh-CN">
                <a:latin typeface="Times New Roman" panose="02020603050405020304" pitchFamily="18" charset="0"/>
              </a:rPr>
              <a:t>…}</a:t>
            </a:r>
            <a:r>
              <a:rPr lang="zh-CN" altLang="en-US">
                <a:latin typeface="Times New Roman" panose="02020603050405020304" pitchFamily="18" charset="0"/>
              </a:rPr>
              <a:t>为语法变量集合</a:t>
            </a:r>
            <a:endParaRPr lang="en-US" altLang="zh-CN">
              <a:latin typeface="Times New Roman" panose="02020603050405020304" pitchFamily="18" charset="0"/>
            </a:endParaRPr>
          </a:p>
          <a:p>
            <a:pPr lvl="1" eaLnBrk="1" hangingPunct="1"/>
            <a:r>
              <a:rPr lang="zh-CN" altLang="en-US" sz="3200">
                <a:latin typeface="Times New Roman" panose="02020603050405020304" pitchFamily="18" charset="0"/>
              </a:rPr>
              <a:t>对于</a:t>
            </a:r>
            <a:r>
              <a:rPr lang="zh-CN" altLang="en-US" sz="3200" i="1">
                <a:latin typeface="Times New Roman" panose="02020603050405020304" pitchFamily="18" charset="0"/>
              </a:rPr>
              <a:t>∑</a:t>
            </a:r>
            <a:r>
              <a:rPr lang="zh-CN" altLang="en-US" sz="3200">
                <a:latin typeface="Times New Roman" panose="02020603050405020304" pitchFamily="18" charset="0"/>
              </a:rPr>
              <a:t>上的任意正则表达式</a:t>
            </a:r>
            <a:r>
              <a:rPr lang="en-US" altLang="zh-CN" sz="3200" i="1">
                <a:latin typeface="Times New Roman" panose="02020603050405020304" pitchFamily="18" charset="0"/>
              </a:rPr>
              <a:t>r</a:t>
            </a:r>
            <a:r>
              <a:rPr lang="zh-CN" altLang="en-US" sz="3200" i="1">
                <a:latin typeface="Times New Roman" panose="02020603050405020304" pitchFamily="18" charset="0"/>
              </a:rPr>
              <a:t>，</a:t>
            </a:r>
            <a:r>
              <a:rPr lang="zh-CN" altLang="en-US" sz="3200">
                <a:latin typeface="Times New Roman" panose="02020603050405020304" pitchFamily="18" charset="0"/>
              </a:rPr>
              <a:t>形如</a:t>
            </a:r>
            <a:r>
              <a:rPr lang="en-US" altLang="zh-CN" sz="3200" i="1">
                <a:latin typeface="Times New Roman" panose="02020603050405020304" pitchFamily="18" charset="0"/>
              </a:rPr>
              <a:t>A</a:t>
            </a:r>
            <a:r>
              <a:rPr lang="en-US" altLang="zh-CN" sz="3200">
                <a:latin typeface="Times New Roman" panose="02020603050405020304" pitchFamily="18" charset="0"/>
                <a:sym typeface="Symbol" panose="05050102010706020507" pitchFamily="18" charset="2"/>
              </a:rPr>
              <a:t></a:t>
            </a:r>
            <a:r>
              <a:rPr lang="en-US" altLang="zh-CN" sz="3200" i="1">
                <a:latin typeface="Times New Roman" panose="02020603050405020304" pitchFamily="18" charset="0"/>
              </a:rPr>
              <a:t>r</a:t>
            </a:r>
            <a:r>
              <a:rPr lang="zh-CN" altLang="en-US" sz="3200">
                <a:latin typeface="Times New Roman" panose="02020603050405020304" pitchFamily="18" charset="0"/>
              </a:rPr>
              <a:t>的式子称为</a:t>
            </a:r>
            <a:r>
              <a:rPr lang="zh-CN" altLang="en-US" sz="3200">
                <a:solidFill>
                  <a:srgbClr val="FF0000"/>
                </a:solidFill>
                <a:latin typeface="Times New Roman" panose="02020603050405020304" pitchFamily="18" charset="0"/>
              </a:rPr>
              <a:t>正则定义式（即：正规定义式）</a:t>
            </a:r>
            <a:r>
              <a:rPr lang="zh-CN" altLang="en-US" sz="3200">
                <a:latin typeface="Times New Roman" panose="02020603050405020304" pitchFamily="18" charset="0"/>
              </a:rPr>
              <a:t>；</a:t>
            </a:r>
            <a:endParaRPr lang="en-US" altLang="zh-CN" sz="3200">
              <a:latin typeface="Times New Roman" panose="02020603050405020304" pitchFamily="18" charset="0"/>
            </a:endParaRPr>
          </a:p>
          <a:p>
            <a:pPr lvl="1" eaLnBrk="1" hangingPunct="1"/>
            <a:r>
              <a:rPr lang="zh-CN" altLang="en-US" sz="3200">
                <a:latin typeface="Times New Roman" panose="02020603050405020304" pitchFamily="18" charset="0"/>
              </a:rPr>
              <a:t>如果</a:t>
            </a:r>
            <a:r>
              <a:rPr lang="en-US" altLang="zh-CN" sz="3200">
                <a:latin typeface="Times New Roman" panose="02020603050405020304" pitchFamily="18" charset="0"/>
              </a:rPr>
              <a:t>r</a:t>
            </a:r>
            <a:r>
              <a:rPr lang="zh-CN" altLang="en-US" sz="3200">
                <a:latin typeface="Times New Roman" panose="02020603050405020304" pitchFamily="18" charset="0"/>
              </a:rPr>
              <a:t>是∑中的字母和用</a:t>
            </a:r>
            <a:r>
              <a:rPr lang="zh-CN" altLang="en-US" sz="3200">
                <a:solidFill>
                  <a:srgbClr val="FF0000"/>
                </a:solidFill>
                <a:latin typeface="Times New Roman" panose="02020603050405020304" pitchFamily="18" charset="0"/>
              </a:rPr>
              <a:t>正则定义式定义的变量</a:t>
            </a:r>
            <a:r>
              <a:rPr lang="zh-CN" altLang="en-US" sz="3200">
                <a:latin typeface="Times New Roman" panose="02020603050405020304" pitchFamily="18" charset="0"/>
              </a:rPr>
              <a:t>组成的正则表达式，则形如</a:t>
            </a:r>
            <a:r>
              <a:rPr lang="en-US" altLang="zh-CN" sz="3200">
                <a:latin typeface="Times New Roman" panose="02020603050405020304" pitchFamily="18" charset="0"/>
              </a:rPr>
              <a:t>A</a:t>
            </a:r>
            <a:r>
              <a:rPr lang="en-US" altLang="zh-CN" sz="3200">
                <a:latin typeface="Times New Roman" panose="02020603050405020304" pitchFamily="18" charset="0"/>
                <a:sym typeface="Symbol" panose="05050102010706020507" pitchFamily="18" charset="2"/>
              </a:rPr>
              <a:t></a:t>
            </a:r>
            <a:r>
              <a:rPr lang="en-US" altLang="zh-CN" sz="3200">
                <a:latin typeface="Times New Roman" panose="02020603050405020304" pitchFamily="18" charset="0"/>
              </a:rPr>
              <a:t>r</a:t>
            </a:r>
            <a:r>
              <a:rPr lang="zh-CN" altLang="en-US" sz="3200">
                <a:latin typeface="Times New Roman" panose="02020603050405020304" pitchFamily="18" charset="0"/>
              </a:rPr>
              <a:t>的式子也称为</a:t>
            </a:r>
            <a:r>
              <a:rPr lang="zh-CN" altLang="en-US" sz="3200">
                <a:solidFill>
                  <a:srgbClr val="FF0000"/>
                </a:solidFill>
                <a:latin typeface="Times New Roman" panose="02020603050405020304" pitchFamily="18" charset="0"/>
              </a:rPr>
              <a:t>正则定义式（即：正规定义式）</a:t>
            </a:r>
            <a:r>
              <a:rPr lang="zh-CN" altLang="en-US" sz="3200">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71107">
                                            <p:txEl>
                                              <p:pRg st="0" end="0"/>
                                            </p:txEl>
                                          </p:spTgt>
                                        </p:tgtEl>
                                        <p:attrNameLst>
                                          <p:attrName>style.visibility</p:attrName>
                                        </p:attrNameLst>
                                      </p:cBhvr>
                                      <p:to>
                                        <p:strVal val="visible"/>
                                      </p:to>
                                    </p:set>
                                    <p:animEffect transition="in" filter="barn(inVertical)">
                                      <p:cBhvr>
                                        <p:cTn id="7" dur="500"/>
                                        <p:tgtEl>
                                          <p:spTgt spid="107110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71107">
                                            <p:txEl>
                                              <p:pRg st="1" end="1"/>
                                            </p:txEl>
                                          </p:spTgt>
                                        </p:tgtEl>
                                        <p:attrNameLst>
                                          <p:attrName>style.visibility</p:attrName>
                                        </p:attrNameLst>
                                      </p:cBhvr>
                                      <p:to>
                                        <p:strVal val="visible"/>
                                      </p:to>
                                    </p:set>
                                    <p:animEffect transition="in" filter="barn(inVertical)">
                                      <p:cBhvr>
                                        <p:cTn id="12" dur="500"/>
                                        <p:tgtEl>
                                          <p:spTgt spid="107110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71107">
                                            <p:txEl>
                                              <p:pRg st="2" end="2"/>
                                            </p:txEl>
                                          </p:spTgt>
                                        </p:tgtEl>
                                        <p:attrNameLst>
                                          <p:attrName>style.visibility</p:attrName>
                                        </p:attrNameLst>
                                      </p:cBhvr>
                                      <p:to>
                                        <p:strVal val="visible"/>
                                      </p:to>
                                    </p:set>
                                    <p:animEffect transition="in" filter="barn(inVertical)">
                                      <p:cBhvr>
                                        <p:cTn id="17" dur="500"/>
                                        <p:tgtEl>
                                          <p:spTgt spid="107110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071107">
                                            <p:txEl>
                                              <p:pRg st="3" end="3"/>
                                            </p:txEl>
                                          </p:spTgt>
                                        </p:tgtEl>
                                        <p:attrNameLst>
                                          <p:attrName>style.visibility</p:attrName>
                                        </p:attrNameLst>
                                      </p:cBhvr>
                                      <p:to>
                                        <p:strVal val="visible"/>
                                      </p:to>
                                    </p:set>
                                    <p:animEffect transition="in" filter="barn(inVertical)">
                                      <p:cBhvr>
                                        <p:cTn id="22" dur="500"/>
                                        <p:tgtEl>
                                          <p:spTgt spid="107110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1107" grpId="0" build="p" bldLvl="2"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1">
            <a:extLst>
              <a:ext uri="{FF2B5EF4-FFF2-40B4-BE49-F238E27FC236}">
                <a16:creationId xmlns:a16="http://schemas.microsoft.com/office/drawing/2014/main" id="{D155E069-8F63-497A-9AED-0FD388FAE4AE}"/>
              </a:ext>
            </a:extLst>
          </p:cNvPr>
          <p:cNvSpPr>
            <a:spLocks noGrp="1"/>
          </p:cNvSpPr>
          <p:nvPr>
            <p:ph type="dt" sz="quarter" idx="10"/>
          </p:nvPr>
        </p:nvSpPr>
        <p:spPr>
          <a:xfrm>
            <a:off x="457200" y="6245225"/>
            <a:ext cx="2133600" cy="476250"/>
          </a:xfrm>
          <a:ln>
            <a:miter lim="800000"/>
            <a:headEnd/>
            <a:tailEnd/>
          </a:ln>
        </p:spPr>
        <p:txBody>
          <a:bodyPr anchor="t"/>
          <a:lstStyle/>
          <a:p>
            <a:pPr>
              <a:defRPr/>
            </a:pPr>
            <a:fld id="{A71CA5C3-7FB0-47AA-85F5-C595A2C95F4C}" type="datetime1">
              <a:rPr lang="zh-CN" altLang="en-US">
                <a:latin typeface="+mn-lt"/>
              </a:rPr>
              <a:pPr>
                <a:defRPr/>
              </a:pPr>
              <a:t>2020/12/14</a:t>
            </a:fld>
            <a:endParaRPr lang="en-US" altLang="zh-CN">
              <a:latin typeface="+mn-lt"/>
            </a:endParaRPr>
          </a:p>
        </p:txBody>
      </p:sp>
      <p:sp>
        <p:nvSpPr>
          <p:cNvPr id="9219" name="灯片编号占位符 3">
            <a:extLst>
              <a:ext uri="{FF2B5EF4-FFF2-40B4-BE49-F238E27FC236}">
                <a16:creationId xmlns:a16="http://schemas.microsoft.com/office/drawing/2014/main" id="{07C82C6B-5A18-4C2F-841D-26EF8F3E6560}"/>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20001DB-5D86-4E93-AF69-B00B0784E669}" type="slidenum">
              <a:rPr lang="en-US" altLang="zh-CN" sz="1400" b="0">
                <a:ea typeface="宋体" panose="02010600030101010101" pitchFamily="2" charset="-122"/>
              </a:rPr>
              <a:pPr>
                <a:spcBef>
                  <a:spcPct val="0"/>
                </a:spcBef>
                <a:buClrTx/>
                <a:buSzTx/>
                <a:buFontTx/>
                <a:buNone/>
              </a:pPr>
              <a:t>5</a:t>
            </a:fld>
            <a:endParaRPr lang="en-US" altLang="zh-CN" sz="1400" b="0">
              <a:ea typeface="宋体" panose="02010600030101010101" pitchFamily="2" charset="-122"/>
            </a:endParaRPr>
          </a:p>
        </p:txBody>
      </p:sp>
      <p:sp>
        <p:nvSpPr>
          <p:cNvPr id="9220" name="AutoShape 2">
            <a:extLst>
              <a:ext uri="{FF2B5EF4-FFF2-40B4-BE49-F238E27FC236}">
                <a16:creationId xmlns:a16="http://schemas.microsoft.com/office/drawing/2014/main" id="{F122A635-E33A-48AC-89E0-743AB0DC3743}"/>
              </a:ext>
            </a:extLst>
          </p:cNvPr>
          <p:cNvSpPr>
            <a:spLocks noChangeArrowheads="1"/>
          </p:cNvSpPr>
          <p:nvPr/>
        </p:nvSpPr>
        <p:spPr bwMode="auto">
          <a:xfrm>
            <a:off x="1039813" y="285750"/>
            <a:ext cx="6988175" cy="911225"/>
          </a:xfrm>
          <a:prstGeom prst="roundRect">
            <a:avLst>
              <a:gd name="adj" fmla="val 543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4400">
                <a:latin typeface="Times New Roman" panose="02020603050405020304" pitchFamily="18" charset="0"/>
                <a:ea typeface="黑体" panose="02010609060101010101" pitchFamily="49" charset="-122"/>
              </a:rPr>
              <a:t>二、单词的内部形式</a:t>
            </a:r>
          </a:p>
        </p:txBody>
      </p:sp>
      <p:sp>
        <p:nvSpPr>
          <p:cNvPr id="1053699" name="AutoShape 3">
            <a:extLst>
              <a:ext uri="{FF2B5EF4-FFF2-40B4-BE49-F238E27FC236}">
                <a16:creationId xmlns:a16="http://schemas.microsoft.com/office/drawing/2014/main" id="{88160B42-06D0-4707-981A-2F41427AB677}"/>
              </a:ext>
            </a:extLst>
          </p:cNvPr>
          <p:cNvSpPr>
            <a:spLocks noChangeArrowheads="1"/>
          </p:cNvSpPr>
          <p:nvPr/>
        </p:nvSpPr>
        <p:spPr bwMode="auto">
          <a:xfrm>
            <a:off x="323850" y="2708275"/>
            <a:ext cx="8064500" cy="3816350"/>
          </a:xfrm>
          <a:prstGeom prst="roundRect">
            <a:avLst>
              <a:gd name="adj" fmla="val 543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130000"/>
              </a:lnSpc>
              <a:spcBef>
                <a:spcPct val="0"/>
              </a:spcBef>
              <a:buClrTx/>
              <a:buSzTx/>
              <a:buFontTx/>
              <a:buNone/>
            </a:pPr>
            <a:r>
              <a:rPr kumimoji="1" lang="zh-CN" altLang="en-US">
                <a:latin typeface="楷体_GB2312" pitchFamily="49" charset="-122"/>
              </a:rPr>
              <a:t>两种常用的单词内部表示形式：</a:t>
            </a:r>
          </a:p>
          <a:p>
            <a:pPr lvl="1" eaLnBrk="1" hangingPunct="1">
              <a:lnSpc>
                <a:spcPct val="130000"/>
              </a:lnSpc>
              <a:spcBef>
                <a:spcPct val="0"/>
              </a:spcBef>
              <a:buClrTx/>
              <a:buSzTx/>
              <a:buFontTx/>
              <a:buNone/>
            </a:pPr>
            <a:r>
              <a:rPr kumimoji="1" lang="en-US" altLang="zh-CN" sz="3200">
                <a:latin typeface="楷体_GB2312" pitchFamily="49" charset="-122"/>
              </a:rPr>
              <a:t>1</a:t>
            </a:r>
            <a:r>
              <a:rPr kumimoji="1" lang="zh-CN" altLang="en-US" sz="3200">
                <a:latin typeface="楷体_GB2312" pitchFamily="49" charset="-122"/>
              </a:rPr>
              <a:t>、按单词种类分类</a:t>
            </a:r>
          </a:p>
          <a:p>
            <a:pPr lvl="1" eaLnBrk="1" hangingPunct="1">
              <a:lnSpc>
                <a:spcPct val="130000"/>
              </a:lnSpc>
              <a:spcBef>
                <a:spcPct val="0"/>
              </a:spcBef>
              <a:buClrTx/>
              <a:buSzTx/>
              <a:buFontTx/>
              <a:buNone/>
            </a:pPr>
            <a:r>
              <a:rPr kumimoji="1" lang="en-US" altLang="zh-CN" sz="3200">
                <a:latin typeface="楷体_GB2312" pitchFamily="49" charset="-122"/>
              </a:rPr>
              <a:t>2</a:t>
            </a:r>
            <a:r>
              <a:rPr kumimoji="1" lang="zh-CN" altLang="en-US" sz="3200">
                <a:latin typeface="楷体_GB2312" pitchFamily="49" charset="-122"/>
              </a:rPr>
              <a:t>、固定数量单词采用一符一类</a:t>
            </a:r>
          </a:p>
          <a:p>
            <a:pPr lvl="1" eaLnBrk="1" hangingPunct="1">
              <a:lnSpc>
                <a:spcPct val="130000"/>
              </a:lnSpc>
              <a:spcBef>
                <a:spcPct val="0"/>
              </a:spcBef>
              <a:buClrTx/>
              <a:buSzTx/>
              <a:buFontTx/>
              <a:buNone/>
            </a:pPr>
            <a:endParaRPr kumimoji="1" lang="en-US" altLang="zh-CN" sz="3200">
              <a:latin typeface="楷体_GB2312" pitchFamily="49" charset="-122"/>
            </a:endParaRPr>
          </a:p>
          <a:p>
            <a:pPr eaLnBrk="1" hangingPunct="1">
              <a:spcBef>
                <a:spcPct val="0"/>
              </a:spcBef>
              <a:buClrTx/>
              <a:buSzTx/>
              <a:buFontTx/>
              <a:buNone/>
            </a:pPr>
            <a:endParaRPr kumimoji="1" lang="en-US" altLang="zh-CN">
              <a:latin typeface="楷体_GB2312" pitchFamily="49" charset="-122"/>
            </a:endParaRPr>
          </a:p>
        </p:txBody>
      </p:sp>
      <p:sp>
        <p:nvSpPr>
          <p:cNvPr id="9222" name="Text Box 4">
            <a:extLst>
              <a:ext uri="{FF2B5EF4-FFF2-40B4-BE49-F238E27FC236}">
                <a16:creationId xmlns:a16="http://schemas.microsoft.com/office/drawing/2014/main" id="{6A70615E-8CD6-45CF-9144-60547D970D10}"/>
              </a:ext>
            </a:extLst>
          </p:cNvPr>
          <p:cNvSpPr txBox="1">
            <a:spLocks noChangeArrowheads="1"/>
          </p:cNvSpPr>
          <p:nvPr/>
        </p:nvSpPr>
        <p:spPr bwMode="auto">
          <a:xfrm>
            <a:off x="1641475" y="2043113"/>
            <a:ext cx="3043238" cy="519112"/>
          </a:xfrm>
          <a:prstGeom prst="rect">
            <a:avLst/>
          </a:prstGeom>
          <a:solidFill>
            <a:srgbClr val="FFCC99"/>
          </a:solidFill>
          <a:ln w="0">
            <a:solidFill>
              <a:schemeClr val="tx1"/>
            </a:solidFill>
            <a:miter lim="800000"/>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800">
                <a:latin typeface="楷体_GB2312" pitchFamily="49" charset="-122"/>
              </a:rPr>
              <a:t>种别  属性值</a:t>
            </a:r>
            <a:endParaRPr kumimoji="1" lang="zh-CN" altLang="en-US" sz="2800">
              <a:solidFill>
                <a:schemeClr val="bg1"/>
              </a:solidFill>
              <a:latin typeface="楷体_GB2312" pitchFamily="49" charset="-122"/>
            </a:endParaRPr>
          </a:p>
        </p:txBody>
      </p:sp>
      <p:sp>
        <p:nvSpPr>
          <p:cNvPr id="9223" name="Line 5">
            <a:extLst>
              <a:ext uri="{FF2B5EF4-FFF2-40B4-BE49-F238E27FC236}">
                <a16:creationId xmlns:a16="http://schemas.microsoft.com/office/drawing/2014/main" id="{CFFCE6BF-9B29-4D30-896D-A2AEFA5B3569}"/>
              </a:ext>
            </a:extLst>
          </p:cNvPr>
          <p:cNvSpPr>
            <a:spLocks noChangeShapeType="1"/>
          </p:cNvSpPr>
          <p:nvPr/>
        </p:nvSpPr>
        <p:spPr bwMode="auto">
          <a:xfrm flipH="1">
            <a:off x="3059113" y="2060575"/>
            <a:ext cx="0" cy="504825"/>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3702" name="AutoShape 6">
            <a:extLst>
              <a:ext uri="{FF2B5EF4-FFF2-40B4-BE49-F238E27FC236}">
                <a16:creationId xmlns:a16="http://schemas.microsoft.com/office/drawing/2014/main" id="{BC9AFF35-E566-481F-A00D-D5F7292A9F6B}"/>
              </a:ext>
            </a:extLst>
          </p:cNvPr>
          <p:cNvSpPr>
            <a:spLocks noChangeArrowheads="1"/>
          </p:cNvSpPr>
          <p:nvPr/>
        </p:nvSpPr>
        <p:spPr bwMode="auto">
          <a:xfrm>
            <a:off x="2895600" y="685800"/>
            <a:ext cx="3621088" cy="762000"/>
          </a:xfrm>
          <a:prstGeom prst="wedgeRectCallout">
            <a:avLst>
              <a:gd name="adj1" fmla="val -50921"/>
              <a:gd name="adj2" fmla="val 111875"/>
            </a:avLst>
          </a:prstGeom>
          <a:solidFill>
            <a:srgbClr val="FFFFD5"/>
          </a:solidFill>
          <a:ln w="9525">
            <a:solidFill>
              <a:srgbClr val="FF66CC"/>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400">
                <a:latin typeface="Times New Roman" panose="02020603050405020304" pitchFamily="18" charset="0"/>
              </a:rPr>
              <a:t>表示单词的种类，可用整数编码或记忆符表示</a:t>
            </a:r>
          </a:p>
        </p:txBody>
      </p:sp>
      <p:sp>
        <p:nvSpPr>
          <p:cNvPr id="1053703" name="AutoShape 7">
            <a:extLst>
              <a:ext uri="{FF2B5EF4-FFF2-40B4-BE49-F238E27FC236}">
                <a16:creationId xmlns:a16="http://schemas.microsoft.com/office/drawing/2014/main" id="{3B1E47DC-DDCC-4DAD-9C1A-98B5FFB7F254}"/>
              </a:ext>
            </a:extLst>
          </p:cNvPr>
          <p:cNvSpPr>
            <a:spLocks noChangeArrowheads="1"/>
          </p:cNvSpPr>
          <p:nvPr/>
        </p:nvSpPr>
        <p:spPr bwMode="auto">
          <a:xfrm>
            <a:off x="5105400" y="1447800"/>
            <a:ext cx="2971800" cy="457200"/>
          </a:xfrm>
          <a:prstGeom prst="wedgeRectCallout">
            <a:avLst>
              <a:gd name="adj1" fmla="val -69338"/>
              <a:gd name="adj2" fmla="val 82639"/>
            </a:avLst>
          </a:prstGeom>
          <a:solidFill>
            <a:srgbClr val="FFFFD5"/>
          </a:solidFill>
          <a:ln w="9525">
            <a:solidFill>
              <a:srgbClr val="FF66CC"/>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400">
                <a:latin typeface="Times New Roman" panose="02020603050405020304" pitchFamily="18" charset="0"/>
              </a:rPr>
              <a:t>不同的单词不同的值</a:t>
            </a:r>
          </a:p>
        </p:txBody>
      </p:sp>
      <p:sp>
        <p:nvSpPr>
          <p:cNvPr id="9226" name="TextBox 1">
            <a:extLst>
              <a:ext uri="{FF2B5EF4-FFF2-40B4-BE49-F238E27FC236}">
                <a16:creationId xmlns:a16="http://schemas.microsoft.com/office/drawing/2014/main" id="{86AE8057-64B3-42CE-B4EF-A9E06B8A31C2}"/>
              </a:ext>
            </a:extLst>
          </p:cNvPr>
          <p:cNvSpPr txBox="1">
            <a:spLocks noChangeArrowheads="1"/>
          </p:cNvSpPr>
          <p:nvPr/>
        </p:nvSpPr>
        <p:spPr bwMode="auto">
          <a:xfrm>
            <a:off x="395288" y="2071688"/>
            <a:ext cx="118586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600">
                <a:ea typeface="宋体" panose="02010600030101010101" pitchFamily="2" charset="-122"/>
              </a:rPr>
              <a:t>二元组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53702"/>
                                        </p:tgtEl>
                                        <p:attrNameLst>
                                          <p:attrName>style.visibility</p:attrName>
                                        </p:attrNameLst>
                                      </p:cBhvr>
                                      <p:to>
                                        <p:strVal val="visible"/>
                                      </p:to>
                                    </p:set>
                                    <p:animEffect transition="in" filter="wipe(left)">
                                      <p:cBhvr>
                                        <p:cTn id="7" dur="500"/>
                                        <p:tgtEl>
                                          <p:spTgt spid="10537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53703"/>
                                        </p:tgtEl>
                                        <p:attrNameLst>
                                          <p:attrName>style.visibility</p:attrName>
                                        </p:attrNameLst>
                                      </p:cBhvr>
                                      <p:to>
                                        <p:strVal val="visible"/>
                                      </p:to>
                                    </p:set>
                                    <p:animEffect transition="in" filter="wipe(left)">
                                      <p:cBhvr>
                                        <p:cTn id="12" dur="500"/>
                                        <p:tgtEl>
                                          <p:spTgt spid="10537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53699">
                                            <p:txEl>
                                              <p:pRg st="0" end="0"/>
                                            </p:txEl>
                                          </p:spTgt>
                                        </p:tgtEl>
                                        <p:attrNameLst>
                                          <p:attrName>style.visibility</p:attrName>
                                        </p:attrNameLst>
                                      </p:cBhvr>
                                      <p:to>
                                        <p:strVal val="visible"/>
                                      </p:to>
                                    </p:set>
                                    <p:animEffect transition="in" filter="wipe(up)">
                                      <p:cBhvr>
                                        <p:cTn id="17" dur="500"/>
                                        <p:tgtEl>
                                          <p:spTgt spid="105369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053699">
                                            <p:txEl>
                                              <p:pRg st="1" end="1"/>
                                            </p:txEl>
                                          </p:spTgt>
                                        </p:tgtEl>
                                        <p:attrNameLst>
                                          <p:attrName>style.visibility</p:attrName>
                                        </p:attrNameLst>
                                      </p:cBhvr>
                                      <p:to>
                                        <p:strVal val="visible"/>
                                      </p:to>
                                    </p:set>
                                    <p:animEffect transition="in" filter="wipe(up)">
                                      <p:cBhvr>
                                        <p:cTn id="22" dur="500"/>
                                        <p:tgtEl>
                                          <p:spTgt spid="1053699">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053699">
                                            <p:txEl>
                                              <p:pRg st="2" end="2"/>
                                            </p:txEl>
                                          </p:spTgt>
                                        </p:tgtEl>
                                        <p:attrNameLst>
                                          <p:attrName>style.visibility</p:attrName>
                                        </p:attrNameLst>
                                      </p:cBhvr>
                                      <p:to>
                                        <p:strVal val="visible"/>
                                      </p:to>
                                    </p:set>
                                    <p:animEffect transition="in" filter="wipe(up)">
                                      <p:cBhvr>
                                        <p:cTn id="27" dur="500"/>
                                        <p:tgtEl>
                                          <p:spTgt spid="10536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3699" grpId="0" build="p" bldLvl="2"/>
      <p:bldP spid="1053702" grpId="0" animBg="1" autoUpdateAnimBg="0"/>
      <p:bldP spid="1053703"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965E02D-3FE9-49D3-86C6-F85C57D49523}"/>
              </a:ext>
            </a:extLst>
          </p:cNvPr>
          <p:cNvSpPr>
            <a:spLocks noGrp="1"/>
          </p:cNvSpPr>
          <p:nvPr>
            <p:ph type="dt" sz="quarter" idx="10"/>
          </p:nvPr>
        </p:nvSpPr>
        <p:spPr>
          <a:xfrm>
            <a:off x="457200" y="6245225"/>
            <a:ext cx="2133600" cy="476250"/>
          </a:xfrm>
          <a:ln>
            <a:miter lim="800000"/>
            <a:headEnd/>
            <a:tailEnd/>
          </a:ln>
        </p:spPr>
        <p:txBody>
          <a:bodyPr anchor="t"/>
          <a:lstStyle/>
          <a:p>
            <a:pPr>
              <a:defRPr/>
            </a:pPr>
            <a:fld id="{0D2A1AA2-2270-40F4-BD29-3D2F586B4A20}" type="datetime1">
              <a:rPr lang="zh-CN" altLang="en-US">
                <a:latin typeface="+mn-lt"/>
              </a:rPr>
              <a:pPr>
                <a:defRPr/>
              </a:pPr>
              <a:t>2020/12/14</a:t>
            </a:fld>
            <a:endParaRPr lang="en-US" altLang="zh-CN">
              <a:latin typeface="+mn-lt"/>
            </a:endParaRPr>
          </a:p>
        </p:txBody>
      </p:sp>
      <p:sp>
        <p:nvSpPr>
          <p:cNvPr id="56323" name="灯片编号占位符 5">
            <a:extLst>
              <a:ext uri="{FF2B5EF4-FFF2-40B4-BE49-F238E27FC236}">
                <a16:creationId xmlns:a16="http://schemas.microsoft.com/office/drawing/2014/main" id="{FFB4B75A-D898-4193-9DFA-24915DE5AF84}"/>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CCD3F62-63A0-4616-9524-197F5D71CE0D}" type="slidenum">
              <a:rPr lang="en-US" altLang="zh-CN" sz="1400" b="0">
                <a:ea typeface="宋体" panose="02010600030101010101" pitchFamily="2" charset="-122"/>
              </a:rPr>
              <a:pPr>
                <a:spcBef>
                  <a:spcPct val="0"/>
                </a:spcBef>
                <a:buClrTx/>
                <a:buSzTx/>
                <a:buFontTx/>
                <a:buNone/>
              </a:pPr>
              <a:t>50</a:t>
            </a:fld>
            <a:endParaRPr lang="en-US" altLang="zh-CN" sz="1400" b="0">
              <a:ea typeface="宋体" panose="02010600030101010101" pitchFamily="2" charset="-122"/>
            </a:endParaRPr>
          </a:p>
        </p:txBody>
      </p:sp>
      <p:sp>
        <p:nvSpPr>
          <p:cNvPr id="56324" name="Rectangle 3">
            <a:extLst>
              <a:ext uri="{FF2B5EF4-FFF2-40B4-BE49-F238E27FC236}">
                <a16:creationId xmlns:a16="http://schemas.microsoft.com/office/drawing/2014/main" id="{ED3F22FE-3425-49D6-AE1D-99118132A62F}"/>
              </a:ext>
            </a:extLst>
          </p:cNvPr>
          <p:cNvSpPr>
            <a:spLocks noGrp="1" noChangeArrowheads="1"/>
          </p:cNvSpPr>
          <p:nvPr>
            <p:ph type="body" idx="4294967295"/>
          </p:nvPr>
        </p:nvSpPr>
        <p:spPr>
          <a:xfrm>
            <a:off x="323850" y="1844675"/>
            <a:ext cx="8640763" cy="4392613"/>
          </a:xfrm>
        </p:spPr>
        <p:txBody>
          <a:bodyPr/>
          <a:lstStyle/>
          <a:p>
            <a:pPr eaLnBrk="1" hangingPunct="1"/>
            <a:r>
              <a:rPr lang="zh-CN" altLang="en-US">
                <a:latin typeface="Times New Roman" panose="02020603050405020304" pitchFamily="18" charset="0"/>
              </a:rPr>
              <a:t>例子：标识符的正规定义式</a:t>
            </a:r>
            <a:endParaRPr lang="en-US" altLang="zh-CN">
              <a:latin typeface="Times New Roman" panose="02020603050405020304" pitchFamily="18" charset="0"/>
            </a:endParaRPr>
          </a:p>
          <a:p>
            <a:pPr lvl="1" eaLnBrk="1" hangingPunct="1"/>
            <a:r>
              <a:rPr lang="en-US" altLang="zh-CN">
                <a:latin typeface="Times New Roman" panose="02020603050405020304" pitchFamily="18" charset="0"/>
              </a:rPr>
              <a:t>&lt;letter&gt; </a:t>
            </a:r>
            <a:r>
              <a:rPr lang="en-US" altLang="zh-CN">
                <a:latin typeface="Times New Roman" panose="02020603050405020304" pitchFamily="18" charset="0"/>
                <a:sym typeface="Wingdings" panose="05000000000000000000" pitchFamily="2" charset="2"/>
              </a:rPr>
              <a:t> </a:t>
            </a:r>
            <a:r>
              <a:rPr lang="en-US" altLang="zh-CN" i="1">
                <a:latin typeface="Times New Roman" panose="02020603050405020304" pitchFamily="18" charset="0"/>
                <a:sym typeface="Wingdings" panose="05000000000000000000" pitchFamily="2" charset="2"/>
              </a:rPr>
              <a:t>A | B | … | Z | a | b | …| z</a:t>
            </a:r>
          </a:p>
          <a:p>
            <a:pPr lvl="1" eaLnBrk="1" hangingPunct="1"/>
            <a:r>
              <a:rPr lang="en-US" altLang="zh-CN">
                <a:latin typeface="Times New Roman" panose="02020603050405020304" pitchFamily="18" charset="0"/>
                <a:sym typeface="Wingdings" panose="05000000000000000000" pitchFamily="2" charset="2"/>
              </a:rPr>
              <a:t>&lt;digit&gt;  0 | 1 | 2 | … | 9</a:t>
            </a:r>
          </a:p>
          <a:p>
            <a:pPr lvl="1" eaLnBrk="1" hangingPunct="1"/>
            <a:r>
              <a:rPr lang="en-US" altLang="zh-CN">
                <a:latin typeface="Times New Roman" panose="02020603050405020304" pitchFamily="18" charset="0"/>
                <a:sym typeface="Wingdings" panose="05000000000000000000" pitchFamily="2" charset="2"/>
              </a:rPr>
              <a:t>&lt;id&gt;  &lt;letter&gt;(&lt;digit&gt; | &lt;letter&gt;)*</a:t>
            </a:r>
            <a:endParaRPr lang="zh-CN" altLang="en-US">
              <a:latin typeface="Times New Roman" panose="02020603050405020304" pitchFamily="18" charset="0"/>
            </a:endParaRPr>
          </a:p>
        </p:txBody>
      </p:sp>
      <p:sp>
        <p:nvSpPr>
          <p:cNvPr id="56325" name="Rectangle 2">
            <a:extLst>
              <a:ext uri="{FF2B5EF4-FFF2-40B4-BE49-F238E27FC236}">
                <a16:creationId xmlns:a16="http://schemas.microsoft.com/office/drawing/2014/main" id="{1A3EDED2-B1F6-4444-A4E2-E3AA61FB14EF}"/>
              </a:ext>
            </a:extLst>
          </p:cNvPr>
          <p:cNvSpPr txBox="1">
            <a:spLocks noChangeArrowheads="1"/>
          </p:cNvSpPr>
          <p:nvPr/>
        </p:nvSpPr>
        <p:spPr bwMode="auto">
          <a:xfrm>
            <a:off x="900113" y="423863"/>
            <a:ext cx="8208962"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Tx/>
              <a:buNone/>
            </a:pPr>
            <a:r>
              <a:rPr lang="en-US" altLang="zh-CN" sz="3600">
                <a:ea typeface="黑体" panose="02010609060101010101" pitchFamily="49" charset="-122"/>
              </a:rPr>
              <a:t>2. </a:t>
            </a:r>
            <a:r>
              <a:rPr lang="zh-CN" altLang="en-US" sz="3600">
                <a:ea typeface="黑体" panose="02010609060101010101" pitchFamily="49" charset="-122"/>
              </a:rPr>
              <a:t>将正则表达式转换成等价的正则文法 </a:t>
            </a:r>
          </a:p>
        </p:txBody>
      </p:sp>
      <p:sp>
        <p:nvSpPr>
          <p:cNvPr id="2" name="圆角矩形标注 1">
            <a:extLst>
              <a:ext uri="{FF2B5EF4-FFF2-40B4-BE49-F238E27FC236}">
                <a16:creationId xmlns:a16="http://schemas.microsoft.com/office/drawing/2014/main" id="{D3D8AA87-691A-4705-9D4B-2D519F8121B5}"/>
              </a:ext>
            </a:extLst>
          </p:cNvPr>
          <p:cNvSpPr>
            <a:spLocks noChangeArrowheads="1"/>
          </p:cNvSpPr>
          <p:nvPr/>
        </p:nvSpPr>
        <p:spPr bwMode="auto">
          <a:xfrm>
            <a:off x="2411413" y="4176713"/>
            <a:ext cx="2808287" cy="1484312"/>
          </a:xfrm>
          <a:prstGeom prst="wedgeRoundRectCallout">
            <a:avLst>
              <a:gd name="adj1" fmla="val -22847"/>
              <a:gd name="adj2" fmla="val -68014"/>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600" b="0">
                <a:ea typeface="宋体" panose="02010600030101010101" pitchFamily="2" charset="-122"/>
              </a:rPr>
              <a:t>用正则定义式定义的变量组成的正则表达式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B1455AD-199D-4260-9C74-D03A9A039E80}"/>
              </a:ext>
            </a:extLst>
          </p:cNvPr>
          <p:cNvSpPr>
            <a:spLocks noGrp="1"/>
          </p:cNvSpPr>
          <p:nvPr>
            <p:ph type="dt" sz="quarter" idx="10"/>
          </p:nvPr>
        </p:nvSpPr>
        <p:spPr>
          <a:xfrm>
            <a:off x="457200" y="6245225"/>
            <a:ext cx="2133600" cy="476250"/>
          </a:xfrm>
          <a:ln>
            <a:miter lim="800000"/>
            <a:headEnd/>
            <a:tailEnd/>
          </a:ln>
        </p:spPr>
        <p:txBody>
          <a:bodyPr anchor="t"/>
          <a:lstStyle/>
          <a:p>
            <a:pPr>
              <a:defRPr/>
            </a:pPr>
            <a:fld id="{A5876713-D1F2-4592-BFB8-F2260969D2B2}" type="datetime1">
              <a:rPr lang="zh-CN" altLang="en-US">
                <a:latin typeface="+mn-lt"/>
              </a:rPr>
              <a:pPr>
                <a:defRPr/>
              </a:pPr>
              <a:t>2020/12/14</a:t>
            </a:fld>
            <a:endParaRPr lang="en-US" altLang="zh-CN">
              <a:latin typeface="+mn-lt"/>
            </a:endParaRPr>
          </a:p>
        </p:txBody>
      </p:sp>
      <p:sp>
        <p:nvSpPr>
          <p:cNvPr id="57347" name="灯片编号占位符 5">
            <a:extLst>
              <a:ext uri="{FF2B5EF4-FFF2-40B4-BE49-F238E27FC236}">
                <a16:creationId xmlns:a16="http://schemas.microsoft.com/office/drawing/2014/main" id="{3889F5A3-3D51-43FA-B5D8-9AB9B6687B67}"/>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38EC014D-F72A-420C-BA24-0423CBBD23D1}" type="slidenum">
              <a:rPr lang="en-US" altLang="zh-CN" sz="1400" b="0">
                <a:ea typeface="宋体" panose="02010600030101010101" pitchFamily="2" charset="-122"/>
              </a:rPr>
              <a:pPr>
                <a:spcBef>
                  <a:spcPct val="0"/>
                </a:spcBef>
                <a:buClrTx/>
                <a:buSzTx/>
                <a:buFontTx/>
                <a:buNone/>
              </a:pPr>
              <a:t>51</a:t>
            </a:fld>
            <a:endParaRPr lang="en-US" altLang="zh-CN" sz="1400" b="0">
              <a:ea typeface="宋体" panose="02010600030101010101" pitchFamily="2" charset="-122"/>
            </a:endParaRPr>
          </a:p>
        </p:txBody>
      </p:sp>
      <p:sp>
        <p:nvSpPr>
          <p:cNvPr id="2932739" name="Rectangle 3">
            <a:extLst>
              <a:ext uri="{FF2B5EF4-FFF2-40B4-BE49-F238E27FC236}">
                <a16:creationId xmlns:a16="http://schemas.microsoft.com/office/drawing/2014/main" id="{B680731E-5BC9-4C9E-A972-D8FBB1113E70}"/>
              </a:ext>
            </a:extLst>
          </p:cNvPr>
          <p:cNvSpPr>
            <a:spLocks noGrp="1" noChangeArrowheads="1"/>
          </p:cNvSpPr>
          <p:nvPr>
            <p:ph type="body" idx="4294967295"/>
          </p:nvPr>
        </p:nvSpPr>
        <p:spPr>
          <a:xfrm>
            <a:off x="323850" y="1916113"/>
            <a:ext cx="8640763" cy="4321175"/>
          </a:xfrm>
        </p:spPr>
        <p:txBody>
          <a:bodyPr/>
          <a:lstStyle/>
          <a:p>
            <a:pPr eaLnBrk="1" hangingPunct="1"/>
            <a:r>
              <a:rPr lang="zh-CN" altLang="en-US">
                <a:latin typeface="Times New Roman" panose="02020603050405020304" pitchFamily="18" charset="0"/>
              </a:rPr>
              <a:t>给定正则表达式</a:t>
            </a:r>
            <a:r>
              <a:rPr lang="en-US" altLang="zh-CN">
                <a:solidFill>
                  <a:srgbClr val="FF0000"/>
                </a:solidFill>
                <a:latin typeface="Times New Roman" panose="02020603050405020304" pitchFamily="18" charset="0"/>
              </a:rPr>
              <a:t>r</a:t>
            </a:r>
            <a:r>
              <a:rPr lang="zh-CN" altLang="en-US">
                <a:latin typeface="Times New Roman" panose="02020603050405020304" pitchFamily="18" charset="0"/>
              </a:rPr>
              <a:t>，按如下方法构造正则定义式，并逐步将其转换成正则文法</a:t>
            </a:r>
          </a:p>
          <a:p>
            <a:pPr eaLnBrk="1" hangingPunct="1"/>
            <a:r>
              <a:rPr lang="zh-CN" altLang="en-US">
                <a:latin typeface="Times New Roman" panose="02020603050405020304" pitchFamily="18" charset="0"/>
              </a:rPr>
              <a:t>引入开始符号</a:t>
            </a:r>
            <a:r>
              <a:rPr lang="en-US" altLang="zh-CN">
                <a:latin typeface="Times New Roman" panose="02020603050405020304" pitchFamily="18" charset="0"/>
              </a:rPr>
              <a:t>S</a:t>
            </a:r>
            <a:r>
              <a:rPr lang="zh-CN" altLang="en-US">
                <a:latin typeface="Times New Roman" panose="02020603050405020304" pitchFamily="18" charset="0"/>
              </a:rPr>
              <a:t>，从如下正则定义式开始</a:t>
            </a:r>
          </a:p>
          <a:p>
            <a:pPr lvl="1" eaLnBrk="1" hangingPunct="1"/>
            <a:r>
              <a:rPr lang="en-US" altLang="zh-CN" i="1">
                <a:latin typeface="Times New Roman" panose="02020603050405020304" pitchFamily="18" charset="0"/>
              </a:rPr>
              <a:t>S</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endParaRPr lang="en-US" altLang="zh-CN">
              <a:latin typeface="Times New Roman" panose="02020603050405020304" pitchFamily="18" charset="0"/>
            </a:endParaRPr>
          </a:p>
          <a:p>
            <a:pPr eaLnBrk="1" hangingPunct="1"/>
            <a:r>
              <a:rPr lang="zh-CN" altLang="en-US">
                <a:latin typeface="Times New Roman" panose="02020603050405020304" pitchFamily="18" charset="0"/>
              </a:rPr>
              <a:t>按如下规则将</a:t>
            </a:r>
            <a:r>
              <a:rPr lang="en-US" altLang="zh-CN" i="1">
                <a:latin typeface="Times New Roman" panose="02020603050405020304" pitchFamily="18" charset="0"/>
              </a:rPr>
              <a:t>S</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zh-CN" altLang="en-US">
                <a:latin typeface="Times New Roman" panose="02020603050405020304" pitchFamily="18" charset="0"/>
              </a:rPr>
              <a:t>分解为新的正则定义式，在分解过程中根据需要引入新的语法变量 </a:t>
            </a:r>
          </a:p>
        </p:txBody>
      </p:sp>
      <p:sp>
        <p:nvSpPr>
          <p:cNvPr id="57349" name="Rectangle 2">
            <a:extLst>
              <a:ext uri="{FF2B5EF4-FFF2-40B4-BE49-F238E27FC236}">
                <a16:creationId xmlns:a16="http://schemas.microsoft.com/office/drawing/2014/main" id="{87EBE4A1-2F5C-4B9A-B352-473D43D606E4}"/>
              </a:ext>
            </a:extLst>
          </p:cNvPr>
          <p:cNvSpPr txBox="1">
            <a:spLocks noChangeArrowheads="1"/>
          </p:cNvSpPr>
          <p:nvPr/>
        </p:nvSpPr>
        <p:spPr bwMode="auto">
          <a:xfrm>
            <a:off x="900113" y="423863"/>
            <a:ext cx="8208962"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Tx/>
              <a:buNone/>
            </a:pPr>
            <a:r>
              <a:rPr lang="en-US" altLang="zh-CN" sz="3600">
                <a:ea typeface="黑体" panose="02010609060101010101" pitchFamily="49" charset="-122"/>
              </a:rPr>
              <a:t>2. </a:t>
            </a:r>
            <a:r>
              <a:rPr lang="zh-CN" altLang="en-US" sz="3600">
                <a:ea typeface="黑体" panose="02010609060101010101" pitchFamily="49" charset="-122"/>
              </a:rPr>
              <a:t>将正则表达式转换成等价的正则文法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32739">
                                            <p:txEl>
                                              <p:pRg st="0" end="0"/>
                                            </p:txEl>
                                          </p:spTgt>
                                        </p:tgtEl>
                                        <p:attrNameLst>
                                          <p:attrName>style.visibility</p:attrName>
                                        </p:attrNameLst>
                                      </p:cBhvr>
                                      <p:to>
                                        <p:strVal val="visible"/>
                                      </p:to>
                                    </p:set>
                                    <p:animEffect transition="in" filter="wipe(down)">
                                      <p:cBhvr>
                                        <p:cTn id="7" dur="500"/>
                                        <p:tgtEl>
                                          <p:spTgt spid="293273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932739">
                                            <p:txEl>
                                              <p:pRg st="1" end="1"/>
                                            </p:txEl>
                                          </p:spTgt>
                                        </p:tgtEl>
                                        <p:attrNameLst>
                                          <p:attrName>style.visibility</p:attrName>
                                        </p:attrNameLst>
                                      </p:cBhvr>
                                      <p:to>
                                        <p:strVal val="visible"/>
                                      </p:to>
                                    </p:set>
                                    <p:animEffect transition="in" filter="wipe(down)">
                                      <p:cBhvr>
                                        <p:cTn id="12" dur="500"/>
                                        <p:tgtEl>
                                          <p:spTgt spid="293273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932739">
                                            <p:txEl>
                                              <p:pRg st="2" end="2"/>
                                            </p:txEl>
                                          </p:spTgt>
                                        </p:tgtEl>
                                        <p:attrNameLst>
                                          <p:attrName>style.visibility</p:attrName>
                                        </p:attrNameLst>
                                      </p:cBhvr>
                                      <p:to>
                                        <p:strVal val="visible"/>
                                      </p:to>
                                    </p:set>
                                    <p:animEffect transition="in" filter="wipe(down)">
                                      <p:cBhvr>
                                        <p:cTn id="17" dur="500"/>
                                        <p:tgtEl>
                                          <p:spTgt spid="293273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932739">
                                            <p:txEl>
                                              <p:pRg st="3" end="3"/>
                                            </p:txEl>
                                          </p:spTgt>
                                        </p:tgtEl>
                                        <p:attrNameLst>
                                          <p:attrName>style.visibility</p:attrName>
                                        </p:attrNameLst>
                                      </p:cBhvr>
                                      <p:to>
                                        <p:strVal val="visible"/>
                                      </p:to>
                                    </p:set>
                                    <p:animEffect transition="in" filter="wipe(down)">
                                      <p:cBhvr>
                                        <p:cTn id="22" dur="500"/>
                                        <p:tgtEl>
                                          <p:spTgt spid="2932739">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2739" grpId="0" build="p" bldLvl="2"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9FEDCE5-C89C-44FE-882C-451A7241D61C}"/>
              </a:ext>
            </a:extLst>
          </p:cNvPr>
          <p:cNvSpPr>
            <a:spLocks noGrp="1"/>
          </p:cNvSpPr>
          <p:nvPr>
            <p:ph type="dt" sz="quarter" idx="10"/>
          </p:nvPr>
        </p:nvSpPr>
        <p:spPr>
          <a:xfrm>
            <a:off x="457200" y="6245225"/>
            <a:ext cx="2133600" cy="476250"/>
          </a:xfrm>
          <a:ln>
            <a:miter lim="800000"/>
            <a:headEnd/>
            <a:tailEnd/>
          </a:ln>
        </p:spPr>
        <p:txBody>
          <a:bodyPr anchor="t"/>
          <a:lstStyle/>
          <a:p>
            <a:pPr>
              <a:defRPr/>
            </a:pPr>
            <a:fld id="{B55EAEEE-9F38-41F0-8217-8F811C30D10E}" type="datetime1">
              <a:rPr lang="zh-CN" altLang="en-US">
                <a:latin typeface="+mn-lt"/>
              </a:rPr>
              <a:pPr>
                <a:defRPr/>
              </a:pPr>
              <a:t>2020/12/14</a:t>
            </a:fld>
            <a:endParaRPr lang="en-US" altLang="zh-CN">
              <a:latin typeface="+mn-lt"/>
            </a:endParaRPr>
          </a:p>
        </p:txBody>
      </p:sp>
      <p:sp>
        <p:nvSpPr>
          <p:cNvPr id="58371" name="灯片编号占位符 5">
            <a:extLst>
              <a:ext uri="{FF2B5EF4-FFF2-40B4-BE49-F238E27FC236}">
                <a16:creationId xmlns:a16="http://schemas.microsoft.com/office/drawing/2014/main" id="{595EBE55-9CEB-4F30-BE5A-566A7859E4B5}"/>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5EC4B96-E0EB-4A5F-94E1-B1532DBA1E84}" type="slidenum">
              <a:rPr lang="en-US" altLang="zh-CN" sz="1400" b="0">
                <a:ea typeface="宋体" panose="02010600030101010101" pitchFamily="2" charset="-122"/>
              </a:rPr>
              <a:pPr>
                <a:spcBef>
                  <a:spcPct val="0"/>
                </a:spcBef>
                <a:buClrTx/>
                <a:buSzTx/>
                <a:buFontTx/>
                <a:buNone/>
              </a:pPr>
              <a:t>52</a:t>
            </a:fld>
            <a:endParaRPr lang="en-US" altLang="zh-CN" sz="1400" b="0">
              <a:ea typeface="宋体" panose="02010600030101010101" pitchFamily="2" charset="-122"/>
            </a:endParaRPr>
          </a:p>
        </p:txBody>
      </p:sp>
      <p:sp>
        <p:nvSpPr>
          <p:cNvPr id="39941" name="Rectangle 3">
            <a:extLst>
              <a:ext uri="{FF2B5EF4-FFF2-40B4-BE49-F238E27FC236}">
                <a16:creationId xmlns:a16="http://schemas.microsoft.com/office/drawing/2014/main" id="{4F25591B-837F-4C7D-A7A8-8466929174E6}"/>
              </a:ext>
            </a:extLst>
          </p:cNvPr>
          <p:cNvSpPr>
            <a:spLocks noGrp="1" noChangeArrowheads="1"/>
          </p:cNvSpPr>
          <p:nvPr>
            <p:ph type="body" idx="4294967295"/>
          </p:nvPr>
        </p:nvSpPr>
        <p:spPr>
          <a:xfrm>
            <a:off x="250825" y="1701800"/>
            <a:ext cx="8675688" cy="4895850"/>
          </a:xfrm>
        </p:spPr>
        <p:txBody>
          <a:bodyPr/>
          <a:lstStyle/>
          <a:p>
            <a:pPr eaLnBrk="1" hangingPunct="1"/>
            <a:r>
              <a:rPr lang="en-US" altLang="zh-CN" sz="2800" i="1">
                <a:latin typeface="Times New Roman" panose="02020603050405020304" pitchFamily="18" charset="0"/>
              </a:rPr>
              <a:t>A</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rPr>
              <a:t>r</a:t>
            </a:r>
            <a:r>
              <a:rPr lang="zh-CN" altLang="en-US" sz="2800">
                <a:latin typeface="Times New Roman" panose="02020603050405020304" pitchFamily="18" charset="0"/>
              </a:rPr>
              <a:t>是正则定义式，则对</a:t>
            </a:r>
            <a:r>
              <a:rPr lang="en-US" altLang="zh-CN" sz="2800" i="1">
                <a:latin typeface="Times New Roman" panose="02020603050405020304" pitchFamily="18" charset="0"/>
              </a:rPr>
              <a:t>A</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rPr>
              <a:t>r</a:t>
            </a:r>
            <a:r>
              <a:rPr lang="zh-CN" altLang="en-US" sz="2800">
                <a:latin typeface="Times New Roman" panose="02020603050405020304" pitchFamily="18" charset="0"/>
              </a:rPr>
              <a:t>的分解规则如下：</a:t>
            </a:r>
          </a:p>
          <a:p>
            <a:pPr eaLnBrk="1" hangingPunct="1">
              <a:buFont typeface="Wingdings" panose="05000000000000000000" pitchFamily="2" charset="2"/>
              <a:buNone/>
            </a:pPr>
            <a:r>
              <a:rPr lang="zh-CN" altLang="en-US" sz="2800">
                <a:latin typeface="Times New Roman" panose="02020603050405020304" pitchFamily="18" charset="0"/>
              </a:rPr>
              <a:t>  ⑴ 如果</a:t>
            </a:r>
            <a:r>
              <a:rPr lang="en-US" altLang="zh-CN" sz="2800" i="1">
                <a:latin typeface="Times New Roman" panose="02020603050405020304" pitchFamily="18" charset="0"/>
              </a:rPr>
              <a:t>r</a:t>
            </a:r>
            <a:r>
              <a:rPr lang="en-US" altLang="zh-CN" sz="2800">
                <a:latin typeface="Times New Roman" panose="02020603050405020304" pitchFamily="18" charset="0"/>
              </a:rPr>
              <a:t>=</a:t>
            </a:r>
            <a:r>
              <a:rPr lang="en-US" altLang="zh-CN" sz="2800" i="1">
                <a:latin typeface="Times New Roman" panose="02020603050405020304" pitchFamily="18" charset="0"/>
              </a:rPr>
              <a:t>r</a:t>
            </a:r>
            <a:r>
              <a:rPr lang="en-US" altLang="zh-CN" sz="2800" baseline="-25000">
                <a:latin typeface="Times New Roman" panose="02020603050405020304" pitchFamily="18" charset="0"/>
              </a:rPr>
              <a:t>1</a:t>
            </a:r>
            <a:r>
              <a:rPr lang="en-US" altLang="zh-CN" sz="2800" i="1">
                <a:latin typeface="Times New Roman" panose="02020603050405020304" pitchFamily="18" charset="0"/>
              </a:rPr>
              <a:t>r</a:t>
            </a:r>
            <a:r>
              <a:rPr lang="en-US" altLang="zh-CN" sz="2800" baseline="-25000">
                <a:latin typeface="Times New Roman" panose="02020603050405020304" pitchFamily="18" charset="0"/>
              </a:rPr>
              <a:t>2</a:t>
            </a:r>
            <a:r>
              <a:rPr lang="zh-CN" altLang="en-US" sz="2800">
                <a:latin typeface="Times New Roman" panose="02020603050405020304" pitchFamily="18" charset="0"/>
              </a:rPr>
              <a:t>，则将</a:t>
            </a:r>
            <a:r>
              <a:rPr lang="en-US" altLang="zh-CN" sz="2800" i="1">
                <a:latin typeface="Times New Roman" panose="02020603050405020304" pitchFamily="18" charset="0"/>
              </a:rPr>
              <a:t>A</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rPr>
              <a:t>r</a:t>
            </a:r>
            <a:r>
              <a:rPr lang="zh-CN" altLang="en-US" sz="2800">
                <a:latin typeface="Times New Roman" panose="02020603050405020304" pitchFamily="18" charset="0"/>
              </a:rPr>
              <a:t>分解为</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en-US" altLang="zh-CN" sz="2800" i="1">
                <a:latin typeface="Times New Roman" panose="02020603050405020304" pitchFamily="18" charset="0"/>
              </a:rPr>
              <a:t>r</a:t>
            </a:r>
            <a:r>
              <a:rPr lang="en-US" altLang="zh-CN" sz="2800" baseline="-25000">
                <a:latin typeface="Times New Roman" panose="02020603050405020304" pitchFamily="18" charset="0"/>
              </a:rPr>
              <a:t>1</a:t>
            </a:r>
            <a:r>
              <a:rPr lang="en-US" altLang="zh-CN" sz="2800" i="1">
                <a:latin typeface="Times New Roman" panose="02020603050405020304" pitchFamily="18" charset="0"/>
              </a:rPr>
              <a:t>B</a:t>
            </a:r>
            <a:r>
              <a:rPr lang="zh-CN" altLang="en-US" sz="2800">
                <a:latin typeface="Times New Roman" panose="02020603050405020304" pitchFamily="18" charset="0"/>
              </a:rPr>
              <a:t>，</a:t>
            </a:r>
            <a:r>
              <a:rPr lang="en-US" altLang="zh-CN" sz="2800" i="1">
                <a:latin typeface="Times New Roman" panose="02020603050405020304" pitchFamily="18" charset="0"/>
              </a:rPr>
              <a:t>B</a:t>
            </a:r>
            <a:r>
              <a:rPr lang="en-US" altLang="zh-CN" sz="2800">
                <a:latin typeface="Times New Roman" panose="02020603050405020304" pitchFamily="18" charset="0"/>
              </a:rPr>
              <a:t>→</a:t>
            </a:r>
            <a:r>
              <a:rPr lang="en-US" altLang="zh-CN" sz="2800" i="1">
                <a:latin typeface="Times New Roman" panose="02020603050405020304" pitchFamily="18" charset="0"/>
              </a:rPr>
              <a:t>r</a:t>
            </a:r>
            <a:r>
              <a:rPr lang="en-US" altLang="zh-CN" sz="2800" baseline="-25000">
                <a:latin typeface="Times New Roman" panose="02020603050405020304" pitchFamily="18" charset="0"/>
              </a:rPr>
              <a:t>2</a:t>
            </a:r>
            <a:r>
              <a:rPr lang="zh-CN" altLang="en-US" sz="2800">
                <a:latin typeface="Times New Roman" panose="02020603050405020304" pitchFamily="18" charset="0"/>
              </a:rPr>
              <a:t>，</a:t>
            </a:r>
            <a:r>
              <a:rPr lang="en-US" altLang="zh-CN" sz="2800" i="1">
                <a:latin typeface="Times New Roman" panose="02020603050405020304" pitchFamily="18" charset="0"/>
              </a:rPr>
              <a:t>B</a:t>
            </a:r>
            <a:r>
              <a:rPr lang="en-US" altLang="zh-CN" sz="2800">
                <a:latin typeface="Times New Roman" panose="02020603050405020304" pitchFamily="18" charset="0"/>
              </a:rPr>
              <a:t>∈</a:t>
            </a:r>
            <a:r>
              <a:rPr lang="en-US" altLang="zh-CN" sz="2800" i="1">
                <a:latin typeface="Times New Roman" panose="02020603050405020304" pitchFamily="18" charset="0"/>
              </a:rPr>
              <a:t>V</a:t>
            </a:r>
            <a:r>
              <a:rPr lang="zh-CN" altLang="en-US" sz="2800">
                <a:latin typeface="Times New Roman" panose="02020603050405020304" pitchFamily="18" charset="0"/>
              </a:rPr>
              <a:t>；</a:t>
            </a:r>
          </a:p>
          <a:p>
            <a:pPr eaLnBrk="1" hangingPunct="1">
              <a:buFont typeface="Wingdings" panose="05000000000000000000" pitchFamily="2" charset="2"/>
              <a:buNone/>
            </a:pPr>
            <a:r>
              <a:rPr lang="zh-CN" altLang="en-US" sz="2800">
                <a:latin typeface="Times New Roman" panose="02020603050405020304" pitchFamily="18" charset="0"/>
              </a:rPr>
              <a:t>  ⑵ 如果</a:t>
            </a:r>
            <a:r>
              <a:rPr lang="en-US" altLang="zh-CN" sz="2800" i="1">
                <a:latin typeface="Times New Roman" panose="02020603050405020304" pitchFamily="18" charset="0"/>
              </a:rPr>
              <a:t>r</a:t>
            </a:r>
            <a:r>
              <a:rPr lang="en-US" altLang="zh-CN" sz="2800">
                <a:latin typeface="Times New Roman" panose="02020603050405020304" pitchFamily="18" charset="0"/>
              </a:rPr>
              <a:t>=</a:t>
            </a:r>
            <a:r>
              <a:rPr lang="en-US" altLang="zh-CN" sz="2800" i="1">
                <a:latin typeface="Times New Roman" panose="02020603050405020304" pitchFamily="18" charset="0"/>
              </a:rPr>
              <a:t>r</a:t>
            </a:r>
            <a:r>
              <a:rPr lang="en-US" altLang="zh-CN" sz="2800" baseline="-25000">
                <a:latin typeface="Times New Roman" panose="02020603050405020304" pitchFamily="18" charset="0"/>
              </a:rPr>
              <a:t>1</a:t>
            </a:r>
            <a:r>
              <a:rPr lang="en-US" altLang="zh-CN" sz="2800" baseline="30000">
                <a:latin typeface="Times New Roman" panose="02020603050405020304" pitchFamily="18" charset="0"/>
              </a:rPr>
              <a:t>*</a:t>
            </a:r>
            <a:r>
              <a:rPr lang="en-US" altLang="zh-CN" sz="2800" i="1">
                <a:latin typeface="Times New Roman" panose="02020603050405020304" pitchFamily="18" charset="0"/>
              </a:rPr>
              <a:t>r</a:t>
            </a:r>
            <a:r>
              <a:rPr lang="en-US" altLang="zh-CN" sz="2800" baseline="-25000">
                <a:latin typeface="Times New Roman" panose="02020603050405020304" pitchFamily="18" charset="0"/>
              </a:rPr>
              <a:t>2</a:t>
            </a:r>
            <a:r>
              <a:rPr lang="zh-CN" altLang="en-US" sz="2800">
                <a:latin typeface="Times New Roman" panose="02020603050405020304" pitchFamily="18" charset="0"/>
              </a:rPr>
              <a:t>，则将</a:t>
            </a:r>
            <a:r>
              <a:rPr lang="en-US" altLang="zh-CN" sz="2800" i="1">
                <a:latin typeface="Times New Roman" panose="02020603050405020304" pitchFamily="18" charset="0"/>
              </a:rPr>
              <a:t>A</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rPr>
              <a:t>r</a:t>
            </a:r>
            <a:r>
              <a:rPr lang="zh-CN" altLang="en-US" sz="2800">
                <a:latin typeface="Times New Roman" panose="02020603050405020304" pitchFamily="18" charset="0"/>
              </a:rPr>
              <a:t>分解为</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en-US" altLang="zh-CN" sz="2800" i="1">
                <a:latin typeface="Times New Roman" panose="02020603050405020304" pitchFamily="18" charset="0"/>
              </a:rPr>
              <a:t>r</a:t>
            </a:r>
            <a:r>
              <a:rPr lang="en-US" altLang="zh-CN" sz="2800" baseline="-25000">
                <a:latin typeface="Times New Roman" panose="02020603050405020304" pitchFamily="18" charset="0"/>
              </a:rPr>
              <a:t>1</a:t>
            </a:r>
            <a:r>
              <a:rPr lang="en-US" altLang="zh-CN" sz="2800" i="1">
                <a:latin typeface="Times New Roman" panose="02020603050405020304" pitchFamily="18" charset="0"/>
              </a:rPr>
              <a:t>A</a:t>
            </a:r>
            <a:r>
              <a:rPr lang="zh-CN" altLang="en-US" sz="2800">
                <a:latin typeface="Times New Roman" panose="02020603050405020304" pitchFamily="18" charset="0"/>
              </a:rPr>
              <a:t>，</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en-US" altLang="zh-CN" sz="2800" i="1">
                <a:latin typeface="Times New Roman" panose="02020603050405020304" pitchFamily="18" charset="0"/>
              </a:rPr>
              <a:t>r</a:t>
            </a:r>
            <a:r>
              <a:rPr lang="en-US" altLang="zh-CN" sz="2800" baseline="-25000">
                <a:latin typeface="Times New Roman" panose="02020603050405020304" pitchFamily="18" charset="0"/>
              </a:rPr>
              <a:t>2</a:t>
            </a:r>
            <a:r>
              <a:rPr lang="zh-CN" altLang="en-US" sz="2800">
                <a:latin typeface="Times New Roman" panose="02020603050405020304" pitchFamily="18" charset="0"/>
              </a:rPr>
              <a:t>；</a:t>
            </a:r>
          </a:p>
          <a:p>
            <a:pPr eaLnBrk="1" hangingPunct="1">
              <a:buFont typeface="Wingdings" panose="05000000000000000000" pitchFamily="2" charset="2"/>
              <a:buNone/>
            </a:pPr>
            <a:r>
              <a:rPr lang="zh-CN" altLang="en-US" sz="2800">
                <a:latin typeface="Times New Roman" panose="02020603050405020304" pitchFamily="18" charset="0"/>
              </a:rPr>
              <a:t>  ⑶ 如果</a:t>
            </a:r>
            <a:r>
              <a:rPr lang="en-US" altLang="zh-CN" sz="2800" i="1">
                <a:latin typeface="Times New Roman" panose="02020603050405020304" pitchFamily="18" charset="0"/>
              </a:rPr>
              <a:t>r</a:t>
            </a:r>
            <a:r>
              <a:rPr lang="en-US" altLang="zh-CN" sz="2800">
                <a:latin typeface="Times New Roman" panose="02020603050405020304" pitchFamily="18" charset="0"/>
              </a:rPr>
              <a:t>=</a:t>
            </a:r>
            <a:r>
              <a:rPr lang="en-US" altLang="zh-CN" sz="2800" i="1">
                <a:latin typeface="Times New Roman" panose="02020603050405020304" pitchFamily="18" charset="0"/>
              </a:rPr>
              <a:t>r</a:t>
            </a:r>
            <a:r>
              <a:rPr lang="en-US" altLang="zh-CN" sz="2800" baseline="-25000">
                <a:latin typeface="Times New Roman" panose="02020603050405020304" pitchFamily="18" charset="0"/>
              </a:rPr>
              <a:t>1</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rPr>
              <a:t>r</a:t>
            </a:r>
            <a:r>
              <a:rPr lang="en-US" altLang="zh-CN" sz="2800" baseline="-25000">
                <a:latin typeface="Times New Roman" panose="02020603050405020304" pitchFamily="18" charset="0"/>
              </a:rPr>
              <a:t>2</a:t>
            </a:r>
            <a:r>
              <a:rPr lang="zh-CN" altLang="en-US" sz="2800">
                <a:latin typeface="Times New Roman" panose="02020603050405020304" pitchFamily="18" charset="0"/>
              </a:rPr>
              <a:t>，则将</a:t>
            </a:r>
            <a:r>
              <a:rPr lang="en-US" altLang="zh-CN" sz="2800" i="1">
                <a:latin typeface="Times New Roman" panose="02020603050405020304" pitchFamily="18" charset="0"/>
              </a:rPr>
              <a:t>A</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rPr>
              <a:t>r</a:t>
            </a:r>
            <a:r>
              <a:rPr lang="zh-CN" altLang="en-US" sz="2800">
                <a:latin typeface="Times New Roman" panose="02020603050405020304" pitchFamily="18" charset="0"/>
              </a:rPr>
              <a:t>分解为</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en-US" altLang="zh-CN" sz="2800" i="1">
                <a:latin typeface="Times New Roman" panose="02020603050405020304" pitchFamily="18" charset="0"/>
              </a:rPr>
              <a:t>r</a:t>
            </a:r>
            <a:r>
              <a:rPr lang="en-US" altLang="zh-CN" sz="2800" baseline="-25000">
                <a:latin typeface="Times New Roman" panose="02020603050405020304" pitchFamily="18" charset="0"/>
              </a:rPr>
              <a:t>1</a:t>
            </a:r>
            <a:r>
              <a:rPr lang="zh-CN" altLang="en-US" sz="2800">
                <a:latin typeface="Times New Roman" panose="02020603050405020304" pitchFamily="18" charset="0"/>
              </a:rPr>
              <a:t>，</a:t>
            </a:r>
            <a:r>
              <a:rPr lang="en-US" altLang="zh-CN" sz="2800" i="1">
                <a:latin typeface="Times New Roman" panose="02020603050405020304" pitchFamily="18" charset="0"/>
              </a:rPr>
              <a:t>A</a:t>
            </a:r>
            <a:r>
              <a:rPr lang="en-US" altLang="zh-CN" sz="2800">
                <a:latin typeface="Times New Roman" panose="02020603050405020304" pitchFamily="18" charset="0"/>
              </a:rPr>
              <a:t>→ </a:t>
            </a:r>
            <a:r>
              <a:rPr lang="en-US" altLang="zh-CN" sz="2800" i="1">
                <a:latin typeface="Times New Roman" panose="02020603050405020304" pitchFamily="18" charset="0"/>
              </a:rPr>
              <a:t>r</a:t>
            </a:r>
            <a:r>
              <a:rPr lang="en-US" altLang="zh-CN" sz="2800" baseline="-25000">
                <a:latin typeface="Times New Roman" panose="02020603050405020304" pitchFamily="18" charset="0"/>
              </a:rPr>
              <a:t>2</a:t>
            </a:r>
            <a:r>
              <a:rPr lang="zh-CN" altLang="en-US" sz="2800">
                <a:latin typeface="Times New Roman" panose="02020603050405020304" pitchFamily="18" charset="0"/>
              </a:rPr>
              <a:t>。</a:t>
            </a:r>
          </a:p>
          <a:p>
            <a:pPr eaLnBrk="1" hangingPunct="1">
              <a:buFont typeface="Wingdings" panose="05000000000000000000" pitchFamily="2" charset="2"/>
              <a:buNone/>
            </a:pPr>
            <a:r>
              <a:rPr lang="zh-CN" altLang="en-US" sz="2800">
                <a:latin typeface="Times New Roman" panose="02020603050405020304" pitchFamily="18" charset="0"/>
              </a:rPr>
              <a:t>  不断应用分解规则⑴到⑶对各个正则定义式进行分解，直到每个正则定义式右端只含一个语法变量</a:t>
            </a:r>
            <a:r>
              <a:rPr lang="en-US" altLang="zh-CN" sz="2800">
                <a:latin typeface="Times New Roman" panose="02020603050405020304" pitchFamily="18" charset="0"/>
              </a:rPr>
              <a:t>(</a:t>
            </a:r>
            <a:r>
              <a:rPr lang="zh-CN" altLang="en-US" sz="2800">
                <a:latin typeface="Times New Roman" panose="02020603050405020304" pitchFamily="18" charset="0"/>
              </a:rPr>
              <a:t>即符合正则文法产生式的形式</a:t>
            </a:r>
            <a:r>
              <a:rPr lang="en-US" altLang="zh-CN" sz="2800">
                <a:latin typeface="Times New Roman" panose="02020603050405020304" pitchFamily="18" charset="0"/>
              </a:rPr>
              <a:t>)</a:t>
            </a:r>
            <a:r>
              <a:rPr lang="zh-CN" altLang="en-US" sz="2800">
                <a:latin typeface="Times New Roman" panose="02020603050405020304" pitchFamily="18" charset="0"/>
              </a:rPr>
              <a:t>为止。 </a:t>
            </a:r>
          </a:p>
        </p:txBody>
      </p:sp>
      <p:sp>
        <p:nvSpPr>
          <p:cNvPr id="58373" name="Rectangle 2">
            <a:extLst>
              <a:ext uri="{FF2B5EF4-FFF2-40B4-BE49-F238E27FC236}">
                <a16:creationId xmlns:a16="http://schemas.microsoft.com/office/drawing/2014/main" id="{061A47BD-0C4A-41FD-B1DF-4491BEABBD7D}"/>
              </a:ext>
            </a:extLst>
          </p:cNvPr>
          <p:cNvSpPr txBox="1">
            <a:spLocks noChangeArrowheads="1"/>
          </p:cNvSpPr>
          <p:nvPr/>
        </p:nvSpPr>
        <p:spPr bwMode="auto">
          <a:xfrm>
            <a:off x="900113" y="423863"/>
            <a:ext cx="8208962"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Tx/>
              <a:buNone/>
            </a:pPr>
            <a:r>
              <a:rPr lang="en-US" altLang="zh-CN" sz="3600">
                <a:ea typeface="黑体" panose="02010609060101010101" pitchFamily="49" charset="-122"/>
              </a:rPr>
              <a:t>2. </a:t>
            </a:r>
            <a:r>
              <a:rPr lang="zh-CN" altLang="en-US" sz="3600">
                <a:ea typeface="黑体" panose="02010609060101010101" pitchFamily="49" charset="-122"/>
              </a:rPr>
              <a:t>将正则表达式转换成等价的正则文法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9941">
                                            <p:txEl>
                                              <p:pRg st="1" end="1"/>
                                            </p:txEl>
                                          </p:spTgt>
                                        </p:tgtEl>
                                        <p:attrNameLst>
                                          <p:attrName>style.visibility</p:attrName>
                                        </p:attrNameLst>
                                      </p:cBhvr>
                                      <p:to>
                                        <p:strVal val="visible"/>
                                      </p:to>
                                    </p:set>
                                    <p:animEffect transition="in" filter="barn(inVertical)">
                                      <p:cBhvr>
                                        <p:cTn id="7" dur="500"/>
                                        <p:tgtEl>
                                          <p:spTgt spid="3994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39941">
                                            <p:txEl>
                                              <p:pRg st="2" end="2"/>
                                            </p:txEl>
                                          </p:spTgt>
                                        </p:tgtEl>
                                        <p:attrNameLst>
                                          <p:attrName>style.visibility</p:attrName>
                                        </p:attrNameLst>
                                      </p:cBhvr>
                                      <p:to>
                                        <p:strVal val="visible"/>
                                      </p:to>
                                    </p:set>
                                    <p:animEffect transition="in" filter="barn(inVertical)">
                                      <p:cBhvr>
                                        <p:cTn id="12" dur="500"/>
                                        <p:tgtEl>
                                          <p:spTgt spid="3994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39941">
                                            <p:txEl>
                                              <p:pRg st="3" end="3"/>
                                            </p:txEl>
                                          </p:spTgt>
                                        </p:tgtEl>
                                        <p:attrNameLst>
                                          <p:attrName>style.visibility</p:attrName>
                                        </p:attrNameLst>
                                      </p:cBhvr>
                                      <p:to>
                                        <p:strVal val="visible"/>
                                      </p:to>
                                    </p:set>
                                    <p:animEffect transition="in" filter="barn(inVertical)">
                                      <p:cBhvr>
                                        <p:cTn id="17" dur="500"/>
                                        <p:tgtEl>
                                          <p:spTgt spid="3994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39941">
                                            <p:txEl>
                                              <p:pRg st="4" end="4"/>
                                            </p:txEl>
                                          </p:spTgt>
                                        </p:tgtEl>
                                        <p:attrNameLst>
                                          <p:attrName>style.visibility</p:attrName>
                                        </p:attrNameLst>
                                      </p:cBhvr>
                                      <p:to>
                                        <p:strVal val="visible"/>
                                      </p:to>
                                    </p:set>
                                    <p:animEffect transition="in" filter="barn(inVertical)">
                                      <p:cBhvr>
                                        <p:cTn id="22" dur="500"/>
                                        <p:tgtEl>
                                          <p:spTgt spid="3994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03B2883-BC5F-46D9-AF41-1BA94056C9BA}"/>
              </a:ext>
            </a:extLst>
          </p:cNvPr>
          <p:cNvSpPr>
            <a:spLocks noGrp="1"/>
          </p:cNvSpPr>
          <p:nvPr>
            <p:ph type="dt" sz="quarter" idx="10"/>
          </p:nvPr>
        </p:nvSpPr>
        <p:spPr>
          <a:xfrm>
            <a:off x="457200" y="6245225"/>
            <a:ext cx="2133600" cy="476250"/>
          </a:xfrm>
          <a:ln>
            <a:miter lim="800000"/>
            <a:headEnd/>
            <a:tailEnd/>
          </a:ln>
        </p:spPr>
        <p:txBody>
          <a:bodyPr anchor="t"/>
          <a:lstStyle/>
          <a:p>
            <a:pPr>
              <a:defRPr/>
            </a:pPr>
            <a:fld id="{0D2A1AA2-2270-40F4-BD29-3D2F586B4A20}" type="datetime1">
              <a:rPr lang="zh-CN" altLang="en-US">
                <a:latin typeface="+mn-lt"/>
              </a:rPr>
              <a:pPr>
                <a:defRPr/>
              </a:pPr>
              <a:t>2020/12/14</a:t>
            </a:fld>
            <a:endParaRPr lang="en-US" altLang="zh-CN">
              <a:latin typeface="+mn-lt"/>
            </a:endParaRPr>
          </a:p>
        </p:txBody>
      </p:sp>
      <p:sp>
        <p:nvSpPr>
          <p:cNvPr id="59395" name="灯片编号占位符 5">
            <a:extLst>
              <a:ext uri="{FF2B5EF4-FFF2-40B4-BE49-F238E27FC236}">
                <a16:creationId xmlns:a16="http://schemas.microsoft.com/office/drawing/2014/main" id="{FA5C3BF6-454B-4D18-8E04-8CC8B698C30C}"/>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BB01D49-FDFC-476A-80AE-4E8E6BE3ED15}" type="slidenum">
              <a:rPr lang="en-US" altLang="zh-CN" sz="1400" b="0">
                <a:ea typeface="宋体" panose="02010600030101010101" pitchFamily="2" charset="-122"/>
              </a:rPr>
              <a:pPr>
                <a:spcBef>
                  <a:spcPct val="0"/>
                </a:spcBef>
                <a:buClrTx/>
                <a:buSzTx/>
                <a:buFontTx/>
                <a:buNone/>
              </a:pPr>
              <a:t>53</a:t>
            </a:fld>
            <a:endParaRPr lang="en-US" altLang="zh-CN" sz="1400" b="0">
              <a:ea typeface="宋体" panose="02010600030101010101" pitchFamily="2" charset="-122"/>
            </a:endParaRPr>
          </a:p>
        </p:txBody>
      </p:sp>
      <p:sp>
        <p:nvSpPr>
          <p:cNvPr id="1071107" name="Rectangle 3">
            <a:extLst>
              <a:ext uri="{FF2B5EF4-FFF2-40B4-BE49-F238E27FC236}">
                <a16:creationId xmlns:a16="http://schemas.microsoft.com/office/drawing/2014/main" id="{4890A64A-7243-4B4E-A693-470C68B17CC7}"/>
              </a:ext>
            </a:extLst>
          </p:cNvPr>
          <p:cNvSpPr>
            <a:spLocks noGrp="1" noChangeArrowheads="1"/>
          </p:cNvSpPr>
          <p:nvPr>
            <p:ph type="body" idx="4294967295"/>
          </p:nvPr>
        </p:nvSpPr>
        <p:spPr>
          <a:xfrm>
            <a:off x="323850" y="1844675"/>
            <a:ext cx="8640763" cy="4392613"/>
          </a:xfrm>
        </p:spPr>
        <p:txBody>
          <a:bodyPr/>
          <a:lstStyle/>
          <a:p>
            <a:pPr eaLnBrk="1" hangingPunct="1"/>
            <a:r>
              <a:rPr lang="zh-CN" altLang="en-US">
                <a:latin typeface="Times New Roman" panose="02020603050405020304" pitchFamily="18" charset="0"/>
              </a:rPr>
              <a:t>例子：</a:t>
            </a:r>
            <a:endParaRPr lang="en-US" altLang="zh-CN">
              <a:latin typeface="Times New Roman" panose="02020603050405020304" pitchFamily="18" charset="0"/>
            </a:endParaRPr>
          </a:p>
          <a:p>
            <a:pPr eaLnBrk="1" hangingPunct="1"/>
            <a:endParaRPr lang="en-US" altLang="zh-CN">
              <a:latin typeface="Times New Roman" panose="02020603050405020304" pitchFamily="18" charset="0"/>
            </a:endParaRPr>
          </a:p>
          <a:p>
            <a:pPr lvl="1" eaLnBrk="1" hangingPunct="1"/>
            <a:r>
              <a:rPr lang="zh-CN" altLang="en-US">
                <a:latin typeface="Times New Roman" panose="02020603050405020304" pitchFamily="18" charset="0"/>
              </a:rPr>
              <a:t>将正则表达式</a:t>
            </a:r>
            <a:r>
              <a:rPr lang="en-US" altLang="zh-CN" i="1">
                <a:latin typeface="Times New Roman" panose="02020603050405020304" pitchFamily="18" charset="0"/>
              </a:rPr>
              <a:t>a(a|b)*</a:t>
            </a:r>
            <a:r>
              <a:rPr lang="zh-CN" altLang="en-US">
                <a:latin typeface="Times New Roman" panose="02020603050405020304" pitchFamily="18" charset="0"/>
              </a:rPr>
              <a:t>转换为相应的正则文法</a:t>
            </a:r>
            <a:endParaRPr lang="en-US" altLang="zh-CN">
              <a:latin typeface="Times New Roman" panose="02020603050405020304" pitchFamily="18" charset="0"/>
            </a:endParaRPr>
          </a:p>
          <a:p>
            <a:pPr eaLnBrk="1" hangingPunct="1"/>
            <a:endParaRPr lang="en-US" altLang="zh-CN">
              <a:latin typeface="Times New Roman" panose="02020603050405020304" pitchFamily="18" charset="0"/>
            </a:endParaRPr>
          </a:p>
          <a:p>
            <a:pPr lvl="1" algn="just" eaLnBrk="1" hangingPunct="1">
              <a:lnSpc>
                <a:spcPct val="120000"/>
              </a:lnSpc>
            </a:pPr>
            <a:r>
              <a:rPr lang="zh-CN" altLang="en-US">
                <a:latin typeface="Times New Roman" panose="02020603050405020304" pitchFamily="18" charset="0"/>
              </a:rPr>
              <a:t>将正则表达式</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baseline="30000">
                <a:latin typeface="Times New Roman" panose="02020603050405020304" pitchFamily="18" charset="0"/>
              </a:rPr>
              <a:t>*</a:t>
            </a:r>
            <a:r>
              <a:rPr lang="en-US" altLang="zh-CN">
                <a:latin typeface="Times New Roman" panose="02020603050405020304" pitchFamily="18" charset="0"/>
              </a:rPr>
              <a:t>(</a:t>
            </a:r>
            <a:r>
              <a:rPr lang="en-US" altLang="zh-CN" i="1">
                <a:latin typeface="Times New Roman" panose="02020603050405020304" pitchFamily="18" charset="0"/>
              </a:rPr>
              <a:t>ε</a:t>
            </a:r>
            <a:r>
              <a:rPr lang="en-US" altLang="zh-CN">
                <a:latin typeface="Times New Roman" panose="02020603050405020304" pitchFamily="18" charset="0"/>
              </a:rPr>
              <a:t>|((.|_)(</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baseline="30000">
                <a:latin typeface="Times New Roman" panose="02020603050405020304" pitchFamily="18" charset="0"/>
              </a:rPr>
              <a:t>*</a:t>
            </a:r>
            <a:r>
              <a:rPr lang="en-US" altLang="zh-CN">
                <a:latin typeface="Times New Roman" panose="02020603050405020304" pitchFamily="18" charset="0"/>
              </a:rPr>
              <a:t>))</a:t>
            </a:r>
            <a:r>
              <a:rPr lang="zh-CN" altLang="en-US">
                <a:latin typeface="Times New Roman" panose="02020603050405020304" pitchFamily="18" charset="0"/>
              </a:rPr>
              <a:t>转换成相应的正则文法</a:t>
            </a:r>
            <a:endParaRPr lang="en-US" altLang="zh-CN">
              <a:latin typeface="Times New Roman" panose="02020603050405020304" pitchFamily="18" charset="0"/>
            </a:endParaRPr>
          </a:p>
          <a:p>
            <a:pPr lvl="1" eaLnBrk="1" hangingPunct="1"/>
            <a:endParaRPr lang="zh-CN" altLang="en-US">
              <a:latin typeface="Times New Roman" panose="02020603050405020304" pitchFamily="18" charset="0"/>
            </a:endParaRPr>
          </a:p>
        </p:txBody>
      </p:sp>
      <p:sp>
        <p:nvSpPr>
          <p:cNvPr id="59397" name="Rectangle 2">
            <a:extLst>
              <a:ext uri="{FF2B5EF4-FFF2-40B4-BE49-F238E27FC236}">
                <a16:creationId xmlns:a16="http://schemas.microsoft.com/office/drawing/2014/main" id="{41BCCF46-C476-4CA7-BC5A-AEAE37D82DA7}"/>
              </a:ext>
            </a:extLst>
          </p:cNvPr>
          <p:cNvSpPr txBox="1">
            <a:spLocks noChangeArrowheads="1"/>
          </p:cNvSpPr>
          <p:nvPr/>
        </p:nvSpPr>
        <p:spPr bwMode="auto">
          <a:xfrm>
            <a:off x="900113" y="423863"/>
            <a:ext cx="8208962"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Tx/>
              <a:buNone/>
            </a:pPr>
            <a:r>
              <a:rPr lang="en-US" altLang="zh-CN" sz="3600">
                <a:ea typeface="黑体" panose="02010609060101010101" pitchFamily="49" charset="-122"/>
              </a:rPr>
              <a:t>2. </a:t>
            </a:r>
            <a:r>
              <a:rPr lang="zh-CN" altLang="en-US" sz="3600">
                <a:ea typeface="黑体" panose="02010609060101010101" pitchFamily="49" charset="-122"/>
              </a:rPr>
              <a:t>将正则表达式转换成等价的正则文法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71107">
                                            <p:txEl>
                                              <p:pRg st="2" end="2"/>
                                            </p:txEl>
                                          </p:spTgt>
                                        </p:tgtEl>
                                        <p:attrNameLst>
                                          <p:attrName>style.visibility</p:attrName>
                                        </p:attrNameLst>
                                      </p:cBhvr>
                                      <p:to>
                                        <p:strVal val="visible"/>
                                      </p:to>
                                    </p:set>
                                    <p:animEffect transition="in" filter="fade">
                                      <p:cBhvr>
                                        <p:cTn id="7" dur="500"/>
                                        <p:tgtEl>
                                          <p:spTgt spid="107110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071107">
                                            <p:txEl>
                                              <p:pRg st="4" end="4"/>
                                            </p:txEl>
                                          </p:spTgt>
                                        </p:tgtEl>
                                        <p:attrNameLst>
                                          <p:attrName>style.visibility</p:attrName>
                                        </p:attrNameLst>
                                      </p:cBhvr>
                                      <p:to>
                                        <p:strVal val="visible"/>
                                      </p:to>
                                    </p:set>
                                    <p:animEffect transition="in" filter="fade">
                                      <p:cBhvr>
                                        <p:cTn id="12" dur="500"/>
                                        <p:tgtEl>
                                          <p:spTgt spid="10711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A2B77AFB-FF83-40B4-9993-100F55FD32AA}"/>
              </a:ext>
            </a:extLst>
          </p:cNvPr>
          <p:cNvSpPr>
            <a:spLocks noGrp="1" noChangeArrowheads="1"/>
          </p:cNvSpPr>
          <p:nvPr>
            <p:ph type="title"/>
          </p:nvPr>
        </p:nvSpPr>
        <p:spPr>
          <a:xfrm>
            <a:off x="1116013" y="520700"/>
            <a:ext cx="6750050" cy="531813"/>
          </a:xfrm>
          <a:noFill/>
        </p:spPr>
        <p:txBody>
          <a:bodyPr lIns="92075" tIns="46038" rIns="92075" bIns="46038" anchor="ctr"/>
          <a:lstStyle/>
          <a:p>
            <a:pPr eaLnBrk="1" hangingPunct="1"/>
            <a:r>
              <a:rPr lang="zh-CN" altLang="en-US" sz="4000">
                <a:latin typeface="Times New Roman" panose="02020603050405020304" pitchFamily="18" charset="0"/>
              </a:rPr>
              <a:t>例 </a:t>
            </a:r>
            <a:r>
              <a:rPr lang="en-US" altLang="zh-CN" sz="4000">
                <a:latin typeface="Times New Roman" panose="02020603050405020304" pitchFamily="18" charset="0"/>
              </a:rPr>
              <a:t>3.10  </a:t>
            </a:r>
            <a:r>
              <a:rPr lang="zh-CN" altLang="en-US" sz="4000">
                <a:latin typeface="Times New Roman" panose="02020603050405020304" pitchFamily="18" charset="0"/>
              </a:rPr>
              <a:t>标识符定义的转换</a:t>
            </a:r>
          </a:p>
        </p:txBody>
      </p:sp>
      <p:sp>
        <p:nvSpPr>
          <p:cNvPr id="41987" name="Rectangle 3">
            <a:extLst>
              <a:ext uri="{FF2B5EF4-FFF2-40B4-BE49-F238E27FC236}">
                <a16:creationId xmlns:a16="http://schemas.microsoft.com/office/drawing/2014/main" id="{19C4B43B-2F3E-466C-A260-09940CCB4E8A}"/>
              </a:ext>
            </a:extLst>
          </p:cNvPr>
          <p:cNvSpPr>
            <a:spLocks noGrp="1" noChangeArrowheads="1"/>
          </p:cNvSpPr>
          <p:nvPr>
            <p:ph type="body" idx="1"/>
          </p:nvPr>
        </p:nvSpPr>
        <p:spPr>
          <a:xfrm>
            <a:off x="762000" y="1557338"/>
            <a:ext cx="8131175" cy="4752975"/>
          </a:xfrm>
          <a:noFill/>
        </p:spPr>
        <p:txBody>
          <a:bodyPr lIns="92075" tIns="46038" rIns="92075" bIns="46038"/>
          <a:lstStyle/>
          <a:p>
            <a:pPr algn="just" eaLnBrk="1" hangingPunct="1"/>
            <a:r>
              <a:rPr lang="zh-CN" altLang="en-US">
                <a:latin typeface="Times New Roman" panose="02020603050405020304" pitchFamily="18" charset="0"/>
              </a:rPr>
              <a:t>引入 </a:t>
            </a:r>
            <a:r>
              <a:rPr lang="en-US" altLang="zh-CN" i="1">
                <a:latin typeface="Times New Roman" panose="02020603050405020304" pitchFamily="18" charset="0"/>
              </a:rPr>
              <a:t>S</a:t>
            </a:r>
            <a:r>
              <a:rPr lang="en-US" altLang="zh-CN">
                <a:latin typeface="Times New Roman" panose="02020603050405020304" pitchFamily="18" charset="0"/>
              </a:rPr>
              <a:t>   </a:t>
            </a:r>
          </a:p>
          <a:p>
            <a:pPr lvl="1" eaLnBrk="1" hangingPunct="1">
              <a:buFont typeface="Wingdings" panose="05000000000000000000" pitchFamily="2" charset="2"/>
              <a:buNone/>
            </a:pPr>
            <a:r>
              <a:rPr lang="en-US" altLang="zh-CN">
                <a:latin typeface="Times New Roman" panose="02020603050405020304" pitchFamily="18" charset="0"/>
              </a:rPr>
              <a:t> </a:t>
            </a:r>
            <a:r>
              <a:rPr lang="en-US" altLang="zh-CN" i="1">
                <a:latin typeface="Times New Roman" panose="02020603050405020304" pitchFamily="18" charset="0"/>
              </a:rPr>
              <a:t>S</a:t>
            </a:r>
            <a:r>
              <a:rPr lang="en-US" altLang="zh-CN">
                <a:latin typeface="Times New Roman" panose="02020603050405020304" pitchFamily="18" charset="0"/>
              </a:rPr>
              <a:t>→&lt;letter&gt; (&lt;letter&gt;|&lt;digit&gt;)</a:t>
            </a:r>
            <a:r>
              <a:rPr lang="en-US" altLang="zh-CN" baseline="30000">
                <a:latin typeface="Times New Roman" panose="02020603050405020304" pitchFamily="18" charset="0"/>
              </a:rPr>
              <a:t>*</a:t>
            </a:r>
            <a:endParaRPr lang="en-US" altLang="zh-CN">
              <a:latin typeface="Times New Roman" panose="02020603050405020304" pitchFamily="18" charset="0"/>
            </a:endParaRPr>
          </a:p>
          <a:p>
            <a:pPr eaLnBrk="1" hangingPunct="1"/>
            <a:r>
              <a:rPr lang="zh-CN" altLang="en-US">
                <a:latin typeface="Times New Roman" panose="02020603050405020304" pitchFamily="18" charset="0"/>
              </a:rPr>
              <a:t>分解为 </a:t>
            </a:r>
          </a:p>
          <a:p>
            <a:pPr lvl="1" eaLnBrk="1" hangingPunct="1">
              <a:buFont typeface="Wingdings" panose="05000000000000000000" pitchFamily="2" charset="2"/>
              <a:buNone/>
            </a:pPr>
            <a:r>
              <a:rPr lang="en-US" altLang="zh-CN" i="1">
                <a:latin typeface="Times New Roman" panose="02020603050405020304" pitchFamily="18" charset="0"/>
              </a:rPr>
              <a:t>S</a:t>
            </a:r>
            <a:r>
              <a:rPr lang="en-US" altLang="zh-CN">
                <a:latin typeface="Times New Roman" panose="02020603050405020304" pitchFamily="18" charset="0"/>
              </a:rPr>
              <a:t>→&lt;letter&gt; </a:t>
            </a:r>
            <a:r>
              <a:rPr lang="en-US" altLang="zh-CN" i="1">
                <a:latin typeface="Times New Roman" panose="02020603050405020304" pitchFamily="18" charset="0"/>
              </a:rPr>
              <a:t>A</a:t>
            </a:r>
            <a:r>
              <a:rPr lang="en-US" altLang="zh-CN">
                <a:latin typeface="Times New Roman" panose="02020603050405020304" pitchFamily="18" charset="0"/>
              </a:rPr>
              <a:t> </a:t>
            </a:r>
          </a:p>
          <a:p>
            <a:pPr lvl="1" eaLnBrk="1" hangingPunct="1">
              <a:buFont typeface="Wingdings" panose="05000000000000000000" pitchFamily="2" charset="2"/>
              <a:buNone/>
            </a:pPr>
            <a:r>
              <a:rPr lang="en-US" altLang="zh-CN" i="1">
                <a:latin typeface="Times New Roman" panose="02020603050405020304" pitchFamily="18" charset="0"/>
              </a:rPr>
              <a:t>A</a:t>
            </a:r>
            <a:r>
              <a:rPr lang="en-US" altLang="zh-CN">
                <a:latin typeface="Times New Roman" panose="02020603050405020304" pitchFamily="18" charset="0"/>
              </a:rPr>
              <a:t>→(&lt;letter&gt;|&lt;digit&gt;)</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sz="3200" i="1">
                <a:latin typeface="Times New Roman" panose="02020603050405020304" pitchFamily="18" charset="0"/>
              </a:rPr>
              <a:t>ε</a:t>
            </a:r>
            <a:endParaRPr lang="en-US" altLang="zh-CN" i="1">
              <a:latin typeface="Times New Roman" panose="02020603050405020304" pitchFamily="18" charset="0"/>
            </a:endParaRPr>
          </a:p>
          <a:p>
            <a:pPr eaLnBrk="1" hangingPunct="1"/>
            <a:r>
              <a:rPr lang="zh-CN" altLang="en-US">
                <a:latin typeface="Times New Roman" panose="02020603050405020304" pitchFamily="18" charset="0"/>
              </a:rPr>
              <a:t>执行连接对</a:t>
            </a:r>
            <a:r>
              <a:rPr lang="en-US" altLang="zh-CN">
                <a:latin typeface="Times New Roman" panose="02020603050405020304" pitchFamily="18" charset="0"/>
              </a:rPr>
              <a:t>|</a:t>
            </a:r>
            <a:r>
              <a:rPr lang="zh-CN" altLang="en-US">
                <a:latin typeface="Times New Roman" panose="02020603050405020304" pitchFamily="18" charset="0"/>
              </a:rPr>
              <a:t>的分配律</a:t>
            </a:r>
          </a:p>
          <a:p>
            <a:pPr eaLnBrk="1" hangingPunct="1">
              <a:buFont typeface="Wingdings" panose="05000000000000000000" pitchFamily="2" charset="2"/>
              <a:buNone/>
            </a:pPr>
            <a:r>
              <a:rPr lang="zh-CN" altLang="en-US">
                <a:latin typeface="Times New Roman" panose="02020603050405020304" pitchFamily="18" charset="0"/>
              </a:rPr>
              <a:t>	</a:t>
            </a:r>
            <a:r>
              <a:rPr lang="zh-CN" altLang="en-US" sz="2800">
                <a:latin typeface="Times New Roman" panose="02020603050405020304" pitchFamily="18" charset="0"/>
              </a:rPr>
              <a:t> </a:t>
            </a:r>
            <a:r>
              <a:rPr lang="en-US" altLang="zh-CN" sz="2800" i="1">
                <a:latin typeface="Times New Roman" panose="02020603050405020304" pitchFamily="18" charset="0"/>
              </a:rPr>
              <a:t>S</a:t>
            </a:r>
            <a:r>
              <a:rPr lang="en-US" altLang="zh-CN" sz="2800">
                <a:latin typeface="Times New Roman" panose="02020603050405020304" pitchFamily="18" charset="0"/>
              </a:rPr>
              <a:t>→&lt;letter&gt; </a:t>
            </a:r>
            <a:r>
              <a:rPr lang="en-US" altLang="zh-CN" sz="2800" i="1">
                <a:latin typeface="Times New Roman" panose="02020603050405020304" pitchFamily="18" charset="0"/>
              </a:rPr>
              <a:t>A</a:t>
            </a:r>
            <a:r>
              <a:rPr lang="en-US" altLang="zh-CN" sz="2800">
                <a:latin typeface="Times New Roman" panose="02020603050405020304" pitchFamily="18" charset="0"/>
              </a:rPr>
              <a:t> </a:t>
            </a:r>
          </a:p>
          <a:p>
            <a:pPr eaLnBrk="1" hangingPunct="1">
              <a:buFont typeface="Wingdings" panose="05000000000000000000" pitchFamily="2" charset="2"/>
              <a:buNone/>
            </a:pPr>
            <a:r>
              <a:rPr lang="en-US" altLang="zh-CN" sz="2800">
                <a:latin typeface="Times New Roman" panose="02020603050405020304" pitchFamily="18" charset="0"/>
              </a:rPr>
              <a:t>	 </a:t>
            </a:r>
            <a:r>
              <a:rPr lang="en-US" altLang="zh-CN" sz="2800" i="1">
                <a:latin typeface="Times New Roman" panose="02020603050405020304" pitchFamily="18" charset="0"/>
              </a:rPr>
              <a:t>A</a:t>
            </a:r>
            <a:r>
              <a:rPr lang="en-US" altLang="zh-CN" sz="2800">
                <a:latin typeface="Times New Roman" panose="02020603050405020304" pitchFamily="18" charset="0"/>
              </a:rPr>
              <a:t>→&lt;letter&gt; </a:t>
            </a:r>
            <a:r>
              <a:rPr lang="en-US" altLang="zh-CN" sz="2800" i="1">
                <a:latin typeface="Times New Roman" panose="02020603050405020304" pitchFamily="18" charset="0"/>
              </a:rPr>
              <a:t>A</a:t>
            </a:r>
            <a:r>
              <a:rPr lang="en-US" altLang="zh-CN" sz="2800">
                <a:latin typeface="Times New Roman" panose="02020603050405020304" pitchFamily="18" charset="0"/>
              </a:rPr>
              <a:t>|&lt;digit&gt; </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en-US" altLang="zh-CN" sz="2800" i="1">
                <a:latin typeface="Times New Roman" panose="02020603050405020304" pitchFamily="18" charset="0"/>
              </a:rPr>
              <a:t>ε</a:t>
            </a:r>
            <a:r>
              <a:rPr lang="en-US" altLang="zh-CN" sz="2800">
                <a:latin typeface="Times New Roman" panose="02020603050405020304" pitchFamily="18" charset="0"/>
              </a:rPr>
              <a:t> </a:t>
            </a:r>
          </a:p>
        </p:txBody>
      </p:sp>
      <p:sp>
        <p:nvSpPr>
          <p:cNvPr id="60420" name="灯片编号占位符 5">
            <a:extLst>
              <a:ext uri="{FF2B5EF4-FFF2-40B4-BE49-F238E27FC236}">
                <a16:creationId xmlns:a16="http://schemas.microsoft.com/office/drawing/2014/main" id="{1DDFA6BA-B503-460E-8876-DBE8F45C3C2A}"/>
              </a:ext>
            </a:extLst>
          </p:cNvPr>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r" eaLnBrk="1" hangingPunct="1">
              <a:spcBef>
                <a:spcPct val="0"/>
              </a:spcBef>
              <a:buClrTx/>
              <a:buSzTx/>
              <a:buFontTx/>
              <a:buNone/>
            </a:pPr>
            <a:fld id="{7EE08A6E-2EC0-4A80-A378-7CFB7318E5CE}" type="slidenum">
              <a:rPr lang="en-US" altLang="zh-CN" sz="1400" b="0">
                <a:ea typeface="宋体" panose="02010600030101010101" pitchFamily="2" charset="-122"/>
              </a:rPr>
              <a:pPr algn="r" eaLnBrk="1" hangingPunct="1">
                <a:spcBef>
                  <a:spcPct val="0"/>
                </a:spcBef>
                <a:buClrTx/>
                <a:buSzTx/>
                <a:buFontTx/>
                <a:buNone/>
              </a:pPr>
              <a:t>54</a:t>
            </a:fld>
            <a:endParaRPr lang="en-US" altLang="zh-CN" sz="1400" b="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1987">
                                            <p:txEl>
                                              <p:pRg st="2" end="2"/>
                                            </p:txEl>
                                          </p:spTgt>
                                        </p:tgtEl>
                                        <p:attrNameLst>
                                          <p:attrName>style.visibility</p:attrName>
                                        </p:attrNameLst>
                                      </p:cBhvr>
                                      <p:to>
                                        <p:strVal val="visible"/>
                                      </p:to>
                                    </p:set>
                                    <p:animEffect transition="in" filter="barn(inVertical)">
                                      <p:cBhvr>
                                        <p:cTn id="7" dur="500"/>
                                        <p:tgtEl>
                                          <p:spTgt spid="41987">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1987">
                                            <p:txEl>
                                              <p:pRg st="3" end="3"/>
                                            </p:txEl>
                                          </p:spTgt>
                                        </p:tgtEl>
                                        <p:attrNameLst>
                                          <p:attrName>style.visibility</p:attrName>
                                        </p:attrNameLst>
                                      </p:cBhvr>
                                      <p:to>
                                        <p:strVal val="visible"/>
                                      </p:to>
                                    </p:set>
                                    <p:animEffect transition="in" filter="barn(inVertical)">
                                      <p:cBhvr>
                                        <p:cTn id="10" dur="500"/>
                                        <p:tgtEl>
                                          <p:spTgt spid="41987">
                                            <p:txEl>
                                              <p:pRg st="3" end="3"/>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41987">
                                            <p:txEl>
                                              <p:pRg st="4" end="4"/>
                                            </p:txEl>
                                          </p:spTgt>
                                        </p:tgtEl>
                                        <p:attrNameLst>
                                          <p:attrName>style.visibility</p:attrName>
                                        </p:attrNameLst>
                                      </p:cBhvr>
                                      <p:to>
                                        <p:strVal val="visible"/>
                                      </p:to>
                                    </p:set>
                                    <p:animEffect transition="in" filter="barn(inVertical)">
                                      <p:cBhvr>
                                        <p:cTn id="13" dur="500"/>
                                        <p:tgtEl>
                                          <p:spTgt spid="41987">
                                            <p:txEl>
                                              <p:pRg st="4" end="4"/>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nodeType="clickEffect">
                                  <p:stCondLst>
                                    <p:cond delay="0"/>
                                  </p:stCondLst>
                                  <p:childTnLst>
                                    <p:set>
                                      <p:cBhvr>
                                        <p:cTn id="17" dur="1" fill="hold">
                                          <p:stCondLst>
                                            <p:cond delay="0"/>
                                          </p:stCondLst>
                                        </p:cTn>
                                        <p:tgtEl>
                                          <p:spTgt spid="41987">
                                            <p:txEl>
                                              <p:pRg st="5" end="5"/>
                                            </p:txEl>
                                          </p:spTgt>
                                        </p:tgtEl>
                                        <p:attrNameLst>
                                          <p:attrName>style.visibility</p:attrName>
                                        </p:attrNameLst>
                                      </p:cBhvr>
                                      <p:to>
                                        <p:strVal val="visible"/>
                                      </p:to>
                                    </p:set>
                                    <p:animEffect transition="in" filter="barn(inVertical)">
                                      <p:cBhvr>
                                        <p:cTn id="18" dur="500"/>
                                        <p:tgtEl>
                                          <p:spTgt spid="41987">
                                            <p:txEl>
                                              <p:pRg st="5" end="5"/>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41987">
                                            <p:txEl>
                                              <p:pRg st="6" end="6"/>
                                            </p:txEl>
                                          </p:spTgt>
                                        </p:tgtEl>
                                        <p:attrNameLst>
                                          <p:attrName>style.visibility</p:attrName>
                                        </p:attrNameLst>
                                      </p:cBhvr>
                                      <p:to>
                                        <p:strVal val="visible"/>
                                      </p:to>
                                    </p:set>
                                    <p:animEffect transition="in" filter="barn(inVertical)">
                                      <p:cBhvr>
                                        <p:cTn id="21" dur="500"/>
                                        <p:tgtEl>
                                          <p:spTgt spid="41987">
                                            <p:txEl>
                                              <p:pRg st="6" end="6"/>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41987">
                                            <p:txEl>
                                              <p:pRg st="7" end="7"/>
                                            </p:txEl>
                                          </p:spTgt>
                                        </p:tgtEl>
                                        <p:attrNameLst>
                                          <p:attrName>style.visibility</p:attrName>
                                        </p:attrNameLst>
                                      </p:cBhvr>
                                      <p:to>
                                        <p:strVal val="visible"/>
                                      </p:to>
                                    </p:set>
                                    <p:animEffect transition="in" filter="barn(inVertical)">
                                      <p:cBhvr>
                                        <p:cTn id="24" dur="500"/>
                                        <p:tgtEl>
                                          <p:spTgt spid="419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FAF7A71F-2859-4768-91D5-9E221EC217A5}"/>
              </a:ext>
            </a:extLst>
          </p:cNvPr>
          <p:cNvSpPr>
            <a:spLocks noGrp="1" noChangeArrowheads="1"/>
          </p:cNvSpPr>
          <p:nvPr>
            <p:ph type="title"/>
          </p:nvPr>
        </p:nvSpPr>
        <p:spPr>
          <a:xfrm>
            <a:off x="1150938" y="461963"/>
            <a:ext cx="7231062" cy="519112"/>
          </a:xfrm>
          <a:noFill/>
        </p:spPr>
        <p:txBody>
          <a:bodyPr lIns="92075" tIns="46038" rIns="92075" bIns="46038" anchor="ctr"/>
          <a:lstStyle/>
          <a:p>
            <a:pPr eaLnBrk="1" hangingPunct="1"/>
            <a:r>
              <a:rPr lang="zh-CN" altLang="en-US">
                <a:latin typeface="Times New Roman" panose="02020603050405020304" pitchFamily="18" charset="0"/>
              </a:rPr>
              <a:t>高级语言词法的简单描述</a:t>
            </a:r>
          </a:p>
        </p:txBody>
      </p:sp>
      <p:sp>
        <p:nvSpPr>
          <p:cNvPr id="1186819" name="Rectangle 3">
            <a:extLst>
              <a:ext uri="{FF2B5EF4-FFF2-40B4-BE49-F238E27FC236}">
                <a16:creationId xmlns:a16="http://schemas.microsoft.com/office/drawing/2014/main" id="{B06FDC09-E01E-4721-B83A-F3D4D9CB6CCE}"/>
              </a:ext>
            </a:extLst>
          </p:cNvPr>
          <p:cNvSpPr>
            <a:spLocks noGrp="1" noChangeArrowheads="1"/>
          </p:cNvSpPr>
          <p:nvPr>
            <p:ph type="body" idx="1"/>
          </p:nvPr>
        </p:nvSpPr>
        <p:spPr>
          <a:xfrm>
            <a:off x="611188" y="1806575"/>
            <a:ext cx="7999412" cy="4575175"/>
          </a:xfrm>
          <a:noFill/>
        </p:spPr>
        <p:txBody>
          <a:bodyPr lIns="92075" tIns="46038" rIns="92075" bIns="46038"/>
          <a:lstStyle/>
          <a:p>
            <a:pPr eaLnBrk="1" hangingPunct="1"/>
            <a:r>
              <a:rPr lang="zh-CN" altLang="en-US">
                <a:latin typeface="Times New Roman" panose="02020603050405020304" pitchFamily="18" charset="0"/>
              </a:rPr>
              <a:t>词法</a:t>
            </a:r>
          </a:p>
          <a:p>
            <a:pPr lvl="1" eaLnBrk="1" hangingPunct="1"/>
            <a:r>
              <a:rPr lang="zh-CN" altLang="en-US">
                <a:latin typeface="Times New Roman" panose="02020603050405020304" pitchFamily="18" charset="0"/>
              </a:rPr>
              <a:t>单词符号的文法，用来描述高级语言中的：标识符、常数、运算符、分界符、关键字</a:t>
            </a:r>
          </a:p>
          <a:p>
            <a:pPr algn="just" eaLnBrk="1" hangingPunct="1"/>
            <a:r>
              <a:rPr lang="zh-CN" altLang="en-US">
                <a:latin typeface="Times New Roman" panose="02020603050405020304" pitchFamily="18" charset="0"/>
              </a:rPr>
              <a:t>参考教材</a:t>
            </a:r>
            <a:r>
              <a:rPr lang="en-US" altLang="zh-CN">
                <a:latin typeface="Times New Roman" panose="02020603050405020304" pitchFamily="18" charset="0"/>
              </a:rPr>
              <a:t>P73-77</a:t>
            </a:r>
            <a:r>
              <a:rPr lang="zh-CN" altLang="en-US">
                <a:latin typeface="Times New Roman" panose="02020603050405020304" pitchFamily="18" charset="0"/>
              </a:rPr>
              <a:t>，了解如何定义高级语言中的整数、实数</a:t>
            </a:r>
            <a:r>
              <a:rPr lang="en-US" altLang="zh-CN">
                <a:latin typeface="Times New Roman" panose="02020603050405020304" pitchFamily="18" charset="0"/>
              </a:rPr>
              <a:t>……</a:t>
            </a:r>
            <a:r>
              <a:rPr lang="zh-CN" altLang="en-US">
                <a:latin typeface="Times New Roman" panose="02020603050405020304" pitchFamily="18" charset="0"/>
              </a:rPr>
              <a:t>等的相应正则文法。</a:t>
            </a:r>
          </a:p>
        </p:txBody>
      </p:sp>
      <p:sp>
        <p:nvSpPr>
          <p:cNvPr id="61444" name="灯片编号占位符 5">
            <a:extLst>
              <a:ext uri="{FF2B5EF4-FFF2-40B4-BE49-F238E27FC236}">
                <a16:creationId xmlns:a16="http://schemas.microsoft.com/office/drawing/2014/main" id="{7B1D91F0-8719-449B-AFD3-C73D0ACE482F}"/>
              </a:ext>
            </a:extLst>
          </p:cNvPr>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r" eaLnBrk="1" hangingPunct="1">
              <a:spcBef>
                <a:spcPct val="0"/>
              </a:spcBef>
              <a:buClrTx/>
              <a:buSzTx/>
              <a:buFontTx/>
              <a:buNone/>
            </a:pPr>
            <a:fld id="{81E77101-BAD9-4DDE-A905-AA826EBCC284}" type="slidenum">
              <a:rPr lang="en-US" altLang="zh-CN" sz="1400" b="0">
                <a:ea typeface="宋体" panose="02010600030101010101" pitchFamily="2" charset="-122"/>
              </a:rPr>
              <a:pPr algn="r" eaLnBrk="1" hangingPunct="1">
                <a:spcBef>
                  <a:spcPct val="0"/>
                </a:spcBef>
                <a:buClrTx/>
                <a:buSzTx/>
                <a:buFontTx/>
                <a:buNone/>
              </a:pPr>
              <a:t>55</a:t>
            </a:fld>
            <a:endParaRPr lang="en-US" altLang="zh-CN" sz="1400" b="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186819">
                                            <p:txEl>
                                              <p:pRg st="0" end="0"/>
                                            </p:txEl>
                                          </p:spTgt>
                                        </p:tgtEl>
                                        <p:attrNameLst>
                                          <p:attrName>style.visibility</p:attrName>
                                        </p:attrNameLst>
                                      </p:cBhvr>
                                      <p:to>
                                        <p:strVal val="visible"/>
                                      </p:to>
                                    </p:set>
                                    <p:animEffect transition="in" filter="wipe(up)">
                                      <p:cBhvr>
                                        <p:cTn id="7" dur="75"/>
                                        <p:tgtEl>
                                          <p:spTgt spid="118681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186819">
                                            <p:txEl>
                                              <p:pRg st="1" end="1"/>
                                            </p:txEl>
                                          </p:spTgt>
                                        </p:tgtEl>
                                        <p:attrNameLst>
                                          <p:attrName>style.visibility</p:attrName>
                                        </p:attrNameLst>
                                      </p:cBhvr>
                                      <p:to>
                                        <p:strVal val="visible"/>
                                      </p:to>
                                    </p:set>
                                    <p:animEffect transition="in" filter="wipe(up)">
                                      <p:cBhvr>
                                        <p:cTn id="12" dur="75"/>
                                        <p:tgtEl>
                                          <p:spTgt spid="118681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186819">
                                            <p:txEl>
                                              <p:pRg st="2" end="2"/>
                                            </p:txEl>
                                          </p:spTgt>
                                        </p:tgtEl>
                                        <p:attrNameLst>
                                          <p:attrName>style.visibility</p:attrName>
                                        </p:attrNameLst>
                                      </p:cBhvr>
                                      <p:to>
                                        <p:strVal val="visible"/>
                                      </p:to>
                                    </p:set>
                                    <p:animEffect transition="in" filter="wipe(up)">
                                      <p:cBhvr>
                                        <p:cTn id="17" dur="75"/>
                                        <p:tgtEl>
                                          <p:spTgt spid="118681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6819" grpId="0" build="p" bldLvl="2"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9B8F610-36E1-43CB-9DE0-3F5020CA225F}"/>
              </a:ext>
            </a:extLst>
          </p:cNvPr>
          <p:cNvSpPr>
            <a:spLocks noGrp="1"/>
          </p:cNvSpPr>
          <p:nvPr>
            <p:ph type="dt" sz="quarter" idx="10"/>
          </p:nvPr>
        </p:nvSpPr>
        <p:spPr>
          <a:xfrm>
            <a:off x="457200" y="6245225"/>
            <a:ext cx="2133600" cy="476250"/>
          </a:xfrm>
          <a:ln>
            <a:miter lim="800000"/>
            <a:headEnd/>
            <a:tailEnd/>
          </a:ln>
        </p:spPr>
        <p:txBody>
          <a:bodyPr anchor="t"/>
          <a:lstStyle/>
          <a:p>
            <a:pPr>
              <a:defRPr/>
            </a:pPr>
            <a:fld id="{C13252D7-278D-48F8-A56F-B576C6A06CF1}" type="datetime1">
              <a:rPr lang="zh-CN" altLang="en-US">
                <a:latin typeface="+mn-lt"/>
              </a:rPr>
              <a:pPr>
                <a:defRPr/>
              </a:pPr>
              <a:t>2020/12/14</a:t>
            </a:fld>
            <a:endParaRPr lang="en-US" altLang="zh-CN">
              <a:latin typeface="+mn-lt"/>
            </a:endParaRPr>
          </a:p>
        </p:txBody>
      </p:sp>
      <p:sp>
        <p:nvSpPr>
          <p:cNvPr id="62467" name="灯片编号占位符 5">
            <a:extLst>
              <a:ext uri="{FF2B5EF4-FFF2-40B4-BE49-F238E27FC236}">
                <a16:creationId xmlns:a16="http://schemas.microsoft.com/office/drawing/2014/main" id="{E44D1F1E-F42B-4F99-B5DB-24817D545070}"/>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4620A210-6483-49A5-B8E1-351DF01A2124}" type="slidenum">
              <a:rPr lang="en-US" altLang="zh-CN" sz="1400" b="0">
                <a:ea typeface="宋体" panose="02010600030101010101" pitchFamily="2" charset="-122"/>
              </a:rPr>
              <a:pPr>
                <a:spcBef>
                  <a:spcPct val="0"/>
                </a:spcBef>
                <a:buClrTx/>
                <a:buSzTx/>
                <a:buFontTx/>
                <a:buNone/>
              </a:pPr>
              <a:t>56</a:t>
            </a:fld>
            <a:endParaRPr lang="en-US" altLang="zh-CN" sz="1400" b="0">
              <a:ea typeface="宋体" panose="02010600030101010101" pitchFamily="2" charset="-122"/>
            </a:endParaRPr>
          </a:p>
        </p:txBody>
      </p:sp>
      <p:sp>
        <p:nvSpPr>
          <p:cNvPr id="62468" name="Rectangle 2">
            <a:extLst>
              <a:ext uri="{FF2B5EF4-FFF2-40B4-BE49-F238E27FC236}">
                <a16:creationId xmlns:a16="http://schemas.microsoft.com/office/drawing/2014/main" id="{37DC683F-B06C-436C-962E-A7AD6FFD4715}"/>
              </a:ext>
            </a:extLst>
          </p:cNvPr>
          <p:cNvSpPr>
            <a:spLocks noGrp="1" noChangeArrowheads="1"/>
          </p:cNvSpPr>
          <p:nvPr>
            <p:ph type="title" idx="4294967295"/>
          </p:nvPr>
        </p:nvSpPr>
        <p:spPr>
          <a:xfrm>
            <a:off x="990600" y="-100013"/>
            <a:ext cx="7772400" cy="1511301"/>
          </a:xfrm>
          <a:noFill/>
        </p:spPr>
        <p:txBody>
          <a:bodyPr lIns="92075" tIns="46038" rIns="92075" bIns="46038" anchor="ctr"/>
          <a:lstStyle/>
          <a:p>
            <a:pPr eaLnBrk="1" hangingPunct="1"/>
            <a:r>
              <a:rPr lang="zh-CN" altLang="en-US">
                <a:latin typeface="Times New Roman" panose="02020603050405020304" pitchFamily="18" charset="0"/>
              </a:rPr>
              <a:t>例 </a:t>
            </a:r>
            <a:r>
              <a:rPr lang="en-US" altLang="zh-CN">
                <a:latin typeface="Times New Roman" panose="02020603050405020304" pitchFamily="18" charset="0"/>
              </a:rPr>
              <a:t>3.7 </a:t>
            </a:r>
            <a:r>
              <a:rPr lang="zh-CN" altLang="en-US">
                <a:latin typeface="Times New Roman" panose="02020603050405020304" pitchFamily="18" charset="0"/>
              </a:rPr>
              <a:t>某简易语言的词法</a:t>
            </a:r>
            <a:br>
              <a:rPr lang="zh-CN" altLang="en-US">
                <a:latin typeface="Times New Roman" panose="02020603050405020304" pitchFamily="18" charset="0"/>
              </a:rPr>
            </a:br>
            <a:r>
              <a:rPr lang="en-US" altLang="zh-CN" sz="2400">
                <a:latin typeface="Arial" panose="020B0604020202020204" pitchFamily="34" charset="0"/>
              </a:rPr>
              <a:t>——</a:t>
            </a:r>
            <a:r>
              <a:rPr lang="zh-CN" altLang="en-US" sz="2400">
                <a:latin typeface="Times New Roman" panose="02020603050405020304" pitchFamily="18" charset="0"/>
              </a:rPr>
              <a:t>正则定义式</a:t>
            </a:r>
          </a:p>
        </p:txBody>
      </p:sp>
      <p:sp>
        <p:nvSpPr>
          <p:cNvPr id="1075203" name="Rectangle 3">
            <a:extLst>
              <a:ext uri="{FF2B5EF4-FFF2-40B4-BE49-F238E27FC236}">
                <a16:creationId xmlns:a16="http://schemas.microsoft.com/office/drawing/2014/main" id="{A0214DE0-2A93-479F-9F48-D4EBA9799B9A}"/>
              </a:ext>
            </a:extLst>
          </p:cNvPr>
          <p:cNvSpPr>
            <a:spLocks noGrp="1" noChangeArrowheads="1"/>
          </p:cNvSpPr>
          <p:nvPr>
            <p:ph type="body" idx="4294967295"/>
          </p:nvPr>
        </p:nvSpPr>
        <p:spPr>
          <a:xfrm>
            <a:off x="228600" y="1557338"/>
            <a:ext cx="8610600" cy="4929187"/>
          </a:xfrm>
          <a:noFill/>
        </p:spPr>
        <p:txBody>
          <a:bodyPr lIns="92075" tIns="46038" rIns="92075" bIns="46038"/>
          <a:lstStyle/>
          <a:p>
            <a:pPr eaLnBrk="1" hangingPunct="1">
              <a:buFont typeface="Wingdings" panose="05000000000000000000" pitchFamily="2" charset="2"/>
              <a:buNone/>
            </a:pPr>
            <a:r>
              <a:rPr lang="en-US" altLang="zh-CN">
                <a:latin typeface="楷体_GB2312" pitchFamily="49" charset="-122"/>
              </a:rPr>
              <a:t>    </a:t>
            </a:r>
            <a:r>
              <a:rPr lang="zh-CN" altLang="en-US" sz="2800">
                <a:latin typeface="楷体_GB2312" pitchFamily="49" charset="-122"/>
              </a:rPr>
              <a:t>词法规则            	  </a:t>
            </a:r>
            <a:r>
              <a:rPr lang="zh-CN" altLang="en-US" sz="2800" i="1">
                <a:latin typeface="楷体_GB2312" pitchFamily="49" charset="-122"/>
              </a:rPr>
              <a:t>单词种别    属性</a:t>
            </a:r>
            <a:endParaRPr lang="zh-CN" altLang="en-US" sz="2800">
              <a:latin typeface="楷体_GB2312" pitchFamily="49" charset="-122"/>
            </a:endParaRPr>
          </a:p>
          <a:p>
            <a:pPr eaLnBrk="1" hangingPunct="1">
              <a:lnSpc>
                <a:spcPct val="120000"/>
              </a:lnSpc>
              <a:buFont typeface="Wingdings" panose="05000000000000000000" pitchFamily="2" charset="2"/>
              <a:buNone/>
            </a:pPr>
            <a:r>
              <a:rPr lang="en-US" altLang="zh-CN" sz="2400">
                <a:latin typeface="楷体_GB2312" pitchFamily="49" charset="-122"/>
              </a:rPr>
              <a:t>&lt;</a:t>
            </a:r>
            <a:r>
              <a:rPr lang="zh-CN" altLang="en-US" sz="2400">
                <a:latin typeface="楷体_GB2312" pitchFamily="49" charset="-122"/>
              </a:rPr>
              <a:t>标识符</a:t>
            </a:r>
            <a:r>
              <a:rPr lang="en-US" altLang="zh-CN" sz="2400">
                <a:latin typeface="楷体_GB2312" pitchFamily="49" charset="-122"/>
              </a:rPr>
              <a:t>&gt;→&lt;</a:t>
            </a:r>
            <a:r>
              <a:rPr lang="zh-CN" altLang="en-US" sz="2400">
                <a:latin typeface="楷体_GB2312" pitchFamily="49" charset="-122"/>
              </a:rPr>
              <a:t>字母</a:t>
            </a:r>
            <a:r>
              <a:rPr lang="en-US" altLang="zh-CN" sz="2400">
                <a:latin typeface="楷体_GB2312" pitchFamily="49" charset="-122"/>
              </a:rPr>
              <a:t>&gt;(&lt;</a:t>
            </a:r>
            <a:r>
              <a:rPr lang="zh-CN" altLang="en-US" sz="2400">
                <a:latin typeface="楷体_GB2312" pitchFamily="49" charset="-122"/>
              </a:rPr>
              <a:t>字母</a:t>
            </a:r>
            <a:r>
              <a:rPr lang="en-US" altLang="zh-CN" sz="2400">
                <a:latin typeface="楷体_GB2312" pitchFamily="49" charset="-122"/>
              </a:rPr>
              <a:t>&gt;|&lt;</a:t>
            </a:r>
            <a:r>
              <a:rPr lang="zh-CN" altLang="en-US" sz="2400">
                <a:latin typeface="楷体_GB2312" pitchFamily="49" charset="-122"/>
              </a:rPr>
              <a:t>数字</a:t>
            </a:r>
            <a:r>
              <a:rPr lang="en-US" altLang="zh-CN" sz="2400">
                <a:latin typeface="楷体_GB2312" pitchFamily="49" charset="-122"/>
              </a:rPr>
              <a:t>&gt;)</a:t>
            </a:r>
            <a:r>
              <a:rPr lang="en-US" altLang="zh-CN" sz="2400" baseline="30000">
                <a:latin typeface="楷体_GB2312" pitchFamily="49" charset="-122"/>
              </a:rPr>
              <a:t>*</a:t>
            </a:r>
            <a:r>
              <a:rPr lang="en-US" altLang="zh-CN" sz="2400">
                <a:latin typeface="楷体_GB2312" pitchFamily="49" charset="-122"/>
              </a:rPr>
              <a:t>   </a:t>
            </a:r>
            <a:r>
              <a:rPr lang="en-US" altLang="zh-CN" sz="2800" i="1">
                <a:latin typeface="Times New Roman" panose="02020603050405020304" pitchFamily="18" charset="0"/>
              </a:rPr>
              <a:t>IDN</a:t>
            </a:r>
            <a:r>
              <a:rPr lang="en-US" altLang="zh-CN" sz="2800" i="1">
                <a:latin typeface="楷体_GB2312" pitchFamily="49" charset="-122"/>
              </a:rPr>
              <a:t>	 </a:t>
            </a:r>
            <a:r>
              <a:rPr lang="zh-CN" altLang="en-US" sz="2800" i="1">
                <a:latin typeface="楷体_GB2312" pitchFamily="49" charset="-122"/>
              </a:rPr>
              <a:t>符号表入口</a:t>
            </a:r>
            <a:r>
              <a:rPr lang="zh-CN" altLang="en-US" sz="2400">
                <a:latin typeface="楷体_GB2312" pitchFamily="49" charset="-122"/>
              </a:rPr>
              <a:t>					</a:t>
            </a:r>
          </a:p>
          <a:p>
            <a:pPr eaLnBrk="1" hangingPunct="1">
              <a:lnSpc>
                <a:spcPct val="120000"/>
              </a:lnSpc>
              <a:buFont typeface="Wingdings" panose="05000000000000000000" pitchFamily="2" charset="2"/>
              <a:buNone/>
            </a:pPr>
            <a:r>
              <a:rPr lang="en-US" altLang="zh-CN" sz="2400">
                <a:latin typeface="楷体_GB2312" pitchFamily="49" charset="-122"/>
              </a:rPr>
              <a:t>&lt;</a:t>
            </a:r>
            <a:r>
              <a:rPr lang="zh-CN" altLang="en-US" sz="2400">
                <a:latin typeface="楷体_GB2312" pitchFamily="49" charset="-122"/>
              </a:rPr>
              <a:t>无符号整数</a:t>
            </a:r>
            <a:r>
              <a:rPr lang="en-US" altLang="zh-CN" sz="2400">
                <a:latin typeface="楷体_GB2312" pitchFamily="49" charset="-122"/>
              </a:rPr>
              <a:t>&gt;→ &lt;</a:t>
            </a:r>
            <a:r>
              <a:rPr lang="zh-CN" altLang="en-US" sz="2400">
                <a:latin typeface="楷体_GB2312" pitchFamily="49" charset="-122"/>
              </a:rPr>
              <a:t>数字</a:t>
            </a:r>
            <a:r>
              <a:rPr lang="en-US" altLang="zh-CN" sz="2400">
                <a:latin typeface="楷体_GB2312" pitchFamily="49" charset="-122"/>
              </a:rPr>
              <a:t>&gt; (&lt;</a:t>
            </a:r>
            <a:r>
              <a:rPr lang="zh-CN" altLang="en-US" sz="2400">
                <a:latin typeface="楷体_GB2312" pitchFamily="49" charset="-122"/>
              </a:rPr>
              <a:t>数字</a:t>
            </a:r>
            <a:r>
              <a:rPr lang="en-US" altLang="zh-CN" sz="2400">
                <a:latin typeface="楷体_GB2312" pitchFamily="49" charset="-122"/>
              </a:rPr>
              <a:t>&gt;)</a:t>
            </a:r>
            <a:r>
              <a:rPr lang="en-US" altLang="zh-CN" sz="2400" baseline="30000">
                <a:latin typeface="楷体_GB2312" pitchFamily="49" charset="-122"/>
              </a:rPr>
              <a:t>*</a:t>
            </a:r>
            <a:r>
              <a:rPr lang="en-US" altLang="zh-CN" sz="2400">
                <a:latin typeface="楷体_GB2312" pitchFamily="49" charset="-122"/>
              </a:rPr>
              <a:t>    </a:t>
            </a:r>
            <a:r>
              <a:rPr lang="en-US" altLang="zh-CN" sz="2800" i="1">
                <a:latin typeface="Times New Roman" panose="02020603050405020304" pitchFamily="18" charset="0"/>
              </a:rPr>
              <a:t>NUM </a:t>
            </a:r>
            <a:r>
              <a:rPr lang="en-US" altLang="zh-CN" sz="2800" i="1">
                <a:latin typeface="楷体_GB2312" pitchFamily="49" charset="-122"/>
              </a:rPr>
              <a:t>      </a:t>
            </a:r>
            <a:r>
              <a:rPr lang="zh-CN" altLang="en-US" sz="2800" i="1">
                <a:latin typeface="楷体_GB2312" pitchFamily="49" charset="-122"/>
              </a:rPr>
              <a:t>数值</a:t>
            </a:r>
            <a:endParaRPr lang="zh-CN" altLang="en-US" sz="2400">
              <a:latin typeface="楷体_GB2312" pitchFamily="49" charset="-122"/>
            </a:endParaRPr>
          </a:p>
          <a:p>
            <a:pPr lvl="1" eaLnBrk="1" hangingPunct="1">
              <a:lnSpc>
                <a:spcPct val="120000"/>
              </a:lnSpc>
              <a:buFont typeface="Wingdings" panose="05000000000000000000" pitchFamily="2" charset="2"/>
              <a:buNone/>
            </a:pPr>
            <a:r>
              <a:rPr lang="zh-CN" altLang="en-US" sz="2400">
                <a:latin typeface="楷体_GB2312" pitchFamily="49" charset="-122"/>
              </a:rPr>
              <a:t>                           </a:t>
            </a:r>
            <a:endParaRPr lang="zh-CN" altLang="en-US" sz="2400" i="1">
              <a:latin typeface="楷体_GB2312" pitchFamily="49" charset="-122"/>
            </a:endParaRPr>
          </a:p>
          <a:p>
            <a:pPr eaLnBrk="1" hangingPunct="1">
              <a:lnSpc>
                <a:spcPct val="120000"/>
              </a:lnSpc>
              <a:buFont typeface="Wingdings" panose="05000000000000000000" pitchFamily="2" charset="2"/>
              <a:buNone/>
            </a:pPr>
            <a:r>
              <a:rPr lang="en-US" altLang="zh-CN" sz="2400">
                <a:latin typeface="楷体_GB2312" pitchFamily="49" charset="-122"/>
              </a:rPr>
              <a:t>&lt;</a:t>
            </a:r>
            <a:r>
              <a:rPr lang="zh-CN" altLang="en-US" sz="2400">
                <a:latin typeface="楷体_GB2312" pitchFamily="49" charset="-122"/>
              </a:rPr>
              <a:t>赋值符</a:t>
            </a:r>
            <a:r>
              <a:rPr lang="en-US" altLang="zh-CN" sz="2400">
                <a:latin typeface="楷体_GB2312" pitchFamily="49" charset="-122"/>
              </a:rPr>
              <a:t>&gt;→ :=</a:t>
            </a:r>
            <a:r>
              <a:rPr lang="en-US" altLang="zh-CN">
                <a:latin typeface="楷体_GB2312" pitchFamily="49" charset="-122"/>
              </a:rPr>
              <a:t> 			    </a:t>
            </a:r>
            <a:r>
              <a:rPr lang="en-US" altLang="zh-CN" sz="2800" i="1">
                <a:latin typeface="Times New Roman" panose="02020603050405020304" pitchFamily="18" charset="0"/>
              </a:rPr>
              <a:t>ASG</a:t>
            </a:r>
            <a:r>
              <a:rPr lang="en-US" altLang="zh-CN" sz="2800" i="1">
                <a:latin typeface="楷体_GB2312" pitchFamily="49" charset="-122"/>
              </a:rPr>
              <a:t>		</a:t>
            </a:r>
            <a:r>
              <a:rPr lang="zh-CN" altLang="en-US" sz="2800" i="1">
                <a:latin typeface="楷体_GB2312" pitchFamily="49" charset="-122"/>
              </a:rPr>
              <a:t>无</a:t>
            </a:r>
          </a:p>
          <a:p>
            <a:pPr eaLnBrk="1" hangingPunct="1">
              <a:lnSpc>
                <a:spcPct val="120000"/>
              </a:lnSpc>
              <a:buFont typeface="Wingdings" panose="05000000000000000000" pitchFamily="2" charset="2"/>
              <a:buNone/>
            </a:pPr>
            <a:r>
              <a:rPr lang="zh-CN" altLang="en-US" sz="2400">
                <a:latin typeface="楷体_GB2312" pitchFamily="49" charset="-122"/>
              </a:rPr>
              <a:t>          				</a:t>
            </a:r>
            <a:endParaRPr lang="zh-CN" altLang="en-US" sz="2400" i="1">
              <a:latin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075203">
                                            <p:txEl>
                                              <p:pRg st="0" end="0"/>
                                            </p:txEl>
                                          </p:spTgt>
                                        </p:tgtEl>
                                        <p:attrNameLst>
                                          <p:attrName>style.visibility</p:attrName>
                                        </p:attrNameLst>
                                      </p:cBhvr>
                                      <p:to>
                                        <p:strVal val="visible"/>
                                      </p:to>
                                    </p:set>
                                    <p:animEffect transition="in" filter="wipe(up)">
                                      <p:cBhvr>
                                        <p:cTn id="7" dur="75"/>
                                        <p:tgtEl>
                                          <p:spTgt spid="107520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075203">
                                            <p:txEl>
                                              <p:pRg st="1" end="1"/>
                                            </p:txEl>
                                          </p:spTgt>
                                        </p:tgtEl>
                                        <p:attrNameLst>
                                          <p:attrName>style.visibility</p:attrName>
                                        </p:attrNameLst>
                                      </p:cBhvr>
                                      <p:to>
                                        <p:strVal val="visible"/>
                                      </p:to>
                                    </p:set>
                                    <p:animEffect transition="in" filter="wipe(up)">
                                      <p:cBhvr>
                                        <p:cTn id="12" dur="75"/>
                                        <p:tgtEl>
                                          <p:spTgt spid="107520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075203">
                                            <p:txEl>
                                              <p:pRg st="2" end="2"/>
                                            </p:txEl>
                                          </p:spTgt>
                                        </p:tgtEl>
                                        <p:attrNameLst>
                                          <p:attrName>style.visibility</p:attrName>
                                        </p:attrNameLst>
                                      </p:cBhvr>
                                      <p:to>
                                        <p:strVal val="visible"/>
                                      </p:to>
                                    </p:set>
                                    <p:animEffect transition="in" filter="wipe(up)">
                                      <p:cBhvr>
                                        <p:cTn id="17" dur="75"/>
                                        <p:tgtEl>
                                          <p:spTgt spid="107520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par>
                                <p:cTn id="18" presetID="22" presetClass="entr" presetSubtype="1" fill="hold" grpId="0" nodeType="withEffect">
                                  <p:stCondLst>
                                    <p:cond delay="0"/>
                                  </p:stCondLst>
                                  <p:iterate type="lt">
                                    <p:tmPct val="100000"/>
                                  </p:iterate>
                                  <p:childTnLst>
                                    <p:set>
                                      <p:cBhvr>
                                        <p:cTn id="19" dur="1" fill="hold">
                                          <p:stCondLst>
                                            <p:cond delay="0"/>
                                          </p:stCondLst>
                                        </p:cTn>
                                        <p:tgtEl>
                                          <p:spTgt spid="1075203">
                                            <p:txEl>
                                              <p:pRg st="3" end="3"/>
                                            </p:txEl>
                                          </p:spTgt>
                                        </p:tgtEl>
                                        <p:attrNameLst>
                                          <p:attrName>style.visibility</p:attrName>
                                        </p:attrNameLst>
                                      </p:cBhvr>
                                      <p:to>
                                        <p:strVal val="visible"/>
                                      </p:to>
                                    </p:set>
                                    <p:animEffect transition="in" filter="wipe(up)">
                                      <p:cBhvr>
                                        <p:cTn id="20" dur="75"/>
                                        <p:tgtEl>
                                          <p:spTgt spid="1075203">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TYPE.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iterate type="lt">
                                    <p:tmPct val="100000"/>
                                  </p:iterate>
                                  <p:childTnLst>
                                    <p:set>
                                      <p:cBhvr>
                                        <p:cTn id="24" dur="1" fill="hold">
                                          <p:stCondLst>
                                            <p:cond delay="0"/>
                                          </p:stCondLst>
                                        </p:cTn>
                                        <p:tgtEl>
                                          <p:spTgt spid="1075203">
                                            <p:txEl>
                                              <p:pRg st="4" end="4"/>
                                            </p:txEl>
                                          </p:spTgt>
                                        </p:tgtEl>
                                        <p:attrNameLst>
                                          <p:attrName>style.visibility</p:attrName>
                                        </p:attrNameLst>
                                      </p:cBhvr>
                                      <p:to>
                                        <p:strVal val="visible"/>
                                      </p:to>
                                    </p:set>
                                    <p:animEffect transition="in" filter="wipe(up)">
                                      <p:cBhvr>
                                        <p:cTn id="25" dur="75"/>
                                        <p:tgtEl>
                                          <p:spTgt spid="1075203">
                                            <p:txEl>
                                              <p:pRg st="4" end="4"/>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2" name="TYPE.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iterate type="lt">
                                    <p:tmPct val="100000"/>
                                  </p:iterate>
                                  <p:childTnLst>
                                    <p:set>
                                      <p:cBhvr>
                                        <p:cTn id="29" dur="1" fill="hold">
                                          <p:stCondLst>
                                            <p:cond delay="0"/>
                                          </p:stCondLst>
                                        </p:cTn>
                                        <p:tgtEl>
                                          <p:spTgt spid="1075203">
                                            <p:txEl>
                                              <p:pRg st="5" end="5"/>
                                            </p:txEl>
                                          </p:spTgt>
                                        </p:tgtEl>
                                        <p:attrNameLst>
                                          <p:attrName>style.visibility</p:attrName>
                                        </p:attrNameLst>
                                      </p:cBhvr>
                                      <p:to>
                                        <p:strVal val="visible"/>
                                      </p:to>
                                    </p:set>
                                    <p:animEffect transition="in" filter="wipe(up)">
                                      <p:cBhvr>
                                        <p:cTn id="30" dur="75"/>
                                        <p:tgtEl>
                                          <p:spTgt spid="1075203">
                                            <p:txEl>
                                              <p:pRg st="5" end="5"/>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03"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E9B08F8E-737D-4F6B-9B74-6C8E9023B79C}"/>
              </a:ext>
            </a:extLst>
          </p:cNvPr>
          <p:cNvSpPr>
            <a:spLocks noGrp="1"/>
          </p:cNvSpPr>
          <p:nvPr>
            <p:ph type="dt" sz="quarter" idx="10"/>
          </p:nvPr>
        </p:nvSpPr>
        <p:spPr>
          <a:xfrm>
            <a:off x="457200" y="6245225"/>
            <a:ext cx="2133600" cy="476250"/>
          </a:xfrm>
          <a:ln>
            <a:miter lim="800000"/>
            <a:headEnd/>
            <a:tailEnd/>
          </a:ln>
        </p:spPr>
        <p:txBody>
          <a:bodyPr anchor="t"/>
          <a:lstStyle/>
          <a:p>
            <a:pPr>
              <a:defRPr/>
            </a:pPr>
            <a:fld id="{8CA619C2-054C-4B33-951C-AA2C8A0065DA}" type="datetime1">
              <a:rPr lang="zh-CN" altLang="en-US">
                <a:latin typeface="+mn-lt"/>
              </a:rPr>
              <a:pPr>
                <a:defRPr/>
              </a:pPr>
              <a:t>2020/12/14</a:t>
            </a:fld>
            <a:endParaRPr lang="en-US" altLang="zh-CN">
              <a:latin typeface="+mn-lt"/>
            </a:endParaRPr>
          </a:p>
        </p:txBody>
      </p:sp>
      <p:sp>
        <p:nvSpPr>
          <p:cNvPr id="63491" name="灯片编号占位符 5">
            <a:extLst>
              <a:ext uri="{FF2B5EF4-FFF2-40B4-BE49-F238E27FC236}">
                <a16:creationId xmlns:a16="http://schemas.microsoft.com/office/drawing/2014/main" id="{A4888E97-86D7-4FD5-AEED-E7F974671772}"/>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5F6EE791-AD2C-4FE6-8193-D840FDF61D26}" type="slidenum">
              <a:rPr lang="en-US" altLang="zh-CN" sz="1400" b="0">
                <a:ea typeface="宋体" panose="02010600030101010101" pitchFamily="2" charset="-122"/>
              </a:rPr>
              <a:pPr>
                <a:spcBef>
                  <a:spcPct val="0"/>
                </a:spcBef>
                <a:buClrTx/>
                <a:buSzTx/>
                <a:buFontTx/>
                <a:buNone/>
              </a:pPr>
              <a:t>57</a:t>
            </a:fld>
            <a:endParaRPr lang="en-US" altLang="zh-CN" sz="1400" b="0">
              <a:ea typeface="宋体" panose="02010600030101010101" pitchFamily="2" charset="-122"/>
            </a:endParaRPr>
          </a:p>
        </p:txBody>
      </p:sp>
      <p:sp>
        <p:nvSpPr>
          <p:cNvPr id="63492" name="Rectangle 2">
            <a:extLst>
              <a:ext uri="{FF2B5EF4-FFF2-40B4-BE49-F238E27FC236}">
                <a16:creationId xmlns:a16="http://schemas.microsoft.com/office/drawing/2014/main" id="{7B439D6F-CDCC-465E-9614-E80AEEFB7937}"/>
              </a:ext>
            </a:extLst>
          </p:cNvPr>
          <p:cNvSpPr>
            <a:spLocks noGrp="1" noChangeArrowheads="1"/>
          </p:cNvSpPr>
          <p:nvPr>
            <p:ph type="title" idx="4294967295"/>
          </p:nvPr>
        </p:nvSpPr>
        <p:spPr>
          <a:xfrm>
            <a:off x="1195388" y="404813"/>
            <a:ext cx="5454650" cy="531812"/>
          </a:xfrm>
          <a:noFill/>
        </p:spPr>
        <p:txBody>
          <a:bodyPr lIns="92075" tIns="46038" rIns="92075" bIns="46038" anchor="ctr"/>
          <a:lstStyle/>
          <a:p>
            <a:pPr eaLnBrk="1" hangingPunct="1"/>
            <a:r>
              <a:rPr lang="zh-CN" altLang="en-US">
                <a:latin typeface="Times New Roman" panose="02020603050405020304" pitchFamily="18" charset="0"/>
              </a:rPr>
              <a:t>变换为正规文法</a:t>
            </a:r>
          </a:p>
        </p:txBody>
      </p:sp>
      <p:sp>
        <p:nvSpPr>
          <p:cNvPr id="1076227" name="Rectangle 3">
            <a:extLst>
              <a:ext uri="{FF2B5EF4-FFF2-40B4-BE49-F238E27FC236}">
                <a16:creationId xmlns:a16="http://schemas.microsoft.com/office/drawing/2014/main" id="{1A15E352-702C-4A7F-A5D8-FDC888DCB874}"/>
              </a:ext>
            </a:extLst>
          </p:cNvPr>
          <p:cNvSpPr>
            <a:spLocks noGrp="1" noChangeArrowheads="1"/>
          </p:cNvSpPr>
          <p:nvPr>
            <p:ph type="body" idx="4294967295"/>
          </p:nvPr>
        </p:nvSpPr>
        <p:spPr>
          <a:xfrm>
            <a:off x="277813" y="1530350"/>
            <a:ext cx="8686800" cy="5211763"/>
          </a:xfrm>
          <a:noFill/>
        </p:spPr>
        <p:txBody>
          <a:bodyPr lIns="92075" tIns="46038" rIns="92075" bIns="46038"/>
          <a:lstStyle/>
          <a:p>
            <a:pPr algn="just" eaLnBrk="1" hangingPunct="1">
              <a:buFont typeface="Wingdings" panose="05000000000000000000" pitchFamily="2" charset="2"/>
              <a:buNone/>
            </a:pPr>
            <a:r>
              <a:rPr lang="en-US" altLang="zh-CN" sz="2800">
                <a:latin typeface="Times New Roman" panose="02020603050405020304" pitchFamily="18" charset="0"/>
              </a:rPr>
              <a:t>&lt;</a:t>
            </a:r>
            <a:r>
              <a:rPr lang="zh-CN" altLang="en-US" sz="2800">
                <a:latin typeface="Times New Roman" panose="02020603050405020304" pitchFamily="18" charset="0"/>
              </a:rPr>
              <a:t>标识符</a:t>
            </a:r>
            <a:r>
              <a:rPr lang="en-US" altLang="zh-CN" sz="2800">
                <a:latin typeface="Times New Roman" panose="02020603050405020304" pitchFamily="18" charset="0"/>
              </a:rPr>
              <a:t>&gt;→letter&lt;</a:t>
            </a:r>
            <a:r>
              <a:rPr lang="zh-CN" altLang="en-US" sz="2800">
                <a:latin typeface="Times New Roman" panose="02020603050405020304" pitchFamily="18" charset="0"/>
              </a:rPr>
              <a:t>标识符尾</a:t>
            </a:r>
            <a:r>
              <a:rPr lang="en-US" altLang="zh-CN" sz="2800">
                <a:latin typeface="Times New Roman" panose="02020603050405020304" pitchFamily="18" charset="0"/>
              </a:rPr>
              <a:t>&gt;</a:t>
            </a:r>
          </a:p>
          <a:p>
            <a:pPr algn="just" eaLnBrk="1" hangingPunct="1">
              <a:buFont typeface="Wingdings" panose="05000000000000000000" pitchFamily="2" charset="2"/>
              <a:buNone/>
            </a:pPr>
            <a:r>
              <a:rPr lang="en-US" altLang="zh-CN" sz="2800">
                <a:latin typeface="Times New Roman" panose="02020603050405020304" pitchFamily="18" charset="0"/>
              </a:rPr>
              <a:t>&lt;</a:t>
            </a:r>
            <a:r>
              <a:rPr lang="zh-CN" altLang="en-US" sz="2800">
                <a:latin typeface="Times New Roman" panose="02020603050405020304" pitchFamily="18" charset="0"/>
              </a:rPr>
              <a:t>标识符尾</a:t>
            </a:r>
            <a:r>
              <a:rPr lang="en-US" altLang="zh-CN" sz="2800">
                <a:latin typeface="Times New Roman" panose="02020603050405020304" pitchFamily="18" charset="0"/>
              </a:rPr>
              <a:t>&gt;→</a:t>
            </a:r>
            <a:r>
              <a:rPr lang="en-US" altLang="zh-CN" sz="2800" i="1">
                <a:latin typeface="Times New Roman" panose="02020603050405020304" pitchFamily="18" charset="0"/>
              </a:rPr>
              <a:t>ε</a:t>
            </a:r>
            <a:r>
              <a:rPr lang="en-US" altLang="zh-CN" sz="2800">
                <a:latin typeface="Times New Roman" panose="02020603050405020304" pitchFamily="18" charset="0"/>
              </a:rPr>
              <a:t>|letter&lt;</a:t>
            </a:r>
            <a:r>
              <a:rPr lang="zh-CN" altLang="en-US" sz="2800">
                <a:latin typeface="Times New Roman" panose="02020603050405020304" pitchFamily="18" charset="0"/>
              </a:rPr>
              <a:t>标识符尾</a:t>
            </a:r>
            <a:r>
              <a:rPr lang="en-US" altLang="zh-CN" sz="2800">
                <a:latin typeface="Times New Roman" panose="02020603050405020304" pitchFamily="18" charset="0"/>
              </a:rPr>
              <a:t>&gt;|digit&lt;</a:t>
            </a:r>
            <a:r>
              <a:rPr lang="zh-CN" altLang="en-US" sz="2800">
                <a:latin typeface="Times New Roman" panose="02020603050405020304" pitchFamily="18" charset="0"/>
              </a:rPr>
              <a:t>标识符尾</a:t>
            </a:r>
            <a:r>
              <a:rPr lang="en-US" altLang="zh-CN" sz="2800">
                <a:latin typeface="Times New Roman" panose="02020603050405020304" pitchFamily="18" charset="0"/>
              </a:rPr>
              <a:t>&gt;</a:t>
            </a:r>
          </a:p>
          <a:p>
            <a:pPr algn="just" eaLnBrk="1" hangingPunct="1">
              <a:buFont typeface="Wingdings" panose="05000000000000000000" pitchFamily="2" charset="2"/>
              <a:buNone/>
            </a:pPr>
            <a:r>
              <a:rPr lang="en-US" altLang="zh-CN" sz="2800">
                <a:latin typeface="Times New Roman" panose="02020603050405020304" pitchFamily="18" charset="0"/>
              </a:rPr>
              <a:t>&lt;</a:t>
            </a:r>
            <a:r>
              <a:rPr lang="zh-CN" altLang="en-US" sz="2800">
                <a:latin typeface="Times New Roman" panose="02020603050405020304" pitchFamily="18" charset="0"/>
              </a:rPr>
              <a:t>整数</a:t>
            </a:r>
            <a:r>
              <a:rPr lang="en-US" altLang="zh-CN" sz="2800">
                <a:latin typeface="Times New Roman" panose="02020603050405020304" pitchFamily="18" charset="0"/>
              </a:rPr>
              <a:t>&gt;→digit &lt;</a:t>
            </a:r>
            <a:r>
              <a:rPr lang="zh-CN" altLang="en-US" sz="2800">
                <a:latin typeface="Times New Roman" panose="02020603050405020304" pitchFamily="18" charset="0"/>
              </a:rPr>
              <a:t>整数尾</a:t>
            </a:r>
            <a:r>
              <a:rPr lang="en-US" altLang="zh-CN" sz="2800">
                <a:latin typeface="Times New Roman" panose="02020603050405020304" pitchFamily="18" charset="0"/>
              </a:rPr>
              <a:t>&gt;</a:t>
            </a:r>
          </a:p>
          <a:p>
            <a:pPr algn="just" eaLnBrk="1" hangingPunct="1">
              <a:buFont typeface="Wingdings" panose="05000000000000000000" pitchFamily="2" charset="2"/>
              <a:buNone/>
            </a:pPr>
            <a:r>
              <a:rPr lang="en-US" altLang="zh-CN" sz="2800">
                <a:latin typeface="Times New Roman" panose="02020603050405020304" pitchFamily="18" charset="0"/>
              </a:rPr>
              <a:t>&lt;</a:t>
            </a:r>
            <a:r>
              <a:rPr lang="zh-CN" altLang="en-US" sz="2800">
                <a:latin typeface="Times New Roman" panose="02020603050405020304" pitchFamily="18" charset="0"/>
              </a:rPr>
              <a:t>整数尾</a:t>
            </a:r>
            <a:r>
              <a:rPr lang="en-US" altLang="zh-CN" sz="2800">
                <a:latin typeface="Times New Roman" panose="02020603050405020304" pitchFamily="18" charset="0"/>
              </a:rPr>
              <a:t>&gt;→</a:t>
            </a:r>
            <a:r>
              <a:rPr lang="en-US" altLang="zh-CN" sz="2800" i="1">
                <a:latin typeface="Times New Roman" panose="02020603050405020304" pitchFamily="18" charset="0"/>
              </a:rPr>
              <a:t>ε</a:t>
            </a:r>
            <a:r>
              <a:rPr lang="en-US" altLang="zh-CN" sz="2800">
                <a:latin typeface="Times New Roman" panose="02020603050405020304" pitchFamily="18" charset="0"/>
              </a:rPr>
              <a:t>| digit&lt;</a:t>
            </a:r>
            <a:r>
              <a:rPr lang="zh-CN" altLang="en-US" sz="2800">
                <a:latin typeface="Times New Roman" panose="02020603050405020304" pitchFamily="18" charset="0"/>
              </a:rPr>
              <a:t>整数尾</a:t>
            </a:r>
            <a:r>
              <a:rPr lang="en-US" altLang="zh-CN" sz="2800">
                <a:latin typeface="Times New Roman" panose="02020603050405020304" pitchFamily="18" charset="0"/>
              </a:rPr>
              <a:t>&gt; 	</a:t>
            </a:r>
          </a:p>
          <a:p>
            <a:pPr algn="just" eaLnBrk="1" hangingPunct="1">
              <a:buFont typeface="Wingdings" panose="05000000000000000000" pitchFamily="2" charset="2"/>
              <a:buNone/>
            </a:pPr>
            <a:r>
              <a:rPr lang="en-US" altLang="zh-CN" sz="2800">
                <a:latin typeface="Times New Roman" panose="02020603050405020304" pitchFamily="18" charset="0"/>
              </a:rPr>
              <a:t>&lt;</a:t>
            </a:r>
            <a:r>
              <a:rPr lang="zh-CN" altLang="en-US" sz="2800">
                <a:latin typeface="Times New Roman" panose="02020603050405020304" pitchFamily="18" charset="0"/>
              </a:rPr>
              <a:t>赋值号</a:t>
            </a:r>
            <a:r>
              <a:rPr lang="en-US" altLang="zh-CN" sz="2800">
                <a:latin typeface="Times New Roman" panose="02020603050405020304" pitchFamily="18" charset="0"/>
              </a:rPr>
              <a:t>&gt;→:=</a:t>
            </a:r>
          </a:p>
          <a:p>
            <a:pPr algn="just" eaLnBrk="1" hangingPunct="1">
              <a:buFont typeface="Wingdings" panose="05000000000000000000" pitchFamily="2" charset="2"/>
              <a:buNone/>
            </a:pPr>
            <a:r>
              <a:rPr lang="en-US" altLang="zh-CN" sz="2800">
                <a:latin typeface="Times New Roman" panose="02020603050405020304" pitchFamily="18" charset="0"/>
              </a:rPr>
              <a:t>&lt;</a:t>
            </a:r>
            <a:r>
              <a:rPr lang="zh-CN" altLang="en-US" sz="2800">
                <a:latin typeface="Times New Roman" panose="02020603050405020304" pitchFamily="18" charset="0"/>
              </a:rPr>
              <a:t>加号</a:t>
            </a:r>
            <a:r>
              <a:rPr lang="en-US" altLang="zh-CN" sz="2800">
                <a:latin typeface="Times New Roman" panose="02020603050405020304" pitchFamily="18" charset="0"/>
              </a:rPr>
              <a:t>&gt;→+</a:t>
            </a:r>
          </a:p>
          <a:p>
            <a:pPr algn="just" eaLnBrk="1" hangingPunct="1">
              <a:buFont typeface="Wingdings" panose="05000000000000000000" pitchFamily="2" charset="2"/>
              <a:buNone/>
            </a:pPr>
            <a:r>
              <a:rPr lang="en-US" altLang="zh-CN" sz="2800">
                <a:latin typeface="Times New Roman" panose="02020603050405020304" pitchFamily="18" charset="0"/>
              </a:rPr>
              <a:t>&lt;</a:t>
            </a:r>
            <a:r>
              <a:rPr lang="zh-CN" altLang="en-US" sz="2800">
                <a:latin typeface="Times New Roman" panose="02020603050405020304" pitchFamily="18" charset="0"/>
              </a:rPr>
              <a:t>等号</a:t>
            </a:r>
            <a:r>
              <a:rPr lang="en-US" altLang="zh-CN" sz="2800">
                <a:latin typeface="Times New Roman" panose="02020603050405020304" pitchFamily="18" charset="0"/>
              </a:rPr>
              <a:t>&gt;→=</a:t>
            </a:r>
          </a:p>
          <a:p>
            <a:pPr algn="just" eaLnBrk="1" hangingPunct="1">
              <a:buFont typeface="Wingdings" panose="05000000000000000000" pitchFamily="2" charset="2"/>
              <a:buNone/>
            </a:pPr>
            <a:r>
              <a:rPr lang="en-US" altLang="zh-CN" sz="2800">
                <a:latin typeface="Times New Roman" panose="02020603050405020304" pitchFamily="18" charset="0"/>
              </a:rPr>
              <a:t>…</a:t>
            </a:r>
          </a:p>
          <a:p>
            <a:pPr algn="just" eaLnBrk="1" hangingPunct="1">
              <a:buFont typeface="Wingdings" panose="05000000000000000000" pitchFamily="2" charset="2"/>
              <a:buNone/>
            </a:pPr>
            <a:r>
              <a:rPr lang="en-US" altLang="zh-CN" sz="2400">
                <a:latin typeface="Times New Roman" panose="02020603050405020304" pitchFamily="18" charset="0"/>
              </a:rPr>
              <a:t>(</a:t>
            </a:r>
            <a:r>
              <a:rPr lang="zh-CN" altLang="en-US" sz="2400">
                <a:latin typeface="Times New Roman" panose="02020603050405020304" pitchFamily="18" charset="0"/>
              </a:rPr>
              <a:t>其它：实数、算术运算符、关系运算符、分号、括号等）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76227">
                                            <p:txEl>
                                              <p:pRg st="0" end="0"/>
                                            </p:txEl>
                                          </p:spTgt>
                                        </p:tgtEl>
                                        <p:attrNameLst>
                                          <p:attrName>style.visibility</p:attrName>
                                        </p:attrNameLst>
                                      </p:cBhvr>
                                      <p:to>
                                        <p:strVal val="visible"/>
                                      </p:to>
                                    </p:set>
                                    <p:animEffect transition="in" filter="barn(inVertical)">
                                      <p:cBhvr>
                                        <p:cTn id="7" dur="500"/>
                                        <p:tgtEl>
                                          <p:spTgt spid="107622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par>
                                <p:cTn id="8" presetID="16" presetClass="entr" presetSubtype="21" fill="hold" grpId="0" nodeType="withEffect">
                                  <p:stCondLst>
                                    <p:cond delay="0"/>
                                  </p:stCondLst>
                                  <p:childTnLst>
                                    <p:set>
                                      <p:cBhvr>
                                        <p:cTn id="9" dur="1" fill="hold">
                                          <p:stCondLst>
                                            <p:cond delay="0"/>
                                          </p:stCondLst>
                                        </p:cTn>
                                        <p:tgtEl>
                                          <p:spTgt spid="1076227">
                                            <p:txEl>
                                              <p:pRg st="1" end="1"/>
                                            </p:txEl>
                                          </p:spTgt>
                                        </p:tgtEl>
                                        <p:attrNameLst>
                                          <p:attrName>style.visibility</p:attrName>
                                        </p:attrNameLst>
                                      </p:cBhvr>
                                      <p:to>
                                        <p:strVal val="visible"/>
                                      </p:to>
                                    </p:set>
                                    <p:animEffect transition="in" filter="barn(inVertical)">
                                      <p:cBhvr>
                                        <p:cTn id="10" dur="500"/>
                                        <p:tgtEl>
                                          <p:spTgt spid="1076227">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TYPE.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076227">
                                            <p:txEl>
                                              <p:pRg st="2" end="2"/>
                                            </p:txEl>
                                          </p:spTgt>
                                        </p:tgtEl>
                                        <p:attrNameLst>
                                          <p:attrName>style.visibility</p:attrName>
                                        </p:attrNameLst>
                                      </p:cBhvr>
                                      <p:to>
                                        <p:strVal val="visible"/>
                                      </p:to>
                                    </p:set>
                                    <p:animEffect transition="in" filter="barn(inVertical)">
                                      <p:cBhvr>
                                        <p:cTn id="15" dur="500"/>
                                        <p:tgtEl>
                                          <p:spTgt spid="1076227">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TYPE.WAV"/>
                                        </p:tgtEl>
                                      </p:cMediaNode>
                                    </p:audio>
                                  </p:subTnLst>
                                </p:cTn>
                              </p:par>
                              <p:par>
                                <p:cTn id="16" presetID="16" presetClass="entr" presetSubtype="21" fill="hold" grpId="0" nodeType="withEffect">
                                  <p:stCondLst>
                                    <p:cond delay="0"/>
                                  </p:stCondLst>
                                  <p:childTnLst>
                                    <p:set>
                                      <p:cBhvr>
                                        <p:cTn id="17" dur="1" fill="hold">
                                          <p:stCondLst>
                                            <p:cond delay="0"/>
                                          </p:stCondLst>
                                        </p:cTn>
                                        <p:tgtEl>
                                          <p:spTgt spid="1076227">
                                            <p:txEl>
                                              <p:pRg st="3" end="3"/>
                                            </p:txEl>
                                          </p:spTgt>
                                        </p:tgtEl>
                                        <p:attrNameLst>
                                          <p:attrName>style.visibility</p:attrName>
                                        </p:attrNameLst>
                                      </p:cBhvr>
                                      <p:to>
                                        <p:strVal val="visible"/>
                                      </p:to>
                                    </p:set>
                                    <p:animEffect transition="in" filter="barn(inVertical)">
                                      <p:cBhvr>
                                        <p:cTn id="18" dur="500"/>
                                        <p:tgtEl>
                                          <p:spTgt spid="1076227">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TYPE.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076227">
                                            <p:txEl>
                                              <p:pRg st="4" end="4"/>
                                            </p:txEl>
                                          </p:spTgt>
                                        </p:tgtEl>
                                        <p:attrNameLst>
                                          <p:attrName>style.visibility</p:attrName>
                                        </p:attrNameLst>
                                      </p:cBhvr>
                                      <p:to>
                                        <p:strVal val="visible"/>
                                      </p:to>
                                    </p:set>
                                    <p:animEffect transition="in" filter="barn(inVertical)">
                                      <p:cBhvr>
                                        <p:cTn id="23" dur="500"/>
                                        <p:tgtEl>
                                          <p:spTgt spid="1076227">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TYPE.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076227">
                                            <p:txEl>
                                              <p:pRg st="5" end="5"/>
                                            </p:txEl>
                                          </p:spTgt>
                                        </p:tgtEl>
                                        <p:attrNameLst>
                                          <p:attrName>style.visibility</p:attrName>
                                        </p:attrNameLst>
                                      </p:cBhvr>
                                      <p:to>
                                        <p:strVal val="visible"/>
                                      </p:to>
                                    </p:set>
                                    <p:animEffect transition="in" filter="barn(inVertical)">
                                      <p:cBhvr>
                                        <p:cTn id="28" dur="500"/>
                                        <p:tgtEl>
                                          <p:spTgt spid="1076227">
                                            <p:txEl>
                                              <p:pRg st="5" end="5"/>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2" name="TYPE.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076227">
                                            <p:txEl>
                                              <p:pRg st="6" end="6"/>
                                            </p:txEl>
                                          </p:spTgt>
                                        </p:tgtEl>
                                        <p:attrNameLst>
                                          <p:attrName>style.visibility</p:attrName>
                                        </p:attrNameLst>
                                      </p:cBhvr>
                                      <p:to>
                                        <p:strVal val="visible"/>
                                      </p:to>
                                    </p:set>
                                    <p:animEffect transition="in" filter="barn(inVertical)">
                                      <p:cBhvr>
                                        <p:cTn id="33" dur="500"/>
                                        <p:tgtEl>
                                          <p:spTgt spid="1076227">
                                            <p:txEl>
                                              <p:pRg st="6" end="6"/>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2" name="TYPE.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076227">
                                            <p:txEl>
                                              <p:pRg st="7" end="7"/>
                                            </p:txEl>
                                          </p:spTgt>
                                        </p:tgtEl>
                                        <p:attrNameLst>
                                          <p:attrName>style.visibility</p:attrName>
                                        </p:attrNameLst>
                                      </p:cBhvr>
                                      <p:to>
                                        <p:strVal val="visible"/>
                                      </p:to>
                                    </p:set>
                                    <p:animEffect transition="in" filter="barn(inVertical)">
                                      <p:cBhvr>
                                        <p:cTn id="38" dur="500"/>
                                        <p:tgtEl>
                                          <p:spTgt spid="1076227">
                                            <p:txEl>
                                              <p:pRg st="7" end="7"/>
                                            </p:txEl>
                                          </p:spTgt>
                                        </p:tgtEl>
                                      </p:cBhvr>
                                    </p:animEffect>
                                  </p:childTnLst>
                                  <p:subTnLst>
                                    <p:audio>
                                      <p:cMediaNode>
                                        <p:cTn display="0" masterRel="sameClick">
                                          <p:stCondLst>
                                            <p:cond evt="begin" delay="0">
                                              <p:tn val="36"/>
                                            </p:cond>
                                          </p:stCondLst>
                                          <p:endCondLst>
                                            <p:cond evt="onStopAudio" delay="0">
                                              <p:tgtEl>
                                                <p:sldTgt/>
                                              </p:tgtEl>
                                            </p:cond>
                                          </p:endCondLst>
                                        </p:cTn>
                                        <p:tgtEl>
                                          <p:sndTgt r:embed="rId2" name="TYPE.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1076227">
                                            <p:txEl>
                                              <p:pRg st="8" end="8"/>
                                            </p:txEl>
                                          </p:spTgt>
                                        </p:tgtEl>
                                        <p:attrNameLst>
                                          <p:attrName>style.visibility</p:attrName>
                                        </p:attrNameLst>
                                      </p:cBhvr>
                                      <p:to>
                                        <p:strVal val="visible"/>
                                      </p:to>
                                    </p:set>
                                    <p:animEffect transition="in" filter="barn(inVertical)">
                                      <p:cBhvr>
                                        <p:cTn id="43" dur="500"/>
                                        <p:tgtEl>
                                          <p:spTgt spid="1076227">
                                            <p:txEl>
                                              <p:pRg st="8" end="8"/>
                                            </p:txEl>
                                          </p:spTgt>
                                        </p:tgtEl>
                                      </p:cBhvr>
                                    </p:animEffect>
                                  </p:childTnLst>
                                  <p:subTnLst>
                                    <p:audio>
                                      <p:cMediaNode>
                                        <p:cTn display="0" masterRel="sameClick">
                                          <p:stCondLst>
                                            <p:cond evt="begin" delay="0">
                                              <p:tn val="41"/>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6227" grpId="0" uiExpand="1"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A7E7A60-45E2-422B-9BFD-8349F8109750}"/>
              </a:ext>
            </a:extLst>
          </p:cNvPr>
          <p:cNvSpPr>
            <a:spLocks noGrp="1"/>
          </p:cNvSpPr>
          <p:nvPr>
            <p:ph type="dt" sz="quarter" idx="10"/>
          </p:nvPr>
        </p:nvSpPr>
        <p:spPr>
          <a:xfrm>
            <a:off x="457200" y="6245225"/>
            <a:ext cx="2133600" cy="476250"/>
          </a:xfrm>
          <a:ln>
            <a:miter lim="800000"/>
            <a:headEnd/>
            <a:tailEnd/>
          </a:ln>
        </p:spPr>
        <p:txBody>
          <a:bodyPr anchor="t"/>
          <a:lstStyle/>
          <a:p>
            <a:pPr>
              <a:defRPr/>
            </a:pPr>
            <a:fld id="{52ACCFEB-3BC4-4BE5-B425-C1D653089604}" type="datetime1">
              <a:rPr lang="zh-CN" altLang="en-US">
                <a:latin typeface="+mn-lt"/>
              </a:rPr>
              <a:pPr>
                <a:defRPr/>
              </a:pPr>
              <a:t>2020/12/14</a:t>
            </a:fld>
            <a:endParaRPr lang="en-US" altLang="zh-CN">
              <a:latin typeface="+mn-lt"/>
            </a:endParaRPr>
          </a:p>
        </p:txBody>
      </p:sp>
      <p:sp>
        <p:nvSpPr>
          <p:cNvPr id="64515" name="灯片编号占位符 5">
            <a:extLst>
              <a:ext uri="{FF2B5EF4-FFF2-40B4-BE49-F238E27FC236}">
                <a16:creationId xmlns:a16="http://schemas.microsoft.com/office/drawing/2014/main" id="{057204DD-0541-4F77-B590-95A9F64A5475}"/>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4C0C7961-25D7-42BA-8282-167597909CAC}" type="slidenum">
              <a:rPr lang="en-US" altLang="zh-CN" sz="1400" b="0">
                <a:ea typeface="宋体" panose="02010600030101010101" pitchFamily="2" charset="-122"/>
              </a:rPr>
              <a:pPr>
                <a:spcBef>
                  <a:spcPct val="0"/>
                </a:spcBef>
                <a:buClrTx/>
                <a:buSzTx/>
                <a:buFontTx/>
                <a:buNone/>
              </a:pPr>
              <a:t>58</a:t>
            </a:fld>
            <a:endParaRPr lang="en-US" altLang="zh-CN" sz="1400" b="0">
              <a:ea typeface="宋体" panose="02010600030101010101" pitchFamily="2" charset="-122"/>
            </a:endParaRPr>
          </a:p>
        </p:txBody>
      </p:sp>
      <p:sp>
        <p:nvSpPr>
          <p:cNvPr id="64516" name="Rectangle 2">
            <a:extLst>
              <a:ext uri="{FF2B5EF4-FFF2-40B4-BE49-F238E27FC236}">
                <a16:creationId xmlns:a16="http://schemas.microsoft.com/office/drawing/2014/main" id="{674548DF-8B6D-44D4-8D98-B6902A74F531}"/>
              </a:ext>
            </a:extLst>
          </p:cNvPr>
          <p:cNvSpPr>
            <a:spLocks noGrp="1" noChangeArrowheads="1"/>
          </p:cNvSpPr>
          <p:nvPr>
            <p:ph type="title" idx="4294967295"/>
          </p:nvPr>
        </p:nvSpPr>
        <p:spPr>
          <a:xfrm>
            <a:off x="1258888" y="506413"/>
            <a:ext cx="5834062" cy="762000"/>
          </a:xfrm>
          <a:noFill/>
        </p:spPr>
        <p:txBody>
          <a:bodyPr lIns="92075" tIns="46038" rIns="92075" bIns="46038" anchor="ctr"/>
          <a:lstStyle/>
          <a:p>
            <a:pPr eaLnBrk="1" hangingPunct="1"/>
            <a:r>
              <a:rPr lang="en-US" altLang="zh-CN">
                <a:latin typeface="Times New Roman" panose="02020603050405020304" pitchFamily="18" charset="0"/>
              </a:rPr>
              <a:t>3.2.4 </a:t>
            </a:r>
            <a:r>
              <a:rPr lang="zh-CN" altLang="en-US">
                <a:latin typeface="Times New Roman" panose="02020603050405020304" pitchFamily="18" charset="0"/>
              </a:rPr>
              <a:t>有穷状态自动机</a:t>
            </a:r>
          </a:p>
        </p:txBody>
      </p:sp>
      <p:sp>
        <p:nvSpPr>
          <p:cNvPr id="62469" name="Rectangle 3">
            <a:extLst>
              <a:ext uri="{FF2B5EF4-FFF2-40B4-BE49-F238E27FC236}">
                <a16:creationId xmlns:a16="http://schemas.microsoft.com/office/drawing/2014/main" id="{F38166C3-E21C-4ACE-86B1-121C0927A6D0}"/>
              </a:ext>
            </a:extLst>
          </p:cNvPr>
          <p:cNvSpPr>
            <a:spLocks noGrp="1" noChangeArrowheads="1"/>
          </p:cNvSpPr>
          <p:nvPr>
            <p:ph type="body" idx="4294967295"/>
          </p:nvPr>
        </p:nvSpPr>
        <p:spPr>
          <a:xfrm>
            <a:off x="323850" y="1701800"/>
            <a:ext cx="8686800" cy="4032250"/>
          </a:xfrm>
          <a:noFill/>
        </p:spPr>
        <p:txBody>
          <a:bodyPr lIns="92075" tIns="46038" rIns="92075" bIns="46038"/>
          <a:lstStyle/>
          <a:p>
            <a:pPr marL="0" indent="0" eaLnBrk="1" hangingPunct="1"/>
            <a:r>
              <a:rPr lang="en-US" altLang="zh-CN">
                <a:latin typeface="楷体_GB2312" pitchFamily="49" charset="-122"/>
              </a:rPr>
              <a:t> </a:t>
            </a:r>
            <a:r>
              <a:rPr lang="zh-CN" altLang="en-US">
                <a:latin typeface="楷体_GB2312" pitchFamily="49" charset="-122"/>
              </a:rPr>
              <a:t>正则语言的另一种等价描述</a:t>
            </a:r>
            <a:endParaRPr lang="en-US" altLang="zh-CN">
              <a:latin typeface="楷体_GB2312" pitchFamily="49" charset="-122"/>
            </a:endParaRPr>
          </a:p>
          <a:p>
            <a:pPr marL="0" indent="0" eaLnBrk="1" hangingPunct="1"/>
            <a:r>
              <a:rPr lang="en-US" altLang="zh-CN">
                <a:latin typeface="楷体_GB2312" pitchFamily="49" charset="-122"/>
              </a:rPr>
              <a:t> </a:t>
            </a:r>
            <a:r>
              <a:rPr lang="zh-CN" altLang="en-US">
                <a:latin typeface="楷体_GB2312" pitchFamily="49" charset="-122"/>
              </a:rPr>
              <a:t>从语言识别的角度实现对相应语言的刻画</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2469">
                                            <p:txEl>
                                              <p:pRg st="0" end="0"/>
                                            </p:txEl>
                                          </p:spTgt>
                                        </p:tgtEl>
                                        <p:attrNameLst>
                                          <p:attrName>style.visibility</p:attrName>
                                        </p:attrNameLst>
                                      </p:cBhvr>
                                      <p:to>
                                        <p:strVal val="visible"/>
                                      </p:to>
                                    </p:set>
                                    <p:animEffect transition="in" filter="barn(inVertical)">
                                      <p:cBhvr>
                                        <p:cTn id="7" dur="500"/>
                                        <p:tgtEl>
                                          <p:spTgt spid="6246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62469">
                                            <p:txEl>
                                              <p:pRg st="1" end="1"/>
                                            </p:txEl>
                                          </p:spTgt>
                                        </p:tgtEl>
                                        <p:attrNameLst>
                                          <p:attrName>style.visibility</p:attrName>
                                        </p:attrNameLst>
                                      </p:cBhvr>
                                      <p:to>
                                        <p:strVal val="visible"/>
                                      </p:to>
                                    </p:set>
                                    <p:animEffect transition="in" filter="barn(inVertical)">
                                      <p:cBhvr>
                                        <p:cTn id="12" dur="500"/>
                                        <p:tgtEl>
                                          <p:spTgt spid="6246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A881E28-1BAD-47D9-AD1C-8170058DF67D}"/>
              </a:ext>
            </a:extLst>
          </p:cNvPr>
          <p:cNvSpPr>
            <a:spLocks noGrp="1"/>
          </p:cNvSpPr>
          <p:nvPr>
            <p:ph type="dt" sz="quarter" idx="10"/>
          </p:nvPr>
        </p:nvSpPr>
        <p:spPr>
          <a:xfrm>
            <a:off x="457200" y="6245225"/>
            <a:ext cx="2133600" cy="476250"/>
          </a:xfrm>
          <a:ln>
            <a:miter lim="800000"/>
            <a:headEnd/>
            <a:tailEnd/>
          </a:ln>
        </p:spPr>
        <p:txBody>
          <a:bodyPr anchor="t"/>
          <a:lstStyle/>
          <a:p>
            <a:pPr>
              <a:defRPr/>
            </a:pPr>
            <a:fld id="{52ACCFEB-3BC4-4BE5-B425-C1D653089604}" type="datetime1">
              <a:rPr lang="zh-CN" altLang="en-US">
                <a:latin typeface="+mn-lt"/>
              </a:rPr>
              <a:pPr>
                <a:defRPr/>
              </a:pPr>
              <a:t>2020/12/14</a:t>
            </a:fld>
            <a:endParaRPr lang="en-US" altLang="zh-CN">
              <a:latin typeface="+mn-lt"/>
            </a:endParaRPr>
          </a:p>
        </p:txBody>
      </p:sp>
      <p:sp>
        <p:nvSpPr>
          <p:cNvPr id="65539" name="灯片编号占位符 5">
            <a:extLst>
              <a:ext uri="{FF2B5EF4-FFF2-40B4-BE49-F238E27FC236}">
                <a16:creationId xmlns:a16="http://schemas.microsoft.com/office/drawing/2014/main" id="{3EA7630D-D14A-439E-937A-999FB1362555}"/>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E8478410-A03E-41B0-9E9C-D9FA388E59DA}" type="slidenum">
              <a:rPr lang="en-US" altLang="zh-CN" sz="1400" b="0">
                <a:ea typeface="宋体" panose="02010600030101010101" pitchFamily="2" charset="-122"/>
              </a:rPr>
              <a:pPr>
                <a:spcBef>
                  <a:spcPct val="0"/>
                </a:spcBef>
                <a:buClrTx/>
                <a:buSzTx/>
                <a:buFontTx/>
                <a:buNone/>
              </a:pPr>
              <a:t>59</a:t>
            </a:fld>
            <a:endParaRPr lang="en-US" altLang="zh-CN" sz="1400" b="0">
              <a:ea typeface="宋体" panose="02010600030101010101" pitchFamily="2" charset="-122"/>
            </a:endParaRPr>
          </a:p>
        </p:txBody>
      </p:sp>
      <p:sp>
        <p:nvSpPr>
          <p:cNvPr id="65540" name="Rectangle 2">
            <a:extLst>
              <a:ext uri="{FF2B5EF4-FFF2-40B4-BE49-F238E27FC236}">
                <a16:creationId xmlns:a16="http://schemas.microsoft.com/office/drawing/2014/main" id="{54F071D0-B404-49D0-BFC6-EB4261983C20}"/>
              </a:ext>
            </a:extLst>
          </p:cNvPr>
          <p:cNvSpPr>
            <a:spLocks noGrp="1" noChangeArrowheads="1"/>
          </p:cNvSpPr>
          <p:nvPr>
            <p:ph type="title" idx="4294967295"/>
          </p:nvPr>
        </p:nvSpPr>
        <p:spPr>
          <a:xfrm>
            <a:off x="1258888" y="506413"/>
            <a:ext cx="5834062" cy="762000"/>
          </a:xfrm>
          <a:noFill/>
        </p:spPr>
        <p:txBody>
          <a:bodyPr lIns="92075" tIns="46038" rIns="92075" bIns="46038" anchor="ctr"/>
          <a:lstStyle/>
          <a:p>
            <a:pPr eaLnBrk="1" hangingPunct="1"/>
            <a:r>
              <a:rPr lang="en-US" altLang="zh-CN">
                <a:latin typeface="Times New Roman" panose="02020603050405020304" pitchFamily="18" charset="0"/>
              </a:rPr>
              <a:t>3.2.4 </a:t>
            </a:r>
            <a:r>
              <a:rPr lang="zh-CN" altLang="en-US">
                <a:latin typeface="Times New Roman" panose="02020603050405020304" pitchFamily="18" charset="0"/>
              </a:rPr>
              <a:t>有穷状态自动机</a:t>
            </a:r>
          </a:p>
        </p:txBody>
      </p:sp>
      <p:sp>
        <p:nvSpPr>
          <p:cNvPr id="62469" name="Rectangle 3">
            <a:extLst>
              <a:ext uri="{FF2B5EF4-FFF2-40B4-BE49-F238E27FC236}">
                <a16:creationId xmlns:a16="http://schemas.microsoft.com/office/drawing/2014/main" id="{4F862E9C-73B8-4633-B283-B3A732ADB091}"/>
              </a:ext>
            </a:extLst>
          </p:cNvPr>
          <p:cNvSpPr>
            <a:spLocks noGrp="1" noChangeArrowheads="1"/>
          </p:cNvSpPr>
          <p:nvPr>
            <p:ph type="body" idx="4294967295"/>
          </p:nvPr>
        </p:nvSpPr>
        <p:spPr>
          <a:xfrm>
            <a:off x="323850" y="1484313"/>
            <a:ext cx="8686800" cy="4824412"/>
          </a:xfrm>
          <a:noFill/>
        </p:spPr>
        <p:txBody>
          <a:bodyPr lIns="92075" tIns="46038" rIns="92075" bIns="46038"/>
          <a:lstStyle/>
          <a:p>
            <a:pPr marL="0" indent="0" eaLnBrk="1" hangingPunct="1"/>
            <a:r>
              <a:rPr lang="zh-CN" altLang="en-US">
                <a:latin typeface="楷体_GB2312" pitchFamily="49" charset="-122"/>
              </a:rPr>
              <a:t>具有</a:t>
            </a:r>
            <a:r>
              <a:rPr lang="zh-CN" altLang="en-US" u="sng">
                <a:latin typeface="楷体_GB2312" pitchFamily="49" charset="-122"/>
              </a:rPr>
              <a:t>离散输入输出的系统</a:t>
            </a:r>
            <a:r>
              <a:rPr lang="zh-CN" altLang="en-US">
                <a:latin typeface="楷体_GB2312" pitchFamily="49" charset="-122"/>
              </a:rPr>
              <a:t>的数学模型</a:t>
            </a:r>
          </a:p>
          <a:p>
            <a:pPr marL="0" indent="0" eaLnBrk="1" hangingPunct="1"/>
            <a:r>
              <a:rPr lang="zh-CN" altLang="en-US">
                <a:latin typeface="楷体_GB2312" pitchFamily="49" charset="-122"/>
              </a:rPr>
              <a:t>具有</a:t>
            </a:r>
            <a:r>
              <a:rPr lang="zh-CN" altLang="en-US">
                <a:solidFill>
                  <a:srgbClr val="FF0000"/>
                </a:solidFill>
                <a:latin typeface="楷体_GB2312" pitchFamily="49" charset="-122"/>
              </a:rPr>
              <a:t>有穷个内部状态</a:t>
            </a:r>
            <a:r>
              <a:rPr lang="zh-CN" altLang="en-US">
                <a:latin typeface="楷体_GB2312" pitchFamily="49" charset="-122"/>
              </a:rPr>
              <a:t>，不同状态代表不同意义</a:t>
            </a:r>
          </a:p>
          <a:p>
            <a:pPr marL="0" indent="0" eaLnBrk="1" hangingPunct="1"/>
            <a:r>
              <a:rPr lang="zh-CN" altLang="en-US">
                <a:latin typeface="楷体_GB2312" pitchFamily="49" charset="-122"/>
              </a:rPr>
              <a:t>系统只需根据当前所处的</a:t>
            </a:r>
            <a:r>
              <a:rPr lang="zh-CN" altLang="en-US">
                <a:solidFill>
                  <a:srgbClr val="FF0000"/>
                </a:solidFill>
                <a:latin typeface="楷体_GB2312" pitchFamily="49" charset="-122"/>
              </a:rPr>
              <a:t>状态</a:t>
            </a:r>
            <a:r>
              <a:rPr lang="zh-CN" altLang="en-US">
                <a:latin typeface="楷体_GB2312" pitchFamily="49" charset="-122"/>
              </a:rPr>
              <a:t>和面临的</a:t>
            </a:r>
            <a:r>
              <a:rPr lang="zh-CN" altLang="en-US">
                <a:solidFill>
                  <a:srgbClr val="FF0000"/>
                </a:solidFill>
                <a:latin typeface="楷体_GB2312" pitchFamily="49" charset="-122"/>
              </a:rPr>
              <a:t>输入</a:t>
            </a:r>
            <a:r>
              <a:rPr lang="zh-CN" altLang="en-US">
                <a:latin typeface="楷体_GB2312" pitchFamily="49" charset="-122"/>
              </a:rPr>
              <a:t>就能确定</a:t>
            </a:r>
            <a:r>
              <a:rPr lang="zh-CN" altLang="en-US">
                <a:solidFill>
                  <a:srgbClr val="FF0000"/>
                </a:solidFill>
                <a:latin typeface="楷体_GB2312" pitchFamily="49" charset="-122"/>
              </a:rPr>
              <a:t>后继</a:t>
            </a:r>
            <a:r>
              <a:rPr lang="zh-CN" altLang="en-US">
                <a:latin typeface="楷体_GB2312" pitchFamily="49" charset="-122"/>
              </a:rPr>
              <a:t>的行为</a:t>
            </a:r>
            <a:endParaRPr lang="en-US" altLang="zh-CN">
              <a:latin typeface="楷体_GB2312" pitchFamily="49" charset="-122"/>
            </a:endParaRPr>
          </a:p>
          <a:p>
            <a:pPr marL="0" indent="0" eaLnBrk="1" hangingPunct="1"/>
            <a:r>
              <a:rPr lang="zh-CN" altLang="en-US">
                <a:latin typeface="楷体_GB2312" pitchFamily="49" charset="-122"/>
              </a:rPr>
              <a:t>处理完当前输入后系统的状态将发生变化</a:t>
            </a:r>
          </a:p>
          <a:p>
            <a:pPr marL="0" indent="0" eaLnBrk="1" hangingPunct="1"/>
            <a:r>
              <a:rPr lang="zh-CN" altLang="en-US">
                <a:latin typeface="楷体_GB2312" pitchFamily="49" charset="-122"/>
              </a:rPr>
              <a:t>具有</a:t>
            </a:r>
            <a:r>
              <a:rPr lang="zh-CN" altLang="en-US">
                <a:solidFill>
                  <a:srgbClr val="FF0000"/>
                </a:solidFill>
                <a:latin typeface="楷体_GB2312" pitchFamily="49" charset="-122"/>
              </a:rPr>
              <a:t>初始状态</a:t>
            </a:r>
            <a:r>
              <a:rPr lang="zh-CN" altLang="en-US">
                <a:latin typeface="楷体_GB2312" pitchFamily="49" charset="-122"/>
              </a:rPr>
              <a:t>，系统在该状态下开始进行某个句子的处理</a:t>
            </a:r>
            <a:endParaRPr lang="en-US" altLang="zh-CN">
              <a:latin typeface="楷体_GB2312" pitchFamily="49" charset="-122"/>
            </a:endParaRPr>
          </a:p>
          <a:p>
            <a:pPr marL="0" indent="0" eaLnBrk="1" hangingPunct="1"/>
            <a:r>
              <a:rPr lang="zh-CN" altLang="en-US">
                <a:solidFill>
                  <a:srgbClr val="FF0000"/>
                </a:solidFill>
                <a:latin typeface="楷体_GB2312" pitchFamily="49" charset="-122"/>
              </a:rPr>
              <a:t>终止状态</a:t>
            </a:r>
            <a:r>
              <a:rPr lang="zh-CN" altLang="en-US">
                <a:latin typeface="楷体_GB2312" pitchFamily="49" charset="-122"/>
              </a:rPr>
              <a:t>集合，该状态表示到目前为止所读入的字符构成的字符串是语言的一个句子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2469">
                                            <p:txEl>
                                              <p:pRg st="0" end="0"/>
                                            </p:txEl>
                                          </p:spTgt>
                                        </p:tgtEl>
                                        <p:attrNameLst>
                                          <p:attrName>style.visibility</p:attrName>
                                        </p:attrNameLst>
                                      </p:cBhvr>
                                      <p:to>
                                        <p:strVal val="visible"/>
                                      </p:to>
                                    </p:set>
                                    <p:animEffect transition="in" filter="barn(inVertical)">
                                      <p:cBhvr>
                                        <p:cTn id="7" dur="500"/>
                                        <p:tgtEl>
                                          <p:spTgt spid="6246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62469">
                                            <p:txEl>
                                              <p:pRg st="1" end="1"/>
                                            </p:txEl>
                                          </p:spTgt>
                                        </p:tgtEl>
                                        <p:attrNameLst>
                                          <p:attrName>style.visibility</p:attrName>
                                        </p:attrNameLst>
                                      </p:cBhvr>
                                      <p:to>
                                        <p:strVal val="visible"/>
                                      </p:to>
                                    </p:set>
                                    <p:animEffect transition="in" filter="barn(inVertical)">
                                      <p:cBhvr>
                                        <p:cTn id="12" dur="500"/>
                                        <p:tgtEl>
                                          <p:spTgt spid="6246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62469">
                                            <p:txEl>
                                              <p:pRg st="2" end="2"/>
                                            </p:txEl>
                                          </p:spTgt>
                                        </p:tgtEl>
                                        <p:attrNameLst>
                                          <p:attrName>style.visibility</p:attrName>
                                        </p:attrNameLst>
                                      </p:cBhvr>
                                      <p:to>
                                        <p:strVal val="visible"/>
                                      </p:to>
                                    </p:set>
                                    <p:animEffect transition="in" filter="barn(inVertical)">
                                      <p:cBhvr>
                                        <p:cTn id="17" dur="500"/>
                                        <p:tgtEl>
                                          <p:spTgt spid="6246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62469">
                                            <p:txEl>
                                              <p:pRg st="3" end="3"/>
                                            </p:txEl>
                                          </p:spTgt>
                                        </p:tgtEl>
                                        <p:attrNameLst>
                                          <p:attrName>style.visibility</p:attrName>
                                        </p:attrNameLst>
                                      </p:cBhvr>
                                      <p:to>
                                        <p:strVal val="visible"/>
                                      </p:to>
                                    </p:set>
                                    <p:animEffect transition="in" filter="barn(inVertical)">
                                      <p:cBhvr>
                                        <p:cTn id="22" dur="500"/>
                                        <p:tgtEl>
                                          <p:spTgt spid="6246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62469">
                                            <p:txEl>
                                              <p:pRg st="4" end="4"/>
                                            </p:txEl>
                                          </p:spTgt>
                                        </p:tgtEl>
                                        <p:attrNameLst>
                                          <p:attrName>style.visibility</p:attrName>
                                        </p:attrNameLst>
                                      </p:cBhvr>
                                      <p:to>
                                        <p:strVal val="visible"/>
                                      </p:to>
                                    </p:set>
                                    <p:animEffect transition="in" filter="barn(inVertical)">
                                      <p:cBhvr>
                                        <p:cTn id="27" dur="500"/>
                                        <p:tgtEl>
                                          <p:spTgt spid="6246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nodeType="clickEffect">
                                  <p:stCondLst>
                                    <p:cond delay="0"/>
                                  </p:stCondLst>
                                  <p:childTnLst>
                                    <p:set>
                                      <p:cBhvr>
                                        <p:cTn id="31" dur="1" fill="hold">
                                          <p:stCondLst>
                                            <p:cond delay="0"/>
                                          </p:stCondLst>
                                        </p:cTn>
                                        <p:tgtEl>
                                          <p:spTgt spid="62469">
                                            <p:txEl>
                                              <p:pRg st="5" end="5"/>
                                            </p:txEl>
                                          </p:spTgt>
                                        </p:tgtEl>
                                        <p:attrNameLst>
                                          <p:attrName>style.visibility</p:attrName>
                                        </p:attrNameLst>
                                      </p:cBhvr>
                                      <p:to>
                                        <p:strVal val="visible"/>
                                      </p:to>
                                    </p:set>
                                    <p:animEffect transition="in" filter="barn(inVertical)">
                                      <p:cBhvr>
                                        <p:cTn id="32" dur="500"/>
                                        <p:tgtEl>
                                          <p:spTgt spid="6246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1">
            <a:extLst>
              <a:ext uri="{FF2B5EF4-FFF2-40B4-BE49-F238E27FC236}">
                <a16:creationId xmlns:a16="http://schemas.microsoft.com/office/drawing/2014/main" id="{46381860-8B27-4C11-B36C-D138CA36206D}"/>
              </a:ext>
            </a:extLst>
          </p:cNvPr>
          <p:cNvSpPr>
            <a:spLocks noGrp="1"/>
          </p:cNvSpPr>
          <p:nvPr>
            <p:ph type="dt" sz="quarter" idx="10"/>
          </p:nvPr>
        </p:nvSpPr>
        <p:spPr>
          <a:xfrm>
            <a:off x="457200" y="6245225"/>
            <a:ext cx="2133600" cy="476250"/>
          </a:xfrm>
          <a:ln>
            <a:miter lim="800000"/>
            <a:headEnd/>
            <a:tailEnd/>
          </a:ln>
        </p:spPr>
        <p:txBody>
          <a:bodyPr anchor="t"/>
          <a:lstStyle/>
          <a:p>
            <a:pPr>
              <a:defRPr/>
            </a:pPr>
            <a:fld id="{41EA0AAD-7FF5-4DE0-A1EA-E52A4EC5E8D6}" type="datetime1">
              <a:rPr lang="zh-CN" altLang="en-US">
                <a:latin typeface="+mn-lt"/>
              </a:rPr>
              <a:pPr>
                <a:defRPr/>
              </a:pPr>
              <a:t>2020/12/14</a:t>
            </a:fld>
            <a:endParaRPr lang="en-US" altLang="zh-CN">
              <a:latin typeface="+mn-lt"/>
            </a:endParaRPr>
          </a:p>
        </p:txBody>
      </p:sp>
      <p:sp>
        <p:nvSpPr>
          <p:cNvPr id="10243" name="灯片编号占位符 3">
            <a:extLst>
              <a:ext uri="{FF2B5EF4-FFF2-40B4-BE49-F238E27FC236}">
                <a16:creationId xmlns:a16="http://schemas.microsoft.com/office/drawing/2014/main" id="{9A4C8ADA-F389-4372-8E53-704F3A1B164E}"/>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926953D-5DB8-48EF-8525-0823EFB7D161}" type="slidenum">
              <a:rPr lang="en-US" altLang="zh-CN" sz="1400" b="0">
                <a:ea typeface="宋体" panose="02010600030101010101" pitchFamily="2" charset="-122"/>
              </a:rPr>
              <a:pPr>
                <a:spcBef>
                  <a:spcPct val="0"/>
                </a:spcBef>
                <a:buClrTx/>
                <a:buSzTx/>
                <a:buFontTx/>
                <a:buNone/>
              </a:pPr>
              <a:t>6</a:t>
            </a:fld>
            <a:endParaRPr lang="en-US" altLang="zh-CN" sz="1400" b="0">
              <a:ea typeface="宋体" panose="02010600030101010101" pitchFamily="2" charset="-122"/>
            </a:endParaRPr>
          </a:p>
        </p:txBody>
      </p:sp>
      <p:sp>
        <p:nvSpPr>
          <p:cNvPr id="10244" name="Text Box 2">
            <a:extLst>
              <a:ext uri="{FF2B5EF4-FFF2-40B4-BE49-F238E27FC236}">
                <a16:creationId xmlns:a16="http://schemas.microsoft.com/office/drawing/2014/main" id="{DABDA4D2-9BB4-452C-97BA-4DD050F7E4A6}"/>
              </a:ext>
            </a:extLst>
          </p:cNvPr>
          <p:cNvSpPr txBox="1">
            <a:spLocks noChangeArrowheads="1"/>
          </p:cNvSpPr>
          <p:nvPr/>
        </p:nvSpPr>
        <p:spPr bwMode="auto">
          <a:xfrm>
            <a:off x="463550" y="1592263"/>
            <a:ext cx="2209800" cy="457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130000"/>
              </a:lnSpc>
              <a:spcBef>
                <a:spcPct val="0"/>
              </a:spcBef>
              <a:buClrTx/>
              <a:buSzTx/>
              <a:buFontTx/>
              <a:buNone/>
            </a:pPr>
            <a:r>
              <a:rPr kumimoji="1" lang="zh-CN" altLang="en-US">
                <a:latin typeface="楷体_GB2312" pitchFamily="49" charset="-122"/>
              </a:rPr>
              <a:t>单词名称</a:t>
            </a:r>
          </a:p>
          <a:p>
            <a:pPr eaLnBrk="1" hangingPunct="1">
              <a:lnSpc>
                <a:spcPct val="130000"/>
              </a:lnSpc>
              <a:spcBef>
                <a:spcPct val="0"/>
              </a:spcBef>
              <a:buClrTx/>
              <a:buSzTx/>
              <a:buFontTx/>
              <a:buNone/>
            </a:pPr>
            <a:r>
              <a:rPr kumimoji="1" lang="zh-CN" altLang="en-US" sz="2400">
                <a:latin typeface="楷体_GB2312" pitchFamily="49" charset="-122"/>
              </a:rPr>
              <a:t>标识符</a:t>
            </a:r>
          </a:p>
          <a:p>
            <a:pPr eaLnBrk="1" hangingPunct="1">
              <a:lnSpc>
                <a:spcPct val="130000"/>
              </a:lnSpc>
              <a:spcBef>
                <a:spcPct val="0"/>
              </a:spcBef>
              <a:buClrTx/>
              <a:buSzTx/>
              <a:buFontTx/>
              <a:buNone/>
            </a:pPr>
            <a:r>
              <a:rPr kumimoji="1" lang="zh-CN" altLang="en-US" sz="2400">
                <a:latin typeface="楷体_GB2312" pitchFamily="49" charset="-122"/>
              </a:rPr>
              <a:t>无符号常数</a:t>
            </a:r>
            <a:r>
              <a:rPr kumimoji="1" lang="en-US" altLang="zh-CN" sz="2400">
                <a:latin typeface="楷体_GB2312" pitchFamily="49" charset="-122"/>
              </a:rPr>
              <a:t>(</a:t>
            </a:r>
            <a:r>
              <a:rPr kumimoji="1" lang="zh-CN" altLang="en-US" sz="2400">
                <a:latin typeface="楷体_GB2312" pitchFamily="49" charset="-122"/>
              </a:rPr>
              <a:t>整</a:t>
            </a:r>
            <a:r>
              <a:rPr kumimoji="1" lang="en-US" altLang="zh-CN" sz="2400">
                <a:latin typeface="楷体_GB2312" pitchFamily="49" charset="-122"/>
              </a:rPr>
              <a:t>)</a:t>
            </a:r>
          </a:p>
          <a:p>
            <a:pPr eaLnBrk="1" hangingPunct="1">
              <a:lnSpc>
                <a:spcPct val="130000"/>
              </a:lnSpc>
              <a:spcBef>
                <a:spcPct val="0"/>
              </a:spcBef>
              <a:buClrTx/>
              <a:buSzTx/>
              <a:buFontTx/>
              <a:buNone/>
            </a:pPr>
            <a:r>
              <a:rPr kumimoji="1" lang="zh-CN" altLang="en-US" sz="2400">
                <a:latin typeface="楷体_GB2312" pitchFamily="49" charset="-122"/>
              </a:rPr>
              <a:t>无符号浮点数</a:t>
            </a:r>
          </a:p>
          <a:p>
            <a:pPr eaLnBrk="1" hangingPunct="1">
              <a:lnSpc>
                <a:spcPct val="130000"/>
              </a:lnSpc>
              <a:spcBef>
                <a:spcPct val="0"/>
              </a:spcBef>
              <a:buClrTx/>
              <a:buSzTx/>
              <a:buFontTx/>
              <a:buNone/>
            </a:pPr>
            <a:r>
              <a:rPr kumimoji="1" lang="zh-CN" altLang="en-US" sz="2400">
                <a:latin typeface="楷体_GB2312" pitchFamily="49" charset="-122"/>
              </a:rPr>
              <a:t>布尔常数</a:t>
            </a:r>
          </a:p>
          <a:p>
            <a:pPr eaLnBrk="1" hangingPunct="1">
              <a:lnSpc>
                <a:spcPct val="130000"/>
              </a:lnSpc>
              <a:spcBef>
                <a:spcPct val="0"/>
              </a:spcBef>
              <a:buClrTx/>
              <a:buSzTx/>
              <a:buFontTx/>
              <a:buNone/>
            </a:pPr>
            <a:r>
              <a:rPr kumimoji="1" lang="zh-CN" altLang="en-US" sz="2400">
                <a:latin typeface="楷体_GB2312" pitchFamily="49" charset="-122"/>
              </a:rPr>
              <a:t>字符串常数</a:t>
            </a:r>
          </a:p>
          <a:p>
            <a:pPr eaLnBrk="1" hangingPunct="1">
              <a:lnSpc>
                <a:spcPct val="130000"/>
              </a:lnSpc>
              <a:spcBef>
                <a:spcPct val="0"/>
              </a:spcBef>
              <a:buClrTx/>
              <a:buSzTx/>
              <a:buFontTx/>
              <a:buNone/>
            </a:pPr>
            <a:r>
              <a:rPr kumimoji="1" lang="zh-CN" altLang="en-US" sz="2400">
                <a:latin typeface="楷体_GB2312" pitchFamily="49" charset="-122"/>
              </a:rPr>
              <a:t>关键字</a:t>
            </a:r>
          </a:p>
          <a:p>
            <a:pPr eaLnBrk="1" hangingPunct="1">
              <a:lnSpc>
                <a:spcPct val="130000"/>
              </a:lnSpc>
              <a:spcBef>
                <a:spcPct val="0"/>
              </a:spcBef>
              <a:buClrTx/>
              <a:buSzTx/>
              <a:buFontTx/>
              <a:buNone/>
            </a:pPr>
            <a:r>
              <a:rPr kumimoji="1" lang="zh-CN" altLang="en-US" sz="2400">
                <a:latin typeface="楷体_GB2312" pitchFamily="49" charset="-122"/>
              </a:rPr>
              <a:t>分界符</a:t>
            </a:r>
            <a:endParaRPr kumimoji="1" lang="en-US" altLang="zh-CN" sz="2400">
              <a:latin typeface="楷体_GB2312" pitchFamily="49" charset="-122"/>
            </a:endParaRPr>
          </a:p>
          <a:p>
            <a:pPr eaLnBrk="1" hangingPunct="1">
              <a:lnSpc>
                <a:spcPct val="130000"/>
              </a:lnSpc>
              <a:spcBef>
                <a:spcPct val="0"/>
              </a:spcBef>
              <a:buClrTx/>
              <a:buSzTx/>
              <a:buFontTx/>
              <a:buNone/>
            </a:pPr>
            <a:r>
              <a:rPr kumimoji="1" lang="zh-CN" altLang="en-US" sz="2400">
                <a:latin typeface="楷体_GB2312" pitchFamily="49" charset="-122"/>
              </a:rPr>
              <a:t>运算符</a:t>
            </a:r>
          </a:p>
        </p:txBody>
      </p:sp>
      <p:sp>
        <p:nvSpPr>
          <p:cNvPr id="10245" name="Text Box 3">
            <a:extLst>
              <a:ext uri="{FF2B5EF4-FFF2-40B4-BE49-F238E27FC236}">
                <a16:creationId xmlns:a16="http://schemas.microsoft.com/office/drawing/2014/main" id="{D41B43D6-BBE4-4279-8E8A-BC9A42A2D8AA}"/>
              </a:ext>
            </a:extLst>
          </p:cNvPr>
          <p:cNvSpPr txBox="1">
            <a:spLocks noChangeArrowheads="1"/>
          </p:cNvSpPr>
          <p:nvPr/>
        </p:nvSpPr>
        <p:spPr bwMode="auto">
          <a:xfrm>
            <a:off x="2806700" y="1557338"/>
            <a:ext cx="2120900" cy="457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lnSpc>
                <a:spcPct val="130000"/>
              </a:lnSpc>
              <a:spcBef>
                <a:spcPct val="0"/>
              </a:spcBef>
              <a:buClrTx/>
              <a:buSzTx/>
              <a:buFontTx/>
              <a:buNone/>
            </a:pPr>
            <a:r>
              <a:rPr kumimoji="1" lang="zh-CN" altLang="en-US">
                <a:latin typeface="楷体_GB2312" pitchFamily="49" charset="-122"/>
              </a:rPr>
              <a:t>类别编码</a:t>
            </a:r>
          </a:p>
          <a:p>
            <a:pPr algn="ctr" eaLnBrk="1" hangingPunct="1">
              <a:lnSpc>
                <a:spcPct val="130000"/>
              </a:lnSpc>
              <a:spcBef>
                <a:spcPct val="0"/>
              </a:spcBef>
              <a:buClrTx/>
              <a:buSzTx/>
              <a:buFontTx/>
              <a:buNone/>
            </a:pPr>
            <a:r>
              <a:rPr kumimoji="1" lang="en-US" altLang="zh-CN" sz="2400">
                <a:latin typeface="楷体_GB2312" pitchFamily="49" charset="-122"/>
              </a:rPr>
              <a:t>1</a:t>
            </a:r>
          </a:p>
          <a:p>
            <a:pPr algn="ctr" eaLnBrk="1" hangingPunct="1">
              <a:lnSpc>
                <a:spcPct val="130000"/>
              </a:lnSpc>
              <a:spcBef>
                <a:spcPct val="0"/>
              </a:spcBef>
              <a:buClrTx/>
              <a:buSzTx/>
              <a:buFontTx/>
              <a:buNone/>
            </a:pPr>
            <a:r>
              <a:rPr kumimoji="1" lang="en-US" altLang="zh-CN" sz="2400">
                <a:latin typeface="楷体_GB2312" pitchFamily="49" charset="-122"/>
              </a:rPr>
              <a:t>2</a:t>
            </a:r>
          </a:p>
          <a:p>
            <a:pPr algn="ctr" eaLnBrk="1" hangingPunct="1">
              <a:lnSpc>
                <a:spcPct val="130000"/>
              </a:lnSpc>
              <a:spcBef>
                <a:spcPct val="0"/>
              </a:spcBef>
              <a:buClrTx/>
              <a:buSzTx/>
              <a:buFontTx/>
              <a:buNone/>
            </a:pPr>
            <a:r>
              <a:rPr kumimoji="1" lang="en-US" altLang="zh-CN" sz="2400">
                <a:latin typeface="楷体_GB2312" pitchFamily="49" charset="-122"/>
              </a:rPr>
              <a:t>3</a:t>
            </a:r>
          </a:p>
          <a:p>
            <a:pPr algn="ctr" eaLnBrk="1" hangingPunct="1">
              <a:lnSpc>
                <a:spcPct val="130000"/>
              </a:lnSpc>
              <a:spcBef>
                <a:spcPct val="0"/>
              </a:spcBef>
              <a:buClrTx/>
              <a:buSzTx/>
              <a:buFontTx/>
              <a:buNone/>
            </a:pPr>
            <a:r>
              <a:rPr kumimoji="1" lang="en-US" altLang="zh-CN" sz="2400">
                <a:latin typeface="楷体_GB2312" pitchFamily="49" charset="-122"/>
              </a:rPr>
              <a:t>4</a:t>
            </a:r>
          </a:p>
          <a:p>
            <a:pPr algn="ctr" eaLnBrk="1" hangingPunct="1">
              <a:lnSpc>
                <a:spcPct val="130000"/>
              </a:lnSpc>
              <a:spcBef>
                <a:spcPct val="0"/>
              </a:spcBef>
              <a:buClrTx/>
              <a:buSzTx/>
              <a:buFontTx/>
              <a:buNone/>
            </a:pPr>
            <a:r>
              <a:rPr kumimoji="1" lang="en-US" altLang="zh-CN" sz="2400">
                <a:latin typeface="楷体_GB2312" pitchFamily="49" charset="-122"/>
              </a:rPr>
              <a:t>5</a:t>
            </a:r>
          </a:p>
          <a:p>
            <a:pPr algn="ctr" eaLnBrk="1" hangingPunct="1">
              <a:lnSpc>
                <a:spcPct val="130000"/>
              </a:lnSpc>
              <a:spcBef>
                <a:spcPct val="0"/>
              </a:spcBef>
              <a:buClrTx/>
              <a:buSzTx/>
              <a:buFontTx/>
              <a:buNone/>
            </a:pPr>
            <a:r>
              <a:rPr kumimoji="1" lang="en-US" altLang="zh-CN" sz="2400">
                <a:latin typeface="楷体_GB2312" pitchFamily="49" charset="-122"/>
              </a:rPr>
              <a:t>6</a:t>
            </a:r>
          </a:p>
          <a:p>
            <a:pPr algn="ctr" eaLnBrk="1" hangingPunct="1">
              <a:lnSpc>
                <a:spcPct val="130000"/>
              </a:lnSpc>
              <a:spcBef>
                <a:spcPct val="0"/>
              </a:spcBef>
              <a:buClrTx/>
              <a:buSzTx/>
              <a:buFontTx/>
              <a:buNone/>
            </a:pPr>
            <a:r>
              <a:rPr kumimoji="1" lang="en-US" altLang="zh-CN" sz="2400">
                <a:latin typeface="楷体_GB2312" pitchFamily="49" charset="-122"/>
              </a:rPr>
              <a:t>7</a:t>
            </a:r>
          </a:p>
          <a:p>
            <a:pPr algn="ctr" eaLnBrk="1" hangingPunct="1">
              <a:lnSpc>
                <a:spcPct val="130000"/>
              </a:lnSpc>
              <a:spcBef>
                <a:spcPct val="0"/>
              </a:spcBef>
              <a:buClrTx/>
              <a:buSzTx/>
              <a:buFontTx/>
              <a:buNone/>
            </a:pPr>
            <a:r>
              <a:rPr kumimoji="1" lang="en-US" altLang="zh-CN" sz="2400">
                <a:latin typeface="楷体_GB2312" pitchFamily="49" charset="-122"/>
              </a:rPr>
              <a:t>8</a:t>
            </a:r>
          </a:p>
        </p:txBody>
      </p:sp>
      <p:sp>
        <p:nvSpPr>
          <p:cNvPr id="10246" name="Text Box 4">
            <a:extLst>
              <a:ext uri="{FF2B5EF4-FFF2-40B4-BE49-F238E27FC236}">
                <a16:creationId xmlns:a16="http://schemas.microsoft.com/office/drawing/2014/main" id="{A32F1A8A-F95A-46CB-9C2D-38C09C1E77EC}"/>
              </a:ext>
            </a:extLst>
          </p:cNvPr>
          <p:cNvSpPr txBox="1">
            <a:spLocks noChangeArrowheads="1"/>
          </p:cNvSpPr>
          <p:nvPr/>
        </p:nvSpPr>
        <p:spPr bwMode="auto">
          <a:xfrm>
            <a:off x="5432425" y="1519238"/>
            <a:ext cx="2884488" cy="457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130000"/>
              </a:lnSpc>
              <a:spcBef>
                <a:spcPct val="0"/>
              </a:spcBef>
              <a:buClrTx/>
              <a:buSzTx/>
              <a:buFontTx/>
              <a:buNone/>
            </a:pPr>
            <a:r>
              <a:rPr kumimoji="1" lang="zh-CN" altLang="en-US">
                <a:latin typeface="楷体_GB2312" pitchFamily="49" charset="-122"/>
              </a:rPr>
              <a:t>单词值</a:t>
            </a:r>
          </a:p>
          <a:p>
            <a:pPr eaLnBrk="1" hangingPunct="1">
              <a:lnSpc>
                <a:spcPct val="130000"/>
              </a:lnSpc>
              <a:spcBef>
                <a:spcPct val="0"/>
              </a:spcBef>
              <a:buClrTx/>
              <a:buSzTx/>
              <a:buFontTx/>
              <a:buNone/>
            </a:pPr>
            <a:r>
              <a:rPr kumimoji="1" lang="zh-CN" altLang="en-US" sz="2400">
                <a:latin typeface="楷体_GB2312" pitchFamily="49" charset="-122"/>
              </a:rPr>
              <a:t>内部字符串</a:t>
            </a:r>
          </a:p>
          <a:p>
            <a:pPr eaLnBrk="1" hangingPunct="1">
              <a:lnSpc>
                <a:spcPct val="130000"/>
              </a:lnSpc>
              <a:spcBef>
                <a:spcPct val="0"/>
              </a:spcBef>
              <a:buClrTx/>
              <a:buSzTx/>
              <a:buFontTx/>
              <a:buNone/>
            </a:pPr>
            <a:r>
              <a:rPr kumimoji="1" lang="zh-CN" altLang="en-US" sz="2400">
                <a:latin typeface="楷体_GB2312" pitchFamily="49" charset="-122"/>
              </a:rPr>
              <a:t>整数值</a:t>
            </a:r>
          </a:p>
          <a:p>
            <a:pPr eaLnBrk="1" hangingPunct="1">
              <a:lnSpc>
                <a:spcPct val="130000"/>
              </a:lnSpc>
              <a:spcBef>
                <a:spcPct val="0"/>
              </a:spcBef>
              <a:buClrTx/>
              <a:buSzTx/>
              <a:buFontTx/>
              <a:buNone/>
            </a:pPr>
            <a:r>
              <a:rPr kumimoji="1" lang="zh-CN" altLang="en-US" sz="2400">
                <a:latin typeface="楷体_GB2312" pitchFamily="49" charset="-122"/>
              </a:rPr>
              <a:t>数值</a:t>
            </a:r>
          </a:p>
          <a:p>
            <a:pPr eaLnBrk="1" hangingPunct="1">
              <a:lnSpc>
                <a:spcPct val="130000"/>
              </a:lnSpc>
              <a:spcBef>
                <a:spcPct val="0"/>
              </a:spcBef>
              <a:buClrTx/>
              <a:buSzTx/>
              <a:buFontTx/>
              <a:buNone/>
            </a:pPr>
            <a:r>
              <a:rPr kumimoji="1" lang="en-US" altLang="zh-CN" sz="2400">
                <a:latin typeface="楷体_GB2312" pitchFamily="49" charset="-122"/>
              </a:rPr>
              <a:t>0 </a:t>
            </a:r>
            <a:r>
              <a:rPr kumimoji="1" lang="zh-CN" altLang="en-US" sz="2400">
                <a:latin typeface="楷体_GB2312" pitchFamily="49" charset="-122"/>
              </a:rPr>
              <a:t>或 </a:t>
            </a:r>
            <a:r>
              <a:rPr kumimoji="1" lang="en-US" altLang="zh-CN" sz="2400">
                <a:latin typeface="楷体_GB2312" pitchFamily="49" charset="-122"/>
              </a:rPr>
              <a:t>1</a:t>
            </a:r>
          </a:p>
          <a:p>
            <a:pPr eaLnBrk="1" hangingPunct="1">
              <a:lnSpc>
                <a:spcPct val="130000"/>
              </a:lnSpc>
              <a:spcBef>
                <a:spcPct val="0"/>
              </a:spcBef>
              <a:buClrTx/>
              <a:buSzTx/>
              <a:buFontTx/>
              <a:buNone/>
            </a:pPr>
            <a:r>
              <a:rPr kumimoji="1" lang="zh-CN" altLang="en-US" sz="2400">
                <a:latin typeface="楷体_GB2312" pitchFamily="49" charset="-122"/>
              </a:rPr>
              <a:t>内部字符串</a:t>
            </a:r>
          </a:p>
          <a:p>
            <a:pPr eaLnBrk="1" hangingPunct="1">
              <a:lnSpc>
                <a:spcPct val="130000"/>
              </a:lnSpc>
              <a:spcBef>
                <a:spcPct val="0"/>
              </a:spcBef>
              <a:buClrTx/>
              <a:buSzTx/>
              <a:buFontTx/>
              <a:buNone/>
            </a:pPr>
            <a:r>
              <a:rPr kumimoji="1" lang="zh-CN" altLang="en-US" sz="2400">
                <a:latin typeface="楷体_GB2312" pitchFamily="49" charset="-122"/>
              </a:rPr>
              <a:t>关键字或内部编码</a:t>
            </a:r>
          </a:p>
          <a:p>
            <a:pPr eaLnBrk="1" hangingPunct="1">
              <a:lnSpc>
                <a:spcPct val="130000"/>
              </a:lnSpc>
              <a:spcBef>
                <a:spcPct val="0"/>
              </a:spcBef>
              <a:buClrTx/>
              <a:buSzTx/>
              <a:buFontTx/>
              <a:buNone/>
            </a:pPr>
            <a:r>
              <a:rPr kumimoji="1" lang="zh-CN" altLang="en-US" sz="2400">
                <a:latin typeface="楷体_GB2312" pitchFamily="49" charset="-122"/>
              </a:rPr>
              <a:t>分界符或内部编码</a:t>
            </a:r>
          </a:p>
          <a:p>
            <a:pPr eaLnBrk="1" hangingPunct="1">
              <a:lnSpc>
                <a:spcPct val="130000"/>
              </a:lnSpc>
              <a:spcBef>
                <a:spcPct val="0"/>
              </a:spcBef>
              <a:buClrTx/>
              <a:buSzTx/>
              <a:buFontTx/>
              <a:buNone/>
            </a:pPr>
            <a:r>
              <a:rPr kumimoji="1" lang="zh-CN" altLang="en-US" sz="2400">
                <a:latin typeface="楷体_GB2312" pitchFamily="49" charset="-122"/>
              </a:rPr>
              <a:t>运算符或内部编码</a:t>
            </a:r>
            <a:endParaRPr kumimoji="1" lang="en-US" altLang="zh-CN" sz="2400">
              <a:latin typeface="楷体_GB2312" pitchFamily="49" charset="-122"/>
            </a:endParaRPr>
          </a:p>
        </p:txBody>
      </p:sp>
      <p:sp>
        <p:nvSpPr>
          <p:cNvPr id="10247" name="Line 5">
            <a:extLst>
              <a:ext uri="{FF2B5EF4-FFF2-40B4-BE49-F238E27FC236}">
                <a16:creationId xmlns:a16="http://schemas.microsoft.com/office/drawing/2014/main" id="{6D72D21B-76B6-45FF-81E6-AC10E5031D2D}"/>
              </a:ext>
            </a:extLst>
          </p:cNvPr>
          <p:cNvSpPr>
            <a:spLocks noChangeShapeType="1"/>
          </p:cNvSpPr>
          <p:nvPr/>
        </p:nvSpPr>
        <p:spPr bwMode="auto">
          <a:xfrm>
            <a:off x="762000" y="2276475"/>
            <a:ext cx="6705600" cy="0"/>
          </a:xfrm>
          <a:prstGeom prst="line">
            <a:avLst/>
          </a:prstGeom>
          <a:noFill/>
          <a:ln w="1905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8" name="AutoShape 6">
            <a:extLst>
              <a:ext uri="{FF2B5EF4-FFF2-40B4-BE49-F238E27FC236}">
                <a16:creationId xmlns:a16="http://schemas.microsoft.com/office/drawing/2014/main" id="{CA4FC8FF-52F2-40B2-96FA-0FA174AAA7CC}"/>
              </a:ext>
            </a:extLst>
          </p:cNvPr>
          <p:cNvSpPr>
            <a:spLocks noChangeArrowheads="1"/>
          </p:cNvSpPr>
          <p:nvPr/>
        </p:nvSpPr>
        <p:spPr bwMode="auto">
          <a:xfrm>
            <a:off x="700088" y="476250"/>
            <a:ext cx="7543800" cy="762000"/>
          </a:xfrm>
          <a:prstGeom prst="roundRect">
            <a:avLst>
              <a:gd name="adj" fmla="val 543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marL="342900" indent="-3429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lvl="1" eaLnBrk="1" hangingPunct="1">
              <a:lnSpc>
                <a:spcPct val="130000"/>
              </a:lnSpc>
              <a:spcBef>
                <a:spcPct val="0"/>
              </a:spcBef>
              <a:buClrTx/>
              <a:buSzTx/>
              <a:buFontTx/>
              <a:buNone/>
            </a:pPr>
            <a:r>
              <a:rPr lang="en-US" altLang="zh-CN" sz="4400">
                <a:latin typeface="Times New Roman" panose="02020603050405020304" pitchFamily="18" charset="0"/>
                <a:ea typeface="黑体" panose="02010609060101010101" pitchFamily="49" charset="-122"/>
              </a:rPr>
              <a:t>1</a:t>
            </a:r>
            <a:r>
              <a:rPr lang="zh-CN" altLang="en-US" sz="4400">
                <a:latin typeface="Times New Roman" panose="02020603050405020304" pitchFamily="18" charset="0"/>
                <a:ea typeface="黑体" panose="02010609060101010101" pitchFamily="49" charset="-122"/>
              </a:rPr>
              <a:t>、按单词种类分类</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FE4F6425-684F-4798-B820-6D8F796CB2FF}"/>
              </a:ext>
            </a:extLst>
          </p:cNvPr>
          <p:cNvSpPr>
            <a:spLocks noGrp="1" noChangeArrowheads="1"/>
          </p:cNvSpPr>
          <p:nvPr>
            <p:ph type="title"/>
          </p:nvPr>
        </p:nvSpPr>
        <p:spPr>
          <a:xfrm>
            <a:off x="1150938" y="398463"/>
            <a:ext cx="6373812" cy="582612"/>
          </a:xfrm>
        </p:spPr>
        <p:txBody>
          <a:bodyPr/>
          <a:lstStyle/>
          <a:p>
            <a:pPr eaLnBrk="1" hangingPunct="1"/>
            <a:r>
              <a:rPr lang="zh-CN" altLang="en-US">
                <a:latin typeface="Times New Roman" panose="02020603050405020304" pitchFamily="18" charset="0"/>
              </a:rPr>
              <a:t>有穷自动机的物理模型</a:t>
            </a:r>
          </a:p>
        </p:txBody>
      </p:sp>
      <p:grpSp>
        <p:nvGrpSpPr>
          <p:cNvPr id="66563" name="Group 3">
            <a:extLst>
              <a:ext uri="{FF2B5EF4-FFF2-40B4-BE49-F238E27FC236}">
                <a16:creationId xmlns:a16="http://schemas.microsoft.com/office/drawing/2014/main" id="{C78B6639-180E-42CE-A0BC-152C97CDF874}"/>
              </a:ext>
            </a:extLst>
          </p:cNvPr>
          <p:cNvGrpSpPr>
            <a:grpSpLocks/>
          </p:cNvGrpSpPr>
          <p:nvPr/>
        </p:nvGrpSpPr>
        <p:grpSpPr bwMode="auto">
          <a:xfrm>
            <a:off x="755650" y="1700213"/>
            <a:ext cx="6629400" cy="2673350"/>
            <a:chOff x="476" y="1344"/>
            <a:chExt cx="4176" cy="1684"/>
          </a:xfrm>
        </p:grpSpPr>
        <p:sp>
          <p:nvSpPr>
            <p:cNvPr id="1187844" name="Rectangle 4">
              <a:extLst>
                <a:ext uri="{FF2B5EF4-FFF2-40B4-BE49-F238E27FC236}">
                  <a16:creationId xmlns:a16="http://schemas.microsoft.com/office/drawing/2014/main" id="{24E87111-097E-42D1-B1EE-055D96B1345F}"/>
                </a:ext>
              </a:extLst>
            </p:cNvPr>
            <p:cNvSpPr>
              <a:spLocks noChangeArrowheads="1"/>
            </p:cNvSpPr>
            <p:nvPr/>
          </p:nvSpPr>
          <p:spPr bwMode="auto">
            <a:xfrm>
              <a:off x="1152" y="1348"/>
              <a:ext cx="3500" cy="37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AD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defRPr/>
              </a:pPr>
              <a:r>
                <a:rPr kumimoji="1" lang="zh-CN" altLang="en-US" sz="3600">
                  <a:solidFill>
                    <a:srgbClr val="FF33CC"/>
                  </a:solidFill>
                  <a:latin typeface="Times New Roman" pitchFamily="18" charset="0"/>
                </a:rPr>
                <a:t> </a:t>
              </a:r>
              <a:endParaRPr kumimoji="1" lang="zh-CN" altLang="en-US" sz="3600" b="1">
                <a:solidFill>
                  <a:srgbClr val="FF33CC"/>
                </a:solidFill>
                <a:effectLst>
                  <a:outerShdw blurRad="38100" dist="38100" dir="2700000" algn="tl">
                    <a:srgbClr val="C0C0C0"/>
                  </a:outerShdw>
                </a:effectLst>
                <a:latin typeface="楷体_GB2312" pitchFamily="49" charset="-122"/>
                <a:ea typeface="楷体_GB2312" pitchFamily="49" charset="-122"/>
              </a:endParaRPr>
            </a:p>
          </p:txBody>
        </p:sp>
        <p:sp>
          <p:nvSpPr>
            <p:cNvPr id="66568" name="Rectangle 5">
              <a:extLst>
                <a:ext uri="{FF2B5EF4-FFF2-40B4-BE49-F238E27FC236}">
                  <a16:creationId xmlns:a16="http://schemas.microsoft.com/office/drawing/2014/main" id="{3A401EC2-57B3-4EB8-BD03-043067A9D51E}"/>
                </a:ext>
              </a:extLst>
            </p:cNvPr>
            <p:cNvSpPr>
              <a:spLocks noChangeArrowheads="1"/>
            </p:cNvSpPr>
            <p:nvPr/>
          </p:nvSpPr>
          <p:spPr bwMode="auto">
            <a:xfrm>
              <a:off x="1635" y="2216"/>
              <a:ext cx="1821" cy="8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AD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kumimoji="1" lang="zh-CN" altLang="en-US" sz="3600">
                  <a:latin typeface="Times New Roman" panose="02020603050405020304" pitchFamily="18" charset="0"/>
                </a:rPr>
                <a:t>有穷状态</a:t>
              </a:r>
            </a:p>
            <a:p>
              <a:pPr algn="ctr">
                <a:spcBef>
                  <a:spcPct val="0"/>
                </a:spcBef>
                <a:buClrTx/>
                <a:buSzTx/>
                <a:buFontTx/>
                <a:buNone/>
              </a:pPr>
              <a:r>
                <a:rPr kumimoji="1" lang="zh-CN" altLang="en-US" sz="3600">
                  <a:latin typeface="Times New Roman" panose="02020603050405020304" pitchFamily="18" charset="0"/>
                </a:rPr>
                <a:t>控制器</a:t>
              </a:r>
              <a:endParaRPr kumimoji="1" lang="zh-CN" altLang="en-US" sz="3600">
                <a:latin typeface="Times New Roman" panose="02020603050405020304" pitchFamily="18" charset="0"/>
                <a:ea typeface="宋体" panose="02010600030101010101" pitchFamily="2" charset="-122"/>
              </a:endParaRPr>
            </a:p>
          </p:txBody>
        </p:sp>
        <p:sp>
          <p:nvSpPr>
            <p:cNvPr id="66569" name="Line 6">
              <a:extLst>
                <a:ext uri="{FF2B5EF4-FFF2-40B4-BE49-F238E27FC236}">
                  <a16:creationId xmlns:a16="http://schemas.microsoft.com/office/drawing/2014/main" id="{02FBDBF7-D979-4E1A-B3E9-E21EC71921F6}"/>
                </a:ext>
              </a:extLst>
            </p:cNvPr>
            <p:cNvSpPr>
              <a:spLocks noChangeShapeType="1"/>
            </p:cNvSpPr>
            <p:nvPr/>
          </p:nvSpPr>
          <p:spPr bwMode="auto">
            <a:xfrm flipV="1">
              <a:off x="2496" y="1732"/>
              <a:ext cx="0" cy="480"/>
            </a:xfrm>
            <a:prstGeom prst="line">
              <a:avLst/>
            </a:prstGeom>
            <a:noFill/>
            <a:ln w="38100" cmpd="dbl">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70" name="Line 7">
              <a:extLst>
                <a:ext uri="{FF2B5EF4-FFF2-40B4-BE49-F238E27FC236}">
                  <a16:creationId xmlns:a16="http://schemas.microsoft.com/office/drawing/2014/main" id="{C727E997-9A7F-4D2C-A154-F86E4DCAE410}"/>
                </a:ext>
              </a:extLst>
            </p:cNvPr>
            <p:cNvSpPr>
              <a:spLocks noChangeShapeType="1"/>
            </p:cNvSpPr>
            <p:nvPr/>
          </p:nvSpPr>
          <p:spPr bwMode="auto">
            <a:xfrm>
              <a:off x="1429" y="1344"/>
              <a:ext cx="0" cy="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71" name="Line 8">
              <a:extLst>
                <a:ext uri="{FF2B5EF4-FFF2-40B4-BE49-F238E27FC236}">
                  <a16:creationId xmlns:a16="http://schemas.microsoft.com/office/drawing/2014/main" id="{6DCB0EFE-E874-4310-A329-C5938E5ADC5C}"/>
                </a:ext>
              </a:extLst>
            </p:cNvPr>
            <p:cNvSpPr>
              <a:spLocks noChangeShapeType="1"/>
            </p:cNvSpPr>
            <p:nvPr/>
          </p:nvSpPr>
          <p:spPr bwMode="auto">
            <a:xfrm>
              <a:off x="1701" y="1344"/>
              <a:ext cx="0" cy="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72" name="Line 9">
              <a:extLst>
                <a:ext uri="{FF2B5EF4-FFF2-40B4-BE49-F238E27FC236}">
                  <a16:creationId xmlns:a16="http://schemas.microsoft.com/office/drawing/2014/main" id="{E55AFDDA-94BE-4EBC-B958-94AA27C26D2E}"/>
                </a:ext>
              </a:extLst>
            </p:cNvPr>
            <p:cNvSpPr>
              <a:spLocks noChangeShapeType="1"/>
            </p:cNvSpPr>
            <p:nvPr/>
          </p:nvSpPr>
          <p:spPr bwMode="auto">
            <a:xfrm>
              <a:off x="1973" y="1344"/>
              <a:ext cx="0" cy="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73" name="Text Box 10">
              <a:extLst>
                <a:ext uri="{FF2B5EF4-FFF2-40B4-BE49-F238E27FC236}">
                  <a16:creationId xmlns:a16="http://schemas.microsoft.com/office/drawing/2014/main" id="{4E56EA10-449E-4351-A5FD-1FC15C0D4FF1}"/>
                </a:ext>
              </a:extLst>
            </p:cNvPr>
            <p:cNvSpPr txBox="1">
              <a:spLocks noChangeArrowheads="1"/>
            </p:cNvSpPr>
            <p:nvPr/>
          </p:nvSpPr>
          <p:spPr bwMode="auto">
            <a:xfrm>
              <a:off x="595" y="1344"/>
              <a:ext cx="289"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endParaRPr lang="zh-CN" altLang="en-US" sz="1800" b="0">
                <a:ea typeface="宋体" panose="02010600030101010101" pitchFamily="2" charset="-122"/>
              </a:endParaRPr>
            </a:p>
          </p:txBody>
        </p:sp>
        <p:sp>
          <p:nvSpPr>
            <p:cNvPr id="66574" name="Text Box 11">
              <a:extLst>
                <a:ext uri="{FF2B5EF4-FFF2-40B4-BE49-F238E27FC236}">
                  <a16:creationId xmlns:a16="http://schemas.microsoft.com/office/drawing/2014/main" id="{D5EE91FC-5333-489A-B6B0-57C18AD76ED1}"/>
                </a:ext>
              </a:extLst>
            </p:cNvPr>
            <p:cNvSpPr txBox="1">
              <a:spLocks noChangeArrowheads="1"/>
            </p:cNvSpPr>
            <p:nvPr/>
          </p:nvSpPr>
          <p:spPr bwMode="auto">
            <a:xfrm>
              <a:off x="476" y="1430"/>
              <a:ext cx="5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1800"/>
                <a:t>输入带</a:t>
              </a:r>
            </a:p>
          </p:txBody>
        </p:sp>
        <p:sp>
          <p:nvSpPr>
            <p:cNvPr id="66575" name="Text Box 12">
              <a:extLst>
                <a:ext uri="{FF2B5EF4-FFF2-40B4-BE49-F238E27FC236}">
                  <a16:creationId xmlns:a16="http://schemas.microsoft.com/office/drawing/2014/main" id="{48E0AB01-5D75-429D-AE61-7D78117F7E39}"/>
                </a:ext>
              </a:extLst>
            </p:cNvPr>
            <p:cNvSpPr txBox="1">
              <a:spLocks noChangeArrowheads="1"/>
            </p:cNvSpPr>
            <p:nvPr/>
          </p:nvSpPr>
          <p:spPr bwMode="auto">
            <a:xfrm>
              <a:off x="2653" y="1842"/>
              <a:ext cx="5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1800"/>
                <a:t>读头</a:t>
              </a:r>
            </a:p>
          </p:txBody>
        </p:sp>
        <p:sp>
          <p:nvSpPr>
            <p:cNvPr id="66576" name="Text Box 13">
              <a:extLst>
                <a:ext uri="{FF2B5EF4-FFF2-40B4-BE49-F238E27FC236}">
                  <a16:creationId xmlns:a16="http://schemas.microsoft.com/office/drawing/2014/main" id="{41A220FE-C6DF-47F6-B4CB-A5B9ECAA02E9}"/>
                </a:ext>
              </a:extLst>
            </p:cNvPr>
            <p:cNvSpPr txBox="1">
              <a:spLocks noChangeArrowheads="1"/>
            </p:cNvSpPr>
            <p:nvPr/>
          </p:nvSpPr>
          <p:spPr bwMode="auto">
            <a:xfrm>
              <a:off x="2335" y="1389"/>
              <a:ext cx="5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1800">
                  <a:latin typeface="Arial" panose="020B0604020202020204" pitchFamily="34" charset="0"/>
                </a:rPr>
                <a:t>……</a:t>
              </a:r>
              <a:endParaRPr lang="en-US" altLang="zh-CN" sz="1800"/>
            </a:p>
          </p:txBody>
        </p:sp>
        <p:sp>
          <p:nvSpPr>
            <p:cNvPr id="66577" name="Line 14">
              <a:extLst>
                <a:ext uri="{FF2B5EF4-FFF2-40B4-BE49-F238E27FC236}">
                  <a16:creationId xmlns:a16="http://schemas.microsoft.com/office/drawing/2014/main" id="{A7002F04-EDA1-4D49-A695-8D172C6B5070}"/>
                </a:ext>
              </a:extLst>
            </p:cNvPr>
            <p:cNvSpPr>
              <a:spLocks noChangeShapeType="1"/>
            </p:cNvSpPr>
            <p:nvPr/>
          </p:nvSpPr>
          <p:spPr bwMode="auto">
            <a:xfrm>
              <a:off x="4422" y="1344"/>
              <a:ext cx="0" cy="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78" name="Line 15">
              <a:extLst>
                <a:ext uri="{FF2B5EF4-FFF2-40B4-BE49-F238E27FC236}">
                  <a16:creationId xmlns:a16="http://schemas.microsoft.com/office/drawing/2014/main" id="{AB6387E1-4104-42AA-9AF2-73E53C65871B}"/>
                </a:ext>
              </a:extLst>
            </p:cNvPr>
            <p:cNvSpPr>
              <a:spLocks noChangeShapeType="1"/>
            </p:cNvSpPr>
            <p:nvPr/>
          </p:nvSpPr>
          <p:spPr bwMode="auto">
            <a:xfrm>
              <a:off x="4195" y="1344"/>
              <a:ext cx="0" cy="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6564" name="灯片编号占位符 5">
            <a:extLst>
              <a:ext uri="{FF2B5EF4-FFF2-40B4-BE49-F238E27FC236}">
                <a16:creationId xmlns:a16="http://schemas.microsoft.com/office/drawing/2014/main" id="{38E66AB2-D594-4152-8367-7D14A0F41D6A}"/>
              </a:ext>
            </a:extLst>
          </p:cNvPr>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r" eaLnBrk="1" hangingPunct="1">
              <a:spcBef>
                <a:spcPct val="0"/>
              </a:spcBef>
              <a:buClrTx/>
              <a:buSzTx/>
              <a:buFontTx/>
              <a:buNone/>
            </a:pPr>
            <a:fld id="{DA47F196-FFDD-4D93-9927-C866020D999A}" type="slidenum">
              <a:rPr lang="en-US" altLang="zh-CN" sz="1400" b="0">
                <a:ea typeface="宋体" panose="02010600030101010101" pitchFamily="2" charset="-122"/>
              </a:rPr>
              <a:pPr algn="r" eaLnBrk="1" hangingPunct="1">
                <a:spcBef>
                  <a:spcPct val="0"/>
                </a:spcBef>
                <a:buClrTx/>
                <a:buSzTx/>
                <a:buFontTx/>
                <a:buNone/>
              </a:pPr>
              <a:t>60</a:t>
            </a:fld>
            <a:endParaRPr lang="en-US" altLang="zh-CN" sz="1400" b="0">
              <a:ea typeface="宋体" panose="02010600030101010101" pitchFamily="2" charset="-122"/>
            </a:endParaRPr>
          </a:p>
        </p:txBody>
      </p:sp>
      <p:sp>
        <p:nvSpPr>
          <p:cNvPr id="2" name="流程图: 可选过程 1">
            <a:extLst>
              <a:ext uri="{FF2B5EF4-FFF2-40B4-BE49-F238E27FC236}">
                <a16:creationId xmlns:a16="http://schemas.microsoft.com/office/drawing/2014/main" id="{7CA589B6-03F5-4138-9753-BBF11D27C64A}"/>
              </a:ext>
            </a:extLst>
          </p:cNvPr>
          <p:cNvSpPr>
            <a:spLocks noChangeArrowheads="1"/>
          </p:cNvSpPr>
          <p:nvPr/>
        </p:nvSpPr>
        <p:spPr bwMode="auto">
          <a:xfrm>
            <a:off x="1223963" y="4508500"/>
            <a:ext cx="6804025" cy="1944688"/>
          </a:xfrm>
          <a:prstGeom prst="flowChartAlternateProcess">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600" b="0">
                <a:ea typeface="宋体" panose="02010600030101010101" pitchFamily="2" charset="-122"/>
              </a:rPr>
              <a:t>该模型有一个</a:t>
            </a:r>
            <a:r>
              <a:rPr lang="zh-CN" altLang="en-US" sz="2600" b="0">
                <a:solidFill>
                  <a:srgbClr val="FF0000"/>
                </a:solidFill>
                <a:ea typeface="宋体" panose="02010600030101010101" pitchFamily="2" charset="-122"/>
              </a:rPr>
              <a:t>输入带</a:t>
            </a:r>
            <a:r>
              <a:rPr lang="zh-CN" altLang="en-US" sz="2600" b="0">
                <a:ea typeface="宋体" panose="02010600030101010101" pitchFamily="2" charset="-122"/>
              </a:rPr>
              <a:t>，输入带上有一系列的“</a:t>
            </a:r>
            <a:r>
              <a:rPr lang="zh-CN" altLang="en-US" sz="2600" b="0">
                <a:solidFill>
                  <a:srgbClr val="FF0000"/>
                </a:solidFill>
                <a:ea typeface="宋体" panose="02010600030101010101" pitchFamily="2" charset="-122"/>
              </a:rPr>
              <a:t>带方格</a:t>
            </a:r>
            <a:r>
              <a:rPr lang="zh-CN" altLang="en-US" sz="2600" b="0">
                <a:ea typeface="宋体" panose="02010600030101010101" pitchFamily="2" charset="-122"/>
              </a:rPr>
              <a:t>”，每个带方格可以</a:t>
            </a:r>
            <a:r>
              <a:rPr lang="zh-CN" altLang="en-US" sz="2600" b="0">
                <a:solidFill>
                  <a:srgbClr val="FF0000"/>
                </a:solidFill>
                <a:ea typeface="宋体" panose="02010600030101010101" pitchFamily="2" charset="-122"/>
              </a:rPr>
              <a:t>存放一个字符</a:t>
            </a:r>
            <a:r>
              <a:rPr lang="zh-CN" altLang="en-US" sz="2600" b="0">
                <a:ea typeface="宋体" panose="02010600030101010101" pitchFamily="2" charset="-122"/>
              </a:rPr>
              <a:t>，输入串从输入带的左端开始存放，输入带右端则是无穷的</a:t>
            </a:r>
          </a:p>
        </p:txBody>
      </p:sp>
      <p:sp>
        <p:nvSpPr>
          <p:cNvPr id="3" name="圆角矩形标注 2">
            <a:extLst>
              <a:ext uri="{FF2B5EF4-FFF2-40B4-BE49-F238E27FC236}">
                <a16:creationId xmlns:a16="http://schemas.microsoft.com/office/drawing/2014/main" id="{8133D972-291D-4B74-A260-AED129F8EBF0}"/>
              </a:ext>
            </a:extLst>
          </p:cNvPr>
          <p:cNvSpPr>
            <a:spLocks noChangeArrowheads="1"/>
          </p:cNvSpPr>
          <p:nvPr/>
        </p:nvSpPr>
        <p:spPr bwMode="auto">
          <a:xfrm>
            <a:off x="5724525" y="2447925"/>
            <a:ext cx="3311525" cy="2565400"/>
          </a:xfrm>
          <a:prstGeom prst="wedgeRoundRectCallout">
            <a:avLst>
              <a:gd name="adj1" fmla="val -55935"/>
              <a:gd name="adj2" fmla="val 14079"/>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400" b="0">
                <a:ea typeface="宋体" panose="02010600030101010101" pitchFamily="2" charset="-122"/>
              </a:rPr>
              <a:t>该控制器的状态只有有穷多个，控制一个读头，从输入带上输入字符。每输入一个字符，就将读头指向下一个待读入的字符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xit" presetSubtype="21" fill="hold" grpId="1" nodeType="clickEffect">
                                  <p:stCondLst>
                                    <p:cond delay="0"/>
                                  </p:stCondLst>
                                  <p:childTnLst>
                                    <p:animEffect transition="out" filter="barn(inVertical)">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65E6EEB2-9719-49FE-AE76-5F07ECEFDFDB}"/>
              </a:ext>
            </a:extLst>
          </p:cNvPr>
          <p:cNvSpPr>
            <a:spLocks noGrp="1" noChangeArrowheads="1"/>
          </p:cNvSpPr>
          <p:nvPr>
            <p:ph type="title"/>
          </p:nvPr>
        </p:nvSpPr>
        <p:spPr>
          <a:xfrm>
            <a:off x="1150938" y="398463"/>
            <a:ext cx="6373812" cy="582612"/>
          </a:xfrm>
        </p:spPr>
        <p:txBody>
          <a:bodyPr/>
          <a:lstStyle/>
          <a:p>
            <a:pPr eaLnBrk="1" hangingPunct="1"/>
            <a:r>
              <a:rPr lang="zh-CN" altLang="en-US">
                <a:latin typeface="Times New Roman" panose="02020603050405020304" pitchFamily="18" charset="0"/>
              </a:rPr>
              <a:t>有穷自动机的物理模型</a:t>
            </a:r>
          </a:p>
        </p:txBody>
      </p:sp>
      <p:grpSp>
        <p:nvGrpSpPr>
          <p:cNvPr id="67587" name="Group 3">
            <a:extLst>
              <a:ext uri="{FF2B5EF4-FFF2-40B4-BE49-F238E27FC236}">
                <a16:creationId xmlns:a16="http://schemas.microsoft.com/office/drawing/2014/main" id="{DBD94780-7798-4F1C-B083-D14C6765CC8A}"/>
              </a:ext>
            </a:extLst>
          </p:cNvPr>
          <p:cNvGrpSpPr>
            <a:grpSpLocks/>
          </p:cNvGrpSpPr>
          <p:nvPr/>
        </p:nvGrpSpPr>
        <p:grpSpPr bwMode="auto">
          <a:xfrm>
            <a:off x="755650" y="1700213"/>
            <a:ext cx="6629400" cy="2673350"/>
            <a:chOff x="476" y="1344"/>
            <a:chExt cx="4176" cy="1684"/>
          </a:xfrm>
        </p:grpSpPr>
        <p:sp>
          <p:nvSpPr>
            <p:cNvPr id="1187844" name="Rectangle 4">
              <a:extLst>
                <a:ext uri="{FF2B5EF4-FFF2-40B4-BE49-F238E27FC236}">
                  <a16:creationId xmlns:a16="http://schemas.microsoft.com/office/drawing/2014/main" id="{CA26E938-09E4-4B7E-B2DD-895ABF21DE58}"/>
                </a:ext>
              </a:extLst>
            </p:cNvPr>
            <p:cNvSpPr>
              <a:spLocks noChangeArrowheads="1"/>
            </p:cNvSpPr>
            <p:nvPr/>
          </p:nvSpPr>
          <p:spPr bwMode="auto">
            <a:xfrm>
              <a:off x="1152" y="1348"/>
              <a:ext cx="3500" cy="37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AD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defRPr/>
              </a:pPr>
              <a:r>
                <a:rPr kumimoji="1" lang="zh-CN" altLang="en-US" sz="3600">
                  <a:solidFill>
                    <a:srgbClr val="FF33CC"/>
                  </a:solidFill>
                  <a:latin typeface="Times New Roman" pitchFamily="18" charset="0"/>
                </a:rPr>
                <a:t> </a:t>
              </a:r>
              <a:endParaRPr kumimoji="1" lang="zh-CN" altLang="en-US" sz="3600" b="1">
                <a:solidFill>
                  <a:srgbClr val="FF33CC"/>
                </a:solidFill>
                <a:effectLst>
                  <a:outerShdw blurRad="38100" dist="38100" dir="2700000" algn="tl">
                    <a:srgbClr val="C0C0C0"/>
                  </a:outerShdw>
                </a:effectLst>
                <a:latin typeface="楷体_GB2312" pitchFamily="49" charset="-122"/>
                <a:ea typeface="楷体_GB2312" pitchFamily="49" charset="-122"/>
              </a:endParaRPr>
            </a:p>
          </p:txBody>
        </p:sp>
        <p:sp>
          <p:nvSpPr>
            <p:cNvPr id="67593" name="Rectangle 5">
              <a:extLst>
                <a:ext uri="{FF2B5EF4-FFF2-40B4-BE49-F238E27FC236}">
                  <a16:creationId xmlns:a16="http://schemas.microsoft.com/office/drawing/2014/main" id="{9B623C68-41D3-45A6-BD4E-AABEF20E2BF2}"/>
                </a:ext>
              </a:extLst>
            </p:cNvPr>
            <p:cNvSpPr>
              <a:spLocks noChangeArrowheads="1"/>
            </p:cNvSpPr>
            <p:nvPr/>
          </p:nvSpPr>
          <p:spPr bwMode="auto">
            <a:xfrm>
              <a:off x="1635" y="2216"/>
              <a:ext cx="1821" cy="8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AD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kumimoji="1" lang="zh-CN" altLang="en-US" sz="3600">
                  <a:latin typeface="Times New Roman" panose="02020603050405020304" pitchFamily="18" charset="0"/>
                </a:rPr>
                <a:t>有穷状态</a:t>
              </a:r>
            </a:p>
            <a:p>
              <a:pPr algn="ctr">
                <a:spcBef>
                  <a:spcPct val="0"/>
                </a:spcBef>
                <a:buClrTx/>
                <a:buSzTx/>
                <a:buFontTx/>
                <a:buNone/>
              </a:pPr>
              <a:r>
                <a:rPr kumimoji="1" lang="zh-CN" altLang="en-US" sz="3600">
                  <a:latin typeface="Times New Roman" panose="02020603050405020304" pitchFamily="18" charset="0"/>
                </a:rPr>
                <a:t>控制器</a:t>
              </a:r>
              <a:endParaRPr kumimoji="1" lang="zh-CN" altLang="en-US" sz="3600">
                <a:latin typeface="Times New Roman" panose="02020603050405020304" pitchFamily="18" charset="0"/>
                <a:ea typeface="宋体" panose="02010600030101010101" pitchFamily="2" charset="-122"/>
              </a:endParaRPr>
            </a:p>
          </p:txBody>
        </p:sp>
        <p:sp>
          <p:nvSpPr>
            <p:cNvPr id="67594" name="Line 6">
              <a:extLst>
                <a:ext uri="{FF2B5EF4-FFF2-40B4-BE49-F238E27FC236}">
                  <a16:creationId xmlns:a16="http://schemas.microsoft.com/office/drawing/2014/main" id="{BB465F0C-8361-4654-B678-45378F6CC5A2}"/>
                </a:ext>
              </a:extLst>
            </p:cNvPr>
            <p:cNvSpPr>
              <a:spLocks noChangeShapeType="1"/>
            </p:cNvSpPr>
            <p:nvPr/>
          </p:nvSpPr>
          <p:spPr bwMode="auto">
            <a:xfrm flipV="1">
              <a:off x="2496" y="1732"/>
              <a:ext cx="0" cy="480"/>
            </a:xfrm>
            <a:prstGeom prst="line">
              <a:avLst/>
            </a:prstGeom>
            <a:noFill/>
            <a:ln w="38100" cmpd="dbl">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595" name="Line 7">
              <a:extLst>
                <a:ext uri="{FF2B5EF4-FFF2-40B4-BE49-F238E27FC236}">
                  <a16:creationId xmlns:a16="http://schemas.microsoft.com/office/drawing/2014/main" id="{1875B5FD-B46C-4D62-8E13-856FED45089E}"/>
                </a:ext>
              </a:extLst>
            </p:cNvPr>
            <p:cNvSpPr>
              <a:spLocks noChangeShapeType="1"/>
            </p:cNvSpPr>
            <p:nvPr/>
          </p:nvSpPr>
          <p:spPr bwMode="auto">
            <a:xfrm>
              <a:off x="1429" y="1344"/>
              <a:ext cx="0" cy="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596" name="Line 8">
              <a:extLst>
                <a:ext uri="{FF2B5EF4-FFF2-40B4-BE49-F238E27FC236}">
                  <a16:creationId xmlns:a16="http://schemas.microsoft.com/office/drawing/2014/main" id="{B7F5248F-9689-401E-B232-61FAC40B5C91}"/>
                </a:ext>
              </a:extLst>
            </p:cNvPr>
            <p:cNvSpPr>
              <a:spLocks noChangeShapeType="1"/>
            </p:cNvSpPr>
            <p:nvPr/>
          </p:nvSpPr>
          <p:spPr bwMode="auto">
            <a:xfrm>
              <a:off x="1701" y="1344"/>
              <a:ext cx="0" cy="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597" name="Line 9">
              <a:extLst>
                <a:ext uri="{FF2B5EF4-FFF2-40B4-BE49-F238E27FC236}">
                  <a16:creationId xmlns:a16="http://schemas.microsoft.com/office/drawing/2014/main" id="{46F0CEAF-B93F-44FC-9906-7638E87D3230}"/>
                </a:ext>
              </a:extLst>
            </p:cNvPr>
            <p:cNvSpPr>
              <a:spLocks noChangeShapeType="1"/>
            </p:cNvSpPr>
            <p:nvPr/>
          </p:nvSpPr>
          <p:spPr bwMode="auto">
            <a:xfrm>
              <a:off x="1973" y="1344"/>
              <a:ext cx="0" cy="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598" name="Text Box 10">
              <a:extLst>
                <a:ext uri="{FF2B5EF4-FFF2-40B4-BE49-F238E27FC236}">
                  <a16:creationId xmlns:a16="http://schemas.microsoft.com/office/drawing/2014/main" id="{4CB39FD7-C66A-48F2-BE0C-61D680F2ACC1}"/>
                </a:ext>
              </a:extLst>
            </p:cNvPr>
            <p:cNvSpPr txBox="1">
              <a:spLocks noChangeArrowheads="1"/>
            </p:cNvSpPr>
            <p:nvPr/>
          </p:nvSpPr>
          <p:spPr bwMode="auto">
            <a:xfrm>
              <a:off x="595" y="1344"/>
              <a:ext cx="289"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endParaRPr lang="zh-CN" altLang="en-US" sz="1800" b="0">
                <a:ea typeface="宋体" panose="02010600030101010101" pitchFamily="2" charset="-122"/>
              </a:endParaRPr>
            </a:p>
          </p:txBody>
        </p:sp>
        <p:sp>
          <p:nvSpPr>
            <p:cNvPr id="67599" name="Text Box 11">
              <a:extLst>
                <a:ext uri="{FF2B5EF4-FFF2-40B4-BE49-F238E27FC236}">
                  <a16:creationId xmlns:a16="http://schemas.microsoft.com/office/drawing/2014/main" id="{A2B0FE8D-76C7-48A8-B246-FA2190526593}"/>
                </a:ext>
              </a:extLst>
            </p:cNvPr>
            <p:cNvSpPr txBox="1">
              <a:spLocks noChangeArrowheads="1"/>
            </p:cNvSpPr>
            <p:nvPr/>
          </p:nvSpPr>
          <p:spPr bwMode="auto">
            <a:xfrm>
              <a:off x="476" y="1430"/>
              <a:ext cx="5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1800"/>
                <a:t>输入带</a:t>
              </a:r>
            </a:p>
          </p:txBody>
        </p:sp>
        <p:sp>
          <p:nvSpPr>
            <p:cNvPr id="67600" name="Text Box 12">
              <a:extLst>
                <a:ext uri="{FF2B5EF4-FFF2-40B4-BE49-F238E27FC236}">
                  <a16:creationId xmlns:a16="http://schemas.microsoft.com/office/drawing/2014/main" id="{6E5948DC-332E-4D1B-81F7-A9EBB660E37C}"/>
                </a:ext>
              </a:extLst>
            </p:cNvPr>
            <p:cNvSpPr txBox="1">
              <a:spLocks noChangeArrowheads="1"/>
            </p:cNvSpPr>
            <p:nvPr/>
          </p:nvSpPr>
          <p:spPr bwMode="auto">
            <a:xfrm>
              <a:off x="2653" y="1842"/>
              <a:ext cx="5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1800"/>
                <a:t>读头</a:t>
              </a:r>
            </a:p>
          </p:txBody>
        </p:sp>
        <p:sp>
          <p:nvSpPr>
            <p:cNvPr id="67601" name="Text Box 13">
              <a:extLst>
                <a:ext uri="{FF2B5EF4-FFF2-40B4-BE49-F238E27FC236}">
                  <a16:creationId xmlns:a16="http://schemas.microsoft.com/office/drawing/2014/main" id="{74BE7F12-81A1-454E-BDB8-0864166128FF}"/>
                </a:ext>
              </a:extLst>
            </p:cNvPr>
            <p:cNvSpPr txBox="1">
              <a:spLocks noChangeArrowheads="1"/>
            </p:cNvSpPr>
            <p:nvPr/>
          </p:nvSpPr>
          <p:spPr bwMode="auto">
            <a:xfrm>
              <a:off x="2335" y="1389"/>
              <a:ext cx="5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1800">
                  <a:latin typeface="Arial" panose="020B0604020202020204" pitchFamily="34" charset="0"/>
                </a:rPr>
                <a:t>……</a:t>
              </a:r>
              <a:endParaRPr lang="en-US" altLang="zh-CN" sz="1800"/>
            </a:p>
          </p:txBody>
        </p:sp>
        <p:sp>
          <p:nvSpPr>
            <p:cNvPr id="67602" name="Line 14">
              <a:extLst>
                <a:ext uri="{FF2B5EF4-FFF2-40B4-BE49-F238E27FC236}">
                  <a16:creationId xmlns:a16="http://schemas.microsoft.com/office/drawing/2014/main" id="{C71F1A92-F324-4FA4-87CF-111D28CC1588}"/>
                </a:ext>
              </a:extLst>
            </p:cNvPr>
            <p:cNvSpPr>
              <a:spLocks noChangeShapeType="1"/>
            </p:cNvSpPr>
            <p:nvPr/>
          </p:nvSpPr>
          <p:spPr bwMode="auto">
            <a:xfrm>
              <a:off x="4422" y="1344"/>
              <a:ext cx="0" cy="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03" name="Line 15">
              <a:extLst>
                <a:ext uri="{FF2B5EF4-FFF2-40B4-BE49-F238E27FC236}">
                  <a16:creationId xmlns:a16="http://schemas.microsoft.com/office/drawing/2014/main" id="{5D562FA7-7B47-438C-9669-0D1C1403B43D}"/>
                </a:ext>
              </a:extLst>
            </p:cNvPr>
            <p:cNvSpPr>
              <a:spLocks noChangeShapeType="1"/>
            </p:cNvSpPr>
            <p:nvPr/>
          </p:nvSpPr>
          <p:spPr bwMode="auto">
            <a:xfrm>
              <a:off x="4195" y="1344"/>
              <a:ext cx="0" cy="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7109" name="Rectangle 17">
            <a:extLst>
              <a:ext uri="{FF2B5EF4-FFF2-40B4-BE49-F238E27FC236}">
                <a16:creationId xmlns:a16="http://schemas.microsoft.com/office/drawing/2014/main" id="{BF49789B-F03A-44D1-9E50-3555D2FE8696}"/>
              </a:ext>
            </a:extLst>
          </p:cNvPr>
          <p:cNvSpPr>
            <a:spLocks noChangeArrowheads="1"/>
          </p:cNvSpPr>
          <p:nvPr/>
        </p:nvSpPr>
        <p:spPr bwMode="auto">
          <a:xfrm>
            <a:off x="466725" y="4941888"/>
            <a:ext cx="5761038" cy="153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ts val="600"/>
              </a:spcBef>
              <a:buClrTx/>
              <a:buSzTx/>
              <a:buFontTx/>
              <a:buNone/>
            </a:pPr>
            <a:r>
              <a:rPr lang="zh-CN" altLang="en-US" sz="2800">
                <a:solidFill>
                  <a:srgbClr val="FF0000"/>
                </a:solidFill>
                <a:latin typeface="楷体_GB2312" pitchFamily="49" charset="-122"/>
              </a:rPr>
              <a:t>每个动作由三个节拍构成</a:t>
            </a:r>
            <a:endParaRPr lang="en-US" altLang="zh-CN" sz="2800">
              <a:solidFill>
                <a:srgbClr val="FF0000"/>
              </a:solidFill>
              <a:latin typeface="楷体_GB2312" pitchFamily="49" charset="-122"/>
            </a:endParaRPr>
          </a:p>
          <a:p>
            <a:pPr eaLnBrk="1" hangingPunct="1">
              <a:spcBef>
                <a:spcPts val="600"/>
              </a:spcBef>
              <a:buClrTx/>
              <a:buSzTx/>
              <a:buFontTx/>
              <a:buNone/>
            </a:pPr>
            <a:r>
              <a:rPr lang="zh-CN" altLang="en-US" sz="2800">
                <a:solidFill>
                  <a:srgbClr val="FF0000"/>
                </a:solidFill>
                <a:latin typeface="楷体_GB2312" pitchFamily="49" charset="-122"/>
              </a:rPr>
              <a:t>（读、改、移）：</a:t>
            </a:r>
          </a:p>
          <a:p>
            <a:pPr eaLnBrk="1" hangingPunct="1">
              <a:spcBef>
                <a:spcPts val="600"/>
              </a:spcBef>
              <a:buClrTx/>
              <a:buSzTx/>
              <a:buFontTx/>
              <a:buNone/>
            </a:pPr>
            <a:r>
              <a:rPr lang="zh-CN" altLang="en-US" sz="2800">
                <a:latin typeface="楷体_GB2312" pitchFamily="49" charset="-122"/>
              </a:rPr>
              <a:t>    </a:t>
            </a:r>
            <a:r>
              <a:rPr lang="en-US" altLang="zh-CN" sz="2800">
                <a:latin typeface="楷体_GB2312" pitchFamily="49" charset="-122"/>
              </a:rPr>
              <a:t>[p</a:t>
            </a:r>
            <a:r>
              <a:rPr lang="zh-CN" altLang="en-US" sz="2800">
                <a:latin typeface="楷体_GB2312" pitchFamily="49" charset="-122"/>
              </a:rPr>
              <a:t>，</a:t>
            </a:r>
            <a:r>
              <a:rPr lang="en-US" altLang="zh-CN" sz="2800">
                <a:latin typeface="楷体_GB2312" pitchFamily="49" charset="-122"/>
              </a:rPr>
              <a:t>a]→q</a:t>
            </a:r>
            <a:r>
              <a:rPr lang="zh-CN" altLang="en-US" sz="2800">
                <a:latin typeface="楷体_GB2312" pitchFamily="49" charset="-122"/>
              </a:rPr>
              <a:t>，读头前进一格</a:t>
            </a:r>
          </a:p>
        </p:txBody>
      </p:sp>
      <p:sp>
        <p:nvSpPr>
          <p:cNvPr id="47110" name="Rectangle 18">
            <a:extLst>
              <a:ext uri="{FF2B5EF4-FFF2-40B4-BE49-F238E27FC236}">
                <a16:creationId xmlns:a16="http://schemas.microsoft.com/office/drawing/2014/main" id="{5CE5578B-E0D1-4BD6-AD0E-9FF2A152C605}"/>
              </a:ext>
            </a:extLst>
          </p:cNvPr>
          <p:cNvSpPr>
            <a:spLocks noChangeArrowheads="1"/>
          </p:cNvSpPr>
          <p:nvPr/>
        </p:nvSpPr>
        <p:spPr bwMode="auto">
          <a:xfrm>
            <a:off x="179388" y="3068638"/>
            <a:ext cx="2376487"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800">
                <a:latin typeface="楷体_GB2312" pitchFamily="49" charset="-122"/>
              </a:rPr>
              <a:t>FA</a:t>
            </a:r>
            <a:r>
              <a:rPr lang="zh-CN" altLang="en-US" sz="2800">
                <a:latin typeface="楷体_GB2312" pitchFamily="49" charset="-122"/>
              </a:rPr>
              <a:t>接收的符号串的集合即为其</a:t>
            </a:r>
            <a:r>
              <a:rPr lang="zh-CN" altLang="en-US" sz="2800">
                <a:solidFill>
                  <a:srgbClr val="FF0000"/>
                </a:solidFill>
                <a:latin typeface="楷体_GB2312" pitchFamily="49" charset="-122"/>
              </a:rPr>
              <a:t>接收的语言</a:t>
            </a:r>
            <a:endParaRPr lang="zh-CN" altLang="en-US" sz="2800">
              <a:latin typeface="楷体_GB2312" pitchFamily="49" charset="-122"/>
            </a:endParaRPr>
          </a:p>
        </p:txBody>
      </p:sp>
      <p:sp>
        <p:nvSpPr>
          <p:cNvPr id="67590" name="灯片编号占位符 5">
            <a:extLst>
              <a:ext uri="{FF2B5EF4-FFF2-40B4-BE49-F238E27FC236}">
                <a16:creationId xmlns:a16="http://schemas.microsoft.com/office/drawing/2014/main" id="{A0436064-A769-4B9F-8F9D-6B166A667808}"/>
              </a:ext>
            </a:extLst>
          </p:cNvPr>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r" eaLnBrk="1" hangingPunct="1">
              <a:spcBef>
                <a:spcPct val="0"/>
              </a:spcBef>
              <a:buClrTx/>
              <a:buSzTx/>
              <a:buFontTx/>
              <a:buNone/>
            </a:pPr>
            <a:fld id="{A77F1FC7-FBEF-422B-BDC9-DF986708D779}" type="slidenum">
              <a:rPr lang="en-US" altLang="zh-CN" sz="1400" b="0">
                <a:ea typeface="宋体" panose="02010600030101010101" pitchFamily="2" charset="-122"/>
              </a:rPr>
              <a:pPr algn="r" eaLnBrk="1" hangingPunct="1">
                <a:spcBef>
                  <a:spcPct val="0"/>
                </a:spcBef>
                <a:buClrTx/>
                <a:buSzTx/>
                <a:buFontTx/>
                <a:buNone/>
              </a:pPr>
              <a:t>61</a:t>
            </a:fld>
            <a:endParaRPr lang="en-US" altLang="zh-CN" sz="1400" b="0">
              <a:ea typeface="宋体" panose="02010600030101010101" pitchFamily="2" charset="-122"/>
            </a:endParaRPr>
          </a:p>
        </p:txBody>
      </p:sp>
      <p:sp>
        <p:nvSpPr>
          <p:cNvPr id="20" name="Text Box 16">
            <a:extLst>
              <a:ext uri="{FF2B5EF4-FFF2-40B4-BE49-F238E27FC236}">
                <a16:creationId xmlns:a16="http://schemas.microsoft.com/office/drawing/2014/main" id="{2238BE80-07B6-488F-B6CD-9182156309EF}"/>
              </a:ext>
            </a:extLst>
          </p:cNvPr>
          <p:cNvSpPr txBox="1">
            <a:spLocks noChangeArrowheads="1"/>
          </p:cNvSpPr>
          <p:nvPr/>
        </p:nvSpPr>
        <p:spPr bwMode="auto">
          <a:xfrm>
            <a:off x="5724525" y="2565400"/>
            <a:ext cx="3311525"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2800"/>
              <a:t>设想有个按钮，自动机启动后一个动作一个动作地做下去，直到没有输入。如果停在终止状态，接收；如果停在非终止状态，不接收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inVertical)">
                                      <p:cBhvr>
                                        <p:cTn id="7" dur="500"/>
                                        <p:tgtEl>
                                          <p:spTgt spid="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7110"/>
                                        </p:tgtEl>
                                        <p:attrNameLst>
                                          <p:attrName>style.visibility</p:attrName>
                                        </p:attrNameLst>
                                      </p:cBhvr>
                                      <p:to>
                                        <p:strVal val="visible"/>
                                      </p:to>
                                    </p:set>
                                    <p:animEffect transition="in" filter="barn(inVertical)">
                                      <p:cBhvr>
                                        <p:cTn id="12" dur="500"/>
                                        <p:tgtEl>
                                          <p:spTgt spid="471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7109"/>
                                        </p:tgtEl>
                                        <p:attrNameLst>
                                          <p:attrName>style.visibility</p:attrName>
                                        </p:attrNameLst>
                                      </p:cBhvr>
                                      <p:to>
                                        <p:strVal val="visible"/>
                                      </p:to>
                                    </p:set>
                                    <p:animEffect transition="in" filter="barn(inVertical)">
                                      <p:cBhvr>
                                        <p:cTn id="17" dur="500"/>
                                        <p:tgtEl>
                                          <p:spTgt spid="47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p:bldP spid="47110" grpId="0"/>
      <p:bldP spid="2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0C33266-A584-40A4-8C20-3BF09439707B}"/>
              </a:ext>
            </a:extLst>
          </p:cNvPr>
          <p:cNvSpPr>
            <a:spLocks noGrp="1"/>
          </p:cNvSpPr>
          <p:nvPr>
            <p:ph type="dt" sz="quarter" idx="10"/>
          </p:nvPr>
        </p:nvSpPr>
        <p:spPr>
          <a:xfrm>
            <a:off x="457200" y="6245225"/>
            <a:ext cx="2133600" cy="476250"/>
          </a:xfrm>
          <a:ln>
            <a:miter lim="800000"/>
            <a:headEnd/>
            <a:tailEnd/>
          </a:ln>
        </p:spPr>
        <p:txBody>
          <a:bodyPr anchor="t"/>
          <a:lstStyle/>
          <a:p>
            <a:pPr>
              <a:defRPr/>
            </a:pPr>
            <a:fld id="{004E95F5-8F30-4500-9E66-3CC859D9A8E0}" type="datetime1">
              <a:rPr lang="zh-CN" altLang="en-US">
                <a:latin typeface="+mn-lt"/>
              </a:rPr>
              <a:pPr>
                <a:defRPr/>
              </a:pPr>
              <a:t>2020/12/14</a:t>
            </a:fld>
            <a:endParaRPr lang="en-US" altLang="zh-CN">
              <a:latin typeface="+mn-lt"/>
            </a:endParaRPr>
          </a:p>
        </p:txBody>
      </p:sp>
      <p:sp>
        <p:nvSpPr>
          <p:cNvPr id="68611" name="灯片编号占位符 5">
            <a:extLst>
              <a:ext uri="{FF2B5EF4-FFF2-40B4-BE49-F238E27FC236}">
                <a16:creationId xmlns:a16="http://schemas.microsoft.com/office/drawing/2014/main" id="{32B09A31-F951-4320-B053-FD343F0346F4}"/>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37CD3C31-9814-4483-8590-76D284E02DCF}" type="slidenum">
              <a:rPr lang="en-US" altLang="zh-CN" sz="1400" b="0">
                <a:ea typeface="宋体" panose="02010600030101010101" pitchFamily="2" charset="-122"/>
              </a:rPr>
              <a:pPr>
                <a:spcBef>
                  <a:spcPct val="0"/>
                </a:spcBef>
                <a:buClrTx/>
                <a:buSzTx/>
                <a:buFontTx/>
                <a:buNone/>
              </a:pPr>
              <a:t>62</a:t>
            </a:fld>
            <a:endParaRPr lang="en-US" altLang="zh-CN" sz="1400" b="0">
              <a:ea typeface="宋体" panose="02010600030101010101" pitchFamily="2" charset="-122"/>
            </a:endParaRPr>
          </a:p>
        </p:txBody>
      </p:sp>
      <p:sp>
        <p:nvSpPr>
          <p:cNvPr id="68612" name="Rectangle 2">
            <a:extLst>
              <a:ext uri="{FF2B5EF4-FFF2-40B4-BE49-F238E27FC236}">
                <a16:creationId xmlns:a16="http://schemas.microsoft.com/office/drawing/2014/main" id="{E07A4251-5FBD-4321-82FD-E3381FA8AA7F}"/>
              </a:ext>
            </a:extLst>
          </p:cNvPr>
          <p:cNvSpPr>
            <a:spLocks noGrp="1" noChangeArrowheads="1"/>
          </p:cNvSpPr>
          <p:nvPr>
            <p:ph type="title" idx="4294967295"/>
          </p:nvPr>
        </p:nvSpPr>
        <p:spPr>
          <a:xfrm>
            <a:off x="1150938" y="285750"/>
            <a:ext cx="7793037" cy="766763"/>
          </a:xfrm>
        </p:spPr>
        <p:txBody>
          <a:bodyPr anchor="ctr"/>
          <a:lstStyle/>
          <a:p>
            <a:pPr eaLnBrk="1" hangingPunct="1"/>
            <a:r>
              <a:rPr lang="zh-CN" altLang="en-US">
                <a:latin typeface="Times New Roman" panose="02020603050405020304" pitchFamily="18" charset="0"/>
              </a:rPr>
              <a:t>有穷自动机的用处</a:t>
            </a:r>
          </a:p>
        </p:txBody>
      </p:sp>
      <p:sp>
        <p:nvSpPr>
          <p:cNvPr id="48133" name="Rectangle 3">
            <a:extLst>
              <a:ext uri="{FF2B5EF4-FFF2-40B4-BE49-F238E27FC236}">
                <a16:creationId xmlns:a16="http://schemas.microsoft.com/office/drawing/2014/main" id="{60B82248-9B0E-4FDF-A9E6-C98148F94023}"/>
              </a:ext>
            </a:extLst>
          </p:cNvPr>
          <p:cNvSpPr>
            <a:spLocks noGrp="1" noChangeArrowheads="1"/>
          </p:cNvSpPr>
          <p:nvPr>
            <p:ph type="body" idx="4294967295"/>
          </p:nvPr>
        </p:nvSpPr>
        <p:spPr>
          <a:xfrm>
            <a:off x="539750" y="1566863"/>
            <a:ext cx="7962900" cy="4094162"/>
          </a:xfrm>
        </p:spPr>
        <p:txBody>
          <a:bodyPr/>
          <a:lstStyle/>
          <a:p>
            <a:pPr eaLnBrk="1" hangingPunct="1"/>
            <a:r>
              <a:rPr lang="zh-CN" altLang="en-US"/>
              <a:t>有穷自动机是许多重要类型的硬件和软件的有用模型</a:t>
            </a:r>
          </a:p>
          <a:p>
            <a:pPr lvl="1" eaLnBrk="1" hangingPunct="1"/>
            <a:r>
              <a:rPr lang="zh-CN" altLang="en-US">
                <a:solidFill>
                  <a:srgbClr val="0000FF"/>
                </a:solidFill>
              </a:rPr>
              <a:t>数字电路的设计和检查软件</a:t>
            </a:r>
          </a:p>
          <a:p>
            <a:pPr lvl="1" eaLnBrk="1" hangingPunct="1"/>
            <a:r>
              <a:rPr lang="zh-CN" altLang="en-US">
                <a:solidFill>
                  <a:srgbClr val="0000FF"/>
                </a:solidFill>
              </a:rPr>
              <a:t>典型编译器的词法分析器</a:t>
            </a:r>
          </a:p>
          <a:p>
            <a:pPr lvl="1" eaLnBrk="1" hangingPunct="1"/>
            <a:r>
              <a:rPr lang="zh-CN" altLang="en-US">
                <a:solidFill>
                  <a:srgbClr val="0000FF"/>
                </a:solidFill>
              </a:rPr>
              <a:t>扫描大量文本来发现单词、短语或其他模式的出现的软件</a:t>
            </a:r>
          </a:p>
          <a:p>
            <a:pPr lvl="1" eaLnBrk="1" hangingPunct="1"/>
            <a:r>
              <a:rPr lang="zh-CN" altLang="en-US">
                <a:solidFill>
                  <a:srgbClr val="0000FF"/>
                </a:solidFill>
              </a:rPr>
              <a:t>所有只有有穷个不同状态的系统（如通信协议或安全交换信息的协议）的验证软件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8133">
                                            <p:txEl>
                                              <p:pRg st="0" end="0"/>
                                            </p:txEl>
                                          </p:spTgt>
                                        </p:tgtEl>
                                        <p:attrNameLst>
                                          <p:attrName>style.visibility</p:attrName>
                                        </p:attrNameLst>
                                      </p:cBhvr>
                                      <p:to>
                                        <p:strVal val="visible"/>
                                      </p:to>
                                    </p:set>
                                    <p:animEffect transition="in" filter="barn(inVertical)">
                                      <p:cBhvr>
                                        <p:cTn id="7" dur="500"/>
                                        <p:tgtEl>
                                          <p:spTgt spid="4813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48133">
                                            <p:txEl>
                                              <p:pRg st="1" end="1"/>
                                            </p:txEl>
                                          </p:spTgt>
                                        </p:tgtEl>
                                        <p:attrNameLst>
                                          <p:attrName>style.visibility</p:attrName>
                                        </p:attrNameLst>
                                      </p:cBhvr>
                                      <p:to>
                                        <p:strVal val="visible"/>
                                      </p:to>
                                    </p:set>
                                    <p:animEffect transition="in" filter="barn(inVertical)">
                                      <p:cBhvr>
                                        <p:cTn id="12" dur="500"/>
                                        <p:tgtEl>
                                          <p:spTgt spid="4813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48133">
                                            <p:txEl>
                                              <p:pRg st="2" end="2"/>
                                            </p:txEl>
                                          </p:spTgt>
                                        </p:tgtEl>
                                        <p:attrNameLst>
                                          <p:attrName>style.visibility</p:attrName>
                                        </p:attrNameLst>
                                      </p:cBhvr>
                                      <p:to>
                                        <p:strVal val="visible"/>
                                      </p:to>
                                    </p:set>
                                    <p:animEffect transition="in" filter="barn(inVertical)">
                                      <p:cBhvr>
                                        <p:cTn id="17" dur="500"/>
                                        <p:tgtEl>
                                          <p:spTgt spid="4813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48133">
                                            <p:txEl>
                                              <p:pRg st="3" end="3"/>
                                            </p:txEl>
                                          </p:spTgt>
                                        </p:tgtEl>
                                        <p:attrNameLst>
                                          <p:attrName>style.visibility</p:attrName>
                                        </p:attrNameLst>
                                      </p:cBhvr>
                                      <p:to>
                                        <p:strVal val="visible"/>
                                      </p:to>
                                    </p:set>
                                    <p:animEffect transition="in" filter="barn(inVertical)">
                                      <p:cBhvr>
                                        <p:cTn id="22" dur="500"/>
                                        <p:tgtEl>
                                          <p:spTgt spid="4813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48133">
                                            <p:txEl>
                                              <p:pRg st="4" end="4"/>
                                            </p:txEl>
                                          </p:spTgt>
                                        </p:tgtEl>
                                        <p:attrNameLst>
                                          <p:attrName>style.visibility</p:attrName>
                                        </p:attrNameLst>
                                      </p:cBhvr>
                                      <p:to>
                                        <p:strVal val="visible"/>
                                      </p:to>
                                    </p:set>
                                    <p:animEffect transition="in" filter="barn(inVertical)">
                                      <p:cBhvr>
                                        <p:cTn id="27" dur="500"/>
                                        <p:tgtEl>
                                          <p:spTgt spid="4813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日期占位符 3">
            <a:extLst>
              <a:ext uri="{FF2B5EF4-FFF2-40B4-BE49-F238E27FC236}">
                <a16:creationId xmlns:a16="http://schemas.microsoft.com/office/drawing/2014/main" id="{1CBB22FA-615D-42A4-A911-0A3789D969FE}"/>
              </a:ext>
            </a:extLst>
          </p:cNvPr>
          <p:cNvSpPr>
            <a:spLocks noGrp="1"/>
          </p:cNvSpPr>
          <p:nvPr>
            <p:ph type="dt" sz="quarter" idx="10"/>
          </p:nvPr>
        </p:nvSpPr>
        <p:spPr>
          <a:xfrm>
            <a:off x="457200" y="6245225"/>
            <a:ext cx="2133600" cy="476250"/>
          </a:xfrm>
          <a:ln>
            <a:miter lim="800000"/>
            <a:headEnd/>
            <a:tailEnd/>
          </a:ln>
        </p:spPr>
        <p:txBody>
          <a:bodyPr anchor="t"/>
          <a:lstStyle/>
          <a:p>
            <a:pPr>
              <a:defRPr/>
            </a:pPr>
            <a:fld id="{F5DFA8B4-5099-4430-BC77-0710AC250B01}" type="datetime1">
              <a:rPr lang="zh-CN" altLang="en-US">
                <a:latin typeface="+mn-lt"/>
              </a:rPr>
              <a:pPr>
                <a:defRPr/>
              </a:pPr>
              <a:t>2020/12/14</a:t>
            </a:fld>
            <a:endParaRPr lang="en-US" altLang="zh-CN">
              <a:latin typeface="+mn-lt"/>
            </a:endParaRPr>
          </a:p>
        </p:txBody>
      </p:sp>
      <p:sp>
        <p:nvSpPr>
          <p:cNvPr id="69635" name="灯片编号占位符 5">
            <a:extLst>
              <a:ext uri="{FF2B5EF4-FFF2-40B4-BE49-F238E27FC236}">
                <a16:creationId xmlns:a16="http://schemas.microsoft.com/office/drawing/2014/main" id="{D0DE084C-C727-48DC-BDF2-FF8C666C2F5D}"/>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94A09AB-168C-454D-9302-38BAFE12A09F}" type="slidenum">
              <a:rPr lang="en-US" altLang="zh-CN" sz="1400" b="0">
                <a:ea typeface="宋体" panose="02010600030101010101" pitchFamily="2" charset="-122"/>
              </a:rPr>
              <a:pPr>
                <a:spcBef>
                  <a:spcPct val="0"/>
                </a:spcBef>
                <a:buClrTx/>
                <a:buSzTx/>
                <a:buFontTx/>
                <a:buNone/>
              </a:pPr>
              <a:t>63</a:t>
            </a:fld>
            <a:endParaRPr lang="en-US" altLang="zh-CN" sz="1400" b="0">
              <a:ea typeface="宋体" panose="02010600030101010101" pitchFamily="2" charset="-122"/>
            </a:endParaRPr>
          </a:p>
        </p:txBody>
      </p:sp>
      <p:sp>
        <p:nvSpPr>
          <p:cNvPr id="69636" name="Rectangle 2">
            <a:extLst>
              <a:ext uri="{FF2B5EF4-FFF2-40B4-BE49-F238E27FC236}">
                <a16:creationId xmlns:a16="http://schemas.microsoft.com/office/drawing/2014/main" id="{5863601C-D1B9-4E6E-81F6-7579FAD76DCB}"/>
              </a:ext>
            </a:extLst>
          </p:cNvPr>
          <p:cNvSpPr>
            <a:spLocks noGrp="1" noChangeArrowheads="1"/>
          </p:cNvSpPr>
          <p:nvPr>
            <p:ph type="title" idx="4294967295"/>
          </p:nvPr>
        </p:nvSpPr>
        <p:spPr>
          <a:xfrm>
            <a:off x="1104900" y="257175"/>
            <a:ext cx="5699125" cy="868363"/>
          </a:xfrm>
        </p:spPr>
        <p:txBody>
          <a:bodyPr anchor="ctr"/>
          <a:lstStyle/>
          <a:p>
            <a:pPr eaLnBrk="1" hangingPunct="1"/>
            <a:r>
              <a:rPr lang="zh-CN" altLang="en-US">
                <a:latin typeface="Times New Roman" panose="02020603050405020304" pitchFamily="18" charset="0"/>
              </a:rPr>
              <a:t>例： 一个奇偶校验器</a:t>
            </a:r>
          </a:p>
        </p:txBody>
      </p:sp>
      <p:grpSp>
        <p:nvGrpSpPr>
          <p:cNvPr id="49157" name="Group 3">
            <a:extLst>
              <a:ext uri="{FF2B5EF4-FFF2-40B4-BE49-F238E27FC236}">
                <a16:creationId xmlns:a16="http://schemas.microsoft.com/office/drawing/2014/main" id="{4FE25CF7-419D-47EE-B3C8-DECF964A8DA6}"/>
              </a:ext>
            </a:extLst>
          </p:cNvPr>
          <p:cNvGrpSpPr>
            <a:grpSpLocks/>
          </p:cNvGrpSpPr>
          <p:nvPr/>
        </p:nvGrpSpPr>
        <p:grpSpPr bwMode="auto">
          <a:xfrm>
            <a:off x="1619250" y="2349500"/>
            <a:ext cx="4556125" cy="2416175"/>
            <a:chOff x="431" y="1432"/>
            <a:chExt cx="2870" cy="1522"/>
          </a:xfrm>
        </p:grpSpPr>
        <p:sp>
          <p:nvSpPr>
            <p:cNvPr id="69641" name="Oval 4">
              <a:extLst>
                <a:ext uri="{FF2B5EF4-FFF2-40B4-BE49-F238E27FC236}">
                  <a16:creationId xmlns:a16="http://schemas.microsoft.com/office/drawing/2014/main" id="{4A3F551A-35F3-4578-9369-7A544C285DC3}"/>
                </a:ext>
              </a:extLst>
            </p:cNvPr>
            <p:cNvSpPr>
              <a:spLocks noChangeArrowheads="1"/>
            </p:cNvSpPr>
            <p:nvPr/>
          </p:nvSpPr>
          <p:spPr bwMode="auto">
            <a:xfrm>
              <a:off x="1097" y="1917"/>
              <a:ext cx="528" cy="528"/>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a:latin typeface="楷体_GB2312" pitchFamily="49" charset="-122"/>
                </a:rPr>
                <a:t>q</a:t>
              </a:r>
              <a:r>
                <a:rPr kumimoji="1" lang="en-US" altLang="zh-CN" baseline="-25000">
                  <a:latin typeface="楷体_GB2312" pitchFamily="49" charset="-122"/>
                </a:rPr>
                <a:t>0</a:t>
              </a:r>
            </a:p>
          </p:txBody>
        </p:sp>
        <p:sp>
          <p:nvSpPr>
            <p:cNvPr id="69642" name="Oval 5">
              <a:extLst>
                <a:ext uri="{FF2B5EF4-FFF2-40B4-BE49-F238E27FC236}">
                  <a16:creationId xmlns:a16="http://schemas.microsoft.com/office/drawing/2014/main" id="{7A3E1339-0B46-4A97-9A0D-D2CD9A1B608F}"/>
                </a:ext>
              </a:extLst>
            </p:cNvPr>
            <p:cNvSpPr>
              <a:spLocks noChangeArrowheads="1"/>
            </p:cNvSpPr>
            <p:nvPr/>
          </p:nvSpPr>
          <p:spPr bwMode="auto">
            <a:xfrm>
              <a:off x="2608" y="1965"/>
              <a:ext cx="576" cy="528"/>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endParaRPr kumimoji="1" lang="zh-CN" altLang="zh-CN">
                <a:latin typeface="楷体_GB2312" pitchFamily="49" charset="-122"/>
              </a:endParaRPr>
            </a:p>
          </p:txBody>
        </p:sp>
        <p:sp>
          <p:nvSpPr>
            <p:cNvPr id="69643" name="Text Box 6">
              <a:extLst>
                <a:ext uri="{FF2B5EF4-FFF2-40B4-BE49-F238E27FC236}">
                  <a16:creationId xmlns:a16="http://schemas.microsoft.com/office/drawing/2014/main" id="{E99574F2-9FE6-4BFA-8897-B5B2A36E5DCC}"/>
                </a:ext>
              </a:extLst>
            </p:cNvPr>
            <p:cNvSpPr txBox="1">
              <a:spLocks noChangeArrowheads="1"/>
            </p:cNvSpPr>
            <p:nvPr/>
          </p:nvSpPr>
          <p:spPr bwMode="auto">
            <a:xfrm>
              <a:off x="962" y="1432"/>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a:latin typeface="楷体_GB2312" pitchFamily="49" charset="-122"/>
                </a:rPr>
                <a:t>0</a:t>
              </a:r>
            </a:p>
          </p:txBody>
        </p:sp>
        <p:sp>
          <p:nvSpPr>
            <p:cNvPr id="69644" name="Text Box 7">
              <a:extLst>
                <a:ext uri="{FF2B5EF4-FFF2-40B4-BE49-F238E27FC236}">
                  <a16:creationId xmlns:a16="http://schemas.microsoft.com/office/drawing/2014/main" id="{1B4EF3D0-14B1-4D28-B64A-F08E229D54C5}"/>
                </a:ext>
              </a:extLst>
            </p:cNvPr>
            <p:cNvSpPr txBox="1">
              <a:spLocks noChangeArrowheads="1"/>
            </p:cNvSpPr>
            <p:nvPr/>
          </p:nvSpPr>
          <p:spPr bwMode="auto">
            <a:xfrm>
              <a:off x="3061" y="1477"/>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a:latin typeface="楷体_GB2312" pitchFamily="49" charset="-122"/>
                </a:rPr>
                <a:t>0</a:t>
              </a:r>
            </a:p>
          </p:txBody>
        </p:sp>
        <p:sp>
          <p:nvSpPr>
            <p:cNvPr id="69645" name="Text Box 8">
              <a:extLst>
                <a:ext uri="{FF2B5EF4-FFF2-40B4-BE49-F238E27FC236}">
                  <a16:creationId xmlns:a16="http://schemas.microsoft.com/office/drawing/2014/main" id="{48CD14EB-365C-4F38-84E2-C10815840E24}"/>
                </a:ext>
              </a:extLst>
            </p:cNvPr>
            <p:cNvSpPr txBox="1">
              <a:spLocks noChangeArrowheads="1"/>
            </p:cNvSpPr>
            <p:nvPr/>
          </p:nvSpPr>
          <p:spPr bwMode="auto">
            <a:xfrm>
              <a:off x="2050" y="1434"/>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a:latin typeface="楷体_GB2312" pitchFamily="49" charset="-122"/>
                </a:rPr>
                <a:t>1</a:t>
              </a:r>
            </a:p>
          </p:txBody>
        </p:sp>
        <p:sp>
          <p:nvSpPr>
            <p:cNvPr id="69646" name="Text Box 9">
              <a:extLst>
                <a:ext uri="{FF2B5EF4-FFF2-40B4-BE49-F238E27FC236}">
                  <a16:creationId xmlns:a16="http://schemas.microsoft.com/office/drawing/2014/main" id="{7D07FF8A-2A67-436C-9393-9EE7CA7C014A}"/>
                </a:ext>
              </a:extLst>
            </p:cNvPr>
            <p:cNvSpPr txBox="1">
              <a:spLocks noChangeArrowheads="1"/>
            </p:cNvSpPr>
            <p:nvPr/>
          </p:nvSpPr>
          <p:spPr bwMode="auto">
            <a:xfrm>
              <a:off x="2050" y="2589"/>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a:latin typeface="楷体_GB2312" pitchFamily="49" charset="-122"/>
                </a:rPr>
                <a:t>1</a:t>
              </a:r>
            </a:p>
          </p:txBody>
        </p:sp>
        <p:sp>
          <p:nvSpPr>
            <p:cNvPr id="69647" name="Oval 10">
              <a:extLst>
                <a:ext uri="{FF2B5EF4-FFF2-40B4-BE49-F238E27FC236}">
                  <a16:creationId xmlns:a16="http://schemas.microsoft.com/office/drawing/2014/main" id="{73A66233-0373-494E-9A86-524E14ED0666}"/>
                </a:ext>
              </a:extLst>
            </p:cNvPr>
            <p:cNvSpPr>
              <a:spLocks noChangeArrowheads="1"/>
            </p:cNvSpPr>
            <p:nvPr/>
          </p:nvSpPr>
          <p:spPr bwMode="auto">
            <a:xfrm>
              <a:off x="2653" y="2013"/>
              <a:ext cx="480" cy="432"/>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a:latin typeface="楷体_GB2312" pitchFamily="49" charset="-122"/>
                </a:rPr>
                <a:t>q</a:t>
              </a:r>
              <a:r>
                <a:rPr kumimoji="1" lang="en-US" altLang="zh-CN" baseline="-25000">
                  <a:latin typeface="楷体_GB2312" pitchFamily="49" charset="-122"/>
                </a:rPr>
                <a:t>1</a:t>
              </a:r>
            </a:p>
          </p:txBody>
        </p:sp>
        <p:sp>
          <p:nvSpPr>
            <p:cNvPr id="69648" name="Text Box 11">
              <a:extLst>
                <a:ext uri="{FF2B5EF4-FFF2-40B4-BE49-F238E27FC236}">
                  <a16:creationId xmlns:a16="http://schemas.microsoft.com/office/drawing/2014/main" id="{C9AD980F-9E4F-45AC-9438-420AF5908201}"/>
                </a:ext>
              </a:extLst>
            </p:cNvPr>
            <p:cNvSpPr txBox="1">
              <a:spLocks noChangeArrowheads="1"/>
            </p:cNvSpPr>
            <p:nvPr/>
          </p:nvSpPr>
          <p:spPr bwMode="auto">
            <a:xfrm>
              <a:off x="431" y="1979"/>
              <a:ext cx="96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kumimoji="1" lang="en-US" altLang="zh-CN">
                  <a:latin typeface="楷体_GB2312" pitchFamily="49" charset="-122"/>
                  <a:sym typeface="Symbol" panose="05050102010706020507" pitchFamily="18" charset="2"/>
                </a:rPr>
                <a:t></a:t>
              </a:r>
              <a:endParaRPr kumimoji="1" lang="en-US" altLang="zh-CN">
                <a:latin typeface="楷体_GB2312" pitchFamily="49" charset="-122"/>
              </a:endParaRPr>
            </a:p>
          </p:txBody>
        </p:sp>
        <p:sp>
          <p:nvSpPr>
            <p:cNvPr id="69649" name="Freeform 12">
              <a:extLst>
                <a:ext uri="{FF2B5EF4-FFF2-40B4-BE49-F238E27FC236}">
                  <a16:creationId xmlns:a16="http://schemas.microsoft.com/office/drawing/2014/main" id="{05BA3164-BC01-4BF1-A9FF-FEDDBEC1EA2A}"/>
                </a:ext>
              </a:extLst>
            </p:cNvPr>
            <p:cNvSpPr>
              <a:spLocks/>
            </p:cNvSpPr>
            <p:nvPr/>
          </p:nvSpPr>
          <p:spPr bwMode="auto">
            <a:xfrm>
              <a:off x="1202" y="1472"/>
              <a:ext cx="272" cy="507"/>
            </a:xfrm>
            <a:custGeom>
              <a:avLst/>
              <a:gdLst>
                <a:gd name="T0" fmla="*/ 0 w 272"/>
                <a:gd name="T1" fmla="*/ 507 h 507"/>
                <a:gd name="T2" fmla="*/ 136 w 272"/>
                <a:gd name="T3" fmla="*/ 8 h 507"/>
                <a:gd name="T4" fmla="*/ 272 w 272"/>
                <a:gd name="T5" fmla="*/ 461 h 507"/>
                <a:gd name="T6" fmla="*/ 0 60000 65536"/>
                <a:gd name="T7" fmla="*/ 0 60000 65536"/>
                <a:gd name="T8" fmla="*/ 0 60000 65536"/>
                <a:gd name="T9" fmla="*/ 0 w 272"/>
                <a:gd name="T10" fmla="*/ 0 h 507"/>
                <a:gd name="T11" fmla="*/ 272 w 272"/>
                <a:gd name="T12" fmla="*/ 507 h 507"/>
              </a:gdLst>
              <a:ahLst/>
              <a:cxnLst>
                <a:cxn ang="T6">
                  <a:pos x="T0" y="T1"/>
                </a:cxn>
                <a:cxn ang="T7">
                  <a:pos x="T2" y="T3"/>
                </a:cxn>
                <a:cxn ang="T8">
                  <a:pos x="T4" y="T5"/>
                </a:cxn>
              </a:cxnLst>
              <a:rect l="T9" t="T10" r="T11" b="T12"/>
              <a:pathLst>
                <a:path w="272" h="507">
                  <a:moveTo>
                    <a:pt x="0" y="507"/>
                  </a:moveTo>
                  <a:cubicBezTo>
                    <a:pt x="45" y="261"/>
                    <a:pt x="91" y="16"/>
                    <a:pt x="136" y="8"/>
                  </a:cubicBezTo>
                  <a:cubicBezTo>
                    <a:pt x="181" y="0"/>
                    <a:pt x="226" y="230"/>
                    <a:pt x="272" y="461"/>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650" name="Freeform 13">
              <a:extLst>
                <a:ext uri="{FF2B5EF4-FFF2-40B4-BE49-F238E27FC236}">
                  <a16:creationId xmlns:a16="http://schemas.microsoft.com/office/drawing/2014/main" id="{F79EA7BC-1845-4DA4-BB95-BB59459CCDF3}"/>
                </a:ext>
              </a:extLst>
            </p:cNvPr>
            <p:cNvSpPr>
              <a:spLocks/>
            </p:cNvSpPr>
            <p:nvPr/>
          </p:nvSpPr>
          <p:spPr bwMode="auto">
            <a:xfrm>
              <a:off x="2699" y="1525"/>
              <a:ext cx="317" cy="499"/>
            </a:xfrm>
            <a:custGeom>
              <a:avLst/>
              <a:gdLst>
                <a:gd name="T0" fmla="*/ 0 w 317"/>
                <a:gd name="T1" fmla="*/ 499 h 499"/>
                <a:gd name="T2" fmla="*/ 181 w 317"/>
                <a:gd name="T3" fmla="*/ 0 h 499"/>
                <a:gd name="T4" fmla="*/ 317 w 317"/>
                <a:gd name="T5" fmla="*/ 499 h 499"/>
                <a:gd name="T6" fmla="*/ 0 60000 65536"/>
                <a:gd name="T7" fmla="*/ 0 60000 65536"/>
                <a:gd name="T8" fmla="*/ 0 60000 65536"/>
                <a:gd name="T9" fmla="*/ 0 w 317"/>
                <a:gd name="T10" fmla="*/ 0 h 499"/>
                <a:gd name="T11" fmla="*/ 317 w 317"/>
                <a:gd name="T12" fmla="*/ 499 h 499"/>
              </a:gdLst>
              <a:ahLst/>
              <a:cxnLst>
                <a:cxn ang="T6">
                  <a:pos x="T0" y="T1"/>
                </a:cxn>
                <a:cxn ang="T7">
                  <a:pos x="T2" y="T3"/>
                </a:cxn>
                <a:cxn ang="T8">
                  <a:pos x="T4" y="T5"/>
                </a:cxn>
              </a:cxnLst>
              <a:rect l="T9" t="T10" r="T11" b="T12"/>
              <a:pathLst>
                <a:path w="317" h="499">
                  <a:moveTo>
                    <a:pt x="0" y="499"/>
                  </a:moveTo>
                  <a:cubicBezTo>
                    <a:pt x="64" y="249"/>
                    <a:pt x="128" y="0"/>
                    <a:pt x="181" y="0"/>
                  </a:cubicBezTo>
                  <a:cubicBezTo>
                    <a:pt x="234" y="0"/>
                    <a:pt x="275" y="249"/>
                    <a:pt x="317" y="499"/>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651" name="Freeform 14">
              <a:extLst>
                <a:ext uri="{FF2B5EF4-FFF2-40B4-BE49-F238E27FC236}">
                  <a16:creationId xmlns:a16="http://schemas.microsoft.com/office/drawing/2014/main" id="{FD4FD897-17DC-4D05-B77A-97397F6B5EF9}"/>
                </a:ext>
              </a:extLst>
            </p:cNvPr>
            <p:cNvSpPr>
              <a:spLocks/>
            </p:cNvSpPr>
            <p:nvPr/>
          </p:nvSpPr>
          <p:spPr bwMode="auto">
            <a:xfrm>
              <a:off x="1610" y="1842"/>
              <a:ext cx="1043" cy="227"/>
            </a:xfrm>
            <a:custGeom>
              <a:avLst/>
              <a:gdLst>
                <a:gd name="T0" fmla="*/ 0 w 1043"/>
                <a:gd name="T1" fmla="*/ 227 h 227"/>
                <a:gd name="T2" fmla="*/ 544 w 1043"/>
                <a:gd name="T3" fmla="*/ 0 h 227"/>
                <a:gd name="T4" fmla="*/ 1043 w 1043"/>
                <a:gd name="T5" fmla="*/ 227 h 227"/>
                <a:gd name="T6" fmla="*/ 0 60000 65536"/>
                <a:gd name="T7" fmla="*/ 0 60000 65536"/>
                <a:gd name="T8" fmla="*/ 0 60000 65536"/>
                <a:gd name="T9" fmla="*/ 0 w 1043"/>
                <a:gd name="T10" fmla="*/ 0 h 227"/>
                <a:gd name="T11" fmla="*/ 1043 w 1043"/>
                <a:gd name="T12" fmla="*/ 227 h 227"/>
              </a:gdLst>
              <a:ahLst/>
              <a:cxnLst>
                <a:cxn ang="T6">
                  <a:pos x="T0" y="T1"/>
                </a:cxn>
                <a:cxn ang="T7">
                  <a:pos x="T2" y="T3"/>
                </a:cxn>
                <a:cxn ang="T8">
                  <a:pos x="T4" y="T5"/>
                </a:cxn>
              </a:cxnLst>
              <a:rect l="T9" t="T10" r="T11" b="T12"/>
              <a:pathLst>
                <a:path w="1043" h="227">
                  <a:moveTo>
                    <a:pt x="0" y="227"/>
                  </a:moveTo>
                  <a:cubicBezTo>
                    <a:pt x="185" y="113"/>
                    <a:pt x="370" y="0"/>
                    <a:pt x="544" y="0"/>
                  </a:cubicBezTo>
                  <a:cubicBezTo>
                    <a:pt x="718" y="0"/>
                    <a:pt x="880" y="113"/>
                    <a:pt x="1043" y="227"/>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652" name="Freeform 15">
              <a:extLst>
                <a:ext uri="{FF2B5EF4-FFF2-40B4-BE49-F238E27FC236}">
                  <a16:creationId xmlns:a16="http://schemas.microsoft.com/office/drawing/2014/main" id="{695F0269-E685-4C37-B398-BA36637FF983}"/>
                </a:ext>
              </a:extLst>
            </p:cNvPr>
            <p:cNvSpPr>
              <a:spLocks/>
            </p:cNvSpPr>
            <p:nvPr/>
          </p:nvSpPr>
          <p:spPr bwMode="auto">
            <a:xfrm>
              <a:off x="1610" y="2296"/>
              <a:ext cx="1043" cy="287"/>
            </a:xfrm>
            <a:custGeom>
              <a:avLst/>
              <a:gdLst>
                <a:gd name="T0" fmla="*/ 1043 w 1043"/>
                <a:gd name="T1" fmla="*/ 91 h 287"/>
                <a:gd name="T2" fmla="*/ 544 w 1043"/>
                <a:gd name="T3" fmla="*/ 272 h 287"/>
                <a:gd name="T4" fmla="*/ 0 w 1043"/>
                <a:gd name="T5" fmla="*/ 0 h 287"/>
                <a:gd name="T6" fmla="*/ 0 60000 65536"/>
                <a:gd name="T7" fmla="*/ 0 60000 65536"/>
                <a:gd name="T8" fmla="*/ 0 60000 65536"/>
                <a:gd name="T9" fmla="*/ 0 w 1043"/>
                <a:gd name="T10" fmla="*/ 0 h 287"/>
                <a:gd name="T11" fmla="*/ 1043 w 1043"/>
                <a:gd name="T12" fmla="*/ 287 h 287"/>
              </a:gdLst>
              <a:ahLst/>
              <a:cxnLst>
                <a:cxn ang="T6">
                  <a:pos x="T0" y="T1"/>
                </a:cxn>
                <a:cxn ang="T7">
                  <a:pos x="T2" y="T3"/>
                </a:cxn>
                <a:cxn ang="T8">
                  <a:pos x="T4" y="T5"/>
                </a:cxn>
              </a:cxnLst>
              <a:rect l="T9" t="T10" r="T11" b="T12"/>
              <a:pathLst>
                <a:path w="1043" h="287">
                  <a:moveTo>
                    <a:pt x="1043" y="91"/>
                  </a:moveTo>
                  <a:cubicBezTo>
                    <a:pt x="880" y="189"/>
                    <a:pt x="718" y="287"/>
                    <a:pt x="544" y="272"/>
                  </a:cubicBezTo>
                  <a:cubicBezTo>
                    <a:pt x="370" y="257"/>
                    <a:pt x="185" y="128"/>
                    <a:pt x="0"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7590" name="Text Box 16">
            <a:extLst>
              <a:ext uri="{FF2B5EF4-FFF2-40B4-BE49-F238E27FC236}">
                <a16:creationId xmlns:a16="http://schemas.microsoft.com/office/drawing/2014/main" id="{389FE39F-A4F2-4D73-8738-5745D06B84A2}"/>
              </a:ext>
            </a:extLst>
          </p:cNvPr>
          <p:cNvSpPr txBox="1">
            <a:spLocks noChangeArrowheads="1"/>
          </p:cNvSpPr>
          <p:nvPr/>
        </p:nvSpPr>
        <p:spPr bwMode="auto">
          <a:xfrm>
            <a:off x="1187450" y="1341438"/>
            <a:ext cx="67691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2800">
                <a:latin typeface="楷体_GB2312" pitchFamily="49" charset="-122"/>
              </a:rPr>
              <a:t>测试输入中</a:t>
            </a:r>
            <a:r>
              <a:rPr lang="en-US" altLang="zh-CN" sz="2800">
                <a:latin typeface="楷体_GB2312" pitchFamily="49" charset="-122"/>
              </a:rPr>
              <a:t>1</a:t>
            </a:r>
            <a:r>
              <a:rPr lang="zh-CN" altLang="en-US" sz="2800">
                <a:latin typeface="楷体_GB2312" pitchFamily="49" charset="-122"/>
              </a:rPr>
              <a:t>的个数的奇偶性，并且只接收含有奇数个</a:t>
            </a:r>
            <a:r>
              <a:rPr lang="en-US" altLang="zh-CN" sz="2800">
                <a:latin typeface="楷体_GB2312" pitchFamily="49" charset="-122"/>
              </a:rPr>
              <a:t>1</a:t>
            </a:r>
            <a:r>
              <a:rPr lang="zh-CN" altLang="en-US" sz="2800">
                <a:latin typeface="楷体_GB2312" pitchFamily="49" charset="-122"/>
              </a:rPr>
              <a:t>的那些输入串。</a:t>
            </a:r>
          </a:p>
        </p:txBody>
      </p:sp>
      <p:sp>
        <p:nvSpPr>
          <p:cNvPr id="2119697" name="Text Box 17">
            <a:extLst>
              <a:ext uri="{FF2B5EF4-FFF2-40B4-BE49-F238E27FC236}">
                <a16:creationId xmlns:a16="http://schemas.microsoft.com/office/drawing/2014/main" id="{92BA7283-9BF2-462A-8414-B88C4551BA7A}"/>
              </a:ext>
            </a:extLst>
          </p:cNvPr>
          <p:cNvSpPr txBox="1">
            <a:spLocks noChangeArrowheads="1"/>
          </p:cNvSpPr>
          <p:nvPr/>
        </p:nvSpPr>
        <p:spPr bwMode="auto">
          <a:xfrm>
            <a:off x="1187450" y="4652963"/>
            <a:ext cx="5472113"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2800">
                <a:solidFill>
                  <a:srgbClr val="FF0000"/>
                </a:solidFill>
              </a:rPr>
              <a:t>问题：有穷自动机的形式描述？</a:t>
            </a:r>
          </a:p>
          <a:p>
            <a:pPr eaLnBrk="1" hangingPunct="1">
              <a:spcBef>
                <a:spcPct val="50000"/>
              </a:spcBef>
              <a:buClrTx/>
              <a:buSzTx/>
              <a:buFontTx/>
              <a:buNone/>
            </a:pPr>
            <a:r>
              <a:rPr lang="zh-CN" altLang="en-US" sz="2800">
                <a:solidFill>
                  <a:srgbClr val="FF0000"/>
                </a:solidFill>
              </a:rPr>
              <a:t>关键是如何描述动作？</a:t>
            </a:r>
          </a:p>
        </p:txBody>
      </p:sp>
      <p:sp>
        <p:nvSpPr>
          <p:cNvPr id="49160" name="Text Box 18">
            <a:extLst>
              <a:ext uri="{FF2B5EF4-FFF2-40B4-BE49-F238E27FC236}">
                <a16:creationId xmlns:a16="http://schemas.microsoft.com/office/drawing/2014/main" id="{9A3FC8B8-494F-44A4-8FBC-2C75BAD2074E}"/>
              </a:ext>
            </a:extLst>
          </p:cNvPr>
          <p:cNvSpPr txBox="1">
            <a:spLocks noChangeArrowheads="1"/>
          </p:cNvSpPr>
          <p:nvPr/>
        </p:nvSpPr>
        <p:spPr bwMode="auto">
          <a:xfrm>
            <a:off x="6659563" y="2349500"/>
            <a:ext cx="22336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2400">
                <a:solidFill>
                  <a:srgbClr val="FF0000"/>
                </a:solidFill>
              </a:rPr>
              <a:t>注意：状态有记忆功能，记住输入串的部分特征。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7590">
                                            <p:txEl>
                                              <p:pRg st="0" end="0"/>
                                            </p:txEl>
                                          </p:spTgt>
                                        </p:tgtEl>
                                        <p:attrNameLst>
                                          <p:attrName>style.visibility</p:attrName>
                                        </p:attrNameLst>
                                      </p:cBhvr>
                                      <p:to>
                                        <p:strVal val="visible"/>
                                      </p:to>
                                    </p:set>
                                    <p:animEffect transition="in" filter="barn(inVertical)">
                                      <p:cBhvr>
                                        <p:cTn id="7" dur="500"/>
                                        <p:tgtEl>
                                          <p:spTgt spid="675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49157"/>
                                        </p:tgtEl>
                                        <p:attrNameLst>
                                          <p:attrName>style.visibility</p:attrName>
                                        </p:attrNameLst>
                                      </p:cBhvr>
                                      <p:to>
                                        <p:strVal val="visible"/>
                                      </p:to>
                                    </p:set>
                                    <p:animEffect transition="in" filter="barn(inVertical)">
                                      <p:cBhvr>
                                        <p:cTn id="12" dur="500"/>
                                        <p:tgtEl>
                                          <p:spTgt spid="491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9160"/>
                                        </p:tgtEl>
                                        <p:attrNameLst>
                                          <p:attrName>style.visibility</p:attrName>
                                        </p:attrNameLst>
                                      </p:cBhvr>
                                      <p:to>
                                        <p:strVal val="visible"/>
                                      </p:to>
                                    </p:set>
                                    <p:animEffect transition="in" filter="barn(inVertical)">
                                      <p:cBhvr>
                                        <p:cTn id="17" dur="500"/>
                                        <p:tgtEl>
                                          <p:spTgt spid="491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119697"/>
                                        </p:tgtEl>
                                        <p:attrNameLst>
                                          <p:attrName>style.visibility</p:attrName>
                                        </p:attrNameLst>
                                      </p:cBhvr>
                                      <p:to>
                                        <p:strVal val="visible"/>
                                      </p:to>
                                    </p:set>
                                    <p:anim calcmode="lin" valueType="num">
                                      <p:cBhvr additive="base">
                                        <p:cTn id="22" dur="500" fill="hold"/>
                                        <p:tgtEl>
                                          <p:spTgt spid="2119697"/>
                                        </p:tgtEl>
                                        <p:attrNameLst>
                                          <p:attrName>ppt_x</p:attrName>
                                        </p:attrNameLst>
                                      </p:cBhvr>
                                      <p:tavLst>
                                        <p:tav tm="0">
                                          <p:val>
                                            <p:strVal val="#ppt_x"/>
                                          </p:val>
                                        </p:tav>
                                        <p:tav tm="100000">
                                          <p:val>
                                            <p:strVal val="#ppt_x"/>
                                          </p:val>
                                        </p:tav>
                                      </p:tavLst>
                                    </p:anim>
                                    <p:anim calcmode="lin" valueType="num">
                                      <p:cBhvr additive="base">
                                        <p:cTn id="23" dur="500" fill="hold"/>
                                        <p:tgtEl>
                                          <p:spTgt spid="21196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697" grpId="0"/>
      <p:bldP spid="4916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CCE7D08-FF62-42A3-B8CB-69CB9B39B455}"/>
              </a:ext>
            </a:extLst>
          </p:cNvPr>
          <p:cNvSpPr>
            <a:spLocks noGrp="1"/>
          </p:cNvSpPr>
          <p:nvPr>
            <p:ph type="dt" sz="quarter" idx="10"/>
          </p:nvPr>
        </p:nvSpPr>
        <p:spPr>
          <a:xfrm>
            <a:off x="457200" y="6245225"/>
            <a:ext cx="2133600" cy="476250"/>
          </a:xfrm>
          <a:ln>
            <a:miter lim="800000"/>
            <a:headEnd/>
            <a:tailEnd/>
          </a:ln>
        </p:spPr>
        <p:txBody>
          <a:bodyPr anchor="t"/>
          <a:lstStyle/>
          <a:p>
            <a:pPr>
              <a:defRPr/>
            </a:pPr>
            <a:fld id="{7A851606-B04F-4C80-82FA-1137EE29E3E1}" type="datetime1">
              <a:rPr lang="zh-CN" altLang="en-US">
                <a:latin typeface="+mn-lt"/>
              </a:rPr>
              <a:pPr>
                <a:defRPr/>
              </a:pPr>
              <a:t>2020/12/14</a:t>
            </a:fld>
            <a:endParaRPr lang="en-US" altLang="zh-CN">
              <a:latin typeface="+mn-lt"/>
            </a:endParaRPr>
          </a:p>
        </p:txBody>
      </p:sp>
      <p:sp>
        <p:nvSpPr>
          <p:cNvPr id="70659" name="灯片编号占位符 5">
            <a:extLst>
              <a:ext uri="{FF2B5EF4-FFF2-40B4-BE49-F238E27FC236}">
                <a16:creationId xmlns:a16="http://schemas.microsoft.com/office/drawing/2014/main" id="{17AA88FF-9F86-4DCD-8CF1-E75CED22D2A4}"/>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843DE04-8D5F-49CA-9B02-263E2CA7BE0B}" type="slidenum">
              <a:rPr lang="en-US" altLang="zh-CN" sz="1400" b="0">
                <a:ea typeface="宋体" panose="02010600030101010101" pitchFamily="2" charset="-122"/>
              </a:rPr>
              <a:pPr>
                <a:spcBef>
                  <a:spcPct val="0"/>
                </a:spcBef>
                <a:buClrTx/>
                <a:buSzTx/>
                <a:buFontTx/>
                <a:buNone/>
              </a:pPr>
              <a:t>64</a:t>
            </a:fld>
            <a:endParaRPr lang="en-US" altLang="zh-CN" sz="1400" b="0">
              <a:ea typeface="宋体" panose="02010600030101010101" pitchFamily="2" charset="-122"/>
            </a:endParaRPr>
          </a:p>
        </p:txBody>
      </p:sp>
      <p:sp>
        <p:nvSpPr>
          <p:cNvPr id="70660" name="Rectangle 2">
            <a:extLst>
              <a:ext uri="{FF2B5EF4-FFF2-40B4-BE49-F238E27FC236}">
                <a16:creationId xmlns:a16="http://schemas.microsoft.com/office/drawing/2014/main" id="{CD12049E-8882-4B54-9D61-07CFAE665688}"/>
              </a:ext>
            </a:extLst>
          </p:cNvPr>
          <p:cNvSpPr>
            <a:spLocks noGrp="1" noChangeArrowheads="1"/>
          </p:cNvSpPr>
          <p:nvPr>
            <p:ph type="title" idx="4294967295"/>
          </p:nvPr>
        </p:nvSpPr>
        <p:spPr>
          <a:xfrm>
            <a:off x="1150938" y="358775"/>
            <a:ext cx="7793037" cy="766763"/>
          </a:xfrm>
        </p:spPr>
        <p:txBody>
          <a:bodyPr anchor="ctr"/>
          <a:lstStyle/>
          <a:p>
            <a:pPr eaLnBrk="1" hangingPunct="1"/>
            <a:r>
              <a:rPr lang="zh-CN" altLang="en-US">
                <a:latin typeface="Times New Roman" panose="02020603050405020304" pitchFamily="18" charset="0"/>
              </a:rPr>
              <a:t>确定的有穷自动机的形式定义</a:t>
            </a:r>
          </a:p>
        </p:txBody>
      </p:sp>
      <p:sp>
        <p:nvSpPr>
          <p:cNvPr id="50181" name="Rectangle 3">
            <a:extLst>
              <a:ext uri="{FF2B5EF4-FFF2-40B4-BE49-F238E27FC236}">
                <a16:creationId xmlns:a16="http://schemas.microsoft.com/office/drawing/2014/main" id="{96086619-EECA-4123-AF34-41F50C266A94}"/>
              </a:ext>
            </a:extLst>
          </p:cNvPr>
          <p:cNvSpPr>
            <a:spLocks noGrp="1" noChangeArrowheads="1"/>
          </p:cNvSpPr>
          <p:nvPr>
            <p:ph type="body" idx="4294967295"/>
          </p:nvPr>
        </p:nvSpPr>
        <p:spPr>
          <a:xfrm>
            <a:off x="457200" y="1379538"/>
            <a:ext cx="8229600" cy="4713287"/>
          </a:xfrm>
        </p:spPr>
        <p:txBody>
          <a:bodyPr/>
          <a:lstStyle/>
          <a:p>
            <a:pPr marL="609600" indent="-609600" eaLnBrk="1" hangingPunct="1">
              <a:lnSpc>
                <a:spcPct val="120000"/>
              </a:lnSpc>
              <a:spcBef>
                <a:spcPct val="0"/>
              </a:spcBef>
              <a:buFont typeface="Wingdings" panose="05000000000000000000" pitchFamily="2" charset="2"/>
              <a:buNone/>
            </a:pPr>
            <a:r>
              <a:rPr lang="zh-CN" altLang="en-US" sz="2600">
                <a:latin typeface="Times New Roman" panose="02020603050405020304" pitchFamily="18" charset="0"/>
              </a:rPr>
              <a:t>定义</a:t>
            </a:r>
            <a:r>
              <a:rPr lang="en-US" altLang="zh-CN" sz="2600">
                <a:latin typeface="Times New Roman" panose="02020603050405020304" pitchFamily="18" charset="0"/>
              </a:rPr>
              <a:t>3.4 </a:t>
            </a:r>
            <a:r>
              <a:rPr lang="zh-CN" altLang="en-US" sz="2600">
                <a:latin typeface="Times New Roman" panose="02020603050405020304" pitchFamily="18" charset="0"/>
              </a:rPr>
              <a:t>一个</a:t>
            </a:r>
            <a:r>
              <a:rPr lang="zh-CN" altLang="en-US" sz="2600">
                <a:solidFill>
                  <a:srgbClr val="FF0000"/>
                </a:solidFill>
                <a:latin typeface="Times New Roman" panose="02020603050405020304" pitchFamily="18" charset="0"/>
              </a:rPr>
              <a:t>确定的有穷自动机</a:t>
            </a:r>
            <a:r>
              <a:rPr lang="zh-CN" altLang="en-US" sz="2600">
                <a:latin typeface="Times New Roman" panose="02020603050405020304" pitchFamily="18" charset="0"/>
              </a:rPr>
              <a:t> </a:t>
            </a:r>
            <a:r>
              <a:rPr lang="en-US" altLang="zh-CN" sz="2600" i="1">
                <a:latin typeface="Times New Roman" panose="02020603050405020304" pitchFamily="18" charset="0"/>
              </a:rPr>
              <a:t>M</a:t>
            </a:r>
            <a:r>
              <a:rPr lang="zh-CN" altLang="en-US" sz="2600">
                <a:latin typeface="Times New Roman" panose="02020603050405020304" pitchFamily="18" charset="0"/>
              </a:rPr>
              <a:t>（记作</a:t>
            </a:r>
            <a:r>
              <a:rPr lang="en-US" altLang="zh-CN" sz="2600">
                <a:latin typeface="Times New Roman" panose="02020603050405020304" pitchFamily="18" charset="0"/>
              </a:rPr>
              <a:t>DFA  </a:t>
            </a:r>
            <a:r>
              <a:rPr lang="en-US" altLang="zh-CN" sz="2600" i="1">
                <a:latin typeface="Times New Roman" panose="02020603050405020304" pitchFamily="18" charset="0"/>
              </a:rPr>
              <a:t>M</a:t>
            </a:r>
            <a:r>
              <a:rPr lang="zh-CN" altLang="en-US" sz="2600">
                <a:latin typeface="Times New Roman" panose="02020603050405020304" pitchFamily="18" charset="0"/>
              </a:rPr>
              <a:t>）是一个五元组</a:t>
            </a:r>
            <a:r>
              <a:rPr lang="zh-CN" altLang="en-US" sz="2600" i="1">
                <a:latin typeface="Times New Roman" panose="02020603050405020304" pitchFamily="18" charset="0"/>
              </a:rPr>
              <a:t>Ｍ</a:t>
            </a:r>
            <a:r>
              <a:rPr lang="zh-CN" altLang="en-US" sz="2600">
                <a:latin typeface="Times New Roman" panose="02020603050405020304" pitchFamily="18" charset="0"/>
              </a:rPr>
              <a:t>＝（</a:t>
            </a:r>
            <a:r>
              <a:rPr lang="zh-CN" altLang="en-US" sz="2600" i="1">
                <a:latin typeface="Times New Roman" panose="02020603050405020304" pitchFamily="18" charset="0"/>
              </a:rPr>
              <a:t>Ｑ</a:t>
            </a:r>
            <a:r>
              <a:rPr lang="zh-CN" altLang="en-US" sz="2600">
                <a:latin typeface="Times New Roman" panose="02020603050405020304" pitchFamily="18" charset="0"/>
              </a:rPr>
              <a:t>，</a:t>
            </a:r>
            <a:r>
              <a:rPr lang="en-US" altLang="zh-CN" sz="2600">
                <a:latin typeface="Times New Roman" panose="02020603050405020304" pitchFamily="18" charset="0"/>
              </a:rPr>
              <a:t>Σ</a:t>
            </a:r>
            <a:r>
              <a:rPr lang="zh-CN" altLang="en-US" sz="2600">
                <a:latin typeface="Times New Roman" panose="02020603050405020304" pitchFamily="18" charset="0"/>
              </a:rPr>
              <a:t>，</a:t>
            </a:r>
            <a:r>
              <a:rPr lang="en-US" altLang="zh-CN" sz="2600" i="1">
                <a:latin typeface="Times New Roman" panose="02020603050405020304" pitchFamily="18" charset="0"/>
              </a:rPr>
              <a:t>δ</a:t>
            </a:r>
            <a:r>
              <a:rPr lang="zh-CN" altLang="en-US" sz="2600">
                <a:latin typeface="Times New Roman" panose="02020603050405020304" pitchFamily="18" charset="0"/>
              </a:rPr>
              <a:t>，</a:t>
            </a:r>
            <a:r>
              <a:rPr lang="zh-CN" altLang="en-US" sz="2600" i="1">
                <a:latin typeface="Times New Roman" panose="02020603050405020304" pitchFamily="18" charset="0"/>
              </a:rPr>
              <a:t>ｑ</a:t>
            </a:r>
            <a:r>
              <a:rPr lang="en-US" altLang="zh-CN" sz="2600" baseline="-25000">
                <a:latin typeface="Times New Roman" panose="02020603050405020304" pitchFamily="18" charset="0"/>
              </a:rPr>
              <a:t>0</a:t>
            </a:r>
            <a:r>
              <a:rPr lang="zh-CN" altLang="en-US" sz="2600">
                <a:latin typeface="Times New Roman" panose="02020603050405020304" pitchFamily="18" charset="0"/>
              </a:rPr>
              <a:t>，</a:t>
            </a:r>
            <a:r>
              <a:rPr lang="zh-CN" altLang="en-US" sz="2600" i="1">
                <a:latin typeface="Times New Roman" panose="02020603050405020304" pitchFamily="18" charset="0"/>
              </a:rPr>
              <a:t>Ｆ</a:t>
            </a:r>
            <a:r>
              <a:rPr lang="zh-CN" altLang="en-US" sz="2600">
                <a:latin typeface="Times New Roman" panose="02020603050405020304" pitchFamily="18" charset="0"/>
              </a:rPr>
              <a:t>），其中</a:t>
            </a:r>
          </a:p>
          <a:p>
            <a:pPr marL="609600" indent="-609600" eaLnBrk="1" hangingPunct="1">
              <a:lnSpc>
                <a:spcPct val="120000"/>
              </a:lnSpc>
              <a:spcBef>
                <a:spcPct val="0"/>
              </a:spcBef>
              <a:buFontTx/>
              <a:buAutoNum type="circleNumDbPlain"/>
            </a:pPr>
            <a:r>
              <a:rPr lang="zh-CN" altLang="en-US" sz="2600" i="1">
                <a:latin typeface="Times New Roman" panose="02020603050405020304" pitchFamily="18" charset="0"/>
              </a:rPr>
              <a:t>Ｑ</a:t>
            </a:r>
            <a:r>
              <a:rPr lang="zh-CN" altLang="en-US" sz="2600">
                <a:latin typeface="Times New Roman" panose="02020603050405020304" pitchFamily="18" charset="0"/>
              </a:rPr>
              <a:t>是一个有穷状态集合。</a:t>
            </a:r>
          </a:p>
          <a:p>
            <a:pPr marL="609600" indent="-609600" eaLnBrk="1" hangingPunct="1">
              <a:lnSpc>
                <a:spcPct val="120000"/>
              </a:lnSpc>
              <a:spcBef>
                <a:spcPct val="0"/>
              </a:spcBef>
              <a:buFontTx/>
              <a:buAutoNum type="circleNumDbPlain"/>
            </a:pPr>
            <a:r>
              <a:rPr lang="en-US" altLang="zh-CN" sz="2600">
                <a:latin typeface="Times New Roman" panose="02020603050405020304" pitchFamily="18" charset="0"/>
              </a:rPr>
              <a:t>Σ</a:t>
            </a:r>
            <a:r>
              <a:rPr lang="zh-CN" altLang="en-US" sz="2600">
                <a:latin typeface="Times New Roman" panose="02020603050405020304" pitchFamily="18" charset="0"/>
              </a:rPr>
              <a:t>是一个字母表，它的每个元素称为输入符号。</a:t>
            </a:r>
          </a:p>
          <a:p>
            <a:pPr marL="609600" indent="-609600" eaLnBrk="1" hangingPunct="1">
              <a:lnSpc>
                <a:spcPct val="120000"/>
              </a:lnSpc>
              <a:spcBef>
                <a:spcPct val="0"/>
              </a:spcBef>
              <a:buFontTx/>
              <a:buAutoNum type="circleNumDbPlain"/>
            </a:pPr>
            <a:r>
              <a:rPr lang="zh-CN" altLang="en-US" sz="2600" i="1">
                <a:latin typeface="Times New Roman" panose="02020603050405020304" pitchFamily="18" charset="0"/>
              </a:rPr>
              <a:t>ｑ</a:t>
            </a:r>
            <a:r>
              <a:rPr lang="en-US" altLang="zh-CN" sz="2600" baseline="-25000">
                <a:latin typeface="Times New Roman" panose="02020603050405020304" pitchFamily="18" charset="0"/>
              </a:rPr>
              <a:t>0</a:t>
            </a:r>
            <a:r>
              <a:rPr lang="en-US" altLang="zh-CN" sz="2600">
                <a:latin typeface="Times New Roman" panose="02020603050405020304" pitchFamily="18" charset="0"/>
              </a:rPr>
              <a:t>∈</a:t>
            </a:r>
            <a:r>
              <a:rPr lang="zh-CN" altLang="en-US" sz="2600" i="1">
                <a:latin typeface="Times New Roman" panose="02020603050405020304" pitchFamily="18" charset="0"/>
              </a:rPr>
              <a:t>Ｑ</a:t>
            </a:r>
            <a:r>
              <a:rPr lang="zh-CN" altLang="en-US" sz="2600">
                <a:latin typeface="Times New Roman" panose="02020603050405020304" pitchFamily="18" charset="0"/>
              </a:rPr>
              <a:t>，</a:t>
            </a:r>
            <a:r>
              <a:rPr lang="zh-CN" altLang="en-US" sz="2600" i="1">
                <a:latin typeface="Times New Roman" panose="02020603050405020304" pitchFamily="18" charset="0"/>
              </a:rPr>
              <a:t>ｑ</a:t>
            </a:r>
            <a:r>
              <a:rPr lang="en-US" altLang="zh-CN" sz="2600" baseline="-25000">
                <a:latin typeface="Times New Roman" panose="02020603050405020304" pitchFamily="18" charset="0"/>
              </a:rPr>
              <a:t>0  </a:t>
            </a:r>
            <a:r>
              <a:rPr lang="zh-CN" altLang="en-US" sz="2600">
                <a:latin typeface="Times New Roman" panose="02020603050405020304" pitchFamily="18" charset="0"/>
              </a:rPr>
              <a:t>称为初始状态。</a:t>
            </a:r>
          </a:p>
          <a:p>
            <a:pPr marL="609600" indent="-609600" eaLnBrk="1" hangingPunct="1">
              <a:lnSpc>
                <a:spcPct val="120000"/>
              </a:lnSpc>
              <a:spcBef>
                <a:spcPct val="0"/>
              </a:spcBef>
              <a:buFontTx/>
              <a:buAutoNum type="circleNumDbPlain"/>
            </a:pPr>
            <a:r>
              <a:rPr lang="zh-CN" altLang="en-US" sz="2600" i="1">
                <a:latin typeface="Times New Roman" panose="02020603050405020304" pitchFamily="18" charset="0"/>
              </a:rPr>
              <a:t>Ｆ</a:t>
            </a:r>
            <a:r>
              <a:rPr lang="en-US" altLang="zh-CN" sz="2400">
                <a:latin typeface="Times New Roman" panose="02020603050405020304" pitchFamily="18" charset="0"/>
                <a:sym typeface="Symbol" panose="05050102010706020507" pitchFamily="18" charset="2"/>
              </a:rPr>
              <a:t></a:t>
            </a:r>
            <a:r>
              <a:rPr lang="zh-CN" altLang="en-US" sz="2600" i="1">
                <a:latin typeface="Times New Roman" panose="02020603050405020304" pitchFamily="18" charset="0"/>
              </a:rPr>
              <a:t>Ｑ</a:t>
            </a:r>
            <a:r>
              <a:rPr lang="zh-CN" altLang="en-US" sz="2600">
                <a:latin typeface="Times New Roman" panose="02020603050405020304" pitchFamily="18" charset="0"/>
              </a:rPr>
              <a:t>，</a:t>
            </a:r>
            <a:r>
              <a:rPr lang="zh-CN" altLang="en-US" sz="2600" i="1">
                <a:latin typeface="Times New Roman" panose="02020603050405020304" pitchFamily="18" charset="0"/>
              </a:rPr>
              <a:t>Ｆ</a:t>
            </a:r>
            <a:r>
              <a:rPr lang="zh-CN" altLang="en-US" sz="2600">
                <a:latin typeface="Times New Roman" panose="02020603050405020304" pitchFamily="18" charset="0"/>
              </a:rPr>
              <a:t>称为终止状态集合。</a:t>
            </a:r>
          </a:p>
          <a:p>
            <a:pPr marL="609600" indent="-609600" eaLnBrk="1" hangingPunct="1">
              <a:lnSpc>
                <a:spcPct val="120000"/>
              </a:lnSpc>
              <a:spcBef>
                <a:spcPct val="0"/>
              </a:spcBef>
              <a:buFontTx/>
              <a:buAutoNum type="circleNumDbPlain"/>
            </a:pPr>
            <a:r>
              <a:rPr lang="en-US" altLang="zh-CN" sz="2600" i="1">
                <a:latin typeface="Times New Roman" panose="02020603050405020304" pitchFamily="18" charset="0"/>
              </a:rPr>
              <a:t>δ</a:t>
            </a:r>
            <a:r>
              <a:rPr lang="zh-CN" altLang="en-US" sz="2600">
                <a:latin typeface="Times New Roman" panose="02020603050405020304" pitchFamily="18" charset="0"/>
              </a:rPr>
              <a:t>（状态转移函数）是一个从</a:t>
            </a:r>
            <a:r>
              <a:rPr lang="zh-CN" altLang="en-US" sz="2600" i="1">
                <a:latin typeface="Times New Roman" panose="02020603050405020304" pitchFamily="18" charset="0"/>
              </a:rPr>
              <a:t>Ｑ</a:t>
            </a:r>
            <a:r>
              <a:rPr lang="en-US" altLang="zh-CN" sz="2600">
                <a:latin typeface="Times New Roman" panose="02020603050405020304" pitchFamily="18" charset="0"/>
              </a:rPr>
              <a:t>×Σ</a:t>
            </a:r>
            <a:r>
              <a:rPr lang="zh-CN" altLang="en-US" sz="2600">
                <a:latin typeface="Times New Roman" panose="02020603050405020304" pitchFamily="18" charset="0"/>
              </a:rPr>
              <a:t>到</a:t>
            </a:r>
            <a:r>
              <a:rPr lang="zh-CN" altLang="en-US" sz="2600" i="1">
                <a:latin typeface="Times New Roman" panose="02020603050405020304" pitchFamily="18" charset="0"/>
              </a:rPr>
              <a:t>Ｑ</a:t>
            </a:r>
            <a:r>
              <a:rPr lang="zh-CN" altLang="en-US" sz="2600">
                <a:latin typeface="Times New Roman" panose="02020603050405020304" pitchFamily="18" charset="0"/>
              </a:rPr>
              <a:t>的单值映射</a:t>
            </a:r>
          </a:p>
          <a:p>
            <a:pPr marL="609600" indent="-609600" eaLnBrk="1" hangingPunct="1">
              <a:lnSpc>
                <a:spcPct val="120000"/>
              </a:lnSpc>
              <a:spcBef>
                <a:spcPct val="0"/>
              </a:spcBef>
              <a:buFont typeface="Wingdings" panose="05000000000000000000" pitchFamily="2" charset="2"/>
              <a:buNone/>
            </a:pPr>
            <a:r>
              <a:rPr lang="zh-CN" altLang="en-US" sz="2600">
                <a:latin typeface="Times New Roman" panose="02020603050405020304" pitchFamily="18" charset="0"/>
              </a:rPr>
              <a:t>   </a:t>
            </a:r>
            <a:r>
              <a:rPr lang="en-US" altLang="zh-CN" sz="2600" i="1">
                <a:latin typeface="Times New Roman" panose="02020603050405020304" pitchFamily="18" charset="0"/>
              </a:rPr>
              <a:t>δ</a:t>
            </a:r>
            <a:r>
              <a:rPr lang="en-US" altLang="zh-CN" sz="2600">
                <a:latin typeface="Times New Roman" panose="02020603050405020304" pitchFamily="18" charset="0"/>
              </a:rPr>
              <a:t>(</a:t>
            </a:r>
            <a:r>
              <a:rPr lang="en-US" altLang="zh-CN" sz="2600" i="1">
                <a:latin typeface="Times New Roman" panose="02020603050405020304" pitchFamily="18" charset="0"/>
              </a:rPr>
              <a:t>p</a:t>
            </a:r>
            <a:r>
              <a:rPr lang="zh-CN" altLang="en-US" sz="2600">
                <a:latin typeface="Times New Roman" panose="02020603050405020304" pitchFamily="18" charset="0"/>
              </a:rPr>
              <a:t>，</a:t>
            </a:r>
            <a:r>
              <a:rPr lang="en-US" altLang="zh-CN" sz="2600" i="1">
                <a:latin typeface="Times New Roman" panose="02020603050405020304" pitchFamily="18" charset="0"/>
              </a:rPr>
              <a:t>a</a:t>
            </a:r>
            <a:r>
              <a:rPr lang="en-US" altLang="zh-CN" sz="2600">
                <a:latin typeface="Times New Roman" panose="02020603050405020304" pitchFamily="18" charset="0"/>
              </a:rPr>
              <a:t>)</a:t>
            </a:r>
            <a:r>
              <a:rPr lang="zh-CN" altLang="en-US" sz="2600">
                <a:latin typeface="Times New Roman" panose="02020603050405020304" pitchFamily="18" charset="0"/>
              </a:rPr>
              <a:t>＝</a:t>
            </a:r>
            <a:r>
              <a:rPr lang="zh-CN" altLang="en-US" sz="2600" i="1">
                <a:latin typeface="Times New Roman" panose="02020603050405020304" pitchFamily="18" charset="0"/>
              </a:rPr>
              <a:t>ｑ</a:t>
            </a:r>
            <a:r>
              <a:rPr lang="zh-CN" altLang="en-US" sz="2600">
                <a:latin typeface="Times New Roman" panose="02020603050405020304" pitchFamily="18" charset="0"/>
              </a:rPr>
              <a:t>（</a:t>
            </a:r>
            <a:r>
              <a:rPr lang="en-US" altLang="zh-CN" sz="2600" i="1">
                <a:latin typeface="Times New Roman" panose="02020603050405020304" pitchFamily="18" charset="0"/>
              </a:rPr>
              <a:t>p</a:t>
            </a:r>
            <a:r>
              <a:rPr lang="en-US" altLang="zh-CN" sz="2600">
                <a:latin typeface="Times New Roman" panose="02020603050405020304" pitchFamily="18" charset="0"/>
              </a:rPr>
              <a:t>, </a:t>
            </a:r>
            <a:r>
              <a:rPr lang="en-US" altLang="zh-CN" sz="2600" i="1">
                <a:latin typeface="Times New Roman" panose="02020603050405020304" pitchFamily="18" charset="0"/>
              </a:rPr>
              <a:t>q</a:t>
            </a:r>
            <a:r>
              <a:rPr lang="en-US" altLang="zh-CN" sz="2600">
                <a:latin typeface="Times New Roman" panose="02020603050405020304" pitchFamily="18" charset="0"/>
              </a:rPr>
              <a:t>∈</a:t>
            </a:r>
            <a:r>
              <a:rPr lang="zh-CN" altLang="en-US" sz="2600" i="1">
                <a:latin typeface="Times New Roman" panose="02020603050405020304" pitchFamily="18" charset="0"/>
              </a:rPr>
              <a:t>Ｑ</a:t>
            </a:r>
            <a:r>
              <a:rPr lang="zh-CN" altLang="en-US" sz="2600">
                <a:latin typeface="Times New Roman" panose="02020603050405020304" pitchFamily="18" charset="0"/>
              </a:rPr>
              <a:t>，</a:t>
            </a:r>
            <a:r>
              <a:rPr lang="en-US" altLang="zh-CN" sz="2600" i="1">
                <a:latin typeface="Times New Roman" panose="02020603050405020304" pitchFamily="18" charset="0"/>
              </a:rPr>
              <a:t>a</a:t>
            </a:r>
            <a:r>
              <a:rPr lang="en-US" altLang="zh-CN" sz="2600">
                <a:latin typeface="Times New Roman" panose="02020603050405020304" pitchFamily="18" charset="0"/>
              </a:rPr>
              <a:t>∈Σ</a:t>
            </a:r>
            <a:r>
              <a:rPr lang="zh-CN" altLang="en-US" sz="2600">
                <a:latin typeface="Times New Roman" panose="02020603050405020304" pitchFamily="18" charset="0"/>
              </a:rPr>
              <a:t>）</a:t>
            </a:r>
          </a:p>
          <a:p>
            <a:pPr marL="609600" indent="-609600" eaLnBrk="1" hangingPunct="1">
              <a:lnSpc>
                <a:spcPct val="120000"/>
              </a:lnSpc>
              <a:spcBef>
                <a:spcPct val="0"/>
              </a:spcBef>
              <a:buFont typeface="Wingdings" panose="05000000000000000000" pitchFamily="2" charset="2"/>
              <a:buNone/>
            </a:pPr>
            <a:r>
              <a:rPr lang="zh-CN" altLang="en-US" sz="2600">
                <a:latin typeface="Times New Roman" panose="02020603050405020304" pitchFamily="18" charset="0"/>
              </a:rPr>
              <a:t>    表示当前状态为</a:t>
            </a:r>
            <a:r>
              <a:rPr lang="en-US" altLang="zh-CN" sz="2600" i="1">
                <a:latin typeface="Times New Roman" panose="02020603050405020304" pitchFamily="18" charset="0"/>
              </a:rPr>
              <a:t>p</a:t>
            </a:r>
            <a:r>
              <a:rPr lang="zh-CN" altLang="en-US" sz="2600">
                <a:latin typeface="Times New Roman" panose="02020603050405020304" pitchFamily="18" charset="0"/>
              </a:rPr>
              <a:t>，输入符号为</a:t>
            </a:r>
            <a:r>
              <a:rPr lang="en-US" altLang="zh-CN" sz="2600" i="1">
                <a:latin typeface="Times New Roman" panose="02020603050405020304" pitchFamily="18" charset="0"/>
              </a:rPr>
              <a:t>a</a:t>
            </a:r>
            <a:r>
              <a:rPr lang="zh-CN" altLang="en-US" sz="2600">
                <a:latin typeface="Times New Roman" panose="02020603050405020304" pitchFamily="18" charset="0"/>
              </a:rPr>
              <a:t>时，自动机将转换到下一个状态</a:t>
            </a:r>
            <a:r>
              <a:rPr lang="en-US" altLang="zh-CN" sz="2600" i="1">
                <a:latin typeface="Times New Roman" panose="02020603050405020304" pitchFamily="18" charset="0"/>
              </a:rPr>
              <a:t>q</a:t>
            </a:r>
            <a:r>
              <a:rPr lang="zh-CN" altLang="en-US" sz="2600">
                <a:latin typeface="Times New Roman" panose="02020603050405020304" pitchFamily="18" charset="0"/>
              </a:rPr>
              <a:t>，</a:t>
            </a:r>
            <a:r>
              <a:rPr lang="en-US" altLang="zh-CN" sz="2600" i="1">
                <a:latin typeface="Times New Roman" panose="02020603050405020304" pitchFamily="18" charset="0"/>
              </a:rPr>
              <a:t>q</a:t>
            </a:r>
            <a:r>
              <a:rPr lang="zh-CN" altLang="en-US" sz="2600">
                <a:latin typeface="Times New Roman" panose="02020603050405020304" pitchFamily="18" charset="0"/>
              </a:rPr>
              <a:t>称为</a:t>
            </a:r>
            <a:r>
              <a:rPr lang="en-US" altLang="zh-CN" sz="2600" i="1">
                <a:latin typeface="Times New Roman" panose="02020603050405020304" pitchFamily="18" charset="0"/>
              </a:rPr>
              <a:t>p</a:t>
            </a:r>
            <a:r>
              <a:rPr lang="zh-CN" altLang="en-US" sz="2600">
                <a:latin typeface="Times New Roman" panose="02020603050405020304" pitchFamily="18" charset="0"/>
              </a:rPr>
              <a:t>的一个</a:t>
            </a:r>
            <a:r>
              <a:rPr lang="zh-CN" altLang="en-US" sz="2600">
                <a:solidFill>
                  <a:srgbClr val="FF0000"/>
                </a:solidFill>
                <a:latin typeface="Times New Roman" panose="02020603050405020304" pitchFamily="18" charset="0"/>
              </a:rPr>
              <a:t>后继</a:t>
            </a:r>
            <a:r>
              <a:rPr lang="zh-CN" altLang="en-US" sz="2600">
                <a:latin typeface="Times New Roman" panose="02020603050405020304" pitchFamily="18" charset="0"/>
              </a:rPr>
              <a:t>。</a:t>
            </a:r>
          </a:p>
        </p:txBody>
      </p:sp>
      <p:sp>
        <p:nvSpPr>
          <p:cNvPr id="7" name="流程图: 可选过程 6">
            <a:extLst>
              <a:ext uri="{FF2B5EF4-FFF2-40B4-BE49-F238E27FC236}">
                <a16:creationId xmlns:a16="http://schemas.microsoft.com/office/drawing/2014/main" id="{C72B24A5-2A6D-400D-B0A7-22864EF6CC7A}"/>
              </a:ext>
            </a:extLst>
          </p:cNvPr>
          <p:cNvSpPr>
            <a:spLocks noChangeArrowheads="1"/>
          </p:cNvSpPr>
          <p:nvPr/>
        </p:nvSpPr>
        <p:spPr bwMode="auto">
          <a:xfrm>
            <a:off x="1403350" y="1773238"/>
            <a:ext cx="6804025" cy="3600450"/>
          </a:xfrm>
          <a:prstGeom prst="flowChartAlternateProcess">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400" b="0">
                <a:ea typeface="宋体" panose="02010600030101010101" pitchFamily="2" charset="-122"/>
              </a:rPr>
              <a:t>基本执行过程</a:t>
            </a:r>
            <a:endParaRPr lang="en-US" altLang="zh-CN" sz="2400" b="0">
              <a:ea typeface="宋体" panose="02010600030101010101" pitchFamily="2" charset="-122"/>
            </a:endParaRPr>
          </a:p>
          <a:p>
            <a:pPr eaLnBrk="1" hangingPunct="1">
              <a:spcBef>
                <a:spcPct val="0"/>
              </a:spcBef>
              <a:buClrTx/>
              <a:buSzTx/>
              <a:buFontTx/>
              <a:buNone/>
            </a:pPr>
            <a:r>
              <a:rPr lang="en-US" altLang="zh-CN" sz="2400" b="0">
                <a:ea typeface="宋体" panose="02010600030101010101" pitchFamily="2" charset="-122"/>
              </a:rPr>
              <a:t>1. </a:t>
            </a:r>
            <a:r>
              <a:rPr lang="zh-CN" altLang="en-US" sz="2400" b="0">
                <a:ea typeface="宋体" panose="02010600030101010101" pitchFamily="2" charset="-122"/>
              </a:rPr>
              <a:t>给定一个输入字符串，</a:t>
            </a:r>
            <a:r>
              <a:rPr lang="en-US" altLang="zh-CN" sz="2400" b="0">
                <a:ea typeface="宋体" panose="02010600030101010101" pitchFamily="2" charset="-122"/>
              </a:rPr>
              <a:t>M</a:t>
            </a:r>
            <a:r>
              <a:rPr lang="zh-CN" altLang="en-US" sz="2400" b="0">
                <a:ea typeface="宋体" panose="02010600030101010101" pitchFamily="2" charset="-122"/>
              </a:rPr>
              <a:t>从开始状态开始读入该串的第</a:t>
            </a:r>
            <a:r>
              <a:rPr lang="en-US" altLang="zh-CN" sz="2400" b="0">
                <a:ea typeface="宋体" panose="02010600030101010101" pitchFamily="2" charset="-122"/>
              </a:rPr>
              <a:t>1</a:t>
            </a:r>
            <a:r>
              <a:rPr lang="zh-CN" altLang="en-US" sz="2400" b="0">
                <a:ea typeface="宋体" panose="02010600030101010101" pitchFamily="2" charset="-122"/>
              </a:rPr>
              <a:t>个字符出发</a:t>
            </a:r>
            <a:endParaRPr lang="en-US" altLang="zh-CN" sz="2400" b="0">
              <a:ea typeface="宋体" panose="02010600030101010101" pitchFamily="2" charset="-122"/>
            </a:endParaRPr>
          </a:p>
          <a:p>
            <a:pPr eaLnBrk="1" hangingPunct="1">
              <a:spcBef>
                <a:spcPct val="0"/>
              </a:spcBef>
              <a:buClrTx/>
              <a:buSzTx/>
              <a:buFontTx/>
              <a:buNone/>
            </a:pPr>
            <a:r>
              <a:rPr lang="en-US" altLang="zh-CN" sz="2400" b="0">
                <a:ea typeface="宋体" panose="02010600030101010101" pitchFamily="2" charset="-122"/>
              </a:rPr>
              <a:t>2. </a:t>
            </a:r>
            <a:r>
              <a:rPr lang="zh-CN" altLang="en-US" sz="2400" b="0">
                <a:ea typeface="宋体" panose="02010600030101010101" pitchFamily="2" charset="-122"/>
              </a:rPr>
              <a:t>每处理完一个字符，就进入下一个状态，并在此新状态下读入下一个字符</a:t>
            </a:r>
            <a:endParaRPr lang="en-US" altLang="zh-CN" sz="2400" b="0">
              <a:ea typeface="宋体" panose="02010600030101010101" pitchFamily="2" charset="-122"/>
            </a:endParaRPr>
          </a:p>
          <a:p>
            <a:pPr eaLnBrk="1" hangingPunct="1">
              <a:spcBef>
                <a:spcPct val="0"/>
              </a:spcBef>
              <a:buClrTx/>
              <a:buSzTx/>
              <a:buFontTx/>
              <a:buNone/>
            </a:pPr>
            <a:r>
              <a:rPr lang="en-US" altLang="zh-CN" sz="2400" b="0">
                <a:ea typeface="宋体" panose="02010600030101010101" pitchFamily="2" charset="-122"/>
              </a:rPr>
              <a:t>3. </a:t>
            </a:r>
            <a:r>
              <a:rPr lang="zh-CN" altLang="en-US" sz="2400" b="0">
                <a:ea typeface="宋体" panose="02010600030101010101" pitchFamily="2" charset="-122"/>
              </a:rPr>
              <a:t>按照这个过程，直到整个字符串被处理完毕为止。</a:t>
            </a:r>
            <a:endParaRPr lang="en-US" altLang="zh-CN" sz="2400" b="0">
              <a:ea typeface="宋体" panose="02010600030101010101" pitchFamily="2" charset="-122"/>
            </a:endParaRPr>
          </a:p>
          <a:p>
            <a:pPr eaLnBrk="1" hangingPunct="1">
              <a:spcBef>
                <a:spcPct val="0"/>
              </a:spcBef>
              <a:buClrTx/>
              <a:buSzTx/>
              <a:buFontTx/>
              <a:buNone/>
            </a:pPr>
            <a:r>
              <a:rPr lang="en-US" altLang="zh-CN" sz="2400" b="0">
                <a:ea typeface="宋体" panose="02010600030101010101" pitchFamily="2" charset="-122"/>
              </a:rPr>
              <a:t>4. </a:t>
            </a:r>
            <a:r>
              <a:rPr lang="zh-CN" altLang="en-US" sz="2400" b="0">
                <a:ea typeface="宋体" panose="02010600030101010101" pitchFamily="2" charset="-122"/>
              </a:rPr>
              <a:t>此时，如果</a:t>
            </a:r>
            <a:r>
              <a:rPr lang="en-US" altLang="zh-CN" sz="2400" b="0">
                <a:ea typeface="宋体" panose="02010600030101010101" pitchFamily="2" charset="-122"/>
              </a:rPr>
              <a:t>M</a:t>
            </a:r>
            <a:r>
              <a:rPr lang="zh-CN" altLang="en-US" sz="2400" b="0">
                <a:ea typeface="宋体" panose="02010600030101010101" pitchFamily="2" charset="-122"/>
              </a:rPr>
              <a:t>位于终止状态，则接受该输入，否则不接受该输入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50181">
                                            <p:txEl>
                                              <p:pRg st="0" end="0"/>
                                            </p:txEl>
                                          </p:spTgt>
                                        </p:tgtEl>
                                        <p:attrNameLst>
                                          <p:attrName>style.visibility</p:attrName>
                                        </p:attrNameLst>
                                      </p:cBhvr>
                                      <p:to>
                                        <p:strVal val="visible"/>
                                      </p:to>
                                    </p:set>
                                    <p:animEffect transition="in" filter="barn(inVertical)">
                                      <p:cBhvr>
                                        <p:cTn id="7" dur="500"/>
                                        <p:tgtEl>
                                          <p:spTgt spid="5018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50181">
                                            <p:txEl>
                                              <p:pRg st="1" end="1"/>
                                            </p:txEl>
                                          </p:spTgt>
                                        </p:tgtEl>
                                        <p:attrNameLst>
                                          <p:attrName>style.visibility</p:attrName>
                                        </p:attrNameLst>
                                      </p:cBhvr>
                                      <p:to>
                                        <p:strVal val="visible"/>
                                      </p:to>
                                    </p:set>
                                    <p:animEffect transition="in" filter="barn(inVertical)">
                                      <p:cBhvr>
                                        <p:cTn id="12" dur="500"/>
                                        <p:tgtEl>
                                          <p:spTgt spid="5018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50181">
                                            <p:txEl>
                                              <p:pRg st="2" end="2"/>
                                            </p:txEl>
                                          </p:spTgt>
                                        </p:tgtEl>
                                        <p:attrNameLst>
                                          <p:attrName>style.visibility</p:attrName>
                                        </p:attrNameLst>
                                      </p:cBhvr>
                                      <p:to>
                                        <p:strVal val="visible"/>
                                      </p:to>
                                    </p:set>
                                    <p:animEffect transition="in" filter="barn(inVertical)">
                                      <p:cBhvr>
                                        <p:cTn id="17" dur="500"/>
                                        <p:tgtEl>
                                          <p:spTgt spid="5018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50181">
                                            <p:txEl>
                                              <p:pRg st="3" end="3"/>
                                            </p:txEl>
                                          </p:spTgt>
                                        </p:tgtEl>
                                        <p:attrNameLst>
                                          <p:attrName>style.visibility</p:attrName>
                                        </p:attrNameLst>
                                      </p:cBhvr>
                                      <p:to>
                                        <p:strVal val="visible"/>
                                      </p:to>
                                    </p:set>
                                    <p:animEffect transition="in" filter="barn(inVertical)">
                                      <p:cBhvr>
                                        <p:cTn id="22" dur="500"/>
                                        <p:tgtEl>
                                          <p:spTgt spid="5018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50181">
                                            <p:txEl>
                                              <p:pRg st="4" end="4"/>
                                            </p:txEl>
                                          </p:spTgt>
                                        </p:tgtEl>
                                        <p:attrNameLst>
                                          <p:attrName>style.visibility</p:attrName>
                                        </p:attrNameLst>
                                      </p:cBhvr>
                                      <p:to>
                                        <p:strVal val="visible"/>
                                      </p:to>
                                    </p:set>
                                    <p:animEffect transition="in" filter="barn(inVertical)">
                                      <p:cBhvr>
                                        <p:cTn id="27" dur="500"/>
                                        <p:tgtEl>
                                          <p:spTgt spid="5018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nodeType="clickEffect">
                                  <p:stCondLst>
                                    <p:cond delay="0"/>
                                  </p:stCondLst>
                                  <p:childTnLst>
                                    <p:set>
                                      <p:cBhvr>
                                        <p:cTn id="31" dur="1" fill="hold">
                                          <p:stCondLst>
                                            <p:cond delay="0"/>
                                          </p:stCondLst>
                                        </p:cTn>
                                        <p:tgtEl>
                                          <p:spTgt spid="50181">
                                            <p:txEl>
                                              <p:pRg st="5" end="5"/>
                                            </p:txEl>
                                          </p:spTgt>
                                        </p:tgtEl>
                                        <p:attrNameLst>
                                          <p:attrName>style.visibility</p:attrName>
                                        </p:attrNameLst>
                                      </p:cBhvr>
                                      <p:to>
                                        <p:strVal val="visible"/>
                                      </p:to>
                                    </p:set>
                                    <p:animEffect transition="in" filter="barn(inVertical)">
                                      <p:cBhvr>
                                        <p:cTn id="32" dur="500"/>
                                        <p:tgtEl>
                                          <p:spTgt spid="5018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1" fill="hold" nodeType="clickEffect">
                                  <p:stCondLst>
                                    <p:cond delay="0"/>
                                  </p:stCondLst>
                                  <p:childTnLst>
                                    <p:set>
                                      <p:cBhvr>
                                        <p:cTn id="36" dur="1" fill="hold">
                                          <p:stCondLst>
                                            <p:cond delay="0"/>
                                          </p:stCondLst>
                                        </p:cTn>
                                        <p:tgtEl>
                                          <p:spTgt spid="50181">
                                            <p:txEl>
                                              <p:pRg st="6" end="6"/>
                                            </p:txEl>
                                          </p:spTgt>
                                        </p:tgtEl>
                                        <p:attrNameLst>
                                          <p:attrName>style.visibility</p:attrName>
                                        </p:attrNameLst>
                                      </p:cBhvr>
                                      <p:to>
                                        <p:strVal val="visible"/>
                                      </p:to>
                                    </p:set>
                                    <p:animEffect transition="in" filter="barn(inVertical)">
                                      <p:cBhvr>
                                        <p:cTn id="37" dur="500"/>
                                        <p:tgtEl>
                                          <p:spTgt spid="50181">
                                            <p:txEl>
                                              <p:pRg st="6" end="6"/>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50181">
                                            <p:txEl>
                                              <p:pRg st="7" end="7"/>
                                            </p:txEl>
                                          </p:spTgt>
                                        </p:tgtEl>
                                        <p:attrNameLst>
                                          <p:attrName>style.visibility</p:attrName>
                                        </p:attrNameLst>
                                      </p:cBhvr>
                                      <p:to>
                                        <p:strVal val="visible"/>
                                      </p:to>
                                    </p:set>
                                    <p:animEffect transition="in" filter="barn(inVertical)">
                                      <p:cBhvr>
                                        <p:cTn id="40" dur="500"/>
                                        <p:tgtEl>
                                          <p:spTgt spid="50181">
                                            <p:txEl>
                                              <p:pRg st="7" end="7"/>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barn(inVertical)">
                                      <p:cBhvr>
                                        <p:cTn id="45" dur="500"/>
                                        <p:tgtEl>
                                          <p:spTgt spid="7"/>
                                        </p:tgtEl>
                                      </p:cBhvr>
                                    </p:animEffect>
                                  </p:childTnLst>
                                </p:cTn>
                              </p:par>
                              <p:par>
                                <p:cTn id="46" presetID="16" presetClass="entr" presetSubtype="21" fill="hold" nodeType="withEffect">
                                  <p:stCondLst>
                                    <p:cond delay="0"/>
                                  </p:stCondLst>
                                  <p:childTnLst>
                                    <p:set>
                                      <p:cBhvr>
                                        <p:cTn id="47" dur="1" fill="hold">
                                          <p:stCondLst>
                                            <p:cond delay="0"/>
                                          </p:stCondLst>
                                        </p:cTn>
                                        <p:tgtEl>
                                          <p:spTgt spid="7">
                                            <p:txEl>
                                              <p:pRg st="0" end="0"/>
                                            </p:txEl>
                                          </p:spTgt>
                                        </p:tgtEl>
                                        <p:attrNameLst>
                                          <p:attrName>style.visibility</p:attrName>
                                        </p:attrNameLst>
                                      </p:cBhvr>
                                      <p:to>
                                        <p:strVal val="visible"/>
                                      </p:to>
                                    </p:set>
                                    <p:animEffect transition="in" filter="barn(inVertical)">
                                      <p:cBhvr>
                                        <p:cTn id="48" dur="500"/>
                                        <p:tgtEl>
                                          <p:spTgt spid="7">
                                            <p:txEl>
                                              <p:pRg st="0" end="0"/>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6" presetClass="entr" presetSubtype="21" fill="hold" nodeType="clickEffect">
                                  <p:stCondLst>
                                    <p:cond delay="0"/>
                                  </p:stCondLst>
                                  <p:childTnLst>
                                    <p:set>
                                      <p:cBhvr>
                                        <p:cTn id="52" dur="1" fill="hold">
                                          <p:stCondLst>
                                            <p:cond delay="0"/>
                                          </p:stCondLst>
                                        </p:cTn>
                                        <p:tgtEl>
                                          <p:spTgt spid="7">
                                            <p:txEl>
                                              <p:pRg st="1" end="1"/>
                                            </p:txEl>
                                          </p:spTgt>
                                        </p:tgtEl>
                                        <p:attrNameLst>
                                          <p:attrName>style.visibility</p:attrName>
                                        </p:attrNameLst>
                                      </p:cBhvr>
                                      <p:to>
                                        <p:strVal val="visible"/>
                                      </p:to>
                                    </p:set>
                                    <p:animEffect transition="in" filter="barn(inVertical)">
                                      <p:cBhvr>
                                        <p:cTn id="53" dur="500"/>
                                        <p:tgtEl>
                                          <p:spTgt spid="7">
                                            <p:txEl>
                                              <p:pRg st="1" end="1"/>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6" presetClass="entr" presetSubtype="21" fill="hold" nodeType="clickEffect">
                                  <p:stCondLst>
                                    <p:cond delay="0"/>
                                  </p:stCondLst>
                                  <p:childTnLst>
                                    <p:set>
                                      <p:cBhvr>
                                        <p:cTn id="57" dur="1" fill="hold">
                                          <p:stCondLst>
                                            <p:cond delay="0"/>
                                          </p:stCondLst>
                                        </p:cTn>
                                        <p:tgtEl>
                                          <p:spTgt spid="7">
                                            <p:txEl>
                                              <p:pRg st="2" end="2"/>
                                            </p:txEl>
                                          </p:spTgt>
                                        </p:tgtEl>
                                        <p:attrNameLst>
                                          <p:attrName>style.visibility</p:attrName>
                                        </p:attrNameLst>
                                      </p:cBhvr>
                                      <p:to>
                                        <p:strVal val="visible"/>
                                      </p:to>
                                    </p:set>
                                    <p:animEffect transition="in" filter="barn(inVertical)">
                                      <p:cBhvr>
                                        <p:cTn id="58" dur="500"/>
                                        <p:tgtEl>
                                          <p:spTgt spid="7">
                                            <p:txEl>
                                              <p:pRg st="2" end="2"/>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6" presetClass="entr" presetSubtype="21" fill="hold" nodeType="clickEffect">
                                  <p:stCondLst>
                                    <p:cond delay="0"/>
                                  </p:stCondLst>
                                  <p:childTnLst>
                                    <p:set>
                                      <p:cBhvr>
                                        <p:cTn id="62" dur="1" fill="hold">
                                          <p:stCondLst>
                                            <p:cond delay="0"/>
                                          </p:stCondLst>
                                        </p:cTn>
                                        <p:tgtEl>
                                          <p:spTgt spid="7">
                                            <p:txEl>
                                              <p:pRg st="3" end="3"/>
                                            </p:txEl>
                                          </p:spTgt>
                                        </p:tgtEl>
                                        <p:attrNameLst>
                                          <p:attrName>style.visibility</p:attrName>
                                        </p:attrNameLst>
                                      </p:cBhvr>
                                      <p:to>
                                        <p:strVal val="visible"/>
                                      </p:to>
                                    </p:set>
                                    <p:animEffect transition="in" filter="barn(inVertical)">
                                      <p:cBhvr>
                                        <p:cTn id="63" dur="500"/>
                                        <p:tgtEl>
                                          <p:spTgt spid="7">
                                            <p:txEl>
                                              <p:pRg st="3" end="3"/>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6" presetClass="entr" presetSubtype="21" fill="hold" nodeType="clickEffect">
                                  <p:stCondLst>
                                    <p:cond delay="0"/>
                                  </p:stCondLst>
                                  <p:childTnLst>
                                    <p:set>
                                      <p:cBhvr>
                                        <p:cTn id="67" dur="1" fill="hold">
                                          <p:stCondLst>
                                            <p:cond delay="0"/>
                                          </p:stCondLst>
                                        </p:cTn>
                                        <p:tgtEl>
                                          <p:spTgt spid="7">
                                            <p:txEl>
                                              <p:pRg st="4" end="4"/>
                                            </p:txEl>
                                          </p:spTgt>
                                        </p:tgtEl>
                                        <p:attrNameLst>
                                          <p:attrName>style.visibility</p:attrName>
                                        </p:attrNameLst>
                                      </p:cBhvr>
                                      <p:to>
                                        <p:strVal val="visible"/>
                                      </p:to>
                                    </p:set>
                                    <p:animEffect transition="in" filter="barn(inVertical)">
                                      <p:cBhvr>
                                        <p:cTn id="68"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598B23D-29B6-41F6-9F0C-6EE93BAA17AD}"/>
              </a:ext>
            </a:extLst>
          </p:cNvPr>
          <p:cNvSpPr>
            <a:spLocks noGrp="1"/>
          </p:cNvSpPr>
          <p:nvPr>
            <p:ph type="dt" sz="quarter" idx="10"/>
          </p:nvPr>
        </p:nvSpPr>
        <p:spPr>
          <a:xfrm>
            <a:off x="457200" y="6245225"/>
            <a:ext cx="2133600" cy="476250"/>
          </a:xfrm>
          <a:ln>
            <a:miter lim="800000"/>
            <a:headEnd/>
            <a:tailEnd/>
          </a:ln>
        </p:spPr>
        <p:txBody>
          <a:bodyPr anchor="t"/>
          <a:lstStyle/>
          <a:p>
            <a:pPr>
              <a:defRPr/>
            </a:pPr>
            <a:fld id="{98BB0760-8981-441F-824F-179D2F4B3830}" type="datetime1">
              <a:rPr lang="zh-CN" altLang="en-US">
                <a:latin typeface="+mn-lt"/>
              </a:rPr>
              <a:pPr>
                <a:defRPr/>
              </a:pPr>
              <a:t>2020/12/14</a:t>
            </a:fld>
            <a:endParaRPr lang="en-US" altLang="zh-CN">
              <a:latin typeface="+mn-lt"/>
            </a:endParaRPr>
          </a:p>
        </p:txBody>
      </p:sp>
      <p:sp>
        <p:nvSpPr>
          <p:cNvPr id="71683" name="灯片编号占位符 5">
            <a:extLst>
              <a:ext uri="{FF2B5EF4-FFF2-40B4-BE49-F238E27FC236}">
                <a16:creationId xmlns:a16="http://schemas.microsoft.com/office/drawing/2014/main" id="{B27EA344-472E-4BCD-9A68-87BA20D61262}"/>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A749E1E-0A05-4097-959E-0B12CF7E6C43}" type="slidenum">
              <a:rPr lang="en-US" altLang="zh-CN" sz="1400" b="0">
                <a:ea typeface="宋体" panose="02010600030101010101" pitchFamily="2" charset="-122"/>
              </a:rPr>
              <a:pPr>
                <a:spcBef>
                  <a:spcPct val="0"/>
                </a:spcBef>
                <a:buClrTx/>
                <a:buSzTx/>
                <a:buFontTx/>
                <a:buNone/>
              </a:pPr>
              <a:t>65</a:t>
            </a:fld>
            <a:endParaRPr lang="en-US" altLang="zh-CN" sz="1400" b="0">
              <a:ea typeface="宋体" panose="02010600030101010101" pitchFamily="2" charset="-122"/>
            </a:endParaRPr>
          </a:p>
        </p:txBody>
      </p:sp>
      <p:sp>
        <p:nvSpPr>
          <p:cNvPr id="71684" name="Rectangle 2">
            <a:extLst>
              <a:ext uri="{FF2B5EF4-FFF2-40B4-BE49-F238E27FC236}">
                <a16:creationId xmlns:a16="http://schemas.microsoft.com/office/drawing/2014/main" id="{6A15080C-EE6B-4B6A-988F-F9CC61848225}"/>
              </a:ext>
            </a:extLst>
          </p:cNvPr>
          <p:cNvSpPr>
            <a:spLocks noGrp="1" noChangeArrowheads="1"/>
          </p:cNvSpPr>
          <p:nvPr>
            <p:ph type="title" idx="4294967295"/>
          </p:nvPr>
        </p:nvSpPr>
        <p:spPr>
          <a:xfrm>
            <a:off x="1177925" y="419100"/>
            <a:ext cx="4186238" cy="777875"/>
          </a:xfrm>
        </p:spPr>
        <p:txBody>
          <a:bodyPr anchor="ctr"/>
          <a:lstStyle/>
          <a:p>
            <a:pPr eaLnBrk="1" hangingPunct="1"/>
            <a:r>
              <a:rPr lang="en-US" altLang="zh-CN">
                <a:latin typeface="Times New Roman" panose="02020603050405020304" pitchFamily="18" charset="0"/>
              </a:rPr>
              <a:t>DFA</a:t>
            </a:r>
            <a:r>
              <a:rPr lang="zh-CN" altLang="en-US">
                <a:latin typeface="Times New Roman" panose="02020603050405020304" pitchFamily="18" charset="0"/>
              </a:rPr>
              <a:t>的表示</a:t>
            </a:r>
          </a:p>
        </p:txBody>
      </p:sp>
      <p:sp>
        <p:nvSpPr>
          <p:cNvPr id="69637" name="Rectangle 3">
            <a:extLst>
              <a:ext uri="{FF2B5EF4-FFF2-40B4-BE49-F238E27FC236}">
                <a16:creationId xmlns:a16="http://schemas.microsoft.com/office/drawing/2014/main" id="{5490ACE3-47D2-4648-8C16-655D4C3CB2FF}"/>
              </a:ext>
            </a:extLst>
          </p:cNvPr>
          <p:cNvSpPr>
            <a:spLocks noGrp="1" noChangeArrowheads="1"/>
          </p:cNvSpPr>
          <p:nvPr>
            <p:ph type="body" idx="4294967295"/>
          </p:nvPr>
        </p:nvSpPr>
        <p:spPr>
          <a:xfrm>
            <a:off x="457200" y="1450975"/>
            <a:ext cx="8229600" cy="4857750"/>
          </a:xfrm>
        </p:spPr>
        <p:txBody>
          <a:bodyPr/>
          <a:lstStyle/>
          <a:p>
            <a:pPr eaLnBrk="1" hangingPunct="1">
              <a:spcBef>
                <a:spcPts val="0"/>
              </a:spcBef>
              <a:buFont typeface="Wingdings" panose="05000000000000000000" pitchFamily="2" charset="2"/>
              <a:buNone/>
              <a:defRPr/>
            </a:pPr>
            <a:r>
              <a:rPr lang="zh-CN" altLang="en-US" sz="2800" dirty="0">
                <a:latin typeface="Times New Roman" pitchFamily="18" charset="0"/>
              </a:rPr>
              <a:t>例  设ＤＦＡ　</a:t>
            </a:r>
            <a:r>
              <a:rPr lang="zh-CN" altLang="en-US" sz="2800" i="1" dirty="0">
                <a:latin typeface="Times New Roman" pitchFamily="18" charset="0"/>
              </a:rPr>
              <a:t>Ｍ</a:t>
            </a:r>
            <a:r>
              <a:rPr lang="zh-CN" altLang="en-US" sz="2800" dirty="0">
                <a:latin typeface="Times New Roman" pitchFamily="18" charset="0"/>
              </a:rPr>
              <a:t>＝（｛０，１，２，３ ｝，｛</a:t>
            </a:r>
            <a:r>
              <a:rPr lang="en-US" altLang="zh-CN" sz="2800" i="1" dirty="0">
                <a:latin typeface="Times New Roman" pitchFamily="18" charset="0"/>
              </a:rPr>
              <a:t>a</a:t>
            </a:r>
            <a:r>
              <a:rPr lang="zh-CN" altLang="en-US" sz="2800" dirty="0">
                <a:latin typeface="Times New Roman" pitchFamily="18" charset="0"/>
              </a:rPr>
              <a:t>，</a:t>
            </a:r>
            <a:r>
              <a:rPr lang="en-US" altLang="zh-CN" sz="2800" i="1" dirty="0">
                <a:latin typeface="Times New Roman" pitchFamily="18" charset="0"/>
              </a:rPr>
              <a:t>b</a:t>
            </a:r>
            <a:r>
              <a:rPr lang="zh-CN" altLang="en-US" sz="2800" dirty="0">
                <a:latin typeface="Times New Roman" pitchFamily="18" charset="0"/>
              </a:rPr>
              <a:t>｝，</a:t>
            </a:r>
            <a:r>
              <a:rPr lang="en-US" altLang="zh-CN" sz="2800" i="1" dirty="0">
                <a:latin typeface="Times New Roman" pitchFamily="18" charset="0"/>
              </a:rPr>
              <a:t>δ</a:t>
            </a:r>
            <a:r>
              <a:rPr lang="zh-CN" altLang="en-US" sz="2800" dirty="0">
                <a:latin typeface="Times New Roman" pitchFamily="18" charset="0"/>
              </a:rPr>
              <a:t>，０，｛３｝）</a:t>
            </a:r>
          </a:p>
          <a:p>
            <a:pPr eaLnBrk="1" hangingPunct="1">
              <a:spcBef>
                <a:spcPts val="0"/>
              </a:spcBef>
              <a:buFont typeface="Wingdings" panose="05000000000000000000" pitchFamily="2" charset="2"/>
              <a:buNone/>
              <a:defRPr/>
            </a:pPr>
            <a:r>
              <a:rPr lang="zh-CN" altLang="en-US" sz="2800" dirty="0">
                <a:latin typeface="Times New Roman" pitchFamily="18" charset="0"/>
              </a:rPr>
              <a:t>其中：</a:t>
            </a:r>
          </a:p>
          <a:p>
            <a:pPr eaLnBrk="1" hangingPunct="1">
              <a:spcBef>
                <a:spcPts val="0"/>
              </a:spcBef>
              <a:buFont typeface="Wingdings" panose="05000000000000000000" pitchFamily="2" charset="2"/>
              <a:buNone/>
              <a:defRPr/>
            </a:pPr>
            <a:r>
              <a:rPr lang="en-US" altLang="zh-CN" sz="2800" i="1" dirty="0">
                <a:latin typeface="Times New Roman" pitchFamily="18" charset="0"/>
              </a:rPr>
              <a:t>δ</a:t>
            </a:r>
            <a:r>
              <a:rPr lang="zh-CN" altLang="en-US" sz="2800" dirty="0">
                <a:latin typeface="Times New Roman" pitchFamily="18" charset="0"/>
              </a:rPr>
              <a:t>（０，</a:t>
            </a:r>
            <a:r>
              <a:rPr lang="en-US" altLang="zh-CN" sz="2800" i="1" dirty="0">
                <a:latin typeface="Times New Roman" pitchFamily="18" charset="0"/>
              </a:rPr>
              <a:t>a</a:t>
            </a:r>
            <a:r>
              <a:rPr lang="zh-CN" altLang="en-US" sz="2800" dirty="0">
                <a:latin typeface="Times New Roman" pitchFamily="18" charset="0"/>
              </a:rPr>
              <a:t>）＝１，</a:t>
            </a:r>
            <a:r>
              <a:rPr lang="en-US" altLang="zh-CN" sz="2800" i="1" dirty="0">
                <a:latin typeface="Times New Roman" pitchFamily="18" charset="0"/>
              </a:rPr>
              <a:t>δ</a:t>
            </a:r>
            <a:r>
              <a:rPr lang="zh-CN" altLang="en-US" sz="2800" dirty="0">
                <a:latin typeface="Times New Roman" pitchFamily="18" charset="0"/>
              </a:rPr>
              <a:t>（１，</a:t>
            </a:r>
            <a:r>
              <a:rPr lang="en-US" altLang="zh-CN" sz="2800" i="1" dirty="0">
                <a:latin typeface="Times New Roman" pitchFamily="18" charset="0"/>
              </a:rPr>
              <a:t>a</a:t>
            </a:r>
            <a:r>
              <a:rPr lang="zh-CN" altLang="en-US" sz="2800" dirty="0">
                <a:latin typeface="Times New Roman" pitchFamily="18" charset="0"/>
              </a:rPr>
              <a:t>）＝</a:t>
            </a:r>
            <a:r>
              <a:rPr lang="en-US" altLang="zh-CN" sz="2800" dirty="0">
                <a:latin typeface="Times New Roman" pitchFamily="18" charset="0"/>
              </a:rPr>
              <a:t>3</a:t>
            </a:r>
          </a:p>
          <a:p>
            <a:pPr eaLnBrk="1" hangingPunct="1">
              <a:spcBef>
                <a:spcPts val="0"/>
              </a:spcBef>
              <a:buFont typeface="Wingdings" panose="05000000000000000000" pitchFamily="2" charset="2"/>
              <a:buNone/>
              <a:defRPr/>
            </a:pPr>
            <a:r>
              <a:rPr lang="en-US" altLang="zh-CN" sz="2800" i="1" dirty="0">
                <a:latin typeface="Times New Roman" pitchFamily="18" charset="0"/>
              </a:rPr>
              <a:t>δ</a:t>
            </a:r>
            <a:r>
              <a:rPr lang="zh-CN" altLang="en-US" sz="2800" dirty="0">
                <a:latin typeface="Times New Roman" pitchFamily="18" charset="0"/>
              </a:rPr>
              <a:t>（２，</a:t>
            </a:r>
            <a:r>
              <a:rPr lang="en-US" altLang="zh-CN" sz="2800" i="1" dirty="0">
                <a:latin typeface="Times New Roman" pitchFamily="18" charset="0"/>
              </a:rPr>
              <a:t>a</a:t>
            </a:r>
            <a:r>
              <a:rPr lang="zh-CN" altLang="en-US" sz="2800" dirty="0">
                <a:latin typeface="Times New Roman" pitchFamily="18" charset="0"/>
              </a:rPr>
              <a:t>）＝１，</a:t>
            </a:r>
            <a:r>
              <a:rPr lang="en-US" altLang="zh-CN" sz="2800" i="1" dirty="0">
                <a:latin typeface="Times New Roman" pitchFamily="18" charset="0"/>
              </a:rPr>
              <a:t>δ</a:t>
            </a:r>
            <a:r>
              <a:rPr lang="zh-CN" altLang="en-US" sz="2800" dirty="0">
                <a:latin typeface="Times New Roman" pitchFamily="18" charset="0"/>
              </a:rPr>
              <a:t>（３，</a:t>
            </a:r>
            <a:r>
              <a:rPr lang="en-US" altLang="zh-CN" sz="2800" i="1" dirty="0">
                <a:latin typeface="Times New Roman" pitchFamily="18" charset="0"/>
              </a:rPr>
              <a:t>a</a:t>
            </a:r>
            <a:r>
              <a:rPr lang="zh-CN" altLang="en-US" sz="2800" dirty="0">
                <a:latin typeface="Times New Roman" pitchFamily="18" charset="0"/>
              </a:rPr>
              <a:t>）＝３</a:t>
            </a:r>
          </a:p>
          <a:p>
            <a:pPr eaLnBrk="1" hangingPunct="1">
              <a:spcBef>
                <a:spcPts val="0"/>
              </a:spcBef>
              <a:buFont typeface="Wingdings" panose="05000000000000000000" pitchFamily="2" charset="2"/>
              <a:buNone/>
              <a:defRPr/>
            </a:pPr>
            <a:r>
              <a:rPr lang="en-US" altLang="zh-CN" sz="2800" i="1" dirty="0">
                <a:latin typeface="Times New Roman" pitchFamily="18" charset="0"/>
              </a:rPr>
              <a:t>δ</a:t>
            </a:r>
            <a:r>
              <a:rPr lang="zh-CN" altLang="en-US" sz="2800" dirty="0">
                <a:latin typeface="Times New Roman" pitchFamily="18" charset="0"/>
              </a:rPr>
              <a:t>（０，</a:t>
            </a:r>
            <a:r>
              <a:rPr lang="en-US" altLang="zh-CN" sz="2800" i="1" dirty="0">
                <a:latin typeface="Times New Roman" pitchFamily="18" charset="0"/>
              </a:rPr>
              <a:t>b</a:t>
            </a:r>
            <a:r>
              <a:rPr lang="zh-CN" altLang="en-US" sz="2800" dirty="0">
                <a:latin typeface="Times New Roman" pitchFamily="18" charset="0"/>
              </a:rPr>
              <a:t>）＝２，</a:t>
            </a:r>
            <a:r>
              <a:rPr lang="en-US" altLang="zh-CN" sz="2800" i="1" dirty="0">
                <a:latin typeface="Times New Roman" pitchFamily="18" charset="0"/>
              </a:rPr>
              <a:t>δ</a:t>
            </a:r>
            <a:r>
              <a:rPr lang="zh-CN" altLang="en-US" sz="2800" dirty="0">
                <a:latin typeface="Times New Roman" pitchFamily="18" charset="0"/>
              </a:rPr>
              <a:t>（１，</a:t>
            </a:r>
            <a:r>
              <a:rPr lang="en-US" altLang="zh-CN" sz="2800" i="1" dirty="0">
                <a:latin typeface="Times New Roman" pitchFamily="18" charset="0"/>
              </a:rPr>
              <a:t>b</a:t>
            </a:r>
            <a:r>
              <a:rPr lang="zh-CN" altLang="en-US" sz="2800" dirty="0">
                <a:latin typeface="Times New Roman" pitchFamily="18" charset="0"/>
              </a:rPr>
              <a:t>）＝２</a:t>
            </a:r>
          </a:p>
          <a:p>
            <a:pPr eaLnBrk="1" hangingPunct="1">
              <a:spcBef>
                <a:spcPts val="0"/>
              </a:spcBef>
              <a:buFont typeface="Wingdings" panose="05000000000000000000" pitchFamily="2" charset="2"/>
              <a:buNone/>
              <a:defRPr/>
            </a:pPr>
            <a:r>
              <a:rPr lang="en-US" altLang="zh-CN" sz="2800" i="1" dirty="0">
                <a:latin typeface="Times New Roman" pitchFamily="18" charset="0"/>
              </a:rPr>
              <a:t>δ</a:t>
            </a:r>
            <a:r>
              <a:rPr lang="zh-CN" altLang="en-US" sz="2800" dirty="0">
                <a:latin typeface="Times New Roman" pitchFamily="18" charset="0"/>
              </a:rPr>
              <a:t>（２，</a:t>
            </a:r>
            <a:r>
              <a:rPr lang="en-US" altLang="zh-CN" sz="2800" i="1" dirty="0">
                <a:latin typeface="Times New Roman" pitchFamily="18" charset="0"/>
              </a:rPr>
              <a:t>b</a:t>
            </a:r>
            <a:r>
              <a:rPr lang="zh-CN" altLang="en-US" sz="2800" dirty="0">
                <a:latin typeface="Times New Roman" pitchFamily="18" charset="0"/>
              </a:rPr>
              <a:t>）＝３，</a:t>
            </a:r>
            <a:r>
              <a:rPr lang="en-US" altLang="zh-CN" sz="2800" i="1" dirty="0">
                <a:latin typeface="Times New Roman" pitchFamily="18" charset="0"/>
              </a:rPr>
              <a:t>δ</a:t>
            </a:r>
            <a:r>
              <a:rPr lang="zh-CN" altLang="en-US" sz="2800" dirty="0">
                <a:latin typeface="Times New Roman" pitchFamily="18" charset="0"/>
              </a:rPr>
              <a:t>（３，</a:t>
            </a:r>
            <a:r>
              <a:rPr lang="en-US" altLang="zh-CN" sz="2800" i="1" dirty="0">
                <a:latin typeface="Times New Roman" pitchFamily="18" charset="0"/>
              </a:rPr>
              <a:t>b</a:t>
            </a:r>
            <a:r>
              <a:rPr lang="zh-CN" altLang="en-US" sz="2800" dirty="0">
                <a:latin typeface="Times New Roman" pitchFamily="18" charset="0"/>
              </a:rPr>
              <a:t>）＝３</a:t>
            </a:r>
          </a:p>
          <a:p>
            <a:pPr marL="0" indent="0" eaLnBrk="1" hangingPunct="1">
              <a:spcBef>
                <a:spcPts val="0"/>
              </a:spcBef>
              <a:buClr>
                <a:schemeClr val="hlink"/>
              </a:buClr>
              <a:buFont typeface="Wingdings" panose="05000000000000000000" pitchFamily="2" charset="2"/>
              <a:buNone/>
              <a:defRPr/>
            </a:pPr>
            <a:r>
              <a:rPr lang="zh-CN" altLang="en-US" sz="2800" dirty="0">
                <a:solidFill>
                  <a:srgbClr val="FF0000"/>
                </a:solidFill>
                <a:latin typeface="Times New Roman" pitchFamily="18" charset="0"/>
              </a:rPr>
              <a:t>一个ＤＦＡ有三种表示：</a:t>
            </a:r>
          </a:p>
          <a:p>
            <a:pPr eaLnBrk="1" hangingPunct="1">
              <a:spcBef>
                <a:spcPts val="0"/>
              </a:spcBef>
              <a:buFont typeface="Wingdings" panose="05000000000000000000" pitchFamily="2" charset="2"/>
              <a:buNone/>
              <a:defRPr/>
            </a:pPr>
            <a:r>
              <a:rPr lang="zh-CN" altLang="en-US" sz="2800" dirty="0">
                <a:solidFill>
                  <a:srgbClr val="FF0000"/>
                </a:solidFill>
                <a:latin typeface="Times New Roman" pitchFamily="18" charset="0"/>
              </a:rPr>
              <a:t>（</a:t>
            </a:r>
            <a:r>
              <a:rPr lang="en-US" altLang="zh-CN" sz="2800" dirty="0">
                <a:solidFill>
                  <a:srgbClr val="FF0000"/>
                </a:solidFill>
                <a:latin typeface="Times New Roman" pitchFamily="18" charset="0"/>
              </a:rPr>
              <a:t>1</a:t>
            </a:r>
            <a:r>
              <a:rPr lang="zh-CN" altLang="en-US" sz="2800" dirty="0">
                <a:solidFill>
                  <a:srgbClr val="FF0000"/>
                </a:solidFill>
                <a:latin typeface="Times New Roman" pitchFamily="18" charset="0"/>
              </a:rPr>
              <a:t>）转移函数；</a:t>
            </a:r>
          </a:p>
          <a:p>
            <a:pPr eaLnBrk="1" hangingPunct="1">
              <a:spcBef>
                <a:spcPts val="0"/>
              </a:spcBef>
              <a:buFont typeface="Wingdings" panose="05000000000000000000" pitchFamily="2" charset="2"/>
              <a:buNone/>
              <a:defRPr/>
            </a:pPr>
            <a:r>
              <a:rPr lang="zh-CN" altLang="en-US" sz="2800" dirty="0">
                <a:solidFill>
                  <a:srgbClr val="FF0000"/>
                </a:solidFill>
                <a:latin typeface="Times New Roman" pitchFamily="18" charset="0"/>
              </a:rPr>
              <a:t>（</a:t>
            </a:r>
            <a:r>
              <a:rPr lang="en-US" altLang="zh-CN" sz="2800" dirty="0">
                <a:solidFill>
                  <a:srgbClr val="FF0000"/>
                </a:solidFill>
                <a:latin typeface="Times New Roman" pitchFamily="18" charset="0"/>
              </a:rPr>
              <a:t>2</a:t>
            </a:r>
            <a:r>
              <a:rPr lang="zh-CN" altLang="en-US" sz="2800" dirty="0">
                <a:solidFill>
                  <a:srgbClr val="FF0000"/>
                </a:solidFill>
                <a:latin typeface="Times New Roman" pitchFamily="18" charset="0"/>
              </a:rPr>
              <a:t>）转移矩阵；</a:t>
            </a:r>
          </a:p>
          <a:p>
            <a:pPr eaLnBrk="1" hangingPunct="1">
              <a:spcBef>
                <a:spcPts val="0"/>
              </a:spcBef>
              <a:buFont typeface="Wingdings" panose="05000000000000000000" pitchFamily="2" charset="2"/>
              <a:buNone/>
              <a:defRPr/>
            </a:pPr>
            <a:r>
              <a:rPr lang="zh-CN" altLang="en-US" sz="2800" dirty="0">
                <a:solidFill>
                  <a:srgbClr val="FF0000"/>
                </a:solidFill>
                <a:latin typeface="Times New Roman" pitchFamily="18" charset="0"/>
              </a:rPr>
              <a:t>（</a:t>
            </a:r>
            <a:r>
              <a:rPr lang="en-US" altLang="zh-CN" sz="2800" dirty="0">
                <a:solidFill>
                  <a:srgbClr val="FF0000"/>
                </a:solidFill>
                <a:latin typeface="Times New Roman" pitchFamily="18" charset="0"/>
              </a:rPr>
              <a:t>3</a:t>
            </a:r>
            <a:r>
              <a:rPr lang="zh-CN" altLang="en-US" sz="2800" dirty="0">
                <a:solidFill>
                  <a:srgbClr val="FF0000"/>
                </a:solidFill>
                <a:latin typeface="Times New Roman" pitchFamily="18" charset="0"/>
              </a:rPr>
              <a:t>）状态转换图。</a:t>
            </a:r>
          </a:p>
        </p:txBody>
      </p:sp>
      <p:sp>
        <p:nvSpPr>
          <p:cNvPr id="2" name="圆角矩形标注 1">
            <a:extLst>
              <a:ext uri="{FF2B5EF4-FFF2-40B4-BE49-F238E27FC236}">
                <a16:creationId xmlns:a16="http://schemas.microsoft.com/office/drawing/2014/main" id="{8ED7F6A1-1939-4F57-8E85-AC2DBECEDC18}"/>
              </a:ext>
            </a:extLst>
          </p:cNvPr>
          <p:cNvSpPr>
            <a:spLocks noChangeArrowheads="1"/>
          </p:cNvSpPr>
          <p:nvPr/>
        </p:nvSpPr>
        <p:spPr bwMode="auto">
          <a:xfrm>
            <a:off x="5648325" y="4616450"/>
            <a:ext cx="2519363" cy="1081088"/>
          </a:xfrm>
          <a:prstGeom prst="wedgeRoundRectCallout">
            <a:avLst>
              <a:gd name="adj1" fmla="val -31417"/>
              <a:gd name="adj2" fmla="val -67310"/>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600" b="0">
                <a:ea typeface="宋体" panose="02010600030101010101" pitchFamily="2" charset="-122"/>
              </a:rPr>
              <a:t>这就是转移函数表示</a:t>
            </a:r>
          </a:p>
        </p:txBody>
      </p:sp>
      <p:sp>
        <p:nvSpPr>
          <p:cNvPr id="3" name="矩形 2">
            <a:extLst>
              <a:ext uri="{FF2B5EF4-FFF2-40B4-BE49-F238E27FC236}">
                <a16:creationId xmlns:a16="http://schemas.microsoft.com/office/drawing/2014/main" id="{A4245B28-50E4-4F45-951B-88209639F1B4}"/>
              </a:ext>
            </a:extLst>
          </p:cNvPr>
          <p:cNvSpPr>
            <a:spLocks noChangeArrowheads="1"/>
          </p:cNvSpPr>
          <p:nvPr/>
        </p:nvSpPr>
        <p:spPr bwMode="auto">
          <a:xfrm>
            <a:off x="477838" y="2746375"/>
            <a:ext cx="5545137" cy="1763713"/>
          </a:xfrm>
          <a:prstGeom prst="rect">
            <a:avLst/>
          </a:prstGeom>
          <a:solidFill>
            <a:schemeClr val="accent1">
              <a:alpha val="0"/>
            </a:schemeClr>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9637">
                                            <p:txEl>
                                              <p:pRg st="0" end="0"/>
                                            </p:txEl>
                                          </p:spTgt>
                                        </p:tgtEl>
                                        <p:attrNameLst>
                                          <p:attrName>style.visibility</p:attrName>
                                        </p:attrNameLst>
                                      </p:cBhvr>
                                      <p:to>
                                        <p:strVal val="visible"/>
                                      </p:to>
                                    </p:set>
                                    <p:animEffect transition="in" filter="barn(inVertical)">
                                      <p:cBhvr>
                                        <p:cTn id="7" dur="500"/>
                                        <p:tgtEl>
                                          <p:spTgt spid="69637">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69637">
                                            <p:txEl>
                                              <p:pRg st="1" end="1"/>
                                            </p:txEl>
                                          </p:spTgt>
                                        </p:tgtEl>
                                        <p:attrNameLst>
                                          <p:attrName>style.visibility</p:attrName>
                                        </p:attrNameLst>
                                      </p:cBhvr>
                                      <p:to>
                                        <p:strVal val="visible"/>
                                      </p:to>
                                    </p:set>
                                    <p:animEffect transition="in" filter="barn(inVertical)">
                                      <p:cBhvr>
                                        <p:cTn id="10" dur="500"/>
                                        <p:tgtEl>
                                          <p:spTgt spid="69637">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69637">
                                            <p:txEl>
                                              <p:pRg st="2" end="2"/>
                                            </p:txEl>
                                          </p:spTgt>
                                        </p:tgtEl>
                                        <p:attrNameLst>
                                          <p:attrName>style.visibility</p:attrName>
                                        </p:attrNameLst>
                                      </p:cBhvr>
                                      <p:to>
                                        <p:strVal val="visible"/>
                                      </p:to>
                                    </p:set>
                                    <p:animEffect transition="in" filter="barn(inVertical)">
                                      <p:cBhvr>
                                        <p:cTn id="13" dur="500"/>
                                        <p:tgtEl>
                                          <p:spTgt spid="69637">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69637">
                                            <p:txEl>
                                              <p:pRg st="3" end="3"/>
                                            </p:txEl>
                                          </p:spTgt>
                                        </p:tgtEl>
                                        <p:attrNameLst>
                                          <p:attrName>style.visibility</p:attrName>
                                        </p:attrNameLst>
                                      </p:cBhvr>
                                      <p:to>
                                        <p:strVal val="visible"/>
                                      </p:to>
                                    </p:set>
                                    <p:animEffect transition="in" filter="barn(inVertical)">
                                      <p:cBhvr>
                                        <p:cTn id="16" dur="500"/>
                                        <p:tgtEl>
                                          <p:spTgt spid="69637">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69637">
                                            <p:txEl>
                                              <p:pRg st="4" end="4"/>
                                            </p:txEl>
                                          </p:spTgt>
                                        </p:tgtEl>
                                        <p:attrNameLst>
                                          <p:attrName>style.visibility</p:attrName>
                                        </p:attrNameLst>
                                      </p:cBhvr>
                                      <p:to>
                                        <p:strVal val="visible"/>
                                      </p:to>
                                    </p:set>
                                    <p:animEffect transition="in" filter="barn(inVertical)">
                                      <p:cBhvr>
                                        <p:cTn id="19" dur="500"/>
                                        <p:tgtEl>
                                          <p:spTgt spid="69637">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69637">
                                            <p:txEl>
                                              <p:pRg st="5" end="5"/>
                                            </p:txEl>
                                          </p:spTgt>
                                        </p:tgtEl>
                                        <p:attrNameLst>
                                          <p:attrName>style.visibility</p:attrName>
                                        </p:attrNameLst>
                                      </p:cBhvr>
                                      <p:to>
                                        <p:strVal val="visible"/>
                                      </p:to>
                                    </p:set>
                                    <p:animEffect transition="in" filter="barn(inVertical)">
                                      <p:cBhvr>
                                        <p:cTn id="22" dur="500"/>
                                        <p:tgtEl>
                                          <p:spTgt spid="69637">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69637">
                                            <p:txEl>
                                              <p:pRg st="6" end="6"/>
                                            </p:txEl>
                                          </p:spTgt>
                                        </p:tgtEl>
                                        <p:attrNameLst>
                                          <p:attrName>style.visibility</p:attrName>
                                        </p:attrNameLst>
                                      </p:cBhvr>
                                      <p:to>
                                        <p:strVal val="visible"/>
                                      </p:to>
                                    </p:set>
                                    <p:animEffect transition="in" filter="barn(inVertical)">
                                      <p:cBhvr>
                                        <p:cTn id="27" dur="500"/>
                                        <p:tgtEl>
                                          <p:spTgt spid="69637">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nodeType="clickEffect">
                                  <p:stCondLst>
                                    <p:cond delay="0"/>
                                  </p:stCondLst>
                                  <p:childTnLst>
                                    <p:set>
                                      <p:cBhvr>
                                        <p:cTn id="31" dur="1" fill="hold">
                                          <p:stCondLst>
                                            <p:cond delay="0"/>
                                          </p:stCondLst>
                                        </p:cTn>
                                        <p:tgtEl>
                                          <p:spTgt spid="69637">
                                            <p:txEl>
                                              <p:pRg st="7" end="7"/>
                                            </p:txEl>
                                          </p:spTgt>
                                        </p:tgtEl>
                                        <p:attrNameLst>
                                          <p:attrName>style.visibility</p:attrName>
                                        </p:attrNameLst>
                                      </p:cBhvr>
                                      <p:to>
                                        <p:strVal val="visible"/>
                                      </p:to>
                                    </p:set>
                                    <p:animEffect transition="in" filter="barn(inVertical)">
                                      <p:cBhvr>
                                        <p:cTn id="32" dur="500"/>
                                        <p:tgtEl>
                                          <p:spTgt spid="69637">
                                            <p:txEl>
                                              <p:pRg st="7" end="7"/>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69637">
                                            <p:txEl>
                                              <p:pRg st="8" end="8"/>
                                            </p:txEl>
                                          </p:spTgt>
                                        </p:tgtEl>
                                        <p:attrNameLst>
                                          <p:attrName>style.visibility</p:attrName>
                                        </p:attrNameLst>
                                      </p:cBhvr>
                                      <p:to>
                                        <p:strVal val="visible"/>
                                      </p:to>
                                    </p:set>
                                    <p:animEffect transition="in" filter="barn(inVertical)">
                                      <p:cBhvr>
                                        <p:cTn id="35" dur="500"/>
                                        <p:tgtEl>
                                          <p:spTgt spid="69637">
                                            <p:txEl>
                                              <p:pRg st="8" end="8"/>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69637">
                                            <p:txEl>
                                              <p:pRg st="9" end="9"/>
                                            </p:txEl>
                                          </p:spTgt>
                                        </p:tgtEl>
                                        <p:attrNameLst>
                                          <p:attrName>style.visibility</p:attrName>
                                        </p:attrNameLst>
                                      </p:cBhvr>
                                      <p:to>
                                        <p:strVal val="visible"/>
                                      </p:to>
                                    </p:set>
                                    <p:animEffect transition="in" filter="barn(inVertical)">
                                      <p:cBhvr>
                                        <p:cTn id="38" dur="500"/>
                                        <p:tgtEl>
                                          <p:spTgt spid="69637">
                                            <p:txEl>
                                              <p:pRg st="9" end="9"/>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barn(inVertical)">
                                      <p:cBhvr>
                                        <p:cTn id="43" dur="500"/>
                                        <p:tgtEl>
                                          <p:spTgt spid="2"/>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barn(inVertical)">
                                      <p:cBhvr>
                                        <p:cTn id="4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日期占位符 3">
            <a:extLst>
              <a:ext uri="{FF2B5EF4-FFF2-40B4-BE49-F238E27FC236}">
                <a16:creationId xmlns:a16="http://schemas.microsoft.com/office/drawing/2014/main" id="{C07849E0-D7C9-44CC-9D62-7986958A002C}"/>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4E184B0F-FE37-424C-AB6E-D0D013B3DDE4}" type="datetime1">
              <a:rPr lang="zh-CN" altLang="en-US" sz="1400" b="0" smtClean="0">
                <a:latin typeface="Times New Roman" panose="02020603050405020304" pitchFamily="18" charset="0"/>
                <a:ea typeface="宋体" panose="02010600030101010101" pitchFamily="2" charset="-122"/>
              </a:rPr>
              <a:pPr>
                <a:spcBef>
                  <a:spcPct val="0"/>
                </a:spcBef>
                <a:buClrTx/>
                <a:buSzTx/>
                <a:buFontTx/>
                <a:buNone/>
              </a:pPr>
              <a:t>2020/12/14</a:t>
            </a:fld>
            <a:endParaRPr lang="en-US" altLang="zh-CN" sz="1400" b="0">
              <a:latin typeface="Times New Roman" panose="02020603050405020304" pitchFamily="18" charset="0"/>
              <a:ea typeface="宋体" panose="02010600030101010101" pitchFamily="2" charset="-122"/>
            </a:endParaRPr>
          </a:p>
        </p:txBody>
      </p:sp>
      <p:sp>
        <p:nvSpPr>
          <p:cNvPr id="72707" name="灯片编号占位符 5">
            <a:extLst>
              <a:ext uri="{FF2B5EF4-FFF2-40B4-BE49-F238E27FC236}">
                <a16:creationId xmlns:a16="http://schemas.microsoft.com/office/drawing/2014/main" id="{46D937C7-557C-48EC-89F6-FFF0CD5F605A}"/>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68CF17D-DE19-4161-900A-BDC285452D90}" type="slidenum">
              <a:rPr lang="en-US" altLang="zh-CN" sz="1400" b="0">
                <a:latin typeface="Times New Roman" panose="02020603050405020304" pitchFamily="18" charset="0"/>
                <a:ea typeface="宋体" panose="02010600030101010101" pitchFamily="2" charset="-122"/>
              </a:rPr>
              <a:pPr>
                <a:spcBef>
                  <a:spcPct val="0"/>
                </a:spcBef>
                <a:buClrTx/>
                <a:buSzTx/>
                <a:buFontTx/>
                <a:buNone/>
              </a:pPr>
              <a:t>66</a:t>
            </a:fld>
            <a:endParaRPr lang="en-US" altLang="zh-CN" sz="1400" b="0">
              <a:latin typeface="Times New Roman" panose="02020603050405020304" pitchFamily="18" charset="0"/>
              <a:ea typeface="宋体" panose="02010600030101010101" pitchFamily="2" charset="-122"/>
            </a:endParaRPr>
          </a:p>
        </p:txBody>
      </p:sp>
      <p:grpSp>
        <p:nvGrpSpPr>
          <p:cNvPr id="72708" name="Group 2">
            <a:extLst>
              <a:ext uri="{FF2B5EF4-FFF2-40B4-BE49-F238E27FC236}">
                <a16:creationId xmlns:a16="http://schemas.microsoft.com/office/drawing/2014/main" id="{8D53382B-C561-4A9D-B112-5AF4F83F57C4}"/>
              </a:ext>
            </a:extLst>
          </p:cNvPr>
          <p:cNvGrpSpPr>
            <a:grpSpLocks/>
          </p:cNvGrpSpPr>
          <p:nvPr/>
        </p:nvGrpSpPr>
        <p:grpSpPr bwMode="auto">
          <a:xfrm>
            <a:off x="714375" y="692150"/>
            <a:ext cx="7939088" cy="4575175"/>
            <a:chOff x="482" y="640"/>
            <a:chExt cx="5001" cy="2882"/>
          </a:xfrm>
        </p:grpSpPr>
        <p:graphicFrame>
          <p:nvGraphicFramePr>
            <p:cNvPr id="72711" name="Object 3">
              <a:extLst>
                <a:ext uri="{FF2B5EF4-FFF2-40B4-BE49-F238E27FC236}">
                  <a16:creationId xmlns:a16="http://schemas.microsoft.com/office/drawing/2014/main" id="{0E6CA925-3A6A-4600-BEA6-2023485FC643}"/>
                </a:ext>
              </a:extLst>
            </p:cNvPr>
            <p:cNvGraphicFramePr>
              <a:graphicFrameLocks noChangeAspect="1"/>
            </p:cNvGraphicFramePr>
            <p:nvPr/>
          </p:nvGraphicFramePr>
          <p:xfrm>
            <a:off x="482" y="1293"/>
            <a:ext cx="1678" cy="2229"/>
          </p:xfrm>
          <a:graphic>
            <a:graphicData uri="http://schemas.openxmlformats.org/presentationml/2006/ole">
              <mc:AlternateContent xmlns:mc="http://schemas.openxmlformats.org/markup-compatibility/2006">
                <mc:Choice xmlns:v="urn:schemas-microsoft-com:vml" Requires="v">
                  <p:oleObj spid="_x0000_s72740" name="Document" r:id="rId3" imgW="3414918" imgH="4517333" progId="Word.Document.8">
                    <p:embed/>
                  </p:oleObj>
                </mc:Choice>
                <mc:Fallback>
                  <p:oleObj name="Document" r:id="rId3" imgW="3414918" imgH="4517333"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 y="1293"/>
                          <a:ext cx="1678" cy="2229"/>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12" name="Text Box 4">
              <a:extLst>
                <a:ext uri="{FF2B5EF4-FFF2-40B4-BE49-F238E27FC236}">
                  <a16:creationId xmlns:a16="http://schemas.microsoft.com/office/drawing/2014/main" id="{84BE8B66-F8F3-4B54-AB15-3F9E67E41D35}"/>
                </a:ext>
              </a:extLst>
            </p:cNvPr>
            <p:cNvSpPr txBox="1">
              <a:spLocks noChangeArrowheads="1"/>
            </p:cNvSpPr>
            <p:nvPr/>
          </p:nvSpPr>
          <p:spPr bwMode="auto">
            <a:xfrm>
              <a:off x="539" y="640"/>
              <a:ext cx="1488" cy="371"/>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kumimoji="1" lang="zh-CN" altLang="en-US">
                  <a:latin typeface="Times New Roman" panose="02020603050405020304" pitchFamily="18" charset="0"/>
                </a:rPr>
                <a:t>转移矩阵</a:t>
              </a:r>
            </a:p>
          </p:txBody>
        </p:sp>
        <p:sp>
          <p:nvSpPr>
            <p:cNvPr id="72713" name="Oval 5">
              <a:extLst>
                <a:ext uri="{FF2B5EF4-FFF2-40B4-BE49-F238E27FC236}">
                  <a16:creationId xmlns:a16="http://schemas.microsoft.com/office/drawing/2014/main" id="{1C189AD9-2389-4856-8A97-A0623550074B}"/>
                </a:ext>
              </a:extLst>
            </p:cNvPr>
            <p:cNvSpPr>
              <a:spLocks noChangeArrowheads="1"/>
            </p:cNvSpPr>
            <p:nvPr/>
          </p:nvSpPr>
          <p:spPr bwMode="auto">
            <a:xfrm>
              <a:off x="2411" y="1917"/>
              <a:ext cx="528" cy="528"/>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a:latin typeface="Times New Roman" panose="02020603050405020304" pitchFamily="18" charset="0"/>
                </a:rPr>
                <a:t>0</a:t>
              </a:r>
            </a:p>
          </p:txBody>
        </p:sp>
        <p:sp>
          <p:nvSpPr>
            <p:cNvPr id="72714" name="Oval 6">
              <a:extLst>
                <a:ext uri="{FF2B5EF4-FFF2-40B4-BE49-F238E27FC236}">
                  <a16:creationId xmlns:a16="http://schemas.microsoft.com/office/drawing/2014/main" id="{C249DB8F-A875-4EA7-A8DC-4E2FF0ED729C}"/>
                </a:ext>
              </a:extLst>
            </p:cNvPr>
            <p:cNvSpPr>
              <a:spLocks noChangeArrowheads="1"/>
            </p:cNvSpPr>
            <p:nvPr/>
          </p:nvSpPr>
          <p:spPr bwMode="auto">
            <a:xfrm>
              <a:off x="3419" y="1389"/>
              <a:ext cx="528" cy="528"/>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a:latin typeface="Times New Roman" panose="02020603050405020304" pitchFamily="18" charset="0"/>
                </a:rPr>
                <a:t>1</a:t>
              </a:r>
            </a:p>
          </p:txBody>
        </p:sp>
        <p:sp>
          <p:nvSpPr>
            <p:cNvPr id="72715" name="Oval 7">
              <a:extLst>
                <a:ext uri="{FF2B5EF4-FFF2-40B4-BE49-F238E27FC236}">
                  <a16:creationId xmlns:a16="http://schemas.microsoft.com/office/drawing/2014/main" id="{4066B991-2E31-4AAF-B471-030CFD058CB1}"/>
                </a:ext>
              </a:extLst>
            </p:cNvPr>
            <p:cNvSpPr>
              <a:spLocks noChangeArrowheads="1"/>
            </p:cNvSpPr>
            <p:nvPr/>
          </p:nvSpPr>
          <p:spPr bwMode="auto">
            <a:xfrm>
              <a:off x="4715" y="1965"/>
              <a:ext cx="576" cy="528"/>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a:latin typeface="Times New Roman" panose="02020603050405020304" pitchFamily="18" charset="0"/>
                </a:rPr>
                <a:t>3</a:t>
              </a:r>
            </a:p>
          </p:txBody>
        </p:sp>
        <p:sp>
          <p:nvSpPr>
            <p:cNvPr id="72716" name="Oval 8">
              <a:extLst>
                <a:ext uri="{FF2B5EF4-FFF2-40B4-BE49-F238E27FC236}">
                  <a16:creationId xmlns:a16="http://schemas.microsoft.com/office/drawing/2014/main" id="{87F96916-83FC-4A0C-AEE5-364BA96F4125}"/>
                </a:ext>
              </a:extLst>
            </p:cNvPr>
            <p:cNvSpPr>
              <a:spLocks noChangeArrowheads="1"/>
            </p:cNvSpPr>
            <p:nvPr/>
          </p:nvSpPr>
          <p:spPr bwMode="auto">
            <a:xfrm>
              <a:off x="3467" y="2397"/>
              <a:ext cx="528" cy="528"/>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a:latin typeface="Times New Roman" panose="02020603050405020304" pitchFamily="18" charset="0"/>
                </a:rPr>
                <a:t>2</a:t>
              </a:r>
            </a:p>
          </p:txBody>
        </p:sp>
        <p:cxnSp>
          <p:nvCxnSpPr>
            <p:cNvPr id="72717" name="AutoShape 9">
              <a:extLst>
                <a:ext uri="{FF2B5EF4-FFF2-40B4-BE49-F238E27FC236}">
                  <a16:creationId xmlns:a16="http://schemas.microsoft.com/office/drawing/2014/main" id="{BE69EAFD-AB1E-41B7-87A0-6975BE67B334}"/>
                </a:ext>
              </a:extLst>
            </p:cNvPr>
            <p:cNvCxnSpPr>
              <a:cxnSpLocks noChangeShapeType="1"/>
              <a:stCxn id="72713" idx="7"/>
              <a:endCxn id="72714" idx="2"/>
            </p:cNvCxnSpPr>
            <p:nvPr/>
          </p:nvCxnSpPr>
          <p:spPr bwMode="auto">
            <a:xfrm rot="-5400000">
              <a:off x="2970" y="1545"/>
              <a:ext cx="341" cy="557"/>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718" name="AutoShape 10">
              <a:extLst>
                <a:ext uri="{FF2B5EF4-FFF2-40B4-BE49-F238E27FC236}">
                  <a16:creationId xmlns:a16="http://schemas.microsoft.com/office/drawing/2014/main" id="{F08CE96B-7165-4566-8E22-56348B686203}"/>
                </a:ext>
              </a:extLst>
            </p:cNvPr>
            <p:cNvCxnSpPr>
              <a:cxnSpLocks noChangeShapeType="1"/>
              <a:stCxn id="72713" idx="5"/>
              <a:endCxn id="72716" idx="2"/>
            </p:cNvCxnSpPr>
            <p:nvPr/>
          </p:nvCxnSpPr>
          <p:spPr bwMode="auto">
            <a:xfrm rot="16200000" flipH="1">
              <a:off x="3018" y="2212"/>
              <a:ext cx="293" cy="605"/>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719" name="AutoShape 11">
              <a:extLst>
                <a:ext uri="{FF2B5EF4-FFF2-40B4-BE49-F238E27FC236}">
                  <a16:creationId xmlns:a16="http://schemas.microsoft.com/office/drawing/2014/main" id="{FEFA92B6-79D9-441B-AC46-6A9DB3EDB067}"/>
                </a:ext>
              </a:extLst>
            </p:cNvPr>
            <p:cNvCxnSpPr>
              <a:cxnSpLocks noChangeShapeType="1"/>
              <a:stCxn id="72714" idx="6"/>
              <a:endCxn id="72715" idx="0"/>
            </p:cNvCxnSpPr>
            <p:nvPr/>
          </p:nvCxnSpPr>
          <p:spPr bwMode="auto">
            <a:xfrm>
              <a:off x="3947" y="1653"/>
              <a:ext cx="1056" cy="312"/>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720" name="AutoShape 12">
              <a:extLst>
                <a:ext uri="{FF2B5EF4-FFF2-40B4-BE49-F238E27FC236}">
                  <a16:creationId xmlns:a16="http://schemas.microsoft.com/office/drawing/2014/main" id="{7ED66C10-199E-4BB1-B8C9-4AB2946DFA99}"/>
                </a:ext>
              </a:extLst>
            </p:cNvPr>
            <p:cNvCxnSpPr>
              <a:cxnSpLocks noChangeShapeType="1"/>
              <a:stCxn id="72716" idx="6"/>
              <a:endCxn id="72715" idx="4"/>
            </p:cNvCxnSpPr>
            <p:nvPr/>
          </p:nvCxnSpPr>
          <p:spPr bwMode="auto">
            <a:xfrm flipV="1">
              <a:off x="3995" y="2493"/>
              <a:ext cx="1008" cy="168"/>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2721" name="Arc 13">
              <a:extLst>
                <a:ext uri="{FF2B5EF4-FFF2-40B4-BE49-F238E27FC236}">
                  <a16:creationId xmlns:a16="http://schemas.microsoft.com/office/drawing/2014/main" id="{CF478EB9-812E-46C8-A4B8-38A7E3015053}"/>
                </a:ext>
              </a:extLst>
            </p:cNvPr>
            <p:cNvSpPr>
              <a:spLocks/>
            </p:cNvSpPr>
            <p:nvPr/>
          </p:nvSpPr>
          <p:spPr bwMode="auto">
            <a:xfrm flipV="1">
              <a:off x="3899" y="2253"/>
              <a:ext cx="192"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722" name="Line 14">
              <a:extLst>
                <a:ext uri="{FF2B5EF4-FFF2-40B4-BE49-F238E27FC236}">
                  <a16:creationId xmlns:a16="http://schemas.microsoft.com/office/drawing/2014/main" id="{D2ECC60F-97CE-49CD-ADAB-E720E69D6447}"/>
                </a:ext>
              </a:extLst>
            </p:cNvPr>
            <p:cNvSpPr>
              <a:spLocks noChangeShapeType="1"/>
            </p:cNvSpPr>
            <p:nvPr/>
          </p:nvSpPr>
          <p:spPr bwMode="auto">
            <a:xfrm flipH="1" flipV="1">
              <a:off x="3950" y="1725"/>
              <a:ext cx="141"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3" name="Arc 15">
              <a:extLst>
                <a:ext uri="{FF2B5EF4-FFF2-40B4-BE49-F238E27FC236}">
                  <a16:creationId xmlns:a16="http://schemas.microsoft.com/office/drawing/2014/main" id="{200BF8C4-5AB4-419A-B8EF-25144D8A5797}"/>
                </a:ext>
              </a:extLst>
            </p:cNvPr>
            <p:cNvSpPr>
              <a:spLocks/>
            </p:cNvSpPr>
            <p:nvPr/>
          </p:nvSpPr>
          <p:spPr bwMode="auto">
            <a:xfrm flipH="1">
              <a:off x="3371" y="1869"/>
              <a:ext cx="144"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cxnSp>
          <p:nvCxnSpPr>
            <p:cNvPr id="72724" name="AutoShape 16">
              <a:extLst>
                <a:ext uri="{FF2B5EF4-FFF2-40B4-BE49-F238E27FC236}">
                  <a16:creationId xmlns:a16="http://schemas.microsoft.com/office/drawing/2014/main" id="{0B559B1E-59BE-4A22-BD8B-6226280C8E6A}"/>
                </a:ext>
              </a:extLst>
            </p:cNvPr>
            <p:cNvCxnSpPr>
              <a:cxnSpLocks noChangeShapeType="1"/>
              <a:stCxn id="72723" idx="1"/>
              <a:endCxn id="72716" idx="1"/>
            </p:cNvCxnSpPr>
            <p:nvPr/>
          </p:nvCxnSpPr>
          <p:spPr bwMode="auto">
            <a:xfrm>
              <a:off x="3371" y="2012"/>
              <a:ext cx="173" cy="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2725" name="Arc 17">
              <a:extLst>
                <a:ext uri="{FF2B5EF4-FFF2-40B4-BE49-F238E27FC236}">
                  <a16:creationId xmlns:a16="http://schemas.microsoft.com/office/drawing/2014/main" id="{01BF0B79-5C35-4BAA-97F0-7343B797B2C4}"/>
                </a:ext>
              </a:extLst>
            </p:cNvPr>
            <p:cNvSpPr>
              <a:spLocks/>
            </p:cNvSpPr>
            <p:nvPr/>
          </p:nvSpPr>
          <p:spPr bwMode="auto">
            <a:xfrm flipV="1">
              <a:off x="5243" y="1869"/>
              <a:ext cx="240"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726" name="Arc 18">
              <a:extLst>
                <a:ext uri="{FF2B5EF4-FFF2-40B4-BE49-F238E27FC236}">
                  <a16:creationId xmlns:a16="http://schemas.microsoft.com/office/drawing/2014/main" id="{6E23996F-2A26-49CB-AD8F-0F706551B5B2}"/>
                </a:ext>
              </a:extLst>
            </p:cNvPr>
            <p:cNvSpPr>
              <a:spLocks/>
            </p:cNvSpPr>
            <p:nvPr/>
          </p:nvSpPr>
          <p:spPr bwMode="auto">
            <a:xfrm>
              <a:off x="5243" y="2301"/>
              <a:ext cx="240"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cxnSp>
          <p:nvCxnSpPr>
            <p:cNvPr id="72727" name="AutoShape 19">
              <a:extLst>
                <a:ext uri="{FF2B5EF4-FFF2-40B4-BE49-F238E27FC236}">
                  <a16:creationId xmlns:a16="http://schemas.microsoft.com/office/drawing/2014/main" id="{909A0EAA-6FC7-464E-9822-35550D3FAE46}"/>
                </a:ext>
              </a:extLst>
            </p:cNvPr>
            <p:cNvCxnSpPr>
              <a:cxnSpLocks noChangeShapeType="1"/>
              <a:stCxn id="72726" idx="1"/>
              <a:endCxn id="72715" idx="4"/>
            </p:cNvCxnSpPr>
            <p:nvPr/>
          </p:nvCxnSpPr>
          <p:spPr bwMode="auto">
            <a:xfrm rot="16200000" flipV="1">
              <a:off x="5219" y="2277"/>
              <a:ext cx="48" cy="480"/>
            </a:xfrm>
            <a:prstGeom prst="curvedConnector3">
              <a:avLst>
                <a:gd name="adj1" fmla="val -30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728" name="AutoShape 20">
              <a:extLst>
                <a:ext uri="{FF2B5EF4-FFF2-40B4-BE49-F238E27FC236}">
                  <a16:creationId xmlns:a16="http://schemas.microsoft.com/office/drawing/2014/main" id="{D9F868A7-4909-44CA-9B4B-E016CA9564DE}"/>
                </a:ext>
              </a:extLst>
            </p:cNvPr>
            <p:cNvCxnSpPr>
              <a:cxnSpLocks noChangeShapeType="1"/>
              <a:stCxn id="72725" idx="1"/>
              <a:endCxn id="72715" idx="0"/>
            </p:cNvCxnSpPr>
            <p:nvPr/>
          </p:nvCxnSpPr>
          <p:spPr bwMode="auto">
            <a:xfrm rot="-5400000" flipH="1" flipV="1">
              <a:off x="5195" y="1677"/>
              <a:ext cx="96" cy="479"/>
            </a:xfrm>
            <a:prstGeom prst="curvedConnector3">
              <a:avLst>
                <a:gd name="adj1" fmla="val -1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2729" name="Text Box 21">
              <a:extLst>
                <a:ext uri="{FF2B5EF4-FFF2-40B4-BE49-F238E27FC236}">
                  <a16:creationId xmlns:a16="http://schemas.microsoft.com/office/drawing/2014/main" id="{C0D8954D-D027-4C34-B598-9A972B38BD10}"/>
                </a:ext>
              </a:extLst>
            </p:cNvPr>
            <p:cNvSpPr txBox="1">
              <a:spLocks noChangeArrowheads="1"/>
            </p:cNvSpPr>
            <p:nvPr/>
          </p:nvSpPr>
          <p:spPr bwMode="auto">
            <a:xfrm>
              <a:off x="2843" y="1437"/>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i="1">
                  <a:latin typeface="Times New Roman" panose="02020603050405020304" pitchFamily="18" charset="0"/>
                </a:rPr>
                <a:t>a</a:t>
              </a:r>
            </a:p>
          </p:txBody>
        </p:sp>
        <p:sp>
          <p:nvSpPr>
            <p:cNvPr id="72730" name="Text Box 22">
              <a:extLst>
                <a:ext uri="{FF2B5EF4-FFF2-40B4-BE49-F238E27FC236}">
                  <a16:creationId xmlns:a16="http://schemas.microsoft.com/office/drawing/2014/main" id="{C62820DD-DC06-41E3-8754-34B3922246F9}"/>
                </a:ext>
              </a:extLst>
            </p:cNvPr>
            <p:cNvSpPr txBox="1">
              <a:spLocks noChangeArrowheads="1"/>
            </p:cNvSpPr>
            <p:nvPr/>
          </p:nvSpPr>
          <p:spPr bwMode="auto">
            <a:xfrm>
              <a:off x="4331" y="1360"/>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i="1">
                  <a:latin typeface="Times New Roman" panose="02020603050405020304" pitchFamily="18" charset="0"/>
                </a:rPr>
                <a:t>a</a:t>
              </a:r>
            </a:p>
          </p:txBody>
        </p:sp>
        <p:sp>
          <p:nvSpPr>
            <p:cNvPr id="72731" name="Text Box 23">
              <a:extLst>
                <a:ext uri="{FF2B5EF4-FFF2-40B4-BE49-F238E27FC236}">
                  <a16:creationId xmlns:a16="http://schemas.microsoft.com/office/drawing/2014/main" id="{449DB5A0-F3AC-48E4-A14D-A48ADD3334FE}"/>
                </a:ext>
              </a:extLst>
            </p:cNvPr>
            <p:cNvSpPr txBox="1">
              <a:spLocks noChangeArrowheads="1"/>
            </p:cNvSpPr>
            <p:nvPr/>
          </p:nvSpPr>
          <p:spPr bwMode="auto">
            <a:xfrm>
              <a:off x="4043" y="1936"/>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i="1">
                  <a:latin typeface="Times New Roman" panose="02020603050405020304" pitchFamily="18" charset="0"/>
                </a:rPr>
                <a:t>a</a:t>
              </a:r>
            </a:p>
          </p:txBody>
        </p:sp>
        <p:sp>
          <p:nvSpPr>
            <p:cNvPr id="72732" name="Text Box 24">
              <a:extLst>
                <a:ext uri="{FF2B5EF4-FFF2-40B4-BE49-F238E27FC236}">
                  <a16:creationId xmlns:a16="http://schemas.microsoft.com/office/drawing/2014/main" id="{EB320C5B-A357-4118-8817-33F4DB5688B4}"/>
                </a:ext>
              </a:extLst>
            </p:cNvPr>
            <p:cNvSpPr txBox="1">
              <a:spLocks noChangeArrowheads="1"/>
            </p:cNvSpPr>
            <p:nvPr/>
          </p:nvSpPr>
          <p:spPr bwMode="auto">
            <a:xfrm>
              <a:off x="5195" y="1408"/>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i="1">
                  <a:latin typeface="Times New Roman" panose="02020603050405020304" pitchFamily="18" charset="0"/>
                </a:rPr>
                <a:t>a</a:t>
              </a:r>
            </a:p>
          </p:txBody>
        </p:sp>
        <p:sp>
          <p:nvSpPr>
            <p:cNvPr id="72733" name="Text Box 25">
              <a:extLst>
                <a:ext uri="{FF2B5EF4-FFF2-40B4-BE49-F238E27FC236}">
                  <a16:creationId xmlns:a16="http://schemas.microsoft.com/office/drawing/2014/main" id="{49BC5048-0D36-4181-B7E0-219F726DF1AB}"/>
                </a:ext>
              </a:extLst>
            </p:cNvPr>
            <p:cNvSpPr txBox="1">
              <a:spLocks noChangeArrowheads="1"/>
            </p:cNvSpPr>
            <p:nvPr/>
          </p:nvSpPr>
          <p:spPr bwMode="auto">
            <a:xfrm>
              <a:off x="5195" y="2608"/>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i="1">
                  <a:latin typeface="Times New Roman" panose="02020603050405020304" pitchFamily="18" charset="0"/>
                </a:rPr>
                <a:t>b</a:t>
              </a:r>
            </a:p>
          </p:txBody>
        </p:sp>
        <p:sp>
          <p:nvSpPr>
            <p:cNvPr id="72734" name="Text Box 26">
              <a:extLst>
                <a:ext uri="{FF2B5EF4-FFF2-40B4-BE49-F238E27FC236}">
                  <a16:creationId xmlns:a16="http://schemas.microsoft.com/office/drawing/2014/main" id="{C9BA6104-1A09-4CBF-9ACE-CBE0E8B3C936}"/>
                </a:ext>
              </a:extLst>
            </p:cNvPr>
            <p:cNvSpPr txBox="1">
              <a:spLocks noChangeArrowheads="1"/>
            </p:cNvSpPr>
            <p:nvPr/>
          </p:nvSpPr>
          <p:spPr bwMode="auto">
            <a:xfrm>
              <a:off x="4427" y="2589"/>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i="1">
                  <a:latin typeface="Times New Roman" panose="02020603050405020304" pitchFamily="18" charset="0"/>
                </a:rPr>
                <a:t>b</a:t>
              </a:r>
            </a:p>
          </p:txBody>
        </p:sp>
        <p:sp>
          <p:nvSpPr>
            <p:cNvPr id="72735" name="Text Box 27">
              <a:extLst>
                <a:ext uri="{FF2B5EF4-FFF2-40B4-BE49-F238E27FC236}">
                  <a16:creationId xmlns:a16="http://schemas.microsoft.com/office/drawing/2014/main" id="{03D37339-D6F5-4FF2-B02C-1364067D6485}"/>
                </a:ext>
              </a:extLst>
            </p:cNvPr>
            <p:cNvSpPr txBox="1">
              <a:spLocks noChangeArrowheads="1"/>
            </p:cNvSpPr>
            <p:nvPr/>
          </p:nvSpPr>
          <p:spPr bwMode="auto">
            <a:xfrm>
              <a:off x="2843" y="2493"/>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i="1">
                  <a:latin typeface="Times New Roman" panose="02020603050405020304" pitchFamily="18" charset="0"/>
                </a:rPr>
                <a:t>b</a:t>
              </a:r>
            </a:p>
          </p:txBody>
        </p:sp>
        <p:sp>
          <p:nvSpPr>
            <p:cNvPr id="72736" name="Text Box 28">
              <a:extLst>
                <a:ext uri="{FF2B5EF4-FFF2-40B4-BE49-F238E27FC236}">
                  <a16:creationId xmlns:a16="http://schemas.microsoft.com/office/drawing/2014/main" id="{46AAF5F6-AA60-479B-98E0-FEDE8F23ABE9}"/>
                </a:ext>
              </a:extLst>
            </p:cNvPr>
            <p:cNvSpPr txBox="1">
              <a:spLocks noChangeArrowheads="1"/>
            </p:cNvSpPr>
            <p:nvPr/>
          </p:nvSpPr>
          <p:spPr bwMode="auto">
            <a:xfrm>
              <a:off x="3227" y="2032"/>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i="1">
                  <a:latin typeface="Times New Roman" panose="02020603050405020304" pitchFamily="18" charset="0"/>
                </a:rPr>
                <a:t>b</a:t>
              </a:r>
            </a:p>
          </p:txBody>
        </p:sp>
        <p:sp>
          <p:nvSpPr>
            <p:cNvPr id="72737" name="Oval 29">
              <a:extLst>
                <a:ext uri="{FF2B5EF4-FFF2-40B4-BE49-F238E27FC236}">
                  <a16:creationId xmlns:a16="http://schemas.microsoft.com/office/drawing/2014/main" id="{005BAE30-BF07-4410-A848-D8C6EEE9C9F1}"/>
                </a:ext>
              </a:extLst>
            </p:cNvPr>
            <p:cNvSpPr>
              <a:spLocks noChangeArrowheads="1"/>
            </p:cNvSpPr>
            <p:nvPr/>
          </p:nvSpPr>
          <p:spPr bwMode="auto">
            <a:xfrm>
              <a:off x="4763" y="2013"/>
              <a:ext cx="480" cy="432"/>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a:latin typeface="Times New Roman" panose="02020603050405020304" pitchFamily="18" charset="0"/>
                </a:rPr>
                <a:t>3</a:t>
              </a:r>
            </a:p>
          </p:txBody>
        </p:sp>
        <p:sp>
          <p:nvSpPr>
            <p:cNvPr id="72738" name="Text Box 30">
              <a:extLst>
                <a:ext uri="{FF2B5EF4-FFF2-40B4-BE49-F238E27FC236}">
                  <a16:creationId xmlns:a16="http://schemas.microsoft.com/office/drawing/2014/main" id="{63B4E5F5-A4B0-4A58-B5B2-7CC93AB9BF28}"/>
                </a:ext>
              </a:extLst>
            </p:cNvPr>
            <p:cNvSpPr txBox="1">
              <a:spLocks noChangeArrowheads="1"/>
            </p:cNvSpPr>
            <p:nvPr/>
          </p:nvSpPr>
          <p:spPr bwMode="auto">
            <a:xfrm>
              <a:off x="1835" y="1965"/>
              <a:ext cx="96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kumimoji="1" lang="en-US" altLang="zh-CN">
                  <a:latin typeface="Times New Roman" panose="02020603050405020304" pitchFamily="18" charset="0"/>
                  <a:sym typeface="Symbol" panose="05050102010706020507" pitchFamily="18" charset="2"/>
                </a:rPr>
                <a:t></a:t>
              </a:r>
              <a:endParaRPr kumimoji="1" lang="en-US" altLang="zh-CN">
                <a:latin typeface="Times New Roman" panose="02020603050405020304" pitchFamily="18" charset="0"/>
              </a:endParaRPr>
            </a:p>
          </p:txBody>
        </p:sp>
        <p:sp>
          <p:nvSpPr>
            <p:cNvPr id="72739" name="Text Box 31">
              <a:extLst>
                <a:ext uri="{FF2B5EF4-FFF2-40B4-BE49-F238E27FC236}">
                  <a16:creationId xmlns:a16="http://schemas.microsoft.com/office/drawing/2014/main" id="{5DDB6B30-7289-40E7-BA90-6E02EBECC2DB}"/>
                </a:ext>
              </a:extLst>
            </p:cNvPr>
            <p:cNvSpPr txBox="1">
              <a:spLocks noChangeArrowheads="1"/>
            </p:cNvSpPr>
            <p:nvPr/>
          </p:nvSpPr>
          <p:spPr bwMode="auto">
            <a:xfrm>
              <a:off x="3131" y="640"/>
              <a:ext cx="1680" cy="371"/>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zh-CN" altLang="en-US">
                  <a:latin typeface="Times New Roman" panose="02020603050405020304" pitchFamily="18" charset="0"/>
                </a:rPr>
                <a:t>状态转换图</a:t>
              </a:r>
            </a:p>
          </p:txBody>
        </p:sp>
      </p:grpSp>
      <p:sp>
        <p:nvSpPr>
          <p:cNvPr id="2" name="圆角矩形标注 1">
            <a:extLst>
              <a:ext uri="{FF2B5EF4-FFF2-40B4-BE49-F238E27FC236}">
                <a16:creationId xmlns:a16="http://schemas.microsoft.com/office/drawing/2014/main" id="{B0D7B15C-52D7-4493-8B94-7D62463C5787}"/>
              </a:ext>
            </a:extLst>
          </p:cNvPr>
          <p:cNvSpPr>
            <a:spLocks noChangeArrowheads="1"/>
          </p:cNvSpPr>
          <p:nvPr/>
        </p:nvSpPr>
        <p:spPr bwMode="auto">
          <a:xfrm>
            <a:off x="855663" y="5229225"/>
            <a:ext cx="1836737" cy="647700"/>
          </a:xfrm>
          <a:prstGeom prst="wedgeRoundRectCallout">
            <a:avLst>
              <a:gd name="adj1" fmla="val -30676"/>
              <a:gd name="adj2" fmla="val -79731"/>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600" b="0">
                <a:ea typeface="宋体" panose="02010600030101010101" pitchFamily="2" charset="-122"/>
              </a:rPr>
              <a:t>状态集合</a:t>
            </a:r>
          </a:p>
        </p:txBody>
      </p:sp>
      <p:sp>
        <p:nvSpPr>
          <p:cNvPr id="66" name="圆角矩形标注 65">
            <a:extLst>
              <a:ext uri="{FF2B5EF4-FFF2-40B4-BE49-F238E27FC236}">
                <a16:creationId xmlns:a16="http://schemas.microsoft.com/office/drawing/2014/main" id="{96BD34F4-F8B5-4556-A10E-66AA3A766017}"/>
              </a:ext>
            </a:extLst>
          </p:cNvPr>
          <p:cNvSpPr>
            <a:spLocks noChangeArrowheads="1"/>
          </p:cNvSpPr>
          <p:nvPr/>
        </p:nvSpPr>
        <p:spPr bwMode="auto">
          <a:xfrm>
            <a:off x="3527425" y="1412875"/>
            <a:ext cx="1962150" cy="647700"/>
          </a:xfrm>
          <a:prstGeom prst="wedgeRoundRectCallout">
            <a:avLst>
              <a:gd name="adj1" fmla="val -58056"/>
              <a:gd name="adj2" fmla="val -18588"/>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600" b="0">
                <a:ea typeface="宋体" panose="02010600030101010101" pitchFamily="2" charset="-122"/>
              </a:rPr>
              <a:t>输入字母表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barn(inVertical)">
                                      <p:cBhvr>
                                        <p:cTn id="10" dur="500"/>
                                        <p:tgtEl>
                                          <p:spTgt spid="6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xit" presetSubtype="21" fill="hold" grpId="1" nodeType="clickEffect">
                                  <p:stCondLst>
                                    <p:cond delay="0"/>
                                  </p:stCondLst>
                                  <p:childTnLst>
                                    <p:animEffect transition="out" filter="barn(inVertical)">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par>
                                <p:cTn id="16" presetID="16" presetClass="exit" presetSubtype="21" fill="hold" grpId="1" nodeType="withEffect">
                                  <p:stCondLst>
                                    <p:cond delay="0"/>
                                  </p:stCondLst>
                                  <p:childTnLst>
                                    <p:animEffect transition="out" filter="barn(inVertical)">
                                      <p:cBhvr>
                                        <p:cTn id="17" dur="500"/>
                                        <p:tgtEl>
                                          <p:spTgt spid="66"/>
                                        </p:tgtEl>
                                      </p:cBhvr>
                                    </p:animEffect>
                                    <p:set>
                                      <p:cBhvr>
                                        <p:cTn id="18" dur="1" fill="hold">
                                          <p:stCondLst>
                                            <p:cond delay="499"/>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66" grpId="0" animBg="1"/>
      <p:bldP spid="66" grpId="1"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日期占位符 3">
            <a:extLst>
              <a:ext uri="{FF2B5EF4-FFF2-40B4-BE49-F238E27FC236}">
                <a16:creationId xmlns:a16="http://schemas.microsoft.com/office/drawing/2014/main" id="{AE2607AB-9AC9-4F97-9ABE-545003A676FE}"/>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3355F63B-0AEA-4F9D-8703-ECEFCF28A932}" type="datetime1">
              <a:rPr lang="zh-CN" altLang="en-US" sz="1400" b="0" smtClean="0">
                <a:latin typeface="Times New Roman" panose="02020603050405020304" pitchFamily="18" charset="0"/>
                <a:ea typeface="宋体" panose="02010600030101010101" pitchFamily="2" charset="-122"/>
              </a:rPr>
              <a:pPr>
                <a:spcBef>
                  <a:spcPct val="0"/>
                </a:spcBef>
                <a:buClrTx/>
                <a:buSzTx/>
                <a:buFontTx/>
                <a:buNone/>
              </a:pPr>
              <a:t>2020/12/14</a:t>
            </a:fld>
            <a:endParaRPr lang="en-US" altLang="zh-CN" sz="1400" b="0">
              <a:latin typeface="Times New Roman" panose="02020603050405020304" pitchFamily="18" charset="0"/>
              <a:ea typeface="宋体" panose="02010600030101010101" pitchFamily="2" charset="-122"/>
            </a:endParaRPr>
          </a:p>
        </p:txBody>
      </p:sp>
      <p:sp>
        <p:nvSpPr>
          <p:cNvPr id="73731" name="灯片编号占位符 5">
            <a:extLst>
              <a:ext uri="{FF2B5EF4-FFF2-40B4-BE49-F238E27FC236}">
                <a16:creationId xmlns:a16="http://schemas.microsoft.com/office/drawing/2014/main" id="{89081A97-BF27-425A-9511-E3B32E6A8FBB}"/>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FD266A0-30F6-45B2-B7DB-DB1392803CE7}" type="slidenum">
              <a:rPr lang="en-US" altLang="zh-CN" sz="1400" b="0">
                <a:latin typeface="Times New Roman" panose="02020603050405020304" pitchFamily="18" charset="0"/>
                <a:ea typeface="宋体" panose="02010600030101010101" pitchFamily="2" charset="-122"/>
              </a:rPr>
              <a:pPr>
                <a:spcBef>
                  <a:spcPct val="0"/>
                </a:spcBef>
                <a:buClrTx/>
                <a:buSzTx/>
                <a:buFontTx/>
                <a:buNone/>
              </a:pPr>
              <a:t>67</a:t>
            </a:fld>
            <a:endParaRPr lang="en-US" altLang="zh-CN" sz="1400" b="0">
              <a:latin typeface="Times New Roman" panose="02020603050405020304" pitchFamily="18" charset="0"/>
              <a:ea typeface="宋体" panose="02010600030101010101" pitchFamily="2" charset="-122"/>
            </a:endParaRPr>
          </a:p>
        </p:txBody>
      </p:sp>
      <p:sp>
        <p:nvSpPr>
          <p:cNvPr id="73732" name="Text Box 2">
            <a:extLst>
              <a:ext uri="{FF2B5EF4-FFF2-40B4-BE49-F238E27FC236}">
                <a16:creationId xmlns:a16="http://schemas.microsoft.com/office/drawing/2014/main" id="{9B96D928-5D2C-49C8-86B8-BC9646328929}"/>
              </a:ext>
            </a:extLst>
          </p:cNvPr>
          <p:cNvSpPr txBox="1">
            <a:spLocks noChangeArrowheads="1"/>
          </p:cNvSpPr>
          <p:nvPr/>
        </p:nvSpPr>
        <p:spPr bwMode="auto">
          <a:xfrm>
            <a:off x="4953000" y="2022475"/>
            <a:ext cx="3581400" cy="2493963"/>
          </a:xfrm>
          <a:prstGeom prst="rect">
            <a:avLst/>
          </a:prstGeom>
          <a:solidFill>
            <a:schemeClr val="bg1"/>
          </a:solidFill>
          <a:ln w="9525">
            <a:solidFill>
              <a:schemeClr val="tx1"/>
            </a:solidFill>
            <a:miter lim="800000"/>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Tx/>
              <a:buNone/>
            </a:pPr>
            <a:r>
              <a:rPr kumimoji="1" lang="zh-CN" altLang="en-US" sz="2400">
                <a:latin typeface="Times New Roman" panose="02020603050405020304" pitchFamily="18" charset="0"/>
              </a:rPr>
              <a:t>从状态转换图看，从初始状态出发，沿任一条路径到达接受状态，这条路径上的弧上的标记符号连接起来构成的符号串被接受。</a:t>
            </a:r>
          </a:p>
          <a:p>
            <a:pPr eaLnBrk="1" fontAlgn="ctr" hangingPunct="1">
              <a:spcBef>
                <a:spcPct val="50000"/>
              </a:spcBef>
              <a:buClrTx/>
              <a:buSzTx/>
              <a:buFontTx/>
              <a:buNone/>
            </a:pPr>
            <a:r>
              <a:rPr kumimoji="1" lang="zh-CN" altLang="en-US" sz="2400">
                <a:latin typeface="Times New Roman" panose="02020603050405020304" pitchFamily="18" charset="0"/>
              </a:rPr>
              <a:t>如：</a:t>
            </a:r>
            <a:r>
              <a:rPr kumimoji="1" lang="en-US" altLang="zh-CN" sz="2400" i="1">
                <a:latin typeface="Times New Roman" panose="02020603050405020304" pitchFamily="18" charset="0"/>
              </a:rPr>
              <a:t>abab</a:t>
            </a:r>
          </a:p>
        </p:txBody>
      </p:sp>
      <p:sp>
        <p:nvSpPr>
          <p:cNvPr id="73733" name="Oval 3">
            <a:extLst>
              <a:ext uri="{FF2B5EF4-FFF2-40B4-BE49-F238E27FC236}">
                <a16:creationId xmlns:a16="http://schemas.microsoft.com/office/drawing/2014/main" id="{A1110042-65C9-4CB7-BC1C-CAA9B8277AA3}"/>
              </a:ext>
            </a:extLst>
          </p:cNvPr>
          <p:cNvSpPr>
            <a:spLocks noChangeArrowheads="1"/>
          </p:cNvSpPr>
          <p:nvPr/>
        </p:nvSpPr>
        <p:spPr bwMode="auto">
          <a:xfrm>
            <a:off x="1219200" y="2098675"/>
            <a:ext cx="685800" cy="6858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73734" name="Oval 4">
            <a:extLst>
              <a:ext uri="{FF2B5EF4-FFF2-40B4-BE49-F238E27FC236}">
                <a16:creationId xmlns:a16="http://schemas.microsoft.com/office/drawing/2014/main" id="{CDFD12D4-0BC4-46EB-9304-0F5CEBF00A90}"/>
              </a:ext>
            </a:extLst>
          </p:cNvPr>
          <p:cNvSpPr>
            <a:spLocks noChangeArrowheads="1"/>
          </p:cNvSpPr>
          <p:nvPr/>
        </p:nvSpPr>
        <p:spPr bwMode="auto">
          <a:xfrm>
            <a:off x="1295400" y="2174875"/>
            <a:ext cx="533400" cy="5334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Tx/>
              <a:buNone/>
            </a:pPr>
            <a:r>
              <a:rPr kumimoji="1" lang="en-US" altLang="zh-CN" b="0">
                <a:latin typeface="Times New Roman" panose="02020603050405020304" pitchFamily="18" charset="0"/>
                <a:ea typeface="宋体" panose="02010600030101010101" pitchFamily="2" charset="-122"/>
              </a:rPr>
              <a:t>0</a:t>
            </a:r>
          </a:p>
        </p:txBody>
      </p:sp>
      <p:sp>
        <p:nvSpPr>
          <p:cNvPr id="73735" name="Oval 5">
            <a:extLst>
              <a:ext uri="{FF2B5EF4-FFF2-40B4-BE49-F238E27FC236}">
                <a16:creationId xmlns:a16="http://schemas.microsoft.com/office/drawing/2014/main" id="{AAE3BA49-3A69-4628-BEC5-3ED59A879A5D}"/>
              </a:ext>
            </a:extLst>
          </p:cNvPr>
          <p:cNvSpPr>
            <a:spLocks noChangeArrowheads="1"/>
          </p:cNvSpPr>
          <p:nvPr/>
        </p:nvSpPr>
        <p:spPr bwMode="auto">
          <a:xfrm>
            <a:off x="1371600" y="3622675"/>
            <a:ext cx="533400" cy="5334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Tx/>
              <a:buNone/>
            </a:pPr>
            <a:r>
              <a:rPr kumimoji="1" lang="en-US" altLang="zh-CN" b="0">
                <a:latin typeface="Times New Roman" panose="02020603050405020304" pitchFamily="18" charset="0"/>
                <a:ea typeface="宋体" panose="02010600030101010101" pitchFamily="2" charset="-122"/>
              </a:rPr>
              <a:t>1</a:t>
            </a:r>
          </a:p>
        </p:txBody>
      </p:sp>
      <p:sp>
        <p:nvSpPr>
          <p:cNvPr id="73736" name="Oval 6">
            <a:extLst>
              <a:ext uri="{FF2B5EF4-FFF2-40B4-BE49-F238E27FC236}">
                <a16:creationId xmlns:a16="http://schemas.microsoft.com/office/drawing/2014/main" id="{690EBDEF-8D2E-414E-86D2-EFF6F66B4999}"/>
              </a:ext>
            </a:extLst>
          </p:cNvPr>
          <p:cNvSpPr>
            <a:spLocks noChangeArrowheads="1"/>
          </p:cNvSpPr>
          <p:nvPr/>
        </p:nvSpPr>
        <p:spPr bwMode="auto">
          <a:xfrm>
            <a:off x="3429000" y="3698875"/>
            <a:ext cx="533400" cy="5334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Tx/>
              <a:buNone/>
            </a:pPr>
            <a:r>
              <a:rPr kumimoji="1" lang="en-US" altLang="zh-CN" b="0">
                <a:latin typeface="Times New Roman" panose="02020603050405020304" pitchFamily="18" charset="0"/>
                <a:ea typeface="宋体" panose="02010600030101010101" pitchFamily="2" charset="-122"/>
              </a:rPr>
              <a:t>2</a:t>
            </a:r>
          </a:p>
        </p:txBody>
      </p:sp>
      <p:sp>
        <p:nvSpPr>
          <p:cNvPr id="73737" name="Oval 7">
            <a:extLst>
              <a:ext uri="{FF2B5EF4-FFF2-40B4-BE49-F238E27FC236}">
                <a16:creationId xmlns:a16="http://schemas.microsoft.com/office/drawing/2014/main" id="{12ED826D-86CF-4348-8F5C-C3877799058F}"/>
              </a:ext>
            </a:extLst>
          </p:cNvPr>
          <p:cNvSpPr>
            <a:spLocks noChangeArrowheads="1"/>
          </p:cNvSpPr>
          <p:nvPr/>
        </p:nvSpPr>
        <p:spPr bwMode="auto">
          <a:xfrm>
            <a:off x="3276600" y="2174875"/>
            <a:ext cx="533400" cy="5334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Tx/>
              <a:buNone/>
            </a:pPr>
            <a:r>
              <a:rPr kumimoji="1" lang="en-US" altLang="zh-CN" b="0">
                <a:latin typeface="Times New Roman" panose="02020603050405020304" pitchFamily="18" charset="0"/>
                <a:ea typeface="宋体" panose="02010600030101010101" pitchFamily="2" charset="-122"/>
              </a:rPr>
              <a:t>3</a:t>
            </a:r>
          </a:p>
        </p:txBody>
      </p:sp>
      <p:sp>
        <p:nvSpPr>
          <p:cNvPr id="73738" name="Line 8">
            <a:extLst>
              <a:ext uri="{FF2B5EF4-FFF2-40B4-BE49-F238E27FC236}">
                <a16:creationId xmlns:a16="http://schemas.microsoft.com/office/drawing/2014/main" id="{C8023263-2C99-4497-AED3-5175ACD6DA1B}"/>
              </a:ext>
            </a:extLst>
          </p:cNvPr>
          <p:cNvSpPr>
            <a:spLocks noChangeShapeType="1"/>
          </p:cNvSpPr>
          <p:nvPr/>
        </p:nvSpPr>
        <p:spPr bwMode="auto">
          <a:xfrm>
            <a:off x="762000" y="2403475"/>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39" name="Line 9">
            <a:extLst>
              <a:ext uri="{FF2B5EF4-FFF2-40B4-BE49-F238E27FC236}">
                <a16:creationId xmlns:a16="http://schemas.microsoft.com/office/drawing/2014/main" id="{7BA395E2-FD32-45B8-B8E3-2EB446107E50}"/>
              </a:ext>
            </a:extLst>
          </p:cNvPr>
          <p:cNvSpPr>
            <a:spLocks noChangeShapeType="1"/>
          </p:cNvSpPr>
          <p:nvPr/>
        </p:nvSpPr>
        <p:spPr bwMode="auto">
          <a:xfrm>
            <a:off x="1524000" y="2860675"/>
            <a:ext cx="0" cy="762000"/>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0" name="Line 10">
            <a:extLst>
              <a:ext uri="{FF2B5EF4-FFF2-40B4-BE49-F238E27FC236}">
                <a16:creationId xmlns:a16="http://schemas.microsoft.com/office/drawing/2014/main" id="{D7B067CB-1D8E-441E-8B5C-AF626DD1D0D0}"/>
              </a:ext>
            </a:extLst>
          </p:cNvPr>
          <p:cNvSpPr>
            <a:spLocks noChangeShapeType="1"/>
          </p:cNvSpPr>
          <p:nvPr/>
        </p:nvSpPr>
        <p:spPr bwMode="auto">
          <a:xfrm>
            <a:off x="1905000" y="3927475"/>
            <a:ext cx="1514475" cy="4763"/>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1" name="Line 11">
            <a:extLst>
              <a:ext uri="{FF2B5EF4-FFF2-40B4-BE49-F238E27FC236}">
                <a16:creationId xmlns:a16="http://schemas.microsoft.com/office/drawing/2014/main" id="{D4ED5E82-6FE3-40AB-817C-69F9E6CB4CFC}"/>
              </a:ext>
            </a:extLst>
          </p:cNvPr>
          <p:cNvSpPr>
            <a:spLocks noChangeShapeType="1"/>
          </p:cNvSpPr>
          <p:nvPr/>
        </p:nvSpPr>
        <p:spPr bwMode="auto">
          <a:xfrm flipV="1">
            <a:off x="3657600" y="2632075"/>
            <a:ext cx="0" cy="1066800"/>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73742" name="AutoShape 12">
            <a:extLst>
              <a:ext uri="{FF2B5EF4-FFF2-40B4-BE49-F238E27FC236}">
                <a16:creationId xmlns:a16="http://schemas.microsoft.com/office/drawing/2014/main" id="{AED7F7DC-2E2D-4C6E-8407-F3B6857E823E}"/>
              </a:ext>
            </a:extLst>
          </p:cNvPr>
          <p:cNvCxnSpPr>
            <a:cxnSpLocks noChangeShapeType="1"/>
            <a:stCxn id="73736" idx="3"/>
            <a:endCxn id="73735" idx="5"/>
          </p:cNvCxnSpPr>
          <p:nvPr/>
        </p:nvCxnSpPr>
        <p:spPr bwMode="auto">
          <a:xfrm rot="16200000" flipV="1">
            <a:off x="2628901" y="3276600"/>
            <a:ext cx="76200" cy="1679575"/>
          </a:xfrm>
          <a:prstGeom prst="curvedConnector3">
            <a:avLst>
              <a:gd name="adj1" fmla="val -402083"/>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3743" name="AutoShape 13">
            <a:extLst>
              <a:ext uri="{FF2B5EF4-FFF2-40B4-BE49-F238E27FC236}">
                <a16:creationId xmlns:a16="http://schemas.microsoft.com/office/drawing/2014/main" id="{3A307CE3-0AA6-43FA-8B2C-A436F040B9F2}"/>
              </a:ext>
            </a:extLst>
          </p:cNvPr>
          <p:cNvCxnSpPr>
            <a:cxnSpLocks noChangeShapeType="1"/>
            <a:stCxn id="73737" idx="6"/>
            <a:endCxn id="73736" idx="6"/>
          </p:cNvCxnSpPr>
          <p:nvPr/>
        </p:nvCxnSpPr>
        <p:spPr bwMode="auto">
          <a:xfrm>
            <a:off x="3810000" y="2441575"/>
            <a:ext cx="152400" cy="1524000"/>
          </a:xfrm>
          <a:prstGeom prst="curvedConnector3">
            <a:avLst>
              <a:gd name="adj1" fmla="val 2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3744" name="AutoShape 14">
            <a:extLst>
              <a:ext uri="{FF2B5EF4-FFF2-40B4-BE49-F238E27FC236}">
                <a16:creationId xmlns:a16="http://schemas.microsoft.com/office/drawing/2014/main" id="{D2280464-45D9-46A9-BC40-67030DB8C715}"/>
              </a:ext>
            </a:extLst>
          </p:cNvPr>
          <p:cNvCxnSpPr>
            <a:cxnSpLocks noChangeShapeType="1"/>
            <a:stCxn id="73737" idx="0"/>
            <a:endCxn id="73733" idx="7"/>
          </p:cNvCxnSpPr>
          <p:nvPr/>
        </p:nvCxnSpPr>
        <p:spPr bwMode="auto">
          <a:xfrm rot="-5400000" flipH="1" flipV="1">
            <a:off x="2662237" y="1317626"/>
            <a:ext cx="23813" cy="1738312"/>
          </a:xfrm>
          <a:prstGeom prst="curvedConnector3">
            <a:avLst>
              <a:gd name="adj1" fmla="val -1280000"/>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cxnSp>
      <p:sp>
        <p:nvSpPr>
          <p:cNvPr id="73745" name="Arc 15">
            <a:extLst>
              <a:ext uri="{FF2B5EF4-FFF2-40B4-BE49-F238E27FC236}">
                <a16:creationId xmlns:a16="http://schemas.microsoft.com/office/drawing/2014/main" id="{C5FE5FDF-5B34-4284-A8E2-9D74492AF364}"/>
              </a:ext>
            </a:extLst>
          </p:cNvPr>
          <p:cNvSpPr>
            <a:spLocks/>
          </p:cNvSpPr>
          <p:nvPr/>
        </p:nvSpPr>
        <p:spPr bwMode="auto">
          <a:xfrm flipH="1" flipV="1">
            <a:off x="1143000" y="3698875"/>
            <a:ext cx="304800" cy="3048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cxnSp>
        <p:nvCxnSpPr>
          <p:cNvPr id="73746" name="AutoShape 16">
            <a:extLst>
              <a:ext uri="{FF2B5EF4-FFF2-40B4-BE49-F238E27FC236}">
                <a16:creationId xmlns:a16="http://schemas.microsoft.com/office/drawing/2014/main" id="{57920154-C121-4839-837F-B182F1F546AA}"/>
              </a:ext>
            </a:extLst>
          </p:cNvPr>
          <p:cNvCxnSpPr>
            <a:cxnSpLocks noChangeShapeType="1"/>
            <a:stCxn id="73745" idx="1"/>
            <a:endCxn id="73733" idx="3"/>
          </p:cNvCxnSpPr>
          <p:nvPr/>
        </p:nvCxnSpPr>
        <p:spPr bwMode="auto">
          <a:xfrm rot="-5400000">
            <a:off x="723901" y="3103562"/>
            <a:ext cx="1014412" cy="176213"/>
          </a:xfrm>
          <a:prstGeom prst="curvedConnector3">
            <a:avLst>
              <a:gd name="adj1" fmla="val 45069"/>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3747" name="Text Box 17">
            <a:extLst>
              <a:ext uri="{FF2B5EF4-FFF2-40B4-BE49-F238E27FC236}">
                <a16:creationId xmlns:a16="http://schemas.microsoft.com/office/drawing/2014/main" id="{67F09CE5-3BA4-4422-A285-558196F650EB}"/>
              </a:ext>
            </a:extLst>
          </p:cNvPr>
          <p:cNvSpPr txBox="1">
            <a:spLocks noChangeArrowheads="1"/>
          </p:cNvSpPr>
          <p:nvPr/>
        </p:nvSpPr>
        <p:spPr bwMode="auto">
          <a:xfrm>
            <a:off x="919163" y="278447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50000"/>
              </a:spcBef>
              <a:buClrTx/>
              <a:buSzTx/>
              <a:buFontTx/>
              <a:buNone/>
            </a:pPr>
            <a:r>
              <a:rPr kumimoji="1" lang="en-US" altLang="en-US" b="0" i="1">
                <a:latin typeface="Times New Roman" panose="02020603050405020304" pitchFamily="18" charset="0"/>
                <a:ea typeface="宋体" panose="02010600030101010101" pitchFamily="2" charset="-122"/>
              </a:rPr>
              <a:t>a</a:t>
            </a:r>
            <a:endParaRPr kumimoji="1" lang="en-US" altLang="zh-CN" b="0" i="1">
              <a:latin typeface="Times New Roman" panose="02020603050405020304" pitchFamily="18" charset="0"/>
              <a:ea typeface="宋体" panose="02010600030101010101" pitchFamily="2" charset="-122"/>
            </a:endParaRPr>
          </a:p>
        </p:txBody>
      </p:sp>
      <p:sp>
        <p:nvSpPr>
          <p:cNvPr id="73748" name="Text Box 18">
            <a:extLst>
              <a:ext uri="{FF2B5EF4-FFF2-40B4-BE49-F238E27FC236}">
                <a16:creationId xmlns:a16="http://schemas.microsoft.com/office/drawing/2014/main" id="{170D823C-84E1-44F8-A994-6E88516283B0}"/>
              </a:ext>
            </a:extLst>
          </p:cNvPr>
          <p:cNvSpPr txBox="1">
            <a:spLocks noChangeArrowheads="1"/>
          </p:cNvSpPr>
          <p:nvPr/>
        </p:nvSpPr>
        <p:spPr bwMode="auto">
          <a:xfrm>
            <a:off x="1436688" y="293687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50000"/>
              </a:spcBef>
              <a:buClrTx/>
              <a:buSzTx/>
              <a:buFontTx/>
              <a:buNone/>
            </a:pPr>
            <a:r>
              <a:rPr kumimoji="1" lang="en-US" altLang="en-US" b="0" i="1">
                <a:latin typeface="Times New Roman" panose="02020603050405020304" pitchFamily="18" charset="0"/>
                <a:ea typeface="宋体" panose="02010600030101010101" pitchFamily="2" charset="-122"/>
              </a:rPr>
              <a:t>a</a:t>
            </a:r>
            <a:endParaRPr kumimoji="1" lang="en-US" altLang="zh-CN" b="0" i="1">
              <a:latin typeface="Times New Roman" panose="02020603050405020304" pitchFamily="18" charset="0"/>
              <a:ea typeface="宋体" panose="02010600030101010101" pitchFamily="2" charset="-122"/>
            </a:endParaRPr>
          </a:p>
        </p:txBody>
      </p:sp>
      <p:sp>
        <p:nvSpPr>
          <p:cNvPr id="73749" name="Text Box 19">
            <a:extLst>
              <a:ext uri="{FF2B5EF4-FFF2-40B4-BE49-F238E27FC236}">
                <a16:creationId xmlns:a16="http://schemas.microsoft.com/office/drawing/2014/main" id="{A33EA69D-A4D7-41A0-9DC0-8EE8722D3CD9}"/>
              </a:ext>
            </a:extLst>
          </p:cNvPr>
          <p:cNvSpPr txBox="1">
            <a:spLocks noChangeArrowheads="1"/>
          </p:cNvSpPr>
          <p:nvPr/>
        </p:nvSpPr>
        <p:spPr bwMode="auto">
          <a:xfrm>
            <a:off x="3205163" y="293687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50000"/>
              </a:spcBef>
              <a:buClrTx/>
              <a:buSzTx/>
              <a:buFontTx/>
              <a:buNone/>
            </a:pPr>
            <a:r>
              <a:rPr kumimoji="1" lang="en-US" altLang="en-US" b="0" i="1">
                <a:latin typeface="Times New Roman" panose="02020603050405020304" pitchFamily="18" charset="0"/>
                <a:ea typeface="宋体" panose="02010600030101010101" pitchFamily="2" charset="-122"/>
              </a:rPr>
              <a:t>a</a:t>
            </a:r>
            <a:endParaRPr kumimoji="1" lang="en-US" altLang="zh-CN" b="0" i="1">
              <a:latin typeface="Times New Roman" panose="02020603050405020304" pitchFamily="18" charset="0"/>
              <a:ea typeface="宋体" panose="02010600030101010101" pitchFamily="2" charset="-122"/>
            </a:endParaRPr>
          </a:p>
        </p:txBody>
      </p:sp>
      <p:sp>
        <p:nvSpPr>
          <p:cNvPr id="73750" name="Text Box 20">
            <a:extLst>
              <a:ext uri="{FF2B5EF4-FFF2-40B4-BE49-F238E27FC236}">
                <a16:creationId xmlns:a16="http://schemas.microsoft.com/office/drawing/2014/main" id="{A9838CBC-5958-43F8-AE8B-213D29A8C89D}"/>
              </a:ext>
            </a:extLst>
          </p:cNvPr>
          <p:cNvSpPr txBox="1">
            <a:spLocks noChangeArrowheads="1"/>
          </p:cNvSpPr>
          <p:nvPr/>
        </p:nvSpPr>
        <p:spPr bwMode="auto">
          <a:xfrm>
            <a:off x="4119563" y="293687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50000"/>
              </a:spcBef>
              <a:buClrTx/>
              <a:buSzTx/>
              <a:buFontTx/>
              <a:buNone/>
            </a:pPr>
            <a:r>
              <a:rPr kumimoji="1" lang="en-US" altLang="en-US" b="0" i="1">
                <a:latin typeface="Times New Roman" panose="02020603050405020304" pitchFamily="18" charset="0"/>
                <a:ea typeface="宋体" panose="02010600030101010101" pitchFamily="2" charset="-122"/>
              </a:rPr>
              <a:t>a</a:t>
            </a:r>
            <a:endParaRPr kumimoji="1" lang="en-US" altLang="zh-CN" b="0" i="1">
              <a:latin typeface="Times New Roman" panose="02020603050405020304" pitchFamily="18" charset="0"/>
              <a:ea typeface="宋体" panose="02010600030101010101" pitchFamily="2" charset="-122"/>
            </a:endParaRPr>
          </a:p>
        </p:txBody>
      </p:sp>
      <p:sp>
        <p:nvSpPr>
          <p:cNvPr id="73751" name="Text Box 21">
            <a:extLst>
              <a:ext uri="{FF2B5EF4-FFF2-40B4-BE49-F238E27FC236}">
                <a16:creationId xmlns:a16="http://schemas.microsoft.com/office/drawing/2014/main" id="{6A59EB4E-F2C4-4BE2-BBF4-FD93489E1B1C}"/>
              </a:ext>
            </a:extLst>
          </p:cNvPr>
          <p:cNvSpPr txBox="1">
            <a:spLocks noChangeArrowheads="1"/>
          </p:cNvSpPr>
          <p:nvPr/>
        </p:nvSpPr>
        <p:spPr bwMode="auto">
          <a:xfrm>
            <a:off x="2438400" y="350043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50000"/>
              </a:spcBef>
              <a:buClrTx/>
              <a:buSzTx/>
              <a:buFontTx/>
              <a:buNone/>
            </a:pPr>
            <a:r>
              <a:rPr kumimoji="1" lang="en-US" altLang="en-US" b="0" i="1">
                <a:latin typeface="Times New Roman" panose="02020603050405020304" pitchFamily="18" charset="0"/>
                <a:ea typeface="宋体" panose="02010600030101010101" pitchFamily="2" charset="-122"/>
              </a:rPr>
              <a:t>b</a:t>
            </a:r>
            <a:endParaRPr kumimoji="1" lang="en-US" altLang="zh-CN" b="0" i="1">
              <a:latin typeface="Times New Roman" panose="02020603050405020304" pitchFamily="18" charset="0"/>
              <a:ea typeface="宋体" panose="02010600030101010101" pitchFamily="2" charset="-122"/>
            </a:endParaRPr>
          </a:p>
        </p:txBody>
      </p:sp>
      <p:sp>
        <p:nvSpPr>
          <p:cNvPr id="73752" name="Line 22">
            <a:extLst>
              <a:ext uri="{FF2B5EF4-FFF2-40B4-BE49-F238E27FC236}">
                <a16:creationId xmlns:a16="http://schemas.microsoft.com/office/drawing/2014/main" id="{2A66DA23-B88E-4A37-BCB3-48B96C7C532D}"/>
              </a:ext>
            </a:extLst>
          </p:cNvPr>
          <p:cNvSpPr>
            <a:spLocks noChangeShapeType="1"/>
          </p:cNvSpPr>
          <p:nvPr/>
        </p:nvSpPr>
        <p:spPr bwMode="auto">
          <a:xfrm>
            <a:off x="1905000" y="2403475"/>
            <a:ext cx="1371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53" name="Text Box 23">
            <a:extLst>
              <a:ext uri="{FF2B5EF4-FFF2-40B4-BE49-F238E27FC236}">
                <a16:creationId xmlns:a16="http://schemas.microsoft.com/office/drawing/2014/main" id="{EE11974E-5325-47EE-AEFE-66B693E3D2EF}"/>
              </a:ext>
            </a:extLst>
          </p:cNvPr>
          <p:cNvSpPr txBox="1">
            <a:spLocks noChangeArrowheads="1"/>
          </p:cNvSpPr>
          <p:nvPr/>
        </p:nvSpPr>
        <p:spPr bwMode="auto">
          <a:xfrm>
            <a:off x="2590800" y="433863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50000"/>
              </a:spcBef>
              <a:buClrTx/>
              <a:buSzTx/>
              <a:buFontTx/>
              <a:buNone/>
            </a:pPr>
            <a:r>
              <a:rPr kumimoji="1" lang="en-US" altLang="en-US" b="0" i="1">
                <a:latin typeface="Times New Roman" panose="02020603050405020304" pitchFamily="18" charset="0"/>
                <a:ea typeface="宋体" panose="02010600030101010101" pitchFamily="2" charset="-122"/>
              </a:rPr>
              <a:t>b</a:t>
            </a:r>
            <a:endParaRPr kumimoji="1" lang="en-US" altLang="zh-CN" b="0" i="1">
              <a:latin typeface="Times New Roman" panose="02020603050405020304" pitchFamily="18" charset="0"/>
              <a:ea typeface="宋体" panose="02010600030101010101" pitchFamily="2" charset="-122"/>
            </a:endParaRPr>
          </a:p>
        </p:txBody>
      </p:sp>
      <p:sp>
        <p:nvSpPr>
          <p:cNvPr id="73754" name="Text Box 24">
            <a:extLst>
              <a:ext uri="{FF2B5EF4-FFF2-40B4-BE49-F238E27FC236}">
                <a16:creationId xmlns:a16="http://schemas.microsoft.com/office/drawing/2014/main" id="{85BA5E55-B9D9-4DAF-AA33-18C67AC531FC}"/>
              </a:ext>
            </a:extLst>
          </p:cNvPr>
          <p:cNvSpPr txBox="1">
            <a:spLocks noChangeArrowheads="1"/>
          </p:cNvSpPr>
          <p:nvPr/>
        </p:nvSpPr>
        <p:spPr bwMode="auto">
          <a:xfrm>
            <a:off x="2438400" y="225107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50000"/>
              </a:spcBef>
              <a:buClrTx/>
              <a:buSzTx/>
              <a:buFontTx/>
              <a:buNone/>
            </a:pPr>
            <a:r>
              <a:rPr kumimoji="1" lang="en-US" altLang="en-US" b="0" i="1">
                <a:latin typeface="Times New Roman" panose="02020603050405020304" pitchFamily="18" charset="0"/>
                <a:ea typeface="宋体" panose="02010600030101010101" pitchFamily="2" charset="-122"/>
              </a:rPr>
              <a:t>b</a:t>
            </a:r>
            <a:endParaRPr kumimoji="1" lang="en-US" altLang="zh-CN" b="0" i="1">
              <a:latin typeface="Times New Roman" panose="02020603050405020304" pitchFamily="18" charset="0"/>
              <a:ea typeface="宋体" panose="02010600030101010101" pitchFamily="2" charset="-122"/>
            </a:endParaRPr>
          </a:p>
        </p:txBody>
      </p:sp>
      <p:sp>
        <p:nvSpPr>
          <p:cNvPr id="73755" name="Text Box 25">
            <a:extLst>
              <a:ext uri="{FF2B5EF4-FFF2-40B4-BE49-F238E27FC236}">
                <a16:creationId xmlns:a16="http://schemas.microsoft.com/office/drawing/2014/main" id="{07972048-E4AE-4E8A-8F3E-F701A5EED2C5}"/>
              </a:ext>
            </a:extLst>
          </p:cNvPr>
          <p:cNvSpPr txBox="1">
            <a:spLocks noChangeArrowheads="1"/>
          </p:cNvSpPr>
          <p:nvPr/>
        </p:nvSpPr>
        <p:spPr bwMode="auto">
          <a:xfrm>
            <a:off x="2438400" y="141287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50000"/>
              </a:spcBef>
              <a:buClrTx/>
              <a:buSzTx/>
              <a:buFontTx/>
              <a:buNone/>
            </a:pPr>
            <a:r>
              <a:rPr kumimoji="1" lang="en-US" altLang="en-US" b="0" i="1">
                <a:latin typeface="Times New Roman" panose="02020603050405020304" pitchFamily="18" charset="0"/>
                <a:ea typeface="宋体" panose="02010600030101010101" pitchFamily="2" charset="-122"/>
              </a:rPr>
              <a:t>b</a:t>
            </a:r>
            <a:endParaRPr kumimoji="1" lang="en-US" altLang="zh-CN" b="0" i="1">
              <a:latin typeface="Times New Roman" panose="02020603050405020304" pitchFamily="18" charset="0"/>
              <a:ea typeface="宋体" panose="02010600030101010101" pitchFamily="2" charset="-122"/>
            </a:endParaRPr>
          </a:p>
        </p:txBody>
      </p:sp>
      <p:sp>
        <p:nvSpPr>
          <p:cNvPr id="73756" name="Text Box 26">
            <a:extLst>
              <a:ext uri="{FF2B5EF4-FFF2-40B4-BE49-F238E27FC236}">
                <a16:creationId xmlns:a16="http://schemas.microsoft.com/office/drawing/2014/main" id="{BC8501FB-F28B-415A-93D7-786F00087A63}"/>
              </a:ext>
            </a:extLst>
          </p:cNvPr>
          <p:cNvSpPr txBox="1">
            <a:spLocks noChangeArrowheads="1"/>
          </p:cNvSpPr>
          <p:nvPr/>
        </p:nvSpPr>
        <p:spPr bwMode="auto">
          <a:xfrm>
            <a:off x="1219200" y="434975"/>
            <a:ext cx="5638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4400">
                <a:latin typeface="Times New Roman" panose="02020603050405020304" pitchFamily="18" charset="0"/>
                <a:ea typeface="黑体" panose="02010609060101010101" pitchFamily="49" charset="-122"/>
              </a:rPr>
              <a:t>DFA </a:t>
            </a:r>
            <a:r>
              <a:rPr lang="en-US" altLang="zh-CN" sz="4400" i="1">
                <a:latin typeface="Times New Roman" panose="02020603050405020304" pitchFamily="18" charset="0"/>
                <a:ea typeface="黑体" panose="02010609060101010101" pitchFamily="49" charset="-122"/>
              </a:rPr>
              <a:t>M</a:t>
            </a:r>
            <a:r>
              <a:rPr lang="zh-CN" altLang="en-US" sz="4400">
                <a:latin typeface="Times New Roman" panose="02020603050405020304" pitchFamily="18" charset="0"/>
                <a:ea typeface="黑体" panose="02010609060101010101" pitchFamily="49" charset="-122"/>
              </a:rPr>
              <a:t>接受的语言</a:t>
            </a:r>
          </a:p>
        </p:txBody>
      </p:sp>
      <p:sp>
        <p:nvSpPr>
          <p:cNvPr id="2123803" name="Text Box 27">
            <a:extLst>
              <a:ext uri="{FF2B5EF4-FFF2-40B4-BE49-F238E27FC236}">
                <a16:creationId xmlns:a16="http://schemas.microsoft.com/office/drawing/2014/main" id="{2C72EAD3-3AA0-4C7F-9607-04F3A52C5BC2}"/>
              </a:ext>
            </a:extLst>
          </p:cNvPr>
          <p:cNvSpPr txBox="1">
            <a:spLocks noChangeArrowheads="1"/>
          </p:cNvSpPr>
          <p:nvPr/>
        </p:nvSpPr>
        <p:spPr bwMode="auto">
          <a:xfrm>
            <a:off x="827088" y="5203825"/>
            <a:ext cx="5400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2400">
                <a:solidFill>
                  <a:srgbClr val="FF0000"/>
                </a:solidFill>
                <a:latin typeface="Times New Roman" panose="02020603050405020304" pitchFamily="18" charset="0"/>
              </a:rPr>
              <a:t>问题：如何描述</a:t>
            </a:r>
            <a:r>
              <a:rPr lang="en-US" altLang="zh-CN" sz="2400">
                <a:solidFill>
                  <a:srgbClr val="FF0000"/>
                </a:solidFill>
                <a:latin typeface="Times New Roman" panose="02020603050405020304" pitchFamily="18" charset="0"/>
              </a:rPr>
              <a:t>DFA</a:t>
            </a:r>
            <a:r>
              <a:rPr lang="zh-CN" altLang="en-US" sz="2400">
                <a:solidFill>
                  <a:srgbClr val="FF0000"/>
                </a:solidFill>
                <a:latin typeface="Times New Roman" panose="02020603050405020304" pitchFamily="18" charset="0"/>
              </a:rPr>
              <a:t>接受的语言？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23803"/>
                                        </p:tgtEl>
                                        <p:attrNameLst>
                                          <p:attrName>style.visibility</p:attrName>
                                        </p:attrNameLst>
                                      </p:cBhvr>
                                      <p:to>
                                        <p:strVal val="visible"/>
                                      </p:to>
                                    </p:set>
                                    <p:anim calcmode="lin" valueType="num">
                                      <p:cBhvr additive="base">
                                        <p:cTn id="7" dur="500" fill="hold"/>
                                        <p:tgtEl>
                                          <p:spTgt spid="2123803"/>
                                        </p:tgtEl>
                                        <p:attrNameLst>
                                          <p:attrName>ppt_x</p:attrName>
                                        </p:attrNameLst>
                                      </p:cBhvr>
                                      <p:tavLst>
                                        <p:tav tm="0">
                                          <p:val>
                                            <p:strVal val="#ppt_x"/>
                                          </p:val>
                                        </p:tav>
                                        <p:tav tm="100000">
                                          <p:val>
                                            <p:strVal val="#ppt_x"/>
                                          </p:val>
                                        </p:tav>
                                      </p:tavLst>
                                    </p:anim>
                                    <p:anim calcmode="lin" valueType="num">
                                      <p:cBhvr additive="base">
                                        <p:cTn id="8" dur="500" fill="hold"/>
                                        <p:tgtEl>
                                          <p:spTgt spid="21238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380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3">
            <a:extLst>
              <a:ext uri="{FF2B5EF4-FFF2-40B4-BE49-F238E27FC236}">
                <a16:creationId xmlns:a16="http://schemas.microsoft.com/office/drawing/2014/main" id="{C0718845-E4E3-4097-9A7D-89A90A9B69FD}"/>
              </a:ext>
            </a:extLst>
          </p:cNvPr>
          <p:cNvSpPr>
            <a:spLocks noGrp="1"/>
          </p:cNvSpPr>
          <p:nvPr>
            <p:ph type="dt" sz="quarter" idx="10"/>
          </p:nvPr>
        </p:nvSpPr>
        <p:spPr>
          <a:xfrm>
            <a:off x="457200" y="6245225"/>
            <a:ext cx="2133600" cy="476250"/>
          </a:xfrm>
          <a:ln>
            <a:miter lim="800000"/>
            <a:headEnd/>
            <a:tailEnd/>
          </a:ln>
        </p:spPr>
        <p:txBody>
          <a:bodyPr anchor="t"/>
          <a:lstStyle/>
          <a:p>
            <a:pPr>
              <a:defRPr/>
            </a:pPr>
            <a:fld id="{8F7908CB-DB6B-4620-8AD7-501093F8B3CF}" type="datetime1">
              <a:rPr lang="zh-CN" altLang="en-US">
                <a:latin typeface="+mn-lt"/>
              </a:rPr>
              <a:pPr>
                <a:defRPr/>
              </a:pPr>
              <a:t>2020/12/14</a:t>
            </a:fld>
            <a:endParaRPr lang="en-US" altLang="zh-CN">
              <a:latin typeface="+mn-lt"/>
            </a:endParaRPr>
          </a:p>
        </p:txBody>
      </p:sp>
      <p:sp>
        <p:nvSpPr>
          <p:cNvPr id="74755" name="灯片编号占位符 5">
            <a:extLst>
              <a:ext uri="{FF2B5EF4-FFF2-40B4-BE49-F238E27FC236}">
                <a16:creationId xmlns:a16="http://schemas.microsoft.com/office/drawing/2014/main" id="{084729E9-FC4C-43C1-9574-34679F08D924}"/>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D592F7A-D595-4CB2-BBE5-18F9B44300B8}" type="slidenum">
              <a:rPr lang="en-US" altLang="zh-CN" sz="1400" b="0">
                <a:ea typeface="宋体" panose="02010600030101010101" pitchFamily="2" charset="-122"/>
              </a:rPr>
              <a:pPr>
                <a:spcBef>
                  <a:spcPct val="0"/>
                </a:spcBef>
                <a:buClrTx/>
                <a:buSzTx/>
                <a:buFontTx/>
                <a:buNone/>
              </a:pPr>
              <a:t>68</a:t>
            </a:fld>
            <a:endParaRPr lang="en-US" altLang="zh-CN" sz="1400" b="0">
              <a:ea typeface="宋体" panose="02010600030101010101" pitchFamily="2" charset="-122"/>
            </a:endParaRPr>
          </a:p>
        </p:txBody>
      </p:sp>
      <p:sp>
        <p:nvSpPr>
          <p:cNvPr id="74756" name="Rectangle 2">
            <a:extLst>
              <a:ext uri="{FF2B5EF4-FFF2-40B4-BE49-F238E27FC236}">
                <a16:creationId xmlns:a16="http://schemas.microsoft.com/office/drawing/2014/main" id="{C12A4E86-C4EE-4C39-85A7-19013933C3C7}"/>
              </a:ext>
            </a:extLst>
          </p:cNvPr>
          <p:cNvSpPr>
            <a:spLocks noGrp="1" noChangeArrowheads="1"/>
          </p:cNvSpPr>
          <p:nvPr>
            <p:ph type="title" idx="4294967295"/>
          </p:nvPr>
        </p:nvSpPr>
        <p:spPr>
          <a:xfrm>
            <a:off x="1150938" y="447675"/>
            <a:ext cx="7793037" cy="533400"/>
          </a:xfrm>
        </p:spPr>
        <p:txBody>
          <a:bodyPr anchor="ctr"/>
          <a:lstStyle/>
          <a:p>
            <a:pPr eaLnBrk="1" hangingPunct="1"/>
            <a:r>
              <a:rPr lang="en-US" altLang="zh-CN">
                <a:latin typeface="Times New Roman" panose="02020603050405020304" pitchFamily="18" charset="0"/>
              </a:rPr>
              <a:t>DFA </a:t>
            </a:r>
            <a:r>
              <a:rPr lang="en-US" altLang="zh-CN" i="1">
                <a:latin typeface="Times New Roman" panose="02020603050405020304" pitchFamily="18" charset="0"/>
              </a:rPr>
              <a:t>M</a:t>
            </a:r>
            <a:r>
              <a:rPr lang="zh-CN" altLang="en-US">
                <a:latin typeface="Times New Roman" panose="02020603050405020304" pitchFamily="18" charset="0"/>
              </a:rPr>
              <a:t>接受的语言</a:t>
            </a:r>
          </a:p>
        </p:txBody>
      </p:sp>
      <p:sp>
        <p:nvSpPr>
          <p:cNvPr id="74757" name="Rectangle 3">
            <a:extLst>
              <a:ext uri="{FF2B5EF4-FFF2-40B4-BE49-F238E27FC236}">
                <a16:creationId xmlns:a16="http://schemas.microsoft.com/office/drawing/2014/main" id="{8912295B-4E7B-4EFA-92B9-9D4992057505}"/>
              </a:ext>
            </a:extLst>
          </p:cNvPr>
          <p:cNvSpPr>
            <a:spLocks noGrp="1" noChangeArrowheads="1"/>
          </p:cNvSpPr>
          <p:nvPr>
            <p:ph type="body" idx="4294967295"/>
          </p:nvPr>
        </p:nvSpPr>
        <p:spPr>
          <a:xfrm>
            <a:off x="250825" y="1536700"/>
            <a:ext cx="8704263" cy="4987925"/>
          </a:xfrm>
        </p:spPr>
        <p:txBody>
          <a:bodyPr/>
          <a:lstStyle/>
          <a:p>
            <a:pPr eaLnBrk="1" hangingPunct="1">
              <a:spcBef>
                <a:spcPct val="50000"/>
              </a:spcBef>
              <a:buFont typeface="Wingdings" panose="05000000000000000000" pitchFamily="2" charset="2"/>
              <a:buNone/>
            </a:pPr>
            <a:r>
              <a:rPr lang="zh-CN" altLang="en-US">
                <a:latin typeface="Times New Roman" panose="02020603050405020304" pitchFamily="18" charset="0"/>
              </a:rPr>
              <a:t>对所有</a:t>
            </a:r>
            <a:r>
              <a:rPr lang="zh-CN" altLang="en-US" i="1">
                <a:latin typeface="Times New Roman" panose="02020603050405020304" pitchFamily="18" charset="0"/>
              </a:rPr>
              <a:t>ｗ</a:t>
            </a:r>
            <a:r>
              <a:rPr lang="zh-CN" altLang="en-US">
                <a:latin typeface="Times New Roman" panose="02020603050405020304" pitchFamily="18" charset="0"/>
              </a:rPr>
              <a:t>∈</a:t>
            </a:r>
            <a:r>
              <a:rPr lang="en-US" altLang="zh-CN">
                <a:latin typeface="Times New Roman" panose="02020603050405020304" pitchFamily="18" charset="0"/>
              </a:rPr>
              <a:t>Σ</a:t>
            </a:r>
            <a:r>
              <a:rPr lang="en-US" altLang="zh-CN" baseline="30000">
                <a:latin typeface="Times New Roman" panose="02020603050405020304" pitchFamily="18" charset="0"/>
              </a:rPr>
              <a:t>*</a:t>
            </a:r>
            <a:r>
              <a:rPr lang="zh-CN" altLang="en-US">
                <a:latin typeface="Times New Roman" panose="02020603050405020304" pitchFamily="18" charset="0"/>
              </a:rPr>
              <a:t>，</a:t>
            </a:r>
            <a:r>
              <a:rPr lang="en-US" altLang="zh-CN" i="1">
                <a:latin typeface="Times New Roman" panose="02020603050405020304" pitchFamily="18" charset="0"/>
              </a:rPr>
              <a:t>a</a:t>
            </a:r>
            <a:r>
              <a:rPr lang="en-US" altLang="zh-CN">
                <a:latin typeface="Times New Roman" panose="02020603050405020304" pitchFamily="18" charset="0"/>
              </a:rPr>
              <a:t>∈Σ</a:t>
            </a:r>
            <a:r>
              <a:rPr lang="zh-CN" altLang="en-US">
                <a:latin typeface="Times New Roman" panose="02020603050405020304" pitchFamily="18" charset="0"/>
              </a:rPr>
              <a:t>，</a:t>
            </a:r>
            <a:r>
              <a:rPr lang="en-US" altLang="zh-CN" i="1">
                <a:latin typeface="Times New Roman" panose="02020603050405020304" pitchFamily="18" charset="0"/>
              </a:rPr>
              <a:t>q</a:t>
            </a:r>
            <a:r>
              <a:rPr lang="en-US" altLang="zh-CN">
                <a:latin typeface="Times New Roman" panose="02020603050405020304" pitchFamily="18" charset="0"/>
              </a:rPr>
              <a:t>∈</a:t>
            </a:r>
            <a:r>
              <a:rPr lang="zh-CN" altLang="en-US" i="1">
                <a:latin typeface="Times New Roman" panose="02020603050405020304" pitchFamily="18" charset="0"/>
              </a:rPr>
              <a:t>Ｑ</a:t>
            </a:r>
            <a:r>
              <a:rPr lang="zh-CN" altLang="en-US">
                <a:latin typeface="Times New Roman" panose="02020603050405020304" pitchFamily="18" charset="0"/>
              </a:rPr>
              <a:t>以下述方式递归地扩展</a:t>
            </a:r>
            <a:r>
              <a:rPr lang="en-US" altLang="zh-CN" i="1">
                <a:latin typeface="Times New Roman" panose="02020603050405020304" pitchFamily="18" charset="0"/>
              </a:rPr>
              <a:t>δ</a:t>
            </a:r>
            <a:r>
              <a:rPr lang="zh-CN" altLang="en-US">
                <a:latin typeface="Times New Roman" panose="02020603050405020304" pitchFamily="18" charset="0"/>
              </a:rPr>
              <a:t>的定义，</a:t>
            </a:r>
            <a:endParaRPr lang="en-US" altLang="zh-CN">
              <a:latin typeface="Times New Roman" panose="02020603050405020304" pitchFamily="18" charset="0"/>
            </a:endParaRPr>
          </a:p>
          <a:p>
            <a:pPr eaLnBrk="1" hangingPunct="1">
              <a:spcBef>
                <a:spcPct val="50000"/>
              </a:spcBef>
              <a:buFont typeface="Wingdings" panose="05000000000000000000" pitchFamily="2" charset="2"/>
              <a:buNone/>
            </a:pPr>
            <a:r>
              <a:rPr lang="en-US" altLang="zh-CN">
                <a:latin typeface="Times New Roman" panose="02020603050405020304" pitchFamily="18" charset="0"/>
              </a:rPr>
              <a:t> (1)</a:t>
            </a:r>
            <a:r>
              <a:rPr lang="zh-CN" altLang="en-US">
                <a:latin typeface="Times New Roman" panose="02020603050405020304" pitchFamily="18" charset="0"/>
              </a:rPr>
              <a:t>    </a:t>
            </a:r>
            <a:r>
              <a:rPr lang="en-US" altLang="zh-CN">
                <a:latin typeface="Times New Roman" panose="02020603050405020304" pitchFamily="18" charset="0"/>
              </a:rPr>
              <a:t>(</a:t>
            </a:r>
            <a:r>
              <a:rPr lang="en-US" altLang="zh-CN" i="1">
                <a:latin typeface="Times New Roman" panose="02020603050405020304" pitchFamily="18" charset="0"/>
              </a:rPr>
              <a:t>q</a:t>
            </a:r>
            <a:r>
              <a:rPr lang="zh-CN" altLang="en-US">
                <a:latin typeface="Times New Roman" panose="02020603050405020304" pitchFamily="18" charset="0"/>
              </a:rPr>
              <a:t>，</a:t>
            </a:r>
            <a:r>
              <a:rPr lang="en-US" altLang="zh-CN" i="1">
                <a:latin typeface="Times New Roman" panose="02020603050405020304" pitchFamily="18" charset="0"/>
              </a:rPr>
              <a:t>ε</a:t>
            </a:r>
            <a:r>
              <a:rPr lang="en-US" altLang="zh-CN">
                <a:latin typeface="Times New Roman" panose="02020603050405020304" pitchFamily="18" charset="0"/>
              </a:rPr>
              <a:t>)</a:t>
            </a:r>
            <a:r>
              <a:rPr lang="zh-CN" altLang="en-US">
                <a:latin typeface="Times New Roman" panose="02020603050405020304" pitchFamily="18" charset="0"/>
              </a:rPr>
              <a:t>＝</a:t>
            </a:r>
            <a:r>
              <a:rPr lang="en-US" altLang="zh-CN" i="1">
                <a:latin typeface="Times New Roman" panose="02020603050405020304" pitchFamily="18" charset="0"/>
              </a:rPr>
              <a:t>q</a:t>
            </a:r>
            <a:r>
              <a:rPr lang="zh-CN" altLang="en-US">
                <a:latin typeface="Times New Roman" panose="02020603050405020304" pitchFamily="18" charset="0"/>
              </a:rPr>
              <a:t>，</a:t>
            </a:r>
          </a:p>
          <a:p>
            <a:pPr eaLnBrk="1" hangingPunct="1">
              <a:spcBef>
                <a:spcPct val="50000"/>
              </a:spcBef>
              <a:buFont typeface="Wingdings" panose="05000000000000000000" pitchFamily="2" charset="2"/>
              <a:buNone/>
            </a:pPr>
            <a:r>
              <a:rPr lang="zh-CN" altLang="en-US">
                <a:latin typeface="Times New Roman" panose="02020603050405020304" pitchFamily="18" charset="0"/>
              </a:rPr>
              <a:t> </a:t>
            </a:r>
            <a:r>
              <a:rPr lang="en-US" altLang="zh-CN">
                <a:latin typeface="Times New Roman" panose="02020603050405020304" pitchFamily="18" charset="0"/>
              </a:rPr>
              <a:t>(2)    (</a:t>
            </a:r>
            <a:r>
              <a:rPr lang="en-US" altLang="zh-CN" i="1">
                <a:latin typeface="Times New Roman" panose="02020603050405020304" pitchFamily="18" charset="0"/>
              </a:rPr>
              <a:t>q</a:t>
            </a:r>
            <a:r>
              <a:rPr lang="zh-CN" altLang="en-US">
                <a:latin typeface="Times New Roman" panose="02020603050405020304" pitchFamily="18" charset="0"/>
              </a:rPr>
              <a:t>，</a:t>
            </a:r>
            <a:r>
              <a:rPr lang="en-US" altLang="zh-CN" i="1">
                <a:latin typeface="Times New Roman" panose="02020603050405020304" pitchFamily="18" charset="0"/>
              </a:rPr>
              <a:t>wa</a:t>
            </a:r>
            <a:r>
              <a:rPr lang="zh-CN" altLang="en-US">
                <a:latin typeface="Times New Roman" panose="02020603050405020304" pitchFamily="18" charset="0"/>
              </a:rPr>
              <a:t>）＝</a:t>
            </a:r>
            <a:r>
              <a:rPr lang="en-US" altLang="zh-CN" i="1">
                <a:latin typeface="Times New Roman" panose="02020603050405020304" pitchFamily="18" charset="0"/>
              </a:rPr>
              <a:t>δ</a:t>
            </a:r>
            <a:r>
              <a:rPr lang="en-US" altLang="zh-CN">
                <a:latin typeface="Times New Roman" panose="02020603050405020304" pitchFamily="18" charset="0"/>
              </a:rPr>
              <a:t>(    (</a:t>
            </a:r>
            <a:r>
              <a:rPr lang="en-US" altLang="zh-CN" i="1">
                <a:latin typeface="Times New Roman" panose="02020603050405020304" pitchFamily="18" charset="0"/>
              </a:rPr>
              <a:t>q</a:t>
            </a:r>
            <a:r>
              <a:rPr lang="zh-CN" altLang="en-US">
                <a:latin typeface="Times New Roman" panose="02020603050405020304" pitchFamily="18" charset="0"/>
              </a:rPr>
              <a:t>，</a:t>
            </a:r>
            <a:r>
              <a:rPr lang="en-US" altLang="zh-CN" i="1">
                <a:latin typeface="Times New Roman" panose="02020603050405020304" pitchFamily="18" charset="0"/>
              </a:rPr>
              <a:t>w</a:t>
            </a:r>
            <a:r>
              <a:rPr lang="zh-CN" altLang="en-US">
                <a:latin typeface="Times New Roman" panose="02020603050405020304" pitchFamily="18" charset="0"/>
              </a:rPr>
              <a:t>），</a:t>
            </a:r>
            <a:r>
              <a:rPr lang="en-US" altLang="zh-CN" i="1">
                <a:latin typeface="Times New Roman" panose="02020603050405020304" pitchFamily="18" charset="0"/>
              </a:rPr>
              <a:t>a</a:t>
            </a:r>
            <a:r>
              <a:rPr lang="zh-CN" altLang="en-US">
                <a:latin typeface="Times New Roman" panose="02020603050405020304" pitchFamily="18" charset="0"/>
              </a:rPr>
              <a:t>），</a:t>
            </a:r>
          </a:p>
          <a:p>
            <a:pPr eaLnBrk="1" hangingPunct="1">
              <a:spcBef>
                <a:spcPct val="50000"/>
              </a:spcBef>
              <a:buFont typeface="Wingdings" panose="05000000000000000000" pitchFamily="2" charset="2"/>
              <a:buNone/>
            </a:pPr>
            <a:r>
              <a:rPr lang="zh-CN" altLang="en-US">
                <a:latin typeface="Times New Roman" panose="02020603050405020304" pitchFamily="18" charset="0"/>
              </a:rPr>
              <a:t>也可用</a:t>
            </a:r>
            <a:r>
              <a:rPr lang="en-US" altLang="zh-CN" i="1">
                <a:latin typeface="Times New Roman" panose="02020603050405020304" pitchFamily="18" charset="0"/>
              </a:rPr>
              <a:t>δ</a:t>
            </a:r>
            <a:r>
              <a:rPr lang="zh-CN" altLang="en-US">
                <a:latin typeface="Times New Roman" panose="02020603050405020304" pitchFamily="18" charset="0"/>
              </a:rPr>
              <a:t>来代替</a:t>
            </a:r>
            <a:endParaRPr lang="en-US" altLang="zh-CN">
              <a:latin typeface="Times New Roman" panose="02020603050405020304" pitchFamily="18" charset="0"/>
            </a:endParaRPr>
          </a:p>
        </p:txBody>
      </p:sp>
      <p:sp>
        <p:nvSpPr>
          <p:cNvPr id="74758" name="Rectangle 5">
            <a:extLst>
              <a:ext uri="{FF2B5EF4-FFF2-40B4-BE49-F238E27FC236}">
                <a16:creationId xmlns:a16="http://schemas.microsoft.com/office/drawing/2014/main" id="{279C37C3-27A8-4756-93F8-25E7E872701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74759" name="Object 4">
            <a:extLst>
              <a:ext uri="{FF2B5EF4-FFF2-40B4-BE49-F238E27FC236}">
                <a16:creationId xmlns:a16="http://schemas.microsoft.com/office/drawing/2014/main" id="{88D4682C-33E1-4EA0-8AF2-60420320962E}"/>
              </a:ext>
            </a:extLst>
          </p:cNvPr>
          <p:cNvGraphicFramePr>
            <a:graphicFrameLocks noChangeAspect="1"/>
          </p:cNvGraphicFramePr>
          <p:nvPr/>
        </p:nvGraphicFramePr>
        <p:xfrm>
          <a:off x="971550" y="2781300"/>
          <a:ext cx="323850" cy="504825"/>
        </p:xfrm>
        <a:graphic>
          <a:graphicData uri="http://schemas.openxmlformats.org/presentationml/2006/ole">
            <mc:AlternateContent xmlns:mc="http://schemas.openxmlformats.org/markup-compatibility/2006">
              <mc:Choice xmlns:v="urn:schemas-microsoft-com:vml" Requires="v">
                <p:oleObj spid="_x0000_s74766" name="Equation" r:id="rId3" imgW="139579" imgH="215713" progId="Equation.DSMT4">
                  <p:embed/>
                </p:oleObj>
              </mc:Choice>
              <mc:Fallback>
                <p:oleObj name="Equation" r:id="rId3" imgW="139579" imgH="215713"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781300"/>
                        <a:ext cx="3238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760" name="Rectangle 11">
            <a:extLst>
              <a:ext uri="{FF2B5EF4-FFF2-40B4-BE49-F238E27FC236}">
                <a16:creationId xmlns:a16="http://schemas.microsoft.com/office/drawing/2014/main" id="{318FF81E-7B83-40F7-9E9D-7BACF8412297}"/>
              </a:ext>
            </a:extLst>
          </p:cNvPr>
          <p:cNvSpPr>
            <a:spLocks noChangeArrowheads="1"/>
          </p:cNvSpPr>
          <p:nvPr/>
        </p:nvSpPr>
        <p:spPr bwMode="auto">
          <a:xfrm>
            <a:off x="0" y="3322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74761" name="Object 10">
            <a:extLst>
              <a:ext uri="{FF2B5EF4-FFF2-40B4-BE49-F238E27FC236}">
                <a16:creationId xmlns:a16="http://schemas.microsoft.com/office/drawing/2014/main" id="{4A6009D8-C73C-4783-B8DB-C5B8899127FB}"/>
              </a:ext>
            </a:extLst>
          </p:cNvPr>
          <p:cNvGraphicFramePr>
            <a:graphicFrameLocks noChangeAspect="1"/>
          </p:cNvGraphicFramePr>
          <p:nvPr/>
        </p:nvGraphicFramePr>
        <p:xfrm>
          <a:off x="3779838" y="3573463"/>
          <a:ext cx="298450" cy="465137"/>
        </p:xfrm>
        <a:graphic>
          <a:graphicData uri="http://schemas.openxmlformats.org/presentationml/2006/ole">
            <mc:AlternateContent xmlns:mc="http://schemas.openxmlformats.org/markup-compatibility/2006">
              <mc:Choice xmlns:v="urn:schemas-microsoft-com:vml" Requires="v">
                <p:oleObj spid="_x0000_s74767" name="Equation" r:id="rId5" imgW="139579" imgH="215713" progId="Equation.DSMT4">
                  <p:embed/>
                </p:oleObj>
              </mc:Choice>
              <mc:Fallback>
                <p:oleObj name="Equation" r:id="rId5" imgW="139579" imgH="215713"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838" y="3573463"/>
                        <a:ext cx="298450"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762" name="Rectangle 13">
            <a:extLst>
              <a:ext uri="{FF2B5EF4-FFF2-40B4-BE49-F238E27FC236}">
                <a16:creationId xmlns:a16="http://schemas.microsoft.com/office/drawing/2014/main" id="{48F84EC1-AF22-4BE7-820F-117C87494BF4}"/>
              </a:ext>
            </a:extLst>
          </p:cNvPr>
          <p:cNvSpPr>
            <a:spLocks noChangeArrowheads="1"/>
          </p:cNvSpPr>
          <p:nvPr/>
        </p:nvSpPr>
        <p:spPr bwMode="auto">
          <a:xfrm>
            <a:off x="0" y="3322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74763" name="Object 12">
            <a:extLst>
              <a:ext uri="{FF2B5EF4-FFF2-40B4-BE49-F238E27FC236}">
                <a16:creationId xmlns:a16="http://schemas.microsoft.com/office/drawing/2014/main" id="{65198DED-980A-4D40-990E-9E4DE170BEE2}"/>
              </a:ext>
            </a:extLst>
          </p:cNvPr>
          <p:cNvGraphicFramePr>
            <a:graphicFrameLocks noChangeAspect="1"/>
          </p:cNvGraphicFramePr>
          <p:nvPr/>
        </p:nvGraphicFramePr>
        <p:xfrm>
          <a:off x="971550" y="3500438"/>
          <a:ext cx="325438" cy="504825"/>
        </p:xfrm>
        <a:graphic>
          <a:graphicData uri="http://schemas.openxmlformats.org/presentationml/2006/ole">
            <mc:AlternateContent xmlns:mc="http://schemas.openxmlformats.org/markup-compatibility/2006">
              <mc:Choice xmlns:v="urn:schemas-microsoft-com:vml" Requires="v">
                <p:oleObj spid="_x0000_s74768" name="Equation" r:id="rId6" imgW="139579" imgH="215713" progId="Equation.DSMT4">
                  <p:embed/>
                </p:oleObj>
              </mc:Choice>
              <mc:Fallback>
                <p:oleObj name="Equation" r:id="rId6" imgW="139579" imgH="215713"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500438"/>
                        <a:ext cx="3254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圆角矩形标注 1">
            <a:extLst>
              <a:ext uri="{FF2B5EF4-FFF2-40B4-BE49-F238E27FC236}">
                <a16:creationId xmlns:a16="http://schemas.microsoft.com/office/drawing/2014/main" id="{F066CD3F-F850-49EC-8C44-AA477613FC2E}"/>
              </a:ext>
            </a:extLst>
          </p:cNvPr>
          <p:cNvSpPr>
            <a:spLocks noChangeArrowheads="1"/>
          </p:cNvSpPr>
          <p:nvPr/>
        </p:nvSpPr>
        <p:spPr bwMode="auto">
          <a:xfrm>
            <a:off x="4067175" y="2133600"/>
            <a:ext cx="4392613" cy="1366838"/>
          </a:xfrm>
          <a:prstGeom prst="wedgeRoundRectCallout">
            <a:avLst>
              <a:gd name="adj1" fmla="val -20833"/>
              <a:gd name="adj2" fmla="val 62500"/>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400" b="0">
                <a:ea typeface="宋体" panose="02010600030101010101" pitchFamily="2" charset="-122"/>
              </a:rPr>
              <a:t>从原本针对</a:t>
            </a:r>
            <a:r>
              <a:rPr lang="zh-CN" altLang="en-US" sz="2400" b="0">
                <a:solidFill>
                  <a:srgbClr val="FF0000"/>
                </a:solidFill>
                <a:ea typeface="宋体" panose="02010600030101010101" pitchFamily="2" charset="-122"/>
              </a:rPr>
              <a:t>单个输入字符</a:t>
            </a:r>
            <a:r>
              <a:rPr lang="zh-CN" altLang="en-US" sz="2400" b="0">
                <a:ea typeface="宋体" panose="02010600030101010101" pitchFamily="2" charset="-122"/>
              </a:rPr>
              <a:t>的转移函数，变化为针对</a:t>
            </a:r>
            <a:r>
              <a:rPr lang="zh-CN" altLang="en-US" sz="2400" b="0">
                <a:solidFill>
                  <a:srgbClr val="FF0000"/>
                </a:solidFill>
                <a:ea typeface="宋体" panose="02010600030101010101" pitchFamily="2" charset="-122"/>
              </a:rPr>
              <a:t>零个或者多个输入字符</a:t>
            </a:r>
            <a:r>
              <a:rPr lang="zh-CN" altLang="en-US" sz="2400" b="0">
                <a:ea typeface="宋体" panose="02010600030101010101" pitchFamily="2" charset="-122"/>
              </a:rPr>
              <a:t>的转移函数</a:t>
            </a:r>
          </a:p>
        </p:txBody>
      </p:sp>
      <p:graphicFrame>
        <p:nvGraphicFramePr>
          <p:cNvPr id="74765" name="对象 2">
            <a:extLst>
              <a:ext uri="{FF2B5EF4-FFF2-40B4-BE49-F238E27FC236}">
                <a16:creationId xmlns:a16="http://schemas.microsoft.com/office/drawing/2014/main" id="{26BDED8B-72BC-4E4C-97E9-8AB4F9FFE46A}"/>
              </a:ext>
            </a:extLst>
          </p:cNvPr>
          <p:cNvGraphicFramePr>
            <a:graphicFrameLocks noChangeAspect="1"/>
          </p:cNvGraphicFramePr>
          <p:nvPr/>
        </p:nvGraphicFramePr>
        <p:xfrm>
          <a:off x="3121025" y="4259263"/>
          <a:ext cx="298450" cy="465137"/>
        </p:xfrm>
        <a:graphic>
          <a:graphicData uri="http://schemas.openxmlformats.org/presentationml/2006/ole">
            <mc:AlternateContent xmlns:mc="http://schemas.openxmlformats.org/markup-compatibility/2006">
              <mc:Choice xmlns:v="urn:schemas-microsoft-com:vml" Requires="v">
                <p:oleObj spid="_x0000_s74769" name="Equation" r:id="rId7" imgW="139579" imgH="215713" progId="Equation.DSMT4">
                  <p:embed/>
                </p:oleObj>
              </mc:Choice>
              <mc:Fallback>
                <p:oleObj name="Equation" r:id="rId7" imgW="139579" imgH="215713"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1025" y="4259263"/>
                        <a:ext cx="298450"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3">
            <a:extLst>
              <a:ext uri="{FF2B5EF4-FFF2-40B4-BE49-F238E27FC236}">
                <a16:creationId xmlns:a16="http://schemas.microsoft.com/office/drawing/2014/main" id="{AF87C90C-EBEC-49EE-8FF6-083A8A2D49CA}"/>
              </a:ext>
            </a:extLst>
          </p:cNvPr>
          <p:cNvSpPr>
            <a:spLocks noGrp="1"/>
          </p:cNvSpPr>
          <p:nvPr>
            <p:ph type="dt" sz="quarter" idx="10"/>
          </p:nvPr>
        </p:nvSpPr>
        <p:spPr>
          <a:xfrm>
            <a:off x="457200" y="6245225"/>
            <a:ext cx="2133600" cy="476250"/>
          </a:xfrm>
          <a:ln>
            <a:miter lim="800000"/>
            <a:headEnd/>
            <a:tailEnd/>
          </a:ln>
        </p:spPr>
        <p:txBody>
          <a:bodyPr anchor="t"/>
          <a:lstStyle/>
          <a:p>
            <a:pPr>
              <a:defRPr/>
            </a:pPr>
            <a:fld id="{8F7908CB-DB6B-4620-8AD7-501093F8B3CF}" type="datetime1">
              <a:rPr lang="zh-CN" altLang="en-US">
                <a:latin typeface="+mn-lt"/>
              </a:rPr>
              <a:pPr>
                <a:defRPr/>
              </a:pPr>
              <a:t>2020/12/14</a:t>
            </a:fld>
            <a:endParaRPr lang="en-US" altLang="zh-CN">
              <a:latin typeface="+mn-lt"/>
            </a:endParaRPr>
          </a:p>
        </p:txBody>
      </p:sp>
      <p:sp>
        <p:nvSpPr>
          <p:cNvPr id="75779" name="灯片编号占位符 5">
            <a:extLst>
              <a:ext uri="{FF2B5EF4-FFF2-40B4-BE49-F238E27FC236}">
                <a16:creationId xmlns:a16="http://schemas.microsoft.com/office/drawing/2014/main" id="{C7ABAFBB-3A0F-4307-AAA2-C20929CC6737}"/>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F3019D5-5DF2-4EC2-85D1-DF4C1213785B}" type="slidenum">
              <a:rPr lang="en-US" altLang="zh-CN" sz="1400" b="0">
                <a:ea typeface="宋体" panose="02010600030101010101" pitchFamily="2" charset="-122"/>
              </a:rPr>
              <a:pPr>
                <a:spcBef>
                  <a:spcPct val="0"/>
                </a:spcBef>
                <a:buClrTx/>
                <a:buSzTx/>
                <a:buFontTx/>
                <a:buNone/>
              </a:pPr>
              <a:t>69</a:t>
            </a:fld>
            <a:endParaRPr lang="en-US" altLang="zh-CN" sz="1400" b="0">
              <a:ea typeface="宋体" panose="02010600030101010101" pitchFamily="2" charset="-122"/>
            </a:endParaRPr>
          </a:p>
        </p:txBody>
      </p:sp>
      <p:sp>
        <p:nvSpPr>
          <p:cNvPr id="75780" name="Rectangle 5">
            <a:extLst>
              <a:ext uri="{FF2B5EF4-FFF2-40B4-BE49-F238E27FC236}">
                <a16:creationId xmlns:a16="http://schemas.microsoft.com/office/drawing/2014/main" id="{41681958-438A-4596-BC62-AE6C92D5AF0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75781" name="Rectangle 11">
            <a:extLst>
              <a:ext uri="{FF2B5EF4-FFF2-40B4-BE49-F238E27FC236}">
                <a16:creationId xmlns:a16="http://schemas.microsoft.com/office/drawing/2014/main" id="{403F3EB8-0533-4AB8-87A2-E4DB6603DC1E}"/>
              </a:ext>
            </a:extLst>
          </p:cNvPr>
          <p:cNvSpPr>
            <a:spLocks noChangeArrowheads="1"/>
          </p:cNvSpPr>
          <p:nvPr/>
        </p:nvSpPr>
        <p:spPr bwMode="auto">
          <a:xfrm>
            <a:off x="0" y="3322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75782" name="Rectangle 13">
            <a:extLst>
              <a:ext uri="{FF2B5EF4-FFF2-40B4-BE49-F238E27FC236}">
                <a16:creationId xmlns:a16="http://schemas.microsoft.com/office/drawing/2014/main" id="{F4076D89-349F-4FD8-AF62-C5AD438DD22E}"/>
              </a:ext>
            </a:extLst>
          </p:cNvPr>
          <p:cNvSpPr>
            <a:spLocks noChangeArrowheads="1"/>
          </p:cNvSpPr>
          <p:nvPr/>
        </p:nvSpPr>
        <p:spPr bwMode="auto">
          <a:xfrm>
            <a:off x="0" y="3322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pSp>
        <p:nvGrpSpPr>
          <p:cNvPr id="75783" name="Group 2">
            <a:extLst>
              <a:ext uri="{FF2B5EF4-FFF2-40B4-BE49-F238E27FC236}">
                <a16:creationId xmlns:a16="http://schemas.microsoft.com/office/drawing/2014/main" id="{2CFDC326-D0AA-418A-88F3-A9898598FCCD}"/>
              </a:ext>
            </a:extLst>
          </p:cNvPr>
          <p:cNvGrpSpPr>
            <a:grpSpLocks/>
          </p:cNvGrpSpPr>
          <p:nvPr/>
        </p:nvGrpSpPr>
        <p:grpSpPr bwMode="auto">
          <a:xfrm>
            <a:off x="611188" y="438150"/>
            <a:ext cx="7939087" cy="4575175"/>
            <a:chOff x="482" y="640"/>
            <a:chExt cx="5001" cy="2882"/>
          </a:xfrm>
        </p:grpSpPr>
        <p:graphicFrame>
          <p:nvGraphicFramePr>
            <p:cNvPr id="75785" name="Object 3">
              <a:extLst>
                <a:ext uri="{FF2B5EF4-FFF2-40B4-BE49-F238E27FC236}">
                  <a16:creationId xmlns:a16="http://schemas.microsoft.com/office/drawing/2014/main" id="{6B63C66C-7F2E-4FF0-941F-509D1599D0E5}"/>
                </a:ext>
              </a:extLst>
            </p:cNvPr>
            <p:cNvGraphicFramePr>
              <a:graphicFrameLocks noChangeAspect="1"/>
            </p:cNvGraphicFramePr>
            <p:nvPr/>
          </p:nvGraphicFramePr>
          <p:xfrm>
            <a:off x="482" y="1293"/>
            <a:ext cx="1678" cy="2229"/>
          </p:xfrm>
          <a:graphic>
            <a:graphicData uri="http://schemas.openxmlformats.org/presentationml/2006/ole">
              <mc:AlternateContent xmlns:mc="http://schemas.openxmlformats.org/markup-compatibility/2006">
                <mc:Choice xmlns:v="urn:schemas-microsoft-com:vml" Requires="v">
                  <p:oleObj spid="_x0000_s75814" name="Document" r:id="rId3" imgW="3414918" imgH="4517333" progId="Word.Document.8">
                    <p:embed/>
                  </p:oleObj>
                </mc:Choice>
                <mc:Fallback>
                  <p:oleObj name="Document" r:id="rId3" imgW="3414918" imgH="4517333"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 y="1293"/>
                          <a:ext cx="1678" cy="2229"/>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786" name="Text Box 4">
              <a:extLst>
                <a:ext uri="{FF2B5EF4-FFF2-40B4-BE49-F238E27FC236}">
                  <a16:creationId xmlns:a16="http://schemas.microsoft.com/office/drawing/2014/main" id="{9AD7A871-474F-46E1-A9A1-539CFA74A462}"/>
                </a:ext>
              </a:extLst>
            </p:cNvPr>
            <p:cNvSpPr txBox="1">
              <a:spLocks noChangeArrowheads="1"/>
            </p:cNvSpPr>
            <p:nvPr/>
          </p:nvSpPr>
          <p:spPr bwMode="auto">
            <a:xfrm>
              <a:off x="539" y="640"/>
              <a:ext cx="1488" cy="371"/>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kumimoji="1" lang="zh-CN" altLang="en-US">
                  <a:latin typeface="Times New Roman" panose="02020603050405020304" pitchFamily="18" charset="0"/>
                </a:rPr>
                <a:t>转移矩阵</a:t>
              </a:r>
            </a:p>
          </p:txBody>
        </p:sp>
        <p:sp>
          <p:nvSpPr>
            <p:cNvPr id="75787" name="Oval 5">
              <a:extLst>
                <a:ext uri="{FF2B5EF4-FFF2-40B4-BE49-F238E27FC236}">
                  <a16:creationId xmlns:a16="http://schemas.microsoft.com/office/drawing/2014/main" id="{AF415D00-0BE1-42C2-8906-A9B480E4213C}"/>
                </a:ext>
              </a:extLst>
            </p:cNvPr>
            <p:cNvSpPr>
              <a:spLocks noChangeArrowheads="1"/>
            </p:cNvSpPr>
            <p:nvPr/>
          </p:nvSpPr>
          <p:spPr bwMode="auto">
            <a:xfrm>
              <a:off x="2411" y="1917"/>
              <a:ext cx="528" cy="528"/>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a:latin typeface="Times New Roman" panose="02020603050405020304" pitchFamily="18" charset="0"/>
                </a:rPr>
                <a:t>0</a:t>
              </a:r>
            </a:p>
          </p:txBody>
        </p:sp>
        <p:sp>
          <p:nvSpPr>
            <p:cNvPr id="75788" name="Oval 6">
              <a:extLst>
                <a:ext uri="{FF2B5EF4-FFF2-40B4-BE49-F238E27FC236}">
                  <a16:creationId xmlns:a16="http://schemas.microsoft.com/office/drawing/2014/main" id="{16CCFA0D-54C1-46E7-8DAE-9F619E9FDD78}"/>
                </a:ext>
              </a:extLst>
            </p:cNvPr>
            <p:cNvSpPr>
              <a:spLocks noChangeArrowheads="1"/>
            </p:cNvSpPr>
            <p:nvPr/>
          </p:nvSpPr>
          <p:spPr bwMode="auto">
            <a:xfrm>
              <a:off x="3419" y="1389"/>
              <a:ext cx="528" cy="528"/>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a:latin typeface="Times New Roman" panose="02020603050405020304" pitchFamily="18" charset="0"/>
                </a:rPr>
                <a:t>1</a:t>
              </a:r>
            </a:p>
          </p:txBody>
        </p:sp>
        <p:sp>
          <p:nvSpPr>
            <p:cNvPr id="75789" name="Oval 7">
              <a:extLst>
                <a:ext uri="{FF2B5EF4-FFF2-40B4-BE49-F238E27FC236}">
                  <a16:creationId xmlns:a16="http://schemas.microsoft.com/office/drawing/2014/main" id="{80B00489-3E36-48C8-A817-F0D3BB453DE0}"/>
                </a:ext>
              </a:extLst>
            </p:cNvPr>
            <p:cNvSpPr>
              <a:spLocks noChangeArrowheads="1"/>
            </p:cNvSpPr>
            <p:nvPr/>
          </p:nvSpPr>
          <p:spPr bwMode="auto">
            <a:xfrm>
              <a:off x="4715" y="1965"/>
              <a:ext cx="576" cy="528"/>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a:latin typeface="Times New Roman" panose="02020603050405020304" pitchFamily="18" charset="0"/>
                </a:rPr>
                <a:t>3</a:t>
              </a:r>
            </a:p>
          </p:txBody>
        </p:sp>
        <p:sp>
          <p:nvSpPr>
            <p:cNvPr id="75790" name="Oval 8">
              <a:extLst>
                <a:ext uri="{FF2B5EF4-FFF2-40B4-BE49-F238E27FC236}">
                  <a16:creationId xmlns:a16="http://schemas.microsoft.com/office/drawing/2014/main" id="{D8D4E469-D3A8-407D-8AD0-6D75B77BFBC0}"/>
                </a:ext>
              </a:extLst>
            </p:cNvPr>
            <p:cNvSpPr>
              <a:spLocks noChangeArrowheads="1"/>
            </p:cNvSpPr>
            <p:nvPr/>
          </p:nvSpPr>
          <p:spPr bwMode="auto">
            <a:xfrm>
              <a:off x="3467" y="2397"/>
              <a:ext cx="528" cy="528"/>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a:latin typeface="Times New Roman" panose="02020603050405020304" pitchFamily="18" charset="0"/>
                </a:rPr>
                <a:t>2</a:t>
              </a:r>
            </a:p>
          </p:txBody>
        </p:sp>
        <p:cxnSp>
          <p:nvCxnSpPr>
            <p:cNvPr id="75791" name="AutoShape 9">
              <a:extLst>
                <a:ext uri="{FF2B5EF4-FFF2-40B4-BE49-F238E27FC236}">
                  <a16:creationId xmlns:a16="http://schemas.microsoft.com/office/drawing/2014/main" id="{82E9B37E-E31D-4310-B638-AB4E720BA6BD}"/>
                </a:ext>
              </a:extLst>
            </p:cNvPr>
            <p:cNvCxnSpPr>
              <a:cxnSpLocks noChangeShapeType="1"/>
              <a:stCxn id="75787" idx="7"/>
              <a:endCxn id="75788" idx="2"/>
            </p:cNvCxnSpPr>
            <p:nvPr/>
          </p:nvCxnSpPr>
          <p:spPr bwMode="auto">
            <a:xfrm rot="-5400000">
              <a:off x="2970" y="1545"/>
              <a:ext cx="341" cy="557"/>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5792" name="AutoShape 10">
              <a:extLst>
                <a:ext uri="{FF2B5EF4-FFF2-40B4-BE49-F238E27FC236}">
                  <a16:creationId xmlns:a16="http://schemas.microsoft.com/office/drawing/2014/main" id="{43BE7522-8FEE-4649-A0BE-64FABAB3EAE3}"/>
                </a:ext>
              </a:extLst>
            </p:cNvPr>
            <p:cNvCxnSpPr>
              <a:cxnSpLocks noChangeShapeType="1"/>
              <a:stCxn id="75787" idx="5"/>
              <a:endCxn id="75790" idx="2"/>
            </p:cNvCxnSpPr>
            <p:nvPr/>
          </p:nvCxnSpPr>
          <p:spPr bwMode="auto">
            <a:xfrm rot="16200000" flipH="1">
              <a:off x="3018" y="2212"/>
              <a:ext cx="293" cy="605"/>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5793" name="AutoShape 11">
              <a:extLst>
                <a:ext uri="{FF2B5EF4-FFF2-40B4-BE49-F238E27FC236}">
                  <a16:creationId xmlns:a16="http://schemas.microsoft.com/office/drawing/2014/main" id="{8CCCB38E-9BD7-4A36-904F-A2C0E9CA226F}"/>
                </a:ext>
              </a:extLst>
            </p:cNvPr>
            <p:cNvCxnSpPr>
              <a:cxnSpLocks noChangeShapeType="1"/>
              <a:stCxn id="75788" idx="6"/>
              <a:endCxn id="75789" idx="0"/>
            </p:cNvCxnSpPr>
            <p:nvPr/>
          </p:nvCxnSpPr>
          <p:spPr bwMode="auto">
            <a:xfrm>
              <a:off x="3947" y="1653"/>
              <a:ext cx="1056" cy="312"/>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5794" name="AutoShape 12">
              <a:extLst>
                <a:ext uri="{FF2B5EF4-FFF2-40B4-BE49-F238E27FC236}">
                  <a16:creationId xmlns:a16="http://schemas.microsoft.com/office/drawing/2014/main" id="{B876C2F5-07AF-4FC9-B140-536072193587}"/>
                </a:ext>
              </a:extLst>
            </p:cNvPr>
            <p:cNvCxnSpPr>
              <a:cxnSpLocks noChangeShapeType="1"/>
              <a:stCxn id="75790" idx="6"/>
              <a:endCxn id="75789" idx="4"/>
            </p:cNvCxnSpPr>
            <p:nvPr/>
          </p:nvCxnSpPr>
          <p:spPr bwMode="auto">
            <a:xfrm flipV="1">
              <a:off x="3995" y="2493"/>
              <a:ext cx="1008" cy="168"/>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5795" name="Arc 13">
              <a:extLst>
                <a:ext uri="{FF2B5EF4-FFF2-40B4-BE49-F238E27FC236}">
                  <a16:creationId xmlns:a16="http://schemas.microsoft.com/office/drawing/2014/main" id="{AEA986B5-469A-4F51-8857-3576C7127CFC}"/>
                </a:ext>
              </a:extLst>
            </p:cNvPr>
            <p:cNvSpPr>
              <a:spLocks/>
            </p:cNvSpPr>
            <p:nvPr/>
          </p:nvSpPr>
          <p:spPr bwMode="auto">
            <a:xfrm flipV="1">
              <a:off x="3899" y="2253"/>
              <a:ext cx="192"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796" name="Line 14">
              <a:extLst>
                <a:ext uri="{FF2B5EF4-FFF2-40B4-BE49-F238E27FC236}">
                  <a16:creationId xmlns:a16="http://schemas.microsoft.com/office/drawing/2014/main" id="{0D7120AE-BEA6-4BD2-8DCB-0C0E09D37911}"/>
                </a:ext>
              </a:extLst>
            </p:cNvPr>
            <p:cNvSpPr>
              <a:spLocks noChangeShapeType="1"/>
            </p:cNvSpPr>
            <p:nvPr/>
          </p:nvSpPr>
          <p:spPr bwMode="auto">
            <a:xfrm flipH="1" flipV="1">
              <a:off x="3950" y="1725"/>
              <a:ext cx="141"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7" name="Arc 15">
              <a:extLst>
                <a:ext uri="{FF2B5EF4-FFF2-40B4-BE49-F238E27FC236}">
                  <a16:creationId xmlns:a16="http://schemas.microsoft.com/office/drawing/2014/main" id="{14BF2ACB-B47D-4D8B-B934-EE3F95B58531}"/>
                </a:ext>
              </a:extLst>
            </p:cNvPr>
            <p:cNvSpPr>
              <a:spLocks/>
            </p:cNvSpPr>
            <p:nvPr/>
          </p:nvSpPr>
          <p:spPr bwMode="auto">
            <a:xfrm flipH="1">
              <a:off x="3371" y="1869"/>
              <a:ext cx="144"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cxnSp>
          <p:nvCxnSpPr>
            <p:cNvPr id="75798" name="AutoShape 16">
              <a:extLst>
                <a:ext uri="{FF2B5EF4-FFF2-40B4-BE49-F238E27FC236}">
                  <a16:creationId xmlns:a16="http://schemas.microsoft.com/office/drawing/2014/main" id="{A60F3C61-0BA1-4D8B-89CF-C883A88C6EFE}"/>
                </a:ext>
              </a:extLst>
            </p:cNvPr>
            <p:cNvCxnSpPr>
              <a:cxnSpLocks noChangeShapeType="1"/>
              <a:stCxn id="75797" idx="1"/>
              <a:endCxn id="75790" idx="1"/>
            </p:cNvCxnSpPr>
            <p:nvPr/>
          </p:nvCxnSpPr>
          <p:spPr bwMode="auto">
            <a:xfrm>
              <a:off x="3371" y="2012"/>
              <a:ext cx="173" cy="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5799" name="Arc 17">
              <a:extLst>
                <a:ext uri="{FF2B5EF4-FFF2-40B4-BE49-F238E27FC236}">
                  <a16:creationId xmlns:a16="http://schemas.microsoft.com/office/drawing/2014/main" id="{D9A9106C-3F49-4311-8155-8902189310F6}"/>
                </a:ext>
              </a:extLst>
            </p:cNvPr>
            <p:cNvSpPr>
              <a:spLocks/>
            </p:cNvSpPr>
            <p:nvPr/>
          </p:nvSpPr>
          <p:spPr bwMode="auto">
            <a:xfrm flipV="1">
              <a:off x="5243" y="1869"/>
              <a:ext cx="240"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800" name="Arc 18">
              <a:extLst>
                <a:ext uri="{FF2B5EF4-FFF2-40B4-BE49-F238E27FC236}">
                  <a16:creationId xmlns:a16="http://schemas.microsoft.com/office/drawing/2014/main" id="{3A001A52-0394-423A-8FFB-66277B4602B3}"/>
                </a:ext>
              </a:extLst>
            </p:cNvPr>
            <p:cNvSpPr>
              <a:spLocks/>
            </p:cNvSpPr>
            <p:nvPr/>
          </p:nvSpPr>
          <p:spPr bwMode="auto">
            <a:xfrm>
              <a:off x="5243" y="2301"/>
              <a:ext cx="240"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cxnSp>
          <p:nvCxnSpPr>
            <p:cNvPr id="75801" name="AutoShape 19">
              <a:extLst>
                <a:ext uri="{FF2B5EF4-FFF2-40B4-BE49-F238E27FC236}">
                  <a16:creationId xmlns:a16="http://schemas.microsoft.com/office/drawing/2014/main" id="{AA1C708B-CA2F-4820-9035-0D39FE62A4CA}"/>
                </a:ext>
              </a:extLst>
            </p:cNvPr>
            <p:cNvCxnSpPr>
              <a:cxnSpLocks noChangeShapeType="1"/>
              <a:stCxn id="75800" idx="1"/>
              <a:endCxn id="75789" idx="4"/>
            </p:cNvCxnSpPr>
            <p:nvPr/>
          </p:nvCxnSpPr>
          <p:spPr bwMode="auto">
            <a:xfrm rot="16200000" flipV="1">
              <a:off x="5219" y="2277"/>
              <a:ext cx="48" cy="480"/>
            </a:xfrm>
            <a:prstGeom prst="curvedConnector3">
              <a:avLst>
                <a:gd name="adj1" fmla="val -30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5802" name="AutoShape 20">
              <a:extLst>
                <a:ext uri="{FF2B5EF4-FFF2-40B4-BE49-F238E27FC236}">
                  <a16:creationId xmlns:a16="http://schemas.microsoft.com/office/drawing/2014/main" id="{A0A2B5F4-989A-4F0E-B427-1302AB31D12D}"/>
                </a:ext>
              </a:extLst>
            </p:cNvPr>
            <p:cNvCxnSpPr>
              <a:cxnSpLocks noChangeShapeType="1"/>
              <a:stCxn id="75799" idx="1"/>
              <a:endCxn id="75789" idx="0"/>
            </p:cNvCxnSpPr>
            <p:nvPr/>
          </p:nvCxnSpPr>
          <p:spPr bwMode="auto">
            <a:xfrm rot="-5400000" flipH="1" flipV="1">
              <a:off x="5195" y="1677"/>
              <a:ext cx="96" cy="479"/>
            </a:xfrm>
            <a:prstGeom prst="curvedConnector3">
              <a:avLst>
                <a:gd name="adj1" fmla="val -1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5803" name="Text Box 21">
              <a:extLst>
                <a:ext uri="{FF2B5EF4-FFF2-40B4-BE49-F238E27FC236}">
                  <a16:creationId xmlns:a16="http://schemas.microsoft.com/office/drawing/2014/main" id="{22D618A0-C470-4C11-9F48-32C767EAECCB}"/>
                </a:ext>
              </a:extLst>
            </p:cNvPr>
            <p:cNvSpPr txBox="1">
              <a:spLocks noChangeArrowheads="1"/>
            </p:cNvSpPr>
            <p:nvPr/>
          </p:nvSpPr>
          <p:spPr bwMode="auto">
            <a:xfrm>
              <a:off x="2843" y="1437"/>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i="1">
                  <a:latin typeface="Times New Roman" panose="02020603050405020304" pitchFamily="18" charset="0"/>
                </a:rPr>
                <a:t>a</a:t>
              </a:r>
            </a:p>
          </p:txBody>
        </p:sp>
        <p:sp>
          <p:nvSpPr>
            <p:cNvPr id="75804" name="Text Box 22">
              <a:extLst>
                <a:ext uri="{FF2B5EF4-FFF2-40B4-BE49-F238E27FC236}">
                  <a16:creationId xmlns:a16="http://schemas.microsoft.com/office/drawing/2014/main" id="{31AF8AD0-1696-4423-BEEA-E87342F5936A}"/>
                </a:ext>
              </a:extLst>
            </p:cNvPr>
            <p:cNvSpPr txBox="1">
              <a:spLocks noChangeArrowheads="1"/>
            </p:cNvSpPr>
            <p:nvPr/>
          </p:nvSpPr>
          <p:spPr bwMode="auto">
            <a:xfrm>
              <a:off x="4331" y="1360"/>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i="1">
                  <a:latin typeface="Times New Roman" panose="02020603050405020304" pitchFamily="18" charset="0"/>
                </a:rPr>
                <a:t>a</a:t>
              </a:r>
            </a:p>
          </p:txBody>
        </p:sp>
        <p:sp>
          <p:nvSpPr>
            <p:cNvPr id="75805" name="Text Box 23">
              <a:extLst>
                <a:ext uri="{FF2B5EF4-FFF2-40B4-BE49-F238E27FC236}">
                  <a16:creationId xmlns:a16="http://schemas.microsoft.com/office/drawing/2014/main" id="{4101302A-FAD6-46EB-BEFB-7F7076DAA473}"/>
                </a:ext>
              </a:extLst>
            </p:cNvPr>
            <p:cNvSpPr txBox="1">
              <a:spLocks noChangeArrowheads="1"/>
            </p:cNvSpPr>
            <p:nvPr/>
          </p:nvSpPr>
          <p:spPr bwMode="auto">
            <a:xfrm>
              <a:off x="4043" y="1936"/>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i="1">
                  <a:latin typeface="Times New Roman" panose="02020603050405020304" pitchFamily="18" charset="0"/>
                </a:rPr>
                <a:t>a</a:t>
              </a:r>
            </a:p>
          </p:txBody>
        </p:sp>
        <p:sp>
          <p:nvSpPr>
            <p:cNvPr id="75806" name="Text Box 24">
              <a:extLst>
                <a:ext uri="{FF2B5EF4-FFF2-40B4-BE49-F238E27FC236}">
                  <a16:creationId xmlns:a16="http://schemas.microsoft.com/office/drawing/2014/main" id="{3F13F433-DE6F-4548-BCA9-92B995DB3980}"/>
                </a:ext>
              </a:extLst>
            </p:cNvPr>
            <p:cNvSpPr txBox="1">
              <a:spLocks noChangeArrowheads="1"/>
            </p:cNvSpPr>
            <p:nvPr/>
          </p:nvSpPr>
          <p:spPr bwMode="auto">
            <a:xfrm>
              <a:off x="5195" y="1408"/>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i="1">
                  <a:latin typeface="Times New Roman" panose="02020603050405020304" pitchFamily="18" charset="0"/>
                </a:rPr>
                <a:t>a</a:t>
              </a:r>
            </a:p>
          </p:txBody>
        </p:sp>
        <p:sp>
          <p:nvSpPr>
            <p:cNvPr id="75807" name="Text Box 25">
              <a:extLst>
                <a:ext uri="{FF2B5EF4-FFF2-40B4-BE49-F238E27FC236}">
                  <a16:creationId xmlns:a16="http://schemas.microsoft.com/office/drawing/2014/main" id="{CA239B2A-CAB5-4B07-8862-0B26FFCA28F0}"/>
                </a:ext>
              </a:extLst>
            </p:cNvPr>
            <p:cNvSpPr txBox="1">
              <a:spLocks noChangeArrowheads="1"/>
            </p:cNvSpPr>
            <p:nvPr/>
          </p:nvSpPr>
          <p:spPr bwMode="auto">
            <a:xfrm>
              <a:off x="5195" y="2608"/>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i="1">
                  <a:latin typeface="Times New Roman" panose="02020603050405020304" pitchFamily="18" charset="0"/>
                </a:rPr>
                <a:t>b</a:t>
              </a:r>
            </a:p>
          </p:txBody>
        </p:sp>
        <p:sp>
          <p:nvSpPr>
            <p:cNvPr id="75808" name="Text Box 26">
              <a:extLst>
                <a:ext uri="{FF2B5EF4-FFF2-40B4-BE49-F238E27FC236}">
                  <a16:creationId xmlns:a16="http://schemas.microsoft.com/office/drawing/2014/main" id="{4589AB5F-E3D7-455A-9C46-C6C8EEA85A84}"/>
                </a:ext>
              </a:extLst>
            </p:cNvPr>
            <p:cNvSpPr txBox="1">
              <a:spLocks noChangeArrowheads="1"/>
            </p:cNvSpPr>
            <p:nvPr/>
          </p:nvSpPr>
          <p:spPr bwMode="auto">
            <a:xfrm>
              <a:off x="4427" y="2589"/>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i="1">
                  <a:latin typeface="Times New Roman" panose="02020603050405020304" pitchFamily="18" charset="0"/>
                </a:rPr>
                <a:t>b</a:t>
              </a:r>
            </a:p>
          </p:txBody>
        </p:sp>
        <p:sp>
          <p:nvSpPr>
            <p:cNvPr id="75809" name="Text Box 27">
              <a:extLst>
                <a:ext uri="{FF2B5EF4-FFF2-40B4-BE49-F238E27FC236}">
                  <a16:creationId xmlns:a16="http://schemas.microsoft.com/office/drawing/2014/main" id="{36AC1C0B-73AD-4D0A-AE2B-58A69BBD1700}"/>
                </a:ext>
              </a:extLst>
            </p:cNvPr>
            <p:cNvSpPr txBox="1">
              <a:spLocks noChangeArrowheads="1"/>
            </p:cNvSpPr>
            <p:nvPr/>
          </p:nvSpPr>
          <p:spPr bwMode="auto">
            <a:xfrm>
              <a:off x="2843" y="2493"/>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i="1">
                  <a:latin typeface="Times New Roman" panose="02020603050405020304" pitchFamily="18" charset="0"/>
                </a:rPr>
                <a:t>b</a:t>
              </a:r>
            </a:p>
          </p:txBody>
        </p:sp>
        <p:sp>
          <p:nvSpPr>
            <p:cNvPr id="75810" name="Text Box 28">
              <a:extLst>
                <a:ext uri="{FF2B5EF4-FFF2-40B4-BE49-F238E27FC236}">
                  <a16:creationId xmlns:a16="http://schemas.microsoft.com/office/drawing/2014/main" id="{0B54D416-832C-4790-95D6-BF8BA9A305E4}"/>
                </a:ext>
              </a:extLst>
            </p:cNvPr>
            <p:cNvSpPr txBox="1">
              <a:spLocks noChangeArrowheads="1"/>
            </p:cNvSpPr>
            <p:nvPr/>
          </p:nvSpPr>
          <p:spPr bwMode="auto">
            <a:xfrm>
              <a:off x="3227" y="2032"/>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i="1">
                  <a:latin typeface="Times New Roman" panose="02020603050405020304" pitchFamily="18" charset="0"/>
                </a:rPr>
                <a:t>b</a:t>
              </a:r>
            </a:p>
          </p:txBody>
        </p:sp>
        <p:sp>
          <p:nvSpPr>
            <p:cNvPr id="75811" name="Oval 29">
              <a:extLst>
                <a:ext uri="{FF2B5EF4-FFF2-40B4-BE49-F238E27FC236}">
                  <a16:creationId xmlns:a16="http://schemas.microsoft.com/office/drawing/2014/main" id="{0EE6C0B4-1DE7-4739-B319-85DFE7CB0165}"/>
                </a:ext>
              </a:extLst>
            </p:cNvPr>
            <p:cNvSpPr>
              <a:spLocks noChangeArrowheads="1"/>
            </p:cNvSpPr>
            <p:nvPr/>
          </p:nvSpPr>
          <p:spPr bwMode="auto">
            <a:xfrm>
              <a:off x="4763" y="2013"/>
              <a:ext cx="480" cy="432"/>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a:latin typeface="Times New Roman" panose="02020603050405020304" pitchFamily="18" charset="0"/>
                </a:rPr>
                <a:t>3</a:t>
              </a:r>
            </a:p>
          </p:txBody>
        </p:sp>
        <p:sp>
          <p:nvSpPr>
            <p:cNvPr id="75812" name="Text Box 30">
              <a:extLst>
                <a:ext uri="{FF2B5EF4-FFF2-40B4-BE49-F238E27FC236}">
                  <a16:creationId xmlns:a16="http://schemas.microsoft.com/office/drawing/2014/main" id="{AF5FED88-CC43-4957-A30E-89FDE5AC58A4}"/>
                </a:ext>
              </a:extLst>
            </p:cNvPr>
            <p:cNvSpPr txBox="1">
              <a:spLocks noChangeArrowheads="1"/>
            </p:cNvSpPr>
            <p:nvPr/>
          </p:nvSpPr>
          <p:spPr bwMode="auto">
            <a:xfrm>
              <a:off x="1835" y="1965"/>
              <a:ext cx="96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kumimoji="1" lang="en-US" altLang="zh-CN">
                  <a:latin typeface="Times New Roman" panose="02020603050405020304" pitchFamily="18" charset="0"/>
                  <a:sym typeface="Symbol" panose="05050102010706020507" pitchFamily="18" charset="2"/>
                </a:rPr>
                <a:t></a:t>
              </a:r>
              <a:endParaRPr kumimoji="1" lang="en-US" altLang="zh-CN">
                <a:latin typeface="Times New Roman" panose="02020603050405020304" pitchFamily="18" charset="0"/>
              </a:endParaRPr>
            </a:p>
          </p:txBody>
        </p:sp>
        <p:sp>
          <p:nvSpPr>
            <p:cNvPr id="75813" name="Text Box 31">
              <a:extLst>
                <a:ext uri="{FF2B5EF4-FFF2-40B4-BE49-F238E27FC236}">
                  <a16:creationId xmlns:a16="http://schemas.microsoft.com/office/drawing/2014/main" id="{5A78A5AE-B554-4FA4-8E4D-FC2CC34389CE}"/>
                </a:ext>
              </a:extLst>
            </p:cNvPr>
            <p:cNvSpPr txBox="1">
              <a:spLocks noChangeArrowheads="1"/>
            </p:cNvSpPr>
            <p:nvPr/>
          </p:nvSpPr>
          <p:spPr bwMode="auto">
            <a:xfrm>
              <a:off x="3131" y="640"/>
              <a:ext cx="1680" cy="371"/>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zh-CN" altLang="en-US">
                  <a:latin typeface="Times New Roman" panose="02020603050405020304" pitchFamily="18" charset="0"/>
                </a:rPr>
                <a:t>状态转换图</a:t>
              </a:r>
            </a:p>
          </p:txBody>
        </p:sp>
      </p:grpSp>
      <p:sp>
        <p:nvSpPr>
          <p:cNvPr id="75784" name="Rectangle 3">
            <a:extLst>
              <a:ext uri="{FF2B5EF4-FFF2-40B4-BE49-F238E27FC236}">
                <a16:creationId xmlns:a16="http://schemas.microsoft.com/office/drawing/2014/main" id="{4DC9FE34-B6D2-487D-8818-BD65ABAA7AED}"/>
              </a:ext>
            </a:extLst>
          </p:cNvPr>
          <p:cNvSpPr txBox="1">
            <a:spLocks noChangeArrowheads="1"/>
          </p:cNvSpPr>
          <p:nvPr/>
        </p:nvSpPr>
        <p:spPr bwMode="auto">
          <a:xfrm>
            <a:off x="1341438" y="4824413"/>
            <a:ext cx="6470650" cy="134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a:latin typeface="Times New Roman" panose="02020603050405020304" pitchFamily="18" charset="0"/>
              </a:rPr>
              <a:t>例</a:t>
            </a:r>
            <a:r>
              <a:rPr kumimoji="1" lang="en-US" altLang="zh-CN">
                <a:latin typeface="Times New Roman" panose="02020603050405020304" pitchFamily="18" charset="0"/>
              </a:rPr>
              <a:t>DFA </a:t>
            </a:r>
            <a:r>
              <a:rPr kumimoji="1" lang="en-US" altLang="zh-CN" i="1">
                <a:latin typeface="Times New Roman" panose="02020603050405020304" pitchFamily="18" charset="0"/>
              </a:rPr>
              <a:t>M</a:t>
            </a:r>
            <a:r>
              <a:rPr kumimoji="1" lang="zh-CN" altLang="en-US">
                <a:latin typeface="Times New Roman" panose="02020603050405020304" pitchFamily="18" charset="0"/>
              </a:rPr>
              <a:t>和</a:t>
            </a:r>
            <a:r>
              <a:rPr kumimoji="1" lang="en-US" altLang="en-US" i="1">
                <a:latin typeface="Times New Roman" panose="02020603050405020304" pitchFamily="18" charset="0"/>
              </a:rPr>
              <a:t>w</a:t>
            </a:r>
            <a:r>
              <a:rPr kumimoji="1" lang="en-US" altLang="en-US">
                <a:latin typeface="Times New Roman" panose="02020603050405020304" pitchFamily="18" charset="0"/>
              </a:rPr>
              <a:t>=</a:t>
            </a:r>
            <a:r>
              <a:rPr kumimoji="1" lang="en-US" altLang="en-US" i="1">
                <a:latin typeface="Times New Roman" panose="02020603050405020304" pitchFamily="18" charset="0"/>
              </a:rPr>
              <a:t>baa</a:t>
            </a:r>
            <a:r>
              <a:rPr kumimoji="1" lang="zh-CN" altLang="en-US">
                <a:latin typeface="Times New Roman" panose="02020603050405020304" pitchFamily="18" charset="0"/>
              </a:rPr>
              <a:t>，</a:t>
            </a:r>
          </a:p>
          <a:p>
            <a:pPr eaLnBrk="1" hangingPunct="1">
              <a:spcBef>
                <a:spcPct val="50000"/>
              </a:spcBef>
              <a:buFont typeface="Wingdings" panose="05000000000000000000" pitchFamily="2" charset="2"/>
              <a:buNone/>
            </a:pPr>
            <a:r>
              <a:rPr kumimoji="1" lang="zh-CN" altLang="en-US">
                <a:latin typeface="Times New Roman" panose="02020603050405020304" pitchFamily="18" charset="0"/>
              </a:rPr>
              <a:t> </a:t>
            </a:r>
            <a:r>
              <a:rPr lang="en-US" altLang="zh-CN" i="1">
                <a:latin typeface="Times New Roman" panose="02020603050405020304" pitchFamily="18" charset="0"/>
              </a:rPr>
              <a:t>δ</a:t>
            </a:r>
            <a:r>
              <a:rPr lang="en-US" altLang="zh-CN">
                <a:latin typeface="Times New Roman" panose="02020603050405020304" pitchFamily="18" charset="0"/>
              </a:rPr>
              <a:t>(0</a:t>
            </a:r>
            <a:r>
              <a:rPr lang="zh-CN" altLang="en-US">
                <a:latin typeface="Times New Roman" panose="02020603050405020304" pitchFamily="18" charset="0"/>
              </a:rPr>
              <a:t>，</a:t>
            </a:r>
            <a:r>
              <a:rPr lang="en-US" altLang="en-US" i="1">
                <a:latin typeface="Times New Roman" panose="02020603050405020304" pitchFamily="18" charset="0"/>
              </a:rPr>
              <a:t>ba</a:t>
            </a:r>
            <a:r>
              <a:rPr lang="en-US" altLang="zh-CN" i="1">
                <a:latin typeface="Times New Roman" panose="02020603050405020304" pitchFamily="18" charset="0"/>
              </a:rPr>
              <a:t>a</a:t>
            </a:r>
            <a:r>
              <a:rPr lang="zh-CN" altLang="en-US">
                <a:latin typeface="Times New Roman" panose="02020603050405020304" pitchFamily="18" charset="0"/>
              </a:rPr>
              <a:t>）</a:t>
            </a:r>
            <a:r>
              <a:rPr lang="en-US" altLang="zh-CN">
                <a:latin typeface="Times New Roman" panose="02020603050405020304" pitchFamily="18" charset="0"/>
              </a:rPr>
              <a:t>=</a:t>
            </a:r>
            <a:r>
              <a:rPr lang="en-US" altLang="zh-CN" i="1">
                <a:latin typeface="Times New Roman" panose="02020603050405020304" pitchFamily="18" charset="0"/>
              </a:rPr>
              <a:t>δ</a:t>
            </a:r>
            <a:r>
              <a:rPr lang="en-US" altLang="zh-CN">
                <a:latin typeface="Times New Roman" panose="02020603050405020304" pitchFamily="18" charset="0"/>
              </a:rPr>
              <a:t>(2,</a:t>
            </a:r>
            <a:r>
              <a:rPr lang="en-US" altLang="en-US" i="1">
                <a:latin typeface="Times New Roman" panose="02020603050405020304" pitchFamily="18" charset="0"/>
              </a:rPr>
              <a:t>a</a:t>
            </a:r>
            <a:r>
              <a:rPr lang="en-US" altLang="zh-CN" i="1">
                <a:latin typeface="Times New Roman" panose="02020603050405020304" pitchFamily="18" charset="0"/>
              </a:rPr>
              <a:t>a</a:t>
            </a:r>
            <a:r>
              <a:rPr lang="zh-CN" altLang="en-US">
                <a:latin typeface="Times New Roman" panose="02020603050405020304" pitchFamily="18" charset="0"/>
              </a:rPr>
              <a:t>）</a:t>
            </a:r>
            <a:r>
              <a:rPr lang="en-US" altLang="zh-CN">
                <a:latin typeface="Times New Roman" panose="02020603050405020304" pitchFamily="18" charset="0"/>
              </a:rPr>
              <a:t>= </a:t>
            </a:r>
            <a:r>
              <a:rPr lang="en-US" altLang="zh-CN" i="1">
                <a:latin typeface="Times New Roman" panose="02020603050405020304" pitchFamily="18" charset="0"/>
              </a:rPr>
              <a:t>δ</a:t>
            </a:r>
            <a:r>
              <a:rPr lang="en-US" altLang="zh-CN">
                <a:latin typeface="Times New Roman" panose="02020603050405020304" pitchFamily="18" charset="0"/>
              </a:rPr>
              <a:t>(1,</a:t>
            </a:r>
            <a:r>
              <a:rPr lang="en-US" altLang="zh-CN" i="1">
                <a:latin typeface="Times New Roman" panose="02020603050405020304" pitchFamily="18" charset="0"/>
              </a:rPr>
              <a:t>a</a:t>
            </a:r>
            <a:r>
              <a:rPr lang="zh-CN" altLang="en-US">
                <a:latin typeface="Times New Roman" panose="02020603050405020304" pitchFamily="18" charset="0"/>
              </a:rPr>
              <a:t>）</a:t>
            </a:r>
            <a:r>
              <a:rPr lang="en-US" altLang="zh-CN">
                <a:latin typeface="Times New Roman" panose="02020603050405020304" pitchFamily="18" charset="0"/>
              </a:rPr>
              <a:t>=3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1">
            <a:extLst>
              <a:ext uri="{FF2B5EF4-FFF2-40B4-BE49-F238E27FC236}">
                <a16:creationId xmlns:a16="http://schemas.microsoft.com/office/drawing/2014/main" id="{636AD3D3-15EE-4BE5-BC9E-8C2079E9BB30}"/>
              </a:ext>
            </a:extLst>
          </p:cNvPr>
          <p:cNvSpPr>
            <a:spLocks noGrp="1"/>
          </p:cNvSpPr>
          <p:nvPr>
            <p:ph type="dt" sz="quarter" idx="10"/>
          </p:nvPr>
        </p:nvSpPr>
        <p:spPr>
          <a:xfrm>
            <a:off x="457200" y="6245225"/>
            <a:ext cx="2133600" cy="476250"/>
          </a:xfrm>
          <a:ln>
            <a:miter lim="800000"/>
            <a:headEnd/>
            <a:tailEnd/>
          </a:ln>
        </p:spPr>
        <p:txBody>
          <a:bodyPr anchor="t"/>
          <a:lstStyle/>
          <a:p>
            <a:pPr>
              <a:defRPr/>
            </a:pPr>
            <a:fld id="{EB9B39A7-7448-4C77-AB22-84FBEFF4D2CC}" type="datetime1">
              <a:rPr lang="zh-CN" altLang="en-US">
                <a:latin typeface="+mn-lt"/>
              </a:rPr>
              <a:pPr>
                <a:defRPr/>
              </a:pPr>
              <a:t>2020/12/14</a:t>
            </a:fld>
            <a:endParaRPr lang="en-US" altLang="zh-CN">
              <a:latin typeface="+mn-lt"/>
            </a:endParaRPr>
          </a:p>
        </p:txBody>
      </p:sp>
      <p:sp>
        <p:nvSpPr>
          <p:cNvPr id="11267" name="灯片编号占位符 3">
            <a:extLst>
              <a:ext uri="{FF2B5EF4-FFF2-40B4-BE49-F238E27FC236}">
                <a16:creationId xmlns:a16="http://schemas.microsoft.com/office/drawing/2014/main" id="{98BA9950-D051-4582-A65C-0A7C65F2AED3}"/>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C03D082-2349-4874-AFDA-E92736B82FAC}" type="slidenum">
              <a:rPr lang="en-US" altLang="zh-CN" sz="1400" b="0">
                <a:ea typeface="宋体" panose="02010600030101010101" pitchFamily="2" charset="-122"/>
              </a:rPr>
              <a:pPr>
                <a:spcBef>
                  <a:spcPct val="0"/>
                </a:spcBef>
                <a:buClrTx/>
                <a:buSzTx/>
                <a:buFontTx/>
                <a:buNone/>
              </a:pPr>
              <a:t>7</a:t>
            </a:fld>
            <a:endParaRPr lang="en-US" altLang="zh-CN" sz="1400" b="0">
              <a:ea typeface="宋体" panose="02010600030101010101" pitchFamily="2" charset="-122"/>
            </a:endParaRPr>
          </a:p>
        </p:txBody>
      </p:sp>
      <p:sp>
        <p:nvSpPr>
          <p:cNvPr id="11268" name="AutoShape 2">
            <a:extLst>
              <a:ext uri="{FF2B5EF4-FFF2-40B4-BE49-F238E27FC236}">
                <a16:creationId xmlns:a16="http://schemas.microsoft.com/office/drawing/2014/main" id="{F2AD4E2E-7F0E-4038-AAAA-B11FFB978405}"/>
              </a:ext>
            </a:extLst>
          </p:cNvPr>
          <p:cNvSpPr>
            <a:spLocks noChangeArrowheads="1"/>
          </p:cNvSpPr>
          <p:nvPr/>
        </p:nvSpPr>
        <p:spPr bwMode="auto">
          <a:xfrm>
            <a:off x="323850" y="260350"/>
            <a:ext cx="8748713" cy="720725"/>
          </a:xfrm>
          <a:prstGeom prst="roundRect">
            <a:avLst>
              <a:gd name="adj" fmla="val 543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marL="342900" indent="-3429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lvl="1" eaLnBrk="1" hangingPunct="1">
              <a:lnSpc>
                <a:spcPct val="130000"/>
              </a:lnSpc>
              <a:spcBef>
                <a:spcPct val="0"/>
              </a:spcBef>
              <a:buClrTx/>
              <a:buSzTx/>
              <a:buFontTx/>
              <a:buNone/>
            </a:pPr>
            <a:r>
              <a:rPr lang="en-US" altLang="zh-CN" sz="4400">
                <a:latin typeface="黑体" panose="02010609060101010101" pitchFamily="49" charset="-122"/>
                <a:ea typeface="黑体" panose="02010609060101010101" pitchFamily="49" charset="-122"/>
              </a:rPr>
              <a:t>2</a:t>
            </a:r>
            <a:r>
              <a:rPr lang="zh-CN" altLang="en-US" sz="4400">
                <a:latin typeface="黑体" panose="02010609060101010101" pitchFamily="49" charset="-122"/>
                <a:ea typeface="黑体" panose="02010609060101010101" pitchFamily="49" charset="-122"/>
              </a:rPr>
              <a:t>、固定数量单词采用一符一类</a:t>
            </a:r>
          </a:p>
        </p:txBody>
      </p:sp>
      <p:sp>
        <p:nvSpPr>
          <p:cNvPr id="11269" name="Text Box 3">
            <a:extLst>
              <a:ext uri="{FF2B5EF4-FFF2-40B4-BE49-F238E27FC236}">
                <a16:creationId xmlns:a16="http://schemas.microsoft.com/office/drawing/2014/main" id="{369003CD-71C9-469A-91B9-C93787FAD1DD}"/>
              </a:ext>
            </a:extLst>
          </p:cNvPr>
          <p:cNvSpPr txBox="1">
            <a:spLocks noChangeArrowheads="1"/>
          </p:cNvSpPr>
          <p:nvPr/>
        </p:nvSpPr>
        <p:spPr bwMode="auto">
          <a:xfrm>
            <a:off x="1422400" y="1320800"/>
            <a:ext cx="1997075" cy="542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zh-CN" altLang="en-US" sz="2000">
                <a:solidFill>
                  <a:srgbClr val="FF0000"/>
                </a:solidFill>
                <a:latin typeface="楷体_GB2312" pitchFamily="49" charset="-122"/>
              </a:rPr>
              <a:t>单词名称</a:t>
            </a:r>
          </a:p>
          <a:p>
            <a:pPr eaLnBrk="1" hangingPunct="1">
              <a:lnSpc>
                <a:spcPct val="110000"/>
              </a:lnSpc>
              <a:spcBef>
                <a:spcPct val="0"/>
              </a:spcBef>
              <a:buClrTx/>
              <a:buSzTx/>
              <a:buFontTx/>
              <a:buNone/>
            </a:pPr>
            <a:r>
              <a:rPr kumimoji="1" lang="zh-CN" altLang="en-US" sz="2000">
                <a:latin typeface="楷体_GB2312" pitchFamily="49" charset="-122"/>
              </a:rPr>
              <a:t>标识符</a:t>
            </a:r>
          </a:p>
          <a:p>
            <a:pPr eaLnBrk="1" hangingPunct="1">
              <a:lnSpc>
                <a:spcPct val="110000"/>
              </a:lnSpc>
              <a:spcBef>
                <a:spcPct val="0"/>
              </a:spcBef>
              <a:buClrTx/>
              <a:buSzTx/>
              <a:buFontTx/>
              <a:buNone/>
            </a:pPr>
            <a:r>
              <a:rPr kumimoji="1" lang="zh-CN" altLang="en-US" sz="2000">
                <a:latin typeface="楷体_GB2312" pitchFamily="49" charset="-122"/>
              </a:rPr>
              <a:t>无符号常数</a:t>
            </a:r>
            <a:r>
              <a:rPr kumimoji="1" lang="en-US" altLang="zh-CN" sz="2000">
                <a:latin typeface="楷体_GB2312" pitchFamily="49" charset="-122"/>
              </a:rPr>
              <a:t>(</a:t>
            </a:r>
            <a:r>
              <a:rPr kumimoji="1" lang="zh-CN" altLang="en-US" sz="2000">
                <a:latin typeface="楷体_GB2312" pitchFamily="49" charset="-122"/>
              </a:rPr>
              <a:t>整</a:t>
            </a:r>
            <a:r>
              <a:rPr kumimoji="1" lang="en-US" altLang="zh-CN" sz="2000">
                <a:latin typeface="楷体_GB2312" pitchFamily="49" charset="-122"/>
              </a:rPr>
              <a:t>)</a:t>
            </a:r>
          </a:p>
          <a:p>
            <a:pPr eaLnBrk="1" hangingPunct="1">
              <a:lnSpc>
                <a:spcPct val="110000"/>
              </a:lnSpc>
              <a:spcBef>
                <a:spcPct val="0"/>
              </a:spcBef>
              <a:buClrTx/>
              <a:buSzTx/>
              <a:buFontTx/>
              <a:buNone/>
            </a:pPr>
            <a:r>
              <a:rPr kumimoji="1" lang="zh-CN" altLang="en-US" sz="2000">
                <a:latin typeface="楷体_GB2312" pitchFamily="49" charset="-122"/>
              </a:rPr>
              <a:t>无符号浮点数</a:t>
            </a:r>
          </a:p>
          <a:p>
            <a:pPr eaLnBrk="1" hangingPunct="1">
              <a:lnSpc>
                <a:spcPct val="110000"/>
              </a:lnSpc>
              <a:spcBef>
                <a:spcPct val="0"/>
              </a:spcBef>
              <a:buClrTx/>
              <a:buSzTx/>
              <a:buFontTx/>
              <a:buNone/>
            </a:pPr>
            <a:r>
              <a:rPr kumimoji="1" lang="zh-CN" altLang="en-US" sz="2000">
                <a:latin typeface="楷体_GB2312" pitchFamily="49" charset="-122"/>
              </a:rPr>
              <a:t>布尔常数</a:t>
            </a:r>
          </a:p>
          <a:p>
            <a:pPr eaLnBrk="1" hangingPunct="1">
              <a:lnSpc>
                <a:spcPct val="110000"/>
              </a:lnSpc>
              <a:spcBef>
                <a:spcPct val="0"/>
              </a:spcBef>
              <a:buClrTx/>
              <a:buSzTx/>
              <a:buFontTx/>
              <a:buNone/>
            </a:pPr>
            <a:r>
              <a:rPr kumimoji="1" lang="zh-CN" altLang="en-US" sz="2000">
                <a:latin typeface="楷体_GB2312" pitchFamily="49" charset="-122"/>
              </a:rPr>
              <a:t>字符串常数</a:t>
            </a:r>
          </a:p>
          <a:p>
            <a:pPr eaLnBrk="1" hangingPunct="1">
              <a:lnSpc>
                <a:spcPct val="110000"/>
              </a:lnSpc>
              <a:spcBef>
                <a:spcPct val="0"/>
              </a:spcBef>
              <a:buClrTx/>
              <a:buSzTx/>
              <a:buFontTx/>
              <a:buNone/>
            </a:pPr>
            <a:r>
              <a:rPr kumimoji="1" lang="en-US" altLang="zh-CN" sz="2000">
                <a:latin typeface="楷体_GB2312" pitchFamily="49" charset="-122"/>
              </a:rPr>
              <a:t>BEGIN</a:t>
            </a:r>
          </a:p>
          <a:p>
            <a:pPr eaLnBrk="1" hangingPunct="1">
              <a:lnSpc>
                <a:spcPct val="110000"/>
              </a:lnSpc>
              <a:spcBef>
                <a:spcPct val="0"/>
              </a:spcBef>
              <a:buClrTx/>
              <a:buSzTx/>
              <a:buFontTx/>
              <a:buNone/>
            </a:pPr>
            <a:r>
              <a:rPr kumimoji="1" lang="en-US" altLang="zh-CN" sz="2000">
                <a:latin typeface="楷体_GB2312" pitchFamily="49" charset="-122"/>
              </a:rPr>
              <a:t>END</a:t>
            </a:r>
          </a:p>
          <a:p>
            <a:pPr eaLnBrk="1" hangingPunct="1">
              <a:lnSpc>
                <a:spcPct val="110000"/>
              </a:lnSpc>
              <a:spcBef>
                <a:spcPct val="0"/>
              </a:spcBef>
              <a:buClrTx/>
              <a:buSzTx/>
              <a:buFontTx/>
              <a:buNone/>
            </a:pPr>
            <a:r>
              <a:rPr kumimoji="1" lang="en-US" altLang="zh-CN" sz="2000">
                <a:latin typeface="楷体_GB2312" pitchFamily="49" charset="-122"/>
              </a:rPr>
              <a:t>FOR</a:t>
            </a:r>
          </a:p>
          <a:p>
            <a:pPr eaLnBrk="1" hangingPunct="1">
              <a:lnSpc>
                <a:spcPct val="110000"/>
              </a:lnSpc>
              <a:spcBef>
                <a:spcPct val="0"/>
              </a:spcBef>
              <a:buClrTx/>
              <a:buSzTx/>
              <a:buFontTx/>
              <a:buNone/>
            </a:pPr>
            <a:r>
              <a:rPr kumimoji="1" lang="en-US" altLang="zh-CN" sz="2000">
                <a:latin typeface="楷体_GB2312" pitchFamily="49" charset="-122"/>
              </a:rPr>
              <a:t>DO</a:t>
            </a:r>
          </a:p>
          <a:p>
            <a:pPr eaLnBrk="1" hangingPunct="1">
              <a:lnSpc>
                <a:spcPct val="110000"/>
              </a:lnSpc>
              <a:spcBef>
                <a:spcPct val="0"/>
              </a:spcBef>
              <a:buClrTx/>
              <a:buSzTx/>
              <a:buFontTx/>
              <a:buNone/>
            </a:pPr>
            <a:r>
              <a:rPr kumimoji="1" lang="en-US" altLang="zh-CN" sz="2000">
                <a:latin typeface="Times New Roman" panose="02020603050405020304" pitchFamily="18" charset="0"/>
              </a:rPr>
              <a:t>………</a:t>
            </a:r>
            <a:endParaRPr kumimoji="1" lang="en-US" altLang="zh-CN" sz="2000">
              <a:latin typeface="楷体_GB2312" pitchFamily="49" charset="-122"/>
            </a:endParaRPr>
          </a:p>
          <a:p>
            <a:pPr eaLnBrk="1" hangingPunct="1">
              <a:lnSpc>
                <a:spcPct val="110000"/>
              </a:lnSpc>
              <a:spcBef>
                <a:spcPct val="0"/>
              </a:spcBef>
              <a:buClrTx/>
              <a:buSzTx/>
              <a:buFontTx/>
              <a:buNone/>
            </a:pPr>
            <a:r>
              <a:rPr kumimoji="1" lang="en-US" altLang="zh-CN" sz="2000">
                <a:latin typeface="楷体_GB2312" pitchFamily="49" charset="-122"/>
              </a:rPr>
              <a:t>:</a:t>
            </a:r>
          </a:p>
          <a:p>
            <a:pPr eaLnBrk="1" hangingPunct="1">
              <a:lnSpc>
                <a:spcPct val="110000"/>
              </a:lnSpc>
              <a:spcBef>
                <a:spcPct val="0"/>
              </a:spcBef>
              <a:buClrTx/>
              <a:buSzTx/>
              <a:buFontTx/>
              <a:buNone/>
            </a:pPr>
            <a:r>
              <a:rPr kumimoji="1" lang="en-US" altLang="zh-CN" sz="2000">
                <a:latin typeface="楷体_GB2312" pitchFamily="49" charset="-122"/>
              </a:rPr>
              <a:t>+</a:t>
            </a:r>
          </a:p>
          <a:p>
            <a:pPr eaLnBrk="1" hangingPunct="1">
              <a:lnSpc>
                <a:spcPct val="110000"/>
              </a:lnSpc>
              <a:spcBef>
                <a:spcPct val="0"/>
              </a:spcBef>
              <a:buClrTx/>
              <a:buSzTx/>
              <a:buFontTx/>
              <a:buNone/>
            </a:pPr>
            <a:r>
              <a:rPr kumimoji="1" lang="en-US" altLang="zh-CN" sz="2000">
                <a:latin typeface="楷体_GB2312" pitchFamily="49" charset="-122"/>
              </a:rPr>
              <a:t>*</a:t>
            </a:r>
          </a:p>
          <a:p>
            <a:pPr eaLnBrk="1" hangingPunct="1">
              <a:lnSpc>
                <a:spcPct val="110000"/>
              </a:lnSpc>
              <a:spcBef>
                <a:spcPct val="0"/>
              </a:spcBef>
              <a:buClrTx/>
              <a:buSzTx/>
              <a:buFontTx/>
              <a:buNone/>
            </a:pPr>
            <a:r>
              <a:rPr kumimoji="1" lang="en-US" altLang="zh-CN" sz="2000">
                <a:latin typeface="楷体_GB2312" pitchFamily="49" charset="-122"/>
              </a:rPr>
              <a:t>,</a:t>
            </a:r>
          </a:p>
          <a:p>
            <a:pPr eaLnBrk="1" hangingPunct="1">
              <a:lnSpc>
                <a:spcPct val="110000"/>
              </a:lnSpc>
              <a:spcBef>
                <a:spcPct val="0"/>
              </a:spcBef>
              <a:buClrTx/>
              <a:buSzTx/>
              <a:buFontTx/>
              <a:buNone/>
            </a:pPr>
            <a:r>
              <a:rPr kumimoji="1" lang="en-US" altLang="zh-CN" sz="2000">
                <a:latin typeface="楷体_GB2312" pitchFamily="49" charset="-122"/>
              </a:rPr>
              <a:t>(</a:t>
            </a:r>
          </a:p>
        </p:txBody>
      </p:sp>
      <p:sp>
        <p:nvSpPr>
          <p:cNvPr id="11270" name="Text Box 4">
            <a:extLst>
              <a:ext uri="{FF2B5EF4-FFF2-40B4-BE49-F238E27FC236}">
                <a16:creationId xmlns:a16="http://schemas.microsoft.com/office/drawing/2014/main" id="{E0554012-584D-4B41-ABCC-143BAD78C381}"/>
              </a:ext>
            </a:extLst>
          </p:cNvPr>
          <p:cNvSpPr txBox="1">
            <a:spLocks noChangeArrowheads="1"/>
          </p:cNvSpPr>
          <p:nvPr/>
        </p:nvSpPr>
        <p:spPr bwMode="auto">
          <a:xfrm>
            <a:off x="3644900" y="1341438"/>
            <a:ext cx="1430338" cy="542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000">
                <a:solidFill>
                  <a:srgbClr val="FF0000"/>
                </a:solidFill>
                <a:latin typeface="楷体_GB2312" pitchFamily="49" charset="-122"/>
              </a:rPr>
              <a:t>类别编码</a:t>
            </a:r>
          </a:p>
          <a:p>
            <a:pPr algn="ctr" eaLnBrk="1" hangingPunct="1">
              <a:lnSpc>
                <a:spcPct val="110000"/>
              </a:lnSpc>
              <a:spcBef>
                <a:spcPct val="0"/>
              </a:spcBef>
              <a:buClrTx/>
              <a:buSzTx/>
              <a:buFontTx/>
              <a:buNone/>
            </a:pPr>
            <a:r>
              <a:rPr kumimoji="1" lang="en-US" altLang="zh-CN" sz="2000">
                <a:latin typeface="楷体_GB2312" pitchFamily="49" charset="-122"/>
              </a:rPr>
              <a:t>1</a:t>
            </a:r>
          </a:p>
          <a:p>
            <a:pPr algn="ctr" eaLnBrk="1" hangingPunct="1">
              <a:lnSpc>
                <a:spcPct val="110000"/>
              </a:lnSpc>
              <a:spcBef>
                <a:spcPct val="0"/>
              </a:spcBef>
              <a:buClrTx/>
              <a:buSzTx/>
              <a:buFontTx/>
              <a:buNone/>
            </a:pPr>
            <a:r>
              <a:rPr kumimoji="1" lang="en-US" altLang="zh-CN" sz="2000">
                <a:latin typeface="楷体_GB2312" pitchFamily="49" charset="-122"/>
              </a:rPr>
              <a:t>2</a:t>
            </a:r>
          </a:p>
          <a:p>
            <a:pPr algn="ctr" eaLnBrk="1" hangingPunct="1">
              <a:lnSpc>
                <a:spcPct val="110000"/>
              </a:lnSpc>
              <a:spcBef>
                <a:spcPct val="0"/>
              </a:spcBef>
              <a:buClrTx/>
              <a:buSzTx/>
              <a:buFontTx/>
              <a:buNone/>
            </a:pPr>
            <a:r>
              <a:rPr kumimoji="1" lang="en-US" altLang="zh-CN" sz="2000">
                <a:latin typeface="楷体_GB2312" pitchFamily="49" charset="-122"/>
              </a:rPr>
              <a:t>3</a:t>
            </a:r>
          </a:p>
          <a:p>
            <a:pPr algn="ctr" eaLnBrk="1" hangingPunct="1">
              <a:lnSpc>
                <a:spcPct val="110000"/>
              </a:lnSpc>
              <a:spcBef>
                <a:spcPct val="0"/>
              </a:spcBef>
              <a:buClrTx/>
              <a:buSzTx/>
              <a:buFontTx/>
              <a:buNone/>
            </a:pPr>
            <a:r>
              <a:rPr kumimoji="1" lang="en-US" altLang="zh-CN" sz="2000">
                <a:latin typeface="楷体_GB2312" pitchFamily="49" charset="-122"/>
              </a:rPr>
              <a:t>4</a:t>
            </a:r>
          </a:p>
          <a:p>
            <a:pPr algn="ctr" eaLnBrk="1" hangingPunct="1">
              <a:lnSpc>
                <a:spcPct val="110000"/>
              </a:lnSpc>
              <a:spcBef>
                <a:spcPct val="0"/>
              </a:spcBef>
              <a:buClrTx/>
              <a:buSzTx/>
              <a:buFontTx/>
              <a:buNone/>
            </a:pPr>
            <a:r>
              <a:rPr kumimoji="1" lang="en-US" altLang="zh-CN" sz="2000">
                <a:latin typeface="楷体_GB2312" pitchFamily="49" charset="-122"/>
              </a:rPr>
              <a:t>5</a:t>
            </a:r>
          </a:p>
          <a:p>
            <a:pPr algn="ctr" eaLnBrk="1" hangingPunct="1">
              <a:lnSpc>
                <a:spcPct val="110000"/>
              </a:lnSpc>
              <a:spcBef>
                <a:spcPct val="0"/>
              </a:spcBef>
              <a:buClrTx/>
              <a:buSzTx/>
              <a:buFontTx/>
              <a:buNone/>
            </a:pPr>
            <a:r>
              <a:rPr kumimoji="1" lang="en-US" altLang="zh-CN" sz="2000">
                <a:latin typeface="楷体_GB2312" pitchFamily="49" charset="-122"/>
              </a:rPr>
              <a:t>6</a:t>
            </a:r>
          </a:p>
          <a:p>
            <a:pPr algn="ctr" eaLnBrk="1" hangingPunct="1">
              <a:lnSpc>
                <a:spcPct val="110000"/>
              </a:lnSpc>
              <a:spcBef>
                <a:spcPct val="0"/>
              </a:spcBef>
              <a:buClrTx/>
              <a:buSzTx/>
              <a:buFontTx/>
              <a:buNone/>
            </a:pPr>
            <a:r>
              <a:rPr kumimoji="1" lang="en-US" altLang="zh-CN" sz="2000">
                <a:latin typeface="楷体_GB2312" pitchFamily="49" charset="-122"/>
              </a:rPr>
              <a:t>7</a:t>
            </a:r>
          </a:p>
          <a:p>
            <a:pPr algn="ctr" eaLnBrk="1" hangingPunct="1">
              <a:lnSpc>
                <a:spcPct val="110000"/>
              </a:lnSpc>
              <a:spcBef>
                <a:spcPct val="0"/>
              </a:spcBef>
              <a:buClrTx/>
              <a:buSzTx/>
              <a:buFontTx/>
              <a:buNone/>
            </a:pPr>
            <a:r>
              <a:rPr kumimoji="1" lang="en-US" altLang="zh-CN" sz="2000">
                <a:latin typeface="楷体_GB2312" pitchFamily="49" charset="-122"/>
              </a:rPr>
              <a:t>8</a:t>
            </a:r>
          </a:p>
          <a:p>
            <a:pPr algn="ctr" eaLnBrk="1" hangingPunct="1">
              <a:lnSpc>
                <a:spcPct val="110000"/>
              </a:lnSpc>
              <a:spcBef>
                <a:spcPct val="0"/>
              </a:spcBef>
              <a:buClrTx/>
              <a:buSzTx/>
              <a:buFontTx/>
              <a:buNone/>
            </a:pPr>
            <a:r>
              <a:rPr kumimoji="1" lang="en-US" altLang="zh-CN" sz="2000">
                <a:latin typeface="楷体_GB2312" pitchFamily="49" charset="-122"/>
              </a:rPr>
              <a:t>9</a:t>
            </a:r>
          </a:p>
          <a:p>
            <a:pPr algn="ctr" eaLnBrk="1" hangingPunct="1">
              <a:lnSpc>
                <a:spcPct val="110000"/>
              </a:lnSpc>
              <a:spcBef>
                <a:spcPct val="0"/>
              </a:spcBef>
              <a:buClrTx/>
              <a:buSzTx/>
              <a:buFontTx/>
              <a:buNone/>
            </a:pPr>
            <a:r>
              <a:rPr kumimoji="1" lang="en-US" altLang="zh-CN" sz="2000">
                <a:latin typeface="Times New Roman" panose="02020603050405020304" pitchFamily="18" charset="0"/>
              </a:rPr>
              <a:t>……</a:t>
            </a:r>
            <a:endParaRPr kumimoji="1" lang="en-US" altLang="zh-CN" sz="2000">
              <a:latin typeface="楷体_GB2312" pitchFamily="49" charset="-122"/>
            </a:endParaRPr>
          </a:p>
          <a:p>
            <a:pPr algn="ctr" eaLnBrk="1" hangingPunct="1">
              <a:lnSpc>
                <a:spcPct val="110000"/>
              </a:lnSpc>
              <a:spcBef>
                <a:spcPct val="0"/>
              </a:spcBef>
              <a:buClrTx/>
              <a:buSzTx/>
              <a:buFontTx/>
              <a:buNone/>
            </a:pPr>
            <a:r>
              <a:rPr kumimoji="1" lang="en-US" altLang="zh-CN" sz="2000">
                <a:latin typeface="楷体_GB2312" pitchFamily="49" charset="-122"/>
              </a:rPr>
              <a:t>20</a:t>
            </a:r>
          </a:p>
          <a:p>
            <a:pPr algn="ctr" eaLnBrk="1" hangingPunct="1">
              <a:lnSpc>
                <a:spcPct val="110000"/>
              </a:lnSpc>
              <a:spcBef>
                <a:spcPct val="0"/>
              </a:spcBef>
              <a:buClrTx/>
              <a:buSzTx/>
              <a:buFontTx/>
              <a:buNone/>
            </a:pPr>
            <a:r>
              <a:rPr kumimoji="1" lang="en-US" altLang="zh-CN" sz="2000">
                <a:latin typeface="楷体_GB2312" pitchFamily="49" charset="-122"/>
              </a:rPr>
              <a:t>21</a:t>
            </a:r>
          </a:p>
          <a:p>
            <a:pPr algn="ctr" eaLnBrk="1" hangingPunct="1">
              <a:lnSpc>
                <a:spcPct val="110000"/>
              </a:lnSpc>
              <a:spcBef>
                <a:spcPct val="0"/>
              </a:spcBef>
              <a:buClrTx/>
              <a:buSzTx/>
              <a:buFontTx/>
              <a:buNone/>
            </a:pPr>
            <a:r>
              <a:rPr kumimoji="1" lang="en-US" altLang="zh-CN" sz="2000">
                <a:latin typeface="楷体_GB2312" pitchFamily="49" charset="-122"/>
              </a:rPr>
              <a:t>22</a:t>
            </a:r>
          </a:p>
          <a:p>
            <a:pPr algn="ctr" eaLnBrk="1" hangingPunct="1">
              <a:lnSpc>
                <a:spcPct val="110000"/>
              </a:lnSpc>
              <a:spcBef>
                <a:spcPct val="0"/>
              </a:spcBef>
              <a:buClrTx/>
              <a:buSzTx/>
              <a:buFontTx/>
              <a:buNone/>
            </a:pPr>
            <a:r>
              <a:rPr kumimoji="1" lang="en-US" altLang="zh-CN" sz="2000">
                <a:latin typeface="楷体_GB2312" pitchFamily="49" charset="-122"/>
              </a:rPr>
              <a:t>23</a:t>
            </a:r>
          </a:p>
          <a:p>
            <a:pPr algn="ctr" eaLnBrk="1" hangingPunct="1">
              <a:lnSpc>
                <a:spcPct val="110000"/>
              </a:lnSpc>
              <a:spcBef>
                <a:spcPct val="0"/>
              </a:spcBef>
              <a:buClrTx/>
              <a:buSzTx/>
              <a:buFontTx/>
              <a:buNone/>
            </a:pPr>
            <a:r>
              <a:rPr kumimoji="1" lang="en-US" altLang="zh-CN" sz="2000">
                <a:latin typeface="Times New Roman" panose="02020603050405020304" pitchFamily="18" charset="0"/>
              </a:rPr>
              <a:t>……</a:t>
            </a:r>
            <a:endParaRPr kumimoji="1" lang="en-US" altLang="zh-CN" sz="2000">
              <a:latin typeface="楷体_GB2312" pitchFamily="49" charset="-122"/>
            </a:endParaRPr>
          </a:p>
        </p:txBody>
      </p:sp>
      <p:sp>
        <p:nvSpPr>
          <p:cNvPr id="11271" name="Text Box 5">
            <a:extLst>
              <a:ext uri="{FF2B5EF4-FFF2-40B4-BE49-F238E27FC236}">
                <a16:creationId xmlns:a16="http://schemas.microsoft.com/office/drawing/2014/main" id="{3E903230-9977-4CDA-BE0D-F3CD4B5746C8}"/>
              </a:ext>
            </a:extLst>
          </p:cNvPr>
          <p:cNvSpPr txBox="1">
            <a:spLocks noChangeArrowheads="1"/>
          </p:cNvSpPr>
          <p:nvPr/>
        </p:nvSpPr>
        <p:spPr bwMode="auto">
          <a:xfrm>
            <a:off x="6375400" y="1325563"/>
            <a:ext cx="1868488" cy="542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zh-CN" altLang="en-US" sz="2000">
                <a:solidFill>
                  <a:srgbClr val="FF0000"/>
                </a:solidFill>
                <a:latin typeface="楷体_GB2312" pitchFamily="49" charset="-122"/>
              </a:rPr>
              <a:t>单词值</a:t>
            </a:r>
          </a:p>
          <a:p>
            <a:pPr eaLnBrk="1" hangingPunct="1">
              <a:lnSpc>
                <a:spcPct val="110000"/>
              </a:lnSpc>
              <a:spcBef>
                <a:spcPct val="0"/>
              </a:spcBef>
              <a:buClrTx/>
              <a:buSzTx/>
              <a:buFontTx/>
              <a:buNone/>
            </a:pPr>
            <a:r>
              <a:rPr kumimoji="1" lang="zh-CN" altLang="en-US" sz="2000">
                <a:latin typeface="楷体_GB2312" pitchFamily="49" charset="-122"/>
              </a:rPr>
              <a:t>内部字符串</a:t>
            </a:r>
          </a:p>
          <a:p>
            <a:pPr eaLnBrk="1" hangingPunct="1">
              <a:lnSpc>
                <a:spcPct val="110000"/>
              </a:lnSpc>
              <a:spcBef>
                <a:spcPct val="0"/>
              </a:spcBef>
              <a:buClrTx/>
              <a:buSzTx/>
              <a:buFontTx/>
              <a:buNone/>
            </a:pPr>
            <a:r>
              <a:rPr kumimoji="1" lang="zh-CN" altLang="en-US" sz="2000">
                <a:latin typeface="楷体_GB2312" pitchFamily="49" charset="-122"/>
              </a:rPr>
              <a:t>整数值</a:t>
            </a:r>
          </a:p>
          <a:p>
            <a:pPr eaLnBrk="1" hangingPunct="1">
              <a:lnSpc>
                <a:spcPct val="110000"/>
              </a:lnSpc>
              <a:spcBef>
                <a:spcPct val="0"/>
              </a:spcBef>
              <a:buClrTx/>
              <a:buSzTx/>
              <a:buFontTx/>
              <a:buNone/>
            </a:pPr>
            <a:r>
              <a:rPr kumimoji="1" lang="zh-CN" altLang="en-US" sz="2000">
                <a:latin typeface="楷体_GB2312" pitchFamily="49" charset="-122"/>
              </a:rPr>
              <a:t>数值</a:t>
            </a:r>
          </a:p>
          <a:p>
            <a:pPr eaLnBrk="1" hangingPunct="1">
              <a:lnSpc>
                <a:spcPct val="110000"/>
              </a:lnSpc>
              <a:spcBef>
                <a:spcPct val="0"/>
              </a:spcBef>
              <a:buClrTx/>
              <a:buSzTx/>
              <a:buFontTx/>
              <a:buNone/>
            </a:pPr>
            <a:r>
              <a:rPr kumimoji="1" lang="en-US" altLang="zh-CN" sz="2000">
                <a:latin typeface="楷体_GB2312" pitchFamily="49" charset="-122"/>
              </a:rPr>
              <a:t>0 </a:t>
            </a:r>
            <a:r>
              <a:rPr kumimoji="1" lang="zh-CN" altLang="en-US" sz="2000">
                <a:latin typeface="楷体_GB2312" pitchFamily="49" charset="-122"/>
              </a:rPr>
              <a:t>或 </a:t>
            </a:r>
            <a:r>
              <a:rPr kumimoji="1" lang="en-US" altLang="zh-CN" sz="2000">
                <a:latin typeface="楷体_GB2312" pitchFamily="49" charset="-122"/>
              </a:rPr>
              <a:t>1</a:t>
            </a:r>
          </a:p>
          <a:p>
            <a:pPr eaLnBrk="1" hangingPunct="1">
              <a:lnSpc>
                <a:spcPct val="110000"/>
              </a:lnSpc>
              <a:spcBef>
                <a:spcPct val="0"/>
              </a:spcBef>
              <a:buClrTx/>
              <a:buSzTx/>
              <a:buFontTx/>
              <a:buNone/>
            </a:pPr>
            <a:r>
              <a:rPr kumimoji="1" lang="zh-CN" altLang="en-US" sz="2000">
                <a:latin typeface="楷体_GB2312" pitchFamily="49" charset="-122"/>
              </a:rPr>
              <a:t>内部字符串</a:t>
            </a:r>
          </a:p>
          <a:p>
            <a:pPr eaLnBrk="1" hangingPunct="1">
              <a:lnSpc>
                <a:spcPct val="110000"/>
              </a:lnSpc>
              <a:spcBef>
                <a:spcPct val="0"/>
              </a:spcBef>
              <a:buClrTx/>
              <a:buSzTx/>
              <a:buFontTx/>
              <a:buNone/>
            </a:pPr>
            <a:r>
              <a:rPr kumimoji="1" lang="en-US" altLang="zh-CN" sz="2000">
                <a:latin typeface="楷体_GB2312" pitchFamily="49" charset="-122"/>
              </a:rPr>
              <a:t>-</a:t>
            </a:r>
          </a:p>
          <a:p>
            <a:pPr eaLnBrk="1" hangingPunct="1">
              <a:lnSpc>
                <a:spcPct val="110000"/>
              </a:lnSpc>
              <a:spcBef>
                <a:spcPct val="0"/>
              </a:spcBef>
              <a:buClrTx/>
              <a:buSzTx/>
              <a:buFontTx/>
              <a:buNone/>
            </a:pPr>
            <a:r>
              <a:rPr kumimoji="1" lang="en-US" altLang="zh-CN" sz="2000">
                <a:latin typeface="楷体_GB2312" pitchFamily="49" charset="-122"/>
              </a:rPr>
              <a:t>-</a:t>
            </a:r>
          </a:p>
          <a:p>
            <a:pPr eaLnBrk="1" hangingPunct="1">
              <a:lnSpc>
                <a:spcPct val="110000"/>
              </a:lnSpc>
              <a:spcBef>
                <a:spcPct val="0"/>
              </a:spcBef>
              <a:buClrTx/>
              <a:buSzTx/>
              <a:buFontTx/>
              <a:buNone/>
            </a:pPr>
            <a:r>
              <a:rPr kumimoji="1" lang="en-US" altLang="zh-CN" sz="2000">
                <a:latin typeface="楷体_GB2312" pitchFamily="49" charset="-122"/>
              </a:rPr>
              <a:t>-</a:t>
            </a:r>
          </a:p>
          <a:p>
            <a:pPr eaLnBrk="1" hangingPunct="1">
              <a:lnSpc>
                <a:spcPct val="110000"/>
              </a:lnSpc>
              <a:spcBef>
                <a:spcPct val="0"/>
              </a:spcBef>
              <a:buClrTx/>
              <a:buSzTx/>
              <a:buFontTx/>
              <a:buNone/>
            </a:pPr>
            <a:r>
              <a:rPr kumimoji="1" lang="en-US" altLang="zh-CN" sz="2000">
                <a:latin typeface="楷体_GB2312" pitchFamily="49" charset="-122"/>
              </a:rPr>
              <a:t>-</a:t>
            </a:r>
          </a:p>
          <a:p>
            <a:pPr eaLnBrk="1" hangingPunct="1">
              <a:lnSpc>
                <a:spcPct val="110000"/>
              </a:lnSpc>
              <a:spcBef>
                <a:spcPct val="0"/>
              </a:spcBef>
              <a:buClrTx/>
              <a:buSzTx/>
              <a:buFontTx/>
              <a:buNone/>
            </a:pPr>
            <a:r>
              <a:rPr kumimoji="1" lang="en-US" altLang="zh-CN" sz="2000">
                <a:latin typeface="Times New Roman" panose="02020603050405020304" pitchFamily="18" charset="0"/>
              </a:rPr>
              <a:t>……</a:t>
            </a:r>
            <a:endParaRPr kumimoji="1" lang="en-US" altLang="zh-CN" sz="2000">
              <a:latin typeface="楷体_GB2312" pitchFamily="49" charset="-122"/>
            </a:endParaRPr>
          </a:p>
          <a:p>
            <a:pPr eaLnBrk="1" hangingPunct="1">
              <a:lnSpc>
                <a:spcPct val="110000"/>
              </a:lnSpc>
              <a:spcBef>
                <a:spcPct val="0"/>
              </a:spcBef>
              <a:buClrTx/>
              <a:buSzTx/>
              <a:buFontTx/>
              <a:buNone/>
            </a:pPr>
            <a:r>
              <a:rPr kumimoji="1" lang="en-US" altLang="zh-CN" sz="2000">
                <a:latin typeface="楷体_GB2312" pitchFamily="49" charset="-122"/>
              </a:rPr>
              <a:t>-</a:t>
            </a:r>
          </a:p>
          <a:p>
            <a:pPr eaLnBrk="1" hangingPunct="1">
              <a:lnSpc>
                <a:spcPct val="110000"/>
              </a:lnSpc>
              <a:spcBef>
                <a:spcPct val="0"/>
              </a:spcBef>
              <a:buClrTx/>
              <a:buSzTx/>
              <a:buFontTx/>
              <a:buNone/>
            </a:pPr>
            <a:r>
              <a:rPr kumimoji="1" lang="en-US" altLang="zh-CN" sz="2000">
                <a:latin typeface="楷体_GB2312" pitchFamily="49" charset="-122"/>
              </a:rPr>
              <a:t>-</a:t>
            </a:r>
          </a:p>
          <a:p>
            <a:pPr eaLnBrk="1" hangingPunct="1">
              <a:lnSpc>
                <a:spcPct val="110000"/>
              </a:lnSpc>
              <a:spcBef>
                <a:spcPct val="0"/>
              </a:spcBef>
              <a:buClrTx/>
              <a:buSzTx/>
              <a:buFontTx/>
              <a:buNone/>
            </a:pPr>
            <a:r>
              <a:rPr kumimoji="1" lang="en-US" altLang="zh-CN" sz="2000">
                <a:latin typeface="楷体_GB2312" pitchFamily="49" charset="-122"/>
              </a:rPr>
              <a:t>-</a:t>
            </a:r>
          </a:p>
          <a:p>
            <a:pPr eaLnBrk="1" hangingPunct="1">
              <a:lnSpc>
                <a:spcPct val="110000"/>
              </a:lnSpc>
              <a:spcBef>
                <a:spcPct val="0"/>
              </a:spcBef>
              <a:buClrTx/>
              <a:buSzTx/>
              <a:buFontTx/>
              <a:buNone/>
            </a:pPr>
            <a:r>
              <a:rPr kumimoji="1" lang="en-US" altLang="zh-CN" sz="2000">
                <a:latin typeface="楷体_GB2312" pitchFamily="49" charset="-122"/>
              </a:rPr>
              <a:t>-</a:t>
            </a:r>
          </a:p>
          <a:p>
            <a:pPr eaLnBrk="1" hangingPunct="1">
              <a:lnSpc>
                <a:spcPct val="110000"/>
              </a:lnSpc>
              <a:spcBef>
                <a:spcPct val="0"/>
              </a:spcBef>
              <a:buClrTx/>
              <a:buSzTx/>
              <a:buFontTx/>
              <a:buNone/>
            </a:pPr>
            <a:r>
              <a:rPr kumimoji="1" lang="en-US" altLang="zh-CN" sz="2000">
                <a:latin typeface="楷体_GB2312" pitchFamily="49" charset="-122"/>
              </a:rPr>
              <a:t>-</a:t>
            </a:r>
          </a:p>
        </p:txBody>
      </p:sp>
      <p:sp>
        <p:nvSpPr>
          <p:cNvPr id="11272" name="Line 6">
            <a:extLst>
              <a:ext uri="{FF2B5EF4-FFF2-40B4-BE49-F238E27FC236}">
                <a16:creationId xmlns:a16="http://schemas.microsoft.com/office/drawing/2014/main" id="{B54BECFB-126A-4734-B029-76C4E90078AA}"/>
              </a:ext>
            </a:extLst>
          </p:cNvPr>
          <p:cNvSpPr>
            <a:spLocks noChangeShapeType="1"/>
          </p:cNvSpPr>
          <p:nvPr/>
        </p:nvSpPr>
        <p:spPr bwMode="auto">
          <a:xfrm>
            <a:off x="1270000" y="1701800"/>
            <a:ext cx="67056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圆角矩形标注 1">
            <a:extLst>
              <a:ext uri="{FF2B5EF4-FFF2-40B4-BE49-F238E27FC236}">
                <a16:creationId xmlns:a16="http://schemas.microsoft.com/office/drawing/2014/main" id="{1122F71F-28CD-47BB-B910-69DC6C12CF5E}"/>
              </a:ext>
            </a:extLst>
          </p:cNvPr>
          <p:cNvSpPr>
            <a:spLocks noChangeArrowheads="1"/>
          </p:cNvSpPr>
          <p:nvPr/>
        </p:nvSpPr>
        <p:spPr bwMode="auto">
          <a:xfrm>
            <a:off x="1952625" y="2551113"/>
            <a:ext cx="3384550" cy="1512887"/>
          </a:xfrm>
          <a:prstGeom prst="wedgeRoundRectCallout">
            <a:avLst>
              <a:gd name="adj1" fmla="val -20833"/>
              <a:gd name="adj2" fmla="val 62500"/>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600" b="0">
                <a:ea typeface="宋体" panose="02010600030101010101" pitchFamily="2" charset="-122"/>
              </a:rPr>
              <a:t>也可采用宏定义的形式来给出单词的种别码，如教材</a:t>
            </a:r>
            <a:r>
              <a:rPr lang="en-US" altLang="zh-CN" sz="2600" b="0">
                <a:ea typeface="宋体" panose="02010600030101010101" pitchFamily="2" charset="-122"/>
              </a:rPr>
              <a:t>P66</a:t>
            </a:r>
            <a:r>
              <a:rPr lang="zh-CN" altLang="en-US" sz="2600" b="0">
                <a:ea typeface="宋体" panose="02010600030101010101" pitchFamily="2" charset="-122"/>
              </a:rPr>
              <a:t>表</a:t>
            </a:r>
            <a:r>
              <a:rPr lang="en-US" altLang="zh-CN" sz="2600" b="0">
                <a:ea typeface="宋体" panose="02010600030101010101" pitchFamily="2" charset="-122"/>
              </a:rPr>
              <a:t>3.1</a:t>
            </a:r>
            <a:endParaRPr lang="zh-CN" altLang="en-US" sz="2600" b="0">
              <a:ea typeface="宋体" panose="02010600030101010101" pitchFamily="2" charset="-122"/>
            </a:endParaRPr>
          </a:p>
        </p:txBody>
      </p:sp>
      <p:sp>
        <p:nvSpPr>
          <p:cNvPr id="11274" name="左大括号 2">
            <a:extLst>
              <a:ext uri="{FF2B5EF4-FFF2-40B4-BE49-F238E27FC236}">
                <a16:creationId xmlns:a16="http://schemas.microsoft.com/office/drawing/2014/main" id="{78B1061C-70A1-4DFA-BC98-417BDB7A4A62}"/>
              </a:ext>
            </a:extLst>
          </p:cNvPr>
          <p:cNvSpPr>
            <a:spLocks/>
          </p:cNvSpPr>
          <p:nvPr/>
        </p:nvSpPr>
        <p:spPr bwMode="auto">
          <a:xfrm>
            <a:off x="1104900" y="1701800"/>
            <a:ext cx="298450" cy="1511300"/>
          </a:xfrm>
          <a:prstGeom prst="leftBrace">
            <a:avLst>
              <a:gd name="adj1" fmla="val 8322"/>
              <a:gd name="adj2" fmla="val 50000"/>
            </a:avLst>
          </a:prstGeom>
          <a:noFill/>
          <a:ln w="9525" algn="ctr">
            <a:solidFill>
              <a:schemeClr val="tx1"/>
            </a:solidFill>
            <a:round/>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11275" name="TextBox 3">
            <a:extLst>
              <a:ext uri="{FF2B5EF4-FFF2-40B4-BE49-F238E27FC236}">
                <a16:creationId xmlns:a16="http://schemas.microsoft.com/office/drawing/2014/main" id="{1E83CAB4-E293-4615-8D2B-7FE1AD8BD7EC}"/>
              </a:ext>
            </a:extLst>
          </p:cNvPr>
          <p:cNvSpPr txBox="1">
            <a:spLocks noChangeArrowheads="1"/>
          </p:cNvSpPr>
          <p:nvPr/>
        </p:nvSpPr>
        <p:spPr bwMode="auto">
          <a:xfrm>
            <a:off x="161925" y="1674813"/>
            <a:ext cx="881063"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1800">
                <a:solidFill>
                  <a:srgbClr val="FF0000"/>
                </a:solidFill>
                <a:ea typeface="宋体" panose="02010600030101010101" pitchFamily="2" charset="-122"/>
              </a:rPr>
              <a:t>标识符</a:t>
            </a:r>
            <a:endParaRPr lang="en-US" altLang="zh-CN" sz="1800">
              <a:solidFill>
                <a:srgbClr val="FF0000"/>
              </a:solidFill>
              <a:ea typeface="宋体" panose="02010600030101010101" pitchFamily="2" charset="-122"/>
            </a:endParaRPr>
          </a:p>
          <a:p>
            <a:pPr eaLnBrk="1" hangingPunct="1">
              <a:spcBef>
                <a:spcPct val="0"/>
              </a:spcBef>
              <a:buClrTx/>
              <a:buSzTx/>
              <a:buFontTx/>
              <a:buNone/>
            </a:pPr>
            <a:r>
              <a:rPr lang="zh-CN" altLang="en-US" sz="1800">
                <a:solidFill>
                  <a:srgbClr val="FF0000"/>
                </a:solidFill>
                <a:ea typeface="宋体" panose="02010600030101010101" pitchFamily="2" charset="-122"/>
              </a:rPr>
              <a:t>和变量</a:t>
            </a:r>
            <a:endParaRPr lang="en-US" altLang="zh-CN" sz="1800">
              <a:solidFill>
                <a:srgbClr val="FF0000"/>
              </a:solidFill>
              <a:ea typeface="宋体" panose="02010600030101010101" pitchFamily="2" charset="-122"/>
            </a:endParaRPr>
          </a:p>
          <a:p>
            <a:pPr eaLnBrk="1" hangingPunct="1">
              <a:spcBef>
                <a:spcPct val="0"/>
              </a:spcBef>
              <a:buClrTx/>
              <a:buSzTx/>
              <a:buFontTx/>
              <a:buNone/>
            </a:pPr>
            <a:r>
              <a:rPr lang="zh-CN" altLang="en-US" sz="1800">
                <a:solidFill>
                  <a:srgbClr val="FF0000"/>
                </a:solidFill>
                <a:ea typeface="宋体" panose="02010600030101010101" pitchFamily="2" charset="-122"/>
              </a:rPr>
              <a:t>仍然采</a:t>
            </a:r>
            <a:endParaRPr lang="en-US" altLang="zh-CN" sz="1800">
              <a:solidFill>
                <a:srgbClr val="FF0000"/>
              </a:solidFill>
              <a:ea typeface="宋体" panose="02010600030101010101" pitchFamily="2" charset="-122"/>
            </a:endParaRPr>
          </a:p>
          <a:p>
            <a:pPr eaLnBrk="1" hangingPunct="1">
              <a:spcBef>
                <a:spcPct val="0"/>
              </a:spcBef>
              <a:buClrTx/>
              <a:buSzTx/>
              <a:buFontTx/>
              <a:buNone/>
            </a:pPr>
            <a:r>
              <a:rPr lang="zh-CN" altLang="en-US" sz="1800">
                <a:solidFill>
                  <a:srgbClr val="FF0000"/>
                </a:solidFill>
                <a:ea typeface="宋体" panose="02010600030101010101" pitchFamily="2" charset="-122"/>
              </a:rPr>
              <a:t>用单词</a:t>
            </a:r>
            <a:endParaRPr lang="en-US" altLang="zh-CN" sz="1800">
              <a:solidFill>
                <a:srgbClr val="FF0000"/>
              </a:solidFill>
              <a:ea typeface="宋体" panose="02010600030101010101" pitchFamily="2" charset="-122"/>
            </a:endParaRPr>
          </a:p>
          <a:p>
            <a:pPr eaLnBrk="1" hangingPunct="1">
              <a:spcBef>
                <a:spcPct val="0"/>
              </a:spcBef>
              <a:buClrTx/>
              <a:buSzTx/>
              <a:buFontTx/>
              <a:buNone/>
            </a:pPr>
            <a:r>
              <a:rPr lang="zh-CN" altLang="en-US" sz="1800">
                <a:solidFill>
                  <a:srgbClr val="FF0000"/>
                </a:solidFill>
                <a:ea typeface="宋体" panose="02010600030101010101" pitchFamily="2" charset="-122"/>
              </a:rPr>
              <a:t>种类分</a:t>
            </a:r>
            <a:endParaRPr lang="en-US" altLang="zh-CN" sz="1800">
              <a:solidFill>
                <a:srgbClr val="FF0000"/>
              </a:solidFill>
              <a:ea typeface="宋体" panose="02010600030101010101" pitchFamily="2" charset="-122"/>
            </a:endParaRPr>
          </a:p>
          <a:p>
            <a:pPr eaLnBrk="1" hangingPunct="1">
              <a:spcBef>
                <a:spcPct val="0"/>
              </a:spcBef>
              <a:buClrTx/>
              <a:buSzTx/>
              <a:buFontTx/>
              <a:buNone/>
            </a:pPr>
            <a:r>
              <a:rPr lang="zh-CN" altLang="en-US" sz="1800">
                <a:solidFill>
                  <a:srgbClr val="FF0000"/>
                </a:solidFill>
                <a:ea typeface="宋体" panose="02010600030101010101" pitchFamily="2" charset="-122"/>
              </a:rPr>
              <a:t>类</a:t>
            </a:r>
          </a:p>
        </p:txBody>
      </p:sp>
      <p:sp>
        <p:nvSpPr>
          <p:cNvPr id="11276" name="左大括号 11">
            <a:extLst>
              <a:ext uri="{FF2B5EF4-FFF2-40B4-BE49-F238E27FC236}">
                <a16:creationId xmlns:a16="http://schemas.microsoft.com/office/drawing/2014/main" id="{A27747DE-6D57-43A2-8C45-907E9F68EE37}"/>
              </a:ext>
            </a:extLst>
          </p:cNvPr>
          <p:cNvSpPr>
            <a:spLocks/>
          </p:cNvSpPr>
          <p:nvPr/>
        </p:nvSpPr>
        <p:spPr bwMode="auto">
          <a:xfrm>
            <a:off x="1133475" y="3429000"/>
            <a:ext cx="298450" cy="3095625"/>
          </a:xfrm>
          <a:prstGeom prst="leftBrace">
            <a:avLst>
              <a:gd name="adj1" fmla="val 8307"/>
              <a:gd name="adj2" fmla="val 50000"/>
            </a:avLst>
          </a:prstGeom>
          <a:noFill/>
          <a:ln w="9525" algn="ctr">
            <a:solidFill>
              <a:schemeClr val="tx1"/>
            </a:solidFill>
            <a:round/>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11277" name="TextBox 12">
            <a:extLst>
              <a:ext uri="{FF2B5EF4-FFF2-40B4-BE49-F238E27FC236}">
                <a16:creationId xmlns:a16="http://schemas.microsoft.com/office/drawing/2014/main" id="{A30BA77F-908B-4AE1-82C5-263A8073D260}"/>
              </a:ext>
            </a:extLst>
          </p:cNvPr>
          <p:cNvSpPr txBox="1">
            <a:spLocks noChangeArrowheads="1"/>
          </p:cNvSpPr>
          <p:nvPr/>
        </p:nvSpPr>
        <p:spPr bwMode="auto">
          <a:xfrm>
            <a:off x="179388" y="4292600"/>
            <a:ext cx="88265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1800">
                <a:solidFill>
                  <a:srgbClr val="FF0000"/>
                </a:solidFill>
                <a:ea typeface="宋体" panose="02010600030101010101" pitchFamily="2" charset="-122"/>
              </a:rPr>
              <a:t>关键字</a:t>
            </a:r>
            <a:endParaRPr lang="en-US" altLang="zh-CN" sz="1800">
              <a:solidFill>
                <a:srgbClr val="FF0000"/>
              </a:solidFill>
              <a:ea typeface="宋体" panose="02010600030101010101" pitchFamily="2" charset="-122"/>
            </a:endParaRPr>
          </a:p>
          <a:p>
            <a:pPr eaLnBrk="1" hangingPunct="1">
              <a:spcBef>
                <a:spcPct val="0"/>
              </a:spcBef>
              <a:buClrTx/>
              <a:buSzTx/>
              <a:buFontTx/>
              <a:buNone/>
            </a:pPr>
            <a:r>
              <a:rPr lang="zh-CN" altLang="en-US" sz="1800">
                <a:solidFill>
                  <a:srgbClr val="FF0000"/>
                </a:solidFill>
                <a:ea typeface="宋体" panose="02010600030101010101" pitchFamily="2" charset="-122"/>
              </a:rPr>
              <a:t>运算符</a:t>
            </a:r>
            <a:endParaRPr lang="en-US" altLang="zh-CN" sz="1800">
              <a:solidFill>
                <a:srgbClr val="FF0000"/>
              </a:solidFill>
              <a:ea typeface="宋体" panose="02010600030101010101" pitchFamily="2" charset="-122"/>
            </a:endParaRPr>
          </a:p>
          <a:p>
            <a:pPr eaLnBrk="1" hangingPunct="1">
              <a:spcBef>
                <a:spcPct val="0"/>
              </a:spcBef>
              <a:buClrTx/>
              <a:buSzTx/>
              <a:buFontTx/>
              <a:buNone/>
            </a:pPr>
            <a:r>
              <a:rPr lang="zh-CN" altLang="en-US" sz="1800">
                <a:solidFill>
                  <a:srgbClr val="FF0000"/>
                </a:solidFill>
                <a:ea typeface="宋体" panose="02010600030101010101" pitchFamily="2" charset="-122"/>
              </a:rPr>
              <a:t>和分界</a:t>
            </a:r>
            <a:endParaRPr lang="en-US" altLang="zh-CN" sz="1800">
              <a:solidFill>
                <a:srgbClr val="FF0000"/>
              </a:solidFill>
              <a:ea typeface="宋体" panose="02010600030101010101" pitchFamily="2" charset="-122"/>
            </a:endParaRPr>
          </a:p>
          <a:p>
            <a:pPr eaLnBrk="1" hangingPunct="1">
              <a:spcBef>
                <a:spcPct val="0"/>
              </a:spcBef>
              <a:buClrTx/>
              <a:buSzTx/>
              <a:buFontTx/>
              <a:buNone/>
            </a:pPr>
            <a:r>
              <a:rPr lang="zh-CN" altLang="en-US" sz="1800">
                <a:solidFill>
                  <a:srgbClr val="FF0000"/>
                </a:solidFill>
                <a:ea typeface="宋体" panose="02010600030101010101" pitchFamily="2" charset="-122"/>
              </a:rPr>
              <a:t>符一符</a:t>
            </a:r>
            <a:endParaRPr lang="en-US" altLang="zh-CN" sz="1800">
              <a:solidFill>
                <a:srgbClr val="FF0000"/>
              </a:solidFill>
              <a:ea typeface="宋体" panose="02010600030101010101" pitchFamily="2" charset="-122"/>
            </a:endParaRPr>
          </a:p>
          <a:p>
            <a:pPr eaLnBrk="1" hangingPunct="1">
              <a:spcBef>
                <a:spcPct val="0"/>
              </a:spcBef>
              <a:buClrTx/>
              <a:buSzTx/>
              <a:buFontTx/>
              <a:buNone/>
            </a:pPr>
            <a:r>
              <a:rPr lang="zh-CN" altLang="en-US" sz="1800">
                <a:solidFill>
                  <a:srgbClr val="FF0000"/>
                </a:solidFill>
                <a:ea typeface="宋体" panose="02010600030101010101" pitchFamily="2" charset="-122"/>
              </a:rPr>
              <a:t>一类</a:t>
            </a:r>
          </a:p>
        </p:txBody>
      </p:sp>
      <p:sp>
        <p:nvSpPr>
          <p:cNvPr id="11278" name="右大括号 4">
            <a:extLst>
              <a:ext uri="{FF2B5EF4-FFF2-40B4-BE49-F238E27FC236}">
                <a16:creationId xmlns:a16="http://schemas.microsoft.com/office/drawing/2014/main" id="{16F271EF-741F-4723-A7FD-A70FF2EF88B8}"/>
              </a:ext>
            </a:extLst>
          </p:cNvPr>
          <p:cNvSpPr>
            <a:spLocks/>
          </p:cNvSpPr>
          <p:nvPr/>
        </p:nvSpPr>
        <p:spPr bwMode="auto">
          <a:xfrm>
            <a:off x="6948488" y="3429000"/>
            <a:ext cx="719137" cy="3313113"/>
          </a:xfrm>
          <a:prstGeom prst="rightBrace">
            <a:avLst>
              <a:gd name="adj1" fmla="val 8340"/>
              <a:gd name="adj2" fmla="val 50000"/>
            </a:avLst>
          </a:prstGeom>
          <a:noFill/>
          <a:ln w="9525" algn="ctr">
            <a:solidFill>
              <a:schemeClr val="tx1"/>
            </a:solidFill>
            <a:round/>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11279" name="TextBox 14">
            <a:extLst>
              <a:ext uri="{FF2B5EF4-FFF2-40B4-BE49-F238E27FC236}">
                <a16:creationId xmlns:a16="http://schemas.microsoft.com/office/drawing/2014/main" id="{FD1F2647-416B-49C0-B84D-C975FCDB766E}"/>
              </a:ext>
            </a:extLst>
          </p:cNvPr>
          <p:cNvSpPr txBox="1">
            <a:spLocks noChangeArrowheads="1"/>
          </p:cNvSpPr>
          <p:nvPr/>
        </p:nvSpPr>
        <p:spPr bwMode="auto">
          <a:xfrm>
            <a:off x="7740650" y="4194175"/>
            <a:ext cx="111442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1800">
                <a:solidFill>
                  <a:srgbClr val="FF0000"/>
                </a:solidFill>
                <a:ea typeface="宋体" panose="02010600030101010101" pitchFamily="2" charset="-122"/>
              </a:rPr>
              <a:t>采用一</a:t>
            </a:r>
            <a:endParaRPr lang="en-US" altLang="zh-CN" sz="1800">
              <a:solidFill>
                <a:srgbClr val="FF0000"/>
              </a:solidFill>
              <a:ea typeface="宋体" panose="02010600030101010101" pitchFamily="2" charset="-122"/>
            </a:endParaRPr>
          </a:p>
          <a:p>
            <a:pPr eaLnBrk="1" hangingPunct="1">
              <a:spcBef>
                <a:spcPct val="0"/>
              </a:spcBef>
              <a:buClrTx/>
              <a:buSzTx/>
              <a:buFontTx/>
              <a:buNone/>
            </a:pPr>
            <a:r>
              <a:rPr lang="zh-CN" altLang="en-US" sz="1800">
                <a:solidFill>
                  <a:srgbClr val="FF0000"/>
                </a:solidFill>
                <a:ea typeface="宋体" panose="02010600030101010101" pitchFamily="2" charset="-122"/>
              </a:rPr>
              <a:t>符一类</a:t>
            </a:r>
            <a:endParaRPr lang="en-US" altLang="zh-CN" sz="1800">
              <a:solidFill>
                <a:srgbClr val="FF0000"/>
              </a:solidFill>
              <a:ea typeface="宋体" panose="02010600030101010101" pitchFamily="2" charset="-122"/>
            </a:endParaRPr>
          </a:p>
          <a:p>
            <a:pPr eaLnBrk="1" hangingPunct="1">
              <a:spcBef>
                <a:spcPct val="0"/>
              </a:spcBef>
              <a:buClrTx/>
              <a:buSzTx/>
              <a:buFontTx/>
              <a:buNone/>
            </a:pPr>
            <a:r>
              <a:rPr lang="zh-CN" altLang="en-US" sz="1800">
                <a:solidFill>
                  <a:srgbClr val="FF0000"/>
                </a:solidFill>
                <a:ea typeface="宋体" panose="02010600030101010101" pitchFamily="2" charset="-122"/>
              </a:rPr>
              <a:t>的单词，</a:t>
            </a:r>
            <a:endParaRPr lang="en-US" altLang="zh-CN" sz="1800">
              <a:solidFill>
                <a:srgbClr val="FF0000"/>
              </a:solidFill>
              <a:ea typeface="宋体" panose="02010600030101010101" pitchFamily="2" charset="-122"/>
            </a:endParaRPr>
          </a:p>
          <a:p>
            <a:pPr eaLnBrk="1" hangingPunct="1">
              <a:spcBef>
                <a:spcPct val="0"/>
              </a:spcBef>
              <a:buClrTx/>
              <a:buSzTx/>
              <a:buFontTx/>
              <a:buNone/>
            </a:pPr>
            <a:r>
              <a:rPr lang="zh-CN" altLang="en-US" sz="1800">
                <a:solidFill>
                  <a:srgbClr val="FF0000"/>
                </a:solidFill>
                <a:ea typeface="宋体" panose="02010600030101010101" pitchFamily="2" charset="-122"/>
              </a:rPr>
              <a:t>其二元</a:t>
            </a:r>
            <a:endParaRPr lang="en-US" altLang="zh-CN" sz="1800">
              <a:solidFill>
                <a:srgbClr val="FF0000"/>
              </a:solidFill>
              <a:ea typeface="宋体" panose="02010600030101010101" pitchFamily="2" charset="-122"/>
            </a:endParaRPr>
          </a:p>
          <a:p>
            <a:pPr eaLnBrk="1" hangingPunct="1">
              <a:spcBef>
                <a:spcPct val="0"/>
              </a:spcBef>
              <a:buClrTx/>
              <a:buSzTx/>
              <a:buFontTx/>
              <a:buNone/>
            </a:pPr>
            <a:r>
              <a:rPr lang="zh-CN" altLang="en-US" sz="1800">
                <a:solidFill>
                  <a:srgbClr val="FF0000"/>
                </a:solidFill>
                <a:ea typeface="宋体" panose="02010600030101010101" pitchFamily="2" charset="-122"/>
              </a:rPr>
              <a:t>组单词</a:t>
            </a:r>
            <a:endParaRPr lang="en-US" altLang="zh-CN" sz="1800">
              <a:solidFill>
                <a:srgbClr val="FF0000"/>
              </a:solidFill>
              <a:ea typeface="宋体" panose="02010600030101010101" pitchFamily="2" charset="-122"/>
            </a:endParaRPr>
          </a:p>
          <a:p>
            <a:pPr eaLnBrk="1" hangingPunct="1">
              <a:spcBef>
                <a:spcPct val="0"/>
              </a:spcBef>
              <a:buClrTx/>
              <a:buSzTx/>
              <a:buFontTx/>
              <a:buNone/>
            </a:pPr>
            <a:r>
              <a:rPr lang="zh-CN" altLang="en-US" sz="1800">
                <a:solidFill>
                  <a:srgbClr val="FF0000"/>
                </a:solidFill>
                <a:ea typeface="宋体" panose="02010600030101010101" pitchFamily="2" charset="-122"/>
              </a:rPr>
              <a:t>值为空</a:t>
            </a:r>
            <a:endParaRPr lang="en-US" altLang="zh-CN" sz="1800">
              <a:solidFill>
                <a:srgbClr val="FF0000"/>
              </a:solidFill>
              <a:ea typeface="宋体" panose="02010600030101010101" pitchFamily="2" charset="-122"/>
            </a:endParaRPr>
          </a:p>
          <a:p>
            <a:pPr eaLnBrk="1" hangingPunct="1">
              <a:spcBef>
                <a:spcPct val="0"/>
              </a:spcBef>
              <a:buClrTx/>
              <a:buSzTx/>
              <a:buFontTx/>
              <a:buNone/>
            </a:pPr>
            <a:endParaRPr lang="zh-CN" altLang="en-US" sz="1800">
              <a:solidFill>
                <a:srgbClr val="FF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3">
            <a:extLst>
              <a:ext uri="{FF2B5EF4-FFF2-40B4-BE49-F238E27FC236}">
                <a16:creationId xmlns:a16="http://schemas.microsoft.com/office/drawing/2014/main" id="{5F9B797C-6B85-4697-A4EE-A7AD190270B3}"/>
              </a:ext>
            </a:extLst>
          </p:cNvPr>
          <p:cNvSpPr>
            <a:spLocks noGrp="1"/>
          </p:cNvSpPr>
          <p:nvPr>
            <p:ph type="dt" sz="quarter" idx="10"/>
          </p:nvPr>
        </p:nvSpPr>
        <p:spPr>
          <a:xfrm>
            <a:off x="457200" y="6245225"/>
            <a:ext cx="2133600" cy="476250"/>
          </a:xfrm>
          <a:ln>
            <a:miter lim="800000"/>
            <a:headEnd/>
            <a:tailEnd/>
          </a:ln>
        </p:spPr>
        <p:txBody>
          <a:bodyPr anchor="t"/>
          <a:lstStyle/>
          <a:p>
            <a:pPr>
              <a:defRPr/>
            </a:pPr>
            <a:fld id="{8F7908CB-DB6B-4620-8AD7-501093F8B3CF}" type="datetime1">
              <a:rPr lang="zh-CN" altLang="en-US">
                <a:latin typeface="+mn-lt"/>
              </a:rPr>
              <a:pPr>
                <a:defRPr/>
              </a:pPr>
              <a:t>2020/12/14</a:t>
            </a:fld>
            <a:endParaRPr lang="en-US" altLang="zh-CN">
              <a:latin typeface="+mn-lt"/>
            </a:endParaRPr>
          </a:p>
        </p:txBody>
      </p:sp>
      <p:sp>
        <p:nvSpPr>
          <p:cNvPr id="76803" name="灯片编号占位符 5">
            <a:extLst>
              <a:ext uri="{FF2B5EF4-FFF2-40B4-BE49-F238E27FC236}">
                <a16:creationId xmlns:a16="http://schemas.microsoft.com/office/drawing/2014/main" id="{6CEDDDCE-C144-4F34-B917-B9F7164D987E}"/>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0946B0E-51D3-456D-AD37-C23639713928}" type="slidenum">
              <a:rPr lang="en-US" altLang="zh-CN" sz="1400" b="0">
                <a:ea typeface="宋体" panose="02010600030101010101" pitchFamily="2" charset="-122"/>
              </a:rPr>
              <a:pPr>
                <a:spcBef>
                  <a:spcPct val="0"/>
                </a:spcBef>
                <a:buClrTx/>
                <a:buSzTx/>
                <a:buFontTx/>
                <a:buNone/>
              </a:pPr>
              <a:t>70</a:t>
            </a:fld>
            <a:endParaRPr lang="en-US" altLang="zh-CN" sz="1400" b="0">
              <a:ea typeface="宋体" panose="02010600030101010101" pitchFamily="2" charset="-122"/>
            </a:endParaRPr>
          </a:p>
        </p:txBody>
      </p:sp>
      <p:sp>
        <p:nvSpPr>
          <p:cNvPr id="76804" name="Rectangle 2">
            <a:extLst>
              <a:ext uri="{FF2B5EF4-FFF2-40B4-BE49-F238E27FC236}">
                <a16:creationId xmlns:a16="http://schemas.microsoft.com/office/drawing/2014/main" id="{AA613C2C-EAB4-4D44-B422-4F59CBD8ADE6}"/>
              </a:ext>
            </a:extLst>
          </p:cNvPr>
          <p:cNvSpPr>
            <a:spLocks noGrp="1" noChangeArrowheads="1"/>
          </p:cNvSpPr>
          <p:nvPr>
            <p:ph type="title" idx="4294967295"/>
          </p:nvPr>
        </p:nvSpPr>
        <p:spPr>
          <a:xfrm>
            <a:off x="1150938" y="447675"/>
            <a:ext cx="7793037" cy="533400"/>
          </a:xfrm>
        </p:spPr>
        <p:txBody>
          <a:bodyPr anchor="ctr"/>
          <a:lstStyle/>
          <a:p>
            <a:pPr eaLnBrk="1" hangingPunct="1"/>
            <a:r>
              <a:rPr lang="en-US" altLang="zh-CN">
                <a:latin typeface="Times New Roman" panose="02020603050405020304" pitchFamily="18" charset="0"/>
              </a:rPr>
              <a:t>DFA </a:t>
            </a:r>
            <a:r>
              <a:rPr lang="en-US" altLang="zh-CN" i="1">
                <a:latin typeface="Times New Roman" panose="02020603050405020304" pitchFamily="18" charset="0"/>
              </a:rPr>
              <a:t>M</a:t>
            </a:r>
            <a:r>
              <a:rPr lang="zh-CN" altLang="en-US">
                <a:latin typeface="Times New Roman" panose="02020603050405020304" pitchFamily="18" charset="0"/>
              </a:rPr>
              <a:t>接受的语言</a:t>
            </a:r>
          </a:p>
        </p:txBody>
      </p:sp>
      <p:sp>
        <p:nvSpPr>
          <p:cNvPr id="54277" name="Rectangle 3">
            <a:extLst>
              <a:ext uri="{FF2B5EF4-FFF2-40B4-BE49-F238E27FC236}">
                <a16:creationId xmlns:a16="http://schemas.microsoft.com/office/drawing/2014/main" id="{291C4304-7E85-4BA2-A5DB-1BD30D3CA401}"/>
              </a:ext>
            </a:extLst>
          </p:cNvPr>
          <p:cNvSpPr>
            <a:spLocks noGrp="1" noChangeArrowheads="1"/>
          </p:cNvSpPr>
          <p:nvPr>
            <p:ph type="body" idx="4294967295"/>
          </p:nvPr>
        </p:nvSpPr>
        <p:spPr>
          <a:xfrm>
            <a:off x="250825" y="1536700"/>
            <a:ext cx="8704263" cy="4987925"/>
          </a:xfrm>
        </p:spPr>
        <p:txBody>
          <a:bodyPr/>
          <a:lstStyle/>
          <a:p>
            <a:pPr eaLnBrk="1" hangingPunct="1">
              <a:spcBef>
                <a:spcPct val="50000"/>
              </a:spcBef>
            </a:pPr>
            <a:r>
              <a:rPr lang="zh-CN" altLang="en-US">
                <a:latin typeface="Times New Roman" panose="02020603050405020304" pitchFamily="18" charset="0"/>
              </a:rPr>
              <a:t>定义：给定</a:t>
            </a:r>
            <a:r>
              <a:rPr lang="en-US" altLang="zh-CN">
                <a:latin typeface="Times New Roman" panose="02020603050405020304" pitchFamily="18" charset="0"/>
              </a:rPr>
              <a:t>DFA </a:t>
            </a:r>
            <a:r>
              <a:rPr lang="en-US" altLang="zh-CN" i="1">
                <a:latin typeface="Times New Roman" panose="02020603050405020304" pitchFamily="18" charset="0"/>
              </a:rPr>
              <a:t>M</a:t>
            </a:r>
            <a:r>
              <a:rPr lang="zh-CN" altLang="en-US">
                <a:latin typeface="Times New Roman" panose="02020603050405020304" pitchFamily="18" charset="0"/>
              </a:rPr>
              <a:t>，</a:t>
            </a:r>
            <a:r>
              <a:rPr lang="en-US" altLang="zh-CN" i="1">
                <a:latin typeface="Times New Roman" panose="02020603050405020304" pitchFamily="18" charset="0"/>
              </a:rPr>
              <a:t>M</a:t>
            </a:r>
            <a:r>
              <a:rPr lang="zh-CN" altLang="en-US">
                <a:latin typeface="Times New Roman" panose="02020603050405020304" pitchFamily="18" charset="0"/>
              </a:rPr>
              <a:t>所接收的语言为：</a:t>
            </a:r>
            <a:br>
              <a:rPr lang="en-US" altLang="zh-CN">
                <a:latin typeface="Times New Roman" panose="02020603050405020304" pitchFamily="18" charset="0"/>
              </a:rPr>
            </a:br>
            <a:r>
              <a:rPr lang="zh-CN" altLang="en-US" i="1">
                <a:latin typeface="Times New Roman" panose="02020603050405020304" pitchFamily="18" charset="0"/>
              </a:rPr>
              <a:t>Ｌ</a:t>
            </a:r>
            <a:r>
              <a:rPr lang="en-US" altLang="zh-CN">
                <a:latin typeface="Times New Roman" panose="02020603050405020304" pitchFamily="18" charset="0"/>
              </a:rPr>
              <a:t>(</a:t>
            </a:r>
            <a:r>
              <a:rPr lang="zh-CN" altLang="en-US" i="1">
                <a:latin typeface="Times New Roman" panose="02020603050405020304" pitchFamily="18" charset="0"/>
              </a:rPr>
              <a:t>Ｍ</a:t>
            </a:r>
            <a:r>
              <a:rPr lang="en-US" altLang="zh-CN">
                <a:latin typeface="Times New Roman" panose="02020603050405020304" pitchFamily="18" charset="0"/>
              </a:rPr>
              <a:t>)</a:t>
            </a:r>
            <a:r>
              <a:rPr lang="zh-CN" altLang="en-US">
                <a:latin typeface="Times New Roman" panose="02020603050405020304" pitchFamily="18" charset="0"/>
              </a:rPr>
              <a:t>＝｛</a:t>
            </a:r>
            <a:r>
              <a:rPr lang="en-US" altLang="zh-CN" i="1">
                <a:latin typeface="Times New Roman" panose="02020603050405020304" pitchFamily="18" charset="0"/>
              </a:rPr>
              <a:t>w</a:t>
            </a:r>
            <a:r>
              <a:rPr lang="zh-CN" altLang="en-US">
                <a:latin typeface="Times New Roman" panose="02020603050405020304" pitchFamily="18" charset="0"/>
              </a:rPr>
              <a:t>｜</a:t>
            </a:r>
            <a:r>
              <a:rPr lang="en-US" altLang="zh-CN" i="1">
                <a:latin typeface="Times New Roman" panose="02020603050405020304" pitchFamily="18" charset="0"/>
              </a:rPr>
              <a:t>w</a:t>
            </a:r>
            <a:r>
              <a:rPr lang="en-US" altLang="zh-CN">
                <a:latin typeface="Times New Roman" panose="02020603050405020304" pitchFamily="18" charset="0"/>
              </a:rPr>
              <a:t>∈Σ</a:t>
            </a:r>
            <a:r>
              <a:rPr lang="en-US" altLang="zh-CN" baseline="30000">
                <a:latin typeface="Times New Roman" panose="02020603050405020304" pitchFamily="18" charset="0"/>
              </a:rPr>
              <a:t>*</a:t>
            </a:r>
            <a:r>
              <a:rPr lang="zh-CN" altLang="en-US">
                <a:latin typeface="Times New Roman" panose="02020603050405020304" pitchFamily="18" charset="0"/>
              </a:rPr>
              <a:t>，且</a:t>
            </a:r>
            <a:r>
              <a:rPr lang="en-US" altLang="zh-CN" i="1">
                <a:latin typeface="Times New Roman" panose="02020603050405020304" pitchFamily="18" charset="0"/>
              </a:rPr>
              <a:t>δ</a:t>
            </a:r>
            <a:r>
              <a:rPr lang="en-US" altLang="zh-CN">
                <a:latin typeface="Times New Roman" panose="02020603050405020304" pitchFamily="18" charset="0"/>
              </a:rPr>
              <a:t>(</a:t>
            </a:r>
            <a:r>
              <a:rPr lang="en-US" altLang="zh-CN" i="1">
                <a:latin typeface="Times New Roman" panose="02020603050405020304" pitchFamily="18" charset="0"/>
              </a:rPr>
              <a:t>q</a:t>
            </a:r>
            <a:r>
              <a:rPr lang="zh-CN" altLang="en-US" baseline="-25000">
                <a:latin typeface="Times New Roman" panose="02020603050405020304" pitchFamily="18" charset="0"/>
              </a:rPr>
              <a:t>０</a:t>
            </a:r>
            <a:r>
              <a:rPr lang="zh-CN" altLang="en-US">
                <a:latin typeface="Times New Roman" panose="02020603050405020304" pitchFamily="18" charset="0"/>
              </a:rPr>
              <a:t>，</a:t>
            </a:r>
            <a:r>
              <a:rPr lang="en-US" altLang="zh-CN" i="1">
                <a:latin typeface="Times New Roman" panose="02020603050405020304" pitchFamily="18" charset="0"/>
              </a:rPr>
              <a:t>w</a:t>
            </a:r>
            <a:r>
              <a:rPr lang="en-US" altLang="zh-CN">
                <a:latin typeface="Times New Roman" panose="02020603050405020304" pitchFamily="18" charset="0"/>
              </a:rPr>
              <a:t>)∈</a:t>
            </a:r>
            <a:r>
              <a:rPr lang="zh-CN" altLang="en-US" i="1">
                <a:latin typeface="Times New Roman" panose="02020603050405020304" pitchFamily="18" charset="0"/>
              </a:rPr>
              <a:t>Ｆ</a:t>
            </a:r>
            <a:r>
              <a:rPr lang="zh-CN" altLang="en-US">
                <a:latin typeface="Times New Roman" panose="02020603050405020304" pitchFamily="18" charset="0"/>
              </a:rPr>
              <a:t>｝</a:t>
            </a:r>
            <a:endParaRPr lang="en-US" altLang="zh-CN">
              <a:latin typeface="Times New Roman" panose="02020603050405020304" pitchFamily="18" charset="0"/>
            </a:endParaRPr>
          </a:p>
          <a:p>
            <a:pPr eaLnBrk="1" hangingPunct="1">
              <a:spcBef>
                <a:spcPct val="50000"/>
              </a:spcBef>
            </a:pPr>
            <a:r>
              <a:rPr lang="zh-CN" altLang="en-US">
                <a:latin typeface="Times New Roman" panose="02020603050405020304" pitchFamily="18" charset="0"/>
              </a:rPr>
              <a:t>定义：假设</a:t>
            </a:r>
            <a:r>
              <a:rPr lang="en-US" altLang="zh-CN" i="1">
                <a:latin typeface="Times New Roman" panose="02020603050405020304" pitchFamily="18" charset="0"/>
              </a:rPr>
              <a:t>M</a:t>
            </a:r>
            <a:r>
              <a:rPr lang="en-US" altLang="zh-CN" i="1" baseline="-25000">
                <a:latin typeface="Times New Roman" panose="02020603050405020304" pitchFamily="18" charset="0"/>
              </a:rPr>
              <a:t>1</a:t>
            </a:r>
            <a:r>
              <a:rPr lang="zh-CN" altLang="en-US">
                <a:latin typeface="Times New Roman" panose="02020603050405020304" pitchFamily="18" charset="0"/>
              </a:rPr>
              <a:t>和</a:t>
            </a:r>
            <a:r>
              <a:rPr lang="en-US" altLang="zh-CN" i="1">
                <a:latin typeface="Times New Roman" panose="02020603050405020304" pitchFamily="18" charset="0"/>
              </a:rPr>
              <a:t>M</a:t>
            </a:r>
            <a:r>
              <a:rPr lang="en-US" altLang="zh-CN" i="1" baseline="-25000">
                <a:latin typeface="Times New Roman" panose="02020603050405020304" pitchFamily="18" charset="0"/>
              </a:rPr>
              <a:t>2</a:t>
            </a:r>
            <a:r>
              <a:rPr lang="zh-CN" altLang="en-US">
                <a:latin typeface="Times New Roman" panose="02020603050405020304" pitchFamily="18" charset="0"/>
              </a:rPr>
              <a:t>都是</a:t>
            </a:r>
            <a:r>
              <a:rPr lang="en-US" altLang="zh-CN">
                <a:latin typeface="Times New Roman" panose="02020603050405020304" pitchFamily="18" charset="0"/>
              </a:rPr>
              <a:t>DFA</a:t>
            </a:r>
            <a:r>
              <a:rPr lang="zh-CN" altLang="en-US">
                <a:latin typeface="Times New Roman" panose="02020603050405020304" pitchFamily="18" charset="0"/>
              </a:rPr>
              <a:t>，如果</a:t>
            </a:r>
            <a:r>
              <a:rPr lang="en-US" altLang="zh-CN">
                <a:latin typeface="Times New Roman" panose="02020603050405020304" pitchFamily="18" charset="0"/>
              </a:rPr>
              <a:t>L(</a:t>
            </a:r>
            <a:r>
              <a:rPr lang="en-US" altLang="zh-CN" i="1">
                <a:latin typeface="Times New Roman" panose="02020603050405020304" pitchFamily="18" charset="0"/>
              </a:rPr>
              <a:t>M</a:t>
            </a:r>
            <a:r>
              <a:rPr lang="en-US" altLang="zh-CN" i="1" baseline="-25000">
                <a:latin typeface="Times New Roman" panose="02020603050405020304" pitchFamily="18" charset="0"/>
              </a:rPr>
              <a:t>1</a:t>
            </a:r>
            <a:r>
              <a:rPr lang="en-US" altLang="zh-CN">
                <a:latin typeface="Times New Roman" panose="02020603050405020304" pitchFamily="18" charset="0"/>
              </a:rPr>
              <a:t>)=L(</a:t>
            </a:r>
            <a:r>
              <a:rPr lang="en-US" altLang="zh-CN" i="1">
                <a:latin typeface="Times New Roman" panose="02020603050405020304" pitchFamily="18" charset="0"/>
              </a:rPr>
              <a:t>M</a:t>
            </a:r>
            <a:r>
              <a:rPr lang="en-US" altLang="zh-CN" i="1" baseline="-25000">
                <a:latin typeface="Times New Roman" panose="02020603050405020304" pitchFamily="18" charset="0"/>
              </a:rPr>
              <a:t>2</a:t>
            </a:r>
            <a:r>
              <a:rPr lang="en-US" altLang="zh-CN">
                <a:latin typeface="Times New Roman" panose="02020603050405020304" pitchFamily="18" charset="0"/>
              </a:rPr>
              <a:t>)</a:t>
            </a:r>
            <a:r>
              <a:rPr lang="zh-CN" altLang="en-US">
                <a:latin typeface="Times New Roman" panose="02020603050405020304" pitchFamily="18" charset="0"/>
              </a:rPr>
              <a:t>，则称</a:t>
            </a:r>
            <a:r>
              <a:rPr lang="en-US" altLang="zh-CN" i="1">
                <a:latin typeface="Times New Roman" panose="02020603050405020304" pitchFamily="18" charset="0"/>
              </a:rPr>
              <a:t>M</a:t>
            </a:r>
            <a:r>
              <a:rPr lang="en-US" altLang="zh-CN" i="1" baseline="-25000">
                <a:latin typeface="Times New Roman" panose="02020603050405020304" pitchFamily="18" charset="0"/>
              </a:rPr>
              <a:t>1</a:t>
            </a:r>
            <a:r>
              <a:rPr lang="zh-CN" altLang="en-US">
                <a:latin typeface="Times New Roman" panose="02020603050405020304" pitchFamily="18" charset="0"/>
              </a:rPr>
              <a:t>和</a:t>
            </a:r>
            <a:r>
              <a:rPr lang="en-US" altLang="zh-CN" i="1">
                <a:latin typeface="Times New Roman" panose="02020603050405020304" pitchFamily="18" charset="0"/>
              </a:rPr>
              <a:t>M</a:t>
            </a:r>
            <a:r>
              <a:rPr lang="en-US" altLang="zh-CN" i="1" baseline="-25000">
                <a:latin typeface="Times New Roman" panose="02020603050405020304" pitchFamily="18" charset="0"/>
              </a:rPr>
              <a:t>2</a:t>
            </a:r>
            <a:r>
              <a:rPr lang="zh-CN" altLang="en-US">
                <a:latin typeface="Times New Roman" panose="02020603050405020304" pitchFamily="18" charset="0"/>
              </a:rPr>
              <a:t>等价</a:t>
            </a:r>
            <a:endParaRPr lang="en-US" altLang="zh-CN">
              <a:latin typeface="Times New Roman" panose="02020603050405020304" pitchFamily="18" charset="0"/>
            </a:endParaRPr>
          </a:p>
          <a:p>
            <a:pPr eaLnBrk="1" hangingPunct="1">
              <a:spcBef>
                <a:spcPct val="50000"/>
              </a:spcBef>
              <a:buFont typeface="Wingdings" panose="05000000000000000000" pitchFamily="2" charset="2"/>
              <a:buNone/>
            </a:pPr>
            <a:endParaRPr lang="zh-CN" altLang="en-US">
              <a:latin typeface="Times New Roman" panose="02020603050405020304" pitchFamily="18" charset="0"/>
            </a:endParaRPr>
          </a:p>
          <a:p>
            <a:pPr eaLnBrk="1" hangingPunct="1">
              <a:spcBef>
                <a:spcPct val="50000"/>
              </a:spcBef>
              <a:buFont typeface="Wingdings" panose="05000000000000000000" pitchFamily="2" charset="2"/>
              <a:buNone/>
            </a:pPr>
            <a:endParaRPr lang="en-US" altLang="zh-CN">
              <a:latin typeface="Times New Roman" panose="02020603050405020304" pitchFamily="18" charset="0"/>
            </a:endParaRPr>
          </a:p>
        </p:txBody>
      </p:sp>
      <p:sp>
        <p:nvSpPr>
          <p:cNvPr id="76806" name="Rectangle 5">
            <a:extLst>
              <a:ext uri="{FF2B5EF4-FFF2-40B4-BE49-F238E27FC236}">
                <a16:creationId xmlns:a16="http://schemas.microsoft.com/office/drawing/2014/main" id="{9C21583A-E828-4450-8F2E-64D24763838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76807" name="Rectangle 11">
            <a:extLst>
              <a:ext uri="{FF2B5EF4-FFF2-40B4-BE49-F238E27FC236}">
                <a16:creationId xmlns:a16="http://schemas.microsoft.com/office/drawing/2014/main" id="{51BBAECA-550E-428A-823D-C6AE368BB627}"/>
              </a:ext>
            </a:extLst>
          </p:cNvPr>
          <p:cNvSpPr>
            <a:spLocks noChangeArrowheads="1"/>
          </p:cNvSpPr>
          <p:nvPr/>
        </p:nvSpPr>
        <p:spPr bwMode="auto">
          <a:xfrm>
            <a:off x="0" y="3322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76808" name="Rectangle 13">
            <a:extLst>
              <a:ext uri="{FF2B5EF4-FFF2-40B4-BE49-F238E27FC236}">
                <a16:creationId xmlns:a16="http://schemas.microsoft.com/office/drawing/2014/main" id="{EA3E535D-51B3-4D8A-9A1F-23CE7CC9E150}"/>
              </a:ext>
            </a:extLst>
          </p:cNvPr>
          <p:cNvSpPr>
            <a:spLocks noChangeArrowheads="1"/>
          </p:cNvSpPr>
          <p:nvPr/>
        </p:nvSpPr>
        <p:spPr bwMode="auto">
          <a:xfrm>
            <a:off x="0" y="3322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54277">
                                            <p:txEl>
                                              <p:pRg st="0" end="0"/>
                                            </p:txEl>
                                          </p:spTgt>
                                        </p:tgtEl>
                                        <p:attrNameLst>
                                          <p:attrName>style.visibility</p:attrName>
                                        </p:attrNameLst>
                                      </p:cBhvr>
                                      <p:to>
                                        <p:strVal val="visible"/>
                                      </p:to>
                                    </p:set>
                                    <p:animEffect transition="in" filter="barn(inVertical)">
                                      <p:cBhvr>
                                        <p:cTn id="7" dur="500"/>
                                        <p:tgtEl>
                                          <p:spTgt spid="5427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54277">
                                            <p:txEl>
                                              <p:pRg st="1" end="1"/>
                                            </p:txEl>
                                          </p:spTgt>
                                        </p:tgtEl>
                                        <p:attrNameLst>
                                          <p:attrName>style.visibility</p:attrName>
                                        </p:attrNameLst>
                                      </p:cBhvr>
                                      <p:to>
                                        <p:strVal val="visible"/>
                                      </p:to>
                                    </p:set>
                                    <p:animEffect transition="in" filter="barn(inVertical)">
                                      <p:cBhvr>
                                        <p:cTn id="12" dur="500"/>
                                        <p:tgtEl>
                                          <p:spTgt spid="5427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6819512-3A24-42CC-B6B7-37831E464EA6}"/>
              </a:ext>
            </a:extLst>
          </p:cNvPr>
          <p:cNvSpPr>
            <a:spLocks noGrp="1"/>
          </p:cNvSpPr>
          <p:nvPr>
            <p:ph type="dt" sz="quarter" idx="10"/>
          </p:nvPr>
        </p:nvSpPr>
        <p:spPr>
          <a:xfrm>
            <a:off x="457200" y="6245225"/>
            <a:ext cx="2133600" cy="476250"/>
          </a:xfrm>
          <a:ln>
            <a:miter lim="800000"/>
            <a:headEnd/>
            <a:tailEnd/>
          </a:ln>
        </p:spPr>
        <p:txBody>
          <a:bodyPr anchor="t"/>
          <a:lstStyle/>
          <a:p>
            <a:pPr>
              <a:defRPr/>
            </a:pPr>
            <a:fld id="{55C0A798-3BAF-470A-9C94-D0655324BE87}" type="datetime1">
              <a:rPr lang="zh-CN" altLang="en-US">
                <a:latin typeface="+mn-lt"/>
              </a:rPr>
              <a:pPr>
                <a:defRPr/>
              </a:pPr>
              <a:t>2020/12/14</a:t>
            </a:fld>
            <a:endParaRPr lang="en-US" altLang="zh-CN">
              <a:latin typeface="+mn-lt"/>
            </a:endParaRPr>
          </a:p>
        </p:txBody>
      </p:sp>
      <p:sp>
        <p:nvSpPr>
          <p:cNvPr id="77827" name="灯片编号占位符 5">
            <a:extLst>
              <a:ext uri="{FF2B5EF4-FFF2-40B4-BE49-F238E27FC236}">
                <a16:creationId xmlns:a16="http://schemas.microsoft.com/office/drawing/2014/main" id="{26CB5BDB-BCA8-4D8E-A351-D5995DD552D7}"/>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BCE4044-A89F-4235-837B-0697AF0CB0AC}" type="slidenum">
              <a:rPr lang="en-US" altLang="zh-CN" sz="1400" b="0">
                <a:ea typeface="宋体" panose="02010600030101010101" pitchFamily="2" charset="-122"/>
              </a:rPr>
              <a:pPr>
                <a:spcBef>
                  <a:spcPct val="0"/>
                </a:spcBef>
                <a:buClrTx/>
                <a:buSzTx/>
                <a:buFontTx/>
                <a:buNone/>
              </a:pPr>
              <a:t>71</a:t>
            </a:fld>
            <a:endParaRPr lang="en-US" altLang="zh-CN" sz="1400" b="0">
              <a:ea typeface="宋体" panose="02010600030101010101" pitchFamily="2" charset="-122"/>
            </a:endParaRPr>
          </a:p>
        </p:txBody>
      </p:sp>
      <p:sp>
        <p:nvSpPr>
          <p:cNvPr id="77828" name="Rectangle 2">
            <a:extLst>
              <a:ext uri="{FF2B5EF4-FFF2-40B4-BE49-F238E27FC236}">
                <a16:creationId xmlns:a16="http://schemas.microsoft.com/office/drawing/2014/main" id="{1C33AD8F-4E7C-413E-820A-63D051254145}"/>
              </a:ext>
            </a:extLst>
          </p:cNvPr>
          <p:cNvSpPr>
            <a:spLocks noGrp="1" noChangeArrowheads="1"/>
          </p:cNvSpPr>
          <p:nvPr>
            <p:ph type="title" idx="4294967295"/>
          </p:nvPr>
        </p:nvSpPr>
        <p:spPr>
          <a:xfrm>
            <a:off x="1171575" y="530225"/>
            <a:ext cx="7793038" cy="522288"/>
          </a:xfrm>
        </p:spPr>
        <p:txBody>
          <a:bodyPr anchor="ctr"/>
          <a:lstStyle/>
          <a:p>
            <a:pPr eaLnBrk="1" hangingPunct="1"/>
            <a:r>
              <a:rPr lang="zh-CN" altLang="en-US">
                <a:latin typeface="Times New Roman" panose="02020603050405020304" pitchFamily="18" charset="0"/>
              </a:rPr>
              <a:t>非确定的有穷自动机</a:t>
            </a:r>
            <a:r>
              <a:rPr lang="en-US" altLang="zh-CN">
                <a:latin typeface="Times New Roman" panose="02020603050405020304" pitchFamily="18" charset="0"/>
              </a:rPr>
              <a:t>NFA M</a:t>
            </a:r>
          </a:p>
        </p:txBody>
      </p:sp>
      <p:sp>
        <p:nvSpPr>
          <p:cNvPr id="75781" name="Rectangle 3">
            <a:extLst>
              <a:ext uri="{FF2B5EF4-FFF2-40B4-BE49-F238E27FC236}">
                <a16:creationId xmlns:a16="http://schemas.microsoft.com/office/drawing/2014/main" id="{8877174C-FB41-43B8-9344-0741934D0481}"/>
              </a:ext>
            </a:extLst>
          </p:cNvPr>
          <p:cNvSpPr>
            <a:spLocks noGrp="1" noChangeArrowheads="1"/>
          </p:cNvSpPr>
          <p:nvPr>
            <p:ph type="body" idx="4294967295"/>
          </p:nvPr>
        </p:nvSpPr>
        <p:spPr>
          <a:xfrm>
            <a:off x="395288" y="1557338"/>
            <a:ext cx="8286750" cy="4679950"/>
          </a:xfrm>
        </p:spPr>
        <p:txBody>
          <a:bodyPr/>
          <a:lstStyle/>
          <a:p>
            <a:pPr eaLnBrk="1" hangingPunct="1">
              <a:spcBef>
                <a:spcPct val="50000"/>
              </a:spcBef>
              <a:buFont typeface="Wingdings" panose="05000000000000000000" pitchFamily="2" charset="2"/>
              <a:buNone/>
            </a:pPr>
            <a:r>
              <a:rPr lang="zh-CN" altLang="en-US" sz="3000">
                <a:latin typeface="Times New Roman" panose="02020603050405020304" pitchFamily="18" charset="0"/>
              </a:rPr>
              <a:t>定义</a:t>
            </a:r>
            <a:r>
              <a:rPr lang="en-US" altLang="zh-CN" sz="3000">
                <a:latin typeface="Times New Roman" panose="02020603050405020304" pitchFamily="18" charset="0"/>
              </a:rPr>
              <a:t>3.6  </a:t>
            </a:r>
            <a:r>
              <a:rPr lang="zh-CN" altLang="en-US" sz="3000">
                <a:latin typeface="Times New Roman" panose="02020603050405020304" pitchFamily="18" charset="0"/>
              </a:rPr>
              <a:t>非确定的有穷自动机Ｍ是一个五元组</a:t>
            </a:r>
          </a:p>
          <a:p>
            <a:pPr eaLnBrk="1" hangingPunct="1">
              <a:spcBef>
                <a:spcPct val="50000"/>
              </a:spcBef>
              <a:buFont typeface="Wingdings" panose="05000000000000000000" pitchFamily="2" charset="2"/>
              <a:buNone/>
            </a:pPr>
            <a:r>
              <a:rPr lang="zh-CN" altLang="en-US" sz="3000">
                <a:latin typeface="Times New Roman" panose="02020603050405020304" pitchFamily="18" charset="0"/>
              </a:rPr>
              <a:t>               </a:t>
            </a:r>
            <a:r>
              <a:rPr lang="en-US" altLang="zh-CN" sz="3000" i="1">
                <a:latin typeface="Times New Roman" panose="02020603050405020304" pitchFamily="18" charset="0"/>
              </a:rPr>
              <a:t>M</a:t>
            </a:r>
            <a:r>
              <a:rPr lang="zh-CN" altLang="en-US" sz="3000">
                <a:latin typeface="Times New Roman" panose="02020603050405020304" pitchFamily="18" charset="0"/>
              </a:rPr>
              <a:t>＝（</a:t>
            </a:r>
            <a:r>
              <a:rPr lang="zh-CN" altLang="en-US" sz="3000" i="1">
                <a:latin typeface="Times New Roman" panose="02020603050405020304" pitchFamily="18" charset="0"/>
              </a:rPr>
              <a:t>Ｑ</a:t>
            </a:r>
            <a:r>
              <a:rPr lang="zh-CN" altLang="en-US" sz="3000">
                <a:latin typeface="Times New Roman" panose="02020603050405020304" pitchFamily="18" charset="0"/>
              </a:rPr>
              <a:t>，</a:t>
            </a:r>
            <a:r>
              <a:rPr lang="en-US" altLang="zh-CN" sz="3000">
                <a:latin typeface="Times New Roman" panose="02020603050405020304" pitchFamily="18" charset="0"/>
              </a:rPr>
              <a:t>Σ</a:t>
            </a:r>
            <a:r>
              <a:rPr lang="zh-CN" altLang="en-US" sz="3000">
                <a:latin typeface="Times New Roman" panose="02020603050405020304" pitchFamily="18" charset="0"/>
              </a:rPr>
              <a:t>，</a:t>
            </a:r>
            <a:r>
              <a:rPr lang="en-US" altLang="zh-CN" sz="3000" i="1">
                <a:latin typeface="Times New Roman" panose="02020603050405020304" pitchFamily="18" charset="0"/>
              </a:rPr>
              <a:t>δ</a:t>
            </a:r>
            <a:r>
              <a:rPr lang="zh-CN" altLang="en-US" sz="3000">
                <a:latin typeface="Times New Roman" panose="02020603050405020304" pitchFamily="18" charset="0"/>
              </a:rPr>
              <a:t>，</a:t>
            </a:r>
            <a:r>
              <a:rPr lang="en-US" altLang="zh-CN" sz="3000" i="1">
                <a:latin typeface="Times New Roman" panose="02020603050405020304" pitchFamily="18" charset="0"/>
              </a:rPr>
              <a:t>q</a:t>
            </a:r>
            <a:r>
              <a:rPr lang="zh-CN" altLang="en-US" sz="3000" baseline="-25000">
                <a:latin typeface="Times New Roman" panose="02020603050405020304" pitchFamily="18" charset="0"/>
              </a:rPr>
              <a:t>０</a:t>
            </a:r>
            <a:r>
              <a:rPr lang="zh-CN" altLang="en-US" sz="3000">
                <a:latin typeface="Times New Roman" panose="02020603050405020304" pitchFamily="18" charset="0"/>
              </a:rPr>
              <a:t>，</a:t>
            </a:r>
            <a:r>
              <a:rPr lang="zh-CN" altLang="en-US" sz="3000" i="1">
                <a:latin typeface="Times New Roman" panose="02020603050405020304" pitchFamily="18" charset="0"/>
              </a:rPr>
              <a:t>Ｆ</a:t>
            </a:r>
            <a:r>
              <a:rPr lang="zh-CN" altLang="en-US" sz="3000">
                <a:latin typeface="Times New Roman" panose="02020603050405020304" pitchFamily="18" charset="0"/>
              </a:rPr>
              <a:t>）</a:t>
            </a:r>
          </a:p>
          <a:p>
            <a:pPr eaLnBrk="1" hangingPunct="1">
              <a:spcBef>
                <a:spcPct val="50000"/>
              </a:spcBef>
              <a:buFont typeface="Wingdings" panose="05000000000000000000" pitchFamily="2" charset="2"/>
              <a:buNone/>
            </a:pPr>
            <a:r>
              <a:rPr lang="zh-CN" altLang="en-US" sz="3000">
                <a:latin typeface="Times New Roman" panose="02020603050405020304" pitchFamily="18" charset="0"/>
              </a:rPr>
              <a:t>   其中</a:t>
            </a:r>
            <a:r>
              <a:rPr lang="zh-CN" altLang="en-US" sz="3000" i="1">
                <a:latin typeface="Times New Roman" panose="02020603050405020304" pitchFamily="18" charset="0"/>
              </a:rPr>
              <a:t>Ｑ</a:t>
            </a:r>
            <a:r>
              <a:rPr lang="zh-CN" altLang="en-US" sz="3000">
                <a:latin typeface="Times New Roman" panose="02020603050405020304" pitchFamily="18" charset="0"/>
              </a:rPr>
              <a:t>，</a:t>
            </a:r>
            <a:r>
              <a:rPr lang="en-US" altLang="zh-CN" sz="3000">
                <a:latin typeface="Times New Roman" panose="02020603050405020304" pitchFamily="18" charset="0"/>
              </a:rPr>
              <a:t>Σ</a:t>
            </a:r>
            <a:r>
              <a:rPr lang="zh-CN" altLang="en-US" sz="3000">
                <a:latin typeface="Times New Roman" panose="02020603050405020304" pitchFamily="18" charset="0"/>
              </a:rPr>
              <a:t>，</a:t>
            </a:r>
            <a:r>
              <a:rPr lang="en-US" altLang="zh-CN" sz="3000" i="1">
                <a:latin typeface="Times New Roman" panose="02020603050405020304" pitchFamily="18" charset="0"/>
              </a:rPr>
              <a:t>q</a:t>
            </a:r>
            <a:r>
              <a:rPr lang="zh-CN" altLang="en-US" sz="3000" baseline="-25000">
                <a:latin typeface="Times New Roman" panose="02020603050405020304" pitchFamily="18" charset="0"/>
              </a:rPr>
              <a:t>０</a:t>
            </a:r>
            <a:r>
              <a:rPr lang="zh-CN" altLang="en-US" sz="3000">
                <a:latin typeface="Times New Roman" panose="02020603050405020304" pitchFamily="18" charset="0"/>
              </a:rPr>
              <a:t>，</a:t>
            </a:r>
            <a:r>
              <a:rPr lang="zh-CN" altLang="en-US" sz="3000" i="1">
                <a:latin typeface="Times New Roman" panose="02020603050405020304" pitchFamily="18" charset="0"/>
              </a:rPr>
              <a:t>Ｆ</a:t>
            </a:r>
            <a:r>
              <a:rPr lang="zh-CN" altLang="en-US" sz="3000">
                <a:latin typeface="Times New Roman" panose="02020603050405020304" pitchFamily="18" charset="0"/>
              </a:rPr>
              <a:t>的意义和</a:t>
            </a:r>
            <a:r>
              <a:rPr lang="en-US" altLang="zh-CN" sz="3000">
                <a:latin typeface="Times New Roman" panose="02020603050405020304" pitchFamily="18" charset="0"/>
              </a:rPr>
              <a:t>DFA</a:t>
            </a:r>
            <a:r>
              <a:rPr lang="zh-CN" altLang="en-US" sz="3000">
                <a:latin typeface="Times New Roman" panose="02020603050405020304" pitchFamily="18" charset="0"/>
              </a:rPr>
              <a:t>的定义一样，而</a:t>
            </a:r>
            <a:r>
              <a:rPr lang="en-US" altLang="zh-CN" sz="3000" i="1">
                <a:latin typeface="Times New Roman" panose="02020603050405020304" pitchFamily="18" charset="0"/>
              </a:rPr>
              <a:t>δ</a:t>
            </a:r>
            <a:r>
              <a:rPr lang="zh-CN" altLang="en-US" sz="3000">
                <a:latin typeface="Times New Roman" panose="02020603050405020304" pitchFamily="18" charset="0"/>
              </a:rPr>
              <a:t>是一个从</a:t>
            </a:r>
            <a:r>
              <a:rPr lang="zh-CN" altLang="en-US" sz="3000" i="1">
                <a:latin typeface="Times New Roman" panose="02020603050405020304" pitchFamily="18" charset="0"/>
              </a:rPr>
              <a:t>Ｑ</a:t>
            </a:r>
            <a:r>
              <a:rPr lang="zh-CN" altLang="en-US" sz="3000">
                <a:latin typeface="Times New Roman" panose="02020603050405020304" pitchFamily="18" charset="0"/>
                <a:sym typeface="Symbol" panose="05050102010706020507" pitchFamily="18" charset="2"/>
              </a:rPr>
              <a:t></a:t>
            </a:r>
            <a:r>
              <a:rPr lang="en-US" altLang="zh-CN" sz="3000">
                <a:latin typeface="Times New Roman" panose="02020603050405020304" pitchFamily="18" charset="0"/>
                <a:sym typeface="Symbol" panose="05050102010706020507" pitchFamily="18" charset="2"/>
              </a:rPr>
              <a:t>(</a:t>
            </a:r>
            <a:r>
              <a:rPr lang="en-US" altLang="zh-CN" sz="3000">
                <a:latin typeface="Times New Roman" panose="02020603050405020304" pitchFamily="18" charset="0"/>
              </a:rPr>
              <a:t>Σ∪{</a:t>
            </a:r>
            <a:r>
              <a:rPr lang="en-US" altLang="zh-CN" sz="3000" i="1">
                <a:latin typeface="Times New Roman" panose="02020603050405020304" pitchFamily="18" charset="0"/>
              </a:rPr>
              <a:t>ε</a:t>
            </a:r>
            <a:r>
              <a:rPr lang="en-US" altLang="zh-CN" sz="3000">
                <a:latin typeface="Times New Roman" panose="02020603050405020304" pitchFamily="18" charset="0"/>
              </a:rPr>
              <a:t>})</a:t>
            </a:r>
            <a:r>
              <a:rPr lang="zh-CN" altLang="en-US" sz="3000">
                <a:latin typeface="Times New Roman" panose="02020603050405020304" pitchFamily="18" charset="0"/>
              </a:rPr>
              <a:t>到</a:t>
            </a:r>
            <a:r>
              <a:rPr lang="zh-CN" altLang="en-US" sz="3000" i="1">
                <a:solidFill>
                  <a:srgbClr val="FF0000"/>
                </a:solidFill>
                <a:latin typeface="Times New Roman" panose="02020603050405020304" pitchFamily="18" charset="0"/>
              </a:rPr>
              <a:t>Ｑ</a:t>
            </a:r>
            <a:r>
              <a:rPr lang="zh-CN" altLang="en-US" sz="3000">
                <a:solidFill>
                  <a:srgbClr val="FF0000"/>
                </a:solidFill>
                <a:latin typeface="Times New Roman" panose="02020603050405020304" pitchFamily="18" charset="0"/>
              </a:rPr>
              <a:t>的子集</a:t>
            </a:r>
            <a:r>
              <a:rPr lang="zh-CN" altLang="en-US" sz="3000">
                <a:latin typeface="Times New Roman" panose="02020603050405020304" pitchFamily="18" charset="0"/>
              </a:rPr>
              <a:t>的映射，即</a:t>
            </a:r>
            <a:r>
              <a:rPr lang="en-US" altLang="zh-CN" sz="3000" i="1">
                <a:latin typeface="Times New Roman" panose="02020603050405020304" pitchFamily="18" charset="0"/>
              </a:rPr>
              <a:t>δ</a:t>
            </a:r>
            <a:r>
              <a:rPr lang="zh-CN" altLang="en-US" sz="3000">
                <a:latin typeface="Times New Roman" panose="02020603050405020304" pitchFamily="18" charset="0"/>
              </a:rPr>
              <a:t>：</a:t>
            </a:r>
            <a:r>
              <a:rPr lang="zh-CN" altLang="en-US" sz="3000" i="1">
                <a:latin typeface="Times New Roman" panose="02020603050405020304" pitchFamily="18" charset="0"/>
              </a:rPr>
              <a:t>Ｑ</a:t>
            </a:r>
            <a:r>
              <a:rPr lang="zh-CN" altLang="en-US" sz="3000">
                <a:latin typeface="Times New Roman" panose="02020603050405020304" pitchFamily="18" charset="0"/>
                <a:sym typeface="Symbol" panose="05050102010706020507" pitchFamily="18" charset="2"/>
              </a:rPr>
              <a:t></a:t>
            </a:r>
            <a:r>
              <a:rPr lang="zh-CN" altLang="en-US" sz="3000" i="1">
                <a:latin typeface="Times New Roman" panose="02020603050405020304" pitchFamily="18" charset="0"/>
              </a:rPr>
              <a:t>Ｓ</a:t>
            </a:r>
            <a:r>
              <a:rPr lang="zh-CN" altLang="en-US" sz="3000">
                <a:latin typeface="Times New Roman" panose="02020603050405020304" pitchFamily="18" charset="0"/>
                <a:sym typeface="Symbol" panose="05050102010706020507" pitchFamily="18" charset="2"/>
              </a:rPr>
              <a:t></a:t>
            </a:r>
            <a:r>
              <a:rPr lang="zh-CN" altLang="en-US" sz="3000">
                <a:latin typeface="Times New Roman" panose="02020603050405020304" pitchFamily="18" charset="0"/>
              </a:rPr>
              <a:t>２</a:t>
            </a:r>
            <a:r>
              <a:rPr lang="zh-CN" altLang="en-US" sz="3000" i="1" baseline="30000">
                <a:latin typeface="Times New Roman" panose="02020603050405020304" pitchFamily="18" charset="0"/>
              </a:rPr>
              <a:t>Ｑ</a:t>
            </a:r>
            <a:r>
              <a:rPr lang="zh-CN" altLang="en-US" sz="3000">
                <a:latin typeface="Times New Roman" panose="02020603050405020304" pitchFamily="18" charset="0"/>
              </a:rPr>
              <a:t>，其中</a:t>
            </a:r>
            <a:r>
              <a:rPr lang="en-US" altLang="zh-CN" sz="3000" i="1">
                <a:latin typeface="Times New Roman" panose="02020603050405020304" pitchFamily="18" charset="0"/>
              </a:rPr>
              <a:t>S</a:t>
            </a:r>
            <a:r>
              <a:rPr lang="en-US" altLang="zh-CN" sz="3000">
                <a:latin typeface="Times New Roman" panose="02020603050405020304" pitchFamily="18" charset="0"/>
              </a:rPr>
              <a:t>=</a:t>
            </a:r>
            <a:r>
              <a:rPr lang="en-US" altLang="zh-CN" sz="3000" baseline="30000">
                <a:latin typeface="Times New Roman" panose="02020603050405020304" pitchFamily="18" charset="0"/>
              </a:rPr>
              <a:t> </a:t>
            </a:r>
            <a:r>
              <a:rPr lang="en-US" altLang="zh-CN" sz="3000">
                <a:latin typeface="Times New Roman" panose="02020603050405020304" pitchFamily="18" charset="0"/>
              </a:rPr>
              <a:t>Σ∪{</a:t>
            </a:r>
            <a:r>
              <a:rPr lang="en-US" altLang="zh-CN" sz="3000" i="1">
                <a:latin typeface="Times New Roman" panose="02020603050405020304" pitchFamily="18" charset="0"/>
              </a:rPr>
              <a:t>ε</a:t>
            </a:r>
            <a:r>
              <a:rPr lang="en-US" altLang="zh-CN" sz="3000">
                <a:latin typeface="Times New Roman" panose="02020603050405020304" pitchFamily="18" charset="0"/>
              </a:rPr>
              <a:t>}</a:t>
            </a:r>
            <a:r>
              <a:rPr lang="zh-CN" altLang="en-US" sz="3000">
                <a:latin typeface="Times New Roman" panose="02020603050405020304" pitchFamily="18" charset="0"/>
              </a:rPr>
              <a:t>。</a:t>
            </a:r>
            <a:endParaRPr lang="zh-CN" altLang="en-US" sz="3000" baseline="30000">
              <a:latin typeface="Times New Roman" panose="02020603050405020304" pitchFamily="18" charset="0"/>
            </a:endParaRPr>
          </a:p>
          <a:p>
            <a:pPr eaLnBrk="1" hangingPunct="1">
              <a:spcBef>
                <a:spcPct val="50000"/>
              </a:spcBef>
              <a:buFont typeface="Wingdings" panose="05000000000000000000" pitchFamily="2" charset="2"/>
              <a:buNone/>
            </a:pPr>
            <a:r>
              <a:rPr lang="zh-CN" altLang="en-US" sz="3000" baseline="30000">
                <a:latin typeface="Times New Roman" panose="02020603050405020304" pitchFamily="18" charset="0"/>
              </a:rPr>
              <a:t>     </a:t>
            </a:r>
            <a:r>
              <a:rPr lang="zh-CN" altLang="en-US" sz="3000">
                <a:latin typeface="Times New Roman" panose="02020603050405020304" pitchFamily="18" charset="0"/>
              </a:rPr>
              <a:t>类似于</a:t>
            </a:r>
            <a:r>
              <a:rPr lang="en-US" altLang="zh-CN" sz="3000">
                <a:latin typeface="Times New Roman" panose="02020603050405020304" pitchFamily="18" charset="0"/>
              </a:rPr>
              <a:t>D</a:t>
            </a:r>
            <a:r>
              <a:rPr kumimoji="1" lang="en-US" altLang="zh-CN" sz="3000">
                <a:latin typeface="Times New Roman" panose="02020603050405020304" pitchFamily="18" charset="0"/>
              </a:rPr>
              <a:t>FA</a:t>
            </a:r>
            <a:r>
              <a:rPr kumimoji="1" lang="zh-CN" altLang="en-US" sz="3000">
                <a:latin typeface="Times New Roman" panose="02020603050405020304" pitchFamily="18" charset="0"/>
              </a:rPr>
              <a:t>，</a:t>
            </a:r>
            <a:r>
              <a:rPr kumimoji="1" lang="en-US" altLang="zh-CN" sz="3000">
                <a:latin typeface="Times New Roman" panose="02020603050405020304" pitchFamily="18" charset="0"/>
              </a:rPr>
              <a:t>NFA </a:t>
            </a:r>
            <a:r>
              <a:rPr kumimoji="1" lang="en-US" altLang="zh-CN" sz="3000" i="1">
                <a:latin typeface="Times New Roman" panose="02020603050405020304" pitchFamily="18" charset="0"/>
              </a:rPr>
              <a:t>M</a:t>
            </a:r>
            <a:r>
              <a:rPr kumimoji="1" lang="zh-CN" altLang="en-US" sz="3000">
                <a:latin typeface="Times New Roman" panose="02020603050405020304" pitchFamily="18" charset="0"/>
              </a:rPr>
              <a:t>亦可用状态转换图表示，同样也可以定义</a:t>
            </a:r>
            <a:r>
              <a:rPr kumimoji="1" lang="en-US" altLang="zh-CN" sz="3000">
                <a:latin typeface="Times New Roman" panose="02020603050405020304" pitchFamily="18" charset="0"/>
              </a:rPr>
              <a:t>NFA </a:t>
            </a:r>
            <a:r>
              <a:rPr kumimoji="1" lang="en-US" altLang="zh-CN" sz="3000" i="1">
                <a:latin typeface="Times New Roman" panose="02020603050405020304" pitchFamily="18" charset="0"/>
              </a:rPr>
              <a:t>M</a:t>
            </a:r>
            <a:r>
              <a:rPr kumimoji="1" lang="zh-CN" altLang="en-US" sz="3000">
                <a:latin typeface="Times New Roman" panose="02020603050405020304" pitchFamily="18" charset="0"/>
              </a:rPr>
              <a:t>接受的语言。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75781">
                                            <p:txEl>
                                              <p:pRg st="0" end="0"/>
                                            </p:txEl>
                                          </p:spTgt>
                                        </p:tgtEl>
                                        <p:attrNameLst>
                                          <p:attrName>style.visibility</p:attrName>
                                        </p:attrNameLst>
                                      </p:cBhvr>
                                      <p:to>
                                        <p:strVal val="visible"/>
                                      </p:to>
                                    </p:set>
                                    <p:animEffect transition="in" filter="barn(inVertical)">
                                      <p:cBhvr>
                                        <p:cTn id="7" dur="500"/>
                                        <p:tgtEl>
                                          <p:spTgt spid="75781">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75781">
                                            <p:txEl>
                                              <p:pRg st="1" end="1"/>
                                            </p:txEl>
                                          </p:spTgt>
                                        </p:tgtEl>
                                        <p:attrNameLst>
                                          <p:attrName>style.visibility</p:attrName>
                                        </p:attrNameLst>
                                      </p:cBhvr>
                                      <p:to>
                                        <p:strVal val="visible"/>
                                      </p:to>
                                    </p:set>
                                    <p:animEffect transition="in" filter="barn(inVertical)">
                                      <p:cBhvr>
                                        <p:cTn id="10" dur="500"/>
                                        <p:tgtEl>
                                          <p:spTgt spid="7578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75781">
                                            <p:txEl>
                                              <p:pRg st="2" end="2"/>
                                            </p:txEl>
                                          </p:spTgt>
                                        </p:tgtEl>
                                        <p:attrNameLst>
                                          <p:attrName>style.visibility</p:attrName>
                                        </p:attrNameLst>
                                      </p:cBhvr>
                                      <p:to>
                                        <p:strVal val="visible"/>
                                      </p:to>
                                    </p:set>
                                    <p:animEffect transition="in" filter="barn(inVertical)">
                                      <p:cBhvr>
                                        <p:cTn id="15" dur="500"/>
                                        <p:tgtEl>
                                          <p:spTgt spid="75781">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nodeType="clickEffect">
                                  <p:stCondLst>
                                    <p:cond delay="0"/>
                                  </p:stCondLst>
                                  <p:childTnLst>
                                    <p:set>
                                      <p:cBhvr>
                                        <p:cTn id="19" dur="1" fill="hold">
                                          <p:stCondLst>
                                            <p:cond delay="0"/>
                                          </p:stCondLst>
                                        </p:cTn>
                                        <p:tgtEl>
                                          <p:spTgt spid="75781">
                                            <p:txEl>
                                              <p:pRg st="3" end="3"/>
                                            </p:txEl>
                                          </p:spTgt>
                                        </p:tgtEl>
                                        <p:attrNameLst>
                                          <p:attrName>style.visibility</p:attrName>
                                        </p:attrNameLst>
                                      </p:cBhvr>
                                      <p:to>
                                        <p:strVal val="visible"/>
                                      </p:to>
                                    </p:set>
                                    <p:animEffect transition="in" filter="barn(inVertical)">
                                      <p:cBhvr>
                                        <p:cTn id="20" dur="500"/>
                                        <p:tgtEl>
                                          <p:spTgt spid="7578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D2EE5E07-F1CC-41E3-97C4-38110CAA5AED}"/>
              </a:ext>
            </a:extLst>
          </p:cNvPr>
          <p:cNvSpPr>
            <a:spLocks noGrp="1"/>
          </p:cNvSpPr>
          <p:nvPr>
            <p:ph type="dt" sz="quarter" idx="10"/>
          </p:nvPr>
        </p:nvSpPr>
        <p:spPr>
          <a:xfrm>
            <a:off x="457200" y="6245225"/>
            <a:ext cx="2133600" cy="476250"/>
          </a:xfrm>
          <a:ln>
            <a:miter lim="800000"/>
            <a:headEnd/>
            <a:tailEnd/>
          </a:ln>
        </p:spPr>
        <p:txBody>
          <a:bodyPr anchor="t"/>
          <a:lstStyle/>
          <a:p>
            <a:pPr>
              <a:defRPr/>
            </a:pPr>
            <a:fld id="{55C0A798-3BAF-470A-9C94-D0655324BE87}" type="datetime1">
              <a:rPr lang="zh-CN" altLang="en-US">
                <a:latin typeface="+mn-lt"/>
              </a:rPr>
              <a:pPr>
                <a:defRPr/>
              </a:pPr>
              <a:t>2020/12/14</a:t>
            </a:fld>
            <a:endParaRPr lang="en-US" altLang="zh-CN">
              <a:latin typeface="+mn-lt"/>
            </a:endParaRPr>
          </a:p>
        </p:txBody>
      </p:sp>
      <p:sp>
        <p:nvSpPr>
          <p:cNvPr id="78851" name="灯片编号占位符 5">
            <a:extLst>
              <a:ext uri="{FF2B5EF4-FFF2-40B4-BE49-F238E27FC236}">
                <a16:creationId xmlns:a16="http://schemas.microsoft.com/office/drawing/2014/main" id="{DEA81444-CAAA-41A5-83F8-7A4570562AF9}"/>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5DD5845-C957-4A21-9C9E-9C03D48E818E}" type="slidenum">
              <a:rPr lang="en-US" altLang="zh-CN" sz="1400" b="0">
                <a:ea typeface="宋体" panose="02010600030101010101" pitchFamily="2" charset="-122"/>
              </a:rPr>
              <a:pPr>
                <a:spcBef>
                  <a:spcPct val="0"/>
                </a:spcBef>
                <a:buClrTx/>
                <a:buSzTx/>
                <a:buFontTx/>
                <a:buNone/>
              </a:pPr>
              <a:t>72</a:t>
            </a:fld>
            <a:endParaRPr lang="en-US" altLang="zh-CN" sz="1400" b="0">
              <a:ea typeface="宋体" panose="02010600030101010101" pitchFamily="2" charset="-122"/>
            </a:endParaRPr>
          </a:p>
        </p:txBody>
      </p:sp>
      <p:sp>
        <p:nvSpPr>
          <p:cNvPr id="78852" name="Rectangle 2">
            <a:extLst>
              <a:ext uri="{FF2B5EF4-FFF2-40B4-BE49-F238E27FC236}">
                <a16:creationId xmlns:a16="http://schemas.microsoft.com/office/drawing/2014/main" id="{52C75B9C-EB7A-4324-A0AF-D848D2FC2A5C}"/>
              </a:ext>
            </a:extLst>
          </p:cNvPr>
          <p:cNvSpPr>
            <a:spLocks noGrp="1" noChangeArrowheads="1"/>
          </p:cNvSpPr>
          <p:nvPr>
            <p:ph type="title" idx="4294967295"/>
          </p:nvPr>
        </p:nvSpPr>
        <p:spPr>
          <a:xfrm>
            <a:off x="1171575" y="530225"/>
            <a:ext cx="7793038" cy="522288"/>
          </a:xfrm>
        </p:spPr>
        <p:txBody>
          <a:bodyPr anchor="ctr"/>
          <a:lstStyle/>
          <a:p>
            <a:pPr eaLnBrk="1" hangingPunct="1"/>
            <a:r>
              <a:rPr lang="en-US" altLang="zh-CN">
                <a:latin typeface="Times New Roman" panose="02020603050405020304" pitchFamily="18" charset="0"/>
              </a:rPr>
              <a:t>NFA</a:t>
            </a:r>
            <a:r>
              <a:rPr lang="zh-CN" altLang="en-US">
                <a:latin typeface="Times New Roman" panose="02020603050405020304" pitchFamily="18" charset="0"/>
              </a:rPr>
              <a:t>和</a:t>
            </a:r>
            <a:r>
              <a:rPr lang="en-US" altLang="zh-CN">
                <a:latin typeface="Times New Roman" panose="02020603050405020304" pitchFamily="18" charset="0"/>
              </a:rPr>
              <a:t>DFA</a:t>
            </a:r>
            <a:r>
              <a:rPr lang="zh-CN" altLang="en-US">
                <a:latin typeface="Times New Roman" panose="02020603050405020304" pitchFamily="18" charset="0"/>
              </a:rPr>
              <a:t>的等价性</a:t>
            </a:r>
            <a:endParaRPr lang="en-US" altLang="zh-CN">
              <a:latin typeface="Times New Roman" panose="02020603050405020304" pitchFamily="18" charset="0"/>
            </a:endParaRPr>
          </a:p>
        </p:txBody>
      </p:sp>
      <p:sp>
        <p:nvSpPr>
          <p:cNvPr id="75781" name="Rectangle 3">
            <a:extLst>
              <a:ext uri="{FF2B5EF4-FFF2-40B4-BE49-F238E27FC236}">
                <a16:creationId xmlns:a16="http://schemas.microsoft.com/office/drawing/2014/main" id="{FE99DCFE-7970-45A1-9309-810A5200EE47}"/>
              </a:ext>
            </a:extLst>
          </p:cNvPr>
          <p:cNvSpPr>
            <a:spLocks noGrp="1" noChangeArrowheads="1"/>
          </p:cNvSpPr>
          <p:nvPr>
            <p:ph type="body" idx="4294967295"/>
          </p:nvPr>
        </p:nvSpPr>
        <p:spPr>
          <a:xfrm>
            <a:off x="395288" y="1557338"/>
            <a:ext cx="8286750" cy="4679950"/>
          </a:xfrm>
        </p:spPr>
        <p:txBody>
          <a:bodyPr/>
          <a:lstStyle/>
          <a:p>
            <a:pPr eaLnBrk="1" hangingPunct="1">
              <a:spcBef>
                <a:spcPct val="50000"/>
              </a:spcBef>
            </a:pPr>
            <a:r>
              <a:rPr kumimoji="1" lang="zh-CN" altLang="en-US" sz="3000">
                <a:latin typeface="Times New Roman" panose="02020603050405020304" pitchFamily="18" charset="0"/>
              </a:rPr>
              <a:t>每一台非确定型有穷自动机都等价于某一台确定型有穷自动机</a:t>
            </a:r>
            <a:endParaRPr kumimoji="1" lang="en-US" altLang="zh-CN" sz="3000">
              <a:latin typeface="Times New Roman" panose="02020603050405020304" pitchFamily="18" charset="0"/>
            </a:endParaRPr>
          </a:p>
          <a:p>
            <a:pPr eaLnBrk="1" hangingPunct="1">
              <a:spcBef>
                <a:spcPct val="50000"/>
              </a:spcBef>
            </a:pPr>
            <a:r>
              <a:rPr kumimoji="1" lang="zh-CN" altLang="en-US" sz="3000">
                <a:latin typeface="Times New Roman" panose="02020603050405020304" pitchFamily="18" charset="0"/>
              </a:rPr>
              <a:t>基本思路：设一个语言被一台</a:t>
            </a:r>
            <a:r>
              <a:rPr kumimoji="1" lang="en-US" altLang="zh-CN" sz="3000">
                <a:latin typeface="Times New Roman" panose="02020603050405020304" pitchFamily="18" charset="0"/>
              </a:rPr>
              <a:t>NFA</a:t>
            </a:r>
            <a:r>
              <a:rPr kumimoji="1" lang="zh-CN" altLang="en-US" sz="3000">
                <a:latin typeface="Times New Roman" panose="02020603050405020304" pitchFamily="18" charset="0"/>
              </a:rPr>
              <a:t>识别，那么必证明还存在一台</a:t>
            </a:r>
            <a:r>
              <a:rPr kumimoji="1" lang="en-US" altLang="zh-CN" sz="3000">
                <a:latin typeface="Times New Roman" panose="02020603050405020304" pitchFamily="18" charset="0"/>
              </a:rPr>
              <a:t>DFA</a:t>
            </a:r>
            <a:r>
              <a:rPr kumimoji="1" lang="zh-CN" altLang="en-US" sz="3000">
                <a:latin typeface="Times New Roman" panose="02020603050405020304" pitchFamily="18" charset="0"/>
              </a:rPr>
              <a:t>也识别这个语言</a:t>
            </a:r>
            <a:endParaRPr kumimoji="1" lang="en-US" altLang="zh-CN" sz="3000">
              <a:latin typeface="Times New Roman" panose="02020603050405020304" pitchFamily="18" charset="0"/>
            </a:endParaRPr>
          </a:p>
          <a:p>
            <a:pPr eaLnBrk="1" hangingPunct="1">
              <a:spcBef>
                <a:spcPct val="50000"/>
              </a:spcBef>
            </a:pPr>
            <a:r>
              <a:rPr kumimoji="1" lang="zh-CN" altLang="en-US" sz="3000">
                <a:latin typeface="Times New Roman" panose="02020603050405020304" pitchFamily="18" charset="0"/>
              </a:rPr>
              <a:t>设</a:t>
            </a:r>
            <a:r>
              <a:rPr kumimoji="1" lang="en-US" altLang="zh-CN" sz="3000">
                <a:latin typeface="Times New Roman" panose="02020603050405020304" pitchFamily="18" charset="0"/>
              </a:rPr>
              <a:t>k</a:t>
            </a:r>
            <a:r>
              <a:rPr kumimoji="1" lang="zh-CN" altLang="en-US" sz="3000">
                <a:latin typeface="Times New Roman" panose="02020603050405020304" pitchFamily="18" charset="0"/>
              </a:rPr>
              <a:t>是</a:t>
            </a:r>
            <a:r>
              <a:rPr kumimoji="1" lang="en-US" altLang="zh-CN" sz="3000">
                <a:latin typeface="Times New Roman" panose="02020603050405020304" pitchFamily="18" charset="0"/>
              </a:rPr>
              <a:t>NFA</a:t>
            </a:r>
            <a:r>
              <a:rPr kumimoji="1" lang="zh-CN" altLang="en-US" sz="3000">
                <a:latin typeface="Times New Roman" panose="02020603050405020304" pitchFamily="18" charset="0"/>
              </a:rPr>
              <a:t>的状态数，则它有</a:t>
            </a:r>
            <a:r>
              <a:rPr kumimoji="1" lang="en-US" altLang="zh-CN" sz="3000">
                <a:latin typeface="Times New Roman" panose="02020603050405020304" pitchFamily="18" charset="0"/>
              </a:rPr>
              <a:t>2</a:t>
            </a:r>
            <a:r>
              <a:rPr kumimoji="1" lang="en-US" altLang="zh-CN" sz="3000" baseline="30000">
                <a:latin typeface="Times New Roman" panose="02020603050405020304" pitchFamily="18" charset="0"/>
              </a:rPr>
              <a:t>k</a:t>
            </a:r>
            <a:r>
              <a:rPr kumimoji="1" lang="zh-CN" altLang="en-US" sz="3000">
                <a:latin typeface="Times New Roman" panose="02020603050405020304" pitchFamily="18" charset="0"/>
              </a:rPr>
              <a:t>个状态子集，每一个子集对应模拟这台</a:t>
            </a:r>
            <a:r>
              <a:rPr kumimoji="1" lang="en-US" altLang="zh-CN" sz="3000">
                <a:latin typeface="Times New Roman" panose="02020603050405020304" pitchFamily="18" charset="0"/>
              </a:rPr>
              <a:t>NFA</a:t>
            </a:r>
            <a:r>
              <a:rPr kumimoji="1" lang="zh-CN" altLang="en-US" sz="3000">
                <a:latin typeface="Times New Roman" panose="02020603050405020304" pitchFamily="18" charset="0"/>
              </a:rPr>
              <a:t>的</a:t>
            </a:r>
            <a:r>
              <a:rPr kumimoji="1" lang="en-US" altLang="zh-CN" sz="3000">
                <a:latin typeface="Times New Roman" panose="02020603050405020304" pitchFamily="18" charset="0"/>
              </a:rPr>
              <a:t>DFA</a:t>
            </a:r>
            <a:r>
              <a:rPr kumimoji="1" lang="zh-CN" altLang="en-US" sz="3000">
                <a:latin typeface="Times New Roman" panose="02020603050405020304" pitchFamily="18" charset="0"/>
              </a:rPr>
              <a:t>必须记住的一种可能性，所以这台</a:t>
            </a:r>
            <a:r>
              <a:rPr kumimoji="1" lang="en-US" altLang="zh-CN" sz="3000">
                <a:latin typeface="Times New Roman" panose="02020603050405020304" pitchFamily="18" charset="0"/>
              </a:rPr>
              <a:t>DFA</a:t>
            </a:r>
            <a:r>
              <a:rPr kumimoji="1" lang="zh-CN" altLang="en-US" sz="3000">
                <a:latin typeface="Times New Roman" panose="02020603050405020304" pitchFamily="18" charset="0"/>
              </a:rPr>
              <a:t>会有</a:t>
            </a:r>
            <a:r>
              <a:rPr kumimoji="1" lang="en-US" altLang="zh-CN" sz="3000">
                <a:latin typeface="Times New Roman" panose="02020603050405020304" pitchFamily="18" charset="0"/>
              </a:rPr>
              <a:t>2</a:t>
            </a:r>
            <a:r>
              <a:rPr kumimoji="1" lang="en-US" altLang="zh-CN" sz="3000" baseline="30000">
                <a:latin typeface="Times New Roman" panose="02020603050405020304" pitchFamily="18" charset="0"/>
              </a:rPr>
              <a:t>k</a:t>
            </a:r>
            <a:r>
              <a:rPr kumimoji="1" lang="zh-CN" altLang="en-US" sz="3000">
                <a:latin typeface="Times New Roman" panose="02020603050405020304" pitchFamily="18" charset="0"/>
              </a:rPr>
              <a:t>个状态</a:t>
            </a:r>
            <a:endParaRPr kumimoji="1" lang="en-US" altLang="zh-CN" sz="3000">
              <a:latin typeface="Times New Roman" panose="02020603050405020304" pitchFamily="18" charset="0"/>
            </a:endParaRPr>
          </a:p>
          <a:p>
            <a:pPr eaLnBrk="1" hangingPunct="1">
              <a:spcBef>
                <a:spcPct val="50000"/>
              </a:spcBef>
              <a:buFont typeface="Wingdings" panose="05000000000000000000" pitchFamily="2" charset="2"/>
              <a:buNone/>
            </a:pPr>
            <a:endParaRPr kumimoji="1" lang="zh-CN" altLang="en-US" sz="30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75781">
                                            <p:txEl>
                                              <p:pRg st="0" end="0"/>
                                            </p:txEl>
                                          </p:spTgt>
                                        </p:tgtEl>
                                        <p:attrNameLst>
                                          <p:attrName>style.visibility</p:attrName>
                                        </p:attrNameLst>
                                      </p:cBhvr>
                                      <p:to>
                                        <p:strVal val="visible"/>
                                      </p:to>
                                    </p:set>
                                    <p:animEffect transition="in" filter="barn(inVertical)">
                                      <p:cBhvr>
                                        <p:cTn id="7" dur="500"/>
                                        <p:tgtEl>
                                          <p:spTgt spid="7578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75781">
                                            <p:txEl>
                                              <p:pRg st="1" end="1"/>
                                            </p:txEl>
                                          </p:spTgt>
                                        </p:tgtEl>
                                        <p:attrNameLst>
                                          <p:attrName>style.visibility</p:attrName>
                                        </p:attrNameLst>
                                      </p:cBhvr>
                                      <p:to>
                                        <p:strVal val="visible"/>
                                      </p:to>
                                    </p:set>
                                    <p:animEffect transition="in" filter="barn(inVertical)">
                                      <p:cBhvr>
                                        <p:cTn id="12" dur="500"/>
                                        <p:tgtEl>
                                          <p:spTgt spid="7578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75781">
                                            <p:txEl>
                                              <p:pRg st="2" end="2"/>
                                            </p:txEl>
                                          </p:spTgt>
                                        </p:tgtEl>
                                        <p:attrNameLst>
                                          <p:attrName>style.visibility</p:attrName>
                                        </p:attrNameLst>
                                      </p:cBhvr>
                                      <p:to>
                                        <p:strVal val="visible"/>
                                      </p:to>
                                    </p:set>
                                    <p:animEffect transition="in" filter="barn(inVertical)">
                                      <p:cBhvr>
                                        <p:cTn id="17" dur="500"/>
                                        <p:tgtEl>
                                          <p:spTgt spid="7578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D606416-7760-41B0-ABE3-7EA9FB378864}"/>
              </a:ext>
            </a:extLst>
          </p:cNvPr>
          <p:cNvSpPr>
            <a:spLocks noGrp="1"/>
          </p:cNvSpPr>
          <p:nvPr>
            <p:ph type="dt" sz="quarter" idx="10"/>
          </p:nvPr>
        </p:nvSpPr>
        <p:spPr>
          <a:xfrm>
            <a:off x="457200" y="6245225"/>
            <a:ext cx="2133600" cy="476250"/>
          </a:xfrm>
          <a:ln>
            <a:miter lim="800000"/>
            <a:headEnd/>
            <a:tailEnd/>
          </a:ln>
        </p:spPr>
        <p:txBody>
          <a:bodyPr anchor="t"/>
          <a:lstStyle/>
          <a:p>
            <a:pPr>
              <a:defRPr/>
            </a:pPr>
            <a:fld id="{23D1F847-8674-4173-A084-8483FF1E8E3A}" type="datetime1">
              <a:rPr lang="zh-CN" altLang="en-US">
                <a:latin typeface="+mn-lt"/>
              </a:rPr>
              <a:pPr>
                <a:defRPr/>
              </a:pPr>
              <a:t>2020/12/14</a:t>
            </a:fld>
            <a:endParaRPr lang="en-US" altLang="zh-CN">
              <a:latin typeface="+mn-lt"/>
            </a:endParaRPr>
          </a:p>
        </p:txBody>
      </p:sp>
      <p:sp>
        <p:nvSpPr>
          <p:cNvPr id="79875" name="灯片编号占位符 5">
            <a:extLst>
              <a:ext uri="{FF2B5EF4-FFF2-40B4-BE49-F238E27FC236}">
                <a16:creationId xmlns:a16="http://schemas.microsoft.com/office/drawing/2014/main" id="{C13D4A40-0F66-44D2-BA05-6F9930B640A3}"/>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F2094B1-7267-41A6-9757-B64E2C144EA3}" type="slidenum">
              <a:rPr lang="en-US" altLang="zh-CN" sz="1400" b="0">
                <a:ea typeface="宋体" panose="02010600030101010101" pitchFamily="2" charset="-122"/>
              </a:rPr>
              <a:pPr>
                <a:spcBef>
                  <a:spcPct val="0"/>
                </a:spcBef>
                <a:buClrTx/>
                <a:buSzTx/>
                <a:buFontTx/>
                <a:buNone/>
              </a:pPr>
              <a:t>73</a:t>
            </a:fld>
            <a:endParaRPr lang="en-US" altLang="zh-CN" sz="1400" b="0">
              <a:ea typeface="宋体" panose="02010600030101010101" pitchFamily="2" charset="-122"/>
            </a:endParaRPr>
          </a:p>
        </p:txBody>
      </p:sp>
      <p:sp>
        <p:nvSpPr>
          <p:cNvPr id="79876" name="Rectangle 2">
            <a:extLst>
              <a:ext uri="{FF2B5EF4-FFF2-40B4-BE49-F238E27FC236}">
                <a16:creationId xmlns:a16="http://schemas.microsoft.com/office/drawing/2014/main" id="{B89770C3-DBF0-4EAC-8263-4C717750ED77}"/>
              </a:ext>
            </a:extLst>
          </p:cNvPr>
          <p:cNvSpPr>
            <a:spLocks noGrp="1" noChangeArrowheads="1"/>
          </p:cNvSpPr>
          <p:nvPr>
            <p:ph type="title" idx="4294967295"/>
          </p:nvPr>
        </p:nvSpPr>
        <p:spPr>
          <a:xfrm>
            <a:off x="1116013" y="419100"/>
            <a:ext cx="6213475" cy="633413"/>
          </a:xfrm>
        </p:spPr>
        <p:txBody>
          <a:bodyPr anchor="ctr"/>
          <a:lstStyle/>
          <a:p>
            <a:pPr eaLnBrk="1" hangingPunct="1"/>
            <a:r>
              <a:rPr lang="en-US" altLang="zh-CN">
                <a:latin typeface="Times New Roman" panose="02020603050405020304" pitchFamily="18" charset="0"/>
              </a:rPr>
              <a:t>DFA M</a:t>
            </a:r>
            <a:r>
              <a:rPr lang="zh-CN" altLang="en-US">
                <a:latin typeface="Times New Roman" panose="02020603050405020304" pitchFamily="18" charset="0"/>
              </a:rPr>
              <a:t>的模拟算法</a:t>
            </a:r>
          </a:p>
        </p:txBody>
      </p:sp>
      <p:sp>
        <p:nvSpPr>
          <p:cNvPr id="79877" name="Rectangle 3">
            <a:extLst>
              <a:ext uri="{FF2B5EF4-FFF2-40B4-BE49-F238E27FC236}">
                <a16:creationId xmlns:a16="http://schemas.microsoft.com/office/drawing/2014/main" id="{37047433-00BE-427A-B564-34E9CE43344F}"/>
              </a:ext>
            </a:extLst>
          </p:cNvPr>
          <p:cNvSpPr>
            <a:spLocks noGrp="1" noChangeArrowheads="1"/>
          </p:cNvSpPr>
          <p:nvPr>
            <p:ph type="body" idx="4294967295"/>
          </p:nvPr>
        </p:nvSpPr>
        <p:spPr>
          <a:xfrm>
            <a:off x="590550" y="1457325"/>
            <a:ext cx="8229600" cy="4564063"/>
          </a:xfrm>
        </p:spPr>
        <p:txBody>
          <a:bodyPr/>
          <a:lstStyle/>
          <a:p>
            <a:pPr eaLnBrk="1" hangingPunct="1">
              <a:spcBef>
                <a:spcPct val="0"/>
              </a:spcBef>
              <a:buFont typeface="Wingdings" panose="05000000000000000000" pitchFamily="2" charset="2"/>
              <a:buNone/>
            </a:pPr>
            <a:r>
              <a:rPr lang="zh-CN" altLang="en-US" sz="2400">
                <a:latin typeface="Times New Roman" panose="02020603050405020304" pitchFamily="18" charset="0"/>
              </a:rPr>
              <a:t>输入：以</a:t>
            </a:r>
            <a:r>
              <a:rPr lang="en-US" altLang="zh-CN" sz="2400">
                <a:latin typeface="Times New Roman" panose="02020603050405020304" pitchFamily="18" charset="0"/>
              </a:rPr>
              <a:t>eof</a:t>
            </a:r>
            <a:r>
              <a:rPr lang="zh-CN" altLang="en-US" sz="2400">
                <a:latin typeface="Times New Roman" panose="02020603050405020304" pitchFamily="18" charset="0"/>
              </a:rPr>
              <a:t>结尾的串</a:t>
            </a:r>
            <a:r>
              <a:rPr lang="en-US" altLang="zh-CN" sz="2400" i="1">
                <a:latin typeface="Times New Roman" panose="02020603050405020304" pitchFamily="18" charset="0"/>
              </a:rPr>
              <a:t>x</a:t>
            </a:r>
            <a:r>
              <a:rPr lang="zh-CN" altLang="en-US" sz="2400">
                <a:latin typeface="Times New Roman" panose="02020603050405020304" pitchFamily="18" charset="0"/>
              </a:rPr>
              <a:t>，</a:t>
            </a:r>
            <a:r>
              <a:rPr lang="en-US" altLang="zh-CN" sz="2400">
                <a:latin typeface="Times New Roman" panose="02020603050405020304" pitchFamily="18" charset="0"/>
              </a:rPr>
              <a:t>DFA </a:t>
            </a:r>
            <a:r>
              <a:rPr lang="en-US" altLang="zh-CN" sz="2400" i="1">
                <a:latin typeface="Times New Roman" panose="02020603050405020304" pitchFamily="18" charset="0"/>
              </a:rPr>
              <a:t>M</a:t>
            </a:r>
            <a:r>
              <a:rPr lang="en-US" altLang="zh-CN" sz="2400">
                <a:latin typeface="Times New Roman" panose="02020603050405020304" pitchFamily="18" charset="0"/>
              </a:rPr>
              <a:t> = (</a:t>
            </a:r>
            <a:r>
              <a:rPr lang="en-US" altLang="zh-CN" sz="2400" i="1">
                <a:latin typeface="Times New Roman" panose="02020603050405020304" pitchFamily="18" charset="0"/>
              </a:rPr>
              <a:t>Q</a:t>
            </a:r>
            <a:r>
              <a:rPr lang="zh-CN" altLang="en-US" sz="2400">
                <a:latin typeface="Times New Roman" panose="02020603050405020304" pitchFamily="18" charset="0"/>
              </a:rPr>
              <a:t>，</a:t>
            </a:r>
            <a:r>
              <a:rPr lang="en-US" altLang="zh-CN" sz="2400" i="1">
                <a:latin typeface="Times New Roman" panose="02020603050405020304" pitchFamily="18" charset="0"/>
              </a:rPr>
              <a:t>Σ</a:t>
            </a:r>
            <a:r>
              <a:rPr lang="zh-CN" altLang="en-US" sz="2400">
                <a:latin typeface="Times New Roman" panose="02020603050405020304" pitchFamily="18" charset="0"/>
              </a:rPr>
              <a:t>，</a:t>
            </a:r>
            <a:r>
              <a:rPr lang="en-US" altLang="zh-CN" sz="2400" i="1">
                <a:latin typeface="Times New Roman" panose="02020603050405020304" pitchFamily="18" charset="0"/>
              </a:rPr>
              <a:t>δ</a:t>
            </a:r>
            <a:r>
              <a:rPr lang="zh-CN" altLang="en-US" sz="2400">
                <a:latin typeface="Times New Roman" panose="02020603050405020304" pitchFamily="18" charset="0"/>
              </a:rPr>
              <a:t>，</a:t>
            </a:r>
            <a:r>
              <a:rPr lang="en-US" altLang="zh-CN" sz="2400" i="1">
                <a:latin typeface="Times New Roman" panose="02020603050405020304" pitchFamily="18" charset="0"/>
              </a:rPr>
              <a:t>q</a:t>
            </a:r>
            <a:r>
              <a:rPr lang="en-US" altLang="zh-CN" sz="2400" baseline="-25000">
                <a:latin typeface="Times New Roman" panose="02020603050405020304" pitchFamily="18" charset="0"/>
              </a:rPr>
              <a:t>0</a:t>
            </a:r>
            <a:r>
              <a:rPr lang="zh-CN" altLang="en-US" sz="2400">
                <a:latin typeface="Times New Roman" panose="02020603050405020304" pitchFamily="18" charset="0"/>
              </a:rPr>
              <a:t>，</a:t>
            </a:r>
            <a:r>
              <a:rPr lang="en-US" altLang="zh-CN" sz="2400" i="1">
                <a:latin typeface="Times New Roman" panose="02020603050405020304" pitchFamily="18" charset="0"/>
              </a:rPr>
              <a:t>F</a:t>
            </a:r>
            <a:r>
              <a:rPr lang="en-US" altLang="zh-CN" sz="2400">
                <a:latin typeface="Times New Roman" panose="02020603050405020304" pitchFamily="18" charset="0"/>
              </a:rPr>
              <a:t>)</a:t>
            </a:r>
            <a:r>
              <a:rPr lang="zh-CN" altLang="en-US" sz="2400">
                <a:latin typeface="Times New Roman" panose="02020603050405020304" pitchFamily="18" charset="0"/>
              </a:rPr>
              <a:t>；</a:t>
            </a:r>
          </a:p>
          <a:p>
            <a:pPr eaLnBrk="1" hangingPunct="1">
              <a:spcBef>
                <a:spcPct val="0"/>
              </a:spcBef>
              <a:buFont typeface="Wingdings" panose="05000000000000000000" pitchFamily="2" charset="2"/>
              <a:buNone/>
            </a:pPr>
            <a:r>
              <a:rPr lang="zh-CN" altLang="en-US" sz="2400">
                <a:latin typeface="Times New Roman" panose="02020603050405020304" pitchFamily="18" charset="0"/>
              </a:rPr>
              <a:t>输出：如果</a:t>
            </a:r>
            <a:r>
              <a:rPr lang="en-US" altLang="zh-CN" sz="2400" i="1">
                <a:latin typeface="Times New Roman" panose="02020603050405020304" pitchFamily="18" charset="0"/>
              </a:rPr>
              <a:t>M</a:t>
            </a:r>
            <a:r>
              <a:rPr lang="zh-CN" altLang="en-US" sz="2400">
                <a:latin typeface="Times New Roman" panose="02020603050405020304" pitchFamily="18" charset="0"/>
              </a:rPr>
              <a:t>接受</a:t>
            </a:r>
            <a:r>
              <a:rPr lang="en-US" altLang="zh-CN" sz="2400" i="1">
                <a:latin typeface="Times New Roman" panose="02020603050405020304" pitchFamily="18" charset="0"/>
              </a:rPr>
              <a:t>x</a:t>
            </a:r>
            <a:r>
              <a:rPr lang="zh-CN" altLang="en-US" sz="2400">
                <a:latin typeface="Times New Roman" panose="02020603050405020304" pitchFamily="18" charset="0"/>
              </a:rPr>
              <a:t>则输出“</a:t>
            </a:r>
            <a:r>
              <a:rPr lang="en-US" altLang="zh-CN" sz="2400">
                <a:latin typeface="Times New Roman" panose="02020603050405020304" pitchFamily="18" charset="0"/>
              </a:rPr>
              <a:t>yes”</a:t>
            </a:r>
            <a:r>
              <a:rPr lang="zh-CN" altLang="en-US" sz="2400">
                <a:latin typeface="Times New Roman" panose="02020603050405020304" pitchFamily="18" charset="0"/>
              </a:rPr>
              <a:t>，如果</a:t>
            </a:r>
            <a:r>
              <a:rPr lang="en-US" altLang="zh-CN" sz="2400">
                <a:latin typeface="Times New Roman" panose="02020603050405020304" pitchFamily="18" charset="0"/>
              </a:rPr>
              <a:t>M</a:t>
            </a:r>
            <a:r>
              <a:rPr lang="zh-CN" altLang="en-US" sz="2400">
                <a:latin typeface="Times New Roman" panose="02020603050405020304" pitchFamily="18" charset="0"/>
              </a:rPr>
              <a:t>不接受</a:t>
            </a:r>
            <a:r>
              <a:rPr lang="en-US" altLang="zh-CN" sz="2400" i="1">
                <a:latin typeface="Times New Roman" panose="02020603050405020304" pitchFamily="18" charset="0"/>
              </a:rPr>
              <a:t>x</a:t>
            </a:r>
            <a:r>
              <a:rPr lang="zh-CN" altLang="en-US" sz="2400">
                <a:latin typeface="Times New Roman" panose="02020603050405020304" pitchFamily="18" charset="0"/>
              </a:rPr>
              <a:t>则输出“</a:t>
            </a:r>
            <a:r>
              <a:rPr lang="en-US" altLang="zh-CN" sz="2400">
                <a:latin typeface="Times New Roman" panose="02020603050405020304" pitchFamily="18" charset="0"/>
              </a:rPr>
              <a:t>no”</a:t>
            </a:r>
            <a:endParaRPr lang="en-US" altLang="zh-CN" sz="2400">
              <a:latin typeface="Times New Roman" panose="02020603050405020304" pitchFamily="18" charset="0"/>
              <a:ea typeface="宋体" panose="02010600030101010101" pitchFamily="2" charset="-122"/>
            </a:endParaRPr>
          </a:p>
          <a:p>
            <a:pPr eaLnBrk="1" hangingPunct="1">
              <a:spcBef>
                <a:spcPct val="0"/>
              </a:spcBef>
              <a:buFont typeface="Wingdings" panose="05000000000000000000" pitchFamily="2" charset="2"/>
              <a:buNone/>
            </a:pPr>
            <a:r>
              <a:rPr lang="zh-CN" altLang="en-US" sz="2400">
                <a:latin typeface="Times New Roman" panose="02020603050405020304" pitchFamily="18" charset="0"/>
              </a:rPr>
              <a:t>步骤：</a:t>
            </a:r>
          </a:p>
          <a:p>
            <a:pPr lvl="1" eaLnBrk="1" hangingPunct="1">
              <a:spcBef>
                <a:spcPct val="0"/>
              </a:spcBef>
              <a:buFont typeface="Wingdings" panose="05000000000000000000" pitchFamily="2" charset="2"/>
              <a:buNone/>
            </a:pPr>
            <a:r>
              <a:rPr lang="en-US" altLang="zh-CN" sz="2400">
                <a:latin typeface="Times New Roman" panose="02020603050405020304" pitchFamily="18" charset="0"/>
              </a:rPr>
              <a:t>1 	</a:t>
            </a:r>
            <a:r>
              <a:rPr lang="en-US" altLang="zh-CN" sz="2400" i="1">
                <a:latin typeface="Times New Roman" panose="02020603050405020304" pitchFamily="18" charset="0"/>
              </a:rPr>
              <a:t>s</a:t>
            </a:r>
            <a:r>
              <a:rPr lang="en-US" altLang="zh-CN" sz="2400">
                <a:latin typeface="Times New Roman" panose="02020603050405020304" pitchFamily="18" charset="0"/>
              </a:rPr>
              <a:t> = </a:t>
            </a:r>
            <a:r>
              <a:rPr lang="en-US" altLang="zh-CN" sz="2400" i="1">
                <a:latin typeface="Times New Roman" panose="02020603050405020304" pitchFamily="18" charset="0"/>
              </a:rPr>
              <a:t>q</a:t>
            </a:r>
            <a:r>
              <a:rPr lang="en-US" altLang="zh-CN" sz="2400" baseline="-25000">
                <a:latin typeface="Times New Roman" panose="02020603050405020304" pitchFamily="18" charset="0"/>
              </a:rPr>
              <a:t>0</a:t>
            </a:r>
            <a:r>
              <a:rPr lang="en-US" altLang="zh-CN" sz="2400">
                <a:latin typeface="Times New Roman" panose="02020603050405020304" pitchFamily="18" charset="0"/>
              </a:rPr>
              <a:t>;</a:t>
            </a:r>
          </a:p>
          <a:p>
            <a:pPr lvl="1" eaLnBrk="1" hangingPunct="1">
              <a:spcBef>
                <a:spcPct val="0"/>
              </a:spcBef>
              <a:buFont typeface="Wingdings" panose="05000000000000000000" pitchFamily="2" charset="2"/>
              <a:buNone/>
            </a:pPr>
            <a:r>
              <a:rPr lang="en-US" altLang="zh-CN" sz="2400">
                <a:latin typeface="Times New Roman" panose="02020603050405020304" pitchFamily="18" charset="0"/>
              </a:rPr>
              <a:t>2 	</a:t>
            </a:r>
            <a:r>
              <a:rPr lang="en-US" altLang="zh-CN" sz="2400" i="1">
                <a:latin typeface="Times New Roman" panose="02020603050405020304" pitchFamily="18" charset="0"/>
              </a:rPr>
              <a:t>c</a:t>
            </a:r>
            <a:r>
              <a:rPr lang="en-US" altLang="zh-CN" sz="2400">
                <a:latin typeface="Times New Roman" panose="02020603050405020304" pitchFamily="18" charset="0"/>
              </a:rPr>
              <a:t> = </a:t>
            </a:r>
            <a:r>
              <a:rPr lang="en-US" altLang="zh-CN" sz="2400" i="1">
                <a:latin typeface="Times New Roman" panose="02020603050405020304" pitchFamily="18" charset="0"/>
              </a:rPr>
              <a:t>getchar</a:t>
            </a:r>
            <a:r>
              <a:rPr lang="en-US" altLang="zh-CN" sz="2400">
                <a:latin typeface="Times New Roman" panose="02020603050405020304" pitchFamily="18" charset="0"/>
              </a:rPr>
              <a:t>(</a:t>
            </a:r>
            <a:r>
              <a:rPr lang="en-US" altLang="zh-CN" sz="2400" i="1">
                <a:latin typeface="Times New Roman" panose="02020603050405020304" pitchFamily="18" charset="0"/>
              </a:rPr>
              <a:t>x</a:t>
            </a:r>
            <a:r>
              <a:rPr lang="en-US" altLang="zh-CN" sz="2400">
                <a:latin typeface="Times New Roman" panose="02020603050405020304" pitchFamily="18" charset="0"/>
              </a:rPr>
              <a:t>);</a:t>
            </a:r>
          </a:p>
          <a:p>
            <a:pPr lvl="1" eaLnBrk="1" hangingPunct="1">
              <a:spcBef>
                <a:spcPct val="0"/>
              </a:spcBef>
              <a:buFont typeface="Wingdings" panose="05000000000000000000" pitchFamily="2" charset="2"/>
              <a:buNone/>
            </a:pPr>
            <a:r>
              <a:rPr lang="en-US" altLang="zh-CN" sz="2400">
                <a:latin typeface="Times New Roman" panose="02020603050405020304" pitchFamily="18" charset="0"/>
              </a:rPr>
              <a:t>3 	while (</a:t>
            </a:r>
            <a:r>
              <a:rPr lang="en-US" altLang="zh-CN" sz="2400" i="1">
                <a:latin typeface="Times New Roman" panose="02020603050405020304" pitchFamily="18" charset="0"/>
              </a:rPr>
              <a:t>c</a:t>
            </a:r>
            <a:r>
              <a:rPr lang="en-US" altLang="zh-CN" sz="2400">
                <a:latin typeface="Times New Roman" panose="02020603050405020304" pitchFamily="18" charset="0"/>
              </a:rPr>
              <a:t> != eof) {</a:t>
            </a:r>
          </a:p>
          <a:p>
            <a:pPr lvl="1" eaLnBrk="1" hangingPunct="1">
              <a:spcBef>
                <a:spcPct val="0"/>
              </a:spcBef>
              <a:buFont typeface="Wingdings" panose="05000000000000000000" pitchFamily="2" charset="2"/>
              <a:buNone/>
            </a:pPr>
            <a:r>
              <a:rPr lang="en-US" altLang="zh-CN" sz="2400">
                <a:latin typeface="Times New Roman" panose="02020603050405020304" pitchFamily="18" charset="0"/>
              </a:rPr>
              <a:t>4 	    </a:t>
            </a:r>
            <a:r>
              <a:rPr lang="en-US" altLang="zh-CN" sz="2400" i="1">
                <a:latin typeface="Times New Roman" panose="02020603050405020304" pitchFamily="18" charset="0"/>
              </a:rPr>
              <a:t>s</a:t>
            </a:r>
            <a:r>
              <a:rPr lang="en-US" altLang="zh-CN" sz="2400">
                <a:latin typeface="Times New Roman" panose="02020603050405020304" pitchFamily="18" charset="0"/>
              </a:rPr>
              <a:t> = </a:t>
            </a:r>
            <a:r>
              <a:rPr lang="en-US" altLang="zh-CN" sz="2400" i="1">
                <a:latin typeface="Times New Roman" panose="02020603050405020304" pitchFamily="18" charset="0"/>
              </a:rPr>
              <a:t>move</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 </a:t>
            </a:r>
            <a:r>
              <a:rPr lang="en-US" altLang="zh-CN" sz="2400" i="1">
                <a:latin typeface="Times New Roman" panose="02020603050405020304" pitchFamily="18" charset="0"/>
              </a:rPr>
              <a:t>c</a:t>
            </a:r>
            <a:r>
              <a:rPr lang="en-US" altLang="zh-CN" sz="2400">
                <a:latin typeface="Times New Roman" panose="02020603050405020304" pitchFamily="18" charset="0"/>
              </a:rPr>
              <a:t>);</a:t>
            </a:r>
          </a:p>
          <a:p>
            <a:pPr lvl="1" eaLnBrk="1" hangingPunct="1">
              <a:spcBef>
                <a:spcPct val="0"/>
              </a:spcBef>
              <a:buFont typeface="Wingdings" panose="05000000000000000000" pitchFamily="2" charset="2"/>
              <a:buNone/>
            </a:pPr>
            <a:r>
              <a:rPr lang="en-US" altLang="zh-CN" sz="2400">
                <a:latin typeface="Times New Roman" panose="02020603050405020304" pitchFamily="18" charset="0"/>
              </a:rPr>
              <a:t>5 	    </a:t>
            </a:r>
            <a:r>
              <a:rPr lang="en-US" altLang="zh-CN" sz="2400" i="1">
                <a:latin typeface="Times New Roman" panose="02020603050405020304" pitchFamily="18" charset="0"/>
              </a:rPr>
              <a:t>c</a:t>
            </a:r>
            <a:r>
              <a:rPr lang="en-US" altLang="zh-CN" sz="2400">
                <a:latin typeface="Times New Roman" panose="02020603050405020304" pitchFamily="18" charset="0"/>
              </a:rPr>
              <a:t> = </a:t>
            </a:r>
            <a:r>
              <a:rPr lang="en-US" altLang="zh-CN" sz="2400" i="1">
                <a:latin typeface="Times New Roman" panose="02020603050405020304" pitchFamily="18" charset="0"/>
              </a:rPr>
              <a:t>getchar</a:t>
            </a:r>
            <a:r>
              <a:rPr lang="en-US" altLang="zh-CN" sz="2400">
                <a:latin typeface="Times New Roman" panose="02020603050405020304" pitchFamily="18" charset="0"/>
              </a:rPr>
              <a:t>(</a:t>
            </a:r>
            <a:r>
              <a:rPr lang="en-US" altLang="zh-CN" sz="2400" i="1">
                <a:latin typeface="Times New Roman" panose="02020603050405020304" pitchFamily="18" charset="0"/>
              </a:rPr>
              <a:t>x</a:t>
            </a:r>
            <a:r>
              <a:rPr lang="en-US" altLang="zh-CN" sz="2400">
                <a:latin typeface="Times New Roman" panose="02020603050405020304" pitchFamily="18" charset="0"/>
              </a:rPr>
              <a:t>);</a:t>
            </a:r>
          </a:p>
          <a:p>
            <a:pPr lvl="1" eaLnBrk="1" hangingPunct="1">
              <a:spcBef>
                <a:spcPct val="0"/>
              </a:spcBef>
              <a:buFont typeface="Wingdings" panose="05000000000000000000" pitchFamily="2" charset="2"/>
              <a:buNone/>
            </a:pPr>
            <a:r>
              <a:rPr lang="en-US" altLang="zh-CN" sz="2400">
                <a:latin typeface="Times New Roman" panose="02020603050405020304" pitchFamily="18" charset="0"/>
              </a:rPr>
              <a:t>6 	}</a:t>
            </a:r>
          </a:p>
          <a:p>
            <a:pPr lvl="1" eaLnBrk="1" hangingPunct="1">
              <a:spcBef>
                <a:spcPct val="0"/>
              </a:spcBef>
              <a:buFont typeface="Wingdings" panose="05000000000000000000" pitchFamily="2" charset="2"/>
              <a:buNone/>
            </a:pPr>
            <a:r>
              <a:rPr lang="en-US" altLang="zh-CN" sz="2400">
                <a:latin typeface="Times New Roman" panose="02020603050405020304" pitchFamily="18" charset="0"/>
              </a:rPr>
              <a:t>7 	if </a:t>
            </a:r>
            <a:r>
              <a:rPr lang="en-US" altLang="zh-CN" sz="2400" i="1">
                <a:latin typeface="Times New Roman" panose="02020603050405020304" pitchFamily="18" charset="0"/>
              </a:rPr>
              <a:t>s</a:t>
            </a:r>
            <a:r>
              <a:rPr lang="en-US" altLang="zh-CN" sz="2400">
                <a:latin typeface="Times New Roman" panose="02020603050405020304" pitchFamily="18" charset="0"/>
              </a:rPr>
              <a:t>∈</a:t>
            </a:r>
            <a:r>
              <a:rPr lang="en-US" altLang="zh-CN" sz="2400" i="1">
                <a:latin typeface="Times New Roman" panose="02020603050405020304" pitchFamily="18" charset="0"/>
              </a:rPr>
              <a:t>F</a:t>
            </a:r>
            <a:r>
              <a:rPr lang="en-US" altLang="zh-CN" sz="2400">
                <a:latin typeface="Times New Roman" panose="02020603050405020304" pitchFamily="18" charset="0"/>
              </a:rPr>
              <a:t> return “yes”</a:t>
            </a:r>
          </a:p>
          <a:p>
            <a:pPr lvl="1" eaLnBrk="1" hangingPunct="1">
              <a:spcBef>
                <a:spcPct val="0"/>
              </a:spcBef>
              <a:buFont typeface="Wingdings" panose="05000000000000000000" pitchFamily="2" charset="2"/>
              <a:buNone/>
            </a:pPr>
            <a:r>
              <a:rPr lang="en-US" altLang="zh-CN" sz="2400">
                <a:latin typeface="Times New Roman" panose="02020603050405020304" pitchFamily="18" charset="0"/>
              </a:rPr>
              <a:t>8 	else return “no”; </a:t>
            </a:r>
          </a:p>
        </p:txBody>
      </p:sp>
      <p:sp>
        <p:nvSpPr>
          <p:cNvPr id="2" name="圆角矩形标注 1">
            <a:extLst>
              <a:ext uri="{FF2B5EF4-FFF2-40B4-BE49-F238E27FC236}">
                <a16:creationId xmlns:a16="http://schemas.microsoft.com/office/drawing/2014/main" id="{5D436DBD-6276-45F2-A369-B619ECCFE390}"/>
              </a:ext>
            </a:extLst>
          </p:cNvPr>
          <p:cNvSpPr>
            <a:spLocks noChangeArrowheads="1"/>
          </p:cNvSpPr>
          <p:nvPr/>
        </p:nvSpPr>
        <p:spPr bwMode="auto">
          <a:xfrm>
            <a:off x="3851275" y="4149725"/>
            <a:ext cx="3313113" cy="647700"/>
          </a:xfrm>
          <a:prstGeom prst="wedgeRoundRectCallout">
            <a:avLst>
              <a:gd name="adj1" fmla="val -56259"/>
              <a:gd name="adj2" fmla="val -23440"/>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600" b="0">
                <a:ea typeface="宋体" panose="02010600030101010101" pitchFamily="2" charset="-122"/>
              </a:rPr>
              <a:t>根据转移函数的转换</a:t>
            </a:r>
          </a:p>
        </p:txBody>
      </p:sp>
      <p:sp>
        <p:nvSpPr>
          <p:cNvPr id="7" name="圆角矩形标注 6">
            <a:extLst>
              <a:ext uri="{FF2B5EF4-FFF2-40B4-BE49-F238E27FC236}">
                <a16:creationId xmlns:a16="http://schemas.microsoft.com/office/drawing/2014/main" id="{5D42ECCA-4C54-41AC-BA6D-6079AE06AC3D}"/>
              </a:ext>
            </a:extLst>
          </p:cNvPr>
          <p:cNvSpPr>
            <a:spLocks noChangeArrowheads="1"/>
          </p:cNvSpPr>
          <p:nvPr/>
        </p:nvSpPr>
        <p:spPr bwMode="auto">
          <a:xfrm>
            <a:off x="3851275" y="4437063"/>
            <a:ext cx="2665413" cy="647700"/>
          </a:xfrm>
          <a:prstGeom prst="wedgeRoundRectCallout">
            <a:avLst>
              <a:gd name="adj1" fmla="val -56259"/>
              <a:gd name="adj2" fmla="val -23440"/>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600" b="0">
                <a:ea typeface="宋体" panose="02010600030101010101" pitchFamily="2" charset="-122"/>
              </a:rPr>
              <a:t>读取下一个字符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xit" presetSubtype="21" fill="hold" grpId="1" nodeType="clickEffect">
                                  <p:stCondLst>
                                    <p:cond delay="0"/>
                                  </p:stCondLst>
                                  <p:childTnLst>
                                    <p:animEffect transition="out" filter="barn(inVertical)">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xit" presetSubtype="21" fill="hold" grpId="1" nodeType="clickEffect">
                                  <p:stCondLst>
                                    <p:cond delay="0"/>
                                  </p:stCondLst>
                                  <p:childTnLst>
                                    <p:animEffect transition="out" filter="barn(inVertical)">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7" grpId="0" animBg="1"/>
      <p:bldP spid="7" grpId="1"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664AF0E5-DCE7-416E-999B-36B75CF7D195}"/>
              </a:ext>
            </a:extLst>
          </p:cNvPr>
          <p:cNvSpPr>
            <a:spLocks noGrp="1"/>
          </p:cNvSpPr>
          <p:nvPr>
            <p:ph type="dt" sz="quarter" idx="10"/>
          </p:nvPr>
        </p:nvSpPr>
        <p:spPr>
          <a:xfrm>
            <a:off x="457200" y="6245225"/>
            <a:ext cx="2133600" cy="476250"/>
          </a:xfrm>
          <a:ln>
            <a:miter lim="800000"/>
            <a:headEnd/>
            <a:tailEnd/>
          </a:ln>
        </p:spPr>
        <p:txBody>
          <a:bodyPr anchor="t"/>
          <a:lstStyle/>
          <a:p>
            <a:pPr>
              <a:defRPr/>
            </a:pPr>
            <a:fld id="{23D1F847-8674-4173-A084-8483FF1E8E3A}" type="datetime1">
              <a:rPr lang="zh-CN" altLang="en-US">
                <a:latin typeface="+mn-lt"/>
              </a:rPr>
              <a:pPr>
                <a:defRPr/>
              </a:pPr>
              <a:t>2020/12/14</a:t>
            </a:fld>
            <a:endParaRPr lang="en-US" altLang="zh-CN">
              <a:latin typeface="+mn-lt"/>
            </a:endParaRPr>
          </a:p>
        </p:txBody>
      </p:sp>
      <p:sp>
        <p:nvSpPr>
          <p:cNvPr id="80899" name="灯片编号占位符 5">
            <a:extLst>
              <a:ext uri="{FF2B5EF4-FFF2-40B4-BE49-F238E27FC236}">
                <a16:creationId xmlns:a16="http://schemas.microsoft.com/office/drawing/2014/main" id="{08391A52-AE2D-43D0-9D66-1B7E4CFB83D4}"/>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8F3AF761-F125-46AC-99BF-134FB8C83751}" type="slidenum">
              <a:rPr lang="en-US" altLang="zh-CN" sz="1400" b="0">
                <a:ea typeface="宋体" panose="02010600030101010101" pitchFamily="2" charset="-122"/>
              </a:rPr>
              <a:pPr>
                <a:spcBef>
                  <a:spcPct val="0"/>
                </a:spcBef>
                <a:buClrTx/>
                <a:buSzTx/>
                <a:buFontTx/>
                <a:buNone/>
              </a:pPr>
              <a:t>74</a:t>
            </a:fld>
            <a:endParaRPr lang="en-US" altLang="zh-CN" sz="1400" b="0">
              <a:ea typeface="宋体" panose="02010600030101010101" pitchFamily="2" charset="-122"/>
            </a:endParaRPr>
          </a:p>
        </p:txBody>
      </p:sp>
      <p:sp>
        <p:nvSpPr>
          <p:cNvPr id="80900" name="Rectangle 2">
            <a:extLst>
              <a:ext uri="{FF2B5EF4-FFF2-40B4-BE49-F238E27FC236}">
                <a16:creationId xmlns:a16="http://schemas.microsoft.com/office/drawing/2014/main" id="{094E43A4-80E6-4A51-92F1-0AE1CFC24BDA}"/>
              </a:ext>
            </a:extLst>
          </p:cNvPr>
          <p:cNvSpPr>
            <a:spLocks noGrp="1" noChangeArrowheads="1"/>
          </p:cNvSpPr>
          <p:nvPr>
            <p:ph type="title" idx="4294967295"/>
          </p:nvPr>
        </p:nvSpPr>
        <p:spPr>
          <a:xfrm>
            <a:off x="1116013" y="419100"/>
            <a:ext cx="6985000" cy="633413"/>
          </a:xfrm>
        </p:spPr>
        <p:txBody>
          <a:bodyPr anchor="ctr"/>
          <a:lstStyle/>
          <a:p>
            <a:pPr eaLnBrk="1" hangingPunct="1"/>
            <a:r>
              <a:rPr lang="zh-CN" altLang="en-US">
                <a:latin typeface="Times New Roman" panose="02020603050405020304" pitchFamily="18" charset="0"/>
              </a:rPr>
              <a:t>例：构造有穷状态自动机</a:t>
            </a:r>
          </a:p>
        </p:txBody>
      </p:sp>
      <p:sp>
        <p:nvSpPr>
          <p:cNvPr id="80901" name="Rectangle 3">
            <a:extLst>
              <a:ext uri="{FF2B5EF4-FFF2-40B4-BE49-F238E27FC236}">
                <a16:creationId xmlns:a16="http://schemas.microsoft.com/office/drawing/2014/main" id="{97DACB02-7BD8-4576-AC5E-151926E45AD6}"/>
              </a:ext>
            </a:extLst>
          </p:cNvPr>
          <p:cNvSpPr>
            <a:spLocks noGrp="1" noChangeArrowheads="1"/>
          </p:cNvSpPr>
          <p:nvPr>
            <p:ph type="body" idx="4294967295"/>
          </p:nvPr>
        </p:nvSpPr>
        <p:spPr>
          <a:xfrm>
            <a:off x="827088" y="1457325"/>
            <a:ext cx="7777162" cy="1900238"/>
          </a:xfrm>
        </p:spPr>
        <p:txBody>
          <a:bodyPr/>
          <a:lstStyle/>
          <a:p>
            <a:pPr eaLnBrk="1" hangingPunct="1">
              <a:lnSpc>
                <a:spcPct val="90000"/>
              </a:lnSpc>
              <a:spcBef>
                <a:spcPct val="50000"/>
              </a:spcBef>
              <a:buFont typeface="Wingdings" panose="05000000000000000000" pitchFamily="2" charset="2"/>
              <a:buNone/>
            </a:pPr>
            <a:r>
              <a:rPr lang="zh-CN" altLang="en-US">
                <a:latin typeface="Times New Roman" panose="02020603050405020304" pitchFamily="18" charset="0"/>
              </a:rPr>
              <a:t>令</a:t>
            </a:r>
            <a:r>
              <a:rPr lang="en-US" altLang="zh-CN">
                <a:latin typeface="Times New Roman" panose="02020603050405020304" pitchFamily="18" charset="0"/>
              </a:rPr>
              <a:t>Σ={0, 1}</a:t>
            </a:r>
            <a:r>
              <a:rPr lang="zh-CN" altLang="en-US">
                <a:latin typeface="Times New Roman" panose="02020603050405020304" pitchFamily="18" charset="0"/>
              </a:rPr>
              <a:t>， </a:t>
            </a:r>
            <a:r>
              <a:rPr lang="en-US" altLang="zh-CN">
                <a:latin typeface="Times New Roman" panose="02020603050405020304" pitchFamily="18" charset="0"/>
              </a:rPr>
              <a:t>L = {x | x</a:t>
            </a:r>
            <a:r>
              <a:rPr lang="zh-CN" altLang="en-US">
                <a:latin typeface="Times New Roman" panose="02020603050405020304" pitchFamily="18" charset="0"/>
              </a:rPr>
              <a:t> ∈</a:t>
            </a:r>
            <a:r>
              <a:rPr lang="en-US" altLang="zh-CN">
                <a:latin typeface="Times New Roman" panose="02020603050405020304" pitchFamily="18" charset="0"/>
              </a:rPr>
              <a:t>Σ</a:t>
            </a:r>
            <a:r>
              <a:rPr lang="en-US" altLang="zh-CN" baseline="30000">
                <a:latin typeface="Times New Roman" panose="02020603050405020304" pitchFamily="18" charset="0"/>
              </a:rPr>
              <a:t>*</a:t>
            </a:r>
            <a:r>
              <a:rPr lang="en-US" altLang="zh-CN">
                <a:latin typeface="Times New Roman" panose="02020603050405020304" pitchFamily="18" charset="0"/>
              </a:rPr>
              <a:t>, x</a:t>
            </a:r>
            <a:r>
              <a:rPr lang="zh-CN" altLang="en-US">
                <a:latin typeface="Times New Roman" panose="02020603050405020304" pitchFamily="18" charset="0"/>
              </a:rPr>
              <a:t>中</a:t>
            </a:r>
            <a:r>
              <a:rPr lang="en-US" altLang="zh-CN">
                <a:latin typeface="Times New Roman" panose="02020603050405020304" pitchFamily="18" charset="0"/>
              </a:rPr>
              <a:t>0</a:t>
            </a:r>
            <a:r>
              <a:rPr lang="zh-CN" altLang="en-US">
                <a:latin typeface="Times New Roman" panose="02020603050405020304" pitchFamily="18" charset="0"/>
              </a:rPr>
              <a:t>的个数和</a:t>
            </a:r>
            <a:r>
              <a:rPr lang="en-US" altLang="zh-CN">
                <a:latin typeface="Times New Roman" panose="02020603050405020304" pitchFamily="18" charset="0"/>
              </a:rPr>
              <a:t>1</a:t>
            </a:r>
            <a:r>
              <a:rPr lang="zh-CN" altLang="en-US">
                <a:latin typeface="Times New Roman" panose="02020603050405020304" pitchFamily="18" charset="0"/>
              </a:rPr>
              <a:t>的个数都是偶数</a:t>
            </a:r>
            <a:r>
              <a:rPr lang="en-US" altLang="zh-CN">
                <a:latin typeface="Times New Roman" panose="02020603050405020304" pitchFamily="18" charset="0"/>
              </a:rPr>
              <a:t>}</a:t>
            </a:r>
            <a:r>
              <a:rPr lang="zh-CN" altLang="en-US">
                <a:latin typeface="Times New Roman" panose="02020603050405020304" pitchFamily="18" charset="0"/>
              </a:rPr>
              <a:t>，试构造一个</a:t>
            </a:r>
            <a:r>
              <a:rPr lang="en-US" altLang="zh-CN">
                <a:latin typeface="Times New Roman" panose="02020603050405020304" pitchFamily="18" charset="0"/>
              </a:rPr>
              <a:t>DFA M</a:t>
            </a:r>
            <a:r>
              <a:rPr lang="zh-CN" altLang="en-US">
                <a:latin typeface="Times New Roman" panose="02020603050405020304" pitchFamily="18" charset="0"/>
              </a:rPr>
              <a:t>，使得</a:t>
            </a:r>
            <a:r>
              <a:rPr lang="en-US" altLang="zh-CN">
                <a:latin typeface="Times New Roman" panose="02020603050405020304" pitchFamily="18" charset="0"/>
              </a:rPr>
              <a:t>L(M) = L</a:t>
            </a:r>
            <a:r>
              <a:rPr lang="zh-CN" altLang="en-US">
                <a:latin typeface="Times New Roman" panose="02020603050405020304" pitchFamily="18" charset="0"/>
              </a:rPr>
              <a:t>。</a:t>
            </a:r>
            <a:endParaRPr lang="en-US" altLang="zh-CN">
              <a:latin typeface="Times New Roman" panose="02020603050405020304"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2E9F0F01-5868-4B48-941B-848A5C14EE13}"/>
              </a:ext>
            </a:extLst>
          </p:cNvPr>
          <p:cNvSpPr>
            <a:spLocks noGrp="1"/>
          </p:cNvSpPr>
          <p:nvPr>
            <p:ph type="dt" sz="quarter" idx="10"/>
          </p:nvPr>
        </p:nvSpPr>
        <p:spPr>
          <a:xfrm>
            <a:off x="457200" y="6245225"/>
            <a:ext cx="2133600" cy="476250"/>
          </a:xfrm>
          <a:ln>
            <a:miter lim="800000"/>
            <a:headEnd/>
            <a:tailEnd/>
          </a:ln>
        </p:spPr>
        <p:txBody>
          <a:bodyPr anchor="t"/>
          <a:lstStyle/>
          <a:p>
            <a:pPr>
              <a:defRPr/>
            </a:pPr>
            <a:fld id="{DBDB98F7-9703-4374-B9E1-B561117C948D}" type="datetime1">
              <a:rPr lang="zh-CN" altLang="en-US">
                <a:latin typeface="+mn-lt"/>
              </a:rPr>
              <a:pPr>
                <a:defRPr/>
              </a:pPr>
              <a:t>2020/12/14</a:t>
            </a:fld>
            <a:endParaRPr lang="en-US" altLang="zh-CN">
              <a:latin typeface="+mn-lt"/>
            </a:endParaRPr>
          </a:p>
        </p:txBody>
      </p:sp>
      <p:sp>
        <p:nvSpPr>
          <p:cNvPr id="81923" name="灯片编号占位符 5">
            <a:extLst>
              <a:ext uri="{FF2B5EF4-FFF2-40B4-BE49-F238E27FC236}">
                <a16:creationId xmlns:a16="http://schemas.microsoft.com/office/drawing/2014/main" id="{4A9F91C7-BE1A-4B9A-B832-BED0352A1AA9}"/>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CEB1AFB-5B5C-4D5B-8A3C-5BAD47AD9E52}" type="slidenum">
              <a:rPr lang="en-US" altLang="zh-CN" sz="1400" b="0">
                <a:ea typeface="宋体" panose="02010600030101010101" pitchFamily="2" charset="-122"/>
              </a:rPr>
              <a:pPr>
                <a:spcBef>
                  <a:spcPct val="0"/>
                </a:spcBef>
                <a:buClrTx/>
                <a:buSzTx/>
                <a:buFontTx/>
                <a:buNone/>
              </a:pPr>
              <a:t>75</a:t>
            </a:fld>
            <a:endParaRPr lang="en-US" altLang="zh-CN" sz="1400" b="0">
              <a:ea typeface="宋体" panose="02010600030101010101" pitchFamily="2" charset="-122"/>
            </a:endParaRPr>
          </a:p>
        </p:txBody>
      </p:sp>
      <p:sp>
        <p:nvSpPr>
          <p:cNvPr id="81924" name="Rectangle 2">
            <a:extLst>
              <a:ext uri="{FF2B5EF4-FFF2-40B4-BE49-F238E27FC236}">
                <a16:creationId xmlns:a16="http://schemas.microsoft.com/office/drawing/2014/main" id="{7BF3F872-3E87-4748-8139-DBA543C0E49B}"/>
              </a:ext>
            </a:extLst>
          </p:cNvPr>
          <p:cNvSpPr>
            <a:spLocks noGrp="1" noChangeArrowheads="1"/>
          </p:cNvSpPr>
          <p:nvPr>
            <p:ph type="title" idx="4294967295"/>
          </p:nvPr>
        </p:nvSpPr>
        <p:spPr>
          <a:xfrm>
            <a:off x="1150938" y="434975"/>
            <a:ext cx="7793037" cy="473075"/>
          </a:xfrm>
        </p:spPr>
        <p:txBody>
          <a:bodyPr anchor="ctr"/>
          <a:lstStyle/>
          <a:p>
            <a:pPr eaLnBrk="1" hangingPunct="1"/>
            <a:r>
              <a:rPr lang="en-US" altLang="zh-CN">
                <a:latin typeface="Times New Roman" panose="02020603050405020304" pitchFamily="18" charset="0"/>
              </a:rPr>
              <a:t>3.2.5 </a:t>
            </a:r>
            <a:r>
              <a:rPr lang="zh-CN" altLang="en-US">
                <a:latin typeface="Times New Roman" panose="02020603050405020304" pitchFamily="18" charset="0"/>
              </a:rPr>
              <a:t>状态转换图</a:t>
            </a:r>
          </a:p>
        </p:txBody>
      </p:sp>
      <p:sp>
        <p:nvSpPr>
          <p:cNvPr id="58373" name="Rectangle 3">
            <a:extLst>
              <a:ext uri="{FF2B5EF4-FFF2-40B4-BE49-F238E27FC236}">
                <a16:creationId xmlns:a16="http://schemas.microsoft.com/office/drawing/2014/main" id="{6DB8B4C6-67C4-475F-80CC-AFF89302634E}"/>
              </a:ext>
            </a:extLst>
          </p:cNvPr>
          <p:cNvSpPr>
            <a:spLocks noGrp="1" noChangeArrowheads="1"/>
          </p:cNvSpPr>
          <p:nvPr>
            <p:ph type="body" idx="4294967295"/>
          </p:nvPr>
        </p:nvSpPr>
        <p:spPr>
          <a:xfrm>
            <a:off x="396875" y="1484313"/>
            <a:ext cx="8496300" cy="4679950"/>
          </a:xfrm>
        </p:spPr>
        <p:txBody>
          <a:bodyPr/>
          <a:lstStyle/>
          <a:p>
            <a:pPr eaLnBrk="1" hangingPunct="1"/>
            <a:r>
              <a:rPr lang="zh-CN" altLang="en-US">
                <a:latin typeface="Times New Roman" panose="02020603050405020304" pitchFamily="18" charset="0"/>
              </a:rPr>
              <a:t>定义</a:t>
            </a:r>
            <a:r>
              <a:rPr lang="en-US" altLang="zh-CN">
                <a:latin typeface="Times New Roman" panose="02020603050405020304" pitchFamily="18" charset="0"/>
              </a:rPr>
              <a:t>3.7 </a:t>
            </a:r>
            <a:r>
              <a:rPr lang="zh-CN" altLang="en-US">
                <a:latin typeface="Times New Roman" panose="02020603050405020304" pitchFamily="18" charset="0"/>
              </a:rPr>
              <a:t>设</a:t>
            </a:r>
            <a:r>
              <a:rPr lang="en-US" altLang="zh-CN" i="1">
                <a:latin typeface="Times New Roman" panose="02020603050405020304" pitchFamily="18" charset="0"/>
              </a:rPr>
              <a:t>M</a:t>
            </a:r>
            <a:r>
              <a:rPr lang="en-US" altLang="zh-CN">
                <a:latin typeface="Times New Roman" panose="02020603050405020304" pitchFamily="18" charset="0"/>
              </a:rPr>
              <a:t>=(</a:t>
            </a:r>
            <a:r>
              <a:rPr lang="en-US" altLang="zh-CN" i="1">
                <a:latin typeface="Times New Roman" panose="02020603050405020304" pitchFamily="18" charset="0"/>
              </a:rPr>
              <a:t>Q</a:t>
            </a:r>
            <a:r>
              <a:rPr lang="zh-CN" altLang="en-US">
                <a:latin typeface="Times New Roman" panose="02020603050405020304" pitchFamily="18" charset="0"/>
              </a:rPr>
              <a:t>，</a:t>
            </a:r>
            <a:r>
              <a:rPr lang="zh-CN" altLang="en-US" i="1">
                <a:latin typeface="Times New Roman" panose="02020603050405020304" pitchFamily="18" charset="0"/>
              </a:rPr>
              <a:t>∑</a:t>
            </a:r>
            <a:r>
              <a:rPr lang="zh-CN" altLang="en-US">
                <a:latin typeface="Times New Roman" panose="02020603050405020304" pitchFamily="18" charset="0"/>
              </a:rPr>
              <a:t>，</a:t>
            </a:r>
            <a:r>
              <a:rPr lang="en-US" altLang="zh-CN" i="1">
                <a:latin typeface="Times New Roman" panose="02020603050405020304" pitchFamily="18" charset="0"/>
              </a:rPr>
              <a:t>δ</a:t>
            </a:r>
            <a:r>
              <a:rPr lang="zh-CN" altLang="en-US">
                <a:latin typeface="Times New Roman" panose="02020603050405020304" pitchFamily="18" charset="0"/>
              </a:rPr>
              <a:t>，</a:t>
            </a:r>
            <a:r>
              <a:rPr lang="en-US" altLang="zh-CN" i="1">
                <a:latin typeface="Times New Roman" panose="02020603050405020304" pitchFamily="18" charset="0"/>
              </a:rPr>
              <a:t>q</a:t>
            </a:r>
            <a:r>
              <a:rPr lang="en-US" altLang="zh-CN" baseline="-25000">
                <a:latin typeface="Times New Roman" panose="02020603050405020304" pitchFamily="18" charset="0"/>
              </a:rPr>
              <a:t>0</a:t>
            </a:r>
            <a:r>
              <a:rPr lang="zh-CN" altLang="en-US">
                <a:latin typeface="Times New Roman" panose="02020603050405020304" pitchFamily="18" charset="0"/>
              </a:rPr>
              <a:t>，</a:t>
            </a:r>
            <a:r>
              <a:rPr lang="en-US" altLang="zh-CN" i="1">
                <a:latin typeface="Times New Roman" panose="02020603050405020304" pitchFamily="18" charset="0"/>
              </a:rPr>
              <a:t>F</a:t>
            </a:r>
            <a:r>
              <a:rPr lang="en-US" altLang="zh-CN">
                <a:latin typeface="Times New Roman" panose="02020603050405020304" pitchFamily="18" charset="0"/>
              </a:rPr>
              <a:t>)</a:t>
            </a:r>
            <a:r>
              <a:rPr lang="zh-CN" altLang="en-US">
                <a:latin typeface="Times New Roman" panose="02020603050405020304" pitchFamily="18" charset="0"/>
              </a:rPr>
              <a:t>为一个有穷状态自动机，满足如下条件的有向图被称为</a:t>
            </a:r>
            <a:r>
              <a:rPr lang="en-US" altLang="zh-CN" i="1">
                <a:solidFill>
                  <a:srgbClr val="FF0000"/>
                </a:solidFill>
                <a:latin typeface="Times New Roman" panose="02020603050405020304" pitchFamily="18" charset="0"/>
              </a:rPr>
              <a:t>M</a:t>
            </a:r>
            <a:r>
              <a:rPr lang="zh-CN" altLang="en-US">
                <a:solidFill>
                  <a:srgbClr val="FF0000"/>
                </a:solidFill>
                <a:latin typeface="Times New Roman" panose="02020603050405020304" pitchFamily="18" charset="0"/>
              </a:rPr>
              <a:t>的状态转换图</a:t>
            </a:r>
            <a:r>
              <a:rPr lang="en-US" altLang="zh-CN">
                <a:solidFill>
                  <a:srgbClr val="FF0000"/>
                </a:solidFill>
                <a:latin typeface="Times New Roman" panose="02020603050405020304" pitchFamily="18" charset="0"/>
              </a:rPr>
              <a:t>(</a:t>
            </a:r>
            <a:r>
              <a:rPr lang="en-US" altLang="zh-CN">
                <a:latin typeface="Times New Roman" panose="02020603050405020304" pitchFamily="18" charset="0"/>
              </a:rPr>
              <a:t>transition diagram)</a:t>
            </a:r>
            <a:r>
              <a:rPr lang="zh-CN" altLang="en-US">
                <a:latin typeface="Times New Roman" panose="02020603050405020304" pitchFamily="18" charset="0"/>
              </a:rPr>
              <a:t>：</a:t>
            </a:r>
          </a:p>
          <a:p>
            <a:pPr eaLnBrk="1" hangingPunct="1">
              <a:buFont typeface="Wingdings" panose="05000000000000000000" pitchFamily="2" charset="2"/>
              <a:buNone/>
            </a:pPr>
            <a:r>
              <a:rPr lang="zh-CN" altLang="en-US">
                <a:latin typeface="Times New Roman" panose="02020603050405020304" pitchFamily="18" charset="0"/>
              </a:rPr>
              <a:t>⑴ </a:t>
            </a:r>
            <a:r>
              <a:rPr lang="en-US" altLang="zh-CN" i="1">
                <a:latin typeface="Times New Roman" panose="02020603050405020304" pitchFamily="18" charset="0"/>
              </a:rPr>
              <a:t>q</a:t>
            </a:r>
            <a:r>
              <a:rPr lang="en-US" altLang="zh-CN">
                <a:latin typeface="Times New Roman" panose="02020603050405020304" pitchFamily="18" charset="0"/>
              </a:rPr>
              <a:t>∈</a:t>
            </a:r>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i="1">
                <a:latin typeface="Times New Roman" panose="02020603050405020304" pitchFamily="18" charset="0"/>
              </a:rPr>
              <a:t>q</a:t>
            </a:r>
            <a:r>
              <a:rPr lang="zh-CN" altLang="en-US">
                <a:latin typeface="Times New Roman" panose="02020603050405020304" pitchFamily="18" charset="0"/>
              </a:rPr>
              <a:t>是该有向图中的一个顶点；</a:t>
            </a:r>
          </a:p>
          <a:p>
            <a:pPr eaLnBrk="1" hangingPunct="1">
              <a:buFont typeface="Wingdings" panose="05000000000000000000" pitchFamily="2" charset="2"/>
              <a:buNone/>
            </a:pPr>
            <a:r>
              <a:rPr lang="zh-CN" altLang="en-US">
                <a:latin typeface="Times New Roman" panose="02020603050405020304" pitchFamily="18" charset="0"/>
              </a:rPr>
              <a:t>⑵ </a:t>
            </a:r>
            <a:r>
              <a:rPr lang="en-US" altLang="zh-CN" i="1">
                <a:latin typeface="Times New Roman" panose="02020603050405020304" pitchFamily="18" charset="0"/>
              </a:rPr>
              <a:t>δ</a:t>
            </a:r>
            <a:r>
              <a:rPr lang="en-US" altLang="zh-CN">
                <a:latin typeface="Times New Roman" panose="02020603050405020304" pitchFamily="18" charset="0"/>
              </a:rPr>
              <a:t>(</a:t>
            </a:r>
            <a:r>
              <a:rPr lang="en-US" altLang="zh-CN" i="1">
                <a:latin typeface="Times New Roman" panose="02020603050405020304" pitchFamily="18" charset="0"/>
              </a:rPr>
              <a:t>q</a:t>
            </a:r>
            <a:r>
              <a:rPr lang="zh-CN" altLang="en-US">
                <a:latin typeface="Times New Roman" panose="02020603050405020304" pitchFamily="18" charset="0"/>
              </a:rPr>
              <a:t>，</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p</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zh-CN" altLang="en-US">
                <a:latin typeface="Times New Roman" panose="02020603050405020304" pitchFamily="18" charset="0"/>
              </a:rPr>
              <a:t>图中有一条从顶点</a:t>
            </a:r>
            <a:r>
              <a:rPr lang="en-US" altLang="zh-CN" i="1">
                <a:latin typeface="Times New Roman" panose="02020603050405020304" pitchFamily="18" charset="0"/>
              </a:rPr>
              <a:t>q</a:t>
            </a:r>
            <a:r>
              <a:rPr lang="zh-CN" altLang="en-US">
                <a:latin typeface="Times New Roman" panose="02020603050405020304" pitchFamily="18" charset="0"/>
              </a:rPr>
              <a:t>到顶点</a:t>
            </a:r>
            <a:r>
              <a:rPr lang="en-US" altLang="zh-CN" i="1">
                <a:latin typeface="Times New Roman" panose="02020603050405020304" pitchFamily="18" charset="0"/>
              </a:rPr>
              <a:t>p</a:t>
            </a:r>
            <a:r>
              <a:rPr lang="zh-CN" altLang="en-US">
                <a:latin typeface="Times New Roman" panose="02020603050405020304" pitchFamily="18" charset="0"/>
              </a:rPr>
              <a:t>的标记为</a:t>
            </a:r>
            <a:r>
              <a:rPr lang="en-US" altLang="zh-CN" i="1">
                <a:latin typeface="Times New Roman" panose="02020603050405020304" pitchFamily="18" charset="0"/>
              </a:rPr>
              <a:t>a</a:t>
            </a:r>
            <a:r>
              <a:rPr lang="zh-CN" altLang="en-US">
                <a:latin typeface="Times New Roman" panose="02020603050405020304" pitchFamily="18" charset="0"/>
              </a:rPr>
              <a:t>的弧；</a:t>
            </a:r>
          </a:p>
          <a:p>
            <a:pPr eaLnBrk="1" hangingPunct="1">
              <a:buFont typeface="Wingdings" panose="05000000000000000000" pitchFamily="2" charset="2"/>
              <a:buNone/>
            </a:pPr>
            <a:r>
              <a:rPr lang="zh-CN" altLang="en-US">
                <a:latin typeface="Times New Roman" panose="02020603050405020304" pitchFamily="18" charset="0"/>
              </a:rPr>
              <a:t>⑶ </a:t>
            </a:r>
            <a:r>
              <a:rPr lang="en-US" altLang="zh-CN" i="1">
                <a:latin typeface="Times New Roman" panose="02020603050405020304" pitchFamily="18" charset="0"/>
              </a:rPr>
              <a:t>q</a:t>
            </a:r>
            <a:r>
              <a:rPr lang="en-US" altLang="zh-CN">
                <a:latin typeface="Times New Roman" panose="02020603050405020304" pitchFamily="18" charset="0"/>
              </a:rPr>
              <a:t>∈</a:t>
            </a:r>
            <a:r>
              <a:rPr lang="en-US" altLang="zh-CN" i="1">
                <a:latin typeface="Times New Roman" panose="02020603050405020304" pitchFamily="18" charset="0"/>
              </a:rPr>
              <a:t>F</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zh-CN" altLang="en-US">
                <a:latin typeface="Times New Roman" panose="02020603050405020304" pitchFamily="18" charset="0"/>
              </a:rPr>
              <a:t>标记为</a:t>
            </a:r>
            <a:r>
              <a:rPr lang="en-US" altLang="zh-CN" i="1">
                <a:latin typeface="Times New Roman" panose="02020603050405020304" pitchFamily="18" charset="0"/>
              </a:rPr>
              <a:t>q</a:t>
            </a:r>
            <a:r>
              <a:rPr lang="zh-CN" altLang="en-US">
                <a:latin typeface="Times New Roman" panose="02020603050405020304" pitchFamily="18" charset="0"/>
              </a:rPr>
              <a:t>的顶点被用双层圈标出；</a:t>
            </a:r>
          </a:p>
          <a:p>
            <a:pPr eaLnBrk="1" hangingPunct="1">
              <a:buFont typeface="Wingdings" panose="05000000000000000000" pitchFamily="2" charset="2"/>
              <a:buNone/>
            </a:pPr>
            <a:r>
              <a:rPr lang="zh-CN" altLang="en-US">
                <a:latin typeface="Times New Roman" panose="02020603050405020304" pitchFamily="18" charset="0"/>
              </a:rPr>
              <a:t>⑷ 用标有</a:t>
            </a:r>
            <a:r>
              <a:rPr lang="en-US" altLang="zh-CN">
                <a:latin typeface="Times New Roman" panose="02020603050405020304" pitchFamily="18" charset="0"/>
              </a:rPr>
              <a:t>start</a:t>
            </a:r>
            <a:r>
              <a:rPr lang="zh-CN" altLang="en-US">
                <a:latin typeface="Times New Roman" panose="02020603050405020304" pitchFamily="18" charset="0"/>
              </a:rPr>
              <a:t>的箭头指出</a:t>
            </a:r>
            <a:r>
              <a:rPr lang="en-US" altLang="zh-CN" i="1">
                <a:latin typeface="Times New Roman" panose="02020603050405020304" pitchFamily="18" charset="0"/>
              </a:rPr>
              <a:t>M</a:t>
            </a:r>
            <a:r>
              <a:rPr lang="zh-CN" altLang="en-US">
                <a:latin typeface="Times New Roman" panose="02020603050405020304" pitchFamily="18" charset="0"/>
              </a:rPr>
              <a:t>的开始状态。 </a:t>
            </a:r>
          </a:p>
        </p:txBody>
      </p:sp>
      <p:sp>
        <p:nvSpPr>
          <p:cNvPr id="81926" name="Rectangle 5">
            <a:extLst>
              <a:ext uri="{FF2B5EF4-FFF2-40B4-BE49-F238E27FC236}">
                <a16:creationId xmlns:a16="http://schemas.microsoft.com/office/drawing/2014/main" id="{085D4A5A-0214-4093-9668-0248E09D13C9}"/>
              </a:ext>
            </a:extLst>
          </p:cNvPr>
          <p:cNvSpPr>
            <a:spLocks noChangeArrowheads="1"/>
          </p:cNvSpPr>
          <p:nvPr/>
        </p:nvSpPr>
        <p:spPr bwMode="auto">
          <a:xfrm>
            <a:off x="0" y="2628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58373">
                                            <p:txEl>
                                              <p:pRg st="0" end="0"/>
                                            </p:txEl>
                                          </p:spTgt>
                                        </p:tgtEl>
                                        <p:attrNameLst>
                                          <p:attrName>style.visibility</p:attrName>
                                        </p:attrNameLst>
                                      </p:cBhvr>
                                      <p:to>
                                        <p:strVal val="visible"/>
                                      </p:to>
                                    </p:set>
                                    <p:animEffect transition="in" filter="barn(inVertical)">
                                      <p:cBhvr>
                                        <p:cTn id="7" dur="500"/>
                                        <p:tgtEl>
                                          <p:spTgt spid="5837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58373">
                                            <p:txEl>
                                              <p:pRg st="1" end="1"/>
                                            </p:txEl>
                                          </p:spTgt>
                                        </p:tgtEl>
                                        <p:attrNameLst>
                                          <p:attrName>style.visibility</p:attrName>
                                        </p:attrNameLst>
                                      </p:cBhvr>
                                      <p:to>
                                        <p:strVal val="visible"/>
                                      </p:to>
                                    </p:set>
                                    <p:animEffect transition="in" filter="barn(inVertical)">
                                      <p:cBhvr>
                                        <p:cTn id="12" dur="500"/>
                                        <p:tgtEl>
                                          <p:spTgt spid="5837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58373">
                                            <p:txEl>
                                              <p:pRg st="2" end="2"/>
                                            </p:txEl>
                                          </p:spTgt>
                                        </p:tgtEl>
                                        <p:attrNameLst>
                                          <p:attrName>style.visibility</p:attrName>
                                        </p:attrNameLst>
                                      </p:cBhvr>
                                      <p:to>
                                        <p:strVal val="visible"/>
                                      </p:to>
                                    </p:set>
                                    <p:animEffect transition="in" filter="barn(inVertical)">
                                      <p:cBhvr>
                                        <p:cTn id="17" dur="500"/>
                                        <p:tgtEl>
                                          <p:spTgt spid="5837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58373">
                                            <p:txEl>
                                              <p:pRg st="3" end="3"/>
                                            </p:txEl>
                                          </p:spTgt>
                                        </p:tgtEl>
                                        <p:attrNameLst>
                                          <p:attrName>style.visibility</p:attrName>
                                        </p:attrNameLst>
                                      </p:cBhvr>
                                      <p:to>
                                        <p:strVal val="visible"/>
                                      </p:to>
                                    </p:set>
                                    <p:animEffect transition="in" filter="barn(inVertical)">
                                      <p:cBhvr>
                                        <p:cTn id="22" dur="500"/>
                                        <p:tgtEl>
                                          <p:spTgt spid="5837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58373">
                                            <p:txEl>
                                              <p:pRg st="4" end="4"/>
                                            </p:txEl>
                                          </p:spTgt>
                                        </p:tgtEl>
                                        <p:attrNameLst>
                                          <p:attrName>style.visibility</p:attrName>
                                        </p:attrNameLst>
                                      </p:cBhvr>
                                      <p:to>
                                        <p:strVal val="visible"/>
                                      </p:to>
                                    </p:set>
                                    <p:animEffect transition="in" filter="barn(inVertical)">
                                      <p:cBhvr>
                                        <p:cTn id="27" dur="500"/>
                                        <p:tgtEl>
                                          <p:spTgt spid="5837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6CE2FFFC-FA82-45FE-AA6E-EE6F5B3C3AB5}"/>
              </a:ext>
            </a:extLst>
          </p:cNvPr>
          <p:cNvSpPr>
            <a:spLocks noGrp="1"/>
          </p:cNvSpPr>
          <p:nvPr>
            <p:ph type="dt" sz="quarter" idx="10"/>
          </p:nvPr>
        </p:nvSpPr>
        <p:spPr>
          <a:xfrm>
            <a:off x="457200" y="6245225"/>
            <a:ext cx="2133600" cy="476250"/>
          </a:xfrm>
          <a:ln>
            <a:miter lim="800000"/>
            <a:headEnd/>
            <a:tailEnd/>
          </a:ln>
        </p:spPr>
        <p:txBody>
          <a:bodyPr anchor="t"/>
          <a:lstStyle/>
          <a:p>
            <a:pPr>
              <a:defRPr/>
            </a:pPr>
            <a:fld id="{DBDB98F7-9703-4374-B9E1-B561117C948D}" type="datetime1">
              <a:rPr lang="zh-CN" altLang="en-US">
                <a:latin typeface="+mn-lt"/>
              </a:rPr>
              <a:pPr>
                <a:defRPr/>
              </a:pPr>
              <a:t>2020/12/14</a:t>
            </a:fld>
            <a:endParaRPr lang="en-US" altLang="zh-CN">
              <a:latin typeface="+mn-lt"/>
            </a:endParaRPr>
          </a:p>
        </p:txBody>
      </p:sp>
      <p:sp>
        <p:nvSpPr>
          <p:cNvPr id="82947" name="灯片编号占位符 5">
            <a:extLst>
              <a:ext uri="{FF2B5EF4-FFF2-40B4-BE49-F238E27FC236}">
                <a16:creationId xmlns:a16="http://schemas.microsoft.com/office/drawing/2014/main" id="{8375E869-0F50-425B-B38B-9389E0D0FF22}"/>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5E533A21-84FC-4A35-BDCC-A23864CFCC5E}" type="slidenum">
              <a:rPr lang="en-US" altLang="zh-CN" sz="1400" b="0">
                <a:ea typeface="宋体" panose="02010600030101010101" pitchFamily="2" charset="-122"/>
              </a:rPr>
              <a:pPr>
                <a:spcBef>
                  <a:spcPct val="0"/>
                </a:spcBef>
                <a:buClrTx/>
                <a:buSzTx/>
                <a:buFontTx/>
                <a:buNone/>
              </a:pPr>
              <a:t>76</a:t>
            </a:fld>
            <a:endParaRPr lang="en-US" altLang="zh-CN" sz="1400" b="0">
              <a:ea typeface="宋体" panose="02010600030101010101" pitchFamily="2" charset="-122"/>
            </a:endParaRPr>
          </a:p>
        </p:txBody>
      </p:sp>
      <p:sp>
        <p:nvSpPr>
          <p:cNvPr id="82948" name="Rectangle 2">
            <a:extLst>
              <a:ext uri="{FF2B5EF4-FFF2-40B4-BE49-F238E27FC236}">
                <a16:creationId xmlns:a16="http://schemas.microsoft.com/office/drawing/2014/main" id="{DE5AEAB4-6492-4B59-BD7E-8564FAA578C9}"/>
              </a:ext>
            </a:extLst>
          </p:cNvPr>
          <p:cNvSpPr>
            <a:spLocks noGrp="1" noChangeArrowheads="1"/>
          </p:cNvSpPr>
          <p:nvPr>
            <p:ph type="title" idx="4294967295"/>
          </p:nvPr>
        </p:nvSpPr>
        <p:spPr>
          <a:xfrm>
            <a:off x="1150938" y="434975"/>
            <a:ext cx="7793037" cy="473075"/>
          </a:xfrm>
        </p:spPr>
        <p:txBody>
          <a:bodyPr anchor="ctr"/>
          <a:lstStyle/>
          <a:p>
            <a:pPr eaLnBrk="1" hangingPunct="1"/>
            <a:r>
              <a:rPr lang="en-US" altLang="zh-CN">
                <a:latin typeface="Times New Roman" panose="02020603050405020304" pitchFamily="18" charset="0"/>
              </a:rPr>
              <a:t>3.2.5 </a:t>
            </a:r>
            <a:r>
              <a:rPr lang="zh-CN" altLang="en-US">
                <a:latin typeface="Times New Roman" panose="02020603050405020304" pitchFamily="18" charset="0"/>
              </a:rPr>
              <a:t>状态转换图</a:t>
            </a:r>
          </a:p>
        </p:txBody>
      </p:sp>
      <p:sp>
        <p:nvSpPr>
          <p:cNvPr id="82949" name="Rectangle 5">
            <a:extLst>
              <a:ext uri="{FF2B5EF4-FFF2-40B4-BE49-F238E27FC236}">
                <a16:creationId xmlns:a16="http://schemas.microsoft.com/office/drawing/2014/main" id="{D58DA953-0647-48F8-987D-1CF1CA855B9F}"/>
              </a:ext>
            </a:extLst>
          </p:cNvPr>
          <p:cNvSpPr>
            <a:spLocks noChangeArrowheads="1"/>
          </p:cNvSpPr>
          <p:nvPr/>
        </p:nvSpPr>
        <p:spPr bwMode="auto">
          <a:xfrm>
            <a:off x="0" y="2628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pSp>
        <p:nvGrpSpPr>
          <p:cNvPr id="82950" name="Group 2">
            <a:extLst>
              <a:ext uri="{FF2B5EF4-FFF2-40B4-BE49-F238E27FC236}">
                <a16:creationId xmlns:a16="http://schemas.microsoft.com/office/drawing/2014/main" id="{76123185-28B3-45E3-9CA2-C0E2CC30100F}"/>
              </a:ext>
            </a:extLst>
          </p:cNvPr>
          <p:cNvGrpSpPr>
            <a:grpSpLocks/>
          </p:cNvGrpSpPr>
          <p:nvPr/>
        </p:nvGrpSpPr>
        <p:grpSpPr bwMode="auto">
          <a:xfrm>
            <a:off x="611188" y="1446213"/>
            <a:ext cx="7939087" cy="4575175"/>
            <a:chOff x="482" y="640"/>
            <a:chExt cx="5001" cy="2882"/>
          </a:xfrm>
        </p:grpSpPr>
        <p:graphicFrame>
          <p:nvGraphicFramePr>
            <p:cNvPr id="82951" name="Object 3">
              <a:extLst>
                <a:ext uri="{FF2B5EF4-FFF2-40B4-BE49-F238E27FC236}">
                  <a16:creationId xmlns:a16="http://schemas.microsoft.com/office/drawing/2014/main" id="{351EAB19-EF02-43A9-9980-B20ACCA82352}"/>
                </a:ext>
              </a:extLst>
            </p:cNvPr>
            <p:cNvGraphicFramePr>
              <a:graphicFrameLocks noChangeAspect="1"/>
            </p:cNvGraphicFramePr>
            <p:nvPr/>
          </p:nvGraphicFramePr>
          <p:xfrm>
            <a:off x="482" y="1293"/>
            <a:ext cx="1678" cy="2229"/>
          </p:xfrm>
          <a:graphic>
            <a:graphicData uri="http://schemas.openxmlformats.org/presentationml/2006/ole">
              <mc:AlternateContent xmlns:mc="http://schemas.openxmlformats.org/markup-compatibility/2006">
                <mc:Choice xmlns:v="urn:schemas-microsoft-com:vml" Requires="v">
                  <p:oleObj spid="_x0000_s82980" name="Document" r:id="rId3" imgW="3407033" imgH="4530403" progId="Word.Document.8">
                    <p:embed/>
                  </p:oleObj>
                </mc:Choice>
                <mc:Fallback>
                  <p:oleObj name="Document" r:id="rId3" imgW="3407033" imgH="4530403"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 y="1293"/>
                          <a:ext cx="1678" cy="2229"/>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52" name="Text Box 4">
              <a:extLst>
                <a:ext uri="{FF2B5EF4-FFF2-40B4-BE49-F238E27FC236}">
                  <a16:creationId xmlns:a16="http://schemas.microsoft.com/office/drawing/2014/main" id="{7C00EBBB-E4DA-4F3F-A6D1-6DC701B9D84B}"/>
                </a:ext>
              </a:extLst>
            </p:cNvPr>
            <p:cNvSpPr txBox="1">
              <a:spLocks noChangeArrowheads="1"/>
            </p:cNvSpPr>
            <p:nvPr/>
          </p:nvSpPr>
          <p:spPr bwMode="auto">
            <a:xfrm>
              <a:off x="539" y="640"/>
              <a:ext cx="1488" cy="371"/>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kumimoji="1" lang="zh-CN" altLang="en-US">
                  <a:latin typeface="Times New Roman" panose="02020603050405020304" pitchFamily="18" charset="0"/>
                </a:rPr>
                <a:t>转移矩阵</a:t>
              </a:r>
            </a:p>
          </p:txBody>
        </p:sp>
        <p:sp>
          <p:nvSpPr>
            <p:cNvPr id="82953" name="Oval 5">
              <a:extLst>
                <a:ext uri="{FF2B5EF4-FFF2-40B4-BE49-F238E27FC236}">
                  <a16:creationId xmlns:a16="http://schemas.microsoft.com/office/drawing/2014/main" id="{5F1046DA-62C8-487C-9BFB-2BB9DDDC3D22}"/>
                </a:ext>
              </a:extLst>
            </p:cNvPr>
            <p:cNvSpPr>
              <a:spLocks noChangeArrowheads="1"/>
            </p:cNvSpPr>
            <p:nvPr/>
          </p:nvSpPr>
          <p:spPr bwMode="auto">
            <a:xfrm>
              <a:off x="2411" y="1917"/>
              <a:ext cx="528" cy="528"/>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a:latin typeface="Times New Roman" panose="02020603050405020304" pitchFamily="18" charset="0"/>
                </a:rPr>
                <a:t>0</a:t>
              </a:r>
            </a:p>
          </p:txBody>
        </p:sp>
        <p:sp>
          <p:nvSpPr>
            <p:cNvPr id="82954" name="Oval 6">
              <a:extLst>
                <a:ext uri="{FF2B5EF4-FFF2-40B4-BE49-F238E27FC236}">
                  <a16:creationId xmlns:a16="http://schemas.microsoft.com/office/drawing/2014/main" id="{655D378B-8F60-4B7E-B8C3-2CEDA46BF14E}"/>
                </a:ext>
              </a:extLst>
            </p:cNvPr>
            <p:cNvSpPr>
              <a:spLocks noChangeArrowheads="1"/>
            </p:cNvSpPr>
            <p:nvPr/>
          </p:nvSpPr>
          <p:spPr bwMode="auto">
            <a:xfrm>
              <a:off x="3419" y="1389"/>
              <a:ext cx="528" cy="528"/>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a:latin typeface="Times New Roman" panose="02020603050405020304" pitchFamily="18" charset="0"/>
                </a:rPr>
                <a:t>1</a:t>
              </a:r>
            </a:p>
          </p:txBody>
        </p:sp>
        <p:sp>
          <p:nvSpPr>
            <p:cNvPr id="82955" name="Oval 7">
              <a:extLst>
                <a:ext uri="{FF2B5EF4-FFF2-40B4-BE49-F238E27FC236}">
                  <a16:creationId xmlns:a16="http://schemas.microsoft.com/office/drawing/2014/main" id="{0635AC3A-6AAC-4F2E-93D6-DC9C4D4DD067}"/>
                </a:ext>
              </a:extLst>
            </p:cNvPr>
            <p:cNvSpPr>
              <a:spLocks noChangeArrowheads="1"/>
            </p:cNvSpPr>
            <p:nvPr/>
          </p:nvSpPr>
          <p:spPr bwMode="auto">
            <a:xfrm>
              <a:off x="4715" y="1965"/>
              <a:ext cx="576" cy="528"/>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a:latin typeface="Times New Roman" panose="02020603050405020304" pitchFamily="18" charset="0"/>
                </a:rPr>
                <a:t>3</a:t>
              </a:r>
            </a:p>
          </p:txBody>
        </p:sp>
        <p:sp>
          <p:nvSpPr>
            <p:cNvPr id="82956" name="Oval 8">
              <a:extLst>
                <a:ext uri="{FF2B5EF4-FFF2-40B4-BE49-F238E27FC236}">
                  <a16:creationId xmlns:a16="http://schemas.microsoft.com/office/drawing/2014/main" id="{C8A6F87D-1BD9-4E12-AE5F-AD8297B2DBD5}"/>
                </a:ext>
              </a:extLst>
            </p:cNvPr>
            <p:cNvSpPr>
              <a:spLocks noChangeArrowheads="1"/>
            </p:cNvSpPr>
            <p:nvPr/>
          </p:nvSpPr>
          <p:spPr bwMode="auto">
            <a:xfrm>
              <a:off x="3467" y="2397"/>
              <a:ext cx="528" cy="528"/>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a:latin typeface="Times New Roman" panose="02020603050405020304" pitchFamily="18" charset="0"/>
                </a:rPr>
                <a:t>2</a:t>
              </a:r>
            </a:p>
          </p:txBody>
        </p:sp>
        <p:cxnSp>
          <p:nvCxnSpPr>
            <p:cNvPr id="82957" name="AutoShape 9">
              <a:extLst>
                <a:ext uri="{FF2B5EF4-FFF2-40B4-BE49-F238E27FC236}">
                  <a16:creationId xmlns:a16="http://schemas.microsoft.com/office/drawing/2014/main" id="{5C9A59E1-9E38-4A01-BB36-775CEDBB6F16}"/>
                </a:ext>
              </a:extLst>
            </p:cNvPr>
            <p:cNvCxnSpPr>
              <a:cxnSpLocks noChangeShapeType="1"/>
              <a:stCxn id="82953" idx="7"/>
              <a:endCxn id="82954" idx="2"/>
            </p:cNvCxnSpPr>
            <p:nvPr/>
          </p:nvCxnSpPr>
          <p:spPr bwMode="auto">
            <a:xfrm rot="-5400000">
              <a:off x="2970" y="1545"/>
              <a:ext cx="341" cy="557"/>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958" name="AutoShape 10">
              <a:extLst>
                <a:ext uri="{FF2B5EF4-FFF2-40B4-BE49-F238E27FC236}">
                  <a16:creationId xmlns:a16="http://schemas.microsoft.com/office/drawing/2014/main" id="{043F22D4-9843-442D-80EA-5C837EC24FCF}"/>
                </a:ext>
              </a:extLst>
            </p:cNvPr>
            <p:cNvCxnSpPr>
              <a:cxnSpLocks noChangeShapeType="1"/>
              <a:stCxn id="82953" idx="5"/>
              <a:endCxn id="82956" idx="2"/>
            </p:cNvCxnSpPr>
            <p:nvPr/>
          </p:nvCxnSpPr>
          <p:spPr bwMode="auto">
            <a:xfrm rot="16200000" flipH="1">
              <a:off x="3018" y="2212"/>
              <a:ext cx="293" cy="605"/>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959" name="AutoShape 11">
              <a:extLst>
                <a:ext uri="{FF2B5EF4-FFF2-40B4-BE49-F238E27FC236}">
                  <a16:creationId xmlns:a16="http://schemas.microsoft.com/office/drawing/2014/main" id="{3FFCDDD4-C7DA-4BA3-B2B3-FC2CAF0844E2}"/>
                </a:ext>
              </a:extLst>
            </p:cNvPr>
            <p:cNvCxnSpPr>
              <a:cxnSpLocks noChangeShapeType="1"/>
              <a:stCxn id="82954" idx="6"/>
              <a:endCxn id="82955" idx="0"/>
            </p:cNvCxnSpPr>
            <p:nvPr/>
          </p:nvCxnSpPr>
          <p:spPr bwMode="auto">
            <a:xfrm>
              <a:off x="3947" y="1653"/>
              <a:ext cx="1056" cy="312"/>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960" name="AutoShape 12">
              <a:extLst>
                <a:ext uri="{FF2B5EF4-FFF2-40B4-BE49-F238E27FC236}">
                  <a16:creationId xmlns:a16="http://schemas.microsoft.com/office/drawing/2014/main" id="{C7700710-6493-4327-90A4-BD3545A3A219}"/>
                </a:ext>
              </a:extLst>
            </p:cNvPr>
            <p:cNvCxnSpPr>
              <a:cxnSpLocks noChangeShapeType="1"/>
              <a:stCxn id="82956" idx="6"/>
              <a:endCxn id="82955" idx="4"/>
            </p:cNvCxnSpPr>
            <p:nvPr/>
          </p:nvCxnSpPr>
          <p:spPr bwMode="auto">
            <a:xfrm flipV="1">
              <a:off x="3995" y="2493"/>
              <a:ext cx="1008" cy="168"/>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2961" name="Arc 13">
              <a:extLst>
                <a:ext uri="{FF2B5EF4-FFF2-40B4-BE49-F238E27FC236}">
                  <a16:creationId xmlns:a16="http://schemas.microsoft.com/office/drawing/2014/main" id="{1E38EA3E-1B80-4842-8FCB-73D89346B617}"/>
                </a:ext>
              </a:extLst>
            </p:cNvPr>
            <p:cNvSpPr>
              <a:spLocks/>
            </p:cNvSpPr>
            <p:nvPr/>
          </p:nvSpPr>
          <p:spPr bwMode="auto">
            <a:xfrm flipV="1">
              <a:off x="3899" y="2253"/>
              <a:ext cx="192"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962" name="Line 14">
              <a:extLst>
                <a:ext uri="{FF2B5EF4-FFF2-40B4-BE49-F238E27FC236}">
                  <a16:creationId xmlns:a16="http://schemas.microsoft.com/office/drawing/2014/main" id="{B5F36D16-2437-482A-9CF6-B9B2B74D483A}"/>
                </a:ext>
              </a:extLst>
            </p:cNvPr>
            <p:cNvSpPr>
              <a:spLocks noChangeShapeType="1"/>
            </p:cNvSpPr>
            <p:nvPr/>
          </p:nvSpPr>
          <p:spPr bwMode="auto">
            <a:xfrm flipH="1" flipV="1">
              <a:off x="3950" y="1725"/>
              <a:ext cx="141"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63" name="Arc 15">
              <a:extLst>
                <a:ext uri="{FF2B5EF4-FFF2-40B4-BE49-F238E27FC236}">
                  <a16:creationId xmlns:a16="http://schemas.microsoft.com/office/drawing/2014/main" id="{1972687D-04F2-4B7E-A90D-F99510CBBE4E}"/>
                </a:ext>
              </a:extLst>
            </p:cNvPr>
            <p:cNvSpPr>
              <a:spLocks/>
            </p:cNvSpPr>
            <p:nvPr/>
          </p:nvSpPr>
          <p:spPr bwMode="auto">
            <a:xfrm flipH="1">
              <a:off x="3371" y="1869"/>
              <a:ext cx="144"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cxnSp>
          <p:nvCxnSpPr>
            <p:cNvPr id="82964" name="AutoShape 16">
              <a:extLst>
                <a:ext uri="{FF2B5EF4-FFF2-40B4-BE49-F238E27FC236}">
                  <a16:creationId xmlns:a16="http://schemas.microsoft.com/office/drawing/2014/main" id="{44A4A421-D0D8-44E8-8C80-7AAC4B531F0D}"/>
                </a:ext>
              </a:extLst>
            </p:cNvPr>
            <p:cNvCxnSpPr>
              <a:cxnSpLocks noChangeShapeType="1"/>
              <a:stCxn id="82963" idx="1"/>
              <a:endCxn id="82956" idx="1"/>
            </p:cNvCxnSpPr>
            <p:nvPr/>
          </p:nvCxnSpPr>
          <p:spPr bwMode="auto">
            <a:xfrm>
              <a:off x="3371" y="2012"/>
              <a:ext cx="173" cy="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2965" name="Arc 17">
              <a:extLst>
                <a:ext uri="{FF2B5EF4-FFF2-40B4-BE49-F238E27FC236}">
                  <a16:creationId xmlns:a16="http://schemas.microsoft.com/office/drawing/2014/main" id="{45C53232-266E-4782-B1B1-D6E4BC176AC0}"/>
                </a:ext>
              </a:extLst>
            </p:cNvPr>
            <p:cNvSpPr>
              <a:spLocks/>
            </p:cNvSpPr>
            <p:nvPr/>
          </p:nvSpPr>
          <p:spPr bwMode="auto">
            <a:xfrm flipV="1">
              <a:off x="5243" y="1869"/>
              <a:ext cx="240"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966" name="Arc 18">
              <a:extLst>
                <a:ext uri="{FF2B5EF4-FFF2-40B4-BE49-F238E27FC236}">
                  <a16:creationId xmlns:a16="http://schemas.microsoft.com/office/drawing/2014/main" id="{D4C97C0F-F8B3-4F0C-81D5-5CC18BDCE382}"/>
                </a:ext>
              </a:extLst>
            </p:cNvPr>
            <p:cNvSpPr>
              <a:spLocks/>
            </p:cNvSpPr>
            <p:nvPr/>
          </p:nvSpPr>
          <p:spPr bwMode="auto">
            <a:xfrm>
              <a:off x="5243" y="2301"/>
              <a:ext cx="240"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cxnSp>
          <p:nvCxnSpPr>
            <p:cNvPr id="82967" name="AutoShape 19">
              <a:extLst>
                <a:ext uri="{FF2B5EF4-FFF2-40B4-BE49-F238E27FC236}">
                  <a16:creationId xmlns:a16="http://schemas.microsoft.com/office/drawing/2014/main" id="{E4EFC9B2-647D-463E-BF03-573B082EA485}"/>
                </a:ext>
              </a:extLst>
            </p:cNvPr>
            <p:cNvCxnSpPr>
              <a:cxnSpLocks noChangeShapeType="1"/>
              <a:stCxn id="82966" idx="1"/>
              <a:endCxn id="82955" idx="4"/>
            </p:cNvCxnSpPr>
            <p:nvPr/>
          </p:nvCxnSpPr>
          <p:spPr bwMode="auto">
            <a:xfrm rot="16200000" flipV="1">
              <a:off x="5219" y="2277"/>
              <a:ext cx="48" cy="480"/>
            </a:xfrm>
            <a:prstGeom prst="curvedConnector3">
              <a:avLst>
                <a:gd name="adj1" fmla="val -30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968" name="AutoShape 20">
              <a:extLst>
                <a:ext uri="{FF2B5EF4-FFF2-40B4-BE49-F238E27FC236}">
                  <a16:creationId xmlns:a16="http://schemas.microsoft.com/office/drawing/2014/main" id="{3C6878FA-4BEC-4054-8755-CC3656F1B0E0}"/>
                </a:ext>
              </a:extLst>
            </p:cNvPr>
            <p:cNvCxnSpPr>
              <a:cxnSpLocks noChangeShapeType="1"/>
              <a:stCxn id="82965" idx="1"/>
              <a:endCxn id="82955" idx="0"/>
            </p:cNvCxnSpPr>
            <p:nvPr/>
          </p:nvCxnSpPr>
          <p:spPr bwMode="auto">
            <a:xfrm rot="-5400000" flipH="1" flipV="1">
              <a:off x="5195" y="1677"/>
              <a:ext cx="96" cy="479"/>
            </a:xfrm>
            <a:prstGeom prst="curvedConnector3">
              <a:avLst>
                <a:gd name="adj1" fmla="val -1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2969" name="Text Box 21">
              <a:extLst>
                <a:ext uri="{FF2B5EF4-FFF2-40B4-BE49-F238E27FC236}">
                  <a16:creationId xmlns:a16="http://schemas.microsoft.com/office/drawing/2014/main" id="{4DD416EC-8177-44B6-84B6-1C9D4EAC445C}"/>
                </a:ext>
              </a:extLst>
            </p:cNvPr>
            <p:cNvSpPr txBox="1">
              <a:spLocks noChangeArrowheads="1"/>
            </p:cNvSpPr>
            <p:nvPr/>
          </p:nvSpPr>
          <p:spPr bwMode="auto">
            <a:xfrm>
              <a:off x="2843" y="1437"/>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i="1">
                  <a:latin typeface="Times New Roman" panose="02020603050405020304" pitchFamily="18" charset="0"/>
                </a:rPr>
                <a:t>a</a:t>
              </a:r>
            </a:p>
          </p:txBody>
        </p:sp>
        <p:sp>
          <p:nvSpPr>
            <p:cNvPr id="82970" name="Text Box 22">
              <a:extLst>
                <a:ext uri="{FF2B5EF4-FFF2-40B4-BE49-F238E27FC236}">
                  <a16:creationId xmlns:a16="http://schemas.microsoft.com/office/drawing/2014/main" id="{38C1BD62-3FA3-4482-A8FA-0198D0F2E5EB}"/>
                </a:ext>
              </a:extLst>
            </p:cNvPr>
            <p:cNvSpPr txBox="1">
              <a:spLocks noChangeArrowheads="1"/>
            </p:cNvSpPr>
            <p:nvPr/>
          </p:nvSpPr>
          <p:spPr bwMode="auto">
            <a:xfrm>
              <a:off x="4331" y="1360"/>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i="1">
                  <a:latin typeface="Times New Roman" panose="02020603050405020304" pitchFamily="18" charset="0"/>
                </a:rPr>
                <a:t>a</a:t>
              </a:r>
            </a:p>
          </p:txBody>
        </p:sp>
        <p:sp>
          <p:nvSpPr>
            <p:cNvPr id="82971" name="Text Box 23">
              <a:extLst>
                <a:ext uri="{FF2B5EF4-FFF2-40B4-BE49-F238E27FC236}">
                  <a16:creationId xmlns:a16="http://schemas.microsoft.com/office/drawing/2014/main" id="{0BEBA69E-C5CE-412D-B6FB-2A7B05541730}"/>
                </a:ext>
              </a:extLst>
            </p:cNvPr>
            <p:cNvSpPr txBox="1">
              <a:spLocks noChangeArrowheads="1"/>
            </p:cNvSpPr>
            <p:nvPr/>
          </p:nvSpPr>
          <p:spPr bwMode="auto">
            <a:xfrm>
              <a:off x="4043" y="1936"/>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i="1">
                  <a:latin typeface="Times New Roman" panose="02020603050405020304" pitchFamily="18" charset="0"/>
                </a:rPr>
                <a:t>a</a:t>
              </a:r>
            </a:p>
          </p:txBody>
        </p:sp>
        <p:sp>
          <p:nvSpPr>
            <p:cNvPr id="82972" name="Text Box 24">
              <a:extLst>
                <a:ext uri="{FF2B5EF4-FFF2-40B4-BE49-F238E27FC236}">
                  <a16:creationId xmlns:a16="http://schemas.microsoft.com/office/drawing/2014/main" id="{DC24105F-0BBA-4655-85D3-0BA3677345F7}"/>
                </a:ext>
              </a:extLst>
            </p:cNvPr>
            <p:cNvSpPr txBox="1">
              <a:spLocks noChangeArrowheads="1"/>
            </p:cNvSpPr>
            <p:nvPr/>
          </p:nvSpPr>
          <p:spPr bwMode="auto">
            <a:xfrm>
              <a:off x="5195" y="1408"/>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i="1">
                  <a:latin typeface="Times New Roman" panose="02020603050405020304" pitchFamily="18" charset="0"/>
                </a:rPr>
                <a:t>a</a:t>
              </a:r>
            </a:p>
          </p:txBody>
        </p:sp>
        <p:sp>
          <p:nvSpPr>
            <p:cNvPr id="82973" name="Text Box 25">
              <a:extLst>
                <a:ext uri="{FF2B5EF4-FFF2-40B4-BE49-F238E27FC236}">
                  <a16:creationId xmlns:a16="http://schemas.microsoft.com/office/drawing/2014/main" id="{0F9707B9-4EBE-4D9F-934D-996C536C0CEC}"/>
                </a:ext>
              </a:extLst>
            </p:cNvPr>
            <p:cNvSpPr txBox="1">
              <a:spLocks noChangeArrowheads="1"/>
            </p:cNvSpPr>
            <p:nvPr/>
          </p:nvSpPr>
          <p:spPr bwMode="auto">
            <a:xfrm>
              <a:off x="5195" y="2608"/>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i="1">
                  <a:latin typeface="Times New Roman" panose="02020603050405020304" pitchFamily="18" charset="0"/>
                </a:rPr>
                <a:t>b</a:t>
              </a:r>
            </a:p>
          </p:txBody>
        </p:sp>
        <p:sp>
          <p:nvSpPr>
            <p:cNvPr id="82974" name="Text Box 26">
              <a:extLst>
                <a:ext uri="{FF2B5EF4-FFF2-40B4-BE49-F238E27FC236}">
                  <a16:creationId xmlns:a16="http://schemas.microsoft.com/office/drawing/2014/main" id="{60495D8A-BA0F-4731-AD91-68FAF3A1F65E}"/>
                </a:ext>
              </a:extLst>
            </p:cNvPr>
            <p:cNvSpPr txBox="1">
              <a:spLocks noChangeArrowheads="1"/>
            </p:cNvSpPr>
            <p:nvPr/>
          </p:nvSpPr>
          <p:spPr bwMode="auto">
            <a:xfrm>
              <a:off x="4427" y="2589"/>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i="1">
                  <a:latin typeface="Times New Roman" panose="02020603050405020304" pitchFamily="18" charset="0"/>
                </a:rPr>
                <a:t>b</a:t>
              </a:r>
            </a:p>
          </p:txBody>
        </p:sp>
        <p:sp>
          <p:nvSpPr>
            <p:cNvPr id="82975" name="Text Box 27">
              <a:extLst>
                <a:ext uri="{FF2B5EF4-FFF2-40B4-BE49-F238E27FC236}">
                  <a16:creationId xmlns:a16="http://schemas.microsoft.com/office/drawing/2014/main" id="{5DAA022D-0E59-4D3E-86F8-3D34C0BC078A}"/>
                </a:ext>
              </a:extLst>
            </p:cNvPr>
            <p:cNvSpPr txBox="1">
              <a:spLocks noChangeArrowheads="1"/>
            </p:cNvSpPr>
            <p:nvPr/>
          </p:nvSpPr>
          <p:spPr bwMode="auto">
            <a:xfrm>
              <a:off x="2843" y="2493"/>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i="1">
                  <a:latin typeface="Times New Roman" panose="02020603050405020304" pitchFamily="18" charset="0"/>
                </a:rPr>
                <a:t>b</a:t>
              </a:r>
            </a:p>
          </p:txBody>
        </p:sp>
        <p:sp>
          <p:nvSpPr>
            <p:cNvPr id="82976" name="Text Box 28">
              <a:extLst>
                <a:ext uri="{FF2B5EF4-FFF2-40B4-BE49-F238E27FC236}">
                  <a16:creationId xmlns:a16="http://schemas.microsoft.com/office/drawing/2014/main" id="{C15DCC3F-2C83-4408-8E0E-2FFC3D2D8175}"/>
                </a:ext>
              </a:extLst>
            </p:cNvPr>
            <p:cNvSpPr txBox="1">
              <a:spLocks noChangeArrowheads="1"/>
            </p:cNvSpPr>
            <p:nvPr/>
          </p:nvSpPr>
          <p:spPr bwMode="auto">
            <a:xfrm>
              <a:off x="3227" y="2032"/>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i="1">
                  <a:latin typeface="Times New Roman" panose="02020603050405020304" pitchFamily="18" charset="0"/>
                </a:rPr>
                <a:t>b</a:t>
              </a:r>
            </a:p>
          </p:txBody>
        </p:sp>
        <p:sp>
          <p:nvSpPr>
            <p:cNvPr id="82977" name="Oval 29">
              <a:extLst>
                <a:ext uri="{FF2B5EF4-FFF2-40B4-BE49-F238E27FC236}">
                  <a16:creationId xmlns:a16="http://schemas.microsoft.com/office/drawing/2014/main" id="{0ED28417-3C3C-419D-8314-65551BD08FD7}"/>
                </a:ext>
              </a:extLst>
            </p:cNvPr>
            <p:cNvSpPr>
              <a:spLocks noChangeArrowheads="1"/>
            </p:cNvSpPr>
            <p:nvPr/>
          </p:nvSpPr>
          <p:spPr bwMode="auto">
            <a:xfrm>
              <a:off x="4763" y="2013"/>
              <a:ext cx="480" cy="432"/>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a:latin typeface="Times New Roman" panose="02020603050405020304" pitchFamily="18" charset="0"/>
                </a:rPr>
                <a:t>3</a:t>
              </a:r>
            </a:p>
          </p:txBody>
        </p:sp>
        <p:sp>
          <p:nvSpPr>
            <p:cNvPr id="82978" name="Text Box 30">
              <a:extLst>
                <a:ext uri="{FF2B5EF4-FFF2-40B4-BE49-F238E27FC236}">
                  <a16:creationId xmlns:a16="http://schemas.microsoft.com/office/drawing/2014/main" id="{02407B0E-F8BC-4BF0-9B04-40D164C26DF6}"/>
                </a:ext>
              </a:extLst>
            </p:cNvPr>
            <p:cNvSpPr txBox="1">
              <a:spLocks noChangeArrowheads="1"/>
            </p:cNvSpPr>
            <p:nvPr/>
          </p:nvSpPr>
          <p:spPr bwMode="auto">
            <a:xfrm>
              <a:off x="1835" y="1965"/>
              <a:ext cx="96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kumimoji="1" lang="en-US" altLang="zh-CN">
                  <a:latin typeface="Times New Roman" panose="02020603050405020304" pitchFamily="18" charset="0"/>
                  <a:sym typeface="Symbol" panose="05050102010706020507" pitchFamily="18" charset="2"/>
                </a:rPr>
                <a:t></a:t>
              </a:r>
              <a:endParaRPr kumimoji="1" lang="en-US" altLang="zh-CN">
                <a:latin typeface="Times New Roman" panose="02020603050405020304" pitchFamily="18" charset="0"/>
              </a:endParaRPr>
            </a:p>
          </p:txBody>
        </p:sp>
        <p:sp>
          <p:nvSpPr>
            <p:cNvPr id="82979" name="Text Box 31">
              <a:extLst>
                <a:ext uri="{FF2B5EF4-FFF2-40B4-BE49-F238E27FC236}">
                  <a16:creationId xmlns:a16="http://schemas.microsoft.com/office/drawing/2014/main" id="{9739FA9D-5AA6-4C4A-9A80-D2470E64143E}"/>
                </a:ext>
              </a:extLst>
            </p:cNvPr>
            <p:cNvSpPr txBox="1">
              <a:spLocks noChangeArrowheads="1"/>
            </p:cNvSpPr>
            <p:nvPr/>
          </p:nvSpPr>
          <p:spPr bwMode="auto">
            <a:xfrm>
              <a:off x="3131" y="640"/>
              <a:ext cx="1680" cy="371"/>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zh-CN" altLang="en-US">
                  <a:latin typeface="Times New Roman" panose="02020603050405020304" pitchFamily="18" charset="0"/>
                </a:rPr>
                <a:t>状态转换图</a:t>
              </a:r>
            </a:p>
          </p:txBody>
        </p:sp>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日期占位符 3">
            <a:extLst>
              <a:ext uri="{FF2B5EF4-FFF2-40B4-BE49-F238E27FC236}">
                <a16:creationId xmlns:a16="http://schemas.microsoft.com/office/drawing/2014/main" id="{EC2800DC-698B-4FF1-9452-CB2A61044A6E}"/>
              </a:ext>
            </a:extLst>
          </p:cNvPr>
          <p:cNvSpPr>
            <a:spLocks noGrp="1"/>
          </p:cNvSpPr>
          <p:nvPr>
            <p:ph type="dt" sz="quarter" idx="10"/>
          </p:nvPr>
        </p:nvSpPr>
        <p:spPr>
          <a:xfrm>
            <a:off x="457200" y="6245225"/>
            <a:ext cx="2133600" cy="476250"/>
          </a:xfrm>
          <a:ln>
            <a:miter lim="800000"/>
            <a:headEnd/>
            <a:tailEnd/>
          </a:ln>
        </p:spPr>
        <p:txBody>
          <a:bodyPr anchor="t"/>
          <a:lstStyle/>
          <a:p>
            <a:pPr>
              <a:defRPr/>
            </a:pPr>
            <a:fld id="{43EA84BA-BD64-4690-9034-72679B3D6D8E}" type="datetime1">
              <a:rPr lang="zh-CN" altLang="en-US">
                <a:latin typeface="+mn-lt"/>
              </a:rPr>
              <a:pPr>
                <a:defRPr/>
              </a:pPr>
              <a:t>2020/12/14</a:t>
            </a:fld>
            <a:endParaRPr lang="en-US" altLang="zh-CN">
              <a:latin typeface="+mn-lt"/>
            </a:endParaRPr>
          </a:p>
        </p:txBody>
      </p:sp>
      <p:sp>
        <p:nvSpPr>
          <p:cNvPr id="83971" name="灯片编号占位符 5">
            <a:extLst>
              <a:ext uri="{FF2B5EF4-FFF2-40B4-BE49-F238E27FC236}">
                <a16:creationId xmlns:a16="http://schemas.microsoft.com/office/drawing/2014/main" id="{C3BB097A-DB86-451B-A3F9-5A70AC9A5AE2}"/>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2099786-C301-46FE-954F-5A0C7173DD8C}" type="slidenum">
              <a:rPr lang="en-US" altLang="zh-CN" sz="1400" b="0">
                <a:ea typeface="宋体" panose="02010600030101010101" pitchFamily="2" charset="-122"/>
              </a:rPr>
              <a:pPr>
                <a:spcBef>
                  <a:spcPct val="0"/>
                </a:spcBef>
                <a:buClrTx/>
                <a:buSzTx/>
                <a:buFontTx/>
                <a:buNone/>
              </a:pPr>
              <a:t>77</a:t>
            </a:fld>
            <a:endParaRPr lang="en-US" altLang="zh-CN" sz="1400" b="0">
              <a:ea typeface="宋体" panose="02010600030101010101" pitchFamily="2" charset="-122"/>
            </a:endParaRPr>
          </a:p>
        </p:txBody>
      </p:sp>
      <p:sp>
        <p:nvSpPr>
          <p:cNvPr id="83972" name="Rectangle 2">
            <a:extLst>
              <a:ext uri="{FF2B5EF4-FFF2-40B4-BE49-F238E27FC236}">
                <a16:creationId xmlns:a16="http://schemas.microsoft.com/office/drawing/2014/main" id="{9F873AF2-206F-4A2D-A5CB-1BB55E531555}"/>
              </a:ext>
            </a:extLst>
          </p:cNvPr>
          <p:cNvSpPr>
            <a:spLocks noGrp="1" noChangeArrowheads="1"/>
          </p:cNvSpPr>
          <p:nvPr>
            <p:ph type="title" idx="4294967295"/>
          </p:nvPr>
        </p:nvSpPr>
        <p:spPr>
          <a:xfrm>
            <a:off x="973138" y="419100"/>
            <a:ext cx="8135937" cy="706438"/>
          </a:xfrm>
        </p:spPr>
        <p:txBody>
          <a:bodyPr anchor="ctr"/>
          <a:lstStyle/>
          <a:p>
            <a:pPr eaLnBrk="1" hangingPunct="1"/>
            <a:r>
              <a:rPr lang="en-US" altLang="zh-CN" sz="4000">
                <a:latin typeface="Times New Roman" panose="02020603050405020304" pitchFamily="18" charset="0"/>
              </a:rPr>
              <a:t>3.2.6 </a:t>
            </a:r>
            <a:r>
              <a:rPr lang="zh-CN" altLang="en-US" sz="4000">
                <a:latin typeface="Times New Roman" panose="02020603050405020304" pitchFamily="18" charset="0"/>
              </a:rPr>
              <a:t>正则表达式转换为状态转换图</a:t>
            </a:r>
          </a:p>
        </p:txBody>
      </p:sp>
      <p:sp>
        <p:nvSpPr>
          <p:cNvPr id="83973" name="Rectangle 4">
            <a:extLst>
              <a:ext uri="{FF2B5EF4-FFF2-40B4-BE49-F238E27FC236}">
                <a16:creationId xmlns:a16="http://schemas.microsoft.com/office/drawing/2014/main" id="{305AD839-6AA0-4B4C-9778-B6B9BFED91AF}"/>
              </a:ext>
            </a:extLst>
          </p:cNvPr>
          <p:cNvSpPr>
            <a:spLocks noChangeArrowheads="1"/>
          </p:cNvSpPr>
          <p:nvPr/>
        </p:nvSpPr>
        <p:spPr bwMode="auto">
          <a:xfrm>
            <a:off x="0" y="27432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59" name="Rectangle 3">
            <a:extLst>
              <a:ext uri="{FF2B5EF4-FFF2-40B4-BE49-F238E27FC236}">
                <a16:creationId xmlns:a16="http://schemas.microsoft.com/office/drawing/2014/main" id="{6B5D2451-457B-41A8-A366-385B3E8DC298}"/>
              </a:ext>
            </a:extLst>
          </p:cNvPr>
          <p:cNvSpPr txBox="1">
            <a:spLocks noChangeArrowheads="1"/>
          </p:cNvSpPr>
          <p:nvPr/>
        </p:nvSpPr>
        <p:spPr bwMode="auto">
          <a:xfrm>
            <a:off x="396875" y="1484313"/>
            <a:ext cx="8496300" cy="467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9pPr>
          </a:lstStyle>
          <a:p>
            <a:pPr eaLnBrk="1" hangingPunct="1">
              <a:defRPr/>
            </a:pPr>
            <a:r>
              <a:rPr lang="zh-CN" altLang="en-US" dirty="0">
                <a:latin typeface="Times New Roman" pitchFamily="18" charset="0"/>
              </a:rPr>
              <a:t>已知，有穷状态自动机也是正则语言的一种描述，即它和正则表达式是等价的</a:t>
            </a:r>
            <a:endParaRPr lang="en-US" altLang="zh-CN" dirty="0">
              <a:latin typeface="Times New Roman" pitchFamily="18" charset="0"/>
            </a:endParaRPr>
          </a:p>
          <a:p>
            <a:pPr eaLnBrk="1" hangingPunct="1">
              <a:defRPr/>
            </a:pPr>
            <a:r>
              <a:rPr lang="zh-CN" altLang="en-US" dirty="0">
                <a:latin typeface="Times New Roman" pitchFamily="18" charset="0"/>
              </a:rPr>
              <a:t>正则表达式和状态转换图之间可以互相转换</a:t>
            </a:r>
            <a:endParaRPr lang="en-US" altLang="zh-CN" dirty="0">
              <a:latin typeface="Times New Roman" pitchFamily="18" charset="0"/>
            </a:endParaRPr>
          </a:p>
          <a:p>
            <a:pPr eaLnBrk="1" hangingPunct="1">
              <a:defRPr/>
            </a:pPr>
            <a:r>
              <a:rPr lang="zh-CN" altLang="en-US" dirty="0">
                <a:latin typeface="Times New Roman" pitchFamily="18" charset="0"/>
              </a:rPr>
              <a:t>下面给出正则表达式到状态转换图的基本转换规则</a:t>
            </a:r>
            <a:endParaRPr lang="en-US" altLang="zh-CN" dirty="0">
              <a:latin typeface="Times New Roman" pitchFamily="18" charset="0"/>
            </a:endParaRPr>
          </a:p>
          <a:p>
            <a:pPr eaLnBrk="1" hangingPunct="1">
              <a:defRPr/>
            </a:pPr>
            <a:r>
              <a:rPr lang="zh-CN" altLang="en-US" dirty="0">
                <a:solidFill>
                  <a:srgbClr val="FF0000"/>
                </a:solidFill>
                <a:latin typeface="Times New Roman" pitchFamily="18" charset="0"/>
              </a:rPr>
              <a:t>注意：自动机看作对正则表达式的识别过程</a:t>
            </a:r>
            <a:endParaRPr lang="en-US" altLang="zh-CN" dirty="0">
              <a:latin typeface="Times New Roman" pitchFamily="18" charset="0"/>
            </a:endParaRPr>
          </a:p>
          <a:p>
            <a:pPr marL="0" indent="0" eaLnBrk="1" hangingPunct="1">
              <a:buFont typeface="Wingdings" pitchFamily="2" charset="2"/>
              <a:buNone/>
              <a:defRPr/>
            </a:pPr>
            <a:endParaRPr lang="zh-CN" altLang="en-US"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59">
                                            <p:txEl>
                                              <p:pRg st="0" end="0"/>
                                            </p:txEl>
                                          </p:spTgt>
                                        </p:tgtEl>
                                        <p:attrNameLst>
                                          <p:attrName>style.visibility</p:attrName>
                                        </p:attrNameLst>
                                      </p:cBhvr>
                                      <p:to>
                                        <p:strVal val="visible"/>
                                      </p:to>
                                    </p:set>
                                    <p:animEffect transition="in" filter="barn(inVertical)">
                                      <p:cBhvr>
                                        <p:cTn id="7" dur="500"/>
                                        <p:tgtEl>
                                          <p:spTgt spid="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59">
                                            <p:txEl>
                                              <p:pRg st="1" end="1"/>
                                            </p:txEl>
                                          </p:spTgt>
                                        </p:tgtEl>
                                        <p:attrNameLst>
                                          <p:attrName>style.visibility</p:attrName>
                                        </p:attrNameLst>
                                      </p:cBhvr>
                                      <p:to>
                                        <p:strVal val="visible"/>
                                      </p:to>
                                    </p:set>
                                    <p:animEffect transition="in" filter="barn(inVertical)">
                                      <p:cBhvr>
                                        <p:cTn id="12" dur="500"/>
                                        <p:tgtEl>
                                          <p:spTgt spid="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59">
                                            <p:txEl>
                                              <p:pRg st="2" end="2"/>
                                            </p:txEl>
                                          </p:spTgt>
                                        </p:tgtEl>
                                        <p:attrNameLst>
                                          <p:attrName>style.visibility</p:attrName>
                                        </p:attrNameLst>
                                      </p:cBhvr>
                                      <p:to>
                                        <p:strVal val="visible"/>
                                      </p:to>
                                    </p:set>
                                    <p:animEffect transition="in" filter="barn(inVertical)">
                                      <p:cBhvr>
                                        <p:cTn id="17" dur="500"/>
                                        <p:tgtEl>
                                          <p:spTgt spid="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59">
                                            <p:txEl>
                                              <p:pRg st="3" end="3"/>
                                            </p:txEl>
                                          </p:spTgt>
                                        </p:tgtEl>
                                        <p:attrNameLst>
                                          <p:attrName>style.visibility</p:attrName>
                                        </p:attrNameLst>
                                      </p:cBhvr>
                                      <p:to>
                                        <p:strVal val="visible"/>
                                      </p:to>
                                    </p:set>
                                    <p:animEffect transition="in" filter="barn(inVertical)">
                                      <p:cBhvr>
                                        <p:cTn id="22" dur="500"/>
                                        <p:tgtEl>
                                          <p:spTgt spid="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日期占位符 3">
            <a:extLst>
              <a:ext uri="{FF2B5EF4-FFF2-40B4-BE49-F238E27FC236}">
                <a16:creationId xmlns:a16="http://schemas.microsoft.com/office/drawing/2014/main" id="{4ABD1005-C8F7-42DA-848B-90D614DF4CDC}"/>
              </a:ext>
            </a:extLst>
          </p:cNvPr>
          <p:cNvSpPr>
            <a:spLocks noGrp="1"/>
          </p:cNvSpPr>
          <p:nvPr>
            <p:ph type="dt" sz="quarter" idx="10"/>
          </p:nvPr>
        </p:nvSpPr>
        <p:spPr>
          <a:xfrm>
            <a:off x="457200" y="6245225"/>
            <a:ext cx="2133600" cy="476250"/>
          </a:xfrm>
          <a:ln>
            <a:miter lim="800000"/>
            <a:headEnd/>
            <a:tailEnd/>
          </a:ln>
        </p:spPr>
        <p:txBody>
          <a:bodyPr anchor="t"/>
          <a:lstStyle/>
          <a:p>
            <a:pPr>
              <a:defRPr/>
            </a:pPr>
            <a:fld id="{43EA84BA-BD64-4690-9034-72679B3D6D8E}" type="datetime1">
              <a:rPr lang="zh-CN" altLang="en-US">
                <a:latin typeface="+mn-lt"/>
              </a:rPr>
              <a:pPr>
                <a:defRPr/>
              </a:pPr>
              <a:t>2020/12/14</a:t>
            </a:fld>
            <a:endParaRPr lang="en-US" altLang="zh-CN">
              <a:latin typeface="+mn-lt"/>
            </a:endParaRPr>
          </a:p>
        </p:txBody>
      </p:sp>
      <p:sp>
        <p:nvSpPr>
          <p:cNvPr id="84995" name="灯片编号占位符 5">
            <a:extLst>
              <a:ext uri="{FF2B5EF4-FFF2-40B4-BE49-F238E27FC236}">
                <a16:creationId xmlns:a16="http://schemas.microsoft.com/office/drawing/2014/main" id="{D0A3304A-3E09-4884-8F73-4552E3F360EC}"/>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4E31380-4A34-4A9F-BEFA-36E856834C91}" type="slidenum">
              <a:rPr lang="en-US" altLang="zh-CN" sz="1400" b="0">
                <a:ea typeface="宋体" panose="02010600030101010101" pitchFamily="2" charset="-122"/>
              </a:rPr>
              <a:pPr>
                <a:spcBef>
                  <a:spcPct val="0"/>
                </a:spcBef>
                <a:buClrTx/>
                <a:buSzTx/>
                <a:buFontTx/>
                <a:buNone/>
              </a:pPr>
              <a:t>78</a:t>
            </a:fld>
            <a:endParaRPr lang="en-US" altLang="zh-CN" sz="1400" b="0">
              <a:ea typeface="宋体" panose="02010600030101010101" pitchFamily="2" charset="-122"/>
            </a:endParaRPr>
          </a:p>
        </p:txBody>
      </p:sp>
      <p:sp>
        <p:nvSpPr>
          <p:cNvPr id="84996" name="Rectangle 2">
            <a:extLst>
              <a:ext uri="{FF2B5EF4-FFF2-40B4-BE49-F238E27FC236}">
                <a16:creationId xmlns:a16="http://schemas.microsoft.com/office/drawing/2014/main" id="{CDBE8332-33E7-465B-98CB-783020DEFD44}"/>
              </a:ext>
            </a:extLst>
          </p:cNvPr>
          <p:cNvSpPr>
            <a:spLocks noGrp="1" noChangeArrowheads="1"/>
          </p:cNvSpPr>
          <p:nvPr>
            <p:ph type="title" idx="4294967295"/>
          </p:nvPr>
        </p:nvSpPr>
        <p:spPr>
          <a:xfrm>
            <a:off x="973138" y="419100"/>
            <a:ext cx="8135937" cy="706438"/>
          </a:xfrm>
        </p:spPr>
        <p:txBody>
          <a:bodyPr anchor="ctr"/>
          <a:lstStyle/>
          <a:p>
            <a:pPr eaLnBrk="1" hangingPunct="1"/>
            <a:r>
              <a:rPr lang="en-US" altLang="zh-CN" sz="4000">
                <a:latin typeface="Times New Roman" panose="02020603050405020304" pitchFamily="18" charset="0"/>
              </a:rPr>
              <a:t>3.2.6 </a:t>
            </a:r>
            <a:r>
              <a:rPr lang="zh-CN" altLang="en-US" sz="4000">
                <a:latin typeface="Times New Roman" panose="02020603050405020304" pitchFamily="18" charset="0"/>
              </a:rPr>
              <a:t>正则表达式转换为状态转换图</a:t>
            </a:r>
          </a:p>
        </p:txBody>
      </p:sp>
      <p:sp>
        <p:nvSpPr>
          <p:cNvPr id="84997" name="Rectangle 4">
            <a:extLst>
              <a:ext uri="{FF2B5EF4-FFF2-40B4-BE49-F238E27FC236}">
                <a16:creationId xmlns:a16="http://schemas.microsoft.com/office/drawing/2014/main" id="{A866211B-9B48-4862-B50B-98E8DB58A3D2}"/>
              </a:ext>
            </a:extLst>
          </p:cNvPr>
          <p:cNvSpPr>
            <a:spLocks noChangeArrowheads="1"/>
          </p:cNvSpPr>
          <p:nvPr/>
        </p:nvSpPr>
        <p:spPr bwMode="auto">
          <a:xfrm>
            <a:off x="0" y="27432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pSp>
        <p:nvGrpSpPr>
          <p:cNvPr id="84998" name="Group 5">
            <a:extLst>
              <a:ext uri="{FF2B5EF4-FFF2-40B4-BE49-F238E27FC236}">
                <a16:creationId xmlns:a16="http://schemas.microsoft.com/office/drawing/2014/main" id="{E62D2871-1253-422B-8F7A-C52A9B4B8509}"/>
              </a:ext>
            </a:extLst>
          </p:cNvPr>
          <p:cNvGrpSpPr>
            <a:grpSpLocks noChangeAspect="1"/>
          </p:cNvGrpSpPr>
          <p:nvPr/>
        </p:nvGrpSpPr>
        <p:grpSpPr bwMode="auto">
          <a:xfrm>
            <a:off x="233363" y="1395413"/>
            <a:ext cx="8370887" cy="4913312"/>
            <a:chOff x="1991" y="1784"/>
            <a:chExt cx="7740" cy="4543"/>
          </a:xfrm>
        </p:grpSpPr>
        <p:sp>
          <p:nvSpPr>
            <p:cNvPr id="84999" name="AutoShape 6">
              <a:extLst>
                <a:ext uri="{FF2B5EF4-FFF2-40B4-BE49-F238E27FC236}">
                  <a16:creationId xmlns:a16="http://schemas.microsoft.com/office/drawing/2014/main" id="{EB3389CF-E16E-4C72-A045-A715155F8BF3}"/>
                </a:ext>
              </a:extLst>
            </p:cNvPr>
            <p:cNvSpPr>
              <a:spLocks noChangeAspect="1" noChangeArrowheads="1"/>
            </p:cNvSpPr>
            <p:nvPr/>
          </p:nvSpPr>
          <p:spPr bwMode="auto">
            <a:xfrm>
              <a:off x="1991" y="1784"/>
              <a:ext cx="7740" cy="4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pSp>
          <p:nvGrpSpPr>
            <p:cNvPr id="85000" name="Group 7">
              <a:extLst>
                <a:ext uri="{FF2B5EF4-FFF2-40B4-BE49-F238E27FC236}">
                  <a16:creationId xmlns:a16="http://schemas.microsoft.com/office/drawing/2014/main" id="{89522412-DF17-4420-AB8B-506E4500D31A}"/>
                </a:ext>
              </a:extLst>
            </p:cNvPr>
            <p:cNvGrpSpPr>
              <a:grpSpLocks/>
            </p:cNvGrpSpPr>
            <p:nvPr/>
          </p:nvGrpSpPr>
          <p:grpSpPr bwMode="auto">
            <a:xfrm>
              <a:off x="6491" y="5125"/>
              <a:ext cx="2567" cy="242"/>
              <a:chOff x="3919" y="3528"/>
              <a:chExt cx="1536" cy="144"/>
            </a:xfrm>
          </p:grpSpPr>
          <p:sp>
            <p:nvSpPr>
              <p:cNvPr id="85047" name="Oval 8">
                <a:extLst>
                  <a:ext uri="{FF2B5EF4-FFF2-40B4-BE49-F238E27FC236}">
                    <a16:creationId xmlns:a16="http://schemas.microsoft.com/office/drawing/2014/main" id="{155438F3-C0C3-4639-84D2-81317C060DC7}"/>
                  </a:ext>
                </a:extLst>
              </p:cNvPr>
              <p:cNvSpPr>
                <a:spLocks noChangeArrowheads="1"/>
              </p:cNvSpPr>
              <p:nvPr/>
            </p:nvSpPr>
            <p:spPr bwMode="auto">
              <a:xfrm>
                <a:off x="3919" y="3528"/>
                <a:ext cx="144" cy="144"/>
              </a:xfrm>
              <a:prstGeom prst="ellipse">
                <a:avLst/>
              </a:pr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85048" name="Oval 9">
                <a:extLst>
                  <a:ext uri="{FF2B5EF4-FFF2-40B4-BE49-F238E27FC236}">
                    <a16:creationId xmlns:a16="http://schemas.microsoft.com/office/drawing/2014/main" id="{9899FC25-CA2F-4683-AF6B-F5A1876D26EB}"/>
                  </a:ext>
                </a:extLst>
              </p:cNvPr>
              <p:cNvSpPr>
                <a:spLocks noChangeArrowheads="1"/>
              </p:cNvSpPr>
              <p:nvPr/>
            </p:nvSpPr>
            <p:spPr bwMode="auto">
              <a:xfrm>
                <a:off x="5311" y="3528"/>
                <a:ext cx="144" cy="144"/>
              </a:xfrm>
              <a:prstGeom prst="ellipse">
                <a:avLst/>
              </a:pr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85049" name="Line 10">
                <a:extLst>
                  <a:ext uri="{FF2B5EF4-FFF2-40B4-BE49-F238E27FC236}">
                    <a16:creationId xmlns:a16="http://schemas.microsoft.com/office/drawing/2014/main" id="{84495E3D-739D-4D93-9AB8-BB5132B16AE0}"/>
                  </a:ext>
                </a:extLst>
              </p:cNvPr>
              <p:cNvSpPr>
                <a:spLocks noChangeShapeType="1"/>
              </p:cNvSpPr>
              <p:nvPr/>
            </p:nvSpPr>
            <p:spPr bwMode="auto">
              <a:xfrm>
                <a:off x="4063" y="3603"/>
                <a:ext cx="1248" cy="0"/>
              </a:xfrm>
              <a:prstGeom prst="line">
                <a:avLst/>
              </a:prstGeom>
              <a:noFill/>
              <a:ln w="3175">
                <a:solidFill>
                  <a:srgbClr val="000000"/>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grpSp>
        <p:sp>
          <p:nvSpPr>
            <p:cNvPr id="2130955" name="Text Box 11">
              <a:extLst>
                <a:ext uri="{FF2B5EF4-FFF2-40B4-BE49-F238E27FC236}">
                  <a16:creationId xmlns:a16="http://schemas.microsoft.com/office/drawing/2014/main" id="{96BC6B2D-0D78-4211-A05D-27C831303EDC}"/>
                </a:ext>
              </a:extLst>
            </p:cNvPr>
            <p:cNvSpPr txBox="1">
              <a:spLocks noChangeArrowheads="1"/>
            </p:cNvSpPr>
            <p:nvPr/>
          </p:nvSpPr>
          <p:spPr bwMode="auto">
            <a:xfrm>
              <a:off x="8684" y="4249"/>
              <a:ext cx="304" cy="514"/>
            </a:xfrm>
            <a:prstGeom prst="rect">
              <a:avLst/>
            </a:prstGeom>
            <a:noFill/>
            <a:ln w="3175">
              <a:noFill/>
              <a:miter lim="800000"/>
              <a:headEnd/>
              <a:tailEnd/>
            </a:ln>
            <a:effectLst/>
          </p:spPr>
          <p:txBody>
            <a:bodyPr lIns="61690" tIns="30845" rIns="61690" bIns="30845"/>
            <a:lstStyle/>
            <a:p>
              <a:pPr algn="just" eaLnBrk="1" hangingPunct="1">
                <a:defRPr/>
              </a:pPr>
              <a:r>
                <a:rPr lang="en-US" altLang="zh-CN" sz="1800" b="1" i="1">
                  <a:effectLst>
                    <a:outerShdw blurRad="38100" dist="38100" dir="2700000" algn="tl">
                      <a:srgbClr val="FFFFFF"/>
                    </a:outerShdw>
                  </a:effectLst>
                  <a:latin typeface="Times New Roman" pitchFamily="18" charset="0"/>
                  <a:ea typeface="楷体_GB2312" pitchFamily="49" charset="-122"/>
                </a:rPr>
                <a:t>s</a:t>
              </a:r>
              <a:endParaRPr lang="en-US" altLang="zh-CN" sz="1800" b="1">
                <a:latin typeface="Times New Roman" pitchFamily="18" charset="0"/>
                <a:ea typeface="楷体_GB2312" pitchFamily="49" charset="-122"/>
              </a:endParaRPr>
            </a:p>
          </p:txBody>
        </p:sp>
        <p:sp>
          <p:nvSpPr>
            <p:cNvPr id="2130956" name="Text Box 12">
              <a:extLst>
                <a:ext uri="{FF2B5EF4-FFF2-40B4-BE49-F238E27FC236}">
                  <a16:creationId xmlns:a16="http://schemas.microsoft.com/office/drawing/2014/main" id="{8565F3C0-F3CE-4B13-ADB7-47913FFF646A}"/>
                </a:ext>
              </a:extLst>
            </p:cNvPr>
            <p:cNvSpPr txBox="1">
              <a:spLocks noChangeArrowheads="1"/>
            </p:cNvSpPr>
            <p:nvPr/>
          </p:nvSpPr>
          <p:spPr bwMode="auto">
            <a:xfrm>
              <a:off x="7608" y="4872"/>
              <a:ext cx="333" cy="454"/>
            </a:xfrm>
            <a:prstGeom prst="rect">
              <a:avLst/>
            </a:prstGeom>
            <a:noFill/>
            <a:ln w="3175">
              <a:noFill/>
              <a:miter lim="800000"/>
              <a:headEnd/>
              <a:tailEnd/>
            </a:ln>
            <a:effectLst/>
          </p:spPr>
          <p:txBody>
            <a:bodyPr lIns="61690" tIns="30845" rIns="61690" bIns="30845"/>
            <a:lstStyle/>
            <a:p>
              <a:pPr algn="just" eaLnBrk="1" hangingPunct="1">
                <a:defRPr/>
              </a:pPr>
              <a:r>
                <a:rPr lang="en-US" altLang="zh-CN" sz="1800" b="1" i="1">
                  <a:effectLst>
                    <a:outerShdw blurRad="38100" dist="38100" dir="2700000" algn="tl">
                      <a:srgbClr val="FFFFFF"/>
                    </a:outerShdw>
                  </a:effectLst>
                  <a:latin typeface="Times New Roman" pitchFamily="18" charset="0"/>
                  <a:ea typeface="楷体_GB2312" pitchFamily="49" charset="-122"/>
                </a:rPr>
                <a:t>r</a:t>
              </a:r>
              <a:endParaRPr lang="en-US" altLang="zh-CN" sz="1800" b="1">
                <a:latin typeface="Times New Roman" pitchFamily="18" charset="0"/>
                <a:ea typeface="楷体_GB2312" pitchFamily="49" charset="-122"/>
              </a:endParaRPr>
            </a:p>
          </p:txBody>
        </p:sp>
        <p:sp>
          <p:nvSpPr>
            <p:cNvPr id="85003" name="Freeform 13">
              <a:extLst>
                <a:ext uri="{FF2B5EF4-FFF2-40B4-BE49-F238E27FC236}">
                  <a16:creationId xmlns:a16="http://schemas.microsoft.com/office/drawing/2014/main" id="{A39479F6-0D5E-4D76-A91D-B15A4480A77D}"/>
                </a:ext>
              </a:extLst>
            </p:cNvPr>
            <p:cNvSpPr>
              <a:spLocks/>
            </p:cNvSpPr>
            <p:nvPr/>
          </p:nvSpPr>
          <p:spPr bwMode="auto">
            <a:xfrm>
              <a:off x="8505" y="4561"/>
              <a:ext cx="775" cy="645"/>
            </a:xfrm>
            <a:custGeom>
              <a:avLst/>
              <a:gdLst>
                <a:gd name="T0" fmla="*/ 2147483646 w 464"/>
                <a:gd name="T1" fmla="*/ 2147483646 h 384"/>
                <a:gd name="T2" fmla="*/ 2147483646 w 464"/>
                <a:gd name="T3" fmla="*/ 2147483646 h 384"/>
                <a:gd name="T4" fmla="*/ 2147483646 w 464"/>
                <a:gd name="T5" fmla="*/ 0 h 384"/>
                <a:gd name="T6" fmla="*/ 2147483646 w 464"/>
                <a:gd name="T7" fmla="*/ 2147483646 h 384"/>
                <a:gd name="T8" fmla="*/ 2147483646 w 464"/>
                <a:gd name="T9" fmla="*/ 2147483646 h 384"/>
                <a:gd name="T10" fmla="*/ 0 60000 65536"/>
                <a:gd name="T11" fmla="*/ 0 60000 65536"/>
                <a:gd name="T12" fmla="*/ 0 60000 65536"/>
                <a:gd name="T13" fmla="*/ 0 60000 65536"/>
                <a:gd name="T14" fmla="*/ 0 60000 65536"/>
                <a:gd name="T15" fmla="*/ 0 w 464"/>
                <a:gd name="T16" fmla="*/ 0 h 384"/>
                <a:gd name="T17" fmla="*/ 464 w 464"/>
                <a:gd name="T18" fmla="*/ 384 h 384"/>
              </a:gdLst>
              <a:ahLst/>
              <a:cxnLst>
                <a:cxn ang="T10">
                  <a:pos x="T0" y="T1"/>
                </a:cxn>
                <a:cxn ang="T11">
                  <a:pos x="T2" y="T3"/>
                </a:cxn>
                <a:cxn ang="T12">
                  <a:pos x="T4" y="T5"/>
                </a:cxn>
                <a:cxn ang="T13">
                  <a:pos x="T6" y="T7"/>
                </a:cxn>
                <a:cxn ang="T14">
                  <a:pos x="T8" y="T9"/>
                </a:cxn>
              </a:cxnLst>
              <a:rect l="T15" t="T16" r="T17" b="T18"/>
              <a:pathLst>
                <a:path w="464" h="384">
                  <a:moveTo>
                    <a:pt x="160" y="384"/>
                  </a:moveTo>
                  <a:cubicBezTo>
                    <a:pt x="80" y="320"/>
                    <a:pt x="0" y="256"/>
                    <a:pt x="16" y="192"/>
                  </a:cubicBezTo>
                  <a:cubicBezTo>
                    <a:pt x="32" y="128"/>
                    <a:pt x="184" y="0"/>
                    <a:pt x="256" y="0"/>
                  </a:cubicBezTo>
                  <a:cubicBezTo>
                    <a:pt x="328" y="0"/>
                    <a:pt x="432" y="128"/>
                    <a:pt x="448" y="192"/>
                  </a:cubicBezTo>
                  <a:cubicBezTo>
                    <a:pt x="464" y="256"/>
                    <a:pt x="408" y="320"/>
                    <a:pt x="352" y="384"/>
                  </a:cubicBezTo>
                </a:path>
              </a:pathLst>
            </a:custGeom>
            <a:noFill/>
            <a:ln w="31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92075" tIns="46038" rIns="92075" bIns="46038"/>
            <a:lstStyle/>
            <a:p>
              <a:endParaRPr lang="zh-CN" altLang="en-US"/>
            </a:p>
          </p:txBody>
        </p:sp>
        <p:grpSp>
          <p:nvGrpSpPr>
            <p:cNvPr id="85004" name="Group 14">
              <a:extLst>
                <a:ext uri="{FF2B5EF4-FFF2-40B4-BE49-F238E27FC236}">
                  <a16:creationId xmlns:a16="http://schemas.microsoft.com/office/drawing/2014/main" id="{706F4745-8307-4E47-B6C5-CF4CE4F195E1}"/>
                </a:ext>
              </a:extLst>
            </p:cNvPr>
            <p:cNvGrpSpPr>
              <a:grpSpLocks/>
            </p:cNvGrpSpPr>
            <p:nvPr/>
          </p:nvGrpSpPr>
          <p:grpSpPr bwMode="auto">
            <a:xfrm>
              <a:off x="2595" y="1977"/>
              <a:ext cx="1440" cy="242"/>
              <a:chOff x="1565" y="1434"/>
              <a:chExt cx="861" cy="144"/>
            </a:xfrm>
          </p:grpSpPr>
          <p:sp>
            <p:nvSpPr>
              <p:cNvPr id="85045" name="Oval 15">
                <a:extLst>
                  <a:ext uri="{FF2B5EF4-FFF2-40B4-BE49-F238E27FC236}">
                    <a16:creationId xmlns:a16="http://schemas.microsoft.com/office/drawing/2014/main" id="{7AEB645D-B2AE-451E-B930-77530EA45BD3}"/>
                  </a:ext>
                </a:extLst>
              </p:cNvPr>
              <p:cNvSpPr>
                <a:spLocks noChangeArrowheads="1"/>
              </p:cNvSpPr>
              <p:nvPr/>
            </p:nvSpPr>
            <p:spPr bwMode="auto">
              <a:xfrm>
                <a:off x="1565" y="1434"/>
                <a:ext cx="144" cy="144"/>
              </a:xfrm>
              <a:prstGeom prst="ellipse">
                <a:avLst/>
              </a:pr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85046" name="Oval 16">
                <a:extLst>
                  <a:ext uri="{FF2B5EF4-FFF2-40B4-BE49-F238E27FC236}">
                    <a16:creationId xmlns:a16="http://schemas.microsoft.com/office/drawing/2014/main" id="{1985F381-687F-4F0F-A848-1653E4E2488D}"/>
                  </a:ext>
                </a:extLst>
              </p:cNvPr>
              <p:cNvSpPr>
                <a:spLocks noChangeArrowheads="1"/>
              </p:cNvSpPr>
              <p:nvPr/>
            </p:nvSpPr>
            <p:spPr bwMode="auto">
              <a:xfrm>
                <a:off x="2282" y="1434"/>
                <a:ext cx="144" cy="144"/>
              </a:xfrm>
              <a:prstGeom prst="ellipse">
                <a:avLst/>
              </a:pr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pSp>
        <p:sp>
          <p:nvSpPr>
            <p:cNvPr id="85005" name="Oval 17">
              <a:extLst>
                <a:ext uri="{FF2B5EF4-FFF2-40B4-BE49-F238E27FC236}">
                  <a16:creationId xmlns:a16="http://schemas.microsoft.com/office/drawing/2014/main" id="{B9647A17-9445-4516-84BC-3D59625E3000}"/>
                </a:ext>
              </a:extLst>
            </p:cNvPr>
            <p:cNvSpPr>
              <a:spLocks noChangeArrowheads="1"/>
            </p:cNvSpPr>
            <p:nvPr/>
          </p:nvSpPr>
          <p:spPr bwMode="auto">
            <a:xfrm>
              <a:off x="5113" y="1978"/>
              <a:ext cx="241" cy="241"/>
            </a:xfrm>
            <a:prstGeom prst="ellipse">
              <a:avLst/>
            </a:pr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85006" name="Oval 18">
              <a:extLst>
                <a:ext uri="{FF2B5EF4-FFF2-40B4-BE49-F238E27FC236}">
                  <a16:creationId xmlns:a16="http://schemas.microsoft.com/office/drawing/2014/main" id="{1596BB4B-36E0-4F89-BB5F-C9734BE87595}"/>
                </a:ext>
              </a:extLst>
            </p:cNvPr>
            <p:cNvSpPr>
              <a:spLocks noChangeArrowheads="1"/>
            </p:cNvSpPr>
            <p:nvPr/>
          </p:nvSpPr>
          <p:spPr bwMode="auto">
            <a:xfrm>
              <a:off x="6387" y="1978"/>
              <a:ext cx="241" cy="241"/>
            </a:xfrm>
            <a:prstGeom prst="ellipse">
              <a:avLst/>
            </a:pr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85007" name="Line 19">
              <a:extLst>
                <a:ext uri="{FF2B5EF4-FFF2-40B4-BE49-F238E27FC236}">
                  <a16:creationId xmlns:a16="http://schemas.microsoft.com/office/drawing/2014/main" id="{BEFACC49-7B1D-48E6-8B2B-A0B0D35C5E24}"/>
                </a:ext>
              </a:extLst>
            </p:cNvPr>
            <p:cNvSpPr>
              <a:spLocks noChangeShapeType="1"/>
            </p:cNvSpPr>
            <p:nvPr/>
          </p:nvSpPr>
          <p:spPr bwMode="auto">
            <a:xfrm>
              <a:off x="5340" y="2130"/>
              <a:ext cx="984" cy="1"/>
            </a:xfrm>
            <a:prstGeom prst="line">
              <a:avLst/>
            </a:prstGeom>
            <a:noFill/>
            <a:ln w="31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5008" name="Text Box 20">
              <a:extLst>
                <a:ext uri="{FF2B5EF4-FFF2-40B4-BE49-F238E27FC236}">
                  <a16:creationId xmlns:a16="http://schemas.microsoft.com/office/drawing/2014/main" id="{111EDE21-8876-4AD1-A9C0-1A04F5B4B9D9}"/>
                </a:ext>
              </a:extLst>
            </p:cNvPr>
            <p:cNvSpPr txBox="1">
              <a:spLocks noChangeArrowheads="1"/>
            </p:cNvSpPr>
            <p:nvPr/>
          </p:nvSpPr>
          <p:spPr bwMode="auto">
            <a:xfrm>
              <a:off x="5639" y="1828"/>
              <a:ext cx="485"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61690" tIns="30845" rIns="61690" bIns="30845"/>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Tx/>
                <a:buNone/>
              </a:pPr>
              <a:r>
                <a:rPr lang="en-US" altLang="zh-CN" sz="1800" i="1">
                  <a:latin typeface="Times New Roman" panose="02020603050405020304" pitchFamily="18" charset="0"/>
                </a:rPr>
                <a:t>ε</a:t>
              </a:r>
              <a:endParaRPr lang="en-US" altLang="zh-CN" sz="1800">
                <a:latin typeface="Times New Roman" panose="02020603050405020304" pitchFamily="18" charset="0"/>
              </a:endParaRPr>
            </a:p>
          </p:txBody>
        </p:sp>
        <p:sp>
          <p:nvSpPr>
            <p:cNvPr id="85009" name="Oval 21">
              <a:extLst>
                <a:ext uri="{FF2B5EF4-FFF2-40B4-BE49-F238E27FC236}">
                  <a16:creationId xmlns:a16="http://schemas.microsoft.com/office/drawing/2014/main" id="{406B8051-D6CA-4F06-97C6-7D736242D902}"/>
                </a:ext>
              </a:extLst>
            </p:cNvPr>
            <p:cNvSpPr>
              <a:spLocks noChangeArrowheads="1"/>
            </p:cNvSpPr>
            <p:nvPr/>
          </p:nvSpPr>
          <p:spPr bwMode="auto">
            <a:xfrm>
              <a:off x="7778" y="1978"/>
              <a:ext cx="241" cy="241"/>
            </a:xfrm>
            <a:prstGeom prst="ellipse">
              <a:avLst/>
            </a:pr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85010" name="Oval 22">
              <a:extLst>
                <a:ext uri="{FF2B5EF4-FFF2-40B4-BE49-F238E27FC236}">
                  <a16:creationId xmlns:a16="http://schemas.microsoft.com/office/drawing/2014/main" id="{3320724E-A50F-4C81-BE20-4263C226A4F0}"/>
                </a:ext>
              </a:extLst>
            </p:cNvPr>
            <p:cNvSpPr>
              <a:spLocks noChangeArrowheads="1"/>
            </p:cNvSpPr>
            <p:nvPr/>
          </p:nvSpPr>
          <p:spPr bwMode="auto">
            <a:xfrm>
              <a:off x="9053" y="1978"/>
              <a:ext cx="241" cy="241"/>
            </a:xfrm>
            <a:prstGeom prst="ellipse">
              <a:avLst/>
            </a:pr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85011" name="Line 23">
              <a:extLst>
                <a:ext uri="{FF2B5EF4-FFF2-40B4-BE49-F238E27FC236}">
                  <a16:creationId xmlns:a16="http://schemas.microsoft.com/office/drawing/2014/main" id="{217892B9-EF8D-4A8A-BECC-936D5DF473D4}"/>
                </a:ext>
              </a:extLst>
            </p:cNvPr>
            <p:cNvSpPr>
              <a:spLocks noChangeShapeType="1"/>
            </p:cNvSpPr>
            <p:nvPr/>
          </p:nvSpPr>
          <p:spPr bwMode="auto">
            <a:xfrm>
              <a:off x="8006" y="2130"/>
              <a:ext cx="984" cy="1"/>
            </a:xfrm>
            <a:prstGeom prst="line">
              <a:avLst/>
            </a:prstGeom>
            <a:noFill/>
            <a:ln w="31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5012" name="Text Box 24">
              <a:extLst>
                <a:ext uri="{FF2B5EF4-FFF2-40B4-BE49-F238E27FC236}">
                  <a16:creationId xmlns:a16="http://schemas.microsoft.com/office/drawing/2014/main" id="{848E91EB-72CA-4E5D-AE2D-BA67ECC7FDF4}"/>
                </a:ext>
              </a:extLst>
            </p:cNvPr>
            <p:cNvSpPr txBox="1">
              <a:spLocks noChangeArrowheads="1"/>
            </p:cNvSpPr>
            <p:nvPr/>
          </p:nvSpPr>
          <p:spPr bwMode="auto">
            <a:xfrm>
              <a:off x="8373" y="1784"/>
              <a:ext cx="641" cy="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61690" tIns="30845" rIns="61690" bIns="30845"/>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Tx/>
                <a:buNone/>
              </a:pPr>
              <a:r>
                <a:rPr lang="en-US" altLang="zh-CN" sz="1800" i="1">
                  <a:latin typeface="Times New Roman" panose="02020603050405020304" pitchFamily="18" charset="0"/>
                </a:rPr>
                <a:t>a</a:t>
              </a:r>
              <a:endParaRPr lang="en-US" altLang="zh-CN" sz="1800">
                <a:latin typeface="Times New Roman" panose="02020603050405020304" pitchFamily="18" charset="0"/>
              </a:endParaRPr>
            </a:p>
          </p:txBody>
        </p:sp>
        <p:sp>
          <p:nvSpPr>
            <p:cNvPr id="85013" name="Rectangle 25">
              <a:extLst>
                <a:ext uri="{FF2B5EF4-FFF2-40B4-BE49-F238E27FC236}">
                  <a16:creationId xmlns:a16="http://schemas.microsoft.com/office/drawing/2014/main" id="{F949A65C-6608-41E8-A2E6-F13B17970962}"/>
                </a:ext>
              </a:extLst>
            </p:cNvPr>
            <p:cNvSpPr>
              <a:spLocks noChangeArrowheads="1"/>
            </p:cNvSpPr>
            <p:nvPr/>
          </p:nvSpPr>
          <p:spPr bwMode="auto">
            <a:xfrm>
              <a:off x="2339" y="2377"/>
              <a:ext cx="2051"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Tx/>
                <a:buNone/>
              </a:pPr>
              <a:r>
                <a:rPr lang="en-US" altLang="zh-CN" sz="1800">
                  <a:latin typeface="Times New Roman" panose="02020603050405020304" pitchFamily="18" charset="0"/>
                </a:rPr>
                <a:t>(a) </a:t>
              </a:r>
              <a:r>
                <a:rPr lang="en-US" altLang="zh-CN" sz="1800">
                  <a:latin typeface="Times New Roman" panose="02020603050405020304" pitchFamily="18" charset="0"/>
                  <a:sym typeface="Symbol" panose="05050102010706020507" pitchFamily="18" charset="2"/>
                </a:rPr>
                <a:t></a:t>
              </a:r>
              <a:r>
                <a:rPr lang="zh-CN" altLang="en-US" sz="1800">
                  <a:latin typeface="Times New Roman" panose="02020603050405020304" pitchFamily="18" charset="0"/>
                </a:rPr>
                <a:t>对应的状态转换图</a:t>
              </a:r>
            </a:p>
          </p:txBody>
        </p:sp>
        <p:sp>
          <p:nvSpPr>
            <p:cNvPr id="85014" name="Rectangle 26">
              <a:extLst>
                <a:ext uri="{FF2B5EF4-FFF2-40B4-BE49-F238E27FC236}">
                  <a16:creationId xmlns:a16="http://schemas.microsoft.com/office/drawing/2014/main" id="{8CB6BA14-20A4-4E69-9C9D-2D60443B1AA4}"/>
                </a:ext>
              </a:extLst>
            </p:cNvPr>
            <p:cNvSpPr>
              <a:spLocks noChangeArrowheads="1"/>
            </p:cNvSpPr>
            <p:nvPr/>
          </p:nvSpPr>
          <p:spPr bwMode="auto">
            <a:xfrm>
              <a:off x="4691" y="2377"/>
              <a:ext cx="2060"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Tx/>
                <a:buNone/>
              </a:pPr>
              <a:r>
                <a:rPr lang="en-US" altLang="zh-CN" sz="1800">
                  <a:latin typeface="Times New Roman" panose="02020603050405020304" pitchFamily="18" charset="0"/>
                </a:rPr>
                <a:t> (b) </a:t>
              </a:r>
              <a:r>
                <a:rPr lang="en-US" altLang="zh-CN" sz="1800" i="1">
                  <a:latin typeface="Times New Roman" panose="02020603050405020304" pitchFamily="18" charset="0"/>
                </a:rPr>
                <a:t>ε</a:t>
              </a:r>
              <a:r>
                <a:rPr lang="zh-CN" altLang="en-US" sz="1800">
                  <a:latin typeface="Times New Roman" panose="02020603050405020304" pitchFamily="18" charset="0"/>
                </a:rPr>
                <a:t>对应的状态转换图</a:t>
              </a:r>
            </a:p>
          </p:txBody>
        </p:sp>
        <p:sp>
          <p:nvSpPr>
            <p:cNvPr id="85015" name="Oval 27">
              <a:extLst>
                <a:ext uri="{FF2B5EF4-FFF2-40B4-BE49-F238E27FC236}">
                  <a16:creationId xmlns:a16="http://schemas.microsoft.com/office/drawing/2014/main" id="{1158BB58-A7F0-48CA-A94B-89C6B1EB34EA}"/>
                </a:ext>
              </a:extLst>
            </p:cNvPr>
            <p:cNvSpPr>
              <a:spLocks noChangeArrowheads="1"/>
            </p:cNvSpPr>
            <p:nvPr/>
          </p:nvSpPr>
          <p:spPr bwMode="auto">
            <a:xfrm>
              <a:off x="3960" y="3373"/>
              <a:ext cx="241" cy="242"/>
            </a:xfrm>
            <a:prstGeom prst="ellipse">
              <a:avLst/>
            </a:pr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85016" name="Oval 28">
              <a:extLst>
                <a:ext uri="{FF2B5EF4-FFF2-40B4-BE49-F238E27FC236}">
                  <a16:creationId xmlns:a16="http://schemas.microsoft.com/office/drawing/2014/main" id="{AABFBF31-2C07-4B35-8275-0B3F1B802B01}"/>
                </a:ext>
              </a:extLst>
            </p:cNvPr>
            <p:cNvSpPr>
              <a:spLocks noChangeArrowheads="1"/>
            </p:cNvSpPr>
            <p:nvPr/>
          </p:nvSpPr>
          <p:spPr bwMode="auto">
            <a:xfrm>
              <a:off x="2519" y="3343"/>
              <a:ext cx="240" cy="242"/>
            </a:xfrm>
            <a:prstGeom prst="ellipse">
              <a:avLst/>
            </a:pr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85017" name="Rectangle 29">
              <a:extLst>
                <a:ext uri="{FF2B5EF4-FFF2-40B4-BE49-F238E27FC236}">
                  <a16:creationId xmlns:a16="http://schemas.microsoft.com/office/drawing/2014/main" id="{101C56DB-988D-467A-9D94-CE11223764D5}"/>
                </a:ext>
              </a:extLst>
            </p:cNvPr>
            <p:cNvSpPr>
              <a:spLocks noChangeArrowheads="1"/>
            </p:cNvSpPr>
            <p:nvPr/>
          </p:nvSpPr>
          <p:spPr bwMode="auto">
            <a:xfrm>
              <a:off x="3138" y="2845"/>
              <a:ext cx="358" cy="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Tx/>
                <a:buNone/>
              </a:pPr>
              <a:r>
                <a:rPr lang="en-US" altLang="zh-CN" sz="1800" i="1">
                  <a:latin typeface="Times New Roman" panose="02020603050405020304" pitchFamily="18" charset="0"/>
                </a:rPr>
                <a:t>r</a:t>
              </a:r>
              <a:endParaRPr lang="en-US" altLang="zh-CN" sz="1800">
                <a:latin typeface="Times New Roman" panose="02020603050405020304" pitchFamily="18" charset="0"/>
              </a:endParaRPr>
            </a:p>
          </p:txBody>
        </p:sp>
        <p:sp>
          <p:nvSpPr>
            <p:cNvPr id="85018" name="Oval 30">
              <a:extLst>
                <a:ext uri="{FF2B5EF4-FFF2-40B4-BE49-F238E27FC236}">
                  <a16:creationId xmlns:a16="http://schemas.microsoft.com/office/drawing/2014/main" id="{EDA14321-A90A-4873-9C11-17349AC89521}"/>
                </a:ext>
              </a:extLst>
            </p:cNvPr>
            <p:cNvSpPr>
              <a:spLocks noChangeArrowheads="1"/>
            </p:cNvSpPr>
            <p:nvPr/>
          </p:nvSpPr>
          <p:spPr bwMode="auto">
            <a:xfrm>
              <a:off x="8410" y="3558"/>
              <a:ext cx="241" cy="242"/>
            </a:xfrm>
            <a:prstGeom prst="ellipse">
              <a:avLst/>
            </a:pr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2130975" name="Text Box 31">
              <a:extLst>
                <a:ext uri="{FF2B5EF4-FFF2-40B4-BE49-F238E27FC236}">
                  <a16:creationId xmlns:a16="http://schemas.microsoft.com/office/drawing/2014/main" id="{3925ADD6-BCFD-4D68-A915-512C8DDA5A07}"/>
                </a:ext>
              </a:extLst>
            </p:cNvPr>
            <p:cNvSpPr txBox="1">
              <a:spLocks noChangeArrowheads="1"/>
            </p:cNvSpPr>
            <p:nvPr/>
          </p:nvSpPr>
          <p:spPr bwMode="auto">
            <a:xfrm>
              <a:off x="8472" y="2690"/>
              <a:ext cx="376" cy="467"/>
            </a:xfrm>
            <a:prstGeom prst="rect">
              <a:avLst/>
            </a:prstGeom>
            <a:noFill/>
            <a:ln w="3175">
              <a:noFill/>
              <a:miter lim="800000"/>
              <a:headEnd/>
              <a:tailEnd/>
            </a:ln>
            <a:effectLst/>
          </p:spPr>
          <p:txBody>
            <a:bodyPr lIns="61690" tIns="30845" rIns="61690" bIns="30845"/>
            <a:lstStyle/>
            <a:p>
              <a:pPr algn="just" eaLnBrk="1" hangingPunct="1">
                <a:defRPr/>
              </a:pPr>
              <a:r>
                <a:rPr lang="en-US" altLang="zh-CN" sz="1800" b="1" i="1">
                  <a:effectLst>
                    <a:outerShdw blurRad="38100" dist="38100" dir="2700000" algn="tl">
                      <a:srgbClr val="FFFFFF"/>
                    </a:outerShdw>
                  </a:effectLst>
                  <a:latin typeface="Times New Roman" pitchFamily="18" charset="0"/>
                  <a:ea typeface="楷体_GB2312" pitchFamily="49" charset="-122"/>
                </a:rPr>
                <a:t>r</a:t>
              </a:r>
              <a:endParaRPr lang="en-US" altLang="zh-CN" sz="1800" b="1">
                <a:latin typeface="Times New Roman" pitchFamily="18" charset="0"/>
                <a:ea typeface="楷体_GB2312" pitchFamily="49" charset="-122"/>
              </a:endParaRPr>
            </a:p>
          </p:txBody>
        </p:sp>
        <p:sp>
          <p:nvSpPr>
            <p:cNvPr id="85020" name="Freeform 32">
              <a:extLst>
                <a:ext uri="{FF2B5EF4-FFF2-40B4-BE49-F238E27FC236}">
                  <a16:creationId xmlns:a16="http://schemas.microsoft.com/office/drawing/2014/main" id="{F9F4A55F-B24F-4FB6-A03E-B6E1B6DE0E02}"/>
                </a:ext>
              </a:extLst>
            </p:cNvPr>
            <p:cNvSpPr>
              <a:spLocks/>
            </p:cNvSpPr>
            <p:nvPr/>
          </p:nvSpPr>
          <p:spPr bwMode="auto">
            <a:xfrm>
              <a:off x="8111" y="2994"/>
              <a:ext cx="777" cy="645"/>
            </a:xfrm>
            <a:custGeom>
              <a:avLst/>
              <a:gdLst>
                <a:gd name="T0" fmla="*/ 2147483646 w 464"/>
                <a:gd name="T1" fmla="*/ 2147483646 h 384"/>
                <a:gd name="T2" fmla="*/ 2147483646 w 464"/>
                <a:gd name="T3" fmla="*/ 2147483646 h 384"/>
                <a:gd name="T4" fmla="*/ 2147483646 w 464"/>
                <a:gd name="T5" fmla="*/ 0 h 384"/>
                <a:gd name="T6" fmla="*/ 2147483646 w 464"/>
                <a:gd name="T7" fmla="*/ 2147483646 h 384"/>
                <a:gd name="T8" fmla="*/ 2147483646 w 464"/>
                <a:gd name="T9" fmla="*/ 2147483646 h 384"/>
                <a:gd name="T10" fmla="*/ 0 60000 65536"/>
                <a:gd name="T11" fmla="*/ 0 60000 65536"/>
                <a:gd name="T12" fmla="*/ 0 60000 65536"/>
                <a:gd name="T13" fmla="*/ 0 60000 65536"/>
                <a:gd name="T14" fmla="*/ 0 60000 65536"/>
                <a:gd name="T15" fmla="*/ 0 w 464"/>
                <a:gd name="T16" fmla="*/ 0 h 384"/>
                <a:gd name="T17" fmla="*/ 464 w 464"/>
                <a:gd name="T18" fmla="*/ 384 h 384"/>
              </a:gdLst>
              <a:ahLst/>
              <a:cxnLst>
                <a:cxn ang="T10">
                  <a:pos x="T0" y="T1"/>
                </a:cxn>
                <a:cxn ang="T11">
                  <a:pos x="T2" y="T3"/>
                </a:cxn>
                <a:cxn ang="T12">
                  <a:pos x="T4" y="T5"/>
                </a:cxn>
                <a:cxn ang="T13">
                  <a:pos x="T6" y="T7"/>
                </a:cxn>
                <a:cxn ang="T14">
                  <a:pos x="T8" y="T9"/>
                </a:cxn>
              </a:cxnLst>
              <a:rect l="T15" t="T16" r="T17" b="T18"/>
              <a:pathLst>
                <a:path w="464" h="384">
                  <a:moveTo>
                    <a:pt x="160" y="384"/>
                  </a:moveTo>
                  <a:cubicBezTo>
                    <a:pt x="80" y="320"/>
                    <a:pt x="0" y="256"/>
                    <a:pt x="16" y="192"/>
                  </a:cubicBezTo>
                  <a:cubicBezTo>
                    <a:pt x="32" y="128"/>
                    <a:pt x="184" y="0"/>
                    <a:pt x="256" y="0"/>
                  </a:cubicBezTo>
                  <a:cubicBezTo>
                    <a:pt x="328" y="0"/>
                    <a:pt x="432" y="128"/>
                    <a:pt x="448" y="192"/>
                  </a:cubicBezTo>
                  <a:cubicBezTo>
                    <a:pt x="464" y="256"/>
                    <a:pt x="408" y="320"/>
                    <a:pt x="352" y="384"/>
                  </a:cubicBezTo>
                </a:path>
              </a:pathLst>
            </a:custGeom>
            <a:noFill/>
            <a:ln w="31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92075" tIns="46038" rIns="92075" bIns="46038"/>
            <a:lstStyle/>
            <a:p>
              <a:endParaRPr lang="zh-CN" altLang="en-US"/>
            </a:p>
          </p:txBody>
        </p:sp>
        <p:sp>
          <p:nvSpPr>
            <p:cNvPr id="85021" name="Oval 33">
              <a:extLst>
                <a:ext uri="{FF2B5EF4-FFF2-40B4-BE49-F238E27FC236}">
                  <a16:creationId xmlns:a16="http://schemas.microsoft.com/office/drawing/2014/main" id="{9EA47D0E-37AF-4024-9B2C-93E28DF39876}"/>
                </a:ext>
              </a:extLst>
            </p:cNvPr>
            <p:cNvSpPr>
              <a:spLocks noChangeArrowheads="1"/>
            </p:cNvSpPr>
            <p:nvPr/>
          </p:nvSpPr>
          <p:spPr bwMode="auto">
            <a:xfrm>
              <a:off x="7055" y="3343"/>
              <a:ext cx="241" cy="242"/>
            </a:xfrm>
            <a:prstGeom prst="ellipse">
              <a:avLst/>
            </a:pr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85022" name="Freeform 34">
              <a:extLst>
                <a:ext uri="{FF2B5EF4-FFF2-40B4-BE49-F238E27FC236}">
                  <a16:creationId xmlns:a16="http://schemas.microsoft.com/office/drawing/2014/main" id="{4BD9B41F-48F9-47F2-8902-09F0984AB1AE}"/>
                </a:ext>
              </a:extLst>
            </p:cNvPr>
            <p:cNvSpPr>
              <a:spLocks/>
            </p:cNvSpPr>
            <p:nvPr/>
          </p:nvSpPr>
          <p:spPr bwMode="auto">
            <a:xfrm>
              <a:off x="6160" y="3494"/>
              <a:ext cx="909" cy="78"/>
            </a:xfrm>
            <a:custGeom>
              <a:avLst/>
              <a:gdLst>
                <a:gd name="T0" fmla="*/ 0 w 725"/>
                <a:gd name="T1" fmla="*/ 0 h 1"/>
                <a:gd name="T2" fmla="*/ 116519477 w 725"/>
                <a:gd name="T3" fmla="*/ 0 h 1"/>
                <a:gd name="T4" fmla="*/ 0 60000 65536"/>
                <a:gd name="T5" fmla="*/ 0 60000 65536"/>
                <a:gd name="T6" fmla="*/ 0 w 725"/>
                <a:gd name="T7" fmla="*/ 0 h 1"/>
                <a:gd name="T8" fmla="*/ 725 w 725"/>
                <a:gd name="T9" fmla="*/ 1 h 1"/>
              </a:gdLst>
              <a:ahLst/>
              <a:cxnLst>
                <a:cxn ang="T4">
                  <a:pos x="T0" y="T1"/>
                </a:cxn>
                <a:cxn ang="T5">
                  <a:pos x="T2" y="T3"/>
                </a:cxn>
              </a:cxnLst>
              <a:rect l="T6" t="T7" r="T8" b="T9"/>
              <a:pathLst>
                <a:path w="725" h="1">
                  <a:moveTo>
                    <a:pt x="0" y="0"/>
                  </a:moveTo>
                  <a:cubicBezTo>
                    <a:pt x="298" y="0"/>
                    <a:pt x="597" y="0"/>
                    <a:pt x="725" y="0"/>
                  </a:cubicBezTo>
                </a:path>
              </a:pathLst>
            </a:custGeom>
            <a:noFill/>
            <a:ln w="31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5023" name="Oval 35">
              <a:extLst>
                <a:ext uri="{FF2B5EF4-FFF2-40B4-BE49-F238E27FC236}">
                  <a16:creationId xmlns:a16="http://schemas.microsoft.com/office/drawing/2014/main" id="{85981169-8444-40C6-A51D-BF4B12BAE966}"/>
                </a:ext>
              </a:extLst>
            </p:cNvPr>
            <p:cNvSpPr>
              <a:spLocks noChangeArrowheads="1"/>
            </p:cNvSpPr>
            <p:nvPr/>
          </p:nvSpPr>
          <p:spPr bwMode="auto">
            <a:xfrm>
              <a:off x="5933" y="3343"/>
              <a:ext cx="239" cy="242"/>
            </a:xfrm>
            <a:prstGeom prst="ellipse">
              <a:avLst/>
            </a:pr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85024" name="Oval 36">
              <a:extLst>
                <a:ext uri="{FF2B5EF4-FFF2-40B4-BE49-F238E27FC236}">
                  <a16:creationId xmlns:a16="http://schemas.microsoft.com/office/drawing/2014/main" id="{A376DFD0-175A-44D1-97AF-2C7046A41F85}"/>
                </a:ext>
              </a:extLst>
            </p:cNvPr>
            <p:cNvSpPr>
              <a:spLocks noChangeArrowheads="1"/>
            </p:cNvSpPr>
            <p:nvPr/>
          </p:nvSpPr>
          <p:spPr bwMode="auto">
            <a:xfrm>
              <a:off x="4871" y="3343"/>
              <a:ext cx="241" cy="242"/>
            </a:xfrm>
            <a:prstGeom prst="ellipse">
              <a:avLst/>
            </a:pr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85025" name="Freeform 37">
              <a:extLst>
                <a:ext uri="{FF2B5EF4-FFF2-40B4-BE49-F238E27FC236}">
                  <a16:creationId xmlns:a16="http://schemas.microsoft.com/office/drawing/2014/main" id="{BC7B0414-6C12-496E-80F7-5771C0A1513D}"/>
                </a:ext>
              </a:extLst>
            </p:cNvPr>
            <p:cNvSpPr>
              <a:spLocks/>
            </p:cNvSpPr>
            <p:nvPr/>
          </p:nvSpPr>
          <p:spPr bwMode="auto">
            <a:xfrm>
              <a:off x="5098" y="3494"/>
              <a:ext cx="835" cy="78"/>
            </a:xfrm>
            <a:custGeom>
              <a:avLst/>
              <a:gdLst>
                <a:gd name="T0" fmla="*/ 0 w 725"/>
                <a:gd name="T1" fmla="*/ 0 h 1"/>
                <a:gd name="T2" fmla="*/ 1294889 w 725"/>
                <a:gd name="T3" fmla="*/ 0 h 1"/>
                <a:gd name="T4" fmla="*/ 0 60000 65536"/>
                <a:gd name="T5" fmla="*/ 0 60000 65536"/>
                <a:gd name="T6" fmla="*/ 0 w 725"/>
                <a:gd name="T7" fmla="*/ 0 h 1"/>
                <a:gd name="T8" fmla="*/ 725 w 725"/>
                <a:gd name="T9" fmla="*/ 1 h 1"/>
              </a:gdLst>
              <a:ahLst/>
              <a:cxnLst>
                <a:cxn ang="T4">
                  <a:pos x="T0" y="T1"/>
                </a:cxn>
                <a:cxn ang="T5">
                  <a:pos x="T2" y="T3"/>
                </a:cxn>
              </a:cxnLst>
              <a:rect l="T6" t="T7" r="T8" b="T9"/>
              <a:pathLst>
                <a:path w="725" h="1">
                  <a:moveTo>
                    <a:pt x="0" y="0"/>
                  </a:moveTo>
                  <a:cubicBezTo>
                    <a:pt x="298" y="0"/>
                    <a:pt x="597" y="0"/>
                    <a:pt x="725" y="0"/>
                  </a:cubicBezTo>
                </a:path>
              </a:pathLst>
            </a:custGeom>
            <a:noFill/>
            <a:ln w="31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5026" name="Rectangle 38">
              <a:extLst>
                <a:ext uri="{FF2B5EF4-FFF2-40B4-BE49-F238E27FC236}">
                  <a16:creationId xmlns:a16="http://schemas.microsoft.com/office/drawing/2014/main" id="{A6B94E2E-90EB-433B-BABF-CCE850DD6A79}"/>
                </a:ext>
              </a:extLst>
            </p:cNvPr>
            <p:cNvSpPr>
              <a:spLocks noChangeArrowheads="1"/>
            </p:cNvSpPr>
            <p:nvPr/>
          </p:nvSpPr>
          <p:spPr bwMode="auto">
            <a:xfrm>
              <a:off x="6386" y="3156"/>
              <a:ext cx="403" cy="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Tx/>
                <a:buNone/>
              </a:pPr>
              <a:r>
                <a:rPr lang="en-US" altLang="zh-CN" sz="1800" i="1">
                  <a:latin typeface="Times New Roman" panose="02020603050405020304" pitchFamily="18" charset="0"/>
                </a:rPr>
                <a:t>s</a:t>
              </a:r>
              <a:endParaRPr lang="en-US" altLang="zh-CN" sz="1800">
                <a:latin typeface="Times New Roman" panose="02020603050405020304" pitchFamily="18" charset="0"/>
              </a:endParaRPr>
            </a:p>
          </p:txBody>
        </p:sp>
        <p:sp>
          <p:nvSpPr>
            <p:cNvPr id="85027" name="Rectangle 39">
              <a:extLst>
                <a:ext uri="{FF2B5EF4-FFF2-40B4-BE49-F238E27FC236}">
                  <a16:creationId xmlns:a16="http://schemas.microsoft.com/office/drawing/2014/main" id="{C2836135-4E9D-47E3-BC43-2BD9FBA31A38}"/>
                </a:ext>
              </a:extLst>
            </p:cNvPr>
            <p:cNvSpPr>
              <a:spLocks noChangeArrowheads="1"/>
            </p:cNvSpPr>
            <p:nvPr/>
          </p:nvSpPr>
          <p:spPr bwMode="auto">
            <a:xfrm>
              <a:off x="5326" y="3156"/>
              <a:ext cx="339" cy="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Tx/>
                <a:buNone/>
              </a:pPr>
              <a:r>
                <a:rPr lang="en-US" altLang="zh-CN" sz="1800" i="1">
                  <a:latin typeface="Times New Roman" panose="02020603050405020304" pitchFamily="18" charset="0"/>
                </a:rPr>
                <a:t>r</a:t>
              </a:r>
              <a:endParaRPr lang="en-US" altLang="zh-CN" sz="1800">
                <a:latin typeface="Times New Roman" panose="02020603050405020304" pitchFamily="18" charset="0"/>
              </a:endParaRPr>
            </a:p>
          </p:txBody>
        </p:sp>
        <p:grpSp>
          <p:nvGrpSpPr>
            <p:cNvPr id="85028" name="Group 40">
              <a:extLst>
                <a:ext uri="{FF2B5EF4-FFF2-40B4-BE49-F238E27FC236}">
                  <a16:creationId xmlns:a16="http://schemas.microsoft.com/office/drawing/2014/main" id="{D2C71F5D-6039-4F90-8757-4CD5AD296AFA}"/>
                </a:ext>
              </a:extLst>
            </p:cNvPr>
            <p:cNvGrpSpPr>
              <a:grpSpLocks/>
            </p:cNvGrpSpPr>
            <p:nvPr/>
          </p:nvGrpSpPr>
          <p:grpSpPr bwMode="auto">
            <a:xfrm>
              <a:off x="2580" y="5167"/>
              <a:ext cx="2567" cy="242"/>
              <a:chOff x="3919" y="3528"/>
              <a:chExt cx="1536" cy="144"/>
            </a:xfrm>
          </p:grpSpPr>
          <p:sp>
            <p:nvSpPr>
              <p:cNvPr id="85042" name="Oval 41">
                <a:extLst>
                  <a:ext uri="{FF2B5EF4-FFF2-40B4-BE49-F238E27FC236}">
                    <a16:creationId xmlns:a16="http://schemas.microsoft.com/office/drawing/2014/main" id="{A4F8C88D-235A-4662-B64F-C05E56F85506}"/>
                  </a:ext>
                </a:extLst>
              </p:cNvPr>
              <p:cNvSpPr>
                <a:spLocks noChangeArrowheads="1"/>
              </p:cNvSpPr>
              <p:nvPr/>
            </p:nvSpPr>
            <p:spPr bwMode="auto">
              <a:xfrm>
                <a:off x="3919" y="3528"/>
                <a:ext cx="144" cy="144"/>
              </a:xfrm>
              <a:prstGeom prst="ellipse">
                <a:avLst/>
              </a:pr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85043" name="Oval 42">
                <a:extLst>
                  <a:ext uri="{FF2B5EF4-FFF2-40B4-BE49-F238E27FC236}">
                    <a16:creationId xmlns:a16="http://schemas.microsoft.com/office/drawing/2014/main" id="{5C0BCFC2-7332-49B3-BC62-9DCF3078C8B3}"/>
                  </a:ext>
                </a:extLst>
              </p:cNvPr>
              <p:cNvSpPr>
                <a:spLocks noChangeArrowheads="1"/>
              </p:cNvSpPr>
              <p:nvPr/>
            </p:nvSpPr>
            <p:spPr bwMode="auto">
              <a:xfrm>
                <a:off x="5311" y="3528"/>
                <a:ext cx="144" cy="144"/>
              </a:xfrm>
              <a:prstGeom prst="ellipse">
                <a:avLst/>
              </a:pr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85044" name="Line 43">
                <a:extLst>
                  <a:ext uri="{FF2B5EF4-FFF2-40B4-BE49-F238E27FC236}">
                    <a16:creationId xmlns:a16="http://schemas.microsoft.com/office/drawing/2014/main" id="{66B44AE4-A5D4-4C2E-9BF2-9D98086721C0}"/>
                  </a:ext>
                </a:extLst>
              </p:cNvPr>
              <p:cNvSpPr>
                <a:spLocks noChangeShapeType="1"/>
              </p:cNvSpPr>
              <p:nvPr/>
            </p:nvSpPr>
            <p:spPr bwMode="auto">
              <a:xfrm>
                <a:off x="4063" y="3603"/>
                <a:ext cx="1248" cy="0"/>
              </a:xfrm>
              <a:prstGeom prst="line">
                <a:avLst/>
              </a:prstGeom>
              <a:noFill/>
              <a:ln w="3175">
                <a:solidFill>
                  <a:srgbClr val="000000"/>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grpSp>
        <p:sp>
          <p:nvSpPr>
            <p:cNvPr id="2130988" name="Text Box 44">
              <a:extLst>
                <a:ext uri="{FF2B5EF4-FFF2-40B4-BE49-F238E27FC236}">
                  <a16:creationId xmlns:a16="http://schemas.microsoft.com/office/drawing/2014/main" id="{416ABE49-5B04-46D0-A42F-B8D2DE79F8D3}"/>
                </a:ext>
              </a:extLst>
            </p:cNvPr>
            <p:cNvSpPr txBox="1">
              <a:spLocks noChangeArrowheads="1"/>
            </p:cNvSpPr>
            <p:nvPr/>
          </p:nvSpPr>
          <p:spPr bwMode="auto">
            <a:xfrm>
              <a:off x="4846" y="4331"/>
              <a:ext cx="379" cy="552"/>
            </a:xfrm>
            <a:prstGeom prst="rect">
              <a:avLst/>
            </a:prstGeom>
            <a:noFill/>
            <a:ln w="3175">
              <a:noFill/>
              <a:miter lim="800000"/>
              <a:headEnd/>
              <a:tailEnd/>
            </a:ln>
            <a:effectLst/>
          </p:spPr>
          <p:txBody>
            <a:bodyPr lIns="61690" tIns="30845" rIns="61690" bIns="30845"/>
            <a:lstStyle/>
            <a:p>
              <a:pPr algn="just" eaLnBrk="1" hangingPunct="1">
                <a:defRPr/>
              </a:pPr>
              <a:r>
                <a:rPr lang="en-US" altLang="zh-CN" sz="1800" b="1" i="1">
                  <a:effectLst>
                    <a:outerShdw blurRad="38100" dist="38100" dir="2700000" algn="tl">
                      <a:srgbClr val="FFFFFF"/>
                    </a:outerShdw>
                  </a:effectLst>
                  <a:latin typeface="Times New Roman" pitchFamily="18" charset="0"/>
                  <a:ea typeface="楷体_GB2312" pitchFamily="49" charset="-122"/>
                </a:rPr>
                <a:t>r</a:t>
              </a:r>
              <a:endParaRPr lang="en-US" altLang="zh-CN" sz="1800" b="1">
                <a:latin typeface="Times New Roman" pitchFamily="18" charset="0"/>
                <a:ea typeface="楷体_GB2312" pitchFamily="49" charset="-122"/>
              </a:endParaRPr>
            </a:p>
          </p:txBody>
        </p:sp>
        <p:sp>
          <p:nvSpPr>
            <p:cNvPr id="2130989" name="Text Box 45">
              <a:extLst>
                <a:ext uri="{FF2B5EF4-FFF2-40B4-BE49-F238E27FC236}">
                  <a16:creationId xmlns:a16="http://schemas.microsoft.com/office/drawing/2014/main" id="{FF88F6A0-C34C-4B57-93F1-97E80E5DE38D}"/>
                </a:ext>
              </a:extLst>
            </p:cNvPr>
            <p:cNvSpPr txBox="1">
              <a:spLocks noChangeArrowheads="1"/>
            </p:cNvSpPr>
            <p:nvPr/>
          </p:nvSpPr>
          <p:spPr bwMode="auto">
            <a:xfrm>
              <a:off x="3772" y="4955"/>
              <a:ext cx="405" cy="492"/>
            </a:xfrm>
            <a:prstGeom prst="rect">
              <a:avLst/>
            </a:prstGeom>
            <a:noFill/>
            <a:ln w="3175">
              <a:noFill/>
              <a:miter lim="800000"/>
              <a:headEnd/>
              <a:tailEnd/>
            </a:ln>
            <a:effectLst/>
          </p:spPr>
          <p:txBody>
            <a:bodyPr lIns="61690" tIns="30845" rIns="61690" bIns="30845"/>
            <a:lstStyle/>
            <a:p>
              <a:pPr algn="just" eaLnBrk="1" hangingPunct="1">
                <a:defRPr/>
              </a:pPr>
              <a:r>
                <a:rPr lang="en-US" altLang="zh-CN" sz="1800" b="1" i="1">
                  <a:effectLst>
                    <a:outerShdw blurRad="38100" dist="38100" dir="2700000" algn="tl">
                      <a:srgbClr val="FFFFFF"/>
                    </a:outerShdw>
                  </a:effectLst>
                  <a:latin typeface="Times New Roman" pitchFamily="18" charset="0"/>
                  <a:ea typeface="楷体_GB2312" pitchFamily="49" charset="-122"/>
                </a:rPr>
                <a:t>r</a:t>
              </a:r>
              <a:endParaRPr lang="en-US" altLang="zh-CN" sz="1800" b="1">
                <a:latin typeface="Times New Roman" pitchFamily="18" charset="0"/>
                <a:ea typeface="楷体_GB2312" pitchFamily="49" charset="-122"/>
              </a:endParaRPr>
            </a:p>
          </p:txBody>
        </p:sp>
        <p:sp>
          <p:nvSpPr>
            <p:cNvPr id="85031" name="Freeform 46">
              <a:extLst>
                <a:ext uri="{FF2B5EF4-FFF2-40B4-BE49-F238E27FC236}">
                  <a16:creationId xmlns:a16="http://schemas.microsoft.com/office/drawing/2014/main" id="{DBBA39A8-5EE0-4249-B749-F81359ABE133}"/>
                </a:ext>
              </a:extLst>
            </p:cNvPr>
            <p:cNvSpPr>
              <a:spLocks/>
            </p:cNvSpPr>
            <p:nvPr/>
          </p:nvSpPr>
          <p:spPr bwMode="auto">
            <a:xfrm>
              <a:off x="4594" y="4603"/>
              <a:ext cx="775" cy="645"/>
            </a:xfrm>
            <a:custGeom>
              <a:avLst/>
              <a:gdLst>
                <a:gd name="T0" fmla="*/ 2147483646 w 464"/>
                <a:gd name="T1" fmla="*/ 2147483646 h 384"/>
                <a:gd name="T2" fmla="*/ 2147483646 w 464"/>
                <a:gd name="T3" fmla="*/ 2147483646 h 384"/>
                <a:gd name="T4" fmla="*/ 2147483646 w 464"/>
                <a:gd name="T5" fmla="*/ 0 h 384"/>
                <a:gd name="T6" fmla="*/ 2147483646 w 464"/>
                <a:gd name="T7" fmla="*/ 2147483646 h 384"/>
                <a:gd name="T8" fmla="*/ 2147483646 w 464"/>
                <a:gd name="T9" fmla="*/ 2147483646 h 384"/>
                <a:gd name="T10" fmla="*/ 0 60000 65536"/>
                <a:gd name="T11" fmla="*/ 0 60000 65536"/>
                <a:gd name="T12" fmla="*/ 0 60000 65536"/>
                <a:gd name="T13" fmla="*/ 0 60000 65536"/>
                <a:gd name="T14" fmla="*/ 0 60000 65536"/>
                <a:gd name="T15" fmla="*/ 0 w 464"/>
                <a:gd name="T16" fmla="*/ 0 h 384"/>
                <a:gd name="T17" fmla="*/ 464 w 464"/>
                <a:gd name="T18" fmla="*/ 384 h 384"/>
              </a:gdLst>
              <a:ahLst/>
              <a:cxnLst>
                <a:cxn ang="T10">
                  <a:pos x="T0" y="T1"/>
                </a:cxn>
                <a:cxn ang="T11">
                  <a:pos x="T2" y="T3"/>
                </a:cxn>
                <a:cxn ang="T12">
                  <a:pos x="T4" y="T5"/>
                </a:cxn>
                <a:cxn ang="T13">
                  <a:pos x="T6" y="T7"/>
                </a:cxn>
                <a:cxn ang="T14">
                  <a:pos x="T8" y="T9"/>
                </a:cxn>
              </a:cxnLst>
              <a:rect l="T15" t="T16" r="T17" b="T18"/>
              <a:pathLst>
                <a:path w="464" h="384">
                  <a:moveTo>
                    <a:pt x="160" y="384"/>
                  </a:moveTo>
                  <a:cubicBezTo>
                    <a:pt x="80" y="320"/>
                    <a:pt x="0" y="256"/>
                    <a:pt x="16" y="192"/>
                  </a:cubicBezTo>
                  <a:cubicBezTo>
                    <a:pt x="32" y="128"/>
                    <a:pt x="184" y="0"/>
                    <a:pt x="256" y="0"/>
                  </a:cubicBezTo>
                  <a:cubicBezTo>
                    <a:pt x="328" y="0"/>
                    <a:pt x="432" y="128"/>
                    <a:pt x="448" y="192"/>
                  </a:cubicBezTo>
                  <a:cubicBezTo>
                    <a:pt x="464" y="256"/>
                    <a:pt x="408" y="320"/>
                    <a:pt x="352" y="384"/>
                  </a:cubicBezTo>
                </a:path>
              </a:pathLst>
            </a:custGeom>
            <a:noFill/>
            <a:ln w="31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92075" tIns="46038" rIns="92075" bIns="46038"/>
            <a:lstStyle/>
            <a:p>
              <a:endParaRPr lang="zh-CN" altLang="en-US"/>
            </a:p>
          </p:txBody>
        </p:sp>
        <p:sp>
          <p:nvSpPr>
            <p:cNvPr id="85032" name="Rectangle 47">
              <a:extLst>
                <a:ext uri="{FF2B5EF4-FFF2-40B4-BE49-F238E27FC236}">
                  <a16:creationId xmlns:a16="http://schemas.microsoft.com/office/drawing/2014/main" id="{252AADA9-0C2C-4E86-8498-B24847828FE4}"/>
                </a:ext>
              </a:extLst>
            </p:cNvPr>
            <p:cNvSpPr>
              <a:spLocks noChangeArrowheads="1"/>
            </p:cNvSpPr>
            <p:nvPr/>
          </p:nvSpPr>
          <p:spPr bwMode="auto">
            <a:xfrm>
              <a:off x="7391" y="2377"/>
              <a:ext cx="2072"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Tx/>
                <a:buNone/>
              </a:pPr>
              <a:r>
                <a:rPr lang="en-US" altLang="zh-CN" sz="1800">
                  <a:latin typeface="Times New Roman" panose="02020603050405020304" pitchFamily="18" charset="0"/>
                </a:rPr>
                <a:t> (c) </a:t>
              </a:r>
              <a:r>
                <a:rPr lang="en-US" altLang="zh-CN" sz="1800" i="1">
                  <a:latin typeface="Times New Roman" panose="02020603050405020304" pitchFamily="18" charset="0"/>
                </a:rPr>
                <a:t>a</a:t>
              </a:r>
              <a:r>
                <a:rPr lang="zh-CN" altLang="en-US" sz="1800">
                  <a:latin typeface="Times New Roman" panose="02020603050405020304" pitchFamily="18" charset="0"/>
                </a:rPr>
                <a:t>对应的状态转换图</a:t>
              </a:r>
            </a:p>
          </p:txBody>
        </p:sp>
        <p:sp>
          <p:nvSpPr>
            <p:cNvPr id="85033" name="Rectangle 48">
              <a:extLst>
                <a:ext uri="{FF2B5EF4-FFF2-40B4-BE49-F238E27FC236}">
                  <a16:creationId xmlns:a16="http://schemas.microsoft.com/office/drawing/2014/main" id="{353BE5D1-885A-499C-B068-883DA4D58057}"/>
                </a:ext>
              </a:extLst>
            </p:cNvPr>
            <p:cNvSpPr>
              <a:spLocks noChangeArrowheads="1"/>
            </p:cNvSpPr>
            <p:nvPr/>
          </p:nvSpPr>
          <p:spPr bwMode="auto">
            <a:xfrm>
              <a:off x="2243" y="3862"/>
              <a:ext cx="227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Tx/>
                <a:buNone/>
              </a:pPr>
              <a:r>
                <a:rPr lang="en-US" altLang="zh-CN" sz="1800">
                  <a:latin typeface="Times New Roman" panose="02020603050405020304" pitchFamily="18" charset="0"/>
                </a:rPr>
                <a:t> (d)</a:t>
              </a:r>
              <a:r>
                <a:rPr lang="en-US" altLang="zh-CN" sz="1800" i="1">
                  <a:latin typeface="Times New Roman" panose="02020603050405020304" pitchFamily="18" charset="0"/>
                </a:rPr>
                <a:t> r</a:t>
              </a:r>
              <a:r>
                <a:rPr lang="en-US" altLang="zh-CN" sz="1800">
                  <a:latin typeface="Times New Roman" panose="02020603050405020304" pitchFamily="18" charset="0"/>
                </a:rPr>
                <a:t> | </a:t>
              </a:r>
              <a:r>
                <a:rPr lang="en-US" altLang="zh-CN" sz="1800" i="1">
                  <a:latin typeface="Times New Roman" panose="02020603050405020304" pitchFamily="18" charset="0"/>
                </a:rPr>
                <a:t>s</a:t>
              </a:r>
              <a:r>
                <a:rPr lang="zh-CN" altLang="en-US" sz="1800">
                  <a:latin typeface="Times New Roman" panose="02020603050405020304" pitchFamily="18" charset="0"/>
                </a:rPr>
                <a:t>对应的状态转换图</a:t>
              </a:r>
            </a:p>
          </p:txBody>
        </p:sp>
        <p:sp>
          <p:nvSpPr>
            <p:cNvPr id="85034" name="Rectangle 49">
              <a:extLst>
                <a:ext uri="{FF2B5EF4-FFF2-40B4-BE49-F238E27FC236}">
                  <a16:creationId xmlns:a16="http://schemas.microsoft.com/office/drawing/2014/main" id="{7DD59844-08E9-4637-8E64-1ADBDB087AD0}"/>
                </a:ext>
              </a:extLst>
            </p:cNvPr>
            <p:cNvSpPr>
              <a:spLocks noChangeArrowheads="1"/>
            </p:cNvSpPr>
            <p:nvPr/>
          </p:nvSpPr>
          <p:spPr bwMode="auto">
            <a:xfrm>
              <a:off x="4883" y="3862"/>
              <a:ext cx="2133"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Tx/>
                <a:buNone/>
              </a:pPr>
              <a:r>
                <a:rPr lang="en-US" altLang="zh-CN" sz="1800">
                  <a:latin typeface="Times New Roman" panose="02020603050405020304" pitchFamily="18" charset="0"/>
                </a:rPr>
                <a:t> (e) </a:t>
              </a:r>
              <a:r>
                <a:rPr lang="en-US" altLang="zh-CN" sz="1800" i="1">
                  <a:latin typeface="Times New Roman" panose="02020603050405020304" pitchFamily="18" charset="0"/>
                </a:rPr>
                <a:t>rs</a:t>
              </a:r>
              <a:r>
                <a:rPr lang="zh-CN" altLang="en-US" sz="1800">
                  <a:latin typeface="Times New Roman" panose="02020603050405020304" pitchFamily="18" charset="0"/>
                </a:rPr>
                <a:t>对应的状态转换图</a:t>
              </a:r>
            </a:p>
          </p:txBody>
        </p:sp>
        <p:sp>
          <p:nvSpPr>
            <p:cNvPr id="85035" name="Rectangle 50">
              <a:extLst>
                <a:ext uri="{FF2B5EF4-FFF2-40B4-BE49-F238E27FC236}">
                  <a16:creationId xmlns:a16="http://schemas.microsoft.com/office/drawing/2014/main" id="{F93DF4FE-143C-4234-909A-6D1A6B81C513}"/>
                </a:ext>
              </a:extLst>
            </p:cNvPr>
            <p:cNvSpPr>
              <a:spLocks noChangeArrowheads="1"/>
            </p:cNvSpPr>
            <p:nvPr/>
          </p:nvSpPr>
          <p:spPr bwMode="auto">
            <a:xfrm>
              <a:off x="6714" y="5497"/>
              <a:ext cx="217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Tx/>
                <a:buNone/>
              </a:pPr>
              <a:r>
                <a:rPr lang="en-US" altLang="zh-CN" sz="1800">
                  <a:latin typeface="Times New Roman" panose="02020603050405020304" pitchFamily="18" charset="0"/>
                </a:rPr>
                <a:t> (h)</a:t>
              </a:r>
              <a:r>
                <a:rPr lang="en-US" altLang="zh-CN" sz="1800" i="1">
                  <a:latin typeface="Times New Roman" panose="02020603050405020304" pitchFamily="18" charset="0"/>
                </a:rPr>
                <a:t> rs</a:t>
              </a:r>
              <a:r>
                <a:rPr lang="en-US" altLang="zh-CN" sz="1800" baseline="30000">
                  <a:latin typeface="Times New Roman" panose="02020603050405020304" pitchFamily="18" charset="0"/>
                </a:rPr>
                <a:t>*</a:t>
              </a:r>
              <a:r>
                <a:rPr lang="zh-CN" altLang="en-US" sz="1800">
                  <a:latin typeface="Times New Roman" panose="02020603050405020304" pitchFamily="18" charset="0"/>
                </a:rPr>
                <a:t>对应的状态转换图</a:t>
              </a:r>
            </a:p>
          </p:txBody>
        </p:sp>
        <p:sp>
          <p:nvSpPr>
            <p:cNvPr id="85036" name="Rectangle 51">
              <a:extLst>
                <a:ext uri="{FF2B5EF4-FFF2-40B4-BE49-F238E27FC236}">
                  <a16:creationId xmlns:a16="http://schemas.microsoft.com/office/drawing/2014/main" id="{733BF359-5728-4E83-B063-FAFB797CD76A}"/>
                </a:ext>
              </a:extLst>
            </p:cNvPr>
            <p:cNvSpPr>
              <a:spLocks noChangeArrowheads="1"/>
            </p:cNvSpPr>
            <p:nvPr/>
          </p:nvSpPr>
          <p:spPr bwMode="auto">
            <a:xfrm>
              <a:off x="2877" y="5578"/>
              <a:ext cx="2133"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Tx/>
                <a:buNone/>
              </a:pPr>
              <a:r>
                <a:rPr lang="en-US" altLang="zh-CN" sz="1800">
                  <a:latin typeface="Times New Roman" panose="02020603050405020304" pitchFamily="18" charset="0"/>
                </a:rPr>
                <a:t> (g) </a:t>
              </a:r>
              <a:r>
                <a:rPr lang="en-US" altLang="zh-CN" sz="1800" i="1">
                  <a:latin typeface="Times New Roman" panose="02020603050405020304" pitchFamily="18" charset="0"/>
                </a:rPr>
                <a:t>r</a:t>
              </a:r>
              <a:r>
                <a:rPr lang="en-US" altLang="zh-CN" sz="1800" baseline="30000">
                  <a:latin typeface="Times New Roman" panose="02020603050405020304" pitchFamily="18" charset="0"/>
                </a:rPr>
                <a:t>+</a:t>
              </a:r>
              <a:r>
                <a:rPr lang="zh-CN" altLang="en-US" sz="1800">
                  <a:latin typeface="Times New Roman" panose="02020603050405020304" pitchFamily="18" charset="0"/>
                </a:rPr>
                <a:t>对应的状态转换图</a:t>
              </a:r>
            </a:p>
          </p:txBody>
        </p:sp>
        <p:sp>
          <p:nvSpPr>
            <p:cNvPr id="85037" name="Rectangle 52">
              <a:extLst>
                <a:ext uri="{FF2B5EF4-FFF2-40B4-BE49-F238E27FC236}">
                  <a16:creationId xmlns:a16="http://schemas.microsoft.com/office/drawing/2014/main" id="{ABA19479-402A-4E39-A1DE-8E2977F50023}"/>
                </a:ext>
              </a:extLst>
            </p:cNvPr>
            <p:cNvSpPr>
              <a:spLocks noChangeArrowheads="1"/>
            </p:cNvSpPr>
            <p:nvPr/>
          </p:nvSpPr>
          <p:spPr bwMode="auto">
            <a:xfrm>
              <a:off x="7391" y="3862"/>
              <a:ext cx="2072"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Tx/>
                <a:buNone/>
              </a:pPr>
              <a:r>
                <a:rPr lang="en-US" altLang="zh-CN" sz="1800">
                  <a:latin typeface="Times New Roman" panose="02020603050405020304" pitchFamily="18" charset="0"/>
                </a:rPr>
                <a:t> (f) </a:t>
              </a:r>
              <a:r>
                <a:rPr lang="en-US" altLang="zh-CN" sz="1800" i="1">
                  <a:latin typeface="Times New Roman" panose="02020603050405020304" pitchFamily="18" charset="0"/>
                </a:rPr>
                <a:t>r</a:t>
              </a:r>
              <a:r>
                <a:rPr lang="en-US" altLang="zh-CN" sz="1800" i="1" baseline="30000">
                  <a:latin typeface="Times New Roman" panose="02020603050405020304" pitchFamily="18" charset="0"/>
                </a:rPr>
                <a:t>*</a:t>
              </a:r>
              <a:r>
                <a:rPr lang="zh-CN" altLang="en-US" sz="1800">
                  <a:latin typeface="Times New Roman" panose="02020603050405020304" pitchFamily="18" charset="0"/>
                </a:rPr>
                <a:t>对应的状态转换图</a:t>
              </a:r>
            </a:p>
          </p:txBody>
        </p:sp>
        <p:sp>
          <p:nvSpPr>
            <p:cNvPr id="85038" name="Rectangle 53">
              <a:extLst>
                <a:ext uri="{FF2B5EF4-FFF2-40B4-BE49-F238E27FC236}">
                  <a16:creationId xmlns:a16="http://schemas.microsoft.com/office/drawing/2014/main" id="{F7BA9F8D-2B05-4117-8A7B-DE54D719D6CB}"/>
                </a:ext>
              </a:extLst>
            </p:cNvPr>
            <p:cNvSpPr>
              <a:spLocks noChangeArrowheads="1"/>
            </p:cNvSpPr>
            <p:nvPr/>
          </p:nvSpPr>
          <p:spPr bwMode="auto">
            <a:xfrm>
              <a:off x="4309" y="5996"/>
              <a:ext cx="3478"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Tx/>
                <a:buNone/>
              </a:pPr>
              <a:r>
                <a:rPr lang="en-US" altLang="zh-CN" sz="1800">
                  <a:latin typeface="Times New Roman" panose="02020603050405020304" pitchFamily="18" charset="0"/>
                </a:rPr>
                <a:t> </a:t>
              </a:r>
              <a:r>
                <a:rPr lang="zh-CN" altLang="en-US" sz="1800">
                  <a:latin typeface="Times New Roman" panose="02020603050405020304" pitchFamily="18" charset="0"/>
                </a:rPr>
                <a:t>图</a:t>
              </a:r>
              <a:r>
                <a:rPr lang="en-US" altLang="zh-CN" sz="1800">
                  <a:latin typeface="Times New Roman" panose="02020603050405020304" pitchFamily="18" charset="0"/>
                </a:rPr>
                <a:t>3.8 </a:t>
              </a:r>
              <a:r>
                <a:rPr lang="zh-CN" altLang="en-US" sz="1800">
                  <a:latin typeface="Times New Roman" panose="02020603050405020304" pitchFamily="18" charset="0"/>
                </a:rPr>
                <a:t>典型正则表达式对应的状态转换图</a:t>
              </a:r>
            </a:p>
          </p:txBody>
        </p:sp>
        <p:sp>
          <p:nvSpPr>
            <p:cNvPr id="85039" name="Freeform 54">
              <a:extLst>
                <a:ext uri="{FF2B5EF4-FFF2-40B4-BE49-F238E27FC236}">
                  <a16:creationId xmlns:a16="http://schemas.microsoft.com/office/drawing/2014/main" id="{F1B71C1F-9A5B-4C17-9DCC-E219A72FFFE6}"/>
                </a:ext>
              </a:extLst>
            </p:cNvPr>
            <p:cNvSpPr>
              <a:spLocks/>
            </p:cNvSpPr>
            <p:nvPr/>
          </p:nvSpPr>
          <p:spPr bwMode="auto">
            <a:xfrm>
              <a:off x="2601" y="3157"/>
              <a:ext cx="1433" cy="156"/>
            </a:xfrm>
            <a:custGeom>
              <a:avLst/>
              <a:gdLst>
                <a:gd name="T0" fmla="*/ 0 w 1440"/>
                <a:gd name="T1" fmla="*/ 156 h 156"/>
                <a:gd name="T2" fmla="*/ 561 w 1440"/>
                <a:gd name="T3" fmla="*/ 0 h 156"/>
                <a:gd name="T4" fmla="*/ 1111 w 1440"/>
                <a:gd name="T5" fmla="*/ 156 h 156"/>
                <a:gd name="T6" fmla="*/ 0 60000 65536"/>
                <a:gd name="T7" fmla="*/ 0 60000 65536"/>
                <a:gd name="T8" fmla="*/ 0 60000 65536"/>
                <a:gd name="T9" fmla="*/ 0 w 1440"/>
                <a:gd name="T10" fmla="*/ 0 h 156"/>
                <a:gd name="T11" fmla="*/ 1440 w 1440"/>
                <a:gd name="T12" fmla="*/ 156 h 156"/>
              </a:gdLst>
              <a:ahLst/>
              <a:cxnLst>
                <a:cxn ang="T6">
                  <a:pos x="T0" y="T1"/>
                </a:cxn>
                <a:cxn ang="T7">
                  <a:pos x="T2" y="T3"/>
                </a:cxn>
                <a:cxn ang="T8">
                  <a:pos x="T4" y="T5"/>
                </a:cxn>
              </a:cxnLst>
              <a:rect l="T9" t="T10" r="T11" b="T12"/>
              <a:pathLst>
                <a:path w="1440" h="156">
                  <a:moveTo>
                    <a:pt x="0" y="156"/>
                  </a:moveTo>
                  <a:cubicBezTo>
                    <a:pt x="240" y="78"/>
                    <a:pt x="480" y="0"/>
                    <a:pt x="720" y="0"/>
                  </a:cubicBezTo>
                  <a:cubicBezTo>
                    <a:pt x="960" y="0"/>
                    <a:pt x="1200" y="78"/>
                    <a:pt x="1440" y="156"/>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5040" name="Freeform 55">
              <a:extLst>
                <a:ext uri="{FF2B5EF4-FFF2-40B4-BE49-F238E27FC236}">
                  <a16:creationId xmlns:a16="http://schemas.microsoft.com/office/drawing/2014/main" id="{C554D785-7524-456F-9181-B557BEFB4910}"/>
                </a:ext>
              </a:extLst>
            </p:cNvPr>
            <p:cNvSpPr>
              <a:spLocks/>
            </p:cNvSpPr>
            <p:nvPr/>
          </p:nvSpPr>
          <p:spPr bwMode="auto">
            <a:xfrm>
              <a:off x="2601" y="3625"/>
              <a:ext cx="1433" cy="156"/>
            </a:xfrm>
            <a:custGeom>
              <a:avLst/>
              <a:gdLst>
                <a:gd name="T0" fmla="*/ 0 w 1440"/>
                <a:gd name="T1" fmla="*/ 0 h 156"/>
                <a:gd name="T2" fmla="*/ 561 w 1440"/>
                <a:gd name="T3" fmla="*/ 156 h 156"/>
                <a:gd name="T4" fmla="*/ 1111 w 1440"/>
                <a:gd name="T5" fmla="*/ 0 h 156"/>
                <a:gd name="T6" fmla="*/ 0 60000 65536"/>
                <a:gd name="T7" fmla="*/ 0 60000 65536"/>
                <a:gd name="T8" fmla="*/ 0 60000 65536"/>
                <a:gd name="T9" fmla="*/ 0 w 1440"/>
                <a:gd name="T10" fmla="*/ 0 h 156"/>
                <a:gd name="T11" fmla="*/ 1440 w 1440"/>
                <a:gd name="T12" fmla="*/ 156 h 156"/>
              </a:gdLst>
              <a:ahLst/>
              <a:cxnLst>
                <a:cxn ang="T6">
                  <a:pos x="T0" y="T1"/>
                </a:cxn>
                <a:cxn ang="T7">
                  <a:pos x="T2" y="T3"/>
                </a:cxn>
                <a:cxn ang="T8">
                  <a:pos x="T4" y="T5"/>
                </a:cxn>
              </a:cxnLst>
              <a:rect l="T9" t="T10" r="T11" b="T12"/>
              <a:pathLst>
                <a:path w="1440" h="156">
                  <a:moveTo>
                    <a:pt x="0" y="0"/>
                  </a:moveTo>
                  <a:cubicBezTo>
                    <a:pt x="240" y="78"/>
                    <a:pt x="480" y="156"/>
                    <a:pt x="720" y="156"/>
                  </a:cubicBezTo>
                  <a:cubicBezTo>
                    <a:pt x="960" y="156"/>
                    <a:pt x="1200" y="78"/>
                    <a:pt x="1440" y="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5041" name="Rectangle 56">
              <a:extLst>
                <a:ext uri="{FF2B5EF4-FFF2-40B4-BE49-F238E27FC236}">
                  <a16:creationId xmlns:a16="http://schemas.microsoft.com/office/drawing/2014/main" id="{8C298A9F-8D0F-4887-B185-01DF5674C994}"/>
                </a:ext>
              </a:extLst>
            </p:cNvPr>
            <p:cNvSpPr>
              <a:spLocks noChangeArrowheads="1"/>
            </p:cNvSpPr>
            <p:nvPr/>
          </p:nvSpPr>
          <p:spPr bwMode="auto">
            <a:xfrm>
              <a:off x="3138" y="3469"/>
              <a:ext cx="399" cy="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Tx/>
                <a:buNone/>
              </a:pPr>
              <a:r>
                <a:rPr lang="en-US" altLang="zh-CN" sz="1800" i="1">
                  <a:latin typeface="Times New Roman" panose="02020603050405020304" pitchFamily="18" charset="0"/>
                </a:rPr>
                <a:t>s</a:t>
              </a:r>
              <a:endParaRPr lang="en-US" altLang="zh-CN" sz="1800">
                <a:latin typeface="Times New Roman" panose="02020603050405020304" pitchFamily="18" charset="0"/>
              </a:endParaRPr>
            </a:p>
          </p:txBody>
        </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35947F1D-7CFC-4528-A33B-A8D9543C1C0F}"/>
              </a:ext>
            </a:extLst>
          </p:cNvPr>
          <p:cNvSpPr>
            <a:spLocks noGrp="1"/>
          </p:cNvSpPr>
          <p:nvPr>
            <p:ph type="dt" sz="quarter" idx="10"/>
          </p:nvPr>
        </p:nvSpPr>
        <p:spPr>
          <a:xfrm>
            <a:off x="457200" y="6245225"/>
            <a:ext cx="2133600" cy="476250"/>
          </a:xfrm>
          <a:ln>
            <a:miter lim="800000"/>
            <a:headEnd/>
            <a:tailEnd/>
          </a:ln>
        </p:spPr>
        <p:txBody>
          <a:bodyPr anchor="t"/>
          <a:lstStyle/>
          <a:p>
            <a:pPr>
              <a:defRPr/>
            </a:pPr>
            <a:fld id="{D32B536A-3F7C-44AB-8F73-2F3F1B2D7D0F}" type="datetime1">
              <a:rPr lang="zh-CN" altLang="en-US">
                <a:latin typeface="+mn-lt"/>
              </a:rPr>
              <a:pPr>
                <a:defRPr/>
              </a:pPr>
              <a:t>2020/12/14</a:t>
            </a:fld>
            <a:endParaRPr lang="en-US" altLang="zh-CN">
              <a:latin typeface="+mn-lt"/>
            </a:endParaRPr>
          </a:p>
        </p:txBody>
      </p:sp>
      <p:sp>
        <p:nvSpPr>
          <p:cNvPr id="86019" name="灯片编号占位符 5">
            <a:extLst>
              <a:ext uri="{FF2B5EF4-FFF2-40B4-BE49-F238E27FC236}">
                <a16:creationId xmlns:a16="http://schemas.microsoft.com/office/drawing/2014/main" id="{9EA1356D-B31C-42D8-91B6-3A82F3C135E4}"/>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34E757B-4400-420A-80D3-C0AE6F866C51}" type="slidenum">
              <a:rPr lang="en-US" altLang="zh-CN" sz="1400" b="0">
                <a:ea typeface="宋体" panose="02010600030101010101" pitchFamily="2" charset="-122"/>
              </a:rPr>
              <a:pPr>
                <a:spcBef>
                  <a:spcPct val="0"/>
                </a:spcBef>
                <a:buClrTx/>
                <a:buSzTx/>
                <a:buFontTx/>
                <a:buNone/>
              </a:pPr>
              <a:t>79</a:t>
            </a:fld>
            <a:endParaRPr lang="en-US" altLang="zh-CN" sz="1400" b="0">
              <a:ea typeface="宋体" panose="02010600030101010101" pitchFamily="2" charset="-122"/>
            </a:endParaRPr>
          </a:p>
        </p:txBody>
      </p:sp>
      <p:sp>
        <p:nvSpPr>
          <p:cNvPr id="86020" name="Rectangle 2">
            <a:extLst>
              <a:ext uri="{FF2B5EF4-FFF2-40B4-BE49-F238E27FC236}">
                <a16:creationId xmlns:a16="http://schemas.microsoft.com/office/drawing/2014/main" id="{85E3D645-E0B8-4CFC-99B7-BBCE85AAB083}"/>
              </a:ext>
            </a:extLst>
          </p:cNvPr>
          <p:cNvSpPr>
            <a:spLocks noGrp="1" noChangeArrowheads="1"/>
          </p:cNvSpPr>
          <p:nvPr>
            <p:ph type="title" idx="4294967295"/>
          </p:nvPr>
        </p:nvSpPr>
        <p:spPr>
          <a:xfrm>
            <a:off x="971550" y="419100"/>
            <a:ext cx="8064500" cy="706438"/>
          </a:xfrm>
        </p:spPr>
        <p:txBody>
          <a:bodyPr anchor="ctr"/>
          <a:lstStyle/>
          <a:p>
            <a:pPr eaLnBrk="1" hangingPunct="1"/>
            <a:r>
              <a:rPr lang="en-US" altLang="zh-CN" sz="4000">
                <a:latin typeface="Times New Roman" panose="02020603050405020304" pitchFamily="18" charset="0"/>
              </a:rPr>
              <a:t>3.2.6 </a:t>
            </a:r>
            <a:r>
              <a:rPr lang="zh-CN" altLang="en-US" sz="4000">
                <a:latin typeface="Times New Roman" panose="02020603050405020304" pitchFamily="18" charset="0"/>
              </a:rPr>
              <a:t>正则表达式转换为状态转换图</a:t>
            </a:r>
          </a:p>
        </p:txBody>
      </p:sp>
      <p:sp>
        <p:nvSpPr>
          <p:cNvPr id="60421" name="Rectangle 3">
            <a:extLst>
              <a:ext uri="{FF2B5EF4-FFF2-40B4-BE49-F238E27FC236}">
                <a16:creationId xmlns:a16="http://schemas.microsoft.com/office/drawing/2014/main" id="{774E4CBD-EAB5-4EB3-A4E4-26396062F8ED}"/>
              </a:ext>
            </a:extLst>
          </p:cNvPr>
          <p:cNvSpPr>
            <a:spLocks noGrp="1" noChangeArrowheads="1"/>
          </p:cNvSpPr>
          <p:nvPr>
            <p:ph type="body" idx="4294967295"/>
          </p:nvPr>
        </p:nvSpPr>
        <p:spPr>
          <a:xfrm>
            <a:off x="396875" y="1484313"/>
            <a:ext cx="8496300" cy="4391025"/>
          </a:xfrm>
        </p:spPr>
        <p:txBody>
          <a:bodyPr/>
          <a:lstStyle/>
          <a:p>
            <a:pPr eaLnBrk="1" hangingPunct="1">
              <a:lnSpc>
                <a:spcPct val="110000"/>
              </a:lnSpc>
            </a:pPr>
            <a:r>
              <a:rPr lang="zh-CN" altLang="en-US">
                <a:latin typeface="楷体_GB2312" pitchFamily="49" charset="-122"/>
              </a:rPr>
              <a:t>转换过程如下：</a:t>
            </a:r>
          </a:p>
          <a:p>
            <a:pPr lvl="1" eaLnBrk="1" hangingPunct="1">
              <a:lnSpc>
                <a:spcPct val="110000"/>
              </a:lnSpc>
            </a:pPr>
            <a:r>
              <a:rPr lang="zh-CN" altLang="en-US">
                <a:latin typeface="楷体_GB2312" pitchFamily="49" charset="-122"/>
              </a:rPr>
              <a:t>设置一个开始状态和一个终止状态，从开始状态到终止状态引一条</a:t>
            </a:r>
            <a:r>
              <a:rPr lang="zh-CN" altLang="en-US">
                <a:solidFill>
                  <a:srgbClr val="FF0000"/>
                </a:solidFill>
                <a:latin typeface="楷体_GB2312" pitchFamily="49" charset="-122"/>
              </a:rPr>
              <a:t>标记为待转换正则表达式的边</a:t>
            </a:r>
            <a:r>
              <a:rPr lang="zh-CN" altLang="en-US">
                <a:latin typeface="楷体_GB2312" pitchFamily="49" charset="-122"/>
              </a:rPr>
              <a:t>；</a:t>
            </a:r>
          </a:p>
          <a:p>
            <a:pPr lvl="1" eaLnBrk="1" hangingPunct="1">
              <a:lnSpc>
                <a:spcPct val="110000"/>
              </a:lnSpc>
            </a:pPr>
            <a:r>
              <a:rPr lang="zh-CN" altLang="en-US">
                <a:latin typeface="楷体_GB2312" pitchFamily="49" charset="-122"/>
              </a:rPr>
              <a:t>检查图中边的标记，如果相应的标记</a:t>
            </a:r>
            <a:r>
              <a:rPr lang="zh-CN" altLang="en-US">
                <a:solidFill>
                  <a:srgbClr val="FF0000"/>
                </a:solidFill>
                <a:latin typeface="楷体_GB2312" pitchFamily="49" charset="-122"/>
              </a:rPr>
              <a:t>不是字符、</a:t>
            </a:r>
            <a:r>
              <a:rPr lang="zh-CN" altLang="en-US">
                <a:solidFill>
                  <a:srgbClr val="FF0000"/>
                </a:solidFill>
                <a:latin typeface="楷体_GB2312" pitchFamily="49" charset="-122"/>
                <a:sym typeface="Symbol" panose="05050102010706020507" pitchFamily="18" charset="2"/>
              </a:rPr>
              <a:t></a:t>
            </a:r>
            <a:r>
              <a:rPr lang="zh-CN" altLang="en-US">
                <a:solidFill>
                  <a:srgbClr val="FF0000"/>
                </a:solidFill>
                <a:latin typeface="楷体_GB2312" pitchFamily="49" charset="-122"/>
              </a:rPr>
              <a:t>、</a:t>
            </a:r>
            <a:r>
              <a:rPr lang="en-US" altLang="zh-CN" i="1">
                <a:solidFill>
                  <a:srgbClr val="FF0000"/>
                </a:solidFill>
                <a:latin typeface="楷体_GB2312" pitchFamily="49" charset="-122"/>
              </a:rPr>
              <a:t>ε</a:t>
            </a:r>
            <a:r>
              <a:rPr lang="zh-CN" altLang="en-US">
                <a:solidFill>
                  <a:srgbClr val="FF0000"/>
                </a:solidFill>
                <a:latin typeface="楷体_GB2312" pitchFamily="49" charset="-122"/>
              </a:rPr>
              <a:t>或用</a:t>
            </a:r>
            <a:r>
              <a:rPr lang="zh-CN" altLang="en-US">
                <a:solidFill>
                  <a:srgbClr val="FF0000"/>
                </a:solidFill>
                <a:latin typeface="Arial" panose="020B0604020202020204" pitchFamily="34" charset="0"/>
              </a:rPr>
              <a:t>“</a:t>
            </a:r>
            <a:r>
              <a:rPr lang="en-US" altLang="zh-CN">
                <a:solidFill>
                  <a:srgbClr val="FF0000"/>
                </a:solidFill>
                <a:latin typeface="楷体_GB2312" pitchFamily="49" charset="-122"/>
              </a:rPr>
              <a:t>|</a:t>
            </a:r>
            <a:r>
              <a:rPr lang="en-US" altLang="zh-CN">
                <a:solidFill>
                  <a:srgbClr val="FF0000"/>
                </a:solidFill>
                <a:latin typeface="Arial" panose="020B0604020202020204" pitchFamily="34" charset="0"/>
              </a:rPr>
              <a:t>”</a:t>
            </a:r>
            <a:r>
              <a:rPr lang="zh-CN" altLang="en-US">
                <a:solidFill>
                  <a:srgbClr val="FF0000"/>
                </a:solidFill>
                <a:latin typeface="楷体_GB2312" pitchFamily="49" charset="-122"/>
              </a:rPr>
              <a:t>连接的字符和</a:t>
            </a:r>
            <a:r>
              <a:rPr lang="en-US" altLang="zh-CN" i="1">
                <a:solidFill>
                  <a:srgbClr val="FF0000"/>
                </a:solidFill>
                <a:latin typeface="楷体_GB2312" pitchFamily="49" charset="-122"/>
              </a:rPr>
              <a:t>ε</a:t>
            </a:r>
            <a:r>
              <a:rPr lang="zh-CN" altLang="en-US">
                <a:latin typeface="楷体_GB2312" pitchFamily="49" charset="-122"/>
              </a:rPr>
              <a:t>，则根据规则</a:t>
            </a:r>
            <a:r>
              <a:rPr lang="en-US" altLang="zh-CN">
                <a:latin typeface="楷体_GB2312" pitchFamily="49" charset="-122"/>
              </a:rPr>
              <a:t>(a)-(h)</a:t>
            </a:r>
            <a:r>
              <a:rPr lang="zh-CN" altLang="en-US">
                <a:latin typeface="楷体_GB2312" pitchFamily="49" charset="-122"/>
              </a:rPr>
              <a:t>进行替换，直到图中不存在不满足要求的边。</a:t>
            </a:r>
            <a:endParaRPr lang="en-US" altLang="zh-CN">
              <a:latin typeface="楷体_GB2312" pitchFamily="49" charset="-122"/>
            </a:endParaRPr>
          </a:p>
          <a:p>
            <a:pPr lvl="1" eaLnBrk="1" hangingPunct="1">
              <a:lnSpc>
                <a:spcPct val="110000"/>
              </a:lnSpc>
            </a:pPr>
            <a:r>
              <a:rPr lang="zh-CN" altLang="en-US">
                <a:latin typeface="楷体_GB2312" pitchFamily="49" charset="-122"/>
              </a:rPr>
              <a:t>按照习惯，如果一条边上标记的是</a:t>
            </a:r>
            <a:r>
              <a:rPr lang="zh-CN" altLang="en-US">
                <a:latin typeface="楷体_GB2312" pitchFamily="49" charset="-122"/>
                <a:sym typeface="Symbol" panose="05050102010706020507" pitchFamily="18" charset="2"/>
              </a:rPr>
              <a:t></a:t>
            </a:r>
            <a:r>
              <a:rPr lang="zh-CN" altLang="en-US">
                <a:latin typeface="楷体_GB2312" pitchFamily="49" charset="-122"/>
              </a:rPr>
              <a:t>，这个边就不用画出来。 </a:t>
            </a:r>
          </a:p>
        </p:txBody>
      </p:sp>
      <p:sp>
        <p:nvSpPr>
          <p:cNvPr id="86022" name="Rectangle 4">
            <a:extLst>
              <a:ext uri="{FF2B5EF4-FFF2-40B4-BE49-F238E27FC236}">
                <a16:creationId xmlns:a16="http://schemas.microsoft.com/office/drawing/2014/main" id="{B728A1D4-60F6-4663-8AAF-18835DBBA05E}"/>
              </a:ext>
            </a:extLst>
          </p:cNvPr>
          <p:cNvSpPr>
            <a:spLocks noChangeArrowheads="1"/>
          </p:cNvSpPr>
          <p:nvPr/>
        </p:nvSpPr>
        <p:spPr bwMode="auto">
          <a:xfrm>
            <a:off x="0" y="2628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0421">
                                            <p:txEl>
                                              <p:pRg st="1" end="1"/>
                                            </p:txEl>
                                          </p:spTgt>
                                        </p:tgtEl>
                                        <p:attrNameLst>
                                          <p:attrName>style.visibility</p:attrName>
                                        </p:attrNameLst>
                                      </p:cBhvr>
                                      <p:to>
                                        <p:strVal val="visible"/>
                                      </p:to>
                                    </p:set>
                                    <p:animEffect transition="in" filter="barn(inVertical)">
                                      <p:cBhvr>
                                        <p:cTn id="7" dur="500"/>
                                        <p:tgtEl>
                                          <p:spTgt spid="6042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60421">
                                            <p:txEl>
                                              <p:pRg st="2" end="2"/>
                                            </p:txEl>
                                          </p:spTgt>
                                        </p:tgtEl>
                                        <p:attrNameLst>
                                          <p:attrName>style.visibility</p:attrName>
                                        </p:attrNameLst>
                                      </p:cBhvr>
                                      <p:to>
                                        <p:strVal val="visible"/>
                                      </p:to>
                                    </p:set>
                                    <p:animEffect transition="in" filter="barn(inVertical)">
                                      <p:cBhvr>
                                        <p:cTn id="12" dur="500"/>
                                        <p:tgtEl>
                                          <p:spTgt spid="6042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60421">
                                            <p:txEl>
                                              <p:pRg st="3" end="3"/>
                                            </p:txEl>
                                          </p:spTgt>
                                        </p:tgtEl>
                                        <p:attrNameLst>
                                          <p:attrName>style.visibility</p:attrName>
                                        </p:attrNameLst>
                                      </p:cBhvr>
                                      <p:to>
                                        <p:strVal val="visible"/>
                                      </p:to>
                                    </p:set>
                                    <p:animEffect transition="in" filter="barn(inVertical)">
                                      <p:cBhvr>
                                        <p:cTn id="17" dur="500"/>
                                        <p:tgtEl>
                                          <p:spTgt spid="604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1">
            <a:extLst>
              <a:ext uri="{FF2B5EF4-FFF2-40B4-BE49-F238E27FC236}">
                <a16:creationId xmlns:a16="http://schemas.microsoft.com/office/drawing/2014/main" id="{91C39EAE-4034-483D-A78F-8F1F4877F46B}"/>
              </a:ext>
            </a:extLst>
          </p:cNvPr>
          <p:cNvSpPr>
            <a:spLocks noGrp="1"/>
          </p:cNvSpPr>
          <p:nvPr>
            <p:ph type="dt" sz="quarter" idx="10"/>
          </p:nvPr>
        </p:nvSpPr>
        <p:spPr>
          <a:xfrm>
            <a:off x="457200" y="6245225"/>
            <a:ext cx="2133600" cy="476250"/>
          </a:xfrm>
          <a:ln>
            <a:miter lim="800000"/>
            <a:headEnd/>
            <a:tailEnd/>
          </a:ln>
        </p:spPr>
        <p:txBody>
          <a:bodyPr anchor="t"/>
          <a:lstStyle/>
          <a:p>
            <a:pPr>
              <a:defRPr/>
            </a:pPr>
            <a:fld id="{A71CA5C3-7FB0-47AA-85F5-C595A2C95F4C}" type="datetime1">
              <a:rPr lang="zh-CN" altLang="en-US">
                <a:latin typeface="+mn-lt"/>
              </a:rPr>
              <a:pPr>
                <a:defRPr/>
              </a:pPr>
              <a:t>2020/12/14</a:t>
            </a:fld>
            <a:endParaRPr lang="en-US" altLang="zh-CN">
              <a:latin typeface="+mn-lt"/>
            </a:endParaRPr>
          </a:p>
        </p:txBody>
      </p:sp>
      <p:sp>
        <p:nvSpPr>
          <p:cNvPr id="12291" name="灯片编号占位符 3">
            <a:extLst>
              <a:ext uri="{FF2B5EF4-FFF2-40B4-BE49-F238E27FC236}">
                <a16:creationId xmlns:a16="http://schemas.microsoft.com/office/drawing/2014/main" id="{7E37629E-FF5A-467C-A242-E964EBC58D73}"/>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8CA3291E-31AE-4D10-9B6C-BB1F84527FC7}" type="slidenum">
              <a:rPr lang="en-US" altLang="zh-CN" sz="1400" b="0">
                <a:ea typeface="宋体" panose="02010600030101010101" pitchFamily="2" charset="-122"/>
              </a:rPr>
              <a:pPr>
                <a:spcBef>
                  <a:spcPct val="0"/>
                </a:spcBef>
                <a:buClrTx/>
                <a:buSzTx/>
                <a:buFontTx/>
                <a:buNone/>
              </a:pPr>
              <a:t>8</a:t>
            </a:fld>
            <a:endParaRPr lang="en-US" altLang="zh-CN" sz="1400" b="0">
              <a:ea typeface="宋体" panose="02010600030101010101" pitchFamily="2" charset="-122"/>
            </a:endParaRPr>
          </a:p>
        </p:txBody>
      </p:sp>
      <p:sp>
        <p:nvSpPr>
          <p:cNvPr id="12292" name="AutoShape 2">
            <a:extLst>
              <a:ext uri="{FF2B5EF4-FFF2-40B4-BE49-F238E27FC236}">
                <a16:creationId xmlns:a16="http://schemas.microsoft.com/office/drawing/2014/main" id="{4ED90405-2E40-4556-83CD-7D5AABB60475}"/>
              </a:ext>
            </a:extLst>
          </p:cNvPr>
          <p:cNvSpPr>
            <a:spLocks noChangeArrowheads="1"/>
          </p:cNvSpPr>
          <p:nvPr/>
        </p:nvSpPr>
        <p:spPr bwMode="auto">
          <a:xfrm>
            <a:off x="1039813" y="285750"/>
            <a:ext cx="6988175" cy="911225"/>
          </a:xfrm>
          <a:prstGeom prst="roundRect">
            <a:avLst>
              <a:gd name="adj" fmla="val 543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4400">
                <a:latin typeface="Times New Roman" panose="02020603050405020304" pitchFamily="18" charset="0"/>
                <a:ea typeface="黑体" panose="02010609060101010101" pitchFamily="49" charset="-122"/>
              </a:rPr>
              <a:t>二、单词的内部形式</a:t>
            </a:r>
          </a:p>
        </p:txBody>
      </p:sp>
      <p:sp>
        <p:nvSpPr>
          <p:cNvPr id="11" name="Rectangle 3">
            <a:extLst>
              <a:ext uri="{FF2B5EF4-FFF2-40B4-BE49-F238E27FC236}">
                <a16:creationId xmlns:a16="http://schemas.microsoft.com/office/drawing/2014/main" id="{68184544-0A73-4A4D-9B4F-83EE09684829}"/>
              </a:ext>
            </a:extLst>
          </p:cNvPr>
          <p:cNvSpPr txBox="1">
            <a:spLocks noChangeArrowheads="1"/>
          </p:cNvSpPr>
          <p:nvPr/>
        </p:nvSpPr>
        <p:spPr bwMode="auto">
          <a:xfrm>
            <a:off x="411163" y="1333500"/>
            <a:ext cx="8640762" cy="504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r>
              <a:rPr lang="zh-CN" altLang="en-US" sz="3600">
                <a:latin typeface="楷体_GB2312" pitchFamily="49" charset="-122"/>
              </a:rPr>
              <a:t>对于标识符和常量，按单词种类分类</a:t>
            </a:r>
            <a:endParaRPr lang="en-US" altLang="zh-CN" sz="3600">
              <a:latin typeface="楷体_GB2312" pitchFamily="49" charset="-122"/>
            </a:endParaRPr>
          </a:p>
          <a:p>
            <a:pPr lvl="1" eaLnBrk="1" hangingPunct="1"/>
            <a:r>
              <a:rPr lang="zh-CN" altLang="en-US">
                <a:latin typeface="楷体_GB2312" pitchFamily="49" charset="-122"/>
              </a:rPr>
              <a:t>属于同一类的不同单词，具有相同的种别码，通过不同的属性值来区分</a:t>
            </a:r>
            <a:endParaRPr lang="en-US" altLang="zh-CN">
              <a:latin typeface="楷体_GB2312" pitchFamily="49" charset="-122"/>
            </a:endParaRPr>
          </a:p>
          <a:p>
            <a:pPr eaLnBrk="1" hangingPunct="1"/>
            <a:r>
              <a:rPr lang="zh-CN" altLang="en-US" sz="3600">
                <a:latin typeface="楷体_GB2312" pitchFamily="49" charset="-122"/>
              </a:rPr>
              <a:t>问题：如何存储标识符和常量的属性值</a:t>
            </a:r>
            <a:endParaRPr lang="en-US" altLang="zh-CN" sz="3600">
              <a:latin typeface="楷体_GB2312" pitchFamily="49" charset="-122"/>
            </a:endParaRPr>
          </a:p>
          <a:p>
            <a:pPr lvl="1" eaLnBrk="1" hangingPunct="1"/>
            <a:r>
              <a:rPr lang="zh-CN" altLang="en-US">
                <a:latin typeface="楷体_GB2312" pitchFamily="49" charset="-122"/>
              </a:rPr>
              <a:t>方法</a:t>
            </a:r>
            <a:r>
              <a:rPr lang="en-US" altLang="zh-CN">
                <a:latin typeface="楷体_GB2312" pitchFamily="49" charset="-122"/>
              </a:rPr>
              <a:t>1</a:t>
            </a:r>
            <a:r>
              <a:rPr lang="zh-CN" altLang="en-US">
                <a:latin typeface="楷体_GB2312" pitchFamily="49" charset="-122"/>
              </a:rPr>
              <a:t>：用标识符和常量本身的值表示</a:t>
            </a:r>
            <a:endParaRPr lang="en-US" altLang="zh-CN">
              <a:latin typeface="楷体_GB2312" pitchFamily="49" charset="-122"/>
            </a:endParaRPr>
          </a:p>
          <a:p>
            <a:pPr lvl="1" eaLnBrk="1" hangingPunct="1"/>
            <a:r>
              <a:rPr lang="zh-CN" altLang="en-US">
                <a:latin typeface="楷体_GB2312" pitchFamily="49" charset="-122"/>
              </a:rPr>
              <a:t>方法</a:t>
            </a:r>
            <a:r>
              <a:rPr lang="en-US" altLang="zh-CN">
                <a:latin typeface="楷体_GB2312" pitchFamily="49" charset="-122"/>
              </a:rPr>
              <a:t>2</a:t>
            </a:r>
            <a:r>
              <a:rPr lang="zh-CN" altLang="en-US">
                <a:latin typeface="楷体_GB2312" pitchFamily="49" charset="-122"/>
              </a:rPr>
              <a:t>：用指针表示</a:t>
            </a:r>
            <a:endParaRPr lang="en-US" altLang="zh-CN">
              <a:latin typeface="楷体_GB2312" pitchFamily="49" charset="-122"/>
            </a:endParaRPr>
          </a:p>
        </p:txBody>
      </p:sp>
      <p:sp>
        <p:nvSpPr>
          <p:cNvPr id="2" name="圆角矩形标注 1">
            <a:extLst>
              <a:ext uri="{FF2B5EF4-FFF2-40B4-BE49-F238E27FC236}">
                <a16:creationId xmlns:a16="http://schemas.microsoft.com/office/drawing/2014/main" id="{C1A2DB2A-6868-42BA-978C-21F6EB3F1514}"/>
              </a:ext>
            </a:extLst>
          </p:cNvPr>
          <p:cNvSpPr>
            <a:spLocks noChangeArrowheads="1"/>
          </p:cNvSpPr>
          <p:nvPr/>
        </p:nvSpPr>
        <p:spPr bwMode="auto">
          <a:xfrm>
            <a:off x="3851275" y="4797425"/>
            <a:ext cx="2016125" cy="1152525"/>
          </a:xfrm>
          <a:prstGeom prst="wedgeRoundRectCallout">
            <a:avLst>
              <a:gd name="adj1" fmla="val -25759"/>
              <a:gd name="adj2" fmla="val -57653"/>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600" b="0">
                <a:ea typeface="宋体" panose="02010600030101010101" pitchFamily="2" charset="-122"/>
              </a:rPr>
              <a:t>考虑各自的优缺点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arn(inVertic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utoUpdateAnimBg="0"/>
      <p:bldP spid="2"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B0D342A6-1D0F-4033-B3F5-0542C49D2DA5}"/>
              </a:ext>
            </a:extLst>
          </p:cNvPr>
          <p:cNvSpPr>
            <a:spLocks noGrp="1"/>
          </p:cNvSpPr>
          <p:nvPr>
            <p:ph type="dt" sz="quarter" idx="10"/>
          </p:nvPr>
        </p:nvSpPr>
        <p:spPr>
          <a:xfrm>
            <a:off x="457200" y="6245225"/>
            <a:ext cx="2133600" cy="476250"/>
          </a:xfrm>
          <a:ln>
            <a:miter lim="800000"/>
            <a:headEnd/>
            <a:tailEnd/>
          </a:ln>
        </p:spPr>
        <p:txBody>
          <a:bodyPr anchor="t"/>
          <a:lstStyle/>
          <a:p>
            <a:pPr>
              <a:defRPr/>
            </a:pPr>
            <a:fld id="{D32B536A-3F7C-44AB-8F73-2F3F1B2D7D0F}" type="datetime1">
              <a:rPr lang="zh-CN" altLang="en-US">
                <a:latin typeface="+mn-lt"/>
              </a:rPr>
              <a:pPr>
                <a:defRPr/>
              </a:pPr>
              <a:t>2020/12/14</a:t>
            </a:fld>
            <a:endParaRPr lang="en-US" altLang="zh-CN">
              <a:latin typeface="+mn-lt"/>
            </a:endParaRPr>
          </a:p>
        </p:txBody>
      </p:sp>
      <p:sp>
        <p:nvSpPr>
          <p:cNvPr id="87043" name="灯片编号占位符 5">
            <a:extLst>
              <a:ext uri="{FF2B5EF4-FFF2-40B4-BE49-F238E27FC236}">
                <a16:creationId xmlns:a16="http://schemas.microsoft.com/office/drawing/2014/main" id="{E82A0158-128D-4495-B49B-6141A4734D1C}"/>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EBB633DF-53B6-4170-B6E4-23577B1BCBAD}" type="slidenum">
              <a:rPr lang="en-US" altLang="zh-CN" sz="1400" b="0">
                <a:ea typeface="宋体" panose="02010600030101010101" pitchFamily="2" charset="-122"/>
              </a:rPr>
              <a:pPr>
                <a:spcBef>
                  <a:spcPct val="0"/>
                </a:spcBef>
                <a:buClrTx/>
                <a:buSzTx/>
                <a:buFontTx/>
                <a:buNone/>
              </a:pPr>
              <a:t>80</a:t>
            </a:fld>
            <a:endParaRPr lang="en-US" altLang="zh-CN" sz="1400" b="0">
              <a:ea typeface="宋体" panose="02010600030101010101" pitchFamily="2" charset="-122"/>
            </a:endParaRPr>
          </a:p>
        </p:txBody>
      </p:sp>
      <p:sp>
        <p:nvSpPr>
          <p:cNvPr id="87044" name="Rectangle 2">
            <a:extLst>
              <a:ext uri="{FF2B5EF4-FFF2-40B4-BE49-F238E27FC236}">
                <a16:creationId xmlns:a16="http://schemas.microsoft.com/office/drawing/2014/main" id="{DA1642FC-18FE-425F-BA24-7BE2361EFAD4}"/>
              </a:ext>
            </a:extLst>
          </p:cNvPr>
          <p:cNvSpPr>
            <a:spLocks noGrp="1" noChangeArrowheads="1"/>
          </p:cNvSpPr>
          <p:nvPr>
            <p:ph type="title" idx="4294967295"/>
          </p:nvPr>
        </p:nvSpPr>
        <p:spPr>
          <a:xfrm>
            <a:off x="971550" y="419100"/>
            <a:ext cx="8064500" cy="706438"/>
          </a:xfrm>
        </p:spPr>
        <p:txBody>
          <a:bodyPr anchor="ctr"/>
          <a:lstStyle/>
          <a:p>
            <a:pPr eaLnBrk="1" hangingPunct="1"/>
            <a:r>
              <a:rPr lang="en-US" altLang="zh-CN" sz="4000">
                <a:latin typeface="Times New Roman" panose="02020603050405020304" pitchFamily="18" charset="0"/>
              </a:rPr>
              <a:t>3.2.6 </a:t>
            </a:r>
            <a:r>
              <a:rPr lang="zh-CN" altLang="en-US" sz="4000">
                <a:latin typeface="Times New Roman" panose="02020603050405020304" pitchFamily="18" charset="0"/>
              </a:rPr>
              <a:t>正则表达式转换为状态转换图</a:t>
            </a:r>
          </a:p>
        </p:txBody>
      </p:sp>
      <p:sp>
        <p:nvSpPr>
          <p:cNvPr id="87045" name="Rectangle 3">
            <a:extLst>
              <a:ext uri="{FF2B5EF4-FFF2-40B4-BE49-F238E27FC236}">
                <a16:creationId xmlns:a16="http://schemas.microsoft.com/office/drawing/2014/main" id="{280AE32B-DB1E-4B63-AB76-3AC279F40A93}"/>
              </a:ext>
            </a:extLst>
          </p:cNvPr>
          <p:cNvSpPr>
            <a:spLocks noGrp="1" noChangeArrowheads="1"/>
          </p:cNvSpPr>
          <p:nvPr>
            <p:ph type="body" idx="4294967295"/>
          </p:nvPr>
        </p:nvSpPr>
        <p:spPr>
          <a:xfrm>
            <a:off x="396875" y="1917700"/>
            <a:ext cx="8496300" cy="4391025"/>
          </a:xfrm>
        </p:spPr>
        <p:txBody>
          <a:bodyPr/>
          <a:lstStyle/>
          <a:p>
            <a:pPr eaLnBrk="1" hangingPunct="1"/>
            <a:r>
              <a:rPr lang="zh-CN" altLang="en-US">
                <a:latin typeface="楷体_GB2312" pitchFamily="49" charset="-122"/>
              </a:rPr>
              <a:t>例子：构造</a:t>
            </a:r>
            <a:r>
              <a:rPr lang="el-GR" altLang="zh-CN">
                <a:latin typeface="楷体_GB2312" pitchFamily="49" charset="-122"/>
              </a:rPr>
              <a:t>ε</a:t>
            </a:r>
            <a:r>
              <a:rPr lang="en-US" altLang="zh-CN">
                <a:latin typeface="楷体_GB2312" pitchFamily="49" charset="-122"/>
              </a:rPr>
              <a:t>|(0|1)01</a:t>
            </a:r>
            <a:r>
              <a:rPr lang="en-US" altLang="zh-CN" baseline="30000">
                <a:latin typeface="楷体_GB2312" pitchFamily="49" charset="-122"/>
              </a:rPr>
              <a:t>*</a:t>
            </a:r>
            <a:r>
              <a:rPr lang="en-US" altLang="zh-CN">
                <a:latin typeface="楷体_GB2312" pitchFamily="49" charset="-122"/>
              </a:rPr>
              <a:t> | 0</a:t>
            </a:r>
            <a:r>
              <a:rPr lang="en-US" altLang="zh-CN" baseline="30000">
                <a:latin typeface="楷体_GB2312" pitchFamily="49" charset="-122"/>
              </a:rPr>
              <a:t>+</a:t>
            </a:r>
            <a:r>
              <a:rPr lang="zh-CN" altLang="en-US">
                <a:latin typeface="楷体_GB2312" pitchFamily="49" charset="-122"/>
              </a:rPr>
              <a:t>的状态转换图</a:t>
            </a:r>
            <a:endParaRPr lang="en-US" altLang="zh-CN">
              <a:latin typeface="楷体_GB2312" pitchFamily="49" charset="-122"/>
            </a:endParaRPr>
          </a:p>
          <a:p>
            <a:pPr lvl="1" eaLnBrk="1" hangingPunct="1"/>
            <a:endParaRPr lang="zh-CN" altLang="en-US">
              <a:latin typeface="楷体_GB2312" pitchFamily="49" charset="-122"/>
            </a:endParaRPr>
          </a:p>
        </p:txBody>
      </p:sp>
      <p:sp>
        <p:nvSpPr>
          <p:cNvPr id="87046" name="Rectangle 4">
            <a:extLst>
              <a:ext uri="{FF2B5EF4-FFF2-40B4-BE49-F238E27FC236}">
                <a16:creationId xmlns:a16="http://schemas.microsoft.com/office/drawing/2014/main" id="{609B66E3-BF0E-4AAB-9CF0-1A5BCA82F9DC}"/>
              </a:ext>
            </a:extLst>
          </p:cNvPr>
          <p:cNvSpPr>
            <a:spLocks noChangeArrowheads="1"/>
          </p:cNvSpPr>
          <p:nvPr/>
        </p:nvSpPr>
        <p:spPr bwMode="auto">
          <a:xfrm>
            <a:off x="0" y="2628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8CBFC43E-75FD-4167-8047-D8DC9C79ED3F}"/>
              </a:ext>
            </a:extLst>
          </p:cNvPr>
          <p:cNvSpPr>
            <a:spLocks noGrp="1" noChangeArrowheads="1"/>
          </p:cNvSpPr>
          <p:nvPr>
            <p:ph type="title"/>
          </p:nvPr>
        </p:nvSpPr>
        <p:spPr>
          <a:xfrm>
            <a:off x="1042988" y="115888"/>
            <a:ext cx="7993062" cy="1152525"/>
          </a:xfrm>
          <a:noFill/>
        </p:spPr>
        <p:txBody>
          <a:bodyPr lIns="92075" tIns="46038" rIns="92075" bIns="46038" anchor="ctr"/>
          <a:lstStyle/>
          <a:p>
            <a:pPr eaLnBrk="1" hangingPunct="1"/>
            <a:r>
              <a:rPr lang="en-US" altLang="zh-CN" sz="4000">
                <a:latin typeface="Times New Roman" panose="02020603050405020304" pitchFamily="18" charset="0"/>
              </a:rPr>
              <a:t>3.3 </a:t>
            </a:r>
            <a:r>
              <a:rPr lang="zh-CN" altLang="en-US" sz="4000">
                <a:latin typeface="Times New Roman" panose="02020603050405020304" pitchFamily="18" charset="0"/>
              </a:rPr>
              <a:t>单词的识别</a:t>
            </a:r>
            <a:br>
              <a:rPr lang="zh-CN" altLang="en-US" sz="4000">
                <a:latin typeface="Times New Roman" panose="02020603050405020304" pitchFamily="18" charset="0"/>
              </a:rPr>
            </a:br>
            <a:r>
              <a:rPr lang="en-US" altLang="zh-CN" sz="3600">
                <a:latin typeface="Times New Roman" panose="02020603050405020304" pitchFamily="18" charset="0"/>
              </a:rPr>
              <a:t>3.3.1</a:t>
            </a:r>
            <a:r>
              <a:rPr lang="zh-CN" altLang="en-US" sz="3600"/>
              <a:t>有穷状态自动机与单词识别的关系</a:t>
            </a:r>
            <a:r>
              <a:rPr lang="zh-CN" altLang="en-US" sz="4000"/>
              <a:t> </a:t>
            </a:r>
          </a:p>
        </p:txBody>
      </p:sp>
      <p:sp>
        <p:nvSpPr>
          <p:cNvPr id="1188867" name="Rectangle 3">
            <a:extLst>
              <a:ext uri="{FF2B5EF4-FFF2-40B4-BE49-F238E27FC236}">
                <a16:creationId xmlns:a16="http://schemas.microsoft.com/office/drawing/2014/main" id="{A944CF61-30EA-4526-AD2C-C854A4F2EA69}"/>
              </a:ext>
            </a:extLst>
          </p:cNvPr>
          <p:cNvSpPr>
            <a:spLocks noGrp="1" noChangeArrowheads="1"/>
          </p:cNvSpPr>
          <p:nvPr>
            <p:ph type="body" idx="1"/>
          </p:nvPr>
        </p:nvSpPr>
        <p:spPr>
          <a:xfrm>
            <a:off x="323850" y="1916113"/>
            <a:ext cx="8686800" cy="4756150"/>
          </a:xfrm>
          <a:noFill/>
        </p:spPr>
        <p:txBody>
          <a:bodyPr lIns="92075" tIns="46038" rIns="92075" bIns="46038"/>
          <a:lstStyle/>
          <a:p>
            <a:pPr eaLnBrk="1" hangingPunct="1">
              <a:spcBef>
                <a:spcPct val="60000"/>
              </a:spcBef>
            </a:pPr>
            <a:r>
              <a:rPr lang="zh-CN" altLang="en-US">
                <a:latin typeface="楷体_GB2312" pitchFamily="49" charset="-122"/>
              </a:rPr>
              <a:t>有穷状态自动机和正则文法等价，考虑到状态转换图的直观性，我们从状态转换图出发来考虑词法分析器的设计。</a:t>
            </a:r>
          </a:p>
        </p:txBody>
      </p:sp>
      <p:sp>
        <p:nvSpPr>
          <p:cNvPr id="88068" name="灯片编号占位符 5">
            <a:extLst>
              <a:ext uri="{FF2B5EF4-FFF2-40B4-BE49-F238E27FC236}">
                <a16:creationId xmlns:a16="http://schemas.microsoft.com/office/drawing/2014/main" id="{3E9E1613-2524-4F17-8343-39190D859E37}"/>
              </a:ext>
            </a:extLst>
          </p:cNvPr>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r" eaLnBrk="1" hangingPunct="1">
              <a:spcBef>
                <a:spcPct val="0"/>
              </a:spcBef>
              <a:buClrTx/>
              <a:buSzTx/>
              <a:buFontTx/>
              <a:buNone/>
            </a:pPr>
            <a:fld id="{FE40C268-65DF-482A-8F07-035A381F0CBC}" type="slidenum">
              <a:rPr lang="en-US" altLang="zh-CN" sz="1400" b="0">
                <a:ea typeface="宋体" panose="02010600030101010101" pitchFamily="2" charset="-122"/>
              </a:rPr>
              <a:pPr algn="r" eaLnBrk="1" hangingPunct="1">
                <a:spcBef>
                  <a:spcPct val="0"/>
                </a:spcBef>
                <a:buClrTx/>
                <a:buSzTx/>
                <a:buFontTx/>
                <a:buNone/>
              </a:pPr>
              <a:t>81</a:t>
            </a:fld>
            <a:endParaRPr lang="en-US" altLang="zh-CN" sz="1400" b="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88867">
                                            <p:txEl>
                                              <p:pRg st="0" end="0"/>
                                            </p:txEl>
                                          </p:spTgt>
                                        </p:tgtEl>
                                        <p:attrNameLst>
                                          <p:attrName>style.visibility</p:attrName>
                                        </p:attrNameLst>
                                      </p:cBhvr>
                                      <p:to>
                                        <p:strVal val="visible"/>
                                      </p:to>
                                    </p:set>
                                    <p:animEffect transition="in" filter="barn(inVertical)">
                                      <p:cBhvr>
                                        <p:cTn id="7" dur="500"/>
                                        <p:tgtEl>
                                          <p:spTgt spid="118886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867" grpId="0" build="p"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3DB15655-EA7C-40C7-9B2C-A6807A284E52}"/>
              </a:ext>
            </a:extLst>
          </p:cNvPr>
          <p:cNvSpPr>
            <a:spLocks noGrp="1" noChangeArrowheads="1"/>
          </p:cNvSpPr>
          <p:nvPr>
            <p:ph type="title"/>
          </p:nvPr>
        </p:nvSpPr>
        <p:spPr>
          <a:xfrm>
            <a:off x="1042988" y="115888"/>
            <a:ext cx="7993062" cy="1152525"/>
          </a:xfrm>
          <a:noFill/>
        </p:spPr>
        <p:txBody>
          <a:bodyPr lIns="92075" tIns="46038" rIns="92075" bIns="46038" anchor="ctr"/>
          <a:lstStyle/>
          <a:p>
            <a:pPr eaLnBrk="1" hangingPunct="1"/>
            <a:r>
              <a:rPr lang="en-US" altLang="zh-CN" sz="4000">
                <a:latin typeface="Times New Roman" panose="02020603050405020304" pitchFamily="18" charset="0"/>
              </a:rPr>
              <a:t>3.3 </a:t>
            </a:r>
            <a:r>
              <a:rPr lang="zh-CN" altLang="en-US" sz="4000">
                <a:latin typeface="Times New Roman" panose="02020603050405020304" pitchFamily="18" charset="0"/>
              </a:rPr>
              <a:t>单词的识别</a:t>
            </a:r>
            <a:br>
              <a:rPr lang="zh-CN" altLang="en-US" sz="4000">
                <a:latin typeface="Times New Roman" panose="02020603050405020304" pitchFamily="18" charset="0"/>
              </a:rPr>
            </a:br>
            <a:r>
              <a:rPr lang="en-US" altLang="zh-CN" sz="3600">
                <a:latin typeface="Times New Roman" panose="02020603050405020304" pitchFamily="18" charset="0"/>
              </a:rPr>
              <a:t>3.3.1</a:t>
            </a:r>
            <a:r>
              <a:rPr lang="zh-CN" altLang="en-US" sz="3600"/>
              <a:t>有穷状态自动机与单词识别的关系</a:t>
            </a:r>
            <a:r>
              <a:rPr lang="zh-CN" altLang="en-US" sz="4000"/>
              <a:t> </a:t>
            </a:r>
          </a:p>
        </p:txBody>
      </p:sp>
      <p:sp>
        <p:nvSpPr>
          <p:cNvPr id="1188867" name="Rectangle 3">
            <a:extLst>
              <a:ext uri="{FF2B5EF4-FFF2-40B4-BE49-F238E27FC236}">
                <a16:creationId xmlns:a16="http://schemas.microsoft.com/office/drawing/2014/main" id="{2BAF2CCF-2FB2-471C-93AE-FF9A1609D2E0}"/>
              </a:ext>
            </a:extLst>
          </p:cNvPr>
          <p:cNvSpPr>
            <a:spLocks noGrp="1" noChangeArrowheads="1"/>
          </p:cNvSpPr>
          <p:nvPr>
            <p:ph type="body" idx="1"/>
          </p:nvPr>
        </p:nvSpPr>
        <p:spPr>
          <a:xfrm>
            <a:off x="323850" y="1557338"/>
            <a:ext cx="8686800" cy="4756150"/>
          </a:xfrm>
          <a:noFill/>
        </p:spPr>
        <p:txBody>
          <a:bodyPr lIns="92075" tIns="46038" rIns="92075" bIns="46038"/>
          <a:lstStyle/>
          <a:p>
            <a:pPr eaLnBrk="1" hangingPunct="1">
              <a:spcBef>
                <a:spcPts val="600"/>
              </a:spcBef>
              <a:spcAft>
                <a:spcPts val="600"/>
              </a:spcAft>
            </a:pPr>
            <a:r>
              <a:rPr lang="zh-CN" altLang="en-US">
                <a:latin typeface="楷体_GB2312" pitchFamily="49" charset="-122"/>
              </a:rPr>
              <a:t>单词的识别过程相当于单词的</a:t>
            </a:r>
            <a:r>
              <a:rPr lang="zh-CN" altLang="en-US">
                <a:solidFill>
                  <a:srgbClr val="FF0000"/>
                </a:solidFill>
                <a:latin typeface="楷体_GB2312" pitchFamily="49" charset="-122"/>
              </a:rPr>
              <a:t>拼接过程</a:t>
            </a:r>
            <a:r>
              <a:rPr lang="zh-CN" altLang="en-US">
                <a:latin typeface="楷体_GB2312" pitchFamily="49" charset="-122"/>
              </a:rPr>
              <a:t>，一个字符一个字符地逐步进行</a:t>
            </a:r>
            <a:endParaRPr lang="en-US" altLang="zh-CN">
              <a:latin typeface="楷体_GB2312" pitchFamily="49" charset="-122"/>
            </a:endParaRPr>
          </a:p>
          <a:p>
            <a:pPr eaLnBrk="1" hangingPunct="1">
              <a:spcBef>
                <a:spcPts val="600"/>
              </a:spcBef>
              <a:spcAft>
                <a:spcPts val="600"/>
              </a:spcAft>
            </a:pPr>
            <a:r>
              <a:rPr lang="zh-CN" altLang="en-US">
                <a:latin typeface="楷体_GB2312" pitchFamily="49" charset="-122"/>
              </a:rPr>
              <a:t>单词的识别总可以在有限的步骤内完成</a:t>
            </a:r>
            <a:endParaRPr lang="en-US" altLang="zh-CN">
              <a:latin typeface="楷体_GB2312" pitchFamily="49" charset="-122"/>
            </a:endParaRPr>
          </a:p>
          <a:p>
            <a:pPr eaLnBrk="1" hangingPunct="1">
              <a:spcBef>
                <a:spcPts val="600"/>
              </a:spcBef>
              <a:spcAft>
                <a:spcPts val="600"/>
              </a:spcAft>
            </a:pPr>
            <a:r>
              <a:rPr lang="zh-CN" altLang="en-US">
                <a:latin typeface="楷体_GB2312" pitchFamily="49" charset="-122"/>
              </a:rPr>
              <a:t>单词的识别过程可以看成有限个状态的变换，每个状态反映的是某种</a:t>
            </a:r>
            <a:r>
              <a:rPr lang="zh-CN" altLang="en-US">
                <a:solidFill>
                  <a:srgbClr val="FF0000"/>
                </a:solidFill>
                <a:latin typeface="楷体_GB2312" pitchFamily="49" charset="-122"/>
              </a:rPr>
              <a:t>识别程度</a:t>
            </a:r>
            <a:endParaRPr lang="en-US" altLang="zh-CN">
              <a:solidFill>
                <a:srgbClr val="FF0000"/>
              </a:solidFill>
              <a:latin typeface="楷体_GB2312" pitchFamily="49" charset="-122"/>
            </a:endParaRPr>
          </a:p>
          <a:p>
            <a:pPr eaLnBrk="1" hangingPunct="1">
              <a:spcBef>
                <a:spcPts val="600"/>
              </a:spcBef>
              <a:spcAft>
                <a:spcPts val="600"/>
              </a:spcAft>
            </a:pPr>
            <a:r>
              <a:rPr lang="zh-CN" altLang="en-US">
                <a:latin typeface="楷体_GB2312" pitchFamily="49" charset="-122"/>
              </a:rPr>
              <a:t>有一个初始状态和若干个终止状态，初始状态表示识别的开始，终止状态表示识别的结束</a:t>
            </a:r>
            <a:endParaRPr lang="en-US" altLang="zh-CN">
              <a:latin typeface="楷体_GB2312" pitchFamily="49" charset="-122"/>
            </a:endParaRPr>
          </a:p>
          <a:p>
            <a:pPr eaLnBrk="1" hangingPunct="1">
              <a:spcBef>
                <a:spcPts val="600"/>
              </a:spcBef>
              <a:spcAft>
                <a:spcPts val="600"/>
              </a:spcAft>
            </a:pPr>
            <a:endParaRPr lang="zh-CN" altLang="en-US">
              <a:latin typeface="楷体_GB2312" pitchFamily="49" charset="-122"/>
            </a:endParaRPr>
          </a:p>
        </p:txBody>
      </p:sp>
      <p:sp>
        <p:nvSpPr>
          <p:cNvPr id="89092" name="灯片编号占位符 5">
            <a:extLst>
              <a:ext uri="{FF2B5EF4-FFF2-40B4-BE49-F238E27FC236}">
                <a16:creationId xmlns:a16="http://schemas.microsoft.com/office/drawing/2014/main" id="{0CB20CFA-7BDC-403A-B956-C891FE81CEA5}"/>
              </a:ext>
            </a:extLst>
          </p:cNvPr>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r" eaLnBrk="1" hangingPunct="1">
              <a:spcBef>
                <a:spcPct val="0"/>
              </a:spcBef>
              <a:buClrTx/>
              <a:buSzTx/>
              <a:buFontTx/>
              <a:buNone/>
            </a:pPr>
            <a:fld id="{3516C112-E3B2-4B9B-B02E-F594C6047408}" type="slidenum">
              <a:rPr lang="en-US" altLang="zh-CN" sz="1400" b="0">
                <a:ea typeface="宋体" panose="02010600030101010101" pitchFamily="2" charset="-122"/>
              </a:rPr>
              <a:pPr algn="r" eaLnBrk="1" hangingPunct="1">
                <a:spcBef>
                  <a:spcPct val="0"/>
                </a:spcBef>
                <a:buClrTx/>
                <a:buSzTx/>
                <a:buFontTx/>
                <a:buNone/>
              </a:pPr>
              <a:t>82</a:t>
            </a:fld>
            <a:endParaRPr lang="en-US" altLang="zh-CN" sz="1400" b="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188867">
                                            <p:txEl>
                                              <p:pRg st="0" end="0"/>
                                            </p:txEl>
                                          </p:spTgt>
                                        </p:tgtEl>
                                        <p:attrNameLst>
                                          <p:attrName>style.visibility</p:attrName>
                                        </p:attrNameLst>
                                      </p:cBhvr>
                                      <p:to>
                                        <p:strVal val="visible"/>
                                      </p:to>
                                    </p:set>
                                    <p:animEffect transition="in" filter="wipe(up)">
                                      <p:cBhvr>
                                        <p:cTn id="7" dur="75"/>
                                        <p:tgtEl>
                                          <p:spTgt spid="118886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188867">
                                            <p:txEl>
                                              <p:pRg st="1" end="1"/>
                                            </p:txEl>
                                          </p:spTgt>
                                        </p:tgtEl>
                                        <p:attrNameLst>
                                          <p:attrName>style.visibility</p:attrName>
                                        </p:attrNameLst>
                                      </p:cBhvr>
                                      <p:to>
                                        <p:strVal val="visible"/>
                                      </p:to>
                                    </p:set>
                                    <p:animEffect transition="in" filter="wipe(up)">
                                      <p:cBhvr>
                                        <p:cTn id="12" dur="75"/>
                                        <p:tgtEl>
                                          <p:spTgt spid="118886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188867">
                                            <p:txEl>
                                              <p:pRg st="2" end="2"/>
                                            </p:txEl>
                                          </p:spTgt>
                                        </p:tgtEl>
                                        <p:attrNameLst>
                                          <p:attrName>style.visibility</p:attrName>
                                        </p:attrNameLst>
                                      </p:cBhvr>
                                      <p:to>
                                        <p:strVal val="visible"/>
                                      </p:to>
                                    </p:set>
                                    <p:animEffect transition="in" filter="wipe(up)">
                                      <p:cBhvr>
                                        <p:cTn id="17" dur="75"/>
                                        <p:tgtEl>
                                          <p:spTgt spid="118886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1188867">
                                            <p:txEl>
                                              <p:pRg st="3" end="3"/>
                                            </p:txEl>
                                          </p:spTgt>
                                        </p:tgtEl>
                                        <p:attrNameLst>
                                          <p:attrName>style.visibility</p:attrName>
                                        </p:attrNameLst>
                                      </p:cBhvr>
                                      <p:to>
                                        <p:strVal val="visible"/>
                                      </p:to>
                                    </p:set>
                                    <p:animEffect transition="in" filter="wipe(up)">
                                      <p:cBhvr>
                                        <p:cTn id="22" dur="75"/>
                                        <p:tgtEl>
                                          <p:spTgt spid="118886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867" grpId="0" build="p"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08002360-B681-43D1-B8C3-02F01EA779AD}"/>
              </a:ext>
            </a:extLst>
          </p:cNvPr>
          <p:cNvSpPr>
            <a:spLocks noGrp="1" noChangeArrowheads="1"/>
          </p:cNvSpPr>
          <p:nvPr>
            <p:ph type="title"/>
          </p:nvPr>
        </p:nvSpPr>
        <p:spPr>
          <a:xfrm>
            <a:off x="1042988" y="115888"/>
            <a:ext cx="7993062" cy="1152525"/>
          </a:xfrm>
          <a:noFill/>
        </p:spPr>
        <p:txBody>
          <a:bodyPr lIns="92075" tIns="46038" rIns="92075" bIns="46038" anchor="ctr"/>
          <a:lstStyle/>
          <a:p>
            <a:pPr eaLnBrk="1" hangingPunct="1"/>
            <a:r>
              <a:rPr lang="en-US" altLang="zh-CN" sz="4000">
                <a:latin typeface="Times New Roman" panose="02020603050405020304" pitchFamily="18" charset="0"/>
              </a:rPr>
              <a:t>3.3 </a:t>
            </a:r>
            <a:r>
              <a:rPr lang="zh-CN" altLang="en-US" sz="4000">
                <a:latin typeface="Times New Roman" panose="02020603050405020304" pitchFamily="18" charset="0"/>
              </a:rPr>
              <a:t>单词的识别</a:t>
            </a:r>
            <a:br>
              <a:rPr lang="zh-CN" altLang="en-US" sz="4000">
                <a:latin typeface="Times New Roman" panose="02020603050405020304" pitchFamily="18" charset="0"/>
              </a:rPr>
            </a:br>
            <a:r>
              <a:rPr lang="en-US" altLang="zh-CN" sz="3600">
                <a:latin typeface="Times New Roman" panose="02020603050405020304" pitchFamily="18" charset="0"/>
              </a:rPr>
              <a:t>3.3.1</a:t>
            </a:r>
            <a:r>
              <a:rPr lang="zh-CN" altLang="en-US" sz="3600"/>
              <a:t>有穷状态自动机与单词识别的关系</a:t>
            </a:r>
            <a:r>
              <a:rPr lang="zh-CN" altLang="en-US" sz="4000"/>
              <a:t> </a:t>
            </a:r>
          </a:p>
        </p:txBody>
      </p:sp>
      <p:sp>
        <p:nvSpPr>
          <p:cNvPr id="1188867" name="Rectangle 3">
            <a:extLst>
              <a:ext uri="{FF2B5EF4-FFF2-40B4-BE49-F238E27FC236}">
                <a16:creationId xmlns:a16="http://schemas.microsoft.com/office/drawing/2014/main" id="{D422F7A4-E7EF-42CC-96EF-459AD52AC9EE}"/>
              </a:ext>
            </a:extLst>
          </p:cNvPr>
          <p:cNvSpPr>
            <a:spLocks noGrp="1" noChangeArrowheads="1"/>
          </p:cNvSpPr>
          <p:nvPr>
            <p:ph type="body" idx="1"/>
          </p:nvPr>
        </p:nvSpPr>
        <p:spPr>
          <a:xfrm>
            <a:off x="323850" y="1628775"/>
            <a:ext cx="8686800" cy="2592388"/>
          </a:xfrm>
          <a:noFill/>
        </p:spPr>
        <p:txBody>
          <a:bodyPr lIns="92075" tIns="46038" rIns="92075" bIns="46038"/>
          <a:lstStyle/>
          <a:p>
            <a:pPr eaLnBrk="1" hangingPunct="1">
              <a:spcBef>
                <a:spcPts val="600"/>
              </a:spcBef>
              <a:spcAft>
                <a:spcPts val="600"/>
              </a:spcAft>
            </a:pPr>
            <a:r>
              <a:rPr lang="zh-CN" altLang="en-US">
                <a:latin typeface="楷体_GB2312" pitchFamily="49" charset="-122"/>
              </a:rPr>
              <a:t>允许在状态转换图的边上标记像</a:t>
            </a:r>
            <a:r>
              <a:rPr lang="en-US" altLang="zh-CN">
                <a:solidFill>
                  <a:srgbClr val="FF0000"/>
                </a:solidFill>
                <a:latin typeface="楷体_GB2312" pitchFamily="49" charset="-122"/>
              </a:rPr>
              <a:t>digit</a:t>
            </a:r>
            <a:r>
              <a:rPr lang="zh-CN" altLang="en-US">
                <a:latin typeface="楷体_GB2312" pitchFamily="49" charset="-122"/>
              </a:rPr>
              <a:t>、</a:t>
            </a:r>
            <a:r>
              <a:rPr lang="en-US" altLang="zh-CN">
                <a:solidFill>
                  <a:srgbClr val="FF0000"/>
                </a:solidFill>
                <a:latin typeface="楷体_GB2312" pitchFamily="49" charset="-122"/>
              </a:rPr>
              <a:t>letter</a:t>
            </a:r>
            <a:r>
              <a:rPr lang="zh-CN" altLang="en-US">
                <a:latin typeface="楷体_GB2312" pitchFamily="49" charset="-122"/>
              </a:rPr>
              <a:t>这样意义明确的符号</a:t>
            </a:r>
            <a:endParaRPr lang="en-US" altLang="zh-CN">
              <a:latin typeface="楷体_GB2312" pitchFamily="49" charset="-122"/>
            </a:endParaRPr>
          </a:p>
          <a:p>
            <a:pPr eaLnBrk="1" hangingPunct="1">
              <a:spcBef>
                <a:spcPts val="600"/>
              </a:spcBef>
              <a:spcAft>
                <a:spcPts val="600"/>
              </a:spcAft>
            </a:pPr>
            <a:r>
              <a:rPr lang="zh-CN" altLang="en-US">
                <a:latin typeface="楷体_GB2312" pitchFamily="49" charset="-122"/>
              </a:rPr>
              <a:t>一个离开状态</a:t>
            </a:r>
            <a:r>
              <a:rPr lang="en-US" altLang="zh-CN">
                <a:latin typeface="楷体_GB2312" pitchFamily="49" charset="-122"/>
              </a:rPr>
              <a:t>r</a:t>
            </a:r>
            <a:r>
              <a:rPr lang="zh-CN" altLang="en-US">
                <a:latin typeface="楷体_GB2312" pitchFamily="49" charset="-122"/>
              </a:rPr>
              <a:t>的边上标记</a:t>
            </a:r>
            <a:r>
              <a:rPr lang="en-US" altLang="zh-CN">
                <a:solidFill>
                  <a:srgbClr val="FF0000"/>
                </a:solidFill>
                <a:latin typeface="楷体_GB2312" pitchFamily="49" charset="-122"/>
              </a:rPr>
              <a:t>other</a:t>
            </a:r>
            <a:r>
              <a:rPr lang="zh-CN" altLang="en-US">
                <a:latin typeface="楷体_GB2312" pitchFamily="49" charset="-122"/>
              </a:rPr>
              <a:t>，表示除了离开</a:t>
            </a:r>
            <a:r>
              <a:rPr lang="en-US" altLang="zh-CN">
                <a:latin typeface="楷体_GB2312" pitchFamily="49" charset="-122"/>
              </a:rPr>
              <a:t>r</a:t>
            </a:r>
            <a:r>
              <a:rPr lang="zh-CN" altLang="en-US">
                <a:latin typeface="楷体_GB2312" pitchFamily="49" charset="-122"/>
              </a:rPr>
              <a:t>的其他边上标记的字符之外的任何字符</a:t>
            </a:r>
          </a:p>
        </p:txBody>
      </p:sp>
      <p:sp>
        <p:nvSpPr>
          <p:cNvPr id="90116" name="灯片编号占位符 5">
            <a:extLst>
              <a:ext uri="{FF2B5EF4-FFF2-40B4-BE49-F238E27FC236}">
                <a16:creationId xmlns:a16="http://schemas.microsoft.com/office/drawing/2014/main" id="{3E27DEF6-F342-4922-9C18-FE2978C2C14D}"/>
              </a:ext>
            </a:extLst>
          </p:cNvPr>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r" eaLnBrk="1" hangingPunct="1">
              <a:spcBef>
                <a:spcPct val="0"/>
              </a:spcBef>
              <a:buClrTx/>
              <a:buSzTx/>
              <a:buFontTx/>
              <a:buNone/>
            </a:pPr>
            <a:fld id="{D1C3B6EE-A942-4BC2-B72B-3373007EAA8C}" type="slidenum">
              <a:rPr lang="en-US" altLang="zh-CN" sz="1400" b="0">
                <a:ea typeface="宋体" panose="02010600030101010101" pitchFamily="2" charset="-122"/>
              </a:rPr>
              <a:pPr algn="r" eaLnBrk="1" hangingPunct="1">
                <a:spcBef>
                  <a:spcPct val="0"/>
                </a:spcBef>
                <a:buClrTx/>
                <a:buSzTx/>
                <a:buFontTx/>
                <a:buNone/>
              </a:pPr>
              <a:t>83</a:t>
            </a:fld>
            <a:endParaRPr lang="en-US" altLang="zh-CN" sz="1400" b="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188867">
                                            <p:txEl>
                                              <p:pRg st="0" end="0"/>
                                            </p:txEl>
                                          </p:spTgt>
                                        </p:tgtEl>
                                        <p:attrNameLst>
                                          <p:attrName>style.visibility</p:attrName>
                                        </p:attrNameLst>
                                      </p:cBhvr>
                                      <p:to>
                                        <p:strVal val="visible"/>
                                      </p:to>
                                    </p:set>
                                    <p:animEffect transition="in" filter="wipe(up)">
                                      <p:cBhvr>
                                        <p:cTn id="7" dur="75"/>
                                        <p:tgtEl>
                                          <p:spTgt spid="118886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188867">
                                            <p:txEl>
                                              <p:pRg st="1" end="1"/>
                                            </p:txEl>
                                          </p:spTgt>
                                        </p:tgtEl>
                                        <p:attrNameLst>
                                          <p:attrName>style.visibility</p:attrName>
                                        </p:attrNameLst>
                                      </p:cBhvr>
                                      <p:to>
                                        <p:strVal val="visible"/>
                                      </p:to>
                                    </p:set>
                                    <p:animEffect transition="in" filter="wipe(up)">
                                      <p:cBhvr>
                                        <p:cTn id="12" dur="75"/>
                                        <p:tgtEl>
                                          <p:spTgt spid="118886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867" grpId="0" build="p"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EB0621F3-BC73-466F-88A9-F8CDDAC15EF8}"/>
              </a:ext>
            </a:extLst>
          </p:cNvPr>
          <p:cNvSpPr>
            <a:spLocks noGrp="1" noChangeArrowheads="1"/>
          </p:cNvSpPr>
          <p:nvPr>
            <p:ph type="title"/>
          </p:nvPr>
        </p:nvSpPr>
        <p:spPr>
          <a:xfrm>
            <a:off x="827088" y="333375"/>
            <a:ext cx="7993062" cy="935038"/>
          </a:xfrm>
          <a:noFill/>
        </p:spPr>
        <p:txBody>
          <a:bodyPr lIns="92075" tIns="46038" rIns="92075" bIns="46038" anchor="ctr"/>
          <a:lstStyle/>
          <a:p>
            <a:pPr eaLnBrk="1" hangingPunct="1"/>
            <a:r>
              <a:rPr lang="en-US" altLang="zh-CN" sz="3600">
                <a:latin typeface="Times New Roman" panose="02020603050405020304" pitchFamily="18" charset="0"/>
              </a:rPr>
              <a:t>3.3.1</a:t>
            </a:r>
            <a:r>
              <a:rPr lang="zh-CN" altLang="en-US" sz="3600"/>
              <a:t>有穷状态自动机与单词识别的关系 </a:t>
            </a:r>
          </a:p>
        </p:txBody>
      </p:sp>
      <p:sp>
        <p:nvSpPr>
          <p:cNvPr id="1189891" name="Rectangle 3">
            <a:extLst>
              <a:ext uri="{FF2B5EF4-FFF2-40B4-BE49-F238E27FC236}">
                <a16:creationId xmlns:a16="http://schemas.microsoft.com/office/drawing/2014/main" id="{7154AC18-3CF0-438D-846B-30CFE6ED4196}"/>
              </a:ext>
            </a:extLst>
          </p:cNvPr>
          <p:cNvSpPr>
            <a:spLocks noGrp="1" noChangeArrowheads="1"/>
          </p:cNvSpPr>
          <p:nvPr>
            <p:ph type="body" idx="1"/>
          </p:nvPr>
        </p:nvSpPr>
        <p:spPr>
          <a:xfrm>
            <a:off x="323850" y="1625600"/>
            <a:ext cx="8496300" cy="4756150"/>
          </a:xfrm>
          <a:noFill/>
        </p:spPr>
        <p:txBody>
          <a:bodyPr lIns="92075" tIns="46038" rIns="92075" bIns="46038"/>
          <a:lstStyle/>
          <a:p>
            <a:pPr eaLnBrk="1" hangingPunct="1"/>
            <a:r>
              <a:rPr lang="zh-CN" altLang="en-US">
                <a:latin typeface="楷体_GB2312" pitchFamily="49" charset="-122"/>
              </a:rPr>
              <a:t>考虑到在识别单词的过程中需要执行一些动作，将这些</a:t>
            </a:r>
            <a:r>
              <a:rPr lang="zh-CN" altLang="en-US">
                <a:solidFill>
                  <a:srgbClr val="FF0000"/>
                </a:solidFill>
                <a:latin typeface="楷体_GB2312" pitchFamily="49" charset="-122"/>
              </a:rPr>
              <a:t>动作标记</a:t>
            </a:r>
            <a:r>
              <a:rPr lang="zh-CN" altLang="en-US">
                <a:latin typeface="楷体_GB2312" pitchFamily="49" charset="-122"/>
              </a:rPr>
              <a:t>标在基本的状态转换图上。</a:t>
            </a:r>
          </a:p>
          <a:p>
            <a:pPr eaLnBrk="1" hangingPunct="1"/>
            <a:r>
              <a:rPr lang="zh-CN" altLang="en-US">
                <a:latin typeface="楷体_GB2312" pitchFamily="49" charset="-122"/>
              </a:rPr>
              <a:t>状态上的*表示向前指针必须回退一个字符（和超前搜索对应）。 </a:t>
            </a:r>
          </a:p>
        </p:txBody>
      </p:sp>
      <p:sp>
        <p:nvSpPr>
          <p:cNvPr id="91140" name="灯片编号占位符 5">
            <a:extLst>
              <a:ext uri="{FF2B5EF4-FFF2-40B4-BE49-F238E27FC236}">
                <a16:creationId xmlns:a16="http://schemas.microsoft.com/office/drawing/2014/main" id="{7F03D91F-38F7-4DC3-81DB-EA2D4DC07307}"/>
              </a:ext>
            </a:extLst>
          </p:cNvPr>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r" eaLnBrk="1" hangingPunct="1">
              <a:spcBef>
                <a:spcPct val="0"/>
              </a:spcBef>
              <a:buClrTx/>
              <a:buSzTx/>
              <a:buFontTx/>
              <a:buNone/>
            </a:pPr>
            <a:fld id="{4297089A-9885-49CF-8BF8-C07B322F17E1}" type="slidenum">
              <a:rPr lang="en-US" altLang="zh-CN" sz="1400" b="0">
                <a:ea typeface="宋体" panose="02010600030101010101" pitchFamily="2" charset="-122"/>
              </a:rPr>
              <a:pPr algn="r" eaLnBrk="1" hangingPunct="1">
                <a:spcBef>
                  <a:spcPct val="0"/>
                </a:spcBef>
                <a:buClrTx/>
                <a:buSzTx/>
                <a:buFontTx/>
                <a:buNone/>
              </a:pPr>
              <a:t>84</a:t>
            </a:fld>
            <a:endParaRPr lang="en-US" altLang="zh-CN" sz="1400" b="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189891">
                                            <p:txEl>
                                              <p:pRg st="0" end="0"/>
                                            </p:txEl>
                                          </p:spTgt>
                                        </p:tgtEl>
                                        <p:attrNameLst>
                                          <p:attrName>style.visibility</p:attrName>
                                        </p:attrNameLst>
                                      </p:cBhvr>
                                      <p:to>
                                        <p:strVal val="visible"/>
                                      </p:to>
                                    </p:set>
                                    <p:animEffect transition="in" filter="wipe(up)">
                                      <p:cBhvr>
                                        <p:cTn id="7" dur="75"/>
                                        <p:tgtEl>
                                          <p:spTgt spid="118989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189891">
                                            <p:txEl>
                                              <p:pRg st="1" end="1"/>
                                            </p:txEl>
                                          </p:spTgt>
                                        </p:tgtEl>
                                        <p:attrNameLst>
                                          <p:attrName>style.visibility</p:attrName>
                                        </p:attrNameLst>
                                      </p:cBhvr>
                                      <p:to>
                                        <p:strVal val="visible"/>
                                      </p:to>
                                    </p:set>
                                    <p:animEffect transition="in" filter="wipe(up)">
                                      <p:cBhvr>
                                        <p:cTn id="12" dur="75"/>
                                        <p:tgtEl>
                                          <p:spTgt spid="118989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9891" grpId="0" build="p"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5631E4A3-3C56-40F5-9E59-D51361889D4C}"/>
              </a:ext>
            </a:extLst>
          </p:cNvPr>
          <p:cNvSpPr>
            <a:spLocks noGrp="1" noChangeArrowheads="1"/>
          </p:cNvSpPr>
          <p:nvPr>
            <p:ph type="title"/>
          </p:nvPr>
        </p:nvSpPr>
        <p:spPr>
          <a:xfrm>
            <a:off x="827088" y="333375"/>
            <a:ext cx="7993062" cy="935038"/>
          </a:xfrm>
          <a:noFill/>
        </p:spPr>
        <p:txBody>
          <a:bodyPr lIns="92075" tIns="46038" rIns="92075" bIns="46038" anchor="ctr"/>
          <a:lstStyle/>
          <a:p>
            <a:pPr eaLnBrk="1" hangingPunct="1"/>
            <a:r>
              <a:rPr lang="en-US" altLang="zh-CN" sz="3600">
                <a:latin typeface="Times New Roman" panose="02020603050405020304" pitchFamily="18" charset="0"/>
              </a:rPr>
              <a:t>3.3.1</a:t>
            </a:r>
            <a:r>
              <a:rPr lang="zh-CN" altLang="en-US" sz="3600"/>
              <a:t>有穷状态自动机与单词识别的关系 </a:t>
            </a:r>
          </a:p>
        </p:txBody>
      </p:sp>
      <p:sp>
        <p:nvSpPr>
          <p:cNvPr id="1189891" name="Rectangle 3">
            <a:extLst>
              <a:ext uri="{FF2B5EF4-FFF2-40B4-BE49-F238E27FC236}">
                <a16:creationId xmlns:a16="http://schemas.microsoft.com/office/drawing/2014/main" id="{05CC44B7-A349-4622-84BF-39785D2985AF}"/>
              </a:ext>
            </a:extLst>
          </p:cNvPr>
          <p:cNvSpPr>
            <a:spLocks noGrp="1" noChangeArrowheads="1"/>
          </p:cNvSpPr>
          <p:nvPr>
            <p:ph type="body" idx="1"/>
          </p:nvPr>
        </p:nvSpPr>
        <p:spPr>
          <a:xfrm>
            <a:off x="323850" y="1625600"/>
            <a:ext cx="8686800" cy="4756150"/>
          </a:xfrm>
          <a:noFill/>
        </p:spPr>
        <p:txBody>
          <a:bodyPr lIns="92075" tIns="46038" rIns="92075" bIns="46038"/>
          <a:lstStyle/>
          <a:p>
            <a:pPr eaLnBrk="1" hangingPunct="1"/>
            <a:r>
              <a:rPr lang="zh-CN" altLang="en-US">
                <a:latin typeface="楷体_GB2312" pitchFamily="49" charset="-122"/>
              </a:rPr>
              <a:t>关系运算符</a:t>
            </a:r>
            <a:r>
              <a:rPr lang="en-US" altLang="zh-CN">
                <a:latin typeface="楷体_GB2312" pitchFamily="49" charset="-122"/>
              </a:rPr>
              <a:t>&gt;=</a:t>
            </a:r>
            <a:r>
              <a:rPr lang="zh-CN" altLang="en-US">
                <a:latin typeface="楷体_GB2312" pitchFamily="49" charset="-122"/>
              </a:rPr>
              <a:t>和</a:t>
            </a:r>
            <a:r>
              <a:rPr lang="en-US" altLang="zh-CN">
                <a:latin typeface="楷体_GB2312" pitchFamily="49" charset="-122"/>
              </a:rPr>
              <a:t>&gt;</a:t>
            </a:r>
            <a:r>
              <a:rPr lang="zh-CN" altLang="en-US">
                <a:latin typeface="楷体_GB2312" pitchFamily="49" charset="-122"/>
              </a:rPr>
              <a:t>的识别</a:t>
            </a:r>
            <a:endParaRPr lang="en-US" altLang="zh-CN">
              <a:latin typeface="楷体_GB2312" pitchFamily="49" charset="-122"/>
            </a:endParaRPr>
          </a:p>
          <a:p>
            <a:pPr eaLnBrk="1" hangingPunct="1"/>
            <a:endParaRPr lang="en-US" altLang="zh-CN">
              <a:latin typeface="楷体_GB2312" pitchFamily="49" charset="-122"/>
            </a:endParaRPr>
          </a:p>
          <a:p>
            <a:pPr eaLnBrk="1" hangingPunct="1"/>
            <a:r>
              <a:rPr lang="zh-CN" altLang="en-US">
                <a:latin typeface="楷体_GB2312" pitchFamily="49" charset="-122"/>
              </a:rPr>
              <a:t>标识符和关键字的识别</a:t>
            </a:r>
          </a:p>
        </p:txBody>
      </p:sp>
      <p:sp>
        <p:nvSpPr>
          <p:cNvPr id="92164" name="灯片编号占位符 5">
            <a:extLst>
              <a:ext uri="{FF2B5EF4-FFF2-40B4-BE49-F238E27FC236}">
                <a16:creationId xmlns:a16="http://schemas.microsoft.com/office/drawing/2014/main" id="{8ABB4953-274B-479A-9800-B537ED1E604F}"/>
              </a:ext>
            </a:extLst>
          </p:cNvPr>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r" eaLnBrk="1" hangingPunct="1">
              <a:spcBef>
                <a:spcPct val="0"/>
              </a:spcBef>
              <a:buClrTx/>
              <a:buSzTx/>
              <a:buFontTx/>
              <a:buNone/>
            </a:pPr>
            <a:fld id="{DDBE5DF3-285B-4915-A2AA-A00A711865AA}" type="slidenum">
              <a:rPr lang="en-US" altLang="zh-CN" sz="1400" b="0">
                <a:ea typeface="宋体" panose="02010600030101010101" pitchFamily="2" charset="-122"/>
              </a:rPr>
              <a:pPr algn="r" eaLnBrk="1" hangingPunct="1">
                <a:spcBef>
                  <a:spcPct val="0"/>
                </a:spcBef>
                <a:buClrTx/>
                <a:buSzTx/>
                <a:buFontTx/>
                <a:buNone/>
              </a:pPr>
              <a:t>85</a:t>
            </a:fld>
            <a:endParaRPr lang="en-US" altLang="zh-CN" sz="1400" b="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189891">
                                            <p:txEl>
                                              <p:pRg st="0" end="0"/>
                                            </p:txEl>
                                          </p:spTgt>
                                        </p:tgtEl>
                                        <p:attrNameLst>
                                          <p:attrName>style.visibility</p:attrName>
                                        </p:attrNameLst>
                                      </p:cBhvr>
                                      <p:to>
                                        <p:strVal val="visible"/>
                                      </p:to>
                                    </p:set>
                                    <p:animEffect transition="in" filter="wipe(up)">
                                      <p:cBhvr>
                                        <p:cTn id="7" dur="75"/>
                                        <p:tgtEl>
                                          <p:spTgt spid="118989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189891">
                                            <p:txEl>
                                              <p:pRg st="2" end="2"/>
                                            </p:txEl>
                                          </p:spTgt>
                                        </p:tgtEl>
                                        <p:attrNameLst>
                                          <p:attrName>style.visibility</p:attrName>
                                        </p:attrNameLst>
                                      </p:cBhvr>
                                      <p:to>
                                        <p:strVal val="visible"/>
                                      </p:to>
                                    </p:set>
                                    <p:animEffect transition="in" filter="wipe(up)">
                                      <p:cBhvr>
                                        <p:cTn id="12" dur="75"/>
                                        <p:tgtEl>
                                          <p:spTgt spid="1189891">
                                            <p:txEl>
                                              <p:pRg st="2" end="2"/>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9891" grpId="0" build="p"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13647CA-7D20-448C-AF35-F3B70A8206BA}"/>
              </a:ext>
            </a:extLst>
          </p:cNvPr>
          <p:cNvSpPr>
            <a:spLocks noGrp="1"/>
          </p:cNvSpPr>
          <p:nvPr>
            <p:ph type="dt" sz="quarter" idx="10"/>
          </p:nvPr>
        </p:nvSpPr>
        <p:spPr>
          <a:xfrm>
            <a:off x="457200" y="6245225"/>
            <a:ext cx="2133600" cy="476250"/>
          </a:xfrm>
          <a:ln>
            <a:miter lim="800000"/>
            <a:headEnd/>
            <a:tailEnd/>
          </a:ln>
        </p:spPr>
        <p:txBody>
          <a:bodyPr anchor="t"/>
          <a:lstStyle/>
          <a:p>
            <a:pPr>
              <a:defRPr/>
            </a:pPr>
            <a:fld id="{945EAF4B-5BBA-4D08-A350-2ED5BE7AB02C}" type="datetime1">
              <a:rPr lang="zh-CN" altLang="en-US">
                <a:latin typeface="+mn-lt"/>
              </a:rPr>
              <a:pPr>
                <a:defRPr/>
              </a:pPr>
              <a:t>2020/12/14</a:t>
            </a:fld>
            <a:endParaRPr lang="en-US" altLang="zh-CN">
              <a:latin typeface="+mn-lt"/>
            </a:endParaRPr>
          </a:p>
        </p:txBody>
      </p:sp>
      <p:sp>
        <p:nvSpPr>
          <p:cNvPr id="93187" name="灯片编号占位符 5">
            <a:extLst>
              <a:ext uri="{FF2B5EF4-FFF2-40B4-BE49-F238E27FC236}">
                <a16:creationId xmlns:a16="http://schemas.microsoft.com/office/drawing/2014/main" id="{32ED1276-4DC5-45FF-AC28-6D0451CEE85E}"/>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DBA10C9-33D8-4635-86BE-8F597E430E11}" type="slidenum">
              <a:rPr lang="en-US" altLang="zh-CN" sz="1400" b="0">
                <a:ea typeface="宋体" panose="02010600030101010101" pitchFamily="2" charset="-122"/>
              </a:rPr>
              <a:pPr>
                <a:spcBef>
                  <a:spcPct val="0"/>
                </a:spcBef>
                <a:buClrTx/>
                <a:buSzTx/>
                <a:buFontTx/>
                <a:buNone/>
              </a:pPr>
              <a:t>86</a:t>
            </a:fld>
            <a:endParaRPr lang="en-US" altLang="zh-CN" sz="1400" b="0">
              <a:ea typeface="宋体" panose="02010600030101010101" pitchFamily="2" charset="-122"/>
            </a:endParaRPr>
          </a:p>
        </p:txBody>
      </p:sp>
      <p:sp>
        <p:nvSpPr>
          <p:cNvPr id="93188" name="Rectangle 2">
            <a:extLst>
              <a:ext uri="{FF2B5EF4-FFF2-40B4-BE49-F238E27FC236}">
                <a16:creationId xmlns:a16="http://schemas.microsoft.com/office/drawing/2014/main" id="{5F67257F-8D38-401B-9D5E-FBF559E5AD89}"/>
              </a:ext>
            </a:extLst>
          </p:cNvPr>
          <p:cNvSpPr>
            <a:spLocks noGrp="1" noChangeArrowheads="1"/>
          </p:cNvSpPr>
          <p:nvPr>
            <p:ph type="title" idx="4294967295"/>
          </p:nvPr>
        </p:nvSpPr>
        <p:spPr>
          <a:xfrm>
            <a:off x="971550" y="381000"/>
            <a:ext cx="7345363" cy="815975"/>
          </a:xfrm>
          <a:noFill/>
        </p:spPr>
        <p:txBody>
          <a:bodyPr lIns="92075" tIns="46038" rIns="92075" bIns="46038" anchor="ctr"/>
          <a:lstStyle/>
          <a:p>
            <a:pPr eaLnBrk="1" hangingPunct="1"/>
            <a:r>
              <a:rPr lang="zh-CN" altLang="en-US" sz="3600">
                <a:latin typeface="Times New Roman" panose="02020603050405020304" pitchFamily="18" charset="0"/>
              </a:rPr>
              <a:t>例 </a:t>
            </a:r>
            <a:r>
              <a:rPr lang="en-US" altLang="zh-CN" sz="3600">
                <a:latin typeface="Times New Roman" panose="02020603050405020304" pitchFamily="18" charset="0"/>
              </a:rPr>
              <a:t>3.14 </a:t>
            </a:r>
            <a:r>
              <a:rPr lang="zh-CN" altLang="en-US" sz="3600">
                <a:latin typeface="Times New Roman" panose="02020603050405020304" pitchFamily="18" charset="0"/>
              </a:rPr>
              <a:t>不同进制无符号整数的识别</a:t>
            </a:r>
          </a:p>
        </p:txBody>
      </p:sp>
      <p:sp>
        <p:nvSpPr>
          <p:cNvPr id="1081347" name="Rectangle 3">
            <a:extLst>
              <a:ext uri="{FF2B5EF4-FFF2-40B4-BE49-F238E27FC236}">
                <a16:creationId xmlns:a16="http://schemas.microsoft.com/office/drawing/2014/main" id="{985F25E5-B9B4-4641-B492-7EA6873171FE}"/>
              </a:ext>
            </a:extLst>
          </p:cNvPr>
          <p:cNvSpPr>
            <a:spLocks noGrp="1" noChangeArrowheads="1"/>
          </p:cNvSpPr>
          <p:nvPr>
            <p:ph type="body" idx="4294967295"/>
          </p:nvPr>
        </p:nvSpPr>
        <p:spPr>
          <a:xfrm>
            <a:off x="611188" y="1520825"/>
            <a:ext cx="7962900" cy="4572000"/>
          </a:xfrm>
          <a:noFill/>
        </p:spPr>
        <p:txBody>
          <a:bodyPr lIns="92075" tIns="46038" rIns="92075" bIns="46038"/>
          <a:lstStyle/>
          <a:p>
            <a:pPr algn="just" eaLnBrk="1" hangingPunct="1">
              <a:lnSpc>
                <a:spcPct val="120000"/>
              </a:lnSpc>
              <a:buFont typeface="Wingdings" panose="05000000000000000000" pitchFamily="2" charset="2"/>
              <a:buNone/>
            </a:pPr>
            <a:r>
              <a:rPr lang="zh-CN" altLang="en-US" sz="2800">
                <a:latin typeface="Times New Roman" panose="02020603050405020304" pitchFamily="18" charset="0"/>
              </a:rPr>
              <a:t>八进制数</a:t>
            </a:r>
            <a:r>
              <a:rPr lang="en-US" altLang="zh-CN" sz="2800">
                <a:latin typeface="Times New Roman" panose="02020603050405020304" pitchFamily="18" charset="0"/>
              </a:rPr>
              <a:t>:       ( OCT</a:t>
            </a:r>
            <a:r>
              <a:rPr lang="zh-CN" altLang="en-US" sz="2800">
                <a:latin typeface="Times New Roman" panose="02020603050405020304" pitchFamily="18" charset="0"/>
              </a:rPr>
              <a:t>，值 </a:t>
            </a:r>
            <a:r>
              <a:rPr lang="en-US" altLang="zh-CN" sz="2800">
                <a:latin typeface="Times New Roman" panose="02020603050405020304" pitchFamily="18" charset="0"/>
              </a:rPr>
              <a:t>)</a:t>
            </a:r>
          </a:p>
          <a:p>
            <a:pPr algn="just" eaLnBrk="1" hangingPunct="1">
              <a:lnSpc>
                <a:spcPct val="120000"/>
              </a:lnSpc>
            </a:pPr>
            <a:r>
              <a:rPr lang="en-US" altLang="zh-CN" sz="2800">
                <a:latin typeface="Times New Roman" panose="02020603050405020304" pitchFamily="18" charset="0"/>
              </a:rPr>
              <a:t>oct→0(0|1|2|3|4|5|6|7)(0|1|2|3|4|5|6|7)</a:t>
            </a:r>
            <a:r>
              <a:rPr lang="en-US" altLang="zh-CN" sz="3600" baseline="30000">
                <a:latin typeface="Times New Roman" panose="02020603050405020304" pitchFamily="18" charset="0"/>
              </a:rPr>
              <a:t>*</a:t>
            </a:r>
            <a:endParaRPr lang="en-US" altLang="zh-CN" sz="2800">
              <a:latin typeface="Times New Roman" panose="02020603050405020304" pitchFamily="18" charset="0"/>
            </a:endParaRPr>
          </a:p>
          <a:p>
            <a:pPr algn="just" eaLnBrk="1" hangingPunct="1">
              <a:lnSpc>
                <a:spcPct val="120000"/>
              </a:lnSpc>
              <a:buFont typeface="Wingdings" panose="05000000000000000000" pitchFamily="2" charset="2"/>
              <a:buNone/>
            </a:pPr>
            <a:r>
              <a:rPr lang="zh-CN" altLang="en-US" sz="2800">
                <a:latin typeface="Times New Roman" panose="02020603050405020304" pitchFamily="18" charset="0"/>
              </a:rPr>
              <a:t>十进制数</a:t>
            </a:r>
            <a:r>
              <a:rPr lang="en-US" altLang="zh-CN" sz="2800">
                <a:latin typeface="Times New Roman" panose="02020603050405020304" pitchFamily="18" charset="0"/>
              </a:rPr>
              <a:t>:       ( DEC</a:t>
            </a:r>
            <a:r>
              <a:rPr lang="zh-CN" altLang="en-US" sz="2800">
                <a:latin typeface="Times New Roman" panose="02020603050405020304" pitchFamily="18" charset="0"/>
              </a:rPr>
              <a:t>，值 </a:t>
            </a:r>
            <a:r>
              <a:rPr lang="en-US" altLang="zh-CN" sz="2800">
                <a:latin typeface="Times New Roman" panose="02020603050405020304" pitchFamily="18" charset="0"/>
              </a:rPr>
              <a:t>)</a:t>
            </a:r>
          </a:p>
          <a:p>
            <a:pPr algn="just" eaLnBrk="1" hangingPunct="1">
              <a:lnSpc>
                <a:spcPct val="120000"/>
              </a:lnSpc>
            </a:pPr>
            <a:r>
              <a:rPr lang="en-US" altLang="zh-CN" sz="2800">
                <a:latin typeface="Times New Roman" panose="02020603050405020304" pitchFamily="18" charset="0"/>
              </a:rPr>
              <a:t>dec→(1|...|9)(0|...|9)</a:t>
            </a:r>
            <a:r>
              <a:rPr lang="en-US" altLang="zh-CN" sz="3600" baseline="30000">
                <a:latin typeface="Times New Roman" panose="02020603050405020304" pitchFamily="18" charset="0"/>
              </a:rPr>
              <a:t>* </a:t>
            </a:r>
            <a:r>
              <a:rPr lang="en-US" altLang="zh-CN" sz="2800">
                <a:latin typeface="Times New Roman" panose="02020603050405020304" pitchFamily="18" charset="0"/>
              </a:rPr>
              <a:t>|0</a:t>
            </a:r>
          </a:p>
          <a:p>
            <a:pPr algn="just" eaLnBrk="1" hangingPunct="1">
              <a:lnSpc>
                <a:spcPct val="120000"/>
              </a:lnSpc>
              <a:buFont typeface="Wingdings" panose="05000000000000000000" pitchFamily="2" charset="2"/>
              <a:buNone/>
            </a:pPr>
            <a:r>
              <a:rPr lang="zh-CN" altLang="en-US" sz="2800">
                <a:latin typeface="Times New Roman" panose="02020603050405020304" pitchFamily="18" charset="0"/>
              </a:rPr>
              <a:t>十六进制数</a:t>
            </a:r>
            <a:r>
              <a:rPr lang="en-US" altLang="zh-CN" sz="2800">
                <a:latin typeface="Times New Roman" panose="02020603050405020304" pitchFamily="18" charset="0"/>
              </a:rPr>
              <a:t>:     ( HEX</a:t>
            </a:r>
            <a:r>
              <a:rPr lang="zh-CN" altLang="en-US" sz="2800">
                <a:latin typeface="Times New Roman" panose="02020603050405020304" pitchFamily="18" charset="0"/>
              </a:rPr>
              <a:t>，值 </a:t>
            </a:r>
            <a:r>
              <a:rPr lang="en-US" altLang="zh-CN" sz="2800">
                <a:latin typeface="Times New Roman" panose="02020603050405020304" pitchFamily="18" charset="0"/>
              </a:rPr>
              <a:t>)</a:t>
            </a:r>
          </a:p>
          <a:p>
            <a:pPr algn="just" eaLnBrk="1" hangingPunct="1">
              <a:lnSpc>
                <a:spcPct val="120000"/>
              </a:lnSpc>
            </a:pPr>
            <a:r>
              <a:rPr lang="en-US" altLang="zh-CN" sz="2800">
                <a:latin typeface="Times New Roman" panose="02020603050405020304" pitchFamily="18" charset="0"/>
              </a:rPr>
              <a:t>hex→0x(0|1|...|9|a|...|f)(0|...|9|a|...|f )</a:t>
            </a:r>
            <a:r>
              <a:rPr lang="en-US" altLang="zh-CN" sz="3600" baseline="30000">
                <a:latin typeface="Times New Roman" panose="02020603050405020304" pitchFamily="18" charset="0"/>
              </a:rPr>
              <a:t>*</a:t>
            </a:r>
            <a:endParaRPr lang="en-US" altLang="zh-CN" sz="280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81347">
                                            <p:txEl>
                                              <p:pRg st="0" end="0"/>
                                            </p:txEl>
                                          </p:spTgt>
                                        </p:tgtEl>
                                        <p:attrNameLst>
                                          <p:attrName>style.visibility</p:attrName>
                                        </p:attrNameLst>
                                      </p:cBhvr>
                                      <p:to>
                                        <p:strVal val="visible"/>
                                      </p:to>
                                    </p:set>
                                    <p:animEffect transition="in" filter="barn(inVertical)">
                                      <p:cBhvr>
                                        <p:cTn id="7" dur="500"/>
                                        <p:tgtEl>
                                          <p:spTgt spid="108134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81347">
                                            <p:txEl>
                                              <p:pRg st="1" end="1"/>
                                            </p:txEl>
                                          </p:spTgt>
                                        </p:tgtEl>
                                        <p:attrNameLst>
                                          <p:attrName>style.visibility</p:attrName>
                                        </p:attrNameLst>
                                      </p:cBhvr>
                                      <p:to>
                                        <p:strVal val="visible"/>
                                      </p:to>
                                    </p:set>
                                    <p:animEffect transition="in" filter="barn(inVertical)">
                                      <p:cBhvr>
                                        <p:cTn id="12" dur="500"/>
                                        <p:tgtEl>
                                          <p:spTgt spid="108134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81347">
                                            <p:txEl>
                                              <p:pRg st="2" end="2"/>
                                            </p:txEl>
                                          </p:spTgt>
                                        </p:tgtEl>
                                        <p:attrNameLst>
                                          <p:attrName>style.visibility</p:attrName>
                                        </p:attrNameLst>
                                      </p:cBhvr>
                                      <p:to>
                                        <p:strVal val="visible"/>
                                      </p:to>
                                    </p:set>
                                    <p:animEffect transition="in" filter="barn(inVertical)">
                                      <p:cBhvr>
                                        <p:cTn id="17" dur="500"/>
                                        <p:tgtEl>
                                          <p:spTgt spid="108134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081347">
                                            <p:txEl>
                                              <p:pRg st="3" end="3"/>
                                            </p:txEl>
                                          </p:spTgt>
                                        </p:tgtEl>
                                        <p:attrNameLst>
                                          <p:attrName>style.visibility</p:attrName>
                                        </p:attrNameLst>
                                      </p:cBhvr>
                                      <p:to>
                                        <p:strVal val="visible"/>
                                      </p:to>
                                    </p:set>
                                    <p:animEffect transition="in" filter="barn(inVertical)">
                                      <p:cBhvr>
                                        <p:cTn id="22" dur="500"/>
                                        <p:tgtEl>
                                          <p:spTgt spid="108134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081347">
                                            <p:txEl>
                                              <p:pRg st="4" end="4"/>
                                            </p:txEl>
                                          </p:spTgt>
                                        </p:tgtEl>
                                        <p:attrNameLst>
                                          <p:attrName>style.visibility</p:attrName>
                                        </p:attrNameLst>
                                      </p:cBhvr>
                                      <p:to>
                                        <p:strVal val="visible"/>
                                      </p:to>
                                    </p:set>
                                    <p:animEffect transition="in" filter="barn(inVertical)">
                                      <p:cBhvr>
                                        <p:cTn id="27" dur="500"/>
                                        <p:tgtEl>
                                          <p:spTgt spid="1081347">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081347">
                                            <p:txEl>
                                              <p:pRg st="5" end="5"/>
                                            </p:txEl>
                                          </p:spTgt>
                                        </p:tgtEl>
                                        <p:attrNameLst>
                                          <p:attrName>style.visibility</p:attrName>
                                        </p:attrNameLst>
                                      </p:cBhvr>
                                      <p:to>
                                        <p:strVal val="visible"/>
                                      </p:to>
                                    </p:set>
                                    <p:animEffect transition="in" filter="barn(inVertical)">
                                      <p:cBhvr>
                                        <p:cTn id="32" dur="500"/>
                                        <p:tgtEl>
                                          <p:spTgt spid="1081347">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1347" grpId="0" uiExpand="1" build="p"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03D2D98C-2C32-4180-A08A-2DA375BEBB2D}"/>
              </a:ext>
            </a:extLst>
          </p:cNvPr>
          <p:cNvSpPr>
            <a:spLocks noGrp="1" noChangeArrowheads="1"/>
          </p:cNvSpPr>
          <p:nvPr>
            <p:ph type="title"/>
          </p:nvPr>
        </p:nvSpPr>
        <p:spPr>
          <a:xfrm>
            <a:off x="1042988" y="433388"/>
            <a:ext cx="6553200" cy="763587"/>
          </a:xfrm>
          <a:noFill/>
        </p:spPr>
        <p:txBody>
          <a:bodyPr lIns="92075" tIns="46038" rIns="92075" bIns="46038" anchor="ctr"/>
          <a:lstStyle/>
          <a:p>
            <a:pPr eaLnBrk="1" hangingPunct="1"/>
            <a:r>
              <a:rPr lang="zh-CN" altLang="en-US">
                <a:latin typeface="Times New Roman" panose="02020603050405020304" pitchFamily="18" charset="0"/>
              </a:rPr>
              <a:t>识别不同进制数的状态图</a:t>
            </a:r>
          </a:p>
        </p:txBody>
      </p:sp>
      <p:graphicFrame>
        <p:nvGraphicFramePr>
          <p:cNvPr id="94211" name="Object 3">
            <a:extLst>
              <a:ext uri="{FF2B5EF4-FFF2-40B4-BE49-F238E27FC236}">
                <a16:creationId xmlns:a16="http://schemas.microsoft.com/office/drawing/2014/main" id="{2B91C149-C8FB-4696-86AE-A5D7CAE88501}"/>
              </a:ext>
            </a:extLst>
          </p:cNvPr>
          <p:cNvGraphicFramePr>
            <a:graphicFrameLocks noChangeAspect="1"/>
          </p:cNvGraphicFramePr>
          <p:nvPr/>
        </p:nvGraphicFramePr>
        <p:xfrm>
          <a:off x="107950" y="2060575"/>
          <a:ext cx="9036050" cy="1831975"/>
        </p:xfrm>
        <a:graphic>
          <a:graphicData uri="http://schemas.openxmlformats.org/presentationml/2006/ole">
            <mc:AlternateContent xmlns:mc="http://schemas.openxmlformats.org/markup-compatibility/2006">
              <mc:Choice xmlns:v="urn:schemas-microsoft-com:vml" Requires="v">
                <p:oleObj spid="_x0000_s94216" name="Picture" r:id="rId3" imgW="4754576" imgH="864192" progId="Word.Picture.8">
                  <p:embed/>
                </p:oleObj>
              </mc:Choice>
              <mc:Fallback>
                <p:oleObj name="Picture" r:id="rId3" imgW="4754576" imgH="864192"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 y="2060575"/>
                        <a:ext cx="90360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4212" name="Rectangle 4">
            <a:extLst>
              <a:ext uri="{FF2B5EF4-FFF2-40B4-BE49-F238E27FC236}">
                <a16:creationId xmlns:a16="http://schemas.microsoft.com/office/drawing/2014/main" id="{9C72164A-607B-4A91-9EA9-3C18B23D4667}"/>
              </a:ext>
            </a:extLst>
          </p:cNvPr>
          <p:cNvSpPr>
            <a:spLocks noChangeArrowheads="1"/>
          </p:cNvSpPr>
          <p:nvPr/>
        </p:nvSpPr>
        <p:spPr bwMode="auto">
          <a:xfrm>
            <a:off x="0" y="1384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94213" name="Rectangle 5">
            <a:extLst>
              <a:ext uri="{FF2B5EF4-FFF2-40B4-BE49-F238E27FC236}">
                <a16:creationId xmlns:a16="http://schemas.microsoft.com/office/drawing/2014/main" id="{92A187CE-4AE1-4920-AB33-799920D90D21}"/>
              </a:ext>
            </a:extLst>
          </p:cNvPr>
          <p:cNvSpPr>
            <a:spLocks noChangeArrowheads="1"/>
          </p:cNvSpPr>
          <p:nvPr/>
        </p:nvSpPr>
        <p:spPr bwMode="auto">
          <a:xfrm>
            <a:off x="755650" y="4953000"/>
            <a:ext cx="7153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zh-CN" altLang="en-US" sz="2800">
                <a:latin typeface="楷体_GB2312" pitchFamily="49" charset="-122"/>
              </a:rPr>
              <a:t>图</a:t>
            </a:r>
            <a:r>
              <a:rPr kumimoji="1" lang="en-US" altLang="zh-CN" sz="2800">
                <a:latin typeface="楷体_GB2312" pitchFamily="49" charset="-122"/>
              </a:rPr>
              <a:t>3.11 </a:t>
            </a:r>
            <a:r>
              <a:rPr kumimoji="1" lang="zh-CN" altLang="en-US" sz="2800">
                <a:latin typeface="楷体_GB2312" pitchFamily="49" charset="-122"/>
              </a:rPr>
              <a:t>识别八进制无符号整数的状态转换图</a:t>
            </a:r>
          </a:p>
        </p:txBody>
      </p:sp>
      <p:sp>
        <p:nvSpPr>
          <p:cNvPr id="94214" name="灯片编号占位符 5">
            <a:extLst>
              <a:ext uri="{FF2B5EF4-FFF2-40B4-BE49-F238E27FC236}">
                <a16:creationId xmlns:a16="http://schemas.microsoft.com/office/drawing/2014/main" id="{3D4DB429-1FC7-4B9F-A64E-7C46DCA3636F}"/>
              </a:ext>
            </a:extLst>
          </p:cNvPr>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r" eaLnBrk="1" hangingPunct="1">
              <a:spcBef>
                <a:spcPct val="0"/>
              </a:spcBef>
              <a:buClrTx/>
              <a:buSzTx/>
              <a:buFontTx/>
              <a:buNone/>
            </a:pPr>
            <a:fld id="{DB93A806-5C5C-4800-830E-B2CAA7C9E935}" type="slidenum">
              <a:rPr lang="en-US" altLang="zh-CN" sz="1400" b="0">
                <a:ea typeface="宋体" panose="02010600030101010101" pitchFamily="2" charset="-122"/>
              </a:rPr>
              <a:pPr algn="r" eaLnBrk="1" hangingPunct="1">
                <a:spcBef>
                  <a:spcPct val="0"/>
                </a:spcBef>
                <a:buClrTx/>
                <a:buSzTx/>
                <a:buFontTx/>
                <a:buNone/>
              </a:pPr>
              <a:t>87</a:t>
            </a:fld>
            <a:endParaRPr lang="en-US" altLang="zh-CN" sz="1400" b="0">
              <a:ea typeface="宋体" panose="02010600030101010101" pitchFamily="2" charset="-122"/>
            </a:endParaRPr>
          </a:p>
        </p:txBody>
      </p:sp>
      <p:sp>
        <p:nvSpPr>
          <p:cNvPr id="94215" name="矩形 1">
            <a:extLst>
              <a:ext uri="{FF2B5EF4-FFF2-40B4-BE49-F238E27FC236}">
                <a16:creationId xmlns:a16="http://schemas.microsoft.com/office/drawing/2014/main" id="{0E2D74A8-F2DD-4625-8829-099F3397AADE}"/>
              </a:ext>
            </a:extLst>
          </p:cNvPr>
          <p:cNvSpPr>
            <a:spLocks noChangeArrowheads="1"/>
          </p:cNvSpPr>
          <p:nvPr/>
        </p:nvSpPr>
        <p:spPr bwMode="auto">
          <a:xfrm>
            <a:off x="468313" y="3949700"/>
            <a:ext cx="673100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lnSpc>
                <a:spcPct val="120000"/>
              </a:lnSpc>
              <a:spcBef>
                <a:spcPct val="0"/>
              </a:spcBef>
              <a:buClrTx/>
              <a:buSzTx/>
              <a:buFont typeface="Wingdings" panose="05000000000000000000" pitchFamily="2" charset="2"/>
              <a:buNone/>
            </a:pPr>
            <a:r>
              <a:rPr lang="zh-CN" altLang="en-US" sz="2400" b="0">
                <a:latin typeface="Times New Roman" panose="02020603050405020304" pitchFamily="18" charset="0"/>
                <a:ea typeface="宋体" panose="02010600030101010101" pitchFamily="2" charset="-122"/>
              </a:rPr>
              <a:t>八进制数</a:t>
            </a:r>
            <a:r>
              <a:rPr lang="en-US" altLang="zh-CN" sz="2400" b="0">
                <a:latin typeface="Times New Roman" panose="02020603050405020304" pitchFamily="18" charset="0"/>
                <a:ea typeface="宋体" panose="02010600030101010101" pitchFamily="2" charset="-122"/>
              </a:rPr>
              <a:t>:   oct→0(0|1|2|3|4|5|6|7)(0|1|2|3|4|5|6|7)</a:t>
            </a:r>
            <a:r>
              <a:rPr lang="en-US" altLang="zh-CN" b="0" baseline="30000">
                <a:latin typeface="Times New Roman" panose="02020603050405020304" pitchFamily="18" charset="0"/>
                <a:ea typeface="宋体" panose="02010600030101010101" pitchFamily="2" charset="-122"/>
              </a:rPr>
              <a:t>*</a:t>
            </a:r>
            <a:endParaRPr lang="en-US" altLang="zh-CN" sz="2400" b="0">
              <a:latin typeface="Times New Roman" panose="02020603050405020304" pitchFamily="18" charset="0"/>
              <a:ea typeface="宋体" panose="02010600030101010101" pitchFamily="2" charset="-122"/>
            </a:endParaRP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8550182A-581D-4F76-91D8-3AABE7284C34}"/>
              </a:ext>
            </a:extLst>
          </p:cNvPr>
          <p:cNvSpPr>
            <a:spLocks noGrp="1" noChangeArrowheads="1"/>
          </p:cNvSpPr>
          <p:nvPr>
            <p:ph type="title"/>
          </p:nvPr>
        </p:nvSpPr>
        <p:spPr>
          <a:xfrm>
            <a:off x="976313" y="433388"/>
            <a:ext cx="7772400" cy="763587"/>
          </a:xfrm>
          <a:noFill/>
        </p:spPr>
        <p:txBody>
          <a:bodyPr lIns="92075" tIns="46038" rIns="92075" bIns="46038" anchor="ctr"/>
          <a:lstStyle/>
          <a:p>
            <a:pPr eaLnBrk="1" hangingPunct="1"/>
            <a:r>
              <a:rPr lang="zh-CN" altLang="en-US">
                <a:latin typeface="Times New Roman" panose="02020603050405020304" pitchFamily="18" charset="0"/>
              </a:rPr>
              <a:t>识别不同进制数的状态图</a:t>
            </a:r>
          </a:p>
        </p:txBody>
      </p:sp>
      <p:graphicFrame>
        <p:nvGraphicFramePr>
          <p:cNvPr id="95235" name="Object 3">
            <a:extLst>
              <a:ext uri="{FF2B5EF4-FFF2-40B4-BE49-F238E27FC236}">
                <a16:creationId xmlns:a16="http://schemas.microsoft.com/office/drawing/2014/main" id="{98294090-39A4-4A03-894B-9ABF9AA589EA}"/>
              </a:ext>
            </a:extLst>
          </p:cNvPr>
          <p:cNvGraphicFramePr>
            <a:graphicFrameLocks noChangeAspect="1"/>
          </p:cNvGraphicFramePr>
          <p:nvPr/>
        </p:nvGraphicFramePr>
        <p:xfrm>
          <a:off x="612775" y="1682750"/>
          <a:ext cx="8421688" cy="2703513"/>
        </p:xfrm>
        <a:graphic>
          <a:graphicData uri="http://schemas.openxmlformats.org/presentationml/2006/ole">
            <mc:AlternateContent xmlns:mc="http://schemas.openxmlformats.org/markup-compatibility/2006">
              <mc:Choice xmlns:v="urn:schemas-microsoft-com:vml" Requires="v">
                <p:oleObj spid="_x0000_s95240" name="Picture" r:id="rId3" imgW="4231192" imgH="1221736" progId="Word.Picture.8">
                  <p:embed/>
                </p:oleObj>
              </mc:Choice>
              <mc:Fallback>
                <p:oleObj name="Picture" r:id="rId3" imgW="4231192" imgH="1221736"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775" y="1682750"/>
                        <a:ext cx="8421688" cy="270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5236" name="Rectangle 4">
            <a:extLst>
              <a:ext uri="{FF2B5EF4-FFF2-40B4-BE49-F238E27FC236}">
                <a16:creationId xmlns:a16="http://schemas.microsoft.com/office/drawing/2014/main" id="{6EC388CA-E695-478F-BD76-77BA26D4E49C}"/>
              </a:ext>
            </a:extLst>
          </p:cNvPr>
          <p:cNvSpPr>
            <a:spLocks noChangeArrowheads="1"/>
          </p:cNvSpPr>
          <p:nvPr/>
        </p:nvSpPr>
        <p:spPr bwMode="auto">
          <a:xfrm>
            <a:off x="0" y="1384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95237" name="Rectangle 5">
            <a:extLst>
              <a:ext uri="{FF2B5EF4-FFF2-40B4-BE49-F238E27FC236}">
                <a16:creationId xmlns:a16="http://schemas.microsoft.com/office/drawing/2014/main" id="{9DFD86A7-354B-4C19-9E36-29D62BB8E987}"/>
              </a:ext>
            </a:extLst>
          </p:cNvPr>
          <p:cNvSpPr>
            <a:spLocks noChangeArrowheads="1"/>
          </p:cNvSpPr>
          <p:nvPr/>
        </p:nvSpPr>
        <p:spPr bwMode="auto">
          <a:xfrm>
            <a:off x="982663" y="4997450"/>
            <a:ext cx="7118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zh-CN" altLang="en-US" sz="2800">
                <a:latin typeface="楷体_GB2312" pitchFamily="49" charset="-122"/>
              </a:rPr>
              <a:t>图</a:t>
            </a:r>
            <a:r>
              <a:rPr kumimoji="1" lang="en-US" altLang="zh-CN" sz="2800">
                <a:latin typeface="楷体_GB2312" pitchFamily="49" charset="-122"/>
              </a:rPr>
              <a:t>3.12 </a:t>
            </a:r>
            <a:r>
              <a:rPr kumimoji="1" lang="zh-CN" altLang="en-US" sz="2800">
                <a:latin typeface="楷体_GB2312" pitchFamily="49" charset="-122"/>
              </a:rPr>
              <a:t>识别十进制无符号整数的状态转换图</a:t>
            </a:r>
          </a:p>
        </p:txBody>
      </p:sp>
      <p:sp>
        <p:nvSpPr>
          <p:cNvPr id="95238" name="灯片编号占位符 5">
            <a:extLst>
              <a:ext uri="{FF2B5EF4-FFF2-40B4-BE49-F238E27FC236}">
                <a16:creationId xmlns:a16="http://schemas.microsoft.com/office/drawing/2014/main" id="{E3576392-1514-485F-AF28-A576C58719D2}"/>
              </a:ext>
            </a:extLst>
          </p:cNvPr>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r" eaLnBrk="1" hangingPunct="1">
              <a:spcBef>
                <a:spcPct val="0"/>
              </a:spcBef>
              <a:buClrTx/>
              <a:buSzTx/>
              <a:buFontTx/>
              <a:buNone/>
            </a:pPr>
            <a:fld id="{F4562B0B-89A9-4E80-A497-61C8E3A45081}" type="slidenum">
              <a:rPr lang="en-US" altLang="zh-CN" sz="1400" b="0">
                <a:ea typeface="宋体" panose="02010600030101010101" pitchFamily="2" charset="-122"/>
              </a:rPr>
              <a:pPr algn="r" eaLnBrk="1" hangingPunct="1">
                <a:spcBef>
                  <a:spcPct val="0"/>
                </a:spcBef>
                <a:buClrTx/>
                <a:buSzTx/>
                <a:buFontTx/>
                <a:buNone/>
              </a:pPr>
              <a:t>88</a:t>
            </a:fld>
            <a:endParaRPr lang="en-US" altLang="zh-CN" sz="1400" b="0">
              <a:ea typeface="宋体" panose="02010600030101010101" pitchFamily="2" charset="-122"/>
            </a:endParaRPr>
          </a:p>
        </p:txBody>
      </p:sp>
      <p:sp>
        <p:nvSpPr>
          <p:cNvPr id="95239" name="矩形 1">
            <a:extLst>
              <a:ext uri="{FF2B5EF4-FFF2-40B4-BE49-F238E27FC236}">
                <a16:creationId xmlns:a16="http://schemas.microsoft.com/office/drawing/2014/main" id="{DBF5B95B-BAF0-4712-A242-CAA13FC5CF97}"/>
              </a:ext>
            </a:extLst>
          </p:cNvPr>
          <p:cNvSpPr>
            <a:spLocks noChangeArrowheads="1"/>
          </p:cNvSpPr>
          <p:nvPr/>
        </p:nvSpPr>
        <p:spPr bwMode="auto">
          <a:xfrm>
            <a:off x="1331913" y="4189413"/>
            <a:ext cx="516572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lnSpc>
                <a:spcPct val="120000"/>
              </a:lnSpc>
              <a:spcBef>
                <a:spcPct val="0"/>
              </a:spcBef>
              <a:buClrTx/>
              <a:buSzTx/>
              <a:buFont typeface="Wingdings" panose="05000000000000000000" pitchFamily="2" charset="2"/>
              <a:buNone/>
            </a:pPr>
            <a:r>
              <a:rPr lang="zh-CN" altLang="en-US" sz="2400" b="0">
                <a:latin typeface="Times New Roman" panose="02020603050405020304" pitchFamily="18" charset="0"/>
                <a:ea typeface="宋体" panose="02010600030101010101" pitchFamily="2" charset="-122"/>
              </a:rPr>
              <a:t>十进制数</a:t>
            </a:r>
            <a:r>
              <a:rPr lang="en-US" altLang="zh-CN" sz="2400" b="0">
                <a:latin typeface="Times New Roman" panose="02020603050405020304" pitchFamily="18" charset="0"/>
                <a:ea typeface="宋体" panose="02010600030101010101" pitchFamily="2" charset="-122"/>
              </a:rPr>
              <a:t>:    dec→(1|...|9)(0|...|9)</a:t>
            </a:r>
            <a:r>
              <a:rPr lang="en-US" altLang="zh-CN" b="0" baseline="30000">
                <a:latin typeface="Times New Roman" panose="02020603050405020304" pitchFamily="18" charset="0"/>
                <a:ea typeface="宋体" panose="02010600030101010101" pitchFamily="2" charset="-122"/>
              </a:rPr>
              <a:t>* </a:t>
            </a:r>
            <a:r>
              <a:rPr lang="en-US" altLang="zh-CN" sz="2400" b="0">
                <a:latin typeface="Times New Roman" panose="02020603050405020304" pitchFamily="18" charset="0"/>
                <a:ea typeface="宋体" panose="02010600030101010101" pitchFamily="2" charset="-122"/>
              </a:rPr>
              <a:t>|0</a:t>
            </a: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C7DCB4A1-28BA-41D5-B472-F61B45242BA9}"/>
              </a:ext>
            </a:extLst>
          </p:cNvPr>
          <p:cNvSpPr>
            <a:spLocks noGrp="1" noChangeArrowheads="1"/>
          </p:cNvSpPr>
          <p:nvPr>
            <p:ph type="title"/>
          </p:nvPr>
        </p:nvSpPr>
        <p:spPr>
          <a:xfrm>
            <a:off x="903288" y="433388"/>
            <a:ext cx="7772400" cy="763587"/>
          </a:xfrm>
          <a:noFill/>
        </p:spPr>
        <p:txBody>
          <a:bodyPr lIns="92075" tIns="46038" rIns="92075" bIns="46038" anchor="ctr"/>
          <a:lstStyle/>
          <a:p>
            <a:pPr eaLnBrk="1" hangingPunct="1"/>
            <a:r>
              <a:rPr lang="zh-CN" altLang="en-US">
                <a:latin typeface="Times New Roman" panose="02020603050405020304" pitchFamily="18" charset="0"/>
              </a:rPr>
              <a:t>识别不同进制数的状态图</a:t>
            </a:r>
          </a:p>
        </p:txBody>
      </p:sp>
      <p:graphicFrame>
        <p:nvGraphicFramePr>
          <p:cNvPr id="96259" name="Object 3">
            <a:extLst>
              <a:ext uri="{FF2B5EF4-FFF2-40B4-BE49-F238E27FC236}">
                <a16:creationId xmlns:a16="http://schemas.microsoft.com/office/drawing/2014/main" id="{1ADEE852-9394-4AAC-9196-83C2ED359D71}"/>
              </a:ext>
            </a:extLst>
          </p:cNvPr>
          <p:cNvGraphicFramePr>
            <a:graphicFrameLocks noChangeAspect="1"/>
          </p:cNvGraphicFramePr>
          <p:nvPr/>
        </p:nvGraphicFramePr>
        <p:xfrm>
          <a:off x="469900" y="1985963"/>
          <a:ext cx="8383588" cy="1666875"/>
        </p:xfrm>
        <a:graphic>
          <a:graphicData uri="http://schemas.openxmlformats.org/presentationml/2006/ole">
            <mc:AlternateContent xmlns:mc="http://schemas.openxmlformats.org/markup-compatibility/2006">
              <mc:Choice xmlns:v="urn:schemas-microsoft-com:vml" Requires="v">
                <p:oleObj spid="_x0000_s96264" name="Picture" r:id="rId3" imgW="5315996" imgH="952437" progId="Word.Picture.8">
                  <p:embed/>
                </p:oleObj>
              </mc:Choice>
              <mc:Fallback>
                <p:oleObj name="Picture" r:id="rId3" imgW="5315996" imgH="952437"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900" y="1985963"/>
                        <a:ext cx="8383588"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6260" name="Rectangle 4">
            <a:extLst>
              <a:ext uri="{FF2B5EF4-FFF2-40B4-BE49-F238E27FC236}">
                <a16:creationId xmlns:a16="http://schemas.microsoft.com/office/drawing/2014/main" id="{03420346-1619-439E-A090-1584BB0D130E}"/>
              </a:ext>
            </a:extLst>
          </p:cNvPr>
          <p:cNvSpPr>
            <a:spLocks noChangeArrowheads="1"/>
          </p:cNvSpPr>
          <p:nvPr/>
        </p:nvSpPr>
        <p:spPr bwMode="auto">
          <a:xfrm>
            <a:off x="0" y="1384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96261" name="Rectangle 5">
            <a:extLst>
              <a:ext uri="{FF2B5EF4-FFF2-40B4-BE49-F238E27FC236}">
                <a16:creationId xmlns:a16="http://schemas.microsoft.com/office/drawing/2014/main" id="{AADAD577-AF7F-4F27-A0F6-DCEF700B544E}"/>
              </a:ext>
            </a:extLst>
          </p:cNvPr>
          <p:cNvSpPr>
            <a:spLocks noChangeArrowheads="1"/>
          </p:cNvSpPr>
          <p:nvPr/>
        </p:nvSpPr>
        <p:spPr bwMode="auto">
          <a:xfrm>
            <a:off x="650875" y="4854575"/>
            <a:ext cx="7510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800">
                <a:latin typeface="楷体_GB2312" pitchFamily="49" charset="-122"/>
              </a:rPr>
              <a:t>图</a:t>
            </a:r>
            <a:r>
              <a:rPr kumimoji="1" lang="en-US" altLang="zh-CN" sz="2800">
                <a:latin typeface="楷体_GB2312" pitchFamily="49" charset="-122"/>
              </a:rPr>
              <a:t>3.13 </a:t>
            </a:r>
            <a:r>
              <a:rPr kumimoji="1" lang="zh-CN" altLang="en-US" sz="2800">
                <a:latin typeface="楷体_GB2312" pitchFamily="49" charset="-122"/>
              </a:rPr>
              <a:t>识别十六进制无符号整数的状态转换图</a:t>
            </a:r>
          </a:p>
        </p:txBody>
      </p:sp>
      <p:sp>
        <p:nvSpPr>
          <p:cNvPr id="96262" name="灯片编号占位符 5">
            <a:extLst>
              <a:ext uri="{FF2B5EF4-FFF2-40B4-BE49-F238E27FC236}">
                <a16:creationId xmlns:a16="http://schemas.microsoft.com/office/drawing/2014/main" id="{EB5721DE-D606-4955-B625-3A915BFF983A}"/>
              </a:ext>
            </a:extLst>
          </p:cNvPr>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r" eaLnBrk="1" hangingPunct="1">
              <a:spcBef>
                <a:spcPct val="0"/>
              </a:spcBef>
              <a:buClrTx/>
              <a:buSzTx/>
              <a:buFontTx/>
              <a:buNone/>
            </a:pPr>
            <a:fld id="{CAF01B8B-BD5C-40BD-B3F3-D034F1959E17}" type="slidenum">
              <a:rPr lang="en-US" altLang="zh-CN" sz="1400" b="0">
                <a:ea typeface="宋体" panose="02010600030101010101" pitchFamily="2" charset="-122"/>
              </a:rPr>
              <a:pPr algn="r" eaLnBrk="1" hangingPunct="1">
                <a:spcBef>
                  <a:spcPct val="0"/>
                </a:spcBef>
                <a:buClrTx/>
                <a:buSzTx/>
                <a:buFontTx/>
                <a:buNone/>
              </a:pPr>
              <a:t>89</a:t>
            </a:fld>
            <a:endParaRPr lang="en-US" altLang="zh-CN" sz="1400" b="0">
              <a:ea typeface="宋体" panose="02010600030101010101" pitchFamily="2" charset="-122"/>
            </a:endParaRPr>
          </a:p>
        </p:txBody>
      </p:sp>
      <p:sp>
        <p:nvSpPr>
          <p:cNvPr id="96263" name="矩形 1">
            <a:extLst>
              <a:ext uri="{FF2B5EF4-FFF2-40B4-BE49-F238E27FC236}">
                <a16:creationId xmlns:a16="http://schemas.microsoft.com/office/drawing/2014/main" id="{788C8896-0DE7-4523-B4EE-8806D5B494C7}"/>
              </a:ext>
            </a:extLst>
          </p:cNvPr>
          <p:cNvSpPr>
            <a:spLocks noChangeArrowheads="1"/>
          </p:cNvSpPr>
          <p:nvPr/>
        </p:nvSpPr>
        <p:spPr bwMode="auto">
          <a:xfrm>
            <a:off x="971550" y="3805238"/>
            <a:ext cx="6624638"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lnSpc>
                <a:spcPct val="120000"/>
              </a:lnSpc>
              <a:spcBef>
                <a:spcPct val="0"/>
              </a:spcBef>
              <a:buClrTx/>
              <a:buSzTx/>
              <a:buFont typeface="Wingdings" panose="05000000000000000000" pitchFamily="2" charset="2"/>
              <a:buNone/>
            </a:pPr>
            <a:r>
              <a:rPr lang="zh-CN" altLang="en-US" sz="2400" b="0">
                <a:latin typeface="Times New Roman" panose="02020603050405020304" pitchFamily="18" charset="0"/>
                <a:ea typeface="宋体" panose="02010600030101010101" pitchFamily="2" charset="-122"/>
              </a:rPr>
              <a:t>十六进制数</a:t>
            </a:r>
            <a:r>
              <a:rPr lang="en-US" altLang="zh-CN" sz="2400" b="0">
                <a:latin typeface="Times New Roman" panose="02020603050405020304" pitchFamily="18" charset="0"/>
                <a:ea typeface="宋体" panose="02010600030101010101" pitchFamily="2" charset="-122"/>
              </a:rPr>
              <a:t>: hex→0x(0|1|...|9|a|...|f)(0|...|9|a|...|f )</a:t>
            </a:r>
            <a:r>
              <a:rPr lang="en-US" altLang="zh-CN" b="0" baseline="30000">
                <a:latin typeface="Times New Roman" panose="02020603050405020304" pitchFamily="18" charset="0"/>
                <a:ea typeface="宋体" panose="02010600030101010101" pitchFamily="2" charset="-122"/>
              </a:rPr>
              <a:t>*</a:t>
            </a:r>
            <a:endParaRPr lang="en-US" altLang="zh-CN" sz="2400" b="0">
              <a:latin typeface="Times New Roman" panose="02020603050405020304" pitchFamily="18" charset="0"/>
              <a:ea typeface="宋体" panose="02010600030101010101" pitchFamily="2" charset="-12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A9578DC8-D308-4B9F-BF16-4C1376529DC8}"/>
              </a:ext>
            </a:extLst>
          </p:cNvPr>
          <p:cNvSpPr>
            <a:spLocks noGrp="1"/>
          </p:cNvSpPr>
          <p:nvPr>
            <p:ph type="dt" sz="quarter" idx="10"/>
          </p:nvPr>
        </p:nvSpPr>
        <p:spPr>
          <a:xfrm>
            <a:off x="457200" y="6245225"/>
            <a:ext cx="2133600" cy="476250"/>
          </a:xfrm>
          <a:ln>
            <a:miter lim="800000"/>
            <a:headEnd/>
            <a:tailEnd/>
          </a:ln>
        </p:spPr>
        <p:txBody>
          <a:bodyPr anchor="t"/>
          <a:lstStyle/>
          <a:p>
            <a:pPr>
              <a:defRPr/>
            </a:pPr>
            <a:fld id="{F15813EC-F42E-407F-B999-DEC0FB044F5A}" type="datetime1">
              <a:rPr lang="zh-CN" altLang="en-US">
                <a:latin typeface="+mn-lt"/>
              </a:rPr>
              <a:pPr>
                <a:defRPr/>
              </a:pPr>
              <a:t>2020/12/14</a:t>
            </a:fld>
            <a:endParaRPr lang="en-US" altLang="zh-CN">
              <a:latin typeface="+mn-lt"/>
            </a:endParaRPr>
          </a:p>
        </p:txBody>
      </p:sp>
      <p:sp>
        <p:nvSpPr>
          <p:cNvPr id="13315" name="灯片编号占位符 5">
            <a:extLst>
              <a:ext uri="{FF2B5EF4-FFF2-40B4-BE49-F238E27FC236}">
                <a16:creationId xmlns:a16="http://schemas.microsoft.com/office/drawing/2014/main" id="{5CA6C2EF-8CD9-479B-9A8E-8C3257B4AC2B}"/>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AA4B218-20B2-49B8-A5E4-A6FB175C92DB}" type="slidenum">
              <a:rPr lang="en-US" altLang="zh-CN" sz="1400" b="0">
                <a:ea typeface="宋体" panose="02010600030101010101" pitchFamily="2" charset="-122"/>
              </a:rPr>
              <a:pPr>
                <a:spcBef>
                  <a:spcPct val="0"/>
                </a:spcBef>
                <a:buClrTx/>
                <a:buSzTx/>
                <a:buFontTx/>
                <a:buNone/>
              </a:pPr>
              <a:t>9</a:t>
            </a:fld>
            <a:endParaRPr lang="en-US" altLang="zh-CN" sz="1400" b="0">
              <a:ea typeface="宋体" panose="02010600030101010101" pitchFamily="2" charset="-122"/>
            </a:endParaRPr>
          </a:p>
        </p:txBody>
      </p:sp>
      <p:sp>
        <p:nvSpPr>
          <p:cNvPr id="13316" name="Rectangle 2">
            <a:extLst>
              <a:ext uri="{FF2B5EF4-FFF2-40B4-BE49-F238E27FC236}">
                <a16:creationId xmlns:a16="http://schemas.microsoft.com/office/drawing/2014/main" id="{8C20183A-B998-4BC4-9B46-5BA2F4BEB483}"/>
              </a:ext>
            </a:extLst>
          </p:cNvPr>
          <p:cNvSpPr>
            <a:spLocks noGrp="1" noChangeArrowheads="1"/>
          </p:cNvSpPr>
          <p:nvPr>
            <p:ph type="title" idx="4294967295"/>
          </p:nvPr>
        </p:nvSpPr>
        <p:spPr>
          <a:xfrm>
            <a:off x="971550" y="115888"/>
            <a:ext cx="7993063" cy="1223962"/>
          </a:xfrm>
          <a:noFill/>
        </p:spPr>
        <p:txBody>
          <a:bodyPr lIns="92075" tIns="46038" rIns="92075" bIns="46038" anchor="ctr"/>
          <a:lstStyle/>
          <a:p>
            <a:pPr eaLnBrk="1" hangingPunct="1"/>
            <a:r>
              <a:rPr lang="zh-CN" altLang="en-US" sz="3600">
                <a:latin typeface="Times New Roman" panose="02020603050405020304" pitchFamily="18" charset="0"/>
              </a:rPr>
              <a:t>例</a:t>
            </a:r>
            <a:r>
              <a:rPr lang="en-US" altLang="zh-CN" sz="3600">
                <a:latin typeface="Times New Roman" panose="02020603050405020304" pitchFamily="18" charset="0"/>
              </a:rPr>
              <a:t>3.1 </a:t>
            </a:r>
            <a:r>
              <a:rPr kumimoji="1" lang="zh-CN" altLang="en-US" sz="3600">
                <a:latin typeface="Times New Roman" panose="02020603050405020304" pitchFamily="18" charset="0"/>
              </a:rPr>
              <a:t>语句</a:t>
            </a:r>
            <a:r>
              <a:rPr kumimoji="1" lang="en-US" altLang="zh-CN" sz="3600">
                <a:latin typeface="Times New Roman" panose="02020603050405020304" pitchFamily="18" charset="0"/>
              </a:rPr>
              <a:t>if count&gt;7 then result := 3.14;</a:t>
            </a:r>
            <a:br>
              <a:rPr kumimoji="1" lang="en-US" altLang="zh-CN" sz="3600">
                <a:latin typeface="Times New Roman" panose="02020603050405020304" pitchFamily="18" charset="0"/>
              </a:rPr>
            </a:br>
            <a:r>
              <a:rPr kumimoji="1" lang="zh-CN" altLang="en-US" sz="3600">
                <a:latin typeface="Times New Roman" panose="02020603050405020304" pitchFamily="18" charset="0"/>
              </a:rPr>
              <a:t>的</a:t>
            </a:r>
            <a:r>
              <a:rPr lang="zh-CN" altLang="en-US" sz="3600">
                <a:latin typeface="Times New Roman" panose="02020603050405020304" pitchFamily="18" charset="0"/>
              </a:rPr>
              <a:t>单词符号序列</a:t>
            </a:r>
          </a:p>
        </p:txBody>
      </p:sp>
      <p:sp>
        <p:nvSpPr>
          <p:cNvPr id="1056771" name="Rectangle 3">
            <a:extLst>
              <a:ext uri="{FF2B5EF4-FFF2-40B4-BE49-F238E27FC236}">
                <a16:creationId xmlns:a16="http://schemas.microsoft.com/office/drawing/2014/main" id="{F2AA5FAE-71E2-49C3-AD27-21DEF75D38F4}"/>
              </a:ext>
            </a:extLst>
          </p:cNvPr>
          <p:cNvSpPr>
            <a:spLocks noGrp="1" noChangeArrowheads="1"/>
          </p:cNvSpPr>
          <p:nvPr>
            <p:ph type="body" idx="4294967295"/>
          </p:nvPr>
        </p:nvSpPr>
        <p:spPr>
          <a:xfrm>
            <a:off x="152400" y="1520825"/>
            <a:ext cx="8458200" cy="4645025"/>
          </a:xfrm>
          <a:noFill/>
        </p:spPr>
        <p:txBody>
          <a:bodyPr lIns="92075" tIns="46038" rIns="92075" bIns="46038"/>
          <a:lstStyle/>
          <a:p>
            <a:pPr marL="190500" lvl="1" indent="3175" eaLnBrk="1" hangingPunct="1">
              <a:buFont typeface="Wingdings" panose="05000000000000000000" pitchFamily="2" charset="2"/>
              <a:buNone/>
            </a:pPr>
            <a:r>
              <a:rPr lang="en-US" altLang="zh-CN">
                <a:latin typeface="楷体_GB2312" pitchFamily="49" charset="-122"/>
              </a:rPr>
              <a:t>(IF</a:t>
            </a:r>
            <a:r>
              <a:rPr lang="zh-CN" altLang="en-US">
                <a:latin typeface="楷体_GB2312" pitchFamily="49" charset="-122"/>
              </a:rPr>
              <a:t>，</a:t>
            </a:r>
            <a:r>
              <a:rPr lang="en-US" altLang="zh-CN">
                <a:latin typeface="楷体_GB2312" pitchFamily="49" charset="-122"/>
              </a:rPr>
              <a:t>0)</a:t>
            </a:r>
          </a:p>
          <a:p>
            <a:pPr marL="190500" lvl="1" indent="3175" eaLnBrk="1" hangingPunct="1">
              <a:buFont typeface="Wingdings" panose="05000000000000000000" pitchFamily="2" charset="2"/>
              <a:buNone/>
            </a:pPr>
            <a:r>
              <a:rPr lang="en-US" altLang="zh-CN">
                <a:latin typeface="楷体_GB2312" pitchFamily="49" charset="-122"/>
              </a:rPr>
              <a:t>(ID</a:t>
            </a:r>
            <a:r>
              <a:rPr lang="zh-CN" altLang="en-US">
                <a:latin typeface="楷体_GB2312" pitchFamily="49" charset="-122"/>
              </a:rPr>
              <a:t>，</a:t>
            </a:r>
            <a:r>
              <a:rPr lang="zh-CN" altLang="en-US">
                <a:solidFill>
                  <a:srgbClr val="FF0000"/>
                </a:solidFill>
                <a:latin typeface="楷体_GB2312" pitchFamily="49" charset="-122"/>
              </a:rPr>
              <a:t>指向</a:t>
            </a:r>
            <a:r>
              <a:rPr lang="en-US" altLang="zh-CN">
                <a:solidFill>
                  <a:srgbClr val="FF0000"/>
                </a:solidFill>
                <a:latin typeface="楷体_GB2312" pitchFamily="49" charset="-122"/>
              </a:rPr>
              <a:t>count </a:t>
            </a:r>
            <a:r>
              <a:rPr lang="zh-CN" altLang="en-US">
                <a:solidFill>
                  <a:srgbClr val="FF0000"/>
                </a:solidFill>
                <a:latin typeface="楷体_GB2312" pitchFamily="49" charset="-122"/>
              </a:rPr>
              <a:t>的符号表入口</a:t>
            </a:r>
            <a:r>
              <a:rPr lang="en-US" altLang="zh-CN">
                <a:latin typeface="楷体_GB2312" pitchFamily="49" charset="-122"/>
              </a:rPr>
              <a:t>)</a:t>
            </a:r>
          </a:p>
          <a:p>
            <a:pPr marL="190500" lvl="1" indent="3175" eaLnBrk="1" hangingPunct="1">
              <a:buFont typeface="Wingdings" panose="05000000000000000000" pitchFamily="2" charset="2"/>
              <a:buNone/>
            </a:pPr>
            <a:r>
              <a:rPr lang="en-US" altLang="zh-CN">
                <a:latin typeface="楷体_GB2312" pitchFamily="49" charset="-122"/>
              </a:rPr>
              <a:t>(GT</a:t>
            </a:r>
            <a:r>
              <a:rPr lang="zh-CN" altLang="en-US">
                <a:latin typeface="楷体_GB2312" pitchFamily="49" charset="-122"/>
              </a:rPr>
              <a:t>，</a:t>
            </a:r>
            <a:r>
              <a:rPr lang="en-US" altLang="zh-CN">
                <a:latin typeface="楷体_GB2312" pitchFamily="49" charset="-122"/>
              </a:rPr>
              <a:t>0)</a:t>
            </a:r>
          </a:p>
          <a:p>
            <a:pPr marL="190500" lvl="1" indent="3175" eaLnBrk="1" hangingPunct="1">
              <a:buFont typeface="Wingdings" panose="05000000000000000000" pitchFamily="2" charset="2"/>
              <a:buNone/>
            </a:pPr>
            <a:r>
              <a:rPr lang="en-US" altLang="zh-CN">
                <a:latin typeface="楷体_GB2312" pitchFamily="49" charset="-122"/>
              </a:rPr>
              <a:t>(INT</a:t>
            </a:r>
            <a:r>
              <a:rPr lang="zh-CN" altLang="en-US">
                <a:latin typeface="楷体_GB2312" pitchFamily="49" charset="-122"/>
              </a:rPr>
              <a:t>，</a:t>
            </a:r>
            <a:r>
              <a:rPr lang="en-US" altLang="zh-CN">
                <a:latin typeface="楷体_GB2312" pitchFamily="49" charset="-122"/>
              </a:rPr>
              <a:t>7)</a:t>
            </a:r>
          </a:p>
          <a:p>
            <a:pPr marL="190500" lvl="1" indent="3175" eaLnBrk="1" hangingPunct="1">
              <a:buFont typeface="Wingdings" panose="05000000000000000000" pitchFamily="2" charset="2"/>
              <a:buNone/>
            </a:pPr>
            <a:r>
              <a:rPr lang="en-US" altLang="zh-CN">
                <a:latin typeface="楷体_GB2312" pitchFamily="49" charset="-122"/>
              </a:rPr>
              <a:t>(THEN</a:t>
            </a:r>
            <a:r>
              <a:rPr lang="zh-CN" altLang="en-US">
                <a:latin typeface="楷体_GB2312" pitchFamily="49" charset="-122"/>
              </a:rPr>
              <a:t>，</a:t>
            </a:r>
            <a:r>
              <a:rPr lang="en-US" altLang="zh-CN">
                <a:latin typeface="楷体_GB2312" pitchFamily="49" charset="-122"/>
              </a:rPr>
              <a:t>0)</a:t>
            </a:r>
          </a:p>
          <a:p>
            <a:pPr marL="190500" lvl="1" indent="3175" eaLnBrk="1" hangingPunct="1">
              <a:buFont typeface="Wingdings" panose="05000000000000000000" pitchFamily="2" charset="2"/>
              <a:buNone/>
            </a:pPr>
            <a:r>
              <a:rPr lang="en-US" altLang="zh-CN">
                <a:latin typeface="楷体_GB2312" pitchFamily="49" charset="-122"/>
              </a:rPr>
              <a:t>(ID</a:t>
            </a:r>
            <a:r>
              <a:rPr lang="zh-CN" altLang="en-US">
                <a:latin typeface="楷体_GB2312" pitchFamily="49" charset="-122"/>
              </a:rPr>
              <a:t>，</a:t>
            </a:r>
            <a:r>
              <a:rPr lang="zh-CN" altLang="en-US">
                <a:solidFill>
                  <a:srgbClr val="FF0000"/>
                </a:solidFill>
                <a:latin typeface="楷体_GB2312" pitchFamily="49" charset="-122"/>
              </a:rPr>
              <a:t>指向</a:t>
            </a:r>
            <a:r>
              <a:rPr lang="en-US" altLang="zh-CN">
                <a:solidFill>
                  <a:srgbClr val="FF0000"/>
                </a:solidFill>
                <a:latin typeface="楷体_GB2312" pitchFamily="49" charset="-122"/>
              </a:rPr>
              <a:t>result</a:t>
            </a:r>
            <a:r>
              <a:rPr lang="zh-CN" altLang="en-US">
                <a:solidFill>
                  <a:srgbClr val="FF0000"/>
                </a:solidFill>
                <a:latin typeface="楷体_GB2312" pitchFamily="49" charset="-122"/>
              </a:rPr>
              <a:t>的符号表入口</a:t>
            </a:r>
            <a:r>
              <a:rPr lang="en-US" altLang="zh-CN">
                <a:latin typeface="楷体_GB2312" pitchFamily="49" charset="-122"/>
              </a:rPr>
              <a:t>)</a:t>
            </a:r>
          </a:p>
          <a:p>
            <a:pPr marL="190500" lvl="1" indent="3175" eaLnBrk="1" hangingPunct="1">
              <a:buFont typeface="Wingdings" panose="05000000000000000000" pitchFamily="2" charset="2"/>
              <a:buNone/>
            </a:pPr>
            <a:r>
              <a:rPr lang="en-US" altLang="zh-CN">
                <a:latin typeface="楷体_GB2312" pitchFamily="49" charset="-122"/>
              </a:rPr>
              <a:t>(ASSIGN</a:t>
            </a:r>
            <a:r>
              <a:rPr lang="zh-CN" altLang="en-US">
                <a:latin typeface="楷体_GB2312" pitchFamily="49" charset="-122"/>
              </a:rPr>
              <a:t>，</a:t>
            </a:r>
            <a:r>
              <a:rPr lang="en-US" altLang="zh-CN">
                <a:latin typeface="楷体_GB2312" pitchFamily="49" charset="-122"/>
              </a:rPr>
              <a:t>0)</a:t>
            </a:r>
          </a:p>
          <a:p>
            <a:pPr marL="190500" lvl="1" indent="3175" eaLnBrk="1" hangingPunct="1">
              <a:buFont typeface="Wingdings" panose="05000000000000000000" pitchFamily="2" charset="2"/>
              <a:buNone/>
            </a:pPr>
            <a:r>
              <a:rPr lang="en-US" altLang="zh-CN">
                <a:latin typeface="楷体_GB2312" pitchFamily="49" charset="-122"/>
              </a:rPr>
              <a:t>(REAL</a:t>
            </a:r>
            <a:r>
              <a:rPr lang="zh-CN" altLang="en-US">
                <a:latin typeface="楷体_GB2312" pitchFamily="49" charset="-122"/>
              </a:rPr>
              <a:t>，</a:t>
            </a:r>
            <a:r>
              <a:rPr lang="en-US" altLang="zh-CN">
                <a:latin typeface="楷体_GB2312" pitchFamily="49" charset="-122"/>
              </a:rPr>
              <a:t>3.14)</a:t>
            </a:r>
          </a:p>
          <a:p>
            <a:pPr marL="190500" lvl="1" indent="3175" eaLnBrk="1" hangingPunct="1">
              <a:buFont typeface="Wingdings" panose="05000000000000000000" pitchFamily="2" charset="2"/>
              <a:buNone/>
            </a:pPr>
            <a:r>
              <a:rPr lang="en-US" altLang="zh-CN">
                <a:latin typeface="楷体_GB2312" pitchFamily="49" charset="-122"/>
              </a:rPr>
              <a:t>(SEMIC</a:t>
            </a:r>
            <a:r>
              <a:rPr lang="zh-CN" altLang="en-US">
                <a:latin typeface="楷体_GB2312" pitchFamily="49" charset="-122"/>
              </a:rPr>
              <a:t>，</a:t>
            </a:r>
            <a:r>
              <a:rPr lang="en-US" altLang="zh-CN">
                <a:latin typeface="楷体_GB2312" pitchFamily="49" charset="-122"/>
              </a:rPr>
              <a:t>0) </a:t>
            </a:r>
          </a:p>
        </p:txBody>
      </p:sp>
      <p:sp>
        <p:nvSpPr>
          <p:cNvPr id="3" name="圆角矩形标注 2">
            <a:extLst>
              <a:ext uri="{FF2B5EF4-FFF2-40B4-BE49-F238E27FC236}">
                <a16:creationId xmlns:a16="http://schemas.microsoft.com/office/drawing/2014/main" id="{26DA92DC-EC28-4B5C-86C6-9E327400957F}"/>
              </a:ext>
            </a:extLst>
          </p:cNvPr>
          <p:cNvSpPr>
            <a:spLocks noChangeArrowheads="1"/>
          </p:cNvSpPr>
          <p:nvPr/>
        </p:nvSpPr>
        <p:spPr bwMode="auto">
          <a:xfrm>
            <a:off x="5508625" y="1844675"/>
            <a:ext cx="3455988" cy="3600450"/>
          </a:xfrm>
          <a:prstGeom prst="wedgeRoundRectCallout">
            <a:avLst>
              <a:gd name="adj1" fmla="val -18968"/>
              <a:gd name="adj2" fmla="val 49565"/>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IF: if</a:t>
            </a:r>
            <a:r>
              <a:rPr lang="zh-CN" altLang="en-US" sz="2600" b="0">
                <a:ea typeface="宋体" panose="02010600030101010101" pitchFamily="2" charset="-122"/>
              </a:rPr>
              <a:t>的宏</a:t>
            </a:r>
            <a:endParaRPr lang="en-US" altLang="zh-CN" sz="2600" b="0">
              <a:ea typeface="宋体" panose="02010600030101010101" pitchFamily="2" charset="-122"/>
            </a:endParaRPr>
          </a:p>
          <a:p>
            <a:pPr eaLnBrk="1" hangingPunct="1">
              <a:spcBef>
                <a:spcPct val="0"/>
              </a:spcBef>
              <a:buClrTx/>
              <a:buSzTx/>
              <a:buFontTx/>
              <a:buNone/>
            </a:pPr>
            <a:r>
              <a:rPr lang="en-US" altLang="zh-CN" sz="2600" b="0">
                <a:ea typeface="宋体" panose="02010600030101010101" pitchFamily="2" charset="-122"/>
              </a:rPr>
              <a:t>ID: </a:t>
            </a:r>
            <a:r>
              <a:rPr lang="zh-CN" altLang="en-US" sz="2600" b="0">
                <a:ea typeface="宋体" panose="02010600030101010101" pitchFamily="2" charset="-122"/>
              </a:rPr>
              <a:t>标识符的宏</a:t>
            </a:r>
            <a:endParaRPr lang="en-US" altLang="zh-CN" sz="2600" b="0">
              <a:ea typeface="宋体" panose="02010600030101010101" pitchFamily="2" charset="-122"/>
            </a:endParaRPr>
          </a:p>
          <a:p>
            <a:pPr eaLnBrk="1" hangingPunct="1">
              <a:spcBef>
                <a:spcPct val="0"/>
              </a:spcBef>
              <a:buClrTx/>
              <a:buSzTx/>
              <a:buFontTx/>
              <a:buNone/>
            </a:pPr>
            <a:r>
              <a:rPr lang="en-US" altLang="zh-CN" sz="2600" b="0">
                <a:ea typeface="宋体" panose="02010600030101010101" pitchFamily="2" charset="-122"/>
              </a:rPr>
              <a:t>INT: </a:t>
            </a:r>
            <a:r>
              <a:rPr lang="zh-CN" altLang="en-US" sz="2600" b="0">
                <a:ea typeface="宋体" panose="02010600030101010101" pitchFamily="2" charset="-122"/>
              </a:rPr>
              <a:t>整数的宏</a:t>
            </a:r>
            <a:endParaRPr lang="en-US" altLang="zh-CN" sz="2600" b="0">
              <a:ea typeface="宋体" panose="02010600030101010101" pitchFamily="2" charset="-122"/>
            </a:endParaRPr>
          </a:p>
          <a:p>
            <a:pPr eaLnBrk="1" hangingPunct="1">
              <a:spcBef>
                <a:spcPct val="0"/>
              </a:spcBef>
              <a:buClrTx/>
              <a:buSzTx/>
              <a:buFontTx/>
              <a:buNone/>
            </a:pPr>
            <a:r>
              <a:rPr lang="en-US" altLang="zh-CN" sz="2600" b="0">
                <a:ea typeface="宋体" panose="02010600030101010101" pitchFamily="2" charset="-122"/>
              </a:rPr>
              <a:t>GT: &gt;</a:t>
            </a:r>
            <a:r>
              <a:rPr lang="zh-CN" altLang="en-US" sz="2600" b="0">
                <a:ea typeface="宋体" panose="02010600030101010101" pitchFamily="2" charset="-122"/>
              </a:rPr>
              <a:t>的宏</a:t>
            </a:r>
            <a:endParaRPr lang="en-US" altLang="zh-CN" sz="2600" b="0">
              <a:ea typeface="宋体" panose="02010600030101010101" pitchFamily="2" charset="-122"/>
            </a:endParaRPr>
          </a:p>
          <a:p>
            <a:pPr eaLnBrk="1" hangingPunct="1">
              <a:spcBef>
                <a:spcPct val="0"/>
              </a:spcBef>
              <a:buClrTx/>
              <a:buSzTx/>
              <a:buFontTx/>
              <a:buNone/>
            </a:pPr>
            <a:r>
              <a:rPr lang="en-US" altLang="zh-CN" sz="2600" b="0">
                <a:ea typeface="宋体" panose="02010600030101010101" pitchFamily="2" charset="-122"/>
              </a:rPr>
              <a:t>THEN: then</a:t>
            </a:r>
            <a:r>
              <a:rPr lang="zh-CN" altLang="en-US" sz="2600" b="0">
                <a:ea typeface="宋体" panose="02010600030101010101" pitchFamily="2" charset="-122"/>
              </a:rPr>
              <a:t>的宏</a:t>
            </a:r>
            <a:endParaRPr lang="en-US" altLang="zh-CN" sz="2600" b="0">
              <a:ea typeface="宋体" panose="02010600030101010101" pitchFamily="2" charset="-122"/>
            </a:endParaRPr>
          </a:p>
          <a:p>
            <a:pPr eaLnBrk="1" hangingPunct="1">
              <a:spcBef>
                <a:spcPct val="0"/>
              </a:spcBef>
              <a:buClrTx/>
              <a:buSzTx/>
              <a:buFontTx/>
              <a:buNone/>
            </a:pPr>
            <a:r>
              <a:rPr lang="en-US" altLang="zh-CN" sz="2600" b="0">
                <a:ea typeface="宋体" panose="02010600030101010101" pitchFamily="2" charset="-122"/>
              </a:rPr>
              <a:t>ASSIGN: := </a:t>
            </a:r>
            <a:r>
              <a:rPr lang="zh-CN" altLang="en-US" sz="2600" b="0">
                <a:ea typeface="宋体" panose="02010600030101010101" pitchFamily="2" charset="-122"/>
              </a:rPr>
              <a:t>的宏</a:t>
            </a:r>
            <a:endParaRPr lang="en-US" altLang="zh-CN" sz="2600" b="0">
              <a:ea typeface="宋体" panose="02010600030101010101" pitchFamily="2" charset="-122"/>
            </a:endParaRPr>
          </a:p>
          <a:p>
            <a:pPr eaLnBrk="1" hangingPunct="1">
              <a:spcBef>
                <a:spcPct val="0"/>
              </a:spcBef>
              <a:buClrTx/>
              <a:buSzTx/>
              <a:buFontTx/>
              <a:buNone/>
            </a:pPr>
            <a:r>
              <a:rPr lang="en-US" altLang="zh-CN" sz="2600" b="0">
                <a:ea typeface="宋体" panose="02010600030101010101" pitchFamily="2" charset="-122"/>
              </a:rPr>
              <a:t>REAL: </a:t>
            </a:r>
            <a:r>
              <a:rPr lang="zh-CN" altLang="en-US" sz="2600" b="0">
                <a:ea typeface="宋体" panose="02010600030101010101" pitchFamily="2" charset="-122"/>
              </a:rPr>
              <a:t>实数的宏</a:t>
            </a:r>
            <a:endParaRPr lang="en-US" altLang="zh-CN" sz="2600" b="0">
              <a:ea typeface="宋体" panose="02010600030101010101" pitchFamily="2" charset="-122"/>
            </a:endParaRPr>
          </a:p>
          <a:p>
            <a:pPr eaLnBrk="1" hangingPunct="1">
              <a:spcBef>
                <a:spcPct val="0"/>
              </a:spcBef>
              <a:buClrTx/>
              <a:buSzTx/>
              <a:buFontTx/>
              <a:buNone/>
            </a:pPr>
            <a:r>
              <a:rPr lang="en-US" altLang="zh-CN" sz="2600" b="0">
                <a:ea typeface="宋体" panose="02010600030101010101" pitchFamily="2" charset="-122"/>
              </a:rPr>
              <a:t>SEMIC: ;</a:t>
            </a:r>
            <a:r>
              <a:rPr lang="zh-CN" altLang="en-US" sz="2600" b="0">
                <a:ea typeface="宋体" panose="02010600030101010101" pitchFamily="2" charset="-122"/>
              </a:rPr>
              <a:t>的宏</a:t>
            </a:r>
            <a:r>
              <a:rPr lang="en-US" altLang="zh-CN" sz="2600" b="0">
                <a:ea typeface="宋体" panose="02010600030101010101" pitchFamily="2" charset="-122"/>
              </a:rPr>
              <a:t> </a:t>
            </a:r>
            <a:endParaRPr lang="zh-CN" altLang="en-US" sz="2600" b="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056771">
                                            <p:txEl>
                                              <p:pRg st="0" end="0"/>
                                            </p:txEl>
                                          </p:spTgt>
                                        </p:tgtEl>
                                        <p:attrNameLst>
                                          <p:attrName>style.visibility</p:attrName>
                                        </p:attrNameLst>
                                      </p:cBhvr>
                                      <p:to>
                                        <p:strVal val="visible"/>
                                      </p:to>
                                    </p:set>
                                    <p:animEffect transition="in" filter="wipe(up)">
                                      <p:cBhvr>
                                        <p:cTn id="12" dur="75"/>
                                        <p:tgtEl>
                                          <p:spTgt spid="105677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056771">
                                            <p:txEl>
                                              <p:pRg st="1" end="1"/>
                                            </p:txEl>
                                          </p:spTgt>
                                        </p:tgtEl>
                                        <p:attrNameLst>
                                          <p:attrName>style.visibility</p:attrName>
                                        </p:attrNameLst>
                                      </p:cBhvr>
                                      <p:to>
                                        <p:strVal val="visible"/>
                                      </p:to>
                                    </p:set>
                                    <p:animEffect transition="in" filter="wipe(up)">
                                      <p:cBhvr>
                                        <p:cTn id="17" dur="75"/>
                                        <p:tgtEl>
                                          <p:spTgt spid="105677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1056771">
                                            <p:txEl>
                                              <p:pRg st="2" end="2"/>
                                            </p:txEl>
                                          </p:spTgt>
                                        </p:tgtEl>
                                        <p:attrNameLst>
                                          <p:attrName>style.visibility</p:attrName>
                                        </p:attrNameLst>
                                      </p:cBhvr>
                                      <p:to>
                                        <p:strVal val="visible"/>
                                      </p:to>
                                    </p:set>
                                    <p:animEffect transition="in" filter="wipe(up)">
                                      <p:cBhvr>
                                        <p:cTn id="22" dur="75"/>
                                        <p:tgtEl>
                                          <p:spTgt spid="105677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1056771">
                                            <p:txEl>
                                              <p:pRg st="3" end="3"/>
                                            </p:txEl>
                                          </p:spTgt>
                                        </p:tgtEl>
                                        <p:attrNameLst>
                                          <p:attrName>style.visibility</p:attrName>
                                        </p:attrNameLst>
                                      </p:cBhvr>
                                      <p:to>
                                        <p:strVal val="visible"/>
                                      </p:to>
                                    </p:set>
                                    <p:animEffect transition="in" filter="wipe(up)">
                                      <p:cBhvr>
                                        <p:cTn id="27" dur="75"/>
                                        <p:tgtEl>
                                          <p:spTgt spid="1056771">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1056771">
                                            <p:txEl>
                                              <p:pRg st="4" end="4"/>
                                            </p:txEl>
                                          </p:spTgt>
                                        </p:tgtEl>
                                        <p:attrNameLst>
                                          <p:attrName>style.visibility</p:attrName>
                                        </p:attrNameLst>
                                      </p:cBhvr>
                                      <p:to>
                                        <p:strVal val="visible"/>
                                      </p:to>
                                    </p:set>
                                    <p:animEffect transition="in" filter="wipe(up)">
                                      <p:cBhvr>
                                        <p:cTn id="32" dur="75"/>
                                        <p:tgtEl>
                                          <p:spTgt spid="1056771">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1056771">
                                            <p:txEl>
                                              <p:pRg st="5" end="5"/>
                                            </p:txEl>
                                          </p:spTgt>
                                        </p:tgtEl>
                                        <p:attrNameLst>
                                          <p:attrName>style.visibility</p:attrName>
                                        </p:attrNameLst>
                                      </p:cBhvr>
                                      <p:to>
                                        <p:strVal val="visible"/>
                                      </p:to>
                                    </p:set>
                                    <p:animEffect transition="in" filter="wipe(up)">
                                      <p:cBhvr>
                                        <p:cTn id="37" dur="75"/>
                                        <p:tgtEl>
                                          <p:spTgt spid="1056771">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1056771">
                                            <p:txEl>
                                              <p:pRg st="6" end="6"/>
                                            </p:txEl>
                                          </p:spTgt>
                                        </p:tgtEl>
                                        <p:attrNameLst>
                                          <p:attrName>style.visibility</p:attrName>
                                        </p:attrNameLst>
                                      </p:cBhvr>
                                      <p:to>
                                        <p:strVal val="visible"/>
                                      </p:to>
                                    </p:set>
                                    <p:animEffect transition="in" filter="wipe(up)">
                                      <p:cBhvr>
                                        <p:cTn id="42" dur="75"/>
                                        <p:tgtEl>
                                          <p:spTgt spid="1056771">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iterate type="lt">
                                    <p:tmPct val="100000"/>
                                  </p:iterate>
                                  <p:childTnLst>
                                    <p:set>
                                      <p:cBhvr>
                                        <p:cTn id="46" dur="1" fill="hold">
                                          <p:stCondLst>
                                            <p:cond delay="0"/>
                                          </p:stCondLst>
                                        </p:cTn>
                                        <p:tgtEl>
                                          <p:spTgt spid="1056771">
                                            <p:txEl>
                                              <p:pRg st="7" end="7"/>
                                            </p:txEl>
                                          </p:spTgt>
                                        </p:tgtEl>
                                        <p:attrNameLst>
                                          <p:attrName>style.visibility</p:attrName>
                                        </p:attrNameLst>
                                      </p:cBhvr>
                                      <p:to>
                                        <p:strVal val="visible"/>
                                      </p:to>
                                    </p:set>
                                    <p:animEffect transition="in" filter="wipe(up)">
                                      <p:cBhvr>
                                        <p:cTn id="47" dur="75"/>
                                        <p:tgtEl>
                                          <p:spTgt spid="1056771">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iterate type="lt">
                                    <p:tmPct val="100000"/>
                                  </p:iterate>
                                  <p:childTnLst>
                                    <p:set>
                                      <p:cBhvr>
                                        <p:cTn id="51" dur="1" fill="hold">
                                          <p:stCondLst>
                                            <p:cond delay="0"/>
                                          </p:stCondLst>
                                        </p:cTn>
                                        <p:tgtEl>
                                          <p:spTgt spid="1056771">
                                            <p:txEl>
                                              <p:pRg st="8" end="8"/>
                                            </p:txEl>
                                          </p:spTgt>
                                        </p:tgtEl>
                                        <p:attrNameLst>
                                          <p:attrName>style.visibility</p:attrName>
                                        </p:attrNameLst>
                                      </p:cBhvr>
                                      <p:to>
                                        <p:strVal val="visible"/>
                                      </p:to>
                                    </p:set>
                                    <p:animEffect transition="in" filter="wipe(up)">
                                      <p:cBhvr>
                                        <p:cTn id="52" dur="75"/>
                                        <p:tgtEl>
                                          <p:spTgt spid="10567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771" grpId="0" build="p" bldLvl="2" autoUpdateAnimBg="0"/>
      <p:bldP spid="3"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F3966602-C82D-4CE0-AF46-C0902EF98E9A}"/>
              </a:ext>
            </a:extLst>
          </p:cNvPr>
          <p:cNvSpPr>
            <a:spLocks noGrp="1" noChangeArrowheads="1"/>
          </p:cNvSpPr>
          <p:nvPr>
            <p:ph type="title"/>
          </p:nvPr>
        </p:nvSpPr>
        <p:spPr>
          <a:xfrm>
            <a:off x="1042988" y="333375"/>
            <a:ext cx="6769100" cy="763588"/>
          </a:xfrm>
          <a:noFill/>
        </p:spPr>
        <p:txBody>
          <a:bodyPr lIns="92075" tIns="46038" rIns="92075" bIns="46038" anchor="ctr"/>
          <a:lstStyle/>
          <a:p>
            <a:pPr eaLnBrk="1" hangingPunct="1"/>
            <a:r>
              <a:rPr lang="zh-CN" altLang="en-US">
                <a:latin typeface="Times New Roman" panose="02020603050405020304" pitchFamily="18" charset="0"/>
              </a:rPr>
              <a:t>识别不同进制数的状态图</a:t>
            </a:r>
          </a:p>
        </p:txBody>
      </p:sp>
      <p:sp>
        <p:nvSpPr>
          <p:cNvPr id="97283" name="Rectangle 3">
            <a:extLst>
              <a:ext uri="{FF2B5EF4-FFF2-40B4-BE49-F238E27FC236}">
                <a16:creationId xmlns:a16="http://schemas.microsoft.com/office/drawing/2014/main" id="{9BDF1BD8-7C45-46A7-A010-AA842494FED9}"/>
              </a:ext>
            </a:extLst>
          </p:cNvPr>
          <p:cNvSpPr>
            <a:spLocks noChangeArrowheads="1"/>
          </p:cNvSpPr>
          <p:nvPr/>
        </p:nvSpPr>
        <p:spPr bwMode="auto">
          <a:xfrm>
            <a:off x="0" y="1384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97284" name="Rectangle 4">
            <a:extLst>
              <a:ext uri="{FF2B5EF4-FFF2-40B4-BE49-F238E27FC236}">
                <a16:creationId xmlns:a16="http://schemas.microsoft.com/office/drawing/2014/main" id="{33ECB0C9-D691-4D78-B7B8-6D6239352473}"/>
              </a:ext>
            </a:extLst>
          </p:cNvPr>
          <p:cNvSpPr>
            <a:spLocks noChangeArrowheads="1"/>
          </p:cNvSpPr>
          <p:nvPr/>
        </p:nvSpPr>
        <p:spPr bwMode="auto">
          <a:xfrm>
            <a:off x="0" y="2244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97285" name="灯片编号占位符 5">
            <a:extLst>
              <a:ext uri="{FF2B5EF4-FFF2-40B4-BE49-F238E27FC236}">
                <a16:creationId xmlns:a16="http://schemas.microsoft.com/office/drawing/2014/main" id="{C8EAD4A9-0091-4F0F-8F90-4234B8ED9BFB}"/>
              </a:ext>
            </a:extLst>
          </p:cNvPr>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r" eaLnBrk="1" hangingPunct="1">
              <a:spcBef>
                <a:spcPct val="0"/>
              </a:spcBef>
              <a:buClrTx/>
              <a:buSzTx/>
              <a:buFontTx/>
              <a:buNone/>
            </a:pPr>
            <a:fld id="{1F20B629-B862-4A74-9840-D785478138EE}" type="slidenum">
              <a:rPr lang="en-US" altLang="zh-CN" sz="1400" b="0">
                <a:ea typeface="宋体" panose="02010600030101010101" pitchFamily="2" charset="-122"/>
              </a:rPr>
              <a:pPr algn="r" eaLnBrk="1" hangingPunct="1">
                <a:spcBef>
                  <a:spcPct val="0"/>
                </a:spcBef>
                <a:buClrTx/>
                <a:buSzTx/>
                <a:buFontTx/>
                <a:buNone/>
              </a:pPr>
              <a:t>90</a:t>
            </a:fld>
            <a:endParaRPr lang="en-US" altLang="zh-CN" sz="1400" b="0">
              <a:ea typeface="宋体" panose="02010600030101010101" pitchFamily="2" charset="-122"/>
            </a:endParaRPr>
          </a:p>
        </p:txBody>
      </p:sp>
      <p:graphicFrame>
        <p:nvGraphicFramePr>
          <p:cNvPr id="97286" name="对象 1">
            <a:extLst>
              <a:ext uri="{FF2B5EF4-FFF2-40B4-BE49-F238E27FC236}">
                <a16:creationId xmlns:a16="http://schemas.microsoft.com/office/drawing/2014/main" id="{21D73B09-B77B-4430-ACE3-43C8EF6169F1}"/>
              </a:ext>
            </a:extLst>
          </p:cNvPr>
          <p:cNvGraphicFramePr>
            <a:graphicFrameLocks noChangeAspect="1"/>
          </p:cNvGraphicFramePr>
          <p:nvPr/>
        </p:nvGraphicFramePr>
        <p:xfrm>
          <a:off x="107950" y="1165225"/>
          <a:ext cx="9036050" cy="1831975"/>
        </p:xfrm>
        <a:graphic>
          <a:graphicData uri="http://schemas.openxmlformats.org/presentationml/2006/ole">
            <mc:AlternateContent xmlns:mc="http://schemas.openxmlformats.org/markup-compatibility/2006">
              <mc:Choice xmlns:v="urn:schemas-microsoft-com:vml" Requires="v">
                <p:oleObj spid="_x0000_s97290" name="Picture" r:id="rId3" imgW="4754576" imgH="864192" progId="Word.Picture.8">
                  <p:embed/>
                </p:oleObj>
              </mc:Choice>
              <mc:Fallback>
                <p:oleObj name="Picture" r:id="rId3" imgW="4754576" imgH="864192" progId="Word.Picture.8">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 y="1165225"/>
                        <a:ext cx="90360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287" name="对象 2">
            <a:extLst>
              <a:ext uri="{FF2B5EF4-FFF2-40B4-BE49-F238E27FC236}">
                <a16:creationId xmlns:a16="http://schemas.microsoft.com/office/drawing/2014/main" id="{3784CE04-DC77-436C-9E9E-0B9A349C3697}"/>
              </a:ext>
            </a:extLst>
          </p:cNvPr>
          <p:cNvGraphicFramePr>
            <a:graphicFrameLocks noChangeAspect="1"/>
          </p:cNvGraphicFramePr>
          <p:nvPr/>
        </p:nvGraphicFramePr>
        <p:xfrm>
          <a:off x="471488" y="2525713"/>
          <a:ext cx="8421687" cy="2703512"/>
        </p:xfrm>
        <a:graphic>
          <a:graphicData uri="http://schemas.openxmlformats.org/presentationml/2006/ole">
            <mc:AlternateContent xmlns:mc="http://schemas.openxmlformats.org/markup-compatibility/2006">
              <mc:Choice xmlns:v="urn:schemas-microsoft-com:vml" Requires="v">
                <p:oleObj spid="_x0000_s97291" name="Picture" r:id="rId5" imgW="4231192" imgH="1221736" progId="Word.Picture.8">
                  <p:embed/>
                </p:oleObj>
              </mc:Choice>
              <mc:Fallback>
                <p:oleObj name="Picture" r:id="rId5" imgW="4231192" imgH="1221736" progId="Word.Picture.8">
                  <p:embed/>
                  <p:pic>
                    <p:nvPicPr>
                      <p:cNvPr id="0"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488" y="2525713"/>
                        <a:ext cx="8421687"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288" name="对象 3">
            <a:extLst>
              <a:ext uri="{FF2B5EF4-FFF2-40B4-BE49-F238E27FC236}">
                <a16:creationId xmlns:a16="http://schemas.microsoft.com/office/drawing/2014/main" id="{30CD70C8-AD6E-4A9C-93C2-8DD8899112F7}"/>
              </a:ext>
            </a:extLst>
          </p:cNvPr>
          <p:cNvGraphicFramePr>
            <a:graphicFrameLocks noChangeAspect="1"/>
          </p:cNvGraphicFramePr>
          <p:nvPr/>
        </p:nvGraphicFramePr>
        <p:xfrm>
          <a:off x="581025" y="4292600"/>
          <a:ext cx="8383588" cy="1666875"/>
        </p:xfrm>
        <a:graphic>
          <a:graphicData uri="http://schemas.openxmlformats.org/presentationml/2006/ole">
            <mc:AlternateContent xmlns:mc="http://schemas.openxmlformats.org/markup-compatibility/2006">
              <mc:Choice xmlns:v="urn:schemas-microsoft-com:vml" Requires="v">
                <p:oleObj spid="_x0000_s97292" name="Picture" r:id="rId7" imgW="5315996" imgH="952437" progId="Word.Picture.8">
                  <p:embed/>
                </p:oleObj>
              </mc:Choice>
              <mc:Fallback>
                <p:oleObj name="Picture" r:id="rId7" imgW="5315996" imgH="952437" progId="Word.Picture.8">
                  <p:embed/>
                  <p:pic>
                    <p:nvPicPr>
                      <p:cNvPr id="0" name="对象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1025" y="4292600"/>
                        <a:ext cx="8383588"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圆角矩形标注 1">
            <a:extLst>
              <a:ext uri="{FF2B5EF4-FFF2-40B4-BE49-F238E27FC236}">
                <a16:creationId xmlns:a16="http://schemas.microsoft.com/office/drawing/2014/main" id="{275FAB05-45BC-4B4D-9719-1BAB76BFC0CA}"/>
              </a:ext>
            </a:extLst>
          </p:cNvPr>
          <p:cNvSpPr>
            <a:spLocks noChangeArrowheads="1"/>
          </p:cNvSpPr>
          <p:nvPr/>
        </p:nvSpPr>
        <p:spPr bwMode="auto">
          <a:xfrm>
            <a:off x="5508625" y="1384300"/>
            <a:ext cx="2016125" cy="676275"/>
          </a:xfrm>
          <a:prstGeom prst="wedgeRoundRectCallout">
            <a:avLst>
              <a:gd name="adj1" fmla="val -20833"/>
              <a:gd name="adj2" fmla="val 62500"/>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600" b="0">
                <a:ea typeface="宋体" panose="02010600030101010101" pitchFamily="2" charset="-122"/>
              </a:rPr>
              <a:t>合并状态图</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32E9E6BE-12F7-4EC4-87C8-1BCD3A607C38}"/>
              </a:ext>
            </a:extLst>
          </p:cNvPr>
          <p:cNvSpPr>
            <a:spLocks noGrp="1" noChangeArrowheads="1"/>
          </p:cNvSpPr>
          <p:nvPr>
            <p:ph type="title"/>
          </p:nvPr>
        </p:nvSpPr>
        <p:spPr>
          <a:xfrm>
            <a:off x="1042988" y="333375"/>
            <a:ext cx="6769100" cy="763588"/>
          </a:xfrm>
          <a:noFill/>
        </p:spPr>
        <p:txBody>
          <a:bodyPr lIns="92075" tIns="46038" rIns="92075" bIns="46038" anchor="ctr"/>
          <a:lstStyle/>
          <a:p>
            <a:pPr eaLnBrk="1" hangingPunct="1"/>
            <a:r>
              <a:rPr lang="zh-CN" altLang="en-US">
                <a:latin typeface="Times New Roman" panose="02020603050405020304" pitchFamily="18" charset="0"/>
              </a:rPr>
              <a:t>识别不同进制数的状态图</a:t>
            </a:r>
          </a:p>
        </p:txBody>
      </p:sp>
      <p:sp>
        <p:nvSpPr>
          <p:cNvPr id="98307" name="Rectangle 3">
            <a:extLst>
              <a:ext uri="{FF2B5EF4-FFF2-40B4-BE49-F238E27FC236}">
                <a16:creationId xmlns:a16="http://schemas.microsoft.com/office/drawing/2014/main" id="{2682E716-78DF-42EC-81A5-4F229C5595AC}"/>
              </a:ext>
            </a:extLst>
          </p:cNvPr>
          <p:cNvSpPr>
            <a:spLocks noChangeArrowheads="1"/>
          </p:cNvSpPr>
          <p:nvPr/>
        </p:nvSpPr>
        <p:spPr bwMode="auto">
          <a:xfrm>
            <a:off x="0" y="1384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98308" name="Rectangle 4">
            <a:extLst>
              <a:ext uri="{FF2B5EF4-FFF2-40B4-BE49-F238E27FC236}">
                <a16:creationId xmlns:a16="http://schemas.microsoft.com/office/drawing/2014/main" id="{9B6A492A-7C9A-4AD7-B6DD-28F7438DB66F}"/>
              </a:ext>
            </a:extLst>
          </p:cNvPr>
          <p:cNvSpPr>
            <a:spLocks noChangeArrowheads="1"/>
          </p:cNvSpPr>
          <p:nvPr/>
        </p:nvSpPr>
        <p:spPr bwMode="auto">
          <a:xfrm>
            <a:off x="0" y="2244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graphicFrame>
        <p:nvGraphicFramePr>
          <p:cNvPr id="98309" name="Object 5">
            <a:extLst>
              <a:ext uri="{FF2B5EF4-FFF2-40B4-BE49-F238E27FC236}">
                <a16:creationId xmlns:a16="http://schemas.microsoft.com/office/drawing/2014/main" id="{DF303439-5E98-4484-BB10-D8685E80415D}"/>
              </a:ext>
            </a:extLst>
          </p:cNvPr>
          <p:cNvGraphicFramePr>
            <a:graphicFrameLocks noChangeAspect="1"/>
          </p:cNvGraphicFramePr>
          <p:nvPr/>
        </p:nvGraphicFramePr>
        <p:xfrm>
          <a:off x="142875" y="1257300"/>
          <a:ext cx="8893175" cy="4476750"/>
        </p:xfrm>
        <a:graphic>
          <a:graphicData uri="http://schemas.openxmlformats.org/presentationml/2006/ole">
            <mc:AlternateContent xmlns:mc="http://schemas.openxmlformats.org/markup-compatibility/2006">
              <mc:Choice xmlns:v="urn:schemas-microsoft-com:vml" Requires="v">
                <p:oleObj spid="_x0000_s98312" name="Picture" r:id="rId3" imgW="5384292" imgH="2699004" progId="Word.Picture.8">
                  <p:embed/>
                </p:oleObj>
              </mc:Choice>
              <mc:Fallback>
                <p:oleObj name="Picture" r:id="rId3" imgW="5384292" imgH="2699004"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5" y="1257300"/>
                        <a:ext cx="8893175" cy="447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8310" name="Rectangle 6">
            <a:extLst>
              <a:ext uri="{FF2B5EF4-FFF2-40B4-BE49-F238E27FC236}">
                <a16:creationId xmlns:a16="http://schemas.microsoft.com/office/drawing/2014/main" id="{FCD8CC60-780A-42D4-9780-9877BC2C257F}"/>
              </a:ext>
            </a:extLst>
          </p:cNvPr>
          <p:cNvSpPr>
            <a:spLocks noChangeArrowheads="1"/>
          </p:cNvSpPr>
          <p:nvPr/>
        </p:nvSpPr>
        <p:spPr bwMode="auto">
          <a:xfrm>
            <a:off x="1484313" y="5984875"/>
            <a:ext cx="6067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000">
                <a:latin typeface="楷体_GB2312" pitchFamily="49" charset="-122"/>
              </a:rPr>
              <a:t>图</a:t>
            </a:r>
            <a:r>
              <a:rPr kumimoji="1" lang="en-US" altLang="zh-CN" sz="2000">
                <a:latin typeface="楷体_GB2312" pitchFamily="49" charset="-122"/>
              </a:rPr>
              <a:t>3.14 </a:t>
            </a:r>
            <a:r>
              <a:rPr kumimoji="1" lang="zh-CN" altLang="en-US" sz="2000">
                <a:latin typeface="楷体_GB2312" pitchFamily="49" charset="-122"/>
              </a:rPr>
              <a:t>识别</a:t>
            </a:r>
            <a:r>
              <a:rPr kumimoji="1" lang="en-US" altLang="zh-CN" sz="2000">
                <a:latin typeface="楷体_GB2312" pitchFamily="49" charset="-122"/>
              </a:rPr>
              <a:t>C</a:t>
            </a:r>
            <a:r>
              <a:rPr kumimoji="1" lang="zh-CN" altLang="en-US" sz="2000">
                <a:latin typeface="楷体_GB2312" pitchFamily="49" charset="-122"/>
              </a:rPr>
              <a:t>语言不同进制无符号整数的状态转换图</a:t>
            </a:r>
          </a:p>
        </p:txBody>
      </p:sp>
      <p:sp>
        <p:nvSpPr>
          <p:cNvPr id="98311" name="灯片编号占位符 5">
            <a:extLst>
              <a:ext uri="{FF2B5EF4-FFF2-40B4-BE49-F238E27FC236}">
                <a16:creationId xmlns:a16="http://schemas.microsoft.com/office/drawing/2014/main" id="{EF3A2312-4855-4783-9CED-6850B7A71F12}"/>
              </a:ext>
            </a:extLst>
          </p:cNvPr>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r" eaLnBrk="1" hangingPunct="1">
              <a:spcBef>
                <a:spcPct val="0"/>
              </a:spcBef>
              <a:buClrTx/>
              <a:buSzTx/>
              <a:buFontTx/>
              <a:buNone/>
            </a:pPr>
            <a:fld id="{1CD93CB9-9807-4DE3-B55B-E7304FF8C786}" type="slidenum">
              <a:rPr lang="en-US" altLang="zh-CN" sz="1400" b="0">
                <a:ea typeface="宋体" panose="02010600030101010101" pitchFamily="2" charset="-122"/>
              </a:rPr>
              <a:pPr algn="r" eaLnBrk="1" hangingPunct="1">
                <a:spcBef>
                  <a:spcPct val="0"/>
                </a:spcBef>
                <a:buClrTx/>
                <a:buSzTx/>
                <a:buFontTx/>
                <a:buNone/>
              </a:pPr>
              <a:t>91</a:t>
            </a:fld>
            <a:endParaRPr lang="en-US" altLang="zh-CN" sz="1400" b="0">
              <a:ea typeface="宋体" panose="02010600030101010101" pitchFamily="2" charset="-122"/>
            </a:endParaRP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266528D-3D18-4D43-B72D-9FA971E0A2CA}"/>
              </a:ext>
            </a:extLst>
          </p:cNvPr>
          <p:cNvSpPr>
            <a:spLocks noGrp="1"/>
          </p:cNvSpPr>
          <p:nvPr>
            <p:ph type="dt" sz="quarter" idx="10"/>
          </p:nvPr>
        </p:nvSpPr>
        <p:spPr>
          <a:xfrm>
            <a:off x="457200" y="6245225"/>
            <a:ext cx="2133600" cy="476250"/>
          </a:xfrm>
          <a:ln>
            <a:miter lim="800000"/>
            <a:headEnd/>
            <a:tailEnd/>
          </a:ln>
        </p:spPr>
        <p:txBody>
          <a:bodyPr anchor="t"/>
          <a:lstStyle/>
          <a:p>
            <a:pPr>
              <a:defRPr/>
            </a:pPr>
            <a:fld id="{6C2D701E-21B5-4B33-B721-321CFB226D95}" type="datetime1">
              <a:rPr lang="zh-CN" altLang="en-US">
                <a:latin typeface="+mn-lt"/>
              </a:rPr>
              <a:pPr>
                <a:defRPr/>
              </a:pPr>
              <a:t>2020/12/14</a:t>
            </a:fld>
            <a:endParaRPr lang="en-US" altLang="zh-CN">
              <a:latin typeface="+mn-lt"/>
            </a:endParaRPr>
          </a:p>
        </p:txBody>
      </p:sp>
      <p:sp>
        <p:nvSpPr>
          <p:cNvPr id="99331" name="灯片编号占位符 5">
            <a:extLst>
              <a:ext uri="{FF2B5EF4-FFF2-40B4-BE49-F238E27FC236}">
                <a16:creationId xmlns:a16="http://schemas.microsoft.com/office/drawing/2014/main" id="{66797197-EA5D-4C9E-BD76-6B54FBB1D0A2}"/>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DD5A337-52AC-4668-BB6C-2232220930E0}" type="slidenum">
              <a:rPr lang="en-US" altLang="zh-CN" sz="1400" b="0">
                <a:ea typeface="宋体" panose="02010600030101010101" pitchFamily="2" charset="-122"/>
              </a:rPr>
              <a:pPr>
                <a:spcBef>
                  <a:spcPct val="0"/>
                </a:spcBef>
                <a:buClrTx/>
                <a:buSzTx/>
                <a:buFontTx/>
                <a:buNone/>
              </a:pPr>
              <a:t>92</a:t>
            </a:fld>
            <a:endParaRPr lang="en-US" altLang="zh-CN" sz="1400" b="0">
              <a:ea typeface="宋体" panose="02010600030101010101" pitchFamily="2" charset="-122"/>
            </a:endParaRPr>
          </a:p>
        </p:txBody>
      </p:sp>
      <p:sp>
        <p:nvSpPr>
          <p:cNvPr id="99332" name="Rectangle 2">
            <a:extLst>
              <a:ext uri="{FF2B5EF4-FFF2-40B4-BE49-F238E27FC236}">
                <a16:creationId xmlns:a16="http://schemas.microsoft.com/office/drawing/2014/main" id="{E23A067C-1BB3-4B16-B757-CB92B33F8BAF}"/>
              </a:ext>
            </a:extLst>
          </p:cNvPr>
          <p:cNvSpPr>
            <a:spLocks noGrp="1" noChangeArrowheads="1"/>
          </p:cNvSpPr>
          <p:nvPr>
            <p:ph type="title" idx="4294967295"/>
          </p:nvPr>
        </p:nvSpPr>
        <p:spPr>
          <a:xfrm>
            <a:off x="1042988" y="260350"/>
            <a:ext cx="7632700" cy="792163"/>
          </a:xfrm>
          <a:noFill/>
        </p:spPr>
        <p:txBody>
          <a:bodyPr lIns="92075" tIns="46038" rIns="92075" bIns="46038" anchor="ctr"/>
          <a:lstStyle/>
          <a:p>
            <a:pPr eaLnBrk="1" hangingPunct="1"/>
            <a:r>
              <a:rPr lang="en-US" altLang="zh-CN" sz="4000">
                <a:latin typeface="Times New Roman" panose="02020603050405020304" pitchFamily="18" charset="0"/>
              </a:rPr>
              <a:t>3.3.2 </a:t>
            </a:r>
            <a:r>
              <a:rPr lang="zh-CN" altLang="en-US" sz="4000"/>
              <a:t>单词识别的状态转换图表示 </a:t>
            </a:r>
          </a:p>
        </p:txBody>
      </p:sp>
      <p:sp>
        <p:nvSpPr>
          <p:cNvPr id="99333" name="Rectangle 3">
            <a:extLst>
              <a:ext uri="{FF2B5EF4-FFF2-40B4-BE49-F238E27FC236}">
                <a16:creationId xmlns:a16="http://schemas.microsoft.com/office/drawing/2014/main" id="{9E3E2C03-2AF4-4B11-ADDA-9C938F0D57B7}"/>
              </a:ext>
            </a:extLst>
          </p:cNvPr>
          <p:cNvSpPr>
            <a:spLocks noGrp="1" noChangeArrowheads="1"/>
          </p:cNvSpPr>
          <p:nvPr>
            <p:ph type="body" idx="4294967295"/>
          </p:nvPr>
        </p:nvSpPr>
        <p:spPr>
          <a:xfrm>
            <a:off x="323850" y="1484313"/>
            <a:ext cx="8686800" cy="4968875"/>
          </a:xfrm>
          <a:noFill/>
        </p:spPr>
        <p:txBody>
          <a:bodyPr lIns="92075" tIns="46038" rIns="92075" bIns="46038"/>
          <a:lstStyle/>
          <a:p>
            <a:pPr eaLnBrk="1" hangingPunct="1"/>
            <a:r>
              <a:rPr lang="en-US" altLang="zh-CN">
                <a:latin typeface="Times New Roman" panose="02020603050405020304" pitchFamily="18" charset="0"/>
              </a:rPr>
              <a:t>&lt;id&gt; → letter &lt;id_left&gt;</a:t>
            </a:r>
          </a:p>
          <a:p>
            <a:pPr eaLnBrk="1" hangingPunct="1"/>
            <a:r>
              <a:rPr lang="en-US" altLang="zh-CN">
                <a:latin typeface="Times New Roman" panose="02020603050405020304" pitchFamily="18" charset="0"/>
              </a:rPr>
              <a:t>&lt;id_left&gt; →ε| letter &lt;id_left&gt; | digit &lt;id_left&gt;</a:t>
            </a:r>
          </a:p>
          <a:p>
            <a:pPr eaLnBrk="1" hangingPunct="1"/>
            <a:r>
              <a:rPr lang="en-US" altLang="zh-CN">
                <a:latin typeface="Times New Roman" panose="02020603050405020304" pitchFamily="18" charset="0"/>
              </a:rPr>
              <a:t>&lt;int&gt; → digit &lt;int_left&gt;</a:t>
            </a:r>
          </a:p>
          <a:p>
            <a:pPr eaLnBrk="1" hangingPunct="1"/>
            <a:r>
              <a:rPr lang="en-US" altLang="zh-CN">
                <a:latin typeface="Times New Roman" panose="02020603050405020304" pitchFamily="18" charset="0"/>
              </a:rPr>
              <a:t>&lt;int_left&gt; →ε| digit &lt;int_left&gt;</a:t>
            </a:r>
          </a:p>
          <a:p>
            <a:pPr eaLnBrk="1" hangingPunct="1"/>
            <a:r>
              <a:rPr lang="en-US" altLang="zh-CN">
                <a:latin typeface="Times New Roman" panose="02020603050405020304" pitchFamily="18" charset="0"/>
              </a:rPr>
              <a:t>&lt;assignment&gt; → :=</a:t>
            </a:r>
          </a:p>
          <a:p>
            <a:pPr eaLnBrk="1" hangingPunct="1"/>
            <a:r>
              <a:rPr lang="en-US" altLang="zh-CN">
                <a:latin typeface="Times New Roman" panose="02020603050405020304" pitchFamily="18" charset="0"/>
              </a:rPr>
              <a:t>&lt;relop&gt; → &lt; | &lt;= | = | &lt; &gt; | &gt; | &gt;=</a:t>
            </a:r>
          </a:p>
          <a:p>
            <a:pPr eaLnBrk="1" hangingPunct="1"/>
            <a:r>
              <a:rPr lang="en-US" altLang="zh-CN">
                <a:latin typeface="Times New Roman" panose="02020603050405020304" pitchFamily="18" charset="0"/>
              </a:rPr>
              <a:t>&lt;op&gt; → + | - | * | / | **</a:t>
            </a:r>
          </a:p>
          <a:p>
            <a:pPr eaLnBrk="1" hangingPunct="1"/>
            <a:r>
              <a:rPr lang="en-US" altLang="zh-CN">
                <a:latin typeface="Times New Roman" panose="02020603050405020304" pitchFamily="18" charset="0"/>
              </a:rPr>
              <a:t>&lt;delimiter&gt; → : | , | ; </a:t>
            </a: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D64678E-C8CA-4940-87A6-6460C631E1F7}"/>
              </a:ext>
            </a:extLst>
          </p:cNvPr>
          <p:cNvSpPr>
            <a:spLocks noGrp="1"/>
          </p:cNvSpPr>
          <p:nvPr>
            <p:ph type="dt" sz="quarter" idx="10"/>
          </p:nvPr>
        </p:nvSpPr>
        <p:spPr>
          <a:xfrm>
            <a:off x="457200" y="6245225"/>
            <a:ext cx="2133600" cy="476250"/>
          </a:xfrm>
          <a:ln>
            <a:miter lim="800000"/>
            <a:headEnd/>
            <a:tailEnd/>
          </a:ln>
        </p:spPr>
        <p:txBody>
          <a:bodyPr anchor="t"/>
          <a:lstStyle/>
          <a:p>
            <a:pPr>
              <a:defRPr/>
            </a:pPr>
            <a:fld id="{564D9988-52CE-4D8F-8DE7-E6F7E872EFA0}" type="datetime1">
              <a:rPr lang="zh-CN" altLang="en-US">
                <a:latin typeface="+mn-lt"/>
              </a:rPr>
              <a:pPr>
                <a:defRPr/>
              </a:pPr>
              <a:t>2020/12/14</a:t>
            </a:fld>
            <a:endParaRPr lang="en-US" altLang="zh-CN">
              <a:latin typeface="+mn-lt"/>
            </a:endParaRPr>
          </a:p>
        </p:txBody>
      </p:sp>
      <p:sp>
        <p:nvSpPr>
          <p:cNvPr id="100355" name="灯片编号占位符 5">
            <a:extLst>
              <a:ext uri="{FF2B5EF4-FFF2-40B4-BE49-F238E27FC236}">
                <a16:creationId xmlns:a16="http://schemas.microsoft.com/office/drawing/2014/main" id="{0E41739B-B32E-4677-BA8C-3DD16673CF38}"/>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910382E8-DD9E-459C-AEF6-3C96300949E3}" type="slidenum">
              <a:rPr lang="en-US" altLang="zh-CN" sz="1400" b="0">
                <a:ea typeface="宋体" panose="02010600030101010101" pitchFamily="2" charset="-122"/>
              </a:rPr>
              <a:pPr>
                <a:spcBef>
                  <a:spcPct val="0"/>
                </a:spcBef>
                <a:buClrTx/>
                <a:buSzTx/>
                <a:buFontTx/>
                <a:buNone/>
              </a:pPr>
              <a:t>93</a:t>
            </a:fld>
            <a:endParaRPr lang="en-US" altLang="zh-CN" sz="1400" b="0">
              <a:ea typeface="宋体" panose="02010600030101010101" pitchFamily="2" charset="-122"/>
            </a:endParaRPr>
          </a:p>
        </p:txBody>
      </p:sp>
      <p:sp>
        <p:nvSpPr>
          <p:cNvPr id="100356" name="Rectangle 6">
            <a:extLst>
              <a:ext uri="{FF2B5EF4-FFF2-40B4-BE49-F238E27FC236}">
                <a16:creationId xmlns:a16="http://schemas.microsoft.com/office/drawing/2014/main" id="{FDF0ECC5-F79C-4F7F-B809-27218F1421CC}"/>
              </a:ext>
            </a:extLst>
          </p:cNvPr>
          <p:cNvSpPr>
            <a:spLocks noChangeArrowheads="1"/>
          </p:cNvSpPr>
          <p:nvPr/>
        </p:nvSpPr>
        <p:spPr bwMode="auto">
          <a:xfrm>
            <a:off x="0" y="209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100357" name="Object 5">
            <a:extLst>
              <a:ext uri="{FF2B5EF4-FFF2-40B4-BE49-F238E27FC236}">
                <a16:creationId xmlns:a16="http://schemas.microsoft.com/office/drawing/2014/main" id="{B6D11A34-B3D9-440F-A975-E2D009116B49}"/>
              </a:ext>
            </a:extLst>
          </p:cNvPr>
          <p:cNvGraphicFramePr>
            <a:graphicFrameLocks noChangeAspect="1"/>
          </p:cNvGraphicFramePr>
          <p:nvPr/>
        </p:nvGraphicFramePr>
        <p:xfrm>
          <a:off x="1979613" y="44450"/>
          <a:ext cx="5111750" cy="6813550"/>
        </p:xfrm>
        <a:graphic>
          <a:graphicData uri="http://schemas.openxmlformats.org/presentationml/2006/ole">
            <mc:AlternateContent xmlns:mc="http://schemas.openxmlformats.org/markup-compatibility/2006">
              <mc:Choice xmlns:v="urn:schemas-microsoft-com:vml" Requires="v">
                <p:oleObj spid="_x0000_s100358" name="Picture" r:id="rId3" imgW="5259324" imgH="6981444" progId="Word.Picture.8">
                  <p:embed/>
                </p:oleObj>
              </mc:Choice>
              <mc:Fallback>
                <p:oleObj name="Picture" r:id="rId3" imgW="5259324" imgH="6981444"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44450"/>
                        <a:ext cx="5111750" cy="681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636D404C-980F-411C-BDFF-B2FFF80AA5AD}"/>
              </a:ext>
            </a:extLst>
          </p:cNvPr>
          <p:cNvSpPr>
            <a:spLocks noGrp="1"/>
          </p:cNvSpPr>
          <p:nvPr>
            <p:ph type="dt" sz="quarter" idx="10"/>
          </p:nvPr>
        </p:nvSpPr>
        <p:spPr>
          <a:xfrm>
            <a:off x="457200" y="6245225"/>
            <a:ext cx="2133600" cy="476250"/>
          </a:xfrm>
          <a:ln>
            <a:miter lim="800000"/>
            <a:headEnd/>
            <a:tailEnd/>
          </a:ln>
        </p:spPr>
        <p:txBody>
          <a:bodyPr anchor="t"/>
          <a:lstStyle/>
          <a:p>
            <a:pPr>
              <a:defRPr/>
            </a:pPr>
            <a:fld id="{47D23C3F-AD14-47CD-97CE-16A742AF642F}" type="datetime1">
              <a:rPr lang="zh-CN" altLang="en-US">
                <a:latin typeface="+mn-lt"/>
              </a:rPr>
              <a:pPr>
                <a:defRPr/>
              </a:pPr>
              <a:t>2020/12/14</a:t>
            </a:fld>
            <a:endParaRPr lang="en-US" altLang="zh-CN">
              <a:latin typeface="+mn-lt"/>
            </a:endParaRPr>
          </a:p>
        </p:txBody>
      </p:sp>
      <p:sp>
        <p:nvSpPr>
          <p:cNvPr id="101379" name="灯片编号占位符 5">
            <a:extLst>
              <a:ext uri="{FF2B5EF4-FFF2-40B4-BE49-F238E27FC236}">
                <a16:creationId xmlns:a16="http://schemas.microsoft.com/office/drawing/2014/main" id="{DC3D7A6C-04B1-4989-9353-1DA16A90CD06}"/>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A1C5F08-2785-49B7-AD4B-3EEF3293C143}" type="slidenum">
              <a:rPr lang="en-US" altLang="zh-CN" sz="1400" b="0">
                <a:ea typeface="宋体" panose="02010600030101010101" pitchFamily="2" charset="-122"/>
              </a:rPr>
              <a:pPr>
                <a:spcBef>
                  <a:spcPct val="0"/>
                </a:spcBef>
                <a:buClrTx/>
                <a:buSzTx/>
                <a:buFontTx/>
                <a:buNone/>
              </a:pPr>
              <a:t>94</a:t>
            </a:fld>
            <a:endParaRPr lang="en-US" altLang="zh-CN" sz="1400" b="0">
              <a:ea typeface="宋体" panose="02010600030101010101" pitchFamily="2" charset="-122"/>
            </a:endParaRPr>
          </a:p>
        </p:txBody>
      </p:sp>
      <p:sp>
        <p:nvSpPr>
          <p:cNvPr id="101380" name="Rectangle 2">
            <a:extLst>
              <a:ext uri="{FF2B5EF4-FFF2-40B4-BE49-F238E27FC236}">
                <a16:creationId xmlns:a16="http://schemas.microsoft.com/office/drawing/2014/main" id="{044148FC-FFD0-4861-8055-76A153DD6B67}"/>
              </a:ext>
            </a:extLst>
          </p:cNvPr>
          <p:cNvSpPr>
            <a:spLocks noGrp="1" noChangeArrowheads="1"/>
          </p:cNvSpPr>
          <p:nvPr>
            <p:ph type="title" idx="4294967295"/>
          </p:nvPr>
        </p:nvSpPr>
        <p:spPr>
          <a:xfrm>
            <a:off x="1228725" y="520700"/>
            <a:ext cx="7569200" cy="531813"/>
          </a:xfrm>
          <a:noFill/>
        </p:spPr>
        <p:txBody>
          <a:bodyPr lIns="92075" tIns="46038" rIns="92075" bIns="46038" anchor="ctr"/>
          <a:lstStyle/>
          <a:p>
            <a:pPr eaLnBrk="1" hangingPunct="1"/>
            <a:r>
              <a:rPr lang="zh-CN" altLang="en-US"/>
              <a:t>利用状态转换图识别单词 </a:t>
            </a:r>
          </a:p>
        </p:txBody>
      </p:sp>
      <p:sp>
        <p:nvSpPr>
          <p:cNvPr id="2136067" name="Rectangle 3">
            <a:extLst>
              <a:ext uri="{FF2B5EF4-FFF2-40B4-BE49-F238E27FC236}">
                <a16:creationId xmlns:a16="http://schemas.microsoft.com/office/drawing/2014/main" id="{51D90134-888F-4F8C-872F-EF9BAB21BE14}"/>
              </a:ext>
            </a:extLst>
          </p:cNvPr>
          <p:cNvSpPr>
            <a:spLocks noGrp="1" noChangeArrowheads="1"/>
          </p:cNvSpPr>
          <p:nvPr>
            <p:ph type="body" idx="4294967295"/>
          </p:nvPr>
        </p:nvSpPr>
        <p:spPr>
          <a:xfrm>
            <a:off x="277813" y="1700213"/>
            <a:ext cx="8686800" cy="4537075"/>
          </a:xfrm>
          <a:noFill/>
        </p:spPr>
        <p:txBody>
          <a:bodyPr lIns="92075" tIns="46038" rIns="92075" bIns="46038"/>
          <a:lstStyle/>
          <a:p>
            <a:pPr eaLnBrk="1" hangingPunct="1">
              <a:buFont typeface="Wingdings" panose="05000000000000000000" pitchFamily="2" charset="2"/>
              <a:buNone/>
            </a:pPr>
            <a:r>
              <a:rPr lang="en-US" altLang="zh-CN">
                <a:latin typeface="Times New Roman" panose="02020603050405020304" pitchFamily="18" charset="0"/>
              </a:rPr>
              <a:t>⑴ </a:t>
            </a:r>
            <a:r>
              <a:rPr lang="zh-CN" altLang="en-US">
                <a:latin typeface="Times New Roman" panose="02020603050405020304" pitchFamily="18" charset="0"/>
              </a:rPr>
              <a:t>从初始状态出发；</a:t>
            </a:r>
          </a:p>
          <a:p>
            <a:pPr eaLnBrk="1" hangingPunct="1">
              <a:buFont typeface="Wingdings" panose="05000000000000000000" pitchFamily="2" charset="2"/>
              <a:buNone/>
            </a:pPr>
            <a:r>
              <a:rPr lang="zh-CN" altLang="en-US">
                <a:latin typeface="Times New Roman" panose="02020603050405020304" pitchFamily="18" charset="0"/>
              </a:rPr>
              <a:t>⑵ 读入一个字符；</a:t>
            </a:r>
          </a:p>
          <a:p>
            <a:pPr eaLnBrk="1" hangingPunct="1">
              <a:buFont typeface="Wingdings" panose="05000000000000000000" pitchFamily="2" charset="2"/>
              <a:buNone/>
            </a:pPr>
            <a:r>
              <a:rPr lang="zh-CN" altLang="en-US">
                <a:latin typeface="Times New Roman" panose="02020603050405020304" pitchFamily="18" charset="0"/>
              </a:rPr>
              <a:t>⑶ 按当前字符转入下一状态；</a:t>
            </a:r>
          </a:p>
          <a:p>
            <a:pPr eaLnBrk="1" hangingPunct="1">
              <a:buFont typeface="Wingdings" panose="05000000000000000000" pitchFamily="2" charset="2"/>
              <a:buNone/>
            </a:pPr>
            <a:r>
              <a:rPr lang="zh-CN" altLang="en-US">
                <a:latin typeface="Times New Roman" panose="02020603050405020304" pitchFamily="18" charset="0"/>
              </a:rPr>
              <a:t>⑷ 重复 ⑵</a:t>
            </a:r>
            <a:r>
              <a:rPr lang="en-US" altLang="zh-CN">
                <a:latin typeface="Times New Roman" panose="02020603050405020304" pitchFamily="18" charset="0"/>
              </a:rPr>
              <a:t>-⑶ </a:t>
            </a:r>
            <a:r>
              <a:rPr lang="zh-CN" altLang="en-US">
                <a:latin typeface="Times New Roman" panose="02020603050405020304" pitchFamily="18" charset="0"/>
              </a:rPr>
              <a:t>直到无法继续转移为止。</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2136067">
                                            <p:txEl>
                                              <p:pRg st="0" end="0"/>
                                            </p:txEl>
                                          </p:spTgt>
                                        </p:tgtEl>
                                        <p:attrNameLst>
                                          <p:attrName>style.visibility</p:attrName>
                                        </p:attrNameLst>
                                      </p:cBhvr>
                                      <p:to>
                                        <p:strVal val="visible"/>
                                      </p:to>
                                    </p:set>
                                    <p:animEffect transition="in" filter="wipe(up)">
                                      <p:cBhvr>
                                        <p:cTn id="7" dur="75"/>
                                        <p:tgtEl>
                                          <p:spTgt spid="213606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2136067">
                                            <p:txEl>
                                              <p:pRg st="1" end="1"/>
                                            </p:txEl>
                                          </p:spTgt>
                                        </p:tgtEl>
                                        <p:attrNameLst>
                                          <p:attrName>style.visibility</p:attrName>
                                        </p:attrNameLst>
                                      </p:cBhvr>
                                      <p:to>
                                        <p:strVal val="visible"/>
                                      </p:to>
                                    </p:set>
                                    <p:animEffect transition="in" filter="wipe(up)">
                                      <p:cBhvr>
                                        <p:cTn id="12" dur="75"/>
                                        <p:tgtEl>
                                          <p:spTgt spid="213606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2136067">
                                            <p:txEl>
                                              <p:pRg st="2" end="2"/>
                                            </p:txEl>
                                          </p:spTgt>
                                        </p:tgtEl>
                                        <p:attrNameLst>
                                          <p:attrName>style.visibility</p:attrName>
                                        </p:attrNameLst>
                                      </p:cBhvr>
                                      <p:to>
                                        <p:strVal val="visible"/>
                                      </p:to>
                                    </p:set>
                                    <p:animEffect transition="in" filter="wipe(up)">
                                      <p:cBhvr>
                                        <p:cTn id="17" dur="75"/>
                                        <p:tgtEl>
                                          <p:spTgt spid="213606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2136067">
                                            <p:txEl>
                                              <p:pRg st="3" end="3"/>
                                            </p:txEl>
                                          </p:spTgt>
                                        </p:tgtEl>
                                        <p:attrNameLst>
                                          <p:attrName>style.visibility</p:attrName>
                                        </p:attrNameLst>
                                      </p:cBhvr>
                                      <p:to>
                                        <p:strVal val="visible"/>
                                      </p:to>
                                    </p:set>
                                    <p:animEffect transition="in" filter="wipe(up)">
                                      <p:cBhvr>
                                        <p:cTn id="22" dur="75"/>
                                        <p:tgtEl>
                                          <p:spTgt spid="213606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6067" grpId="0" build="p"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0B5CE3D-739F-42B3-8B73-91103466298F}"/>
              </a:ext>
            </a:extLst>
          </p:cNvPr>
          <p:cNvSpPr>
            <a:spLocks noGrp="1"/>
          </p:cNvSpPr>
          <p:nvPr>
            <p:ph type="dt" sz="quarter" idx="10"/>
          </p:nvPr>
        </p:nvSpPr>
        <p:spPr>
          <a:xfrm>
            <a:off x="457200" y="6245225"/>
            <a:ext cx="2133600" cy="476250"/>
          </a:xfrm>
          <a:ln>
            <a:miter lim="800000"/>
            <a:headEnd/>
            <a:tailEnd/>
          </a:ln>
        </p:spPr>
        <p:txBody>
          <a:bodyPr anchor="t"/>
          <a:lstStyle/>
          <a:p>
            <a:pPr>
              <a:defRPr/>
            </a:pPr>
            <a:fld id="{9B175C0C-9F42-4424-873E-C70F1078BE89}" type="datetime1">
              <a:rPr lang="zh-CN" altLang="en-US">
                <a:latin typeface="+mn-lt"/>
              </a:rPr>
              <a:pPr>
                <a:defRPr/>
              </a:pPr>
              <a:t>2020/12/14</a:t>
            </a:fld>
            <a:endParaRPr lang="en-US" altLang="zh-CN">
              <a:latin typeface="+mn-lt"/>
            </a:endParaRPr>
          </a:p>
        </p:txBody>
      </p:sp>
      <p:sp>
        <p:nvSpPr>
          <p:cNvPr id="102403" name="灯片编号占位符 5">
            <a:extLst>
              <a:ext uri="{FF2B5EF4-FFF2-40B4-BE49-F238E27FC236}">
                <a16:creationId xmlns:a16="http://schemas.microsoft.com/office/drawing/2014/main" id="{26879A94-75BE-4CE2-A7D0-DF933A3F74C0}"/>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94E0C87-E3F5-4029-A3D8-5EE4C943A853}" type="slidenum">
              <a:rPr lang="en-US" altLang="zh-CN" sz="1400" b="0">
                <a:ea typeface="宋体" panose="02010600030101010101" pitchFamily="2" charset="-122"/>
              </a:rPr>
              <a:pPr>
                <a:spcBef>
                  <a:spcPct val="0"/>
                </a:spcBef>
                <a:buClrTx/>
                <a:buSzTx/>
                <a:buFontTx/>
                <a:buNone/>
              </a:pPr>
              <a:t>95</a:t>
            </a:fld>
            <a:endParaRPr lang="en-US" altLang="zh-CN" sz="1400" b="0">
              <a:ea typeface="宋体" panose="02010600030101010101" pitchFamily="2" charset="-122"/>
            </a:endParaRPr>
          </a:p>
        </p:txBody>
      </p:sp>
      <p:sp>
        <p:nvSpPr>
          <p:cNvPr id="102404" name="Rectangle 2">
            <a:extLst>
              <a:ext uri="{FF2B5EF4-FFF2-40B4-BE49-F238E27FC236}">
                <a16:creationId xmlns:a16="http://schemas.microsoft.com/office/drawing/2014/main" id="{195822E2-ABDC-4063-ADBA-F5322946AE4A}"/>
              </a:ext>
            </a:extLst>
          </p:cNvPr>
          <p:cNvSpPr>
            <a:spLocks noGrp="1" noChangeArrowheads="1"/>
          </p:cNvSpPr>
          <p:nvPr>
            <p:ph type="title" idx="4294967295"/>
          </p:nvPr>
        </p:nvSpPr>
        <p:spPr>
          <a:xfrm>
            <a:off x="1116013" y="404813"/>
            <a:ext cx="6840537" cy="792162"/>
          </a:xfrm>
          <a:noFill/>
        </p:spPr>
        <p:txBody>
          <a:bodyPr lIns="92075" tIns="46038" rIns="92075" bIns="46038" anchor="ctr"/>
          <a:lstStyle/>
          <a:p>
            <a:pPr eaLnBrk="1" hangingPunct="1"/>
            <a:r>
              <a:rPr lang="zh-CN" altLang="en-US"/>
              <a:t>利用状态转换图识别单词 </a:t>
            </a:r>
          </a:p>
        </p:txBody>
      </p:sp>
      <p:sp>
        <p:nvSpPr>
          <p:cNvPr id="2137091" name="Rectangle 3">
            <a:extLst>
              <a:ext uri="{FF2B5EF4-FFF2-40B4-BE49-F238E27FC236}">
                <a16:creationId xmlns:a16="http://schemas.microsoft.com/office/drawing/2014/main" id="{BE7BA440-3D4A-4192-BE4F-1CF3A759E155}"/>
              </a:ext>
            </a:extLst>
          </p:cNvPr>
          <p:cNvSpPr>
            <a:spLocks noGrp="1" noChangeArrowheads="1"/>
          </p:cNvSpPr>
          <p:nvPr>
            <p:ph type="body" idx="4294967295"/>
          </p:nvPr>
        </p:nvSpPr>
        <p:spPr>
          <a:xfrm>
            <a:off x="323850" y="1412875"/>
            <a:ext cx="8686800" cy="5257800"/>
          </a:xfrm>
          <a:noFill/>
        </p:spPr>
        <p:txBody>
          <a:bodyPr lIns="92075" tIns="46038" rIns="92075" bIns="46038"/>
          <a:lstStyle/>
          <a:p>
            <a:pPr eaLnBrk="1" hangingPunct="1">
              <a:lnSpc>
                <a:spcPct val="110000"/>
              </a:lnSpc>
            </a:pPr>
            <a:r>
              <a:rPr lang="zh-CN" altLang="en-US" sz="2800">
                <a:latin typeface="Times New Roman" panose="02020603050405020304" pitchFamily="18" charset="0"/>
              </a:rPr>
              <a:t>在遇到读入的字符是单词的分界符时，若当前状态是终止状态，说明读入的字符组成了一个单词；否则，说明输入字符串</a:t>
            </a:r>
            <a:r>
              <a:rPr lang="en-US" altLang="zh-CN" sz="2800" i="1">
                <a:latin typeface="Times New Roman" panose="02020603050405020304" pitchFamily="18" charset="0"/>
              </a:rPr>
              <a:t>w</a:t>
            </a:r>
            <a:r>
              <a:rPr lang="zh-CN" altLang="en-US" sz="2800">
                <a:latin typeface="Times New Roman" panose="02020603050405020304" pitchFamily="18" charset="0"/>
              </a:rPr>
              <a:t>不符合词法规则。</a:t>
            </a:r>
          </a:p>
          <a:p>
            <a:pPr eaLnBrk="1" hangingPunct="1">
              <a:lnSpc>
                <a:spcPct val="110000"/>
              </a:lnSpc>
            </a:pPr>
            <a:r>
              <a:rPr lang="zh-CN" altLang="en-US" sz="2800">
                <a:latin typeface="Times New Roman" panose="02020603050405020304" pitchFamily="18" charset="0"/>
              </a:rPr>
              <a:t>如果从状态转换图的初始状态出发，分别沿着所有可能的路径到达终止状态，并将每条路径上的标记依次连接成字符串，则可以得到状态转换图能够识别的所有单词，这些单词组成的集合也就是状态转换图识别的语言。</a:t>
            </a:r>
          </a:p>
          <a:p>
            <a:pPr eaLnBrk="1" hangingPunct="1">
              <a:lnSpc>
                <a:spcPct val="110000"/>
              </a:lnSpc>
            </a:pPr>
            <a:r>
              <a:rPr lang="zh-CN" altLang="en-US" sz="2800">
                <a:latin typeface="Times New Roman" panose="02020603050405020304" pitchFamily="18" charset="0"/>
              </a:rPr>
              <a:t>读入字符</a:t>
            </a:r>
            <a:r>
              <a:rPr lang="en-US" altLang="zh-CN" sz="2800">
                <a:latin typeface="Times New Roman" panose="02020603050405020304" pitchFamily="18" charset="0"/>
              </a:rPr>
              <a:t>a</a:t>
            </a:r>
            <a:r>
              <a:rPr lang="zh-CN" altLang="en-US" sz="2800">
                <a:latin typeface="Times New Roman" panose="02020603050405020304" pitchFamily="18" charset="0"/>
              </a:rPr>
              <a:t>时从状态</a:t>
            </a:r>
            <a:r>
              <a:rPr lang="en-US" altLang="zh-CN" sz="2800">
                <a:latin typeface="Times New Roman" panose="02020603050405020304" pitchFamily="18" charset="0"/>
              </a:rPr>
              <a:t>A</a:t>
            </a:r>
            <a:r>
              <a:rPr lang="zh-CN" altLang="en-US" sz="2800">
                <a:latin typeface="Times New Roman" panose="02020603050405020304" pitchFamily="18" charset="0"/>
              </a:rPr>
              <a:t>转换到状态</a:t>
            </a:r>
            <a:r>
              <a:rPr lang="en-US" altLang="zh-CN" sz="2800">
                <a:latin typeface="Times New Roman" panose="02020603050405020304" pitchFamily="18" charset="0"/>
              </a:rPr>
              <a:t>B</a:t>
            </a:r>
            <a:r>
              <a:rPr lang="zh-CN" altLang="en-US" sz="2800">
                <a:latin typeface="Times New Roman" panose="02020603050405020304" pitchFamily="18" charset="0"/>
              </a:rPr>
              <a:t>正好对应着一步推导过程，即</a:t>
            </a:r>
            <a:r>
              <a:rPr lang="en-US" altLang="zh-CN" sz="2800">
                <a:latin typeface="Times New Roman" panose="02020603050405020304" pitchFamily="18" charset="0"/>
              </a:rPr>
              <a:t>A</a:t>
            </a:r>
            <a:r>
              <a:rPr lang="en-US" altLang="zh-CN" sz="2800">
                <a:latin typeface="Times New Roman" panose="02020603050405020304" pitchFamily="18" charset="0"/>
                <a:sym typeface="Symbol" panose="05050102010706020507" pitchFamily="18" charset="2"/>
              </a:rPr>
              <a:t></a:t>
            </a:r>
            <a:r>
              <a:rPr lang="en-US" altLang="zh-CN" sz="2800">
                <a:latin typeface="Times New Roman" panose="02020603050405020304" pitchFamily="18" charset="0"/>
              </a:rPr>
              <a:t>aB </a:t>
            </a:r>
            <a:r>
              <a:rPr lang="zh-CN" altLang="en-US" sz="2800">
                <a:latin typeface="Times New Roman" panose="02020603050405020304" pitchFamily="18" charset="0"/>
              </a:rPr>
              <a:t>，边与产生式</a:t>
            </a:r>
            <a:r>
              <a:rPr lang="en-US" altLang="zh-CN" sz="2800">
                <a:latin typeface="Times New Roman" panose="02020603050405020304" pitchFamily="18" charset="0"/>
              </a:rPr>
              <a:t>(A</a:t>
            </a:r>
            <a:r>
              <a:rPr lang="en-US" altLang="zh-CN" sz="2800">
                <a:latin typeface="Times New Roman" panose="02020603050405020304" pitchFamily="18" charset="0"/>
                <a:sym typeface="Symbol" panose="05050102010706020507" pitchFamily="18" charset="2"/>
              </a:rPr>
              <a:t></a:t>
            </a:r>
            <a:r>
              <a:rPr lang="en-US" altLang="zh-CN" sz="2800">
                <a:latin typeface="Times New Roman" panose="02020603050405020304" pitchFamily="18" charset="0"/>
              </a:rPr>
              <a:t>aB)</a:t>
            </a:r>
            <a:r>
              <a:rPr lang="zh-CN" altLang="en-US" sz="2800">
                <a:latin typeface="Times New Roman" panose="02020603050405020304" pitchFamily="18" charset="0"/>
              </a:rPr>
              <a:t>相对应</a:t>
            </a:r>
            <a:r>
              <a:rPr lang="zh-CN" altLang="en-US" sz="2800">
                <a:latin typeface="Times New Roman" panose="02020603050405020304" pitchFamily="18" charset="0"/>
                <a:ea typeface="宋体" panose="02010600030101010101" pitchFamily="2" charset="-122"/>
              </a:rPr>
              <a:t> </a:t>
            </a:r>
          </a:p>
        </p:txBody>
      </p:sp>
      <p:sp>
        <p:nvSpPr>
          <p:cNvPr id="2" name="圆角矩形标注 1">
            <a:extLst>
              <a:ext uri="{FF2B5EF4-FFF2-40B4-BE49-F238E27FC236}">
                <a16:creationId xmlns:a16="http://schemas.microsoft.com/office/drawing/2014/main" id="{9E90EF8E-CC5B-4499-A719-637655BD0893}"/>
              </a:ext>
            </a:extLst>
          </p:cNvPr>
          <p:cNvSpPr>
            <a:spLocks noChangeArrowheads="1"/>
          </p:cNvSpPr>
          <p:nvPr/>
        </p:nvSpPr>
        <p:spPr bwMode="auto">
          <a:xfrm>
            <a:off x="2268538" y="3646488"/>
            <a:ext cx="3959225" cy="1511300"/>
          </a:xfrm>
          <a:prstGeom prst="wedgeRoundRectCallout">
            <a:avLst>
              <a:gd name="adj1" fmla="val -20833"/>
              <a:gd name="adj2" fmla="val 62500"/>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600" b="0">
                <a:ea typeface="宋体" panose="02010600030101010101" pitchFamily="2" charset="-122"/>
              </a:rPr>
              <a:t>状态可以看作当前的识别程度，例如开始状态和终止状态</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37091">
                                            <p:txEl>
                                              <p:pRg st="0" end="0"/>
                                            </p:txEl>
                                          </p:spTgt>
                                        </p:tgtEl>
                                        <p:attrNameLst>
                                          <p:attrName>style.visibility</p:attrName>
                                        </p:attrNameLst>
                                      </p:cBhvr>
                                      <p:to>
                                        <p:strVal val="visible"/>
                                      </p:to>
                                    </p:set>
                                    <p:animEffect transition="in" filter="barn(inVertical)">
                                      <p:cBhvr>
                                        <p:cTn id="7" dur="500"/>
                                        <p:tgtEl>
                                          <p:spTgt spid="213709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137091">
                                            <p:txEl>
                                              <p:pRg st="1" end="1"/>
                                            </p:txEl>
                                          </p:spTgt>
                                        </p:tgtEl>
                                        <p:attrNameLst>
                                          <p:attrName>style.visibility</p:attrName>
                                        </p:attrNameLst>
                                      </p:cBhvr>
                                      <p:to>
                                        <p:strVal val="visible"/>
                                      </p:to>
                                    </p:set>
                                    <p:animEffect transition="in" filter="barn(inVertical)">
                                      <p:cBhvr>
                                        <p:cTn id="12" dur="500"/>
                                        <p:tgtEl>
                                          <p:spTgt spid="213709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137091">
                                            <p:txEl>
                                              <p:pRg st="2" end="2"/>
                                            </p:txEl>
                                          </p:spTgt>
                                        </p:tgtEl>
                                        <p:attrNameLst>
                                          <p:attrName>style.visibility</p:attrName>
                                        </p:attrNameLst>
                                      </p:cBhvr>
                                      <p:to>
                                        <p:strVal val="visible"/>
                                      </p:to>
                                    </p:set>
                                    <p:animEffect transition="in" filter="barn(inVertical)">
                                      <p:cBhvr>
                                        <p:cTn id="17" dur="500"/>
                                        <p:tgtEl>
                                          <p:spTgt spid="213709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arn(inVertic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xit" presetSubtype="21" fill="hold" grpId="1" nodeType="clickEffect">
                                  <p:stCondLst>
                                    <p:cond delay="0"/>
                                  </p:stCondLst>
                                  <p:childTnLst>
                                    <p:animEffect transition="out" filter="barn(inVertical)">
                                      <p:cBhvr>
                                        <p:cTn id="26" dur="500"/>
                                        <p:tgtEl>
                                          <p:spTgt spid="2"/>
                                        </p:tgtEl>
                                      </p:cBhvr>
                                    </p:animEffect>
                                    <p:set>
                                      <p:cBhvr>
                                        <p:cTn id="2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7091" grpId="0" build="p" autoUpdateAnimBg="0"/>
      <p:bldP spid="2" grpId="0" animBg="1"/>
      <p:bldP spid="2" grpId="1" animBg="1"/>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172FF12-7CE0-43FC-9E34-A597E536A794}"/>
              </a:ext>
            </a:extLst>
          </p:cNvPr>
          <p:cNvSpPr>
            <a:spLocks noGrp="1"/>
          </p:cNvSpPr>
          <p:nvPr>
            <p:ph type="dt" sz="quarter" idx="10"/>
          </p:nvPr>
        </p:nvSpPr>
        <p:spPr>
          <a:xfrm>
            <a:off x="457200" y="6245225"/>
            <a:ext cx="2133600" cy="476250"/>
          </a:xfrm>
          <a:ln>
            <a:miter lim="800000"/>
            <a:headEnd/>
            <a:tailEnd/>
          </a:ln>
        </p:spPr>
        <p:txBody>
          <a:bodyPr anchor="t"/>
          <a:lstStyle/>
          <a:p>
            <a:pPr>
              <a:defRPr/>
            </a:pPr>
            <a:fld id="{9B175C0C-9F42-4424-873E-C70F1078BE89}" type="datetime1">
              <a:rPr lang="zh-CN" altLang="en-US">
                <a:latin typeface="+mn-lt"/>
              </a:rPr>
              <a:pPr>
                <a:defRPr/>
              </a:pPr>
              <a:t>2020/12/14</a:t>
            </a:fld>
            <a:endParaRPr lang="en-US" altLang="zh-CN">
              <a:latin typeface="+mn-lt"/>
            </a:endParaRPr>
          </a:p>
        </p:txBody>
      </p:sp>
      <p:sp>
        <p:nvSpPr>
          <p:cNvPr id="103427" name="灯片编号占位符 5">
            <a:extLst>
              <a:ext uri="{FF2B5EF4-FFF2-40B4-BE49-F238E27FC236}">
                <a16:creationId xmlns:a16="http://schemas.microsoft.com/office/drawing/2014/main" id="{4D7218E8-487C-460E-8238-4C8AF3361F00}"/>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5B80AFD-A815-4334-9E86-2E424B6B5742}" type="slidenum">
              <a:rPr lang="en-US" altLang="zh-CN" sz="1400" b="0">
                <a:ea typeface="宋体" panose="02010600030101010101" pitchFamily="2" charset="-122"/>
              </a:rPr>
              <a:pPr>
                <a:spcBef>
                  <a:spcPct val="0"/>
                </a:spcBef>
                <a:buClrTx/>
                <a:buSzTx/>
                <a:buFontTx/>
                <a:buNone/>
              </a:pPr>
              <a:t>96</a:t>
            </a:fld>
            <a:endParaRPr lang="en-US" altLang="zh-CN" sz="1400" b="0">
              <a:ea typeface="宋体" panose="02010600030101010101" pitchFamily="2" charset="-122"/>
            </a:endParaRPr>
          </a:p>
        </p:txBody>
      </p:sp>
      <p:sp>
        <p:nvSpPr>
          <p:cNvPr id="103428" name="Rectangle 2">
            <a:extLst>
              <a:ext uri="{FF2B5EF4-FFF2-40B4-BE49-F238E27FC236}">
                <a16:creationId xmlns:a16="http://schemas.microsoft.com/office/drawing/2014/main" id="{712DDC45-DB6B-4855-B309-002D1FDEC0B0}"/>
              </a:ext>
            </a:extLst>
          </p:cNvPr>
          <p:cNvSpPr>
            <a:spLocks noGrp="1" noChangeArrowheads="1"/>
          </p:cNvSpPr>
          <p:nvPr>
            <p:ph type="title" idx="4294967295"/>
          </p:nvPr>
        </p:nvSpPr>
        <p:spPr>
          <a:xfrm>
            <a:off x="1116013" y="404813"/>
            <a:ext cx="6840537" cy="792162"/>
          </a:xfrm>
          <a:noFill/>
        </p:spPr>
        <p:txBody>
          <a:bodyPr lIns="92075" tIns="46038" rIns="92075" bIns="46038" anchor="ctr"/>
          <a:lstStyle/>
          <a:p>
            <a:pPr eaLnBrk="1" hangingPunct="1"/>
            <a:r>
              <a:rPr lang="zh-CN" altLang="en-US"/>
              <a:t>利用状态转换图识别单词 </a:t>
            </a:r>
          </a:p>
        </p:txBody>
      </p:sp>
      <p:sp>
        <p:nvSpPr>
          <p:cNvPr id="103429" name="Rectangle 3">
            <a:extLst>
              <a:ext uri="{FF2B5EF4-FFF2-40B4-BE49-F238E27FC236}">
                <a16:creationId xmlns:a16="http://schemas.microsoft.com/office/drawing/2014/main" id="{DD7987A4-D05C-44A8-9B05-BC1530751CFB}"/>
              </a:ext>
            </a:extLst>
          </p:cNvPr>
          <p:cNvSpPr>
            <a:spLocks noGrp="1" noChangeArrowheads="1"/>
          </p:cNvSpPr>
          <p:nvPr>
            <p:ph type="body" idx="4294967295"/>
          </p:nvPr>
        </p:nvSpPr>
        <p:spPr>
          <a:xfrm>
            <a:off x="323850" y="1412875"/>
            <a:ext cx="8686800" cy="5257800"/>
          </a:xfrm>
          <a:noFill/>
        </p:spPr>
        <p:txBody>
          <a:bodyPr lIns="92075" tIns="46038" rIns="92075" bIns="46038"/>
          <a:lstStyle/>
          <a:p>
            <a:pPr eaLnBrk="1" hangingPunct="1">
              <a:lnSpc>
                <a:spcPct val="110000"/>
              </a:lnSpc>
            </a:pPr>
            <a:r>
              <a:rPr lang="zh-CN" altLang="en-US" sz="2800">
                <a:latin typeface="Times New Roman" panose="02020603050405020304" pitchFamily="18" charset="0"/>
              </a:rPr>
              <a:t>在遇到读入的字符是单词的分界符时，若当前状态是终止状态，说明读入的字符组成了一个单词；否则，说明输入字符串</a:t>
            </a:r>
            <a:r>
              <a:rPr lang="en-US" altLang="zh-CN" sz="2800" i="1">
                <a:latin typeface="Times New Roman" panose="02020603050405020304" pitchFamily="18" charset="0"/>
              </a:rPr>
              <a:t>w</a:t>
            </a:r>
            <a:r>
              <a:rPr lang="zh-CN" altLang="en-US" sz="2800">
                <a:latin typeface="Times New Roman" panose="02020603050405020304" pitchFamily="18" charset="0"/>
              </a:rPr>
              <a:t>不符合词法规则。</a:t>
            </a:r>
          </a:p>
          <a:p>
            <a:pPr eaLnBrk="1" hangingPunct="1">
              <a:lnSpc>
                <a:spcPct val="110000"/>
              </a:lnSpc>
            </a:pPr>
            <a:r>
              <a:rPr lang="zh-CN" altLang="en-US" sz="2800">
                <a:latin typeface="Times New Roman" panose="02020603050405020304" pitchFamily="18" charset="0"/>
              </a:rPr>
              <a:t>如果从状态转换图的初始状态出发，分别沿着所有可能的路径到达终止状态，并将每条路径上的标记依次连接成字符串，则可以得到状态转换图能够识别的所有单词，这些单词组成的集合也就是状态转换图识别的语言。</a:t>
            </a:r>
          </a:p>
          <a:p>
            <a:pPr eaLnBrk="1" hangingPunct="1">
              <a:lnSpc>
                <a:spcPct val="110000"/>
              </a:lnSpc>
            </a:pPr>
            <a:r>
              <a:rPr lang="zh-CN" altLang="en-US" sz="2800">
                <a:latin typeface="Times New Roman" panose="02020603050405020304" pitchFamily="18" charset="0"/>
              </a:rPr>
              <a:t>读入字符</a:t>
            </a:r>
            <a:r>
              <a:rPr lang="en-US" altLang="zh-CN" sz="2800">
                <a:latin typeface="Times New Roman" panose="02020603050405020304" pitchFamily="18" charset="0"/>
              </a:rPr>
              <a:t>a</a:t>
            </a:r>
            <a:r>
              <a:rPr lang="zh-CN" altLang="en-US" sz="2800">
                <a:latin typeface="Times New Roman" panose="02020603050405020304" pitchFamily="18" charset="0"/>
              </a:rPr>
              <a:t>时从状态</a:t>
            </a:r>
            <a:r>
              <a:rPr lang="en-US" altLang="zh-CN" sz="2800">
                <a:latin typeface="Times New Roman" panose="02020603050405020304" pitchFamily="18" charset="0"/>
              </a:rPr>
              <a:t>A</a:t>
            </a:r>
            <a:r>
              <a:rPr lang="zh-CN" altLang="en-US" sz="2800">
                <a:latin typeface="Times New Roman" panose="02020603050405020304" pitchFamily="18" charset="0"/>
              </a:rPr>
              <a:t>转换到状态</a:t>
            </a:r>
            <a:r>
              <a:rPr lang="en-US" altLang="zh-CN" sz="2800">
                <a:latin typeface="Times New Roman" panose="02020603050405020304" pitchFamily="18" charset="0"/>
              </a:rPr>
              <a:t>B</a:t>
            </a:r>
            <a:r>
              <a:rPr lang="zh-CN" altLang="en-US" sz="2800">
                <a:latin typeface="Times New Roman" panose="02020603050405020304" pitchFamily="18" charset="0"/>
              </a:rPr>
              <a:t>正好对应着一步推导过程，即</a:t>
            </a:r>
            <a:r>
              <a:rPr lang="en-US" altLang="zh-CN" sz="2800">
                <a:latin typeface="Times New Roman" panose="02020603050405020304" pitchFamily="18" charset="0"/>
              </a:rPr>
              <a:t>A</a:t>
            </a:r>
            <a:r>
              <a:rPr lang="en-US" altLang="zh-CN" sz="2800">
                <a:latin typeface="Times New Roman" panose="02020603050405020304" pitchFamily="18" charset="0"/>
                <a:sym typeface="Symbol" panose="05050102010706020507" pitchFamily="18" charset="2"/>
              </a:rPr>
              <a:t></a:t>
            </a:r>
            <a:r>
              <a:rPr lang="en-US" altLang="zh-CN" sz="2800">
                <a:latin typeface="Times New Roman" panose="02020603050405020304" pitchFamily="18" charset="0"/>
              </a:rPr>
              <a:t>aB </a:t>
            </a:r>
            <a:r>
              <a:rPr lang="zh-CN" altLang="en-US" sz="2800">
                <a:latin typeface="Times New Roman" panose="02020603050405020304" pitchFamily="18" charset="0"/>
              </a:rPr>
              <a:t>，边与产生式</a:t>
            </a:r>
            <a:r>
              <a:rPr lang="en-US" altLang="zh-CN" sz="2800">
                <a:latin typeface="Times New Roman" panose="02020603050405020304" pitchFamily="18" charset="0"/>
              </a:rPr>
              <a:t>(A</a:t>
            </a:r>
            <a:r>
              <a:rPr lang="en-US" altLang="zh-CN" sz="2800">
                <a:latin typeface="Times New Roman" panose="02020603050405020304" pitchFamily="18" charset="0"/>
                <a:sym typeface="Symbol" panose="05050102010706020507" pitchFamily="18" charset="2"/>
              </a:rPr>
              <a:t></a:t>
            </a:r>
            <a:r>
              <a:rPr lang="en-US" altLang="zh-CN" sz="2800">
                <a:latin typeface="Times New Roman" panose="02020603050405020304" pitchFamily="18" charset="0"/>
              </a:rPr>
              <a:t>aB)</a:t>
            </a:r>
            <a:r>
              <a:rPr lang="zh-CN" altLang="en-US" sz="2800">
                <a:latin typeface="Times New Roman" panose="02020603050405020304" pitchFamily="18" charset="0"/>
              </a:rPr>
              <a:t>相对应</a:t>
            </a:r>
            <a:r>
              <a:rPr lang="zh-CN" altLang="en-US" sz="2800">
                <a:latin typeface="Times New Roman" panose="02020603050405020304" pitchFamily="18" charset="0"/>
                <a:ea typeface="宋体" panose="02010600030101010101" pitchFamily="2" charset="-122"/>
              </a:rPr>
              <a:t> </a:t>
            </a:r>
          </a:p>
        </p:txBody>
      </p:sp>
      <p:sp>
        <p:nvSpPr>
          <p:cNvPr id="2" name="圆角矩形标注 1">
            <a:extLst>
              <a:ext uri="{FF2B5EF4-FFF2-40B4-BE49-F238E27FC236}">
                <a16:creationId xmlns:a16="http://schemas.microsoft.com/office/drawing/2014/main" id="{D34A6DED-B1FA-4DDE-ACD3-F20B9F155DED}"/>
              </a:ext>
            </a:extLst>
          </p:cNvPr>
          <p:cNvSpPr>
            <a:spLocks noChangeArrowheads="1"/>
          </p:cNvSpPr>
          <p:nvPr/>
        </p:nvSpPr>
        <p:spPr bwMode="auto">
          <a:xfrm>
            <a:off x="3205163" y="3141663"/>
            <a:ext cx="3959225" cy="2447925"/>
          </a:xfrm>
          <a:prstGeom prst="wedgeRoundRectCallout">
            <a:avLst>
              <a:gd name="adj1" fmla="val 29963"/>
              <a:gd name="adj2" fmla="val 62500"/>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600" b="0">
                <a:ea typeface="宋体" panose="02010600030101010101" pitchFamily="2" charset="-122"/>
              </a:rPr>
              <a:t>所以，状态转换图和正则文法是等价的。可以由正则文法来构造状态转换图，从而有效实现词法分析程序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6567AED5-1C35-4FE0-B49B-42F818906662}"/>
              </a:ext>
            </a:extLst>
          </p:cNvPr>
          <p:cNvSpPr>
            <a:spLocks noGrp="1"/>
          </p:cNvSpPr>
          <p:nvPr>
            <p:ph type="dt" sz="quarter" idx="10"/>
          </p:nvPr>
        </p:nvSpPr>
        <p:spPr>
          <a:xfrm>
            <a:off x="457200" y="6245225"/>
            <a:ext cx="2133600" cy="476250"/>
          </a:xfrm>
          <a:ln>
            <a:miter lim="800000"/>
            <a:headEnd/>
            <a:tailEnd/>
          </a:ln>
        </p:spPr>
        <p:txBody>
          <a:bodyPr anchor="t"/>
          <a:lstStyle/>
          <a:p>
            <a:pPr>
              <a:defRPr/>
            </a:pPr>
            <a:fld id="{B3996BB5-9B55-4A27-9D34-D82F7185B305}" type="datetime1">
              <a:rPr lang="zh-CN" altLang="en-US">
                <a:latin typeface="+mn-lt"/>
              </a:rPr>
              <a:pPr>
                <a:defRPr/>
              </a:pPr>
              <a:t>2020/12/14</a:t>
            </a:fld>
            <a:endParaRPr lang="en-US" altLang="zh-CN">
              <a:latin typeface="+mn-lt"/>
            </a:endParaRPr>
          </a:p>
        </p:txBody>
      </p:sp>
      <p:sp>
        <p:nvSpPr>
          <p:cNvPr id="104451" name="灯片编号占位符 5">
            <a:extLst>
              <a:ext uri="{FF2B5EF4-FFF2-40B4-BE49-F238E27FC236}">
                <a16:creationId xmlns:a16="http://schemas.microsoft.com/office/drawing/2014/main" id="{C7A7ED16-FAA8-45D9-AE16-B22C6A7DB9D7}"/>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617045B-CC70-45A8-938B-769D056EB595}" type="slidenum">
              <a:rPr lang="en-US" altLang="zh-CN" sz="1400" b="0">
                <a:ea typeface="宋体" panose="02010600030101010101" pitchFamily="2" charset="-122"/>
              </a:rPr>
              <a:pPr>
                <a:spcBef>
                  <a:spcPct val="0"/>
                </a:spcBef>
                <a:buClrTx/>
                <a:buSzTx/>
                <a:buFontTx/>
                <a:buNone/>
              </a:pPr>
              <a:t>97</a:t>
            </a:fld>
            <a:endParaRPr lang="en-US" altLang="zh-CN" sz="1400" b="0">
              <a:ea typeface="宋体" panose="02010600030101010101" pitchFamily="2" charset="-122"/>
            </a:endParaRPr>
          </a:p>
        </p:txBody>
      </p:sp>
      <p:sp>
        <p:nvSpPr>
          <p:cNvPr id="104452" name="Rectangle 2">
            <a:extLst>
              <a:ext uri="{FF2B5EF4-FFF2-40B4-BE49-F238E27FC236}">
                <a16:creationId xmlns:a16="http://schemas.microsoft.com/office/drawing/2014/main" id="{43B06D40-83AA-442F-8204-58D58FF85915}"/>
              </a:ext>
            </a:extLst>
          </p:cNvPr>
          <p:cNvSpPr>
            <a:spLocks noGrp="1" noChangeArrowheads="1"/>
          </p:cNvSpPr>
          <p:nvPr>
            <p:ph type="title" idx="4294967295"/>
          </p:nvPr>
        </p:nvSpPr>
        <p:spPr>
          <a:xfrm>
            <a:off x="971550" y="476250"/>
            <a:ext cx="7993063" cy="792163"/>
          </a:xfrm>
          <a:noFill/>
        </p:spPr>
        <p:txBody>
          <a:bodyPr lIns="92075" tIns="46038" rIns="92075" bIns="46038" anchor="ctr"/>
          <a:lstStyle/>
          <a:p>
            <a:pPr eaLnBrk="1" hangingPunct="1"/>
            <a:r>
              <a:rPr lang="zh-CN" altLang="en-US"/>
              <a:t>由正则文法构造状态转换图 </a:t>
            </a:r>
          </a:p>
        </p:txBody>
      </p:sp>
      <p:sp>
        <p:nvSpPr>
          <p:cNvPr id="2138115" name="Rectangle 3">
            <a:extLst>
              <a:ext uri="{FF2B5EF4-FFF2-40B4-BE49-F238E27FC236}">
                <a16:creationId xmlns:a16="http://schemas.microsoft.com/office/drawing/2014/main" id="{76A0435C-86C0-4511-A2A3-FF682DABE237}"/>
              </a:ext>
            </a:extLst>
          </p:cNvPr>
          <p:cNvSpPr>
            <a:spLocks noGrp="1" noChangeArrowheads="1"/>
          </p:cNvSpPr>
          <p:nvPr>
            <p:ph type="body" idx="4294967295"/>
          </p:nvPr>
        </p:nvSpPr>
        <p:spPr>
          <a:xfrm>
            <a:off x="323850" y="1627188"/>
            <a:ext cx="8686800" cy="4897437"/>
          </a:xfrm>
          <a:noFill/>
        </p:spPr>
        <p:txBody>
          <a:bodyPr lIns="92075" tIns="46038" rIns="92075" bIns="46038"/>
          <a:lstStyle/>
          <a:p>
            <a:pPr eaLnBrk="1" hangingPunct="1">
              <a:buFont typeface="Wingdings" panose="05000000000000000000" pitchFamily="2" charset="2"/>
              <a:buNone/>
            </a:pPr>
            <a:r>
              <a:rPr lang="en-US" altLang="zh-CN" sz="2800">
                <a:latin typeface="Times New Roman" panose="02020603050405020304" pitchFamily="18" charset="0"/>
              </a:rPr>
              <a:t>⑴ </a:t>
            </a:r>
            <a:r>
              <a:rPr lang="zh-CN" altLang="en-US" sz="2800">
                <a:latin typeface="Times New Roman" panose="02020603050405020304" pitchFamily="18" charset="0"/>
              </a:rPr>
              <a:t>以每个语法变量</a:t>
            </a:r>
            <a:r>
              <a:rPr lang="en-US" altLang="zh-CN" sz="2800">
                <a:latin typeface="Times New Roman" panose="02020603050405020304" pitchFamily="18" charset="0"/>
              </a:rPr>
              <a:t>(</a:t>
            </a:r>
            <a:r>
              <a:rPr lang="zh-CN" altLang="en-US" sz="2800">
                <a:latin typeface="Times New Roman" panose="02020603050405020304" pitchFamily="18" charset="0"/>
              </a:rPr>
              <a:t>或其编号</a:t>
            </a:r>
            <a:r>
              <a:rPr lang="en-US" altLang="zh-CN" sz="2800">
                <a:latin typeface="Times New Roman" panose="02020603050405020304" pitchFamily="18" charset="0"/>
              </a:rPr>
              <a:t>)</a:t>
            </a:r>
            <a:r>
              <a:rPr lang="zh-CN" altLang="en-US" sz="2800">
                <a:latin typeface="Times New Roman" panose="02020603050405020304" pitchFamily="18" charset="0"/>
              </a:rPr>
              <a:t>为状态结点，开始符号对应初始状态</a:t>
            </a:r>
            <a:r>
              <a:rPr lang="en-US" altLang="zh-CN" sz="2800" i="1">
                <a:latin typeface="Times New Roman" panose="02020603050405020304" pitchFamily="18" charset="0"/>
              </a:rPr>
              <a:t>S</a:t>
            </a:r>
            <a:r>
              <a:rPr lang="zh-CN" altLang="en-US" sz="2800">
                <a:latin typeface="Times New Roman" panose="02020603050405020304" pitchFamily="18" charset="0"/>
              </a:rPr>
              <a:t>；</a:t>
            </a:r>
          </a:p>
          <a:p>
            <a:pPr eaLnBrk="1" hangingPunct="1">
              <a:buFont typeface="Wingdings" panose="05000000000000000000" pitchFamily="2" charset="2"/>
              <a:buNone/>
            </a:pPr>
            <a:r>
              <a:rPr lang="zh-CN" altLang="en-US" sz="2800">
                <a:latin typeface="Times New Roman" panose="02020603050405020304" pitchFamily="18" charset="0"/>
              </a:rPr>
              <a:t>⑵ 增设一个终止状态 </a:t>
            </a:r>
            <a:r>
              <a:rPr lang="en-US" altLang="zh-CN" sz="2800" i="1">
                <a:latin typeface="Times New Roman" panose="02020603050405020304" pitchFamily="18" charset="0"/>
              </a:rPr>
              <a:t>T</a:t>
            </a:r>
            <a:r>
              <a:rPr lang="zh-CN" altLang="en-US" sz="2800">
                <a:latin typeface="Times New Roman" panose="02020603050405020304" pitchFamily="18" charset="0"/>
              </a:rPr>
              <a:t>；</a:t>
            </a:r>
          </a:p>
          <a:p>
            <a:pPr eaLnBrk="1" hangingPunct="1">
              <a:buFont typeface="Wingdings" panose="05000000000000000000" pitchFamily="2" charset="2"/>
              <a:buNone/>
            </a:pPr>
            <a:r>
              <a:rPr lang="zh-CN" altLang="en-US" sz="2800">
                <a:latin typeface="Times New Roman" panose="02020603050405020304" pitchFamily="18" charset="0"/>
              </a:rPr>
              <a:t>⑶ 对</a:t>
            </a:r>
            <a:r>
              <a:rPr lang="en-US" altLang="zh-CN" sz="2800" i="1">
                <a:latin typeface="Times New Roman" panose="02020603050405020304" pitchFamily="18" charset="0"/>
              </a:rPr>
              <a:t>G</a:t>
            </a:r>
            <a:r>
              <a:rPr lang="zh-CN" altLang="en-US" sz="2800">
                <a:latin typeface="Times New Roman" panose="02020603050405020304" pitchFamily="18" charset="0"/>
              </a:rPr>
              <a:t>中每个形如</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en-US" altLang="zh-CN" sz="2800" i="1">
                <a:latin typeface="Times New Roman" panose="02020603050405020304" pitchFamily="18" charset="0"/>
              </a:rPr>
              <a:t>aB</a:t>
            </a:r>
            <a:r>
              <a:rPr lang="zh-CN" altLang="en-US" sz="2800">
                <a:latin typeface="Times New Roman" panose="02020603050405020304" pitchFamily="18" charset="0"/>
              </a:rPr>
              <a:t>的产生式，从状态</a:t>
            </a:r>
            <a:r>
              <a:rPr lang="en-US" altLang="zh-CN" sz="2800" i="1">
                <a:latin typeface="Times New Roman" panose="02020603050405020304" pitchFamily="18" charset="0"/>
              </a:rPr>
              <a:t>A</a:t>
            </a:r>
            <a:r>
              <a:rPr lang="zh-CN" altLang="en-US" sz="2800">
                <a:latin typeface="Times New Roman" panose="02020603050405020304" pitchFamily="18" charset="0"/>
              </a:rPr>
              <a:t>到状态</a:t>
            </a:r>
            <a:r>
              <a:rPr lang="en-US" altLang="zh-CN" sz="2800" i="1">
                <a:latin typeface="Times New Roman" panose="02020603050405020304" pitchFamily="18" charset="0"/>
              </a:rPr>
              <a:t>B</a:t>
            </a:r>
            <a:r>
              <a:rPr lang="zh-CN" altLang="en-US" sz="2800">
                <a:latin typeface="Times New Roman" panose="02020603050405020304" pitchFamily="18" charset="0"/>
              </a:rPr>
              <a:t>画一条有向弧，并标记为</a:t>
            </a:r>
            <a:r>
              <a:rPr lang="en-US" altLang="zh-CN" sz="2800" i="1">
                <a:latin typeface="Times New Roman" panose="02020603050405020304" pitchFamily="18" charset="0"/>
              </a:rPr>
              <a:t>a</a:t>
            </a:r>
            <a:r>
              <a:rPr lang="zh-CN" altLang="en-US" sz="2800">
                <a:latin typeface="Times New Roman" panose="02020603050405020304" pitchFamily="18" charset="0"/>
              </a:rPr>
              <a:t>；</a:t>
            </a:r>
          </a:p>
          <a:p>
            <a:pPr eaLnBrk="1" hangingPunct="1">
              <a:buFont typeface="Wingdings" panose="05000000000000000000" pitchFamily="2" charset="2"/>
              <a:buNone/>
            </a:pPr>
            <a:r>
              <a:rPr lang="zh-CN" altLang="en-US" sz="2800">
                <a:latin typeface="Times New Roman" panose="02020603050405020304" pitchFamily="18" charset="0"/>
              </a:rPr>
              <a:t>⑷ 对</a:t>
            </a:r>
            <a:r>
              <a:rPr lang="en-US" altLang="zh-CN" sz="2800" i="1">
                <a:latin typeface="Times New Roman" panose="02020603050405020304" pitchFamily="18" charset="0"/>
              </a:rPr>
              <a:t>G</a:t>
            </a:r>
            <a:r>
              <a:rPr lang="zh-CN" altLang="en-US" sz="2800">
                <a:latin typeface="Times New Roman" panose="02020603050405020304" pitchFamily="18" charset="0"/>
              </a:rPr>
              <a:t>中每个形如</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en-US" altLang="zh-CN" sz="2800" i="1">
                <a:latin typeface="Times New Roman" panose="02020603050405020304" pitchFamily="18" charset="0"/>
              </a:rPr>
              <a:t>a</a:t>
            </a:r>
            <a:r>
              <a:rPr lang="zh-CN" altLang="en-US" sz="2800">
                <a:latin typeface="Times New Roman" panose="02020603050405020304" pitchFamily="18" charset="0"/>
              </a:rPr>
              <a:t>的产生式，从状态</a:t>
            </a:r>
            <a:r>
              <a:rPr lang="en-US" altLang="zh-CN" sz="2800" i="1">
                <a:latin typeface="Times New Roman" panose="02020603050405020304" pitchFamily="18" charset="0"/>
              </a:rPr>
              <a:t>A</a:t>
            </a:r>
            <a:r>
              <a:rPr lang="zh-CN" altLang="en-US" sz="2800">
                <a:latin typeface="Times New Roman" panose="02020603050405020304" pitchFamily="18" charset="0"/>
              </a:rPr>
              <a:t>到终止状态</a:t>
            </a:r>
            <a:r>
              <a:rPr lang="en-US" altLang="zh-CN" sz="2800" i="1">
                <a:latin typeface="Times New Roman" panose="02020603050405020304" pitchFamily="18" charset="0"/>
              </a:rPr>
              <a:t>T</a:t>
            </a:r>
            <a:r>
              <a:rPr lang="zh-CN" altLang="en-US" sz="2800">
                <a:latin typeface="Times New Roman" panose="02020603050405020304" pitchFamily="18" charset="0"/>
              </a:rPr>
              <a:t>画一条标记为</a:t>
            </a:r>
            <a:r>
              <a:rPr lang="en-US" altLang="zh-CN" sz="2800" i="1">
                <a:latin typeface="Times New Roman" panose="02020603050405020304" pitchFamily="18" charset="0"/>
              </a:rPr>
              <a:t>a</a:t>
            </a:r>
            <a:r>
              <a:rPr lang="zh-CN" altLang="en-US" sz="2800">
                <a:latin typeface="Times New Roman" panose="02020603050405020304" pitchFamily="18" charset="0"/>
              </a:rPr>
              <a:t>的有向弧；</a:t>
            </a:r>
          </a:p>
          <a:p>
            <a:pPr eaLnBrk="1" hangingPunct="1">
              <a:buFont typeface="Wingdings" panose="05000000000000000000" pitchFamily="2" charset="2"/>
              <a:buNone/>
            </a:pPr>
            <a:r>
              <a:rPr lang="zh-CN" altLang="en-US" sz="2800">
                <a:latin typeface="Times New Roman" panose="02020603050405020304" pitchFamily="18" charset="0"/>
              </a:rPr>
              <a:t>⑸ 对</a:t>
            </a:r>
            <a:r>
              <a:rPr lang="en-US" altLang="zh-CN" sz="2800" i="1">
                <a:latin typeface="Times New Roman" panose="02020603050405020304" pitchFamily="18" charset="0"/>
              </a:rPr>
              <a:t>G</a:t>
            </a:r>
            <a:r>
              <a:rPr lang="zh-CN" altLang="en-US" sz="2800">
                <a:latin typeface="Times New Roman" panose="02020603050405020304" pitchFamily="18" charset="0"/>
              </a:rPr>
              <a:t>中每个形如</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en-US" altLang="zh-CN" sz="2800" i="1">
                <a:latin typeface="Times New Roman" panose="02020603050405020304" pitchFamily="18" charset="0"/>
              </a:rPr>
              <a:t>ε</a:t>
            </a:r>
            <a:r>
              <a:rPr lang="zh-CN" altLang="en-US" sz="2800">
                <a:latin typeface="Times New Roman" panose="02020603050405020304" pitchFamily="18" charset="0"/>
              </a:rPr>
              <a:t>的产生式，从状态</a:t>
            </a:r>
            <a:r>
              <a:rPr lang="en-US" altLang="zh-CN" sz="2800" i="1">
                <a:latin typeface="Times New Roman" panose="02020603050405020304" pitchFamily="18" charset="0"/>
              </a:rPr>
              <a:t>A</a:t>
            </a:r>
            <a:r>
              <a:rPr lang="zh-CN" altLang="en-US" sz="2800">
                <a:latin typeface="Times New Roman" panose="02020603050405020304" pitchFamily="18" charset="0"/>
              </a:rPr>
              <a:t>到终止状态</a:t>
            </a:r>
            <a:r>
              <a:rPr lang="en-US" altLang="zh-CN" sz="2800" i="1">
                <a:latin typeface="Times New Roman" panose="02020603050405020304" pitchFamily="18" charset="0"/>
              </a:rPr>
              <a:t>T</a:t>
            </a:r>
            <a:r>
              <a:rPr lang="zh-CN" altLang="en-US" sz="2800">
                <a:latin typeface="Times New Roman" panose="02020603050405020304" pitchFamily="18" charset="0"/>
              </a:rPr>
              <a:t>画一条标记为</a:t>
            </a:r>
            <a:r>
              <a:rPr lang="en-US" altLang="zh-CN" sz="2800">
                <a:solidFill>
                  <a:srgbClr val="FF0000"/>
                </a:solidFill>
                <a:latin typeface="Times New Roman" panose="02020603050405020304" pitchFamily="18" charset="0"/>
              </a:rPr>
              <a:t>any</a:t>
            </a:r>
            <a:r>
              <a:rPr lang="zh-CN" altLang="en-US" sz="2800">
                <a:latin typeface="Times New Roman" panose="02020603050405020304" pitchFamily="18" charset="0"/>
              </a:rPr>
              <a:t>的有向弧，</a:t>
            </a:r>
            <a:r>
              <a:rPr lang="en-US" altLang="zh-CN" sz="2800">
                <a:solidFill>
                  <a:srgbClr val="FF0000"/>
                </a:solidFill>
                <a:latin typeface="Times New Roman" panose="02020603050405020304" pitchFamily="18" charset="0"/>
              </a:rPr>
              <a:t>any</a:t>
            </a:r>
            <a:r>
              <a:rPr lang="zh-CN" altLang="en-US" sz="2800">
                <a:latin typeface="Times New Roman" panose="02020603050405020304" pitchFamily="18" charset="0"/>
              </a:rPr>
              <a:t>表示</a:t>
            </a:r>
            <a:r>
              <a:rPr lang="en-US" altLang="zh-CN" sz="2800" i="1">
                <a:latin typeface="Times New Roman" panose="02020603050405020304" pitchFamily="18" charset="0"/>
              </a:rPr>
              <a:t>T</a:t>
            </a:r>
            <a:r>
              <a:rPr lang="zh-CN" altLang="en-US" sz="2800">
                <a:latin typeface="Times New Roman" panose="02020603050405020304" pitchFamily="18" charset="0"/>
              </a:rPr>
              <a:t>中任何符号。</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38115">
                                            <p:txEl>
                                              <p:pRg st="0" end="0"/>
                                            </p:txEl>
                                          </p:spTgt>
                                        </p:tgtEl>
                                        <p:attrNameLst>
                                          <p:attrName>style.visibility</p:attrName>
                                        </p:attrNameLst>
                                      </p:cBhvr>
                                      <p:to>
                                        <p:strVal val="visible"/>
                                      </p:to>
                                    </p:set>
                                    <p:animEffect transition="in" filter="barn(inVertical)">
                                      <p:cBhvr>
                                        <p:cTn id="7" dur="500"/>
                                        <p:tgtEl>
                                          <p:spTgt spid="213811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138115">
                                            <p:txEl>
                                              <p:pRg st="1" end="1"/>
                                            </p:txEl>
                                          </p:spTgt>
                                        </p:tgtEl>
                                        <p:attrNameLst>
                                          <p:attrName>style.visibility</p:attrName>
                                        </p:attrNameLst>
                                      </p:cBhvr>
                                      <p:to>
                                        <p:strVal val="visible"/>
                                      </p:to>
                                    </p:set>
                                    <p:animEffect transition="in" filter="barn(inVertical)">
                                      <p:cBhvr>
                                        <p:cTn id="12" dur="500"/>
                                        <p:tgtEl>
                                          <p:spTgt spid="213811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138115">
                                            <p:txEl>
                                              <p:pRg st="2" end="2"/>
                                            </p:txEl>
                                          </p:spTgt>
                                        </p:tgtEl>
                                        <p:attrNameLst>
                                          <p:attrName>style.visibility</p:attrName>
                                        </p:attrNameLst>
                                      </p:cBhvr>
                                      <p:to>
                                        <p:strVal val="visible"/>
                                      </p:to>
                                    </p:set>
                                    <p:animEffect transition="in" filter="barn(inVertical)">
                                      <p:cBhvr>
                                        <p:cTn id="17" dur="500"/>
                                        <p:tgtEl>
                                          <p:spTgt spid="213811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138115">
                                            <p:txEl>
                                              <p:pRg st="3" end="3"/>
                                            </p:txEl>
                                          </p:spTgt>
                                        </p:tgtEl>
                                        <p:attrNameLst>
                                          <p:attrName>style.visibility</p:attrName>
                                        </p:attrNameLst>
                                      </p:cBhvr>
                                      <p:to>
                                        <p:strVal val="visible"/>
                                      </p:to>
                                    </p:set>
                                    <p:animEffect transition="in" filter="barn(inVertical)">
                                      <p:cBhvr>
                                        <p:cTn id="22" dur="500"/>
                                        <p:tgtEl>
                                          <p:spTgt spid="2138115">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138115">
                                            <p:txEl>
                                              <p:pRg st="4" end="4"/>
                                            </p:txEl>
                                          </p:spTgt>
                                        </p:tgtEl>
                                        <p:attrNameLst>
                                          <p:attrName>style.visibility</p:attrName>
                                        </p:attrNameLst>
                                      </p:cBhvr>
                                      <p:to>
                                        <p:strVal val="visible"/>
                                      </p:to>
                                    </p:set>
                                    <p:animEffect transition="in" filter="barn(inVertical)">
                                      <p:cBhvr>
                                        <p:cTn id="27" dur="500"/>
                                        <p:tgtEl>
                                          <p:spTgt spid="2138115">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8115" grpId="0" uiExpand="1" build="p"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930EB14-115E-422B-B0A2-CF6BEEFAA863}"/>
              </a:ext>
            </a:extLst>
          </p:cNvPr>
          <p:cNvSpPr>
            <a:spLocks noGrp="1"/>
          </p:cNvSpPr>
          <p:nvPr>
            <p:ph type="dt" sz="quarter" idx="10"/>
          </p:nvPr>
        </p:nvSpPr>
        <p:spPr>
          <a:xfrm>
            <a:off x="457200" y="6245225"/>
            <a:ext cx="2133600" cy="476250"/>
          </a:xfrm>
          <a:ln>
            <a:miter lim="800000"/>
            <a:headEnd/>
            <a:tailEnd/>
          </a:ln>
        </p:spPr>
        <p:txBody>
          <a:bodyPr anchor="t"/>
          <a:lstStyle/>
          <a:p>
            <a:pPr>
              <a:defRPr/>
            </a:pPr>
            <a:fld id="{B3996BB5-9B55-4A27-9D34-D82F7185B305}" type="datetime1">
              <a:rPr lang="zh-CN" altLang="en-US">
                <a:latin typeface="+mn-lt"/>
              </a:rPr>
              <a:pPr>
                <a:defRPr/>
              </a:pPr>
              <a:t>2020/12/14</a:t>
            </a:fld>
            <a:endParaRPr lang="en-US" altLang="zh-CN">
              <a:latin typeface="+mn-lt"/>
            </a:endParaRPr>
          </a:p>
        </p:txBody>
      </p:sp>
      <p:sp>
        <p:nvSpPr>
          <p:cNvPr id="105475" name="灯片编号占位符 5">
            <a:extLst>
              <a:ext uri="{FF2B5EF4-FFF2-40B4-BE49-F238E27FC236}">
                <a16:creationId xmlns:a16="http://schemas.microsoft.com/office/drawing/2014/main" id="{C9B66430-FA50-4DCA-B7E4-EF6D6211BAC0}"/>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397485AB-8B14-4481-97B8-9C9B35ECC866}" type="slidenum">
              <a:rPr lang="en-US" altLang="zh-CN" sz="1400" b="0">
                <a:ea typeface="宋体" panose="02010600030101010101" pitchFamily="2" charset="-122"/>
              </a:rPr>
              <a:pPr>
                <a:spcBef>
                  <a:spcPct val="0"/>
                </a:spcBef>
                <a:buClrTx/>
                <a:buSzTx/>
                <a:buFontTx/>
                <a:buNone/>
              </a:pPr>
              <a:t>98</a:t>
            </a:fld>
            <a:endParaRPr lang="en-US" altLang="zh-CN" sz="1400" b="0">
              <a:ea typeface="宋体" panose="02010600030101010101" pitchFamily="2" charset="-122"/>
            </a:endParaRPr>
          </a:p>
        </p:txBody>
      </p:sp>
      <p:sp>
        <p:nvSpPr>
          <p:cNvPr id="105476" name="Rectangle 2">
            <a:extLst>
              <a:ext uri="{FF2B5EF4-FFF2-40B4-BE49-F238E27FC236}">
                <a16:creationId xmlns:a16="http://schemas.microsoft.com/office/drawing/2014/main" id="{965EDD1C-C003-4082-9BEE-D10B626270E1}"/>
              </a:ext>
            </a:extLst>
          </p:cNvPr>
          <p:cNvSpPr>
            <a:spLocks noGrp="1" noChangeArrowheads="1"/>
          </p:cNvSpPr>
          <p:nvPr>
            <p:ph type="title" idx="4294967295"/>
          </p:nvPr>
        </p:nvSpPr>
        <p:spPr>
          <a:xfrm>
            <a:off x="971550" y="476250"/>
            <a:ext cx="7993063" cy="792163"/>
          </a:xfrm>
          <a:noFill/>
        </p:spPr>
        <p:txBody>
          <a:bodyPr lIns="92075" tIns="46038" rIns="92075" bIns="46038" anchor="ctr"/>
          <a:lstStyle/>
          <a:p>
            <a:pPr eaLnBrk="1" hangingPunct="1"/>
            <a:r>
              <a:rPr lang="zh-CN" altLang="en-US"/>
              <a:t>由正则文法构造状态转换图 </a:t>
            </a:r>
          </a:p>
        </p:txBody>
      </p:sp>
      <p:sp>
        <p:nvSpPr>
          <p:cNvPr id="105477" name="Rectangle 3">
            <a:extLst>
              <a:ext uri="{FF2B5EF4-FFF2-40B4-BE49-F238E27FC236}">
                <a16:creationId xmlns:a16="http://schemas.microsoft.com/office/drawing/2014/main" id="{40416455-B7F1-45D7-B669-55C5F6B59374}"/>
              </a:ext>
            </a:extLst>
          </p:cNvPr>
          <p:cNvSpPr>
            <a:spLocks noGrp="1" noChangeArrowheads="1"/>
          </p:cNvSpPr>
          <p:nvPr>
            <p:ph type="body" idx="4294967295"/>
          </p:nvPr>
        </p:nvSpPr>
        <p:spPr>
          <a:xfrm>
            <a:off x="323850" y="1627188"/>
            <a:ext cx="8686800" cy="4897437"/>
          </a:xfrm>
          <a:noFill/>
        </p:spPr>
        <p:txBody>
          <a:bodyPr lIns="92075" tIns="46038" rIns="92075" bIns="46038"/>
          <a:lstStyle/>
          <a:p>
            <a:pPr eaLnBrk="1" hangingPunct="1"/>
            <a:r>
              <a:rPr lang="zh-CN" altLang="en-US">
                <a:latin typeface="Times New Roman" panose="02020603050405020304" pitchFamily="18" charset="0"/>
              </a:rPr>
              <a:t>无符号数的正则文法</a:t>
            </a:r>
            <a:endParaRPr lang="en-US" altLang="zh-CN">
              <a:latin typeface="Times New Roman" panose="02020603050405020304" pitchFamily="18" charset="0"/>
            </a:endParaRPr>
          </a:p>
          <a:p>
            <a:pPr eaLnBrk="1" hangingPunct="1">
              <a:buFont typeface="Wingdings" panose="05000000000000000000" pitchFamily="2" charset="2"/>
              <a:buNone/>
            </a:pPr>
            <a:r>
              <a:rPr lang="en-US" altLang="zh-CN" sz="2400">
                <a:latin typeface="Times New Roman" panose="02020603050405020304" pitchFamily="18" charset="0"/>
              </a:rPr>
              <a:t>&lt;num&gt; </a:t>
            </a:r>
            <a:r>
              <a:rPr lang="en-US" altLang="zh-CN" sz="2400">
                <a:latin typeface="Times New Roman" panose="02020603050405020304" pitchFamily="18" charset="0"/>
                <a:sym typeface="Wingdings" panose="05000000000000000000" pitchFamily="2" charset="2"/>
              </a:rPr>
              <a:t> digit &lt;num_left&gt; | . &lt;optional_fraction&gt; | digit</a:t>
            </a:r>
          </a:p>
          <a:p>
            <a:pPr eaLnBrk="1" hangingPunct="1">
              <a:buFont typeface="Wingdings" panose="05000000000000000000" pitchFamily="2" charset="2"/>
              <a:buNone/>
            </a:pPr>
            <a:r>
              <a:rPr lang="en-US" altLang="zh-CN" sz="2400">
                <a:latin typeface="Times New Roman" panose="02020603050405020304" pitchFamily="18" charset="0"/>
                <a:sym typeface="Wingdings" panose="05000000000000000000" pitchFamily="2" charset="2"/>
              </a:rPr>
              <a:t>&lt;num_left&gt;  digit &lt;num_left&gt; | . &lt;dec_fraction&gt; | E &lt;exponent_fraction&gt; | . | digit</a:t>
            </a:r>
          </a:p>
          <a:p>
            <a:pPr eaLnBrk="1" hangingPunct="1">
              <a:buFont typeface="Wingdings" panose="05000000000000000000" pitchFamily="2" charset="2"/>
              <a:buNone/>
            </a:pPr>
            <a:r>
              <a:rPr lang="en-US" altLang="zh-CN" sz="2400">
                <a:latin typeface="Times New Roman" panose="02020603050405020304" pitchFamily="18" charset="0"/>
                <a:sym typeface="Wingdings" panose="05000000000000000000" pitchFamily="2" charset="2"/>
              </a:rPr>
              <a:t>&lt;dec_fraction&gt;  E &lt;exponent_fraction&gt; | digit &lt;dec_fraction&gt; | digit</a:t>
            </a:r>
          </a:p>
          <a:p>
            <a:pPr eaLnBrk="1" hangingPunct="1">
              <a:buFont typeface="Wingdings" panose="05000000000000000000" pitchFamily="2" charset="2"/>
              <a:buNone/>
            </a:pPr>
            <a:r>
              <a:rPr lang="en-US" altLang="zh-CN" sz="2400">
                <a:latin typeface="Times New Roman" panose="02020603050405020304" pitchFamily="18" charset="0"/>
                <a:sym typeface="Wingdings" panose="05000000000000000000" pitchFamily="2" charset="2"/>
              </a:rPr>
              <a:t>&lt;optional_fraction&gt;  digit &lt;dec_fraction&gt; | digit</a:t>
            </a:r>
          </a:p>
          <a:p>
            <a:pPr eaLnBrk="1" hangingPunct="1">
              <a:buFont typeface="Wingdings" panose="05000000000000000000" pitchFamily="2" charset="2"/>
              <a:buNone/>
            </a:pPr>
            <a:r>
              <a:rPr lang="en-US" altLang="zh-CN" sz="2400">
                <a:latin typeface="Times New Roman" panose="02020603050405020304" pitchFamily="18" charset="0"/>
                <a:sym typeface="Wingdings" panose="05000000000000000000" pitchFamily="2" charset="2"/>
              </a:rPr>
              <a:t>&lt;exponent_fraction&gt;  digit &lt;int_exponent_left&gt; | + &lt;int_exponent&gt; | - &lt;int_exponent&gt; | digit</a:t>
            </a:r>
          </a:p>
          <a:p>
            <a:pPr eaLnBrk="1" hangingPunct="1">
              <a:buFont typeface="Wingdings" panose="05000000000000000000" pitchFamily="2" charset="2"/>
              <a:buNone/>
            </a:pPr>
            <a:r>
              <a:rPr lang="en-US" altLang="zh-CN" sz="2400">
                <a:latin typeface="Times New Roman" panose="02020603050405020304" pitchFamily="18" charset="0"/>
                <a:sym typeface="Wingdings" panose="05000000000000000000" pitchFamily="2" charset="2"/>
              </a:rPr>
              <a:t>&lt;int_exponent&gt;  digit &lt;int_exponent_left&gt; | digit</a:t>
            </a:r>
          </a:p>
          <a:p>
            <a:pPr eaLnBrk="1" hangingPunct="1">
              <a:buFont typeface="Wingdings" panose="05000000000000000000" pitchFamily="2" charset="2"/>
              <a:buNone/>
            </a:pPr>
            <a:r>
              <a:rPr lang="en-US" altLang="zh-CN" sz="2400">
                <a:latin typeface="Times New Roman" panose="02020603050405020304" pitchFamily="18" charset="0"/>
                <a:sym typeface="Wingdings" panose="05000000000000000000" pitchFamily="2" charset="2"/>
              </a:rPr>
              <a:t>&lt;int_exponent_left&gt;  digit &lt;int_exponent_left&gt; | digit</a:t>
            </a:r>
            <a:endParaRPr lang="zh-CN" altLang="en-US" sz="2400">
              <a:latin typeface="Times New Roman" panose="02020603050405020304" pitchFamily="18" charset="0"/>
            </a:endParaRP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3E25ACA-9B10-4A7B-B034-411FA4D47691}"/>
              </a:ext>
            </a:extLst>
          </p:cNvPr>
          <p:cNvSpPr>
            <a:spLocks noGrp="1"/>
          </p:cNvSpPr>
          <p:nvPr>
            <p:ph type="dt" sz="quarter" idx="10"/>
          </p:nvPr>
        </p:nvSpPr>
        <p:spPr>
          <a:xfrm>
            <a:off x="457200" y="6245225"/>
            <a:ext cx="2133600" cy="476250"/>
          </a:xfrm>
          <a:ln>
            <a:miter lim="800000"/>
            <a:headEnd/>
            <a:tailEnd/>
          </a:ln>
        </p:spPr>
        <p:txBody>
          <a:bodyPr anchor="t"/>
          <a:lstStyle/>
          <a:p>
            <a:pPr>
              <a:defRPr/>
            </a:pPr>
            <a:fld id="{B3996BB5-9B55-4A27-9D34-D82F7185B305}" type="datetime1">
              <a:rPr lang="zh-CN" altLang="en-US">
                <a:latin typeface="+mn-lt"/>
              </a:rPr>
              <a:pPr>
                <a:defRPr/>
              </a:pPr>
              <a:t>2020/12/14</a:t>
            </a:fld>
            <a:endParaRPr lang="en-US" altLang="zh-CN">
              <a:latin typeface="+mn-lt"/>
            </a:endParaRPr>
          </a:p>
        </p:txBody>
      </p:sp>
      <p:sp>
        <p:nvSpPr>
          <p:cNvPr id="106499" name="灯片编号占位符 5">
            <a:extLst>
              <a:ext uri="{FF2B5EF4-FFF2-40B4-BE49-F238E27FC236}">
                <a16:creationId xmlns:a16="http://schemas.microsoft.com/office/drawing/2014/main" id="{003EAD89-2003-40B7-BF61-9FDF5E73E893}"/>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9DFB7CB4-36A8-402E-8207-678F5ECA36CB}" type="slidenum">
              <a:rPr lang="en-US" altLang="zh-CN" sz="1400" b="0">
                <a:ea typeface="宋体" panose="02010600030101010101" pitchFamily="2" charset="-122"/>
              </a:rPr>
              <a:pPr>
                <a:spcBef>
                  <a:spcPct val="0"/>
                </a:spcBef>
                <a:buClrTx/>
                <a:buSzTx/>
                <a:buFontTx/>
                <a:buNone/>
              </a:pPr>
              <a:t>99</a:t>
            </a:fld>
            <a:endParaRPr lang="en-US" altLang="zh-CN" sz="1400" b="0">
              <a:ea typeface="宋体" panose="02010600030101010101" pitchFamily="2" charset="-122"/>
            </a:endParaRPr>
          </a:p>
        </p:txBody>
      </p:sp>
      <p:sp>
        <p:nvSpPr>
          <p:cNvPr id="106500" name="Rectangle 2">
            <a:extLst>
              <a:ext uri="{FF2B5EF4-FFF2-40B4-BE49-F238E27FC236}">
                <a16:creationId xmlns:a16="http://schemas.microsoft.com/office/drawing/2014/main" id="{0129E5D7-FD38-4208-AB50-9A1E2A5C42FF}"/>
              </a:ext>
            </a:extLst>
          </p:cNvPr>
          <p:cNvSpPr>
            <a:spLocks noGrp="1" noChangeArrowheads="1"/>
          </p:cNvSpPr>
          <p:nvPr>
            <p:ph type="title" idx="4294967295"/>
          </p:nvPr>
        </p:nvSpPr>
        <p:spPr>
          <a:xfrm>
            <a:off x="971550" y="476250"/>
            <a:ext cx="7993063" cy="792163"/>
          </a:xfrm>
          <a:noFill/>
        </p:spPr>
        <p:txBody>
          <a:bodyPr lIns="92075" tIns="46038" rIns="92075" bIns="46038" anchor="ctr"/>
          <a:lstStyle/>
          <a:p>
            <a:pPr eaLnBrk="1" hangingPunct="1"/>
            <a:r>
              <a:rPr lang="zh-CN" altLang="en-US"/>
              <a:t>由正则文法构造状态转换图 </a:t>
            </a:r>
          </a:p>
        </p:txBody>
      </p:sp>
      <p:sp>
        <p:nvSpPr>
          <p:cNvPr id="75781" name="Rectangle 3">
            <a:extLst>
              <a:ext uri="{FF2B5EF4-FFF2-40B4-BE49-F238E27FC236}">
                <a16:creationId xmlns:a16="http://schemas.microsoft.com/office/drawing/2014/main" id="{A13E0C92-B037-4A4F-9A29-858037720D6E}"/>
              </a:ext>
            </a:extLst>
          </p:cNvPr>
          <p:cNvSpPr>
            <a:spLocks noGrp="1" noChangeArrowheads="1"/>
          </p:cNvSpPr>
          <p:nvPr>
            <p:ph type="body" idx="4294967295"/>
          </p:nvPr>
        </p:nvSpPr>
        <p:spPr>
          <a:xfrm>
            <a:off x="323850" y="1627188"/>
            <a:ext cx="8686800" cy="4897437"/>
          </a:xfrm>
          <a:noFill/>
        </p:spPr>
        <p:txBody>
          <a:bodyPr lIns="92075" tIns="46038" rIns="92075" bIns="46038"/>
          <a:lstStyle/>
          <a:p>
            <a:pPr eaLnBrk="1" hangingPunct="1"/>
            <a:r>
              <a:rPr lang="zh-CN" altLang="en-US">
                <a:latin typeface="Times New Roman" panose="02020603050405020304" pitchFamily="18" charset="0"/>
              </a:rPr>
              <a:t>无符号数的正则文法</a:t>
            </a:r>
            <a:endParaRPr lang="en-US" altLang="zh-CN">
              <a:latin typeface="Times New Roman" panose="02020603050405020304" pitchFamily="18" charset="0"/>
            </a:endParaRPr>
          </a:p>
          <a:p>
            <a:pPr lvl="1" eaLnBrk="1" hangingPunct="1"/>
            <a:r>
              <a:rPr lang="en-US" altLang="zh-CN" sz="2400">
                <a:latin typeface="Times New Roman" panose="02020603050405020304" pitchFamily="18" charset="0"/>
              </a:rPr>
              <a:t>&lt;num&gt;:[0], &lt;num_left&gt;:[1], &lt;dec_fraction&gt;:[2] , &lt;optional_fraction&gt;:[3], &lt;exponent_fraction&gt;:[4], &lt;int_exponent&gt;:[5], &lt;int_exponent_left&gt;:[6]</a:t>
            </a:r>
          </a:p>
          <a:p>
            <a:pPr eaLnBrk="1" hangingPunct="1">
              <a:buFont typeface="Wingdings" panose="05000000000000000000" pitchFamily="2" charset="2"/>
              <a:buNone/>
            </a:pPr>
            <a:r>
              <a:rPr lang="en-US" altLang="zh-CN" sz="2400">
                <a:latin typeface="Times New Roman" panose="02020603050405020304" pitchFamily="18" charset="0"/>
              </a:rPr>
              <a:t>                         [0] </a:t>
            </a:r>
            <a:r>
              <a:rPr lang="en-US" altLang="zh-CN" sz="2400">
                <a:latin typeface="Times New Roman" panose="02020603050405020304" pitchFamily="18" charset="0"/>
                <a:sym typeface="Wingdings" panose="05000000000000000000" pitchFamily="2" charset="2"/>
              </a:rPr>
              <a:t> digit [1] | .[3] | digit</a:t>
            </a:r>
          </a:p>
          <a:p>
            <a:pPr eaLnBrk="1" hangingPunct="1">
              <a:buFont typeface="Wingdings" panose="05000000000000000000" pitchFamily="2" charset="2"/>
              <a:buNone/>
            </a:pPr>
            <a:r>
              <a:rPr lang="en-US" altLang="zh-CN" sz="2400">
                <a:latin typeface="Times New Roman" panose="02020603050405020304" pitchFamily="18" charset="0"/>
                <a:sym typeface="Wingdings" panose="05000000000000000000" pitchFamily="2" charset="2"/>
              </a:rPr>
              <a:t>                         [1]  digit [1] | . [2] | E [4] | . | digit</a:t>
            </a:r>
          </a:p>
          <a:p>
            <a:pPr eaLnBrk="1" hangingPunct="1">
              <a:buFont typeface="Wingdings" panose="05000000000000000000" pitchFamily="2" charset="2"/>
              <a:buNone/>
            </a:pPr>
            <a:r>
              <a:rPr lang="en-US" altLang="zh-CN" sz="2400">
                <a:latin typeface="Times New Roman" panose="02020603050405020304" pitchFamily="18" charset="0"/>
                <a:sym typeface="Wingdings" panose="05000000000000000000" pitchFamily="2" charset="2"/>
              </a:rPr>
              <a:t>                         [2]  E [4] | digit [2] | digit</a:t>
            </a:r>
          </a:p>
          <a:p>
            <a:pPr eaLnBrk="1" hangingPunct="1">
              <a:buFont typeface="Wingdings" panose="05000000000000000000" pitchFamily="2" charset="2"/>
              <a:buNone/>
            </a:pPr>
            <a:r>
              <a:rPr lang="en-US" altLang="zh-CN" sz="2400">
                <a:latin typeface="Times New Roman" panose="02020603050405020304" pitchFamily="18" charset="0"/>
                <a:sym typeface="Wingdings" panose="05000000000000000000" pitchFamily="2" charset="2"/>
              </a:rPr>
              <a:t>                         [3]  digit [2] | digit</a:t>
            </a:r>
          </a:p>
          <a:p>
            <a:pPr eaLnBrk="1" hangingPunct="1">
              <a:buFont typeface="Wingdings" panose="05000000000000000000" pitchFamily="2" charset="2"/>
              <a:buNone/>
            </a:pPr>
            <a:r>
              <a:rPr lang="en-US" altLang="zh-CN" sz="2400">
                <a:latin typeface="Times New Roman" panose="02020603050405020304" pitchFamily="18" charset="0"/>
                <a:sym typeface="Wingdings" panose="05000000000000000000" pitchFamily="2" charset="2"/>
              </a:rPr>
              <a:t>                         [4]  digit [6] | + [5] | - [5] | digit</a:t>
            </a:r>
          </a:p>
          <a:p>
            <a:pPr eaLnBrk="1" hangingPunct="1">
              <a:buFont typeface="Wingdings" panose="05000000000000000000" pitchFamily="2" charset="2"/>
              <a:buNone/>
            </a:pPr>
            <a:r>
              <a:rPr lang="en-US" altLang="zh-CN" sz="2400">
                <a:latin typeface="Times New Roman" panose="02020603050405020304" pitchFamily="18" charset="0"/>
                <a:sym typeface="Wingdings" panose="05000000000000000000" pitchFamily="2" charset="2"/>
              </a:rPr>
              <a:t>                         [5]  digit [6] | digit</a:t>
            </a:r>
          </a:p>
          <a:p>
            <a:pPr eaLnBrk="1" hangingPunct="1">
              <a:buFont typeface="Wingdings" panose="05000000000000000000" pitchFamily="2" charset="2"/>
              <a:buNone/>
            </a:pPr>
            <a:r>
              <a:rPr lang="en-US" altLang="zh-CN" sz="2400">
                <a:latin typeface="Times New Roman" panose="02020603050405020304" pitchFamily="18" charset="0"/>
                <a:sym typeface="Wingdings" panose="05000000000000000000" pitchFamily="2" charset="2"/>
              </a:rPr>
              <a:t>                         [6]  digit [6] | digit</a:t>
            </a:r>
            <a:endParaRPr lang="zh-CN" altLang="en-US" sz="240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5781">
                                            <p:txEl>
                                              <p:pRg st="2" end="2"/>
                                            </p:txEl>
                                          </p:spTgt>
                                        </p:tgtEl>
                                        <p:attrNameLst>
                                          <p:attrName>style.visibility</p:attrName>
                                        </p:attrNameLst>
                                      </p:cBhvr>
                                      <p:to>
                                        <p:strVal val="visible"/>
                                      </p:to>
                                    </p:set>
                                    <p:animEffect transition="in" filter="fade">
                                      <p:cBhvr>
                                        <p:cTn id="7" dur="500"/>
                                        <p:tgtEl>
                                          <p:spTgt spid="75781">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5781">
                                            <p:txEl>
                                              <p:pRg st="3" end="3"/>
                                            </p:txEl>
                                          </p:spTgt>
                                        </p:tgtEl>
                                        <p:attrNameLst>
                                          <p:attrName>style.visibility</p:attrName>
                                        </p:attrNameLst>
                                      </p:cBhvr>
                                      <p:to>
                                        <p:strVal val="visible"/>
                                      </p:to>
                                    </p:set>
                                    <p:animEffect transition="in" filter="fade">
                                      <p:cBhvr>
                                        <p:cTn id="10" dur="500"/>
                                        <p:tgtEl>
                                          <p:spTgt spid="75781">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5781">
                                            <p:txEl>
                                              <p:pRg st="4" end="4"/>
                                            </p:txEl>
                                          </p:spTgt>
                                        </p:tgtEl>
                                        <p:attrNameLst>
                                          <p:attrName>style.visibility</p:attrName>
                                        </p:attrNameLst>
                                      </p:cBhvr>
                                      <p:to>
                                        <p:strVal val="visible"/>
                                      </p:to>
                                    </p:set>
                                    <p:animEffect transition="in" filter="fade">
                                      <p:cBhvr>
                                        <p:cTn id="13" dur="500"/>
                                        <p:tgtEl>
                                          <p:spTgt spid="75781">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5781">
                                            <p:txEl>
                                              <p:pRg st="5" end="5"/>
                                            </p:txEl>
                                          </p:spTgt>
                                        </p:tgtEl>
                                        <p:attrNameLst>
                                          <p:attrName>style.visibility</p:attrName>
                                        </p:attrNameLst>
                                      </p:cBhvr>
                                      <p:to>
                                        <p:strVal val="visible"/>
                                      </p:to>
                                    </p:set>
                                    <p:animEffect transition="in" filter="fade">
                                      <p:cBhvr>
                                        <p:cTn id="16" dur="500"/>
                                        <p:tgtEl>
                                          <p:spTgt spid="75781">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5781">
                                            <p:txEl>
                                              <p:pRg st="6" end="6"/>
                                            </p:txEl>
                                          </p:spTgt>
                                        </p:tgtEl>
                                        <p:attrNameLst>
                                          <p:attrName>style.visibility</p:attrName>
                                        </p:attrNameLst>
                                      </p:cBhvr>
                                      <p:to>
                                        <p:strVal val="visible"/>
                                      </p:to>
                                    </p:set>
                                    <p:animEffect transition="in" filter="fade">
                                      <p:cBhvr>
                                        <p:cTn id="19" dur="500"/>
                                        <p:tgtEl>
                                          <p:spTgt spid="75781">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5781">
                                            <p:txEl>
                                              <p:pRg st="7" end="7"/>
                                            </p:txEl>
                                          </p:spTgt>
                                        </p:tgtEl>
                                        <p:attrNameLst>
                                          <p:attrName>style.visibility</p:attrName>
                                        </p:attrNameLst>
                                      </p:cBhvr>
                                      <p:to>
                                        <p:strVal val="visible"/>
                                      </p:to>
                                    </p:set>
                                    <p:animEffect transition="in" filter="fade">
                                      <p:cBhvr>
                                        <p:cTn id="22" dur="500"/>
                                        <p:tgtEl>
                                          <p:spTgt spid="75781">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5781">
                                            <p:txEl>
                                              <p:pRg st="8" end="8"/>
                                            </p:txEl>
                                          </p:spTgt>
                                        </p:tgtEl>
                                        <p:attrNameLst>
                                          <p:attrName>style.visibility</p:attrName>
                                        </p:attrNameLst>
                                      </p:cBhvr>
                                      <p:to>
                                        <p:strVal val="visible"/>
                                      </p:to>
                                    </p:set>
                                    <p:animEffect transition="in" filter="fade">
                                      <p:cBhvr>
                                        <p:cTn id="25" dur="500"/>
                                        <p:tgtEl>
                                          <p:spTgt spid="7578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黑体"/>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bg2"/>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6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bg2"/>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6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人工神经网络1">
  <a:themeElements>
    <a:clrScheme name="人工神经网络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人工神经网络1">
      <a:majorFont>
        <a:latin typeface="黑体"/>
        <a:ea typeface="黑体"/>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bg2"/>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6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bg2"/>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6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人工神经网络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人工神经网络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人工神经网络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人工神经网络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人工神经网络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人工神经网络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人工神经网络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人工神经网络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人工神经网络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人工神经网络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人工神经网络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人工神经网络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9954</TotalTime>
  <Words>11231</Words>
  <Application>Microsoft Office PowerPoint</Application>
  <PresentationFormat>全屏显示(4:3)</PresentationFormat>
  <Paragraphs>1684</Paragraphs>
  <Slides>146</Slides>
  <Notes>1</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6</vt:i4>
      </vt:variant>
      <vt:variant>
        <vt:lpstr>幻灯片标题</vt:lpstr>
      </vt:variant>
      <vt:variant>
        <vt:i4>146</vt:i4>
      </vt:variant>
    </vt:vector>
  </HeadingPairs>
  <TitlesOfParts>
    <vt:vector size="164" baseType="lpstr">
      <vt:lpstr>Tahoma</vt:lpstr>
      <vt:lpstr>宋体</vt:lpstr>
      <vt:lpstr>Arial</vt:lpstr>
      <vt:lpstr>黑体</vt:lpstr>
      <vt:lpstr>楷体_GB2312</vt:lpstr>
      <vt:lpstr>Wingdings</vt:lpstr>
      <vt:lpstr>Times New Roman</vt:lpstr>
      <vt:lpstr>华文隶书</vt:lpstr>
      <vt:lpstr>Symbol</vt:lpstr>
      <vt:lpstr>Monotype Sorts</vt:lpstr>
      <vt:lpstr>Blends</vt:lpstr>
      <vt:lpstr>人工神经网络1</vt:lpstr>
      <vt:lpstr>Microsoft Clip Gallery</vt:lpstr>
      <vt:lpstr>Microsoft Photo Editor 3.0 照片</vt:lpstr>
      <vt:lpstr>Microsoft Visio 2003-2010 绘图</vt:lpstr>
      <vt:lpstr>Microsoft Word 97 - 2003 文档</vt:lpstr>
      <vt:lpstr>MathType 5.0 Equation</vt:lpstr>
      <vt:lpstr>Microsoft Word Picture</vt:lpstr>
      <vt:lpstr>第三章 词法分析</vt:lpstr>
      <vt:lpstr>第3章  词法分析</vt:lpstr>
      <vt:lpstr>3.1  词法分析器的功能</vt:lpstr>
      <vt:lpstr>PowerPoint 演示文稿</vt:lpstr>
      <vt:lpstr>PowerPoint 演示文稿</vt:lpstr>
      <vt:lpstr>PowerPoint 演示文稿</vt:lpstr>
      <vt:lpstr>PowerPoint 演示文稿</vt:lpstr>
      <vt:lpstr>PowerPoint 演示文稿</vt:lpstr>
      <vt:lpstr>例3.1 语句if count&gt;7 then result := 3.14; 的单词符号序列</vt:lpstr>
      <vt:lpstr>3.1.3 源程序的输入缓冲与预处理 </vt:lpstr>
      <vt:lpstr>3.1.3 源程序的输入缓冲与预处理 </vt:lpstr>
      <vt:lpstr>磁盘结构</vt:lpstr>
      <vt:lpstr>磁盘存取特性</vt:lpstr>
      <vt:lpstr>磁盘存取特性</vt:lpstr>
      <vt:lpstr>3.1.3 源程序的输入缓冲与预处理(续)</vt:lpstr>
      <vt:lpstr>3.1.3 源程序的输入缓冲与预处理(续)</vt:lpstr>
      <vt:lpstr>3.1.3 源程序的输入缓冲与预处理(续)</vt:lpstr>
      <vt:lpstr>3.1.3 源程序的输入缓冲与预处理(续)</vt:lpstr>
      <vt:lpstr>3.1.3 源程序的输入缓冲与预处理(续)</vt:lpstr>
      <vt:lpstr>3.1.3 源程序的输入缓冲与预处理(续)</vt:lpstr>
      <vt:lpstr>3.1.3 源程序的输入缓冲与预处理(续)</vt:lpstr>
      <vt:lpstr>3.1.4 词法分析阶段的错误处理 </vt:lpstr>
      <vt:lpstr>3.1.4 词法分析阶段的错误处理 </vt:lpstr>
      <vt:lpstr>3.1.4 词法分析阶段的错误处理 </vt:lpstr>
      <vt:lpstr>3.1.4 词法分析阶段的错误处理 </vt:lpstr>
      <vt:lpstr>3.1.4 词法分析阶段的错误处理 </vt:lpstr>
      <vt:lpstr>3.1.4 词法分析阶段的错误处理 </vt:lpstr>
      <vt:lpstr>3.1.5 词法分析器的位置(1) </vt:lpstr>
      <vt:lpstr>3.1.5 词法分析器的位置(2) </vt:lpstr>
      <vt:lpstr>3.2  单词的描述</vt:lpstr>
      <vt:lpstr>3.2.1 正则文法</vt:lpstr>
      <vt:lpstr>3.2.1 正则文法</vt:lpstr>
      <vt:lpstr>3.2.1 正则文法</vt:lpstr>
      <vt:lpstr>3.2.2  正则表达式</vt:lpstr>
      <vt:lpstr>3.2.2  正则表达式</vt:lpstr>
      <vt:lpstr>3.2.2  正则表达式—定义</vt:lpstr>
      <vt:lpstr>3.2.2  正则表达式—定义</vt:lpstr>
      <vt:lpstr>3.2.2  正则表达式—定义</vt:lpstr>
      <vt:lpstr>正则表达式中的运算优先级</vt:lpstr>
      <vt:lpstr>正则表达式中的运算优先级</vt:lpstr>
      <vt:lpstr>3.2.3 正则表达式与正则文法的等价性</vt:lpstr>
      <vt:lpstr>1. 根据正则文法构造等价的正则表达式 </vt:lpstr>
      <vt:lpstr>PowerPoint 演示文稿</vt:lpstr>
      <vt:lpstr>PowerPoint 演示文稿</vt:lpstr>
      <vt:lpstr>PowerPoint 演示文稿</vt:lpstr>
      <vt:lpstr>PowerPoint 演示文稿</vt:lpstr>
      <vt:lpstr>PowerPoint 演示文稿</vt:lpstr>
      <vt:lpstr>PowerPoint 演示文稿</vt:lpstr>
      <vt:lpstr>2. 将正则表达式转换成等价的正则文法 </vt:lpstr>
      <vt:lpstr>PowerPoint 演示文稿</vt:lpstr>
      <vt:lpstr>PowerPoint 演示文稿</vt:lpstr>
      <vt:lpstr>PowerPoint 演示文稿</vt:lpstr>
      <vt:lpstr>PowerPoint 演示文稿</vt:lpstr>
      <vt:lpstr>例 3.10  标识符定义的转换</vt:lpstr>
      <vt:lpstr>高级语言词法的简单描述</vt:lpstr>
      <vt:lpstr>例 3.7 某简易语言的词法 ——正则定义式</vt:lpstr>
      <vt:lpstr>变换为正规文法</vt:lpstr>
      <vt:lpstr>3.2.4 有穷状态自动机</vt:lpstr>
      <vt:lpstr>3.2.4 有穷状态自动机</vt:lpstr>
      <vt:lpstr>有穷自动机的物理模型</vt:lpstr>
      <vt:lpstr>有穷自动机的物理模型</vt:lpstr>
      <vt:lpstr>有穷自动机的用处</vt:lpstr>
      <vt:lpstr>例： 一个奇偶校验器</vt:lpstr>
      <vt:lpstr>确定的有穷自动机的形式定义</vt:lpstr>
      <vt:lpstr>DFA的表示</vt:lpstr>
      <vt:lpstr>PowerPoint 演示文稿</vt:lpstr>
      <vt:lpstr>PowerPoint 演示文稿</vt:lpstr>
      <vt:lpstr>DFA M接受的语言</vt:lpstr>
      <vt:lpstr>PowerPoint 演示文稿</vt:lpstr>
      <vt:lpstr>DFA M接受的语言</vt:lpstr>
      <vt:lpstr>非确定的有穷自动机NFA M</vt:lpstr>
      <vt:lpstr>NFA和DFA的等价性</vt:lpstr>
      <vt:lpstr>DFA M的模拟算法</vt:lpstr>
      <vt:lpstr>例：构造有穷状态自动机</vt:lpstr>
      <vt:lpstr>3.2.5 状态转换图</vt:lpstr>
      <vt:lpstr>3.2.5 状态转换图</vt:lpstr>
      <vt:lpstr>3.2.6 正则表达式转换为状态转换图</vt:lpstr>
      <vt:lpstr>3.2.6 正则表达式转换为状态转换图</vt:lpstr>
      <vt:lpstr>3.2.6 正则表达式转换为状态转换图</vt:lpstr>
      <vt:lpstr>3.2.6 正则表达式转换为状态转换图</vt:lpstr>
      <vt:lpstr>3.3 单词的识别 3.3.1有穷状态自动机与单词识别的关系 </vt:lpstr>
      <vt:lpstr>3.3 单词的识别 3.3.1有穷状态自动机与单词识别的关系 </vt:lpstr>
      <vt:lpstr>3.3 单词的识别 3.3.1有穷状态自动机与单词识别的关系 </vt:lpstr>
      <vt:lpstr>3.3.1有穷状态自动机与单词识别的关系 </vt:lpstr>
      <vt:lpstr>3.3.1有穷状态自动机与单词识别的关系 </vt:lpstr>
      <vt:lpstr>例 3.14 不同进制无符号整数的识别</vt:lpstr>
      <vt:lpstr>识别不同进制数的状态图</vt:lpstr>
      <vt:lpstr>识别不同进制数的状态图</vt:lpstr>
      <vt:lpstr>识别不同进制数的状态图</vt:lpstr>
      <vt:lpstr>识别不同进制数的状态图</vt:lpstr>
      <vt:lpstr>识别不同进制数的状态图</vt:lpstr>
      <vt:lpstr>3.3.2 单词识别的状态转换图表示 </vt:lpstr>
      <vt:lpstr>PowerPoint 演示文稿</vt:lpstr>
      <vt:lpstr>利用状态转换图识别单词 </vt:lpstr>
      <vt:lpstr>利用状态转换图识别单词 </vt:lpstr>
      <vt:lpstr>利用状态转换图识别单词 </vt:lpstr>
      <vt:lpstr>由正则文法构造状态转换图 </vt:lpstr>
      <vt:lpstr>由正则文法构造状态转换图 </vt:lpstr>
      <vt:lpstr>由正则文法构造状态转换图 </vt:lpstr>
      <vt:lpstr>由正则文法构造状态转换图 </vt:lpstr>
      <vt:lpstr>由正则文法构造状态转换图 </vt:lpstr>
      <vt:lpstr>3.3.3 几种典型的单词识别问题 </vt:lpstr>
      <vt:lpstr>3.3.3 几种典型的单词识别问题 </vt:lpstr>
      <vt:lpstr>3.3.3 几种典型的单词识别问题 </vt:lpstr>
      <vt:lpstr>3.3.3 几种典型的单词识别问题 </vt:lpstr>
      <vt:lpstr>3.3.3 几种典型的单词识别问题 </vt:lpstr>
      <vt:lpstr>3.3.3 几种典型的单词识别问题 </vt:lpstr>
      <vt:lpstr>PowerPoint 演示文稿</vt:lpstr>
      <vt:lpstr>3.3.4 状态转换图的实现  </vt:lpstr>
      <vt:lpstr>3.3.4 状态转换图的实现  </vt:lpstr>
      <vt:lpstr>3.3.4 状态转换图的实现  </vt:lpstr>
      <vt:lpstr>3.3.4 状态转换图的实现  </vt:lpstr>
      <vt:lpstr>PowerPoint 演示文稿</vt:lpstr>
      <vt:lpstr>3.3.4 状态转换图的实现  </vt:lpstr>
      <vt:lpstr>PowerPoint 演示文稿</vt:lpstr>
      <vt:lpstr>3.3.4 状态转换图的实现  </vt:lpstr>
      <vt:lpstr>PowerPoint 演示文稿</vt:lpstr>
      <vt:lpstr>3.3.4 状态转换图的实现  </vt:lpstr>
      <vt:lpstr>3.3.4 状态转换图的实现  </vt:lpstr>
      <vt:lpstr>3.3.4 状态转换图的实现  </vt:lpstr>
      <vt:lpstr>3.3.4 状态转换图的实现  </vt:lpstr>
      <vt:lpstr>3.3.4 状态转换图的实现  </vt:lpstr>
      <vt:lpstr>3.3.4 状态转换图的实现  </vt:lpstr>
      <vt:lpstr>3.3.4 状态转换图的实现  </vt:lpstr>
      <vt:lpstr>3.3.4 状态转换图的实现  </vt:lpstr>
      <vt:lpstr>PowerPoint 演示文稿</vt:lpstr>
      <vt:lpstr>PowerPoint 演示文稿</vt:lpstr>
      <vt:lpstr>PowerPoint 演示文稿</vt:lpstr>
      <vt:lpstr>3.3.5 词法分析程序的编写</vt:lpstr>
      <vt:lpstr>PowerPoint 演示文稿</vt:lpstr>
      <vt:lpstr>数据结构与子例程</vt:lpstr>
      <vt:lpstr>图3.15的状态转换图的实现算法</vt:lpstr>
      <vt:lpstr>PowerPoint 演示文稿</vt:lpstr>
      <vt:lpstr>PowerPoint 演示文稿</vt:lpstr>
      <vt:lpstr>需要说明的问题</vt:lpstr>
      <vt:lpstr>3.4 词法分析程序的自动生成</vt:lpstr>
      <vt:lpstr>3.4 词法分析程序的自动生成</vt:lpstr>
      <vt:lpstr>3.4.1 Lex源程序</vt:lpstr>
      <vt:lpstr>3.4.1 Lex源程序</vt:lpstr>
      <vt:lpstr>PowerPoint 演示文稿</vt:lpstr>
      <vt:lpstr>PowerPoint 演示文稿</vt:lpstr>
      <vt:lpstr>PowerPoint 演示文稿</vt:lpstr>
      <vt:lpstr>PowerPoint 演示文稿</vt:lpstr>
      <vt:lpstr>PowerPoint 演示文稿</vt:lpstr>
      <vt:lpstr>本章小结</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编译原理教材配套课件</dc:title>
  <dc:creator>蒋宗礼,姜守旭</dc:creator>
  <cp:lastModifiedBy>王 少博</cp:lastModifiedBy>
  <cp:revision>606</cp:revision>
  <dcterms:created xsi:type="dcterms:W3CDTF">2003-03-23T06:01:35Z</dcterms:created>
  <dcterms:modified xsi:type="dcterms:W3CDTF">2020-12-14T00:02:35Z</dcterms:modified>
</cp:coreProperties>
</file>