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vsd" ContentType="application/vnd.visio"/>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20"/>
  </p:notesMasterIdLst>
  <p:sldIdLst>
    <p:sldId id="2642" r:id="rId2"/>
    <p:sldId id="2123" r:id="rId3"/>
    <p:sldId id="1496" r:id="rId4"/>
    <p:sldId id="2200" r:id="rId5"/>
    <p:sldId id="2201" r:id="rId6"/>
    <p:sldId id="2645" r:id="rId7"/>
    <p:sldId id="2202" r:id="rId8"/>
    <p:sldId id="2646" r:id="rId9"/>
    <p:sldId id="2203" r:id="rId10"/>
    <p:sldId id="2588" r:id="rId11"/>
    <p:sldId id="1498" r:id="rId12"/>
    <p:sldId id="1501" r:id="rId13"/>
    <p:sldId id="1502" r:id="rId14"/>
    <p:sldId id="2204" r:id="rId15"/>
    <p:sldId id="2647" r:id="rId16"/>
    <p:sldId id="2648" r:id="rId17"/>
    <p:sldId id="2205" r:id="rId18"/>
    <p:sldId id="2671" r:id="rId19"/>
    <p:sldId id="2206" r:id="rId20"/>
    <p:sldId id="2212" r:id="rId21"/>
    <p:sldId id="2207" r:id="rId22"/>
    <p:sldId id="2213" r:id="rId23"/>
    <p:sldId id="2672" r:id="rId24"/>
    <p:sldId id="2214" r:id="rId25"/>
    <p:sldId id="2215" r:id="rId26"/>
    <p:sldId id="2217" r:id="rId27"/>
    <p:sldId id="2673" r:id="rId28"/>
    <p:sldId id="2218" r:id="rId29"/>
    <p:sldId id="2219" r:id="rId30"/>
    <p:sldId id="2220" r:id="rId31"/>
    <p:sldId id="1514" r:id="rId32"/>
    <p:sldId id="2649" r:id="rId33"/>
    <p:sldId id="2650" r:id="rId34"/>
    <p:sldId id="2651" r:id="rId35"/>
    <p:sldId id="2652" r:id="rId36"/>
    <p:sldId id="2654" r:id="rId37"/>
    <p:sldId id="2221" r:id="rId38"/>
    <p:sldId id="2656" r:id="rId39"/>
    <p:sldId id="2657" r:id="rId40"/>
    <p:sldId id="2655" r:id="rId41"/>
    <p:sldId id="2658" r:id="rId42"/>
    <p:sldId id="2222" r:id="rId43"/>
    <p:sldId id="2225" r:id="rId44"/>
    <p:sldId id="2659" r:id="rId45"/>
    <p:sldId id="2674" r:id="rId46"/>
    <p:sldId id="2660" r:id="rId47"/>
    <p:sldId id="2226" r:id="rId48"/>
    <p:sldId id="2231" r:id="rId49"/>
    <p:sldId id="2230" r:id="rId50"/>
    <p:sldId id="2228" r:id="rId51"/>
    <p:sldId id="2661" r:id="rId52"/>
    <p:sldId id="1519" r:id="rId53"/>
    <p:sldId id="1521" r:id="rId54"/>
    <p:sldId id="1523" r:id="rId55"/>
    <p:sldId id="2232" r:id="rId56"/>
    <p:sldId id="1524" r:id="rId57"/>
    <p:sldId id="2233" r:id="rId58"/>
    <p:sldId id="2234" r:id="rId59"/>
    <p:sldId id="1538" r:id="rId60"/>
    <p:sldId id="1539" r:id="rId61"/>
    <p:sldId id="1540" r:id="rId62"/>
    <p:sldId id="1541" r:id="rId63"/>
    <p:sldId id="2667" r:id="rId64"/>
    <p:sldId id="1542" r:id="rId65"/>
    <p:sldId id="1543" r:id="rId66"/>
    <p:sldId id="2643" r:id="rId67"/>
    <p:sldId id="1545" r:id="rId68"/>
    <p:sldId id="2242" r:id="rId69"/>
    <p:sldId id="1544" r:id="rId70"/>
    <p:sldId id="1546" r:id="rId71"/>
    <p:sldId id="2662" r:id="rId72"/>
    <p:sldId id="2663" r:id="rId73"/>
    <p:sldId id="2235" r:id="rId74"/>
    <p:sldId id="2236" r:id="rId75"/>
    <p:sldId id="2237" r:id="rId76"/>
    <p:sldId id="2238" r:id="rId77"/>
    <p:sldId id="2239" r:id="rId78"/>
    <p:sldId id="2240" r:id="rId79"/>
    <p:sldId id="2241" r:id="rId80"/>
    <p:sldId id="1547" r:id="rId81"/>
    <p:sldId id="1548" r:id="rId82"/>
    <p:sldId id="2664" r:id="rId83"/>
    <p:sldId id="1549" r:id="rId84"/>
    <p:sldId id="1551" r:id="rId85"/>
    <p:sldId id="1552" r:id="rId86"/>
    <p:sldId id="2644" r:id="rId87"/>
    <p:sldId id="1563" r:id="rId88"/>
    <p:sldId id="2248" r:id="rId89"/>
    <p:sldId id="2249" r:id="rId90"/>
    <p:sldId id="2250" r:id="rId91"/>
    <p:sldId id="2252" r:id="rId92"/>
    <p:sldId id="2253" r:id="rId93"/>
    <p:sldId id="2254" r:id="rId94"/>
    <p:sldId id="2255" r:id="rId95"/>
    <p:sldId id="2256" r:id="rId96"/>
    <p:sldId id="2257" r:id="rId97"/>
    <p:sldId id="2258" r:id="rId98"/>
    <p:sldId id="2259" r:id="rId99"/>
    <p:sldId id="2260" r:id="rId100"/>
    <p:sldId id="2261" r:id="rId101"/>
    <p:sldId id="2665" r:id="rId102"/>
    <p:sldId id="2666" r:id="rId103"/>
    <p:sldId id="2262" r:id="rId104"/>
    <p:sldId id="2590" r:id="rId105"/>
    <p:sldId id="2263" r:id="rId106"/>
    <p:sldId id="2669" r:id="rId107"/>
    <p:sldId id="2264" r:id="rId108"/>
    <p:sldId id="2668" r:id="rId109"/>
    <p:sldId id="2591" r:id="rId110"/>
    <p:sldId id="2265" r:id="rId111"/>
    <p:sldId id="1574" r:id="rId112"/>
    <p:sldId id="1575" r:id="rId113"/>
    <p:sldId id="2266" r:id="rId114"/>
    <p:sldId id="1583" r:id="rId115"/>
    <p:sldId id="1584" r:id="rId116"/>
    <p:sldId id="2569" r:id="rId117"/>
    <p:sldId id="2675" r:id="rId118"/>
    <p:sldId id="2251" r:id="rId119"/>
  </p:sldIdLst>
  <p:sldSz cx="9144000" cy="6858000" type="screen4x3"/>
  <p:notesSz cx="6858000" cy="9144000"/>
  <p:defaultTextStyle>
    <a:defPPr>
      <a:defRPr lang="zh-CN"/>
    </a:defPPr>
    <a:lvl1pPr algn="l" rtl="0" eaLnBrk="0" fontAlgn="base" hangingPunct="0">
      <a:spcBef>
        <a:spcPct val="0"/>
      </a:spcBef>
      <a:spcAft>
        <a:spcPct val="0"/>
      </a:spcAft>
      <a:defRPr sz="2600"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sz="2600"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sz="2600"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sz="2600"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sz="26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6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6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6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600"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8FFFE2"/>
    <a:srgbClr val="FF5D5D"/>
    <a:srgbClr val="DB577D"/>
    <a:srgbClr val="FF00FF"/>
    <a:srgbClr val="E0E8E5"/>
    <a:srgbClr val="8751FF"/>
    <a:srgbClr val="BED0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35" autoAdjust="0"/>
    <p:restoredTop sz="87964" autoAdjust="0"/>
  </p:normalViewPr>
  <p:slideViewPr>
    <p:cSldViewPr>
      <p:cViewPr varScale="1">
        <p:scale>
          <a:sx n="63" d="100"/>
          <a:sy n="63" d="100"/>
        </p:scale>
        <p:origin x="1388"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308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333AF12D-8F18-43C7-9389-B8D6C7A87934}"/>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pPr>
              <a:defRPr/>
            </a:pPr>
            <a:endParaRPr lang="en-US" altLang="zh-CN"/>
          </a:p>
        </p:txBody>
      </p:sp>
      <p:sp>
        <p:nvSpPr>
          <p:cNvPr id="27651" name="Rectangle 3">
            <a:extLst>
              <a:ext uri="{FF2B5EF4-FFF2-40B4-BE49-F238E27FC236}">
                <a16:creationId xmlns:a16="http://schemas.microsoft.com/office/drawing/2014/main" id="{85B9B501-2B7D-4849-A9F2-5EF533C6A911}"/>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altLang="zh-CN"/>
          </a:p>
        </p:txBody>
      </p:sp>
      <p:sp>
        <p:nvSpPr>
          <p:cNvPr id="3076" name="Rectangle 4">
            <a:extLst>
              <a:ext uri="{FF2B5EF4-FFF2-40B4-BE49-F238E27FC236}">
                <a16:creationId xmlns:a16="http://schemas.microsoft.com/office/drawing/2014/main" id="{7BE7482A-ECAE-4469-97A2-91D68B8A98DE}"/>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3" name="Rectangle 5">
            <a:extLst>
              <a:ext uri="{FF2B5EF4-FFF2-40B4-BE49-F238E27FC236}">
                <a16:creationId xmlns:a16="http://schemas.microsoft.com/office/drawing/2014/main" id="{1E507F07-2FDC-4C15-8DD2-93DBCE4D0CEE}"/>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7654" name="Rectangle 6">
            <a:extLst>
              <a:ext uri="{FF2B5EF4-FFF2-40B4-BE49-F238E27FC236}">
                <a16:creationId xmlns:a16="http://schemas.microsoft.com/office/drawing/2014/main" id="{7F1A5FF8-6CE0-49F7-A824-26FCC7ED0C80}"/>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pPr>
              <a:defRPr/>
            </a:pPr>
            <a:endParaRPr lang="en-US" altLang="zh-CN"/>
          </a:p>
        </p:txBody>
      </p:sp>
      <p:sp>
        <p:nvSpPr>
          <p:cNvPr id="27655" name="Rectangle 7">
            <a:extLst>
              <a:ext uri="{FF2B5EF4-FFF2-40B4-BE49-F238E27FC236}">
                <a16:creationId xmlns:a16="http://schemas.microsoft.com/office/drawing/2014/main" id="{072B36B7-8E97-4EFC-82BE-8C36DC7F378D}"/>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fld id="{3C29000E-F6F9-4D27-9849-5A1575F2CCF5}"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a:extLst>
              <a:ext uri="{FF2B5EF4-FFF2-40B4-BE49-F238E27FC236}">
                <a16:creationId xmlns:a16="http://schemas.microsoft.com/office/drawing/2014/main" id="{431A6BD7-A6A4-4424-90D6-99952E3C4DB1}"/>
              </a:ext>
            </a:extLst>
          </p:cNvPr>
          <p:cNvSpPr>
            <a:spLocks noGrp="1" noRot="1" noChangeAspect="1" noTextEdit="1"/>
          </p:cNvSpPr>
          <p:nvPr>
            <p:ph type="sldImg"/>
          </p:nvPr>
        </p:nvSpPr>
        <p:spPr>
          <a:ln/>
        </p:spPr>
      </p:sp>
      <p:sp>
        <p:nvSpPr>
          <p:cNvPr id="5123" name="备注占位符 2">
            <a:extLst>
              <a:ext uri="{FF2B5EF4-FFF2-40B4-BE49-F238E27FC236}">
                <a16:creationId xmlns:a16="http://schemas.microsoft.com/office/drawing/2014/main" id="{DD721E08-757C-442F-9788-8A14B8C3550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4" name="灯片编号占位符 3">
            <a:extLst>
              <a:ext uri="{FF2B5EF4-FFF2-40B4-BE49-F238E27FC236}">
                <a16:creationId xmlns:a16="http://schemas.microsoft.com/office/drawing/2014/main" id="{BE56FDE4-FCFE-4F38-A469-F022A46B6D0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0736AA9C-81FF-4BAF-8222-4C3A66D3DAB0}" type="slidenum">
              <a:rPr lang="en-US" altLang="zh-CN"/>
              <a:pPr>
                <a:spcBef>
                  <a:spcPct val="0"/>
                </a:spcBef>
              </a:pPr>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a:extLst>
              <a:ext uri="{FF2B5EF4-FFF2-40B4-BE49-F238E27FC236}">
                <a16:creationId xmlns:a16="http://schemas.microsoft.com/office/drawing/2014/main" id="{AC613B54-884A-4325-89CA-5AF2B76D302F}"/>
              </a:ext>
            </a:extLst>
          </p:cNvPr>
          <p:cNvSpPr>
            <a:spLocks noGrp="1" noRot="1" noChangeAspect="1" noTextEdit="1"/>
          </p:cNvSpPr>
          <p:nvPr>
            <p:ph type="sldImg"/>
          </p:nvPr>
        </p:nvSpPr>
        <p:spPr>
          <a:ln/>
        </p:spPr>
      </p:sp>
      <p:sp>
        <p:nvSpPr>
          <p:cNvPr id="44035" name="备注占位符 2">
            <a:extLst>
              <a:ext uri="{FF2B5EF4-FFF2-40B4-BE49-F238E27FC236}">
                <a16:creationId xmlns:a16="http://schemas.microsoft.com/office/drawing/2014/main" id="{E1CE94D5-D816-40F6-BD97-C8E7951960F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这里</a:t>
            </a:r>
            <a:r>
              <a:rPr lang="en-US" altLang="zh-CN"/>
              <a:t>b</a:t>
            </a:r>
            <a:r>
              <a:rPr lang="zh-CN" altLang="en-US"/>
              <a:t>是什么</a:t>
            </a:r>
            <a:r>
              <a:rPr lang="en-US" altLang="zh-CN"/>
              <a:t>?c1, c2, …, ck</a:t>
            </a:r>
            <a:r>
              <a:rPr lang="zh-CN" altLang="en-US"/>
              <a:t>是什么？注意，分别指的是变量的某个属性。</a:t>
            </a:r>
          </a:p>
        </p:txBody>
      </p:sp>
      <p:sp>
        <p:nvSpPr>
          <p:cNvPr id="44036" name="灯片编号占位符 3">
            <a:extLst>
              <a:ext uri="{FF2B5EF4-FFF2-40B4-BE49-F238E27FC236}">
                <a16:creationId xmlns:a16="http://schemas.microsoft.com/office/drawing/2014/main" id="{28387660-EACC-4911-A491-ACB5A1215D9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5C2D8842-8181-4BD9-8E83-E45B22DAE2B0}" type="slidenum">
              <a:rPr lang="en-US" altLang="zh-CN"/>
              <a:pPr>
                <a:spcBef>
                  <a:spcPct val="0"/>
                </a:spcBef>
              </a:pPr>
              <a:t>30</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70C14D3D-18FA-4EE4-90A9-07A4A6B30C23}"/>
              </a:ext>
            </a:extLst>
          </p:cNvPr>
          <p:cNvSpPr>
            <a:spLocks noGrp="1" noRot="1" noChangeAspect="1" noTextEdit="1"/>
          </p:cNvSpPr>
          <p:nvPr>
            <p:ph type="sldImg"/>
          </p:nvPr>
        </p:nvSpPr>
        <p:spPr>
          <a:ln/>
        </p:spPr>
      </p:sp>
      <p:sp>
        <p:nvSpPr>
          <p:cNvPr id="46083" name="备注占位符 2">
            <a:extLst>
              <a:ext uri="{FF2B5EF4-FFF2-40B4-BE49-F238E27FC236}">
                <a16:creationId xmlns:a16="http://schemas.microsoft.com/office/drawing/2014/main" id="{C0320A74-9203-448B-B151-836F7BFAEF5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 </a:t>
            </a:r>
            <a:r>
              <a:rPr lang="en-US" altLang="zh-CN">
                <a:sym typeface="Wingdings" panose="05000000000000000000" pitchFamily="2" charset="2"/>
              </a:rPr>
              <a:t> (4), (2)  (6), (3)  (8)</a:t>
            </a:r>
            <a:endParaRPr lang="zh-CN" altLang="en-US"/>
          </a:p>
        </p:txBody>
      </p:sp>
      <p:sp>
        <p:nvSpPr>
          <p:cNvPr id="46084" name="灯片编号占位符 3">
            <a:extLst>
              <a:ext uri="{FF2B5EF4-FFF2-40B4-BE49-F238E27FC236}">
                <a16:creationId xmlns:a16="http://schemas.microsoft.com/office/drawing/2014/main" id="{D823F8D9-372F-4FCE-BF32-7B3DC3834A0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8C8AFD0B-EDB9-4191-9896-7E5B96423438}" type="slidenum">
              <a:rPr lang="en-US" altLang="zh-CN"/>
              <a:pPr>
                <a:spcBef>
                  <a:spcPct val="0"/>
                </a:spcBef>
              </a:pPr>
              <a:t>31</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a:extLst>
              <a:ext uri="{FF2B5EF4-FFF2-40B4-BE49-F238E27FC236}">
                <a16:creationId xmlns:a16="http://schemas.microsoft.com/office/drawing/2014/main" id="{4C554F02-1809-4C32-8B51-2FE355BE0FB0}"/>
              </a:ext>
            </a:extLst>
          </p:cNvPr>
          <p:cNvSpPr>
            <a:spLocks noGrp="1" noRot="1" noChangeAspect="1" noTextEdit="1"/>
          </p:cNvSpPr>
          <p:nvPr>
            <p:ph type="sldImg"/>
          </p:nvPr>
        </p:nvSpPr>
        <p:spPr>
          <a:ln/>
        </p:spPr>
      </p:sp>
      <p:sp>
        <p:nvSpPr>
          <p:cNvPr id="48131" name="备注占位符 2">
            <a:extLst>
              <a:ext uri="{FF2B5EF4-FFF2-40B4-BE49-F238E27FC236}">
                <a16:creationId xmlns:a16="http://schemas.microsoft.com/office/drawing/2014/main" id="{C569E191-EBC7-45BA-8D65-AC561C06A36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(4) </a:t>
            </a:r>
            <a:r>
              <a:rPr lang="en-US" altLang="zh-CN">
                <a:sym typeface="Wingdings" panose="05000000000000000000" pitchFamily="2" charset="2"/>
              </a:rPr>
              <a:t> (5)</a:t>
            </a:r>
            <a:endParaRPr lang="zh-CN" altLang="en-US"/>
          </a:p>
        </p:txBody>
      </p:sp>
      <p:sp>
        <p:nvSpPr>
          <p:cNvPr id="48132" name="灯片编号占位符 3">
            <a:extLst>
              <a:ext uri="{FF2B5EF4-FFF2-40B4-BE49-F238E27FC236}">
                <a16:creationId xmlns:a16="http://schemas.microsoft.com/office/drawing/2014/main" id="{9AB9C788-3227-4163-B668-EDA61BE5303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D587FB2F-DA54-42AB-B3CE-A1C50444A85B}" type="slidenum">
              <a:rPr lang="en-US" altLang="zh-CN"/>
              <a:pPr>
                <a:spcBef>
                  <a:spcPct val="0"/>
                </a:spcBef>
              </a:pPr>
              <a:t>32</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a:extLst>
              <a:ext uri="{FF2B5EF4-FFF2-40B4-BE49-F238E27FC236}">
                <a16:creationId xmlns:a16="http://schemas.microsoft.com/office/drawing/2014/main" id="{515144A4-F02D-4CFE-86FD-89F680EEFF4C}"/>
              </a:ext>
            </a:extLst>
          </p:cNvPr>
          <p:cNvSpPr>
            <a:spLocks noGrp="1" noRot="1" noChangeAspect="1" noTextEdit="1"/>
          </p:cNvSpPr>
          <p:nvPr>
            <p:ph type="sldImg"/>
          </p:nvPr>
        </p:nvSpPr>
        <p:spPr>
          <a:ln/>
        </p:spPr>
      </p:sp>
      <p:sp>
        <p:nvSpPr>
          <p:cNvPr id="50179" name="备注占位符 2">
            <a:extLst>
              <a:ext uri="{FF2B5EF4-FFF2-40B4-BE49-F238E27FC236}">
                <a16:creationId xmlns:a16="http://schemas.microsoft.com/office/drawing/2014/main" id="{2545D9B9-49D8-4C8D-B442-28FD06D16C1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(6) </a:t>
            </a:r>
            <a:r>
              <a:rPr lang="en-US" altLang="zh-CN">
                <a:sym typeface="Wingdings" panose="05000000000000000000" pitchFamily="2" charset="2"/>
              </a:rPr>
              <a:t> (7), (8)  (9)</a:t>
            </a:r>
            <a:endParaRPr lang="zh-CN" altLang="en-US"/>
          </a:p>
        </p:txBody>
      </p:sp>
      <p:sp>
        <p:nvSpPr>
          <p:cNvPr id="50180" name="灯片编号占位符 3">
            <a:extLst>
              <a:ext uri="{FF2B5EF4-FFF2-40B4-BE49-F238E27FC236}">
                <a16:creationId xmlns:a16="http://schemas.microsoft.com/office/drawing/2014/main" id="{AF6D85F5-5910-4D58-A73E-BC95C6A65D1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1036D1A9-86BA-42AF-BAA6-A3231DF935CC}" type="slidenum">
              <a:rPr lang="en-US" altLang="zh-CN">
                <a:solidFill>
                  <a:srgbClr val="000000"/>
                </a:solidFill>
              </a:rPr>
              <a:pPr>
                <a:spcBef>
                  <a:spcPct val="0"/>
                </a:spcBef>
              </a:pPr>
              <a:t>33</a:t>
            </a:fld>
            <a:endParaRPr lang="en-US" altLang="zh-CN">
              <a:solidFill>
                <a:srgbClr val="000000"/>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a:extLst>
              <a:ext uri="{FF2B5EF4-FFF2-40B4-BE49-F238E27FC236}">
                <a16:creationId xmlns:a16="http://schemas.microsoft.com/office/drawing/2014/main" id="{71AB3AC4-CF7E-48CD-96A6-24F9055DA910}"/>
              </a:ext>
            </a:extLst>
          </p:cNvPr>
          <p:cNvSpPr>
            <a:spLocks noGrp="1" noRot="1" noChangeAspect="1" noTextEdit="1"/>
          </p:cNvSpPr>
          <p:nvPr>
            <p:ph type="sldImg"/>
          </p:nvPr>
        </p:nvSpPr>
        <p:spPr>
          <a:ln/>
        </p:spPr>
      </p:sp>
      <p:sp>
        <p:nvSpPr>
          <p:cNvPr id="52227" name="备注占位符 2">
            <a:extLst>
              <a:ext uri="{FF2B5EF4-FFF2-40B4-BE49-F238E27FC236}">
                <a16:creationId xmlns:a16="http://schemas.microsoft.com/office/drawing/2014/main" id="{0825AE2E-90DC-4B74-B985-EAABE495B94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(9) </a:t>
            </a:r>
            <a:r>
              <a:rPr lang="en-US" altLang="zh-CN">
                <a:sym typeface="Wingdings" panose="05000000000000000000" pitchFamily="2" charset="2"/>
              </a:rPr>
              <a:t> (10)</a:t>
            </a:r>
            <a:endParaRPr lang="zh-CN" altLang="en-US"/>
          </a:p>
        </p:txBody>
      </p:sp>
      <p:sp>
        <p:nvSpPr>
          <p:cNvPr id="52228" name="灯片编号占位符 3">
            <a:extLst>
              <a:ext uri="{FF2B5EF4-FFF2-40B4-BE49-F238E27FC236}">
                <a16:creationId xmlns:a16="http://schemas.microsoft.com/office/drawing/2014/main" id="{B4D0FDD8-AADA-41B8-8EC2-C61654C41E0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8AA7E20C-69AF-4D6D-AC4A-CCADCE354570}" type="slidenum">
              <a:rPr lang="en-US" altLang="zh-CN">
                <a:solidFill>
                  <a:srgbClr val="000000"/>
                </a:solidFill>
              </a:rPr>
              <a:pPr>
                <a:spcBef>
                  <a:spcPct val="0"/>
                </a:spcBef>
              </a:pPr>
              <a:t>34</a:t>
            </a:fld>
            <a:endParaRPr lang="en-US" altLang="zh-CN">
              <a:solidFill>
                <a:srgbClr val="000000"/>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a:extLst>
              <a:ext uri="{FF2B5EF4-FFF2-40B4-BE49-F238E27FC236}">
                <a16:creationId xmlns:a16="http://schemas.microsoft.com/office/drawing/2014/main" id="{C155AE7A-2700-4CFE-9760-905CFEB4AF12}"/>
              </a:ext>
            </a:extLst>
          </p:cNvPr>
          <p:cNvSpPr>
            <a:spLocks noGrp="1" noRot="1" noChangeAspect="1" noTextEdit="1"/>
          </p:cNvSpPr>
          <p:nvPr>
            <p:ph type="sldImg"/>
          </p:nvPr>
        </p:nvSpPr>
        <p:spPr>
          <a:ln/>
        </p:spPr>
      </p:sp>
      <p:sp>
        <p:nvSpPr>
          <p:cNvPr id="54275" name="备注占位符 2">
            <a:extLst>
              <a:ext uri="{FF2B5EF4-FFF2-40B4-BE49-F238E27FC236}">
                <a16:creationId xmlns:a16="http://schemas.microsoft.com/office/drawing/2014/main" id="{970676CD-A015-4759-ABE0-DFC040D33D3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(10) </a:t>
            </a:r>
            <a:r>
              <a:rPr lang="en-US" altLang="zh-CN">
                <a:sym typeface="Wingdings" panose="05000000000000000000" pitchFamily="2" charset="2"/>
              </a:rPr>
              <a:t> (11)</a:t>
            </a:r>
            <a:endParaRPr lang="zh-CN" altLang="en-US"/>
          </a:p>
        </p:txBody>
      </p:sp>
      <p:sp>
        <p:nvSpPr>
          <p:cNvPr id="54276" name="灯片编号占位符 3">
            <a:extLst>
              <a:ext uri="{FF2B5EF4-FFF2-40B4-BE49-F238E27FC236}">
                <a16:creationId xmlns:a16="http://schemas.microsoft.com/office/drawing/2014/main" id="{D074C7D9-2729-41EC-A824-2B7C989F80B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29D1B30C-5132-4B57-BF57-48EC9BD0B1C2}" type="slidenum">
              <a:rPr lang="en-US" altLang="zh-CN">
                <a:solidFill>
                  <a:srgbClr val="000000"/>
                </a:solidFill>
              </a:rPr>
              <a:pPr>
                <a:spcBef>
                  <a:spcPct val="0"/>
                </a:spcBef>
              </a:pPr>
              <a:t>35</a:t>
            </a:fld>
            <a:endParaRPr lang="en-US" altLang="zh-CN">
              <a:solidFill>
                <a:srgbClr val="000000"/>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a:extLst>
              <a:ext uri="{FF2B5EF4-FFF2-40B4-BE49-F238E27FC236}">
                <a16:creationId xmlns:a16="http://schemas.microsoft.com/office/drawing/2014/main" id="{B8742BC0-A988-48F0-9D4B-E865CF8E5AE4}"/>
              </a:ext>
            </a:extLst>
          </p:cNvPr>
          <p:cNvSpPr>
            <a:spLocks noGrp="1" noRot="1" noChangeAspect="1" noTextEdit="1"/>
          </p:cNvSpPr>
          <p:nvPr>
            <p:ph type="sldImg"/>
          </p:nvPr>
        </p:nvSpPr>
        <p:spPr>
          <a:ln/>
        </p:spPr>
      </p:sp>
      <p:sp>
        <p:nvSpPr>
          <p:cNvPr id="56323" name="备注占位符 2">
            <a:extLst>
              <a:ext uri="{FF2B5EF4-FFF2-40B4-BE49-F238E27FC236}">
                <a16:creationId xmlns:a16="http://schemas.microsoft.com/office/drawing/2014/main" id="{B35FDB0C-74E1-492E-861A-14A76B4866F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(12) </a:t>
            </a:r>
            <a:r>
              <a:rPr lang="en-US" altLang="zh-CN">
                <a:sym typeface="Wingdings" panose="05000000000000000000" pitchFamily="2" charset="2"/>
              </a:rPr>
              <a:t> (13)</a:t>
            </a:r>
            <a:endParaRPr lang="zh-CN" altLang="en-US"/>
          </a:p>
        </p:txBody>
      </p:sp>
      <p:sp>
        <p:nvSpPr>
          <p:cNvPr id="56324" name="灯片编号占位符 3">
            <a:extLst>
              <a:ext uri="{FF2B5EF4-FFF2-40B4-BE49-F238E27FC236}">
                <a16:creationId xmlns:a16="http://schemas.microsoft.com/office/drawing/2014/main" id="{BFAD2650-5198-43AB-988F-4551E9E75F6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DBA3805C-53E8-453E-9B1D-E1E8190F754D}" type="slidenum">
              <a:rPr lang="en-US" altLang="zh-CN">
                <a:solidFill>
                  <a:srgbClr val="000000"/>
                </a:solidFill>
              </a:rPr>
              <a:pPr>
                <a:spcBef>
                  <a:spcPct val="0"/>
                </a:spcBef>
              </a:pPr>
              <a:t>36</a:t>
            </a:fld>
            <a:endParaRPr lang="en-US" altLang="zh-CN">
              <a:solidFill>
                <a:srgbClr val="000000"/>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a:extLst>
              <a:ext uri="{FF2B5EF4-FFF2-40B4-BE49-F238E27FC236}">
                <a16:creationId xmlns:a16="http://schemas.microsoft.com/office/drawing/2014/main" id="{A2F9CC2D-ACE0-40E5-A57F-3F8B6DC4198F}"/>
              </a:ext>
            </a:extLst>
          </p:cNvPr>
          <p:cNvSpPr>
            <a:spLocks noGrp="1" noRot="1" noChangeAspect="1" noTextEdit="1"/>
          </p:cNvSpPr>
          <p:nvPr>
            <p:ph type="sldImg"/>
          </p:nvPr>
        </p:nvSpPr>
        <p:spPr>
          <a:ln/>
        </p:spPr>
      </p:sp>
      <p:sp>
        <p:nvSpPr>
          <p:cNvPr id="70659" name="备注占位符 2">
            <a:extLst>
              <a:ext uri="{FF2B5EF4-FFF2-40B4-BE49-F238E27FC236}">
                <a16:creationId xmlns:a16="http://schemas.microsoft.com/office/drawing/2014/main" id="{E46ABF87-C61B-4C02-8469-C15A2BF53CA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0660" name="灯片编号占位符 3">
            <a:extLst>
              <a:ext uri="{FF2B5EF4-FFF2-40B4-BE49-F238E27FC236}">
                <a16:creationId xmlns:a16="http://schemas.microsoft.com/office/drawing/2014/main" id="{4EC50DBC-E280-4888-B530-1C5435C9A78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1C0A5FC6-5292-469B-A684-3DE09656F994}" type="slidenum">
              <a:rPr lang="en-US" altLang="zh-CN"/>
              <a:pPr>
                <a:spcBef>
                  <a:spcPct val="0"/>
                </a:spcBef>
              </a:pPr>
              <a:t>49</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a:extLst>
              <a:ext uri="{FF2B5EF4-FFF2-40B4-BE49-F238E27FC236}">
                <a16:creationId xmlns:a16="http://schemas.microsoft.com/office/drawing/2014/main" id="{AC6B790D-11B8-4633-BD7B-1B6B20459493}"/>
              </a:ext>
            </a:extLst>
          </p:cNvPr>
          <p:cNvSpPr>
            <a:spLocks noGrp="1" noRot="1" noChangeAspect="1" noTextEdit="1"/>
          </p:cNvSpPr>
          <p:nvPr>
            <p:ph type="sldImg"/>
          </p:nvPr>
        </p:nvSpPr>
        <p:spPr>
          <a:ln/>
        </p:spPr>
      </p:sp>
      <p:sp>
        <p:nvSpPr>
          <p:cNvPr id="72707" name="备注占位符 2">
            <a:extLst>
              <a:ext uri="{FF2B5EF4-FFF2-40B4-BE49-F238E27FC236}">
                <a16:creationId xmlns:a16="http://schemas.microsoft.com/office/drawing/2014/main" id="{9DFD8B7D-4190-47AA-81C9-1EDCF63210E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2708" name="灯片编号占位符 3">
            <a:extLst>
              <a:ext uri="{FF2B5EF4-FFF2-40B4-BE49-F238E27FC236}">
                <a16:creationId xmlns:a16="http://schemas.microsoft.com/office/drawing/2014/main" id="{61525662-FCCD-4154-83E2-94F2FFEA44F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5AAC8AA9-DD7A-482A-AE60-9D948F024C9B}" type="slidenum">
              <a:rPr lang="en-US" altLang="zh-CN"/>
              <a:pPr>
                <a:spcBef>
                  <a:spcPct val="0"/>
                </a:spcBef>
              </a:pPr>
              <a:t>50</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a:extLst>
              <a:ext uri="{FF2B5EF4-FFF2-40B4-BE49-F238E27FC236}">
                <a16:creationId xmlns:a16="http://schemas.microsoft.com/office/drawing/2014/main" id="{5894B7F7-0E48-4521-8F92-F83850E20674}"/>
              </a:ext>
            </a:extLst>
          </p:cNvPr>
          <p:cNvSpPr>
            <a:spLocks noGrp="1" noRot="1" noChangeAspect="1" noTextEdit="1"/>
          </p:cNvSpPr>
          <p:nvPr>
            <p:ph type="sldImg"/>
          </p:nvPr>
        </p:nvSpPr>
        <p:spPr>
          <a:ln/>
        </p:spPr>
      </p:sp>
      <p:sp>
        <p:nvSpPr>
          <p:cNvPr id="91139" name="备注占位符 2">
            <a:extLst>
              <a:ext uri="{FF2B5EF4-FFF2-40B4-BE49-F238E27FC236}">
                <a16:creationId xmlns:a16="http://schemas.microsoft.com/office/drawing/2014/main" id="{C1A64C86-B47B-4E91-AB9E-696CB1CF844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考虑</a:t>
            </a:r>
            <a:r>
              <a:rPr lang="en-US" altLang="zh-CN"/>
              <a:t>B1 sub B2 B3 </a:t>
            </a:r>
            <a:r>
              <a:rPr lang="zh-CN" altLang="en-US"/>
              <a:t>具有两棵不同的分析树，所以该文法是二义性文法</a:t>
            </a:r>
          </a:p>
        </p:txBody>
      </p:sp>
      <p:sp>
        <p:nvSpPr>
          <p:cNvPr id="91140" name="灯片编号占位符 3">
            <a:extLst>
              <a:ext uri="{FF2B5EF4-FFF2-40B4-BE49-F238E27FC236}">
                <a16:creationId xmlns:a16="http://schemas.microsoft.com/office/drawing/2014/main" id="{CA6CAE6F-1E65-4DF4-BCF6-0E396A23B34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2E122759-2793-4307-B832-63C3A60A43BB}" type="slidenum">
              <a:rPr lang="en-US" altLang="zh-CN"/>
              <a:pPr>
                <a:spcBef>
                  <a:spcPct val="0"/>
                </a:spcBef>
              </a:pPr>
              <a:t>67</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a:extLst>
              <a:ext uri="{FF2B5EF4-FFF2-40B4-BE49-F238E27FC236}">
                <a16:creationId xmlns:a16="http://schemas.microsoft.com/office/drawing/2014/main" id="{64AC1ACD-5C22-414F-B353-89A53C837308}"/>
              </a:ext>
            </a:extLst>
          </p:cNvPr>
          <p:cNvSpPr>
            <a:spLocks noGrp="1" noRot="1" noChangeAspect="1" noTextEdit="1"/>
          </p:cNvSpPr>
          <p:nvPr>
            <p:ph type="sldImg"/>
          </p:nvPr>
        </p:nvSpPr>
        <p:spPr>
          <a:ln/>
        </p:spPr>
      </p:sp>
      <p:sp>
        <p:nvSpPr>
          <p:cNvPr id="10243" name="备注占位符 2">
            <a:extLst>
              <a:ext uri="{FF2B5EF4-FFF2-40B4-BE49-F238E27FC236}">
                <a16:creationId xmlns:a16="http://schemas.microsoft.com/office/drawing/2014/main" id="{C5DA4E63-DA87-4874-B0EC-DCD9D011070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44" name="灯片编号占位符 3">
            <a:extLst>
              <a:ext uri="{FF2B5EF4-FFF2-40B4-BE49-F238E27FC236}">
                <a16:creationId xmlns:a16="http://schemas.microsoft.com/office/drawing/2014/main" id="{8C3AA80F-F0E3-4485-941C-9CEA10712D6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C0C147B2-883A-4573-BA2D-D0FEF402B8D6}" type="slidenum">
              <a:rPr lang="en-US" altLang="zh-CN"/>
              <a:pPr>
                <a:spcBef>
                  <a:spcPct val="0"/>
                </a:spcBef>
              </a:pPr>
              <a:t>5</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a:extLst>
              <a:ext uri="{FF2B5EF4-FFF2-40B4-BE49-F238E27FC236}">
                <a16:creationId xmlns:a16="http://schemas.microsoft.com/office/drawing/2014/main" id="{84475D5D-59D0-4302-9C68-2A8E6C834D79}"/>
              </a:ext>
            </a:extLst>
          </p:cNvPr>
          <p:cNvSpPr>
            <a:spLocks noGrp="1" noRot="1" noChangeAspect="1" noTextEdit="1"/>
          </p:cNvSpPr>
          <p:nvPr>
            <p:ph type="sldImg"/>
          </p:nvPr>
        </p:nvSpPr>
        <p:spPr>
          <a:ln/>
        </p:spPr>
      </p:sp>
      <p:sp>
        <p:nvSpPr>
          <p:cNvPr id="94211" name="备注占位符 2">
            <a:extLst>
              <a:ext uri="{FF2B5EF4-FFF2-40B4-BE49-F238E27FC236}">
                <a16:creationId xmlns:a16="http://schemas.microsoft.com/office/drawing/2014/main" id="{7C0C2D25-54AC-493B-84A2-68C66E86DB9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采用</a:t>
            </a:r>
            <a:r>
              <a:rPr lang="en-US" altLang="zh-CN"/>
              <a:t>B1 sub B2 B3</a:t>
            </a:r>
            <a:r>
              <a:rPr lang="zh-CN" altLang="en-US"/>
              <a:t>进行讨论，花分析树来进行翻译</a:t>
            </a:r>
          </a:p>
        </p:txBody>
      </p:sp>
      <p:sp>
        <p:nvSpPr>
          <p:cNvPr id="94212" name="灯片编号占位符 3">
            <a:extLst>
              <a:ext uri="{FF2B5EF4-FFF2-40B4-BE49-F238E27FC236}">
                <a16:creationId xmlns:a16="http://schemas.microsoft.com/office/drawing/2014/main" id="{1CA0F2E5-F7CF-4BEC-B43F-E535372EE57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CA98916F-138D-4D50-9E7E-F906F3715A61}" type="slidenum">
              <a:rPr lang="en-US" altLang="zh-CN"/>
              <a:pPr>
                <a:spcBef>
                  <a:spcPct val="0"/>
                </a:spcBef>
              </a:pPr>
              <a:t>69</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幻灯片图像占位符 1">
            <a:extLst>
              <a:ext uri="{FF2B5EF4-FFF2-40B4-BE49-F238E27FC236}">
                <a16:creationId xmlns:a16="http://schemas.microsoft.com/office/drawing/2014/main" id="{E7700731-6FFB-41CF-A1E4-D420C979555A}"/>
              </a:ext>
            </a:extLst>
          </p:cNvPr>
          <p:cNvSpPr>
            <a:spLocks noGrp="1" noRot="1" noChangeAspect="1" noTextEdit="1"/>
          </p:cNvSpPr>
          <p:nvPr>
            <p:ph type="sldImg"/>
          </p:nvPr>
        </p:nvSpPr>
        <p:spPr>
          <a:ln/>
        </p:spPr>
      </p:sp>
      <p:sp>
        <p:nvSpPr>
          <p:cNvPr id="96259" name="备注占位符 2">
            <a:extLst>
              <a:ext uri="{FF2B5EF4-FFF2-40B4-BE49-F238E27FC236}">
                <a16:creationId xmlns:a16="http://schemas.microsoft.com/office/drawing/2014/main" id="{CD5139A6-E03B-469D-A045-038D1361CF4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采用</a:t>
            </a:r>
            <a:r>
              <a:rPr lang="en-US" altLang="zh-CN"/>
              <a:t>B1 sub B2 B3</a:t>
            </a:r>
            <a:r>
              <a:rPr lang="zh-CN" altLang="en-US"/>
              <a:t>进行讨论</a:t>
            </a:r>
          </a:p>
        </p:txBody>
      </p:sp>
      <p:sp>
        <p:nvSpPr>
          <p:cNvPr id="96260" name="灯片编号占位符 3">
            <a:extLst>
              <a:ext uri="{FF2B5EF4-FFF2-40B4-BE49-F238E27FC236}">
                <a16:creationId xmlns:a16="http://schemas.microsoft.com/office/drawing/2014/main" id="{A617E0CB-69FA-4C98-81A1-99755C40E68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A6B09F29-4F87-478C-859E-6B03DD14E48C}" type="slidenum">
              <a:rPr lang="en-US" altLang="zh-CN"/>
              <a:pPr>
                <a:spcBef>
                  <a:spcPct val="0"/>
                </a:spcBef>
              </a:pPr>
              <a:t>70</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a:extLst>
              <a:ext uri="{FF2B5EF4-FFF2-40B4-BE49-F238E27FC236}">
                <a16:creationId xmlns:a16="http://schemas.microsoft.com/office/drawing/2014/main" id="{CFCF6448-FB2D-49E4-A05F-C58E0F718290}"/>
              </a:ext>
            </a:extLst>
          </p:cNvPr>
          <p:cNvSpPr>
            <a:spLocks noGrp="1" noRot="1" noChangeAspect="1" noTextEdit="1"/>
          </p:cNvSpPr>
          <p:nvPr>
            <p:ph type="sldImg"/>
          </p:nvPr>
        </p:nvSpPr>
        <p:spPr>
          <a:ln/>
        </p:spPr>
      </p:sp>
      <p:sp>
        <p:nvSpPr>
          <p:cNvPr id="107523" name="备注占位符 2">
            <a:extLst>
              <a:ext uri="{FF2B5EF4-FFF2-40B4-BE49-F238E27FC236}">
                <a16:creationId xmlns:a16="http://schemas.microsoft.com/office/drawing/2014/main" id="{F7A0933F-4145-4391-953D-F1BFF0D5F18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7524" name="灯片编号占位符 3">
            <a:extLst>
              <a:ext uri="{FF2B5EF4-FFF2-40B4-BE49-F238E27FC236}">
                <a16:creationId xmlns:a16="http://schemas.microsoft.com/office/drawing/2014/main" id="{BEADBF96-391D-451E-B95A-3A2198E4240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03B6C646-AE1C-4B55-86BA-FE66A468D236}" type="slidenum">
              <a:rPr lang="en-US" altLang="zh-CN"/>
              <a:pPr>
                <a:spcBef>
                  <a:spcPct val="0"/>
                </a:spcBef>
              </a:pPr>
              <a:t>80</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a:extLst>
              <a:ext uri="{FF2B5EF4-FFF2-40B4-BE49-F238E27FC236}">
                <a16:creationId xmlns:a16="http://schemas.microsoft.com/office/drawing/2014/main" id="{FBFD9C41-7551-41BA-89CD-EA7E4E2B9AC3}"/>
              </a:ext>
            </a:extLst>
          </p:cNvPr>
          <p:cNvSpPr>
            <a:spLocks noGrp="1" noRot="1" noChangeAspect="1" noTextEdit="1"/>
          </p:cNvSpPr>
          <p:nvPr>
            <p:ph type="sldImg"/>
          </p:nvPr>
        </p:nvSpPr>
        <p:spPr>
          <a:ln/>
        </p:spPr>
      </p:sp>
      <p:sp>
        <p:nvSpPr>
          <p:cNvPr id="112643" name="备注占位符 2">
            <a:extLst>
              <a:ext uri="{FF2B5EF4-FFF2-40B4-BE49-F238E27FC236}">
                <a16:creationId xmlns:a16="http://schemas.microsoft.com/office/drawing/2014/main" id="{253EE6E3-A8DA-4D02-A497-952CF907952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由于出现左递归问题，此处采用的是自底向上分析方法</a:t>
            </a:r>
          </a:p>
        </p:txBody>
      </p:sp>
      <p:sp>
        <p:nvSpPr>
          <p:cNvPr id="112644" name="灯片编号占位符 3">
            <a:extLst>
              <a:ext uri="{FF2B5EF4-FFF2-40B4-BE49-F238E27FC236}">
                <a16:creationId xmlns:a16="http://schemas.microsoft.com/office/drawing/2014/main" id="{C3E353C5-1EF8-4437-94F3-55B16FE6275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25512FCC-9D11-46FF-B246-350D7331BA9D}" type="slidenum">
              <a:rPr lang="en-US" altLang="zh-CN"/>
              <a:pPr>
                <a:spcBef>
                  <a:spcPct val="0"/>
                </a:spcBef>
              </a:pPr>
              <a:t>84</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a:extLst>
              <a:ext uri="{FF2B5EF4-FFF2-40B4-BE49-F238E27FC236}">
                <a16:creationId xmlns:a16="http://schemas.microsoft.com/office/drawing/2014/main" id="{F664F446-8834-4BDE-9D9E-04DABB3E2A0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8BF11FB4-03EF-4DDD-85A0-8A2A75571CA2}" type="slidenum">
              <a:rPr lang="en-US" altLang="zh-CN"/>
              <a:pPr>
                <a:spcBef>
                  <a:spcPct val="0"/>
                </a:spcBef>
              </a:pPr>
              <a:t>87</a:t>
            </a:fld>
            <a:endParaRPr lang="en-US" altLang="zh-CN"/>
          </a:p>
        </p:txBody>
      </p:sp>
      <p:sp>
        <p:nvSpPr>
          <p:cNvPr id="116739" name="Rectangle 2">
            <a:extLst>
              <a:ext uri="{FF2B5EF4-FFF2-40B4-BE49-F238E27FC236}">
                <a16:creationId xmlns:a16="http://schemas.microsoft.com/office/drawing/2014/main" id="{E57A2F94-EB3C-430B-88E3-88E565D22A10}"/>
              </a:ext>
            </a:extLst>
          </p:cNvPr>
          <p:cNvSpPr>
            <a:spLocks noChangeArrowheads="1" noTextEdit="1"/>
          </p:cNvSpPr>
          <p:nvPr>
            <p:ph type="sldImg"/>
          </p:nvPr>
        </p:nvSpPr>
        <p:spPr>
          <a:ln/>
        </p:spPr>
      </p:sp>
      <p:sp>
        <p:nvSpPr>
          <p:cNvPr id="116740" name="Rectangle 3">
            <a:extLst>
              <a:ext uri="{FF2B5EF4-FFF2-40B4-BE49-F238E27FC236}">
                <a16:creationId xmlns:a16="http://schemas.microsoft.com/office/drawing/2014/main" id="{FA2E54CC-C904-42C9-A866-7DCEAE45287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a:extLst>
              <a:ext uri="{FF2B5EF4-FFF2-40B4-BE49-F238E27FC236}">
                <a16:creationId xmlns:a16="http://schemas.microsoft.com/office/drawing/2014/main" id="{6F22B214-F166-42B7-B5FC-0AEE6B649D4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DC87E0F6-1CA5-4B20-A82E-5BD4913D6027}" type="slidenum">
              <a:rPr lang="en-US" altLang="zh-CN"/>
              <a:pPr>
                <a:spcBef>
                  <a:spcPct val="0"/>
                </a:spcBef>
              </a:pPr>
              <a:t>88</a:t>
            </a:fld>
            <a:endParaRPr lang="en-US" altLang="zh-CN"/>
          </a:p>
        </p:txBody>
      </p:sp>
      <p:sp>
        <p:nvSpPr>
          <p:cNvPr id="118787" name="Rectangle 2">
            <a:extLst>
              <a:ext uri="{FF2B5EF4-FFF2-40B4-BE49-F238E27FC236}">
                <a16:creationId xmlns:a16="http://schemas.microsoft.com/office/drawing/2014/main" id="{AB008A50-05A4-4928-AFFC-D81672F0EE05}"/>
              </a:ext>
            </a:extLst>
          </p:cNvPr>
          <p:cNvSpPr>
            <a:spLocks noChangeArrowheads="1" noTextEdit="1"/>
          </p:cNvSpPr>
          <p:nvPr>
            <p:ph type="sldImg"/>
          </p:nvPr>
        </p:nvSpPr>
        <p:spPr>
          <a:ln/>
        </p:spPr>
      </p:sp>
      <p:sp>
        <p:nvSpPr>
          <p:cNvPr id="118788" name="Rectangle 3">
            <a:extLst>
              <a:ext uri="{FF2B5EF4-FFF2-40B4-BE49-F238E27FC236}">
                <a16:creationId xmlns:a16="http://schemas.microsoft.com/office/drawing/2014/main" id="{24ECF38B-A25F-41C5-A4CC-822FF395B50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a:extLst>
              <a:ext uri="{FF2B5EF4-FFF2-40B4-BE49-F238E27FC236}">
                <a16:creationId xmlns:a16="http://schemas.microsoft.com/office/drawing/2014/main" id="{16FCAD37-1464-4D4E-B241-85B1085094A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F8AE385F-4AF8-4C98-9840-EA8186C5C1AB}" type="slidenum">
              <a:rPr lang="en-US" altLang="zh-CN">
                <a:solidFill>
                  <a:srgbClr val="000000"/>
                </a:solidFill>
              </a:rPr>
              <a:pPr>
                <a:spcBef>
                  <a:spcPct val="0"/>
                </a:spcBef>
              </a:pPr>
              <a:t>101</a:t>
            </a:fld>
            <a:endParaRPr lang="en-US" altLang="zh-CN">
              <a:solidFill>
                <a:srgbClr val="000000"/>
              </a:solidFill>
            </a:endParaRPr>
          </a:p>
        </p:txBody>
      </p:sp>
      <p:sp>
        <p:nvSpPr>
          <p:cNvPr id="133123" name="Rectangle 2">
            <a:extLst>
              <a:ext uri="{FF2B5EF4-FFF2-40B4-BE49-F238E27FC236}">
                <a16:creationId xmlns:a16="http://schemas.microsoft.com/office/drawing/2014/main" id="{2022D865-0600-4A73-AB49-4834227C094A}"/>
              </a:ext>
            </a:extLst>
          </p:cNvPr>
          <p:cNvSpPr>
            <a:spLocks noChangeArrowheads="1" noTextEdit="1"/>
          </p:cNvSpPr>
          <p:nvPr>
            <p:ph type="sldImg"/>
          </p:nvPr>
        </p:nvSpPr>
        <p:spPr>
          <a:ln/>
        </p:spPr>
      </p:sp>
      <p:sp>
        <p:nvSpPr>
          <p:cNvPr id="133124" name="Rectangle 3">
            <a:extLst>
              <a:ext uri="{FF2B5EF4-FFF2-40B4-BE49-F238E27FC236}">
                <a16:creationId xmlns:a16="http://schemas.microsoft.com/office/drawing/2014/main" id="{A43EC13A-1057-4A03-B751-0AD8A9A87E3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a:extLst>
              <a:ext uri="{FF2B5EF4-FFF2-40B4-BE49-F238E27FC236}">
                <a16:creationId xmlns:a16="http://schemas.microsoft.com/office/drawing/2014/main" id="{79B4E78E-D078-428F-B649-77E491EB9BD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98E9E367-422D-4584-83B9-198B822E8392}" type="slidenum">
              <a:rPr lang="en-US" altLang="zh-CN">
                <a:solidFill>
                  <a:srgbClr val="000000"/>
                </a:solidFill>
              </a:rPr>
              <a:pPr>
                <a:spcBef>
                  <a:spcPct val="0"/>
                </a:spcBef>
              </a:pPr>
              <a:t>102</a:t>
            </a:fld>
            <a:endParaRPr lang="en-US" altLang="zh-CN">
              <a:solidFill>
                <a:srgbClr val="000000"/>
              </a:solidFill>
            </a:endParaRPr>
          </a:p>
        </p:txBody>
      </p:sp>
      <p:sp>
        <p:nvSpPr>
          <p:cNvPr id="135171" name="Rectangle 2">
            <a:extLst>
              <a:ext uri="{FF2B5EF4-FFF2-40B4-BE49-F238E27FC236}">
                <a16:creationId xmlns:a16="http://schemas.microsoft.com/office/drawing/2014/main" id="{6003CD8F-B581-4E6D-8A58-D20A3D02326E}"/>
              </a:ext>
            </a:extLst>
          </p:cNvPr>
          <p:cNvSpPr>
            <a:spLocks noChangeArrowheads="1" noTextEdit="1"/>
          </p:cNvSpPr>
          <p:nvPr>
            <p:ph type="sldImg"/>
          </p:nvPr>
        </p:nvSpPr>
        <p:spPr>
          <a:ln/>
        </p:spPr>
      </p:sp>
      <p:sp>
        <p:nvSpPr>
          <p:cNvPr id="135172" name="Rectangle 3">
            <a:extLst>
              <a:ext uri="{FF2B5EF4-FFF2-40B4-BE49-F238E27FC236}">
                <a16:creationId xmlns:a16="http://schemas.microsoft.com/office/drawing/2014/main" id="{2B876207-133D-4470-847F-46509569AF9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a:extLst>
              <a:ext uri="{FF2B5EF4-FFF2-40B4-BE49-F238E27FC236}">
                <a16:creationId xmlns:a16="http://schemas.microsoft.com/office/drawing/2014/main" id="{2181955F-0F70-459C-8A6D-6D94A4C14AD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A7895373-1550-452A-8216-73CBCC93EA16}" type="slidenum">
              <a:rPr lang="en-US" altLang="zh-CN"/>
              <a:pPr>
                <a:spcBef>
                  <a:spcPct val="0"/>
                </a:spcBef>
              </a:pPr>
              <a:t>103</a:t>
            </a:fld>
            <a:endParaRPr lang="en-US" altLang="zh-CN"/>
          </a:p>
        </p:txBody>
      </p:sp>
      <p:sp>
        <p:nvSpPr>
          <p:cNvPr id="137219" name="Rectangle 2">
            <a:extLst>
              <a:ext uri="{FF2B5EF4-FFF2-40B4-BE49-F238E27FC236}">
                <a16:creationId xmlns:a16="http://schemas.microsoft.com/office/drawing/2014/main" id="{B18B20A8-CE18-4569-9B00-0FA48E16350F}"/>
              </a:ext>
            </a:extLst>
          </p:cNvPr>
          <p:cNvSpPr>
            <a:spLocks noChangeArrowheads="1" noTextEdit="1"/>
          </p:cNvSpPr>
          <p:nvPr>
            <p:ph type="sldImg"/>
          </p:nvPr>
        </p:nvSpPr>
        <p:spPr>
          <a:ln/>
        </p:spPr>
      </p:sp>
      <p:sp>
        <p:nvSpPr>
          <p:cNvPr id="137220" name="Rectangle 3">
            <a:extLst>
              <a:ext uri="{FF2B5EF4-FFF2-40B4-BE49-F238E27FC236}">
                <a16:creationId xmlns:a16="http://schemas.microsoft.com/office/drawing/2014/main" id="{268474C4-32B7-49DF-A7E1-94875DD2B25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a:extLst>
              <a:ext uri="{FF2B5EF4-FFF2-40B4-BE49-F238E27FC236}">
                <a16:creationId xmlns:a16="http://schemas.microsoft.com/office/drawing/2014/main" id="{F0CC5F22-E617-4B7B-BEA5-15A6B2C1A1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170F8C4F-8A75-4A45-A30B-0A8C8CD74E01}" type="slidenum">
              <a:rPr lang="en-US" altLang="zh-CN"/>
              <a:pPr>
                <a:spcBef>
                  <a:spcPct val="0"/>
                </a:spcBef>
              </a:pPr>
              <a:t>104</a:t>
            </a:fld>
            <a:endParaRPr lang="en-US" altLang="zh-CN"/>
          </a:p>
        </p:txBody>
      </p:sp>
      <p:sp>
        <p:nvSpPr>
          <p:cNvPr id="139267" name="Rectangle 2">
            <a:extLst>
              <a:ext uri="{FF2B5EF4-FFF2-40B4-BE49-F238E27FC236}">
                <a16:creationId xmlns:a16="http://schemas.microsoft.com/office/drawing/2014/main" id="{52FF0EFD-A623-40BB-8E9C-F972029A1691}"/>
              </a:ext>
            </a:extLst>
          </p:cNvPr>
          <p:cNvSpPr>
            <a:spLocks noChangeArrowheads="1" noTextEdit="1"/>
          </p:cNvSpPr>
          <p:nvPr>
            <p:ph type="sldImg"/>
          </p:nvPr>
        </p:nvSpPr>
        <p:spPr>
          <a:ln/>
        </p:spPr>
      </p:sp>
      <p:sp>
        <p:nvSpPr>
          <p:cNvPr id="139268" name="Rectangle 3">
            <a:extLst>
              <a:ext uri="{FF2B5EF4-FFF2-40B4-BE49-F238E27FC236}">
                <a16:creationId xmlns:a16="http://schemas.microsoft.com/office/drawing/2014/main" id="{A5F09E03-6685-4D17-AEC9-2137E7AE414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a:extLst>
              <a:ext uri="{FF2B5EF4-FFF2-40B4-BE49-F238E27FC236}">
                <a16:creationId xmlns:a16="http://schemas.microsoft.com/office/drawing/2014/main" id="{982A5BDC-7AB6-447A-AB1C-C0902DA8B159}"/>
              </a:ext>
            </a:extLst>
          </p:cNvPr>
          <p:cNvSpPr>
            <a:spLocks noGrp="1" noRot="1" noChangeAspect="1" noTextEdit="1"/>
          </p:cNvSpPr>
          <p:nvPr>
            <p:ph type="sldImg"/>
          </p:nvPr>
        </p:nvSpPr>
        <p:spPr>
          <a:ln/>
        </p:spPr>
      </p:sp>
      <p:sp>
        <p:nvSpPr>
          <p:cNvPr id="12291" name="备注占位符 2">
            <a:extLst>
              <a:ext uri="{FF2B5EF4-FFF2-40B4-BE49-F238E27FC236}">
                <a16:creationId xmlns:a16="http://schemas.microsoft.com/office/drawing/2014/main" id="{C43E5EDB-C43E-4DC3-ACE3-18F08A64507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292" name="灯片编号占位符 3">
            <a:extLst>
              <a:ext uri="{FF2B5EF4-FFF2-40B4-BE49-F238E27FC236}">
                <a16:creationId xmlns:a16="http://schemas.microsoft.com/office/drawing/2014/main" id="{8FF27A4B-95F6-4C29-B09E-4A5E43D6381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9F02138C-8378-499E-B1C5-26E65F60F529}" type="slidenum">
              <a:rPr lang="en-US" altLang="zh-CN">
                <a:solidFill>
                  <a:srgbClr val="000000"/>
                </a:solidFill>
              </a:rPr>
              <a:pPr>
                <a:spcBef>
                  <a:spcPct val="0"/>
                </a:spcBef>
              </a:pPr>
              <a:t>6</a:t>
            </a:fld>
            <a:endParaRPr lang="en-US" altLang="zh-CN">
              <a:solidFill>
                <a:srgbClr val="000000"/>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a:extLst>
              <a:ext uri="{FF2B5EF4-FFF2-40B4-BE49-F238E27FC236}">
                <a16:creationId xmlns:a16="http://schemas.microsoft.com/office/drawing/2014/main" id="{519851CB-FA63-4638-83F3-126784419CE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4912A378-0FF7-43BD-BC06-77EC8EFAB78D}" type="slidenum">
              <a:rPr lang="en-US" altLang="zh-CN"/>
              <a:pPr>
                <a:spcBef>
                  <a:spcPct val="0"/>
                </a:spcBef>
              </a:pPr>
              <a:t>105</a:t>
            </a:fld>
            <a:endParaRPr lang="en-US" altLang="zh-CN"/>
          </a:p>
        </p:txBody>
      </p:sp>
      <p:sp>
        <p:nvSpPr>
          <p:cNvPr id="141315" name="Rectangle 2">
            <a:extLst>
              <a:ext uri="{FF2B5EF4-FFF2-40B4-BE49-F238E27FC236}">
                <a16:creationId xmlns:a16="http://schemas.microsoft.com/office/drawing/2014/main" id="{0425CDC6-4A13-4F4B-81EB-8BA288FA0F17}"/>
              </a:ext>
            </a:extLst>
          </p:cNvPr>
          <p:cNvSpPr>
            <a:spLocks noChangeArrowheads="1" noTextEdit="1"/>
          </p:cNvSpPr>
          <p:nvPr>
            <p:ph type="sldImg"/>
          </p:nvPr>
        </p:nvSpPr>
        <p:spPr>
          <a:ln/>
        </p:spPr>
      </p:sp>
      <p:sp>
        <p:nvSpPr>
          <p:cNvPr id="141316" name="Rectangle 3">
            <a:extLst>
              <a:ext uri="{FF2B5EF4-FFF2-40B4-BE49-F238E27FC236}">
                <a16:creationId xmlns:a16="http://schemas.microsoft.com/office/drawing/2014/main" id="{B1995F63-0892-40C5-870D-107949FB1DE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a:extLst>
              <a:ext uri="{FF2B5EF4-FFF2-40B4-BE49-F238E27FC236}">
                <a16:creationId xmlns:a16="http://schemas.microsoft.com/office/drawing/2014/main" id="{737CB991-5CB2-4950-9161-70AE23D0B4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0856D3DE-4561-4CBC-83C0-76A128081564}" type="slidenum">
              <a:rPr lang="en-US" altLang="zh-CN"/>
              <a:pPr>
                <a:spcBef>
                  <a:spcPct val="0"/>
                </a:spcBef>
              </a:pPr>
              <a:t>106</a:t>
            </a:fld>
            <a:endParaRPr lang="en-US" altLang="zh-CN"/>
          </a:p>
        </p:txBody>
      </p:sp>
      <p:sp>
        <p:nvSpPr>
          <p:cNvPr id="143363" name="Rectangle 2">
            <a:extLst>
              <a:ext uri="{FF2B5EF4-FFF2-40B4-BE49-F238E27FC236}">
                <a16:creationId xmlns:a16="http://schemas.microsoft.com/office/drawing/2014/main" id="{9CCDE0E5-F3B8-45E6-A099-33ED575EFDE9}"/>
              </a:ext>
            </a:extLst>
          </p:cNvPr>
          <p:cNvSpPr>
            <a:spLocks noChangeArrowheads="1" noTextEdit="1"/>
          </p:cNvSpPr>
          <p:nvPr>
            <p:ph type="sldImg"/>
          </p:nvPr>
        </p:nvSpPr>
        <p:spPr>
          <a:ln/>
        </p:spPr>
      </p:sp>
      <p:sp>
        <p:nvSpPr>
          <p:cNvPr id="143364" name="Rectangle 3">
            <a:extLst>
              <a:ext uri="{FF2B5EF4-FFF2-40B4-BE49-F238E27FC236}">
                <a16:creationId xmlns:a16="http://schemas.microsoft.com/office/drawing/2014/main" id="{3F680E5C-D86F-49B2-AF05-4A1AEAC8944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a:extLst>
              <a:ext uri="{FF2B5EF4-FFF2-40B4-BE49-F238E27FC236}">
                <a16:creationId xmlns:a16="http://schemas.microsoft.com/office/drawing/2014/main" id="{3C509ADF-B9E6-427A-89DF-616574F9410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787EFABD-21E6-4FD1-957D-870450E270DC}" type="slidenum">
              <a:rPr lang="en-US" altLang="zh-CN"/>
              <a:pPr>
                <a:spcBef>
                  <a:spcPct val="0"/>
                </a:spcBef>
              </a:pPr>
              <a:t>107</a:t>
            </a:fld>
            <a:endParaRPr lang="en-US" altLang="zh-CN"/>
          </a:p>
        </p:txBody>
      </p:sp>
      <p:sp>
        <p:nvSpPr>
          <p:cNvPr id="145411" name="Rectangle 2">
            <a:extLst>
              <a:ext uri="{FF2B5EF4-FFF2-40B4-BE49-F238E27FC236}">
                <a16:creationId xmlns:a16="http://schemas.microsoft.com/office/drawing/2014/main" id="{4CF61A59-64ED-41D2-A252-3331744A7E12}"/>
              </a:ext>
            </a:extLst>
          </p:cNvPr>
          <p:cNvSpPr>
            <a:spLocks noChangeArrowheads="1" noTextEdit="1"/>
          </p:cNvSpPr>
          <p:nvPr>
            <p:ph type="sldImg"/>
          </p:nvPr>
        </p:nvSpPr>
        <p:spPr>
          <a:ln/>
        </p:spPr>
      </p:sp>
      <p:sp>
        <p:nvSpPr>
          <p:cNvPr id="145412" name="Rectangle 3">
            <a:extLst>
              <a:ext uri="{FF2B5EF4-FFF2-40B4-BE49-F238E27FC236}">
                <a16:creationId xmlns:a16="http://schemas.microsoft.com/office/drawing/2014/main" id="{E4A21B90-988B-4635-8CB7-A4CB18D4EB5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a:extLst>
              <a:ext uri="{FF2B5EF4-FFF2-40B4-BE49-F238E27FC236}">
                <a16:creationId xmlns:a16="http://schemas.microsoft.com/office/drawing/2014/main" id="{58A82B85-4D55-444A-B95B-7FB114FFD54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F551E4C0-CC96-4912-A582-D51B72A4C8D3}" type="slidenum">
              <a:rPr lang="en-US" altLang="zh-CN"/>
              <a:pPr>
                <a:spcBef>
                  <a:spcPct val="0"/>
                </a:spcBef>
              </a:pPr>
              <a:t>108</a:t>
            </a:fld>
            <a:endParaRPr lang="en-US" altLang="zh-CN"/>
          </a:p>
        </p:txBody>
      </p:sp>
      <p:sp>
        <p:nvSpPr>
          <p:cNvPr id="147459" name="Rectangle 2">
            <a:extLst>
              <a:ext uri="{FF2B5EF4-FFF2-40B4-BE49-F238E27FC236}">
                <a16:creationId xmlns:a16="http://schemas.microsoft.com/office/drawing/2014/main" id="{D9B76710-5F3D-46A6-A1A6-F1EF89E0156C}"/>
              </a:ext>
            </a:extLst>
          </p:cNvPr>
          <p:cNvSpPr>
            <a:spLocks noChangeArrowheads="1" noTextEdit="1"/>
          </p:cNvSpPr>
          <p:nvPr>
            <p:ph type="sldImg"/>
          </p:nvPr>
        </p:nvSpPr>
        <p:spPr>
          <a:ln/>
        </p:spPr>
      </p:sp>
      <p:sp>
        <p:nvSpPr>
          <p:cNvPr id="147460" name="Rectangle 3">
            <a:extLst>
              <a:ext uri="{FF2B5EF4-FFF2-40B4-BE49-F238E27FC236}">
                <a16:creationId xmlns:a16="http://schemas.microsoft.com/office/drawing/2014/main" id="{C6C74B24-DA57-42D5-976E-FA83594289F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a:extLst>
              <a:ext uri="{FF2B5EF4-FFF2-40B4-BE49-F238E27FC236}">
                <a16:creationId xmlns:a16="http://schemas.microsoft.com/office/drawing/2014/main" id="{C419FA02-ABD9-41F6-B56C-8919A200AA0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D3B04A8E-C599-4846-A2FE-1A6B37003402}" type="slidenum">
              <a:rPr lang="en-US" altLang="zh-CN"/>
              <a:pPr>
                <a:spcBef>
                  <a:spcPct val="0"/>
                </a:spcBef>
              </a:pPr>
              <a:t>109</a:t>
            </a:fld>
            <a:endParaRPr lang="en-US" altLang="zh-CN"/>
          </a:p>
        </p:txBody>
      </p:sp>
      <p:sp>
        <p:nvSpPr>
          <p:cNvPr id="149507" name="Rectangle 2">
            <a:extLst>
              <a:ext uri="{FF2B5EF4-FFF2-40B4-BE49-F238E27FC236}">
                <a16:creationId xmlns:a16="http://schemas.microsoft.com/office/drawing/2014/main" id="{7A1669C0-86AD-4D2A-9ADE-1F73CD2F6D4C}"/>
              </a:ext>
            </a:extLst>
          </p:cNvPr>
          <p:cNvSpPr>
            <a:spLocks noChangeArrowheads="1" noTextEdit="1"/>
          </p:cNvSpPr>
          <p:nvPr>
            <p:ph type="sldImg"/>
          </p:nvPr>
        </p:nvSpPr>
        <p:spPr>
          <a:ln/>
        </p:spPr>
      </p:sp>
      <p:sp>
        <p:nvSpPr>
          <p:cNvPr id="149508" name="Rectangle 3">
            <a:extLst>
              <a:ext uri="{FF2B5EF4-FFF2-40B4-BE49-F238E27FC236}">
                <a16:creationId xmlns:a16="http://schemas.microsoft.com/office/drawing/2014/main" id="{C8E6A0DA-BF98-46E8-A96B-473095A8D0C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a:extLst>
              <a:ext uri="{FF2B5EF4-FFF2-40B4-BE49-F238E27FC236}">
                <a16:creationId xmlns:a16="http://schemas.microsoft.com/office/drawing/2014/main" id="{6B47F17A-C136-4FD1-8C7A-1E81C35BC2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D194093E-8B81-47F8-84FE-10DED2A400E9}" type="slidenum">
              <a:rPr lang="en-US" altLang="zh-CN"/>
              <a:pPr>
                <a:spcBef>
                  <a:spcPct val="0"/>
                </a:spcBef>
              </a:pPr>
              <a:t>110</a:t>
            </a:fld>
            <a:endParaRPr lang="en-US" altLang="zh-CN"/>
          </a:p>
        </p:txBody>
      </p:sp>
      <p:sp>
        <p:nvSpPr>
          <p:cNvPr id="151555" name="Rectangle 2">
            <a:extLst>
              <a:ext uri="{FF2B5EF4-FFF2-40B4-BE49-F238E27FC236}">
                <a16:creationId xmlns:a16="http://schemas.microsoft.com/office/drawing/2014/main" id="{CC44ED8D-C9DA-469D-9904-C1CE8A2CF85C}"/>
              </a:ext>
            </a:extLst>
          </p:cNvPr>
          <p:cNvSpPr>
            <a:spLocks noChangeArrowheads="1" noTextEdit="1"/>
          </p:cNvSpPr>
          <p:nvPr>
            <p:ph type="sldImg"/>
          </p:nvPr>
        </p:nvSpPr>
        <p:spPr>
          <a:ln/>
        </p:spPr>
      </p:sp>
      <p:sp>
        <p:nvSpPr>
          <p:cNvPr id="151556" name="Rectangle 3">
            <a:extLst>
              <a:ext uri="{FF2B5EF4-FFF2-40B4-BE49-F238E27FC236}">
                <a16:creationId xmlns:a16="http://schemas.microsoft.com/office/drawing/2014/main" id="{93A3E0E3-DBCF-40B0-A970-C78C5F3F1E3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a:extLst>
              <a:ext uri="{FF2B5EF4-FFF2-40B4-BE49-F238E27FC236}">
                <a16:creationId xmlns:a16="http://schemas.microsoft.com/office/drawing/2014/main" id="{3A3E55C1-ED4B-4F01-9E66-87BB61DA1EC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1FDE4A7C-B022-45D1-A619-443CF1802840}" type="slidenum">
              <a:rPr lang="en-US" altLang="zh-CN"/>
              <a:pPr>
                <a:spcBef>
                  <a:spcPct val="0"/>
                </a:spcBef>
              </a:pPr>
              <a:t>111</a:t>
            </a:fld>
            <a:endParaRPr lang="en-US" altLang="zh-CN"/>
          </a:p>
        </p:txBody>
      </p:sp>
      <p:sp>
        <p:nvSpPr>
          <p:cNvPr id="153603" name="Rectangle 2">
            <a:extLst>
              <a:ext uri="{FF2B5EF4-FFF2-40B4-BE49-F238E27FC236}">
                <a16:creationId xmlns:a16="http://schemas.microsoft.com/office/drawing/2014/main" id="{B54BC145-D8DB-409B-8671-58A89F893573}"/>
              </a:ext>
            </a:extLst>
          </p:cNvPr>
          <p:cNvSpPr>
            <a:spLocks noChangeArrowheads="1" noTextEdit="1"/>
          </p:cNvSpPr>
          <p:nvPr>
            <p:ph type="sldImg"/>
          </p:nvPr>
        </p:nvSpPr>
        <p:spPr>
          <a:ln/>
        </p:spPr>
      </p:sp>
      <p:sp>
        <p:nvSpPr>
          <p:cNvPr id="153604" name="Rectangle 3">
            <a:extLst>
              <a:ext uri="{FF2B5EF4-FFF2-40B4-BE49-F238E27FC236}">
                <a16:creationId xmlns:a16="http://schemas.microsoft.com/office/drawing/2014/main" id="{CA0FEE34-51B2-4DA1-8B6F-1980C51A552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a:extLst>
              <a:ext uri="{FF2B5EF4-FFF2-40B4-BE49-F238E27FC236}">
                <a16:creationId xmlns:a16="http://schemas.microsoft.com/office/drawing/2014/main" id="{B80CC3A1-FE20-4C91-848F-F122C8CA2A3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DAAF23C5-B9B9-4DA8-8AB1-759CFDC87E99}" type="slidenum">
              <a:rPr lang="en-US" altLang="zh-CN"/>
              <a:pPr>
                <a:spcBef>
                  <a:spcPct val="0"/>
                </a:spcBef>
              </a:pPr>
              <a:t>112</a:t>
            </a:fld>
            <a:endParaRPr lang="en-US" altLang="zh-CN"/>
          </a:p>
        </p:txBody>
      </p:sp>
      <p:sp>
        <p:nvSpPr>
          <p:cNvPr id="155651" name="Rectangle 2">
            <a:extLst>
              <a:ext uri="{FF2B5EF4-FFF2-40B4-BE49-F238E27FC236}">
                <a16:creationId xmlns:a16="http://schemas.microsoft.com/office/drawing/2014/main" id="{0E8A400D-7EFB-47BD-8B35-3F61E47A82A3}"/>
              </a:ext>
            </a:extLst>
          </p:cNvPr>
          <p:cNvSpPr>
            <a:spLocks noChangeArrowheads="1" noTextEdit="1"/>
          </p:cNvSpPr>
          <p:nvPr>
            <p:ph type="sldImg"/>
          </p:nvPr>
        </p:nvSpPr>
        <p:spPr>
          <a:ln/>
        </p:spPr>
      </p:sp>
      <p:sp>
        <p:nvSpPr>
          <p:cNvPr id="155652" name="Rectangle 3">
            <a:extLst>
              <a:ext uri="{FF2B5EF4-FFF2-40B4-BE49-F238E27FC236}">
                <a16:creationId xmlns:a16="http://schemas.microsoft.com/office/drawing/2014/main" id="{FB1E9CBD-54A3-45BD-9775-B8A68BC5A51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a:extLst>
              <a:ext uri="{FF2B5EF4-FFF2-40B4-BE49-F238E27FC236}">
                <a16:creationId xmlns:a16="http://schemas.microsoft.com/office/drawing/2014/main" id="{FF9975BA-294E-4CFC-BA13-09E81411FD6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09FE294F-E55B-4329-9A11-25CFA8435954}" type="slidenum">
              <a:rPr lang="en-US" altLang="zh-CN"/>
              <a:pPr>
                <a:spcBef>
                  <a:spcPct val="0"/>
                </a:spcBef>
              </a:pPr>
              <a:t>113</a:t>
            </a:fld>
            <a:endParaRPr lang="en-US" altLang="zh-CN"/>
          </a:p>
        </p:txBody>
      </p:sp>
      <p:sp>
        <p:nvSpPr>
          <p:cNvPr id="157699" name="Rectangle 2">
            <a:extLst>
              <a:ext uri="{FF2B5EF4-FFF2-40B4-BE49-F238E27FC236}">
                <a16:creationId xmlns:a16="http://schemas.microsoft.com/office/drawing/2014/main" id="{0D1E4DF5-5B3A-4B70-B437-8BC8105A2153}"/>
              </a:ext>
            </a:extLst>
          </p:cNvPr>
          <p:cNvSpPr>
            <a:spLocks noChangeArrowheads="1" noTextEdit="1"/>
          </p:cNvSpPr>
          <p:nvPr>
            <p:ph type="sldImg"/>
          </p:nvPr>
        </p:nvSpPr>
        <p:spPr>
          <a:ln/>
        </p:spPr>
      </p:sp>
      <p:sp>
        <p:nvSpPr>
          <p:cNvPr id="157700" name="Rectangle 3">
            <a:extLst>
              <a:ext uri="{FF2B5EF4-FFF2-40B4-BE49-F238E27FC236}">
                <a16:creationId xmlns:a16="http://schemas.microsoft.com/office/drawing/2014/main" id="{0D3575A6-014C-49EC-993D-EE1F050C3BC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a:extLst>
              <a:ext uri="{FF2B5EF4-FFF2-40B4-BE49-F238E27FC236}">
                <a16:creationId xmlns:a16="http://schemas.microsoft.com/office/drawing/2014/main" id="{EEDA1A54-384C-4487-BE6C-755DFDF809C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59BDBA0D-EB5F-473C-913B-1F5E8E677186}" type="slidenum">
              <a:rPr lang="en-US" altLang="zh-CN"/>
              <a:pPr>
                <a:spcBef>
                  <a:spcPct val="0"/>
                </a:spcBef>
              </a:pPr>
              <a:t>114</a:t>
            </a:fld>
            <a:endParaRPr lang="en-US" altLang="zh-CN"/>
          </a:p>
        </p:txBody>
      </p:sp>
      <p:sp>
        <p:nvSpPr>
          <p:cNvPr id="159747" name="Rectangle 2">
            <a:extLst>
              <a:ext uri="{FF2B5EF4-FFF2-40B4-BE49-F238E27FC236}">
                <a16:creationId xmlns:a16="http://schemas.microsoft.com/office/drawing/2014/main" id="{F55CD21E-BB93-42A1-811D-D1226F47DCF2}"/>
              </a:ext>
            </a:extLst>
          </p:cNvPr>
          <p:cNvSpPr>
            <a:spLocks noChangeArrowheads="1" noTextEdit="1"/>
          </p:cNvSpPr>
          <p:nvPr>
            <p:ph type="sldImg"/>
          </p:nvPr>
        </p:nvSpPr>
        <p:spPr>
          <a:ln/>
        </p:spPr>
      </p:sp>
      <p:sp>
        <p:nvSpPr>
          <p:cNvPr id="159748" name="Rectangle 3">
            <a:extLst>
              <a:ext uri="{FF2B5EF4-FFF2-40B4-BE49-F238E27FC236}">
                <a16:creationId xmlns:a16="http://schemas.microsoft.com/office/drawing/2014/main" id="{EC1D11D8-EE74-46D7-8F60-631E6A2A73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a:extLst>
              <a:ext uri="{FF2B5EF4-FFF2-40B4-BE49-F238E27FC236}">
                <a16:creationId xmlns:a16="http://schemas.microsoft.com/office/drawing/2014/main" id="{C747142A-77E8-401D-83A0-BA5C1BF59A2B}"/>
              </a:ext>
            </a:extLst>
          </p:cNvPr>
          <p:cNvSpPr>
            <a:spLocks noGrp="1" noRot="1" noChangeAspect="1" noTextEdit="1"/>
          </p:cNvSpPr>
          <p:nvPr>
            <p:ph type="sldImg"/>
          </p:nvPr>
        </p:nvSpPr>
        <p:spPr>
          <a:ln/>
        </p:spPr>
      </p:sp>
      <p:sp>
        <p:nvSpPr>
          <p:cNvPr id="15363" name="备注占位符 2">
            <a:extLst>
              <a:ext uri="{FF2B5EF4-FFF2-40B4-BE49-F238E27FC236}">
                <a16:creationId xmlns:a16="http://schemas.microsoft.com/office/drawing/2014/main" id="{2169692B-7B9F-46DD-B049-4992E0E49B6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364" name="灯片编号占位符 3">
            <a:extLst>
              <a:ext uri="{FF2B5EF4-FFF2-40B4-BE49-F238E27FC236}">
                <a16:creationId xmlns:a16="http://schemas.microsoft.com/office/drawing/2014/main" id="{9790A6EB-B66B-4AF1-B626-E838071FFDF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E3D8E399-734B-43EC-BC9E-E0761C2D0432}" type="slidenum">
              <a:rPr lang="en-US" altLang="zh-CN"/>
              <a:pPr>
                <a:spcBef>
                  <a:spcPct val="0"/>
                </a:spcBef>
              </a:pPr>
              <a:t>8</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a:extLst>
              <a:ext uri="{FF2B5EF4-FFF2-40B4-BE49-F238E27FC236}">
                <a16:creationId xmlns:a16="http://schemas.microsoft.com/office/drawing/2014/main" id="{DE2788F1-BEBB-410F-AFED-4DBFCF70B7D9}"/>
              </a:ext>
            </a:extLst>
          </p:cNvPr>
          <p:cNvSpPr>
            <a:spLocks noGrp="1" noRot="1" noChangeAspect="1" noTextEdit="1"/>
          </p:cNvSpPr>
          <p:nvPr>
            <p:ph type="sldImg"/>
          </p:nvPr>
        </p:nvSpPr>
        <p:spPr>
          <a:ln/>
        </p:spPr>
      </p:sp>
      <p:sp>
        <p:nvSpPr>
          <p:cNvPr id="27651" name="备注占位符 2">
            <a:extLst>
              <a:ext uri="{FF2B5EF4-FFF2-40B4-BE49-F238E27FC236}">
                <a16:creationId xmlns:a16="http://schemas.microsoft.com/office/drawing/2014/main" id="{0832A917-0C88-4D4B-A62E-8A5BD55182F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7652" name="灯片编号占位符 3">
            <a:extLst>
              <a:ext uri="{FF2B5EF4-FFF2-40B4-BE49-F238E27FC236}">
                <a16:creationId xmlns:a16="http://schemas.microsoft.com/office/drawing/2014/main" id="{79413224-698E-4200-84FC-3D2A395BA5C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0B844823-E4BE-4A9A-B54F-22B074204724}" type="slidenum">
              <a:rPr lang="en-US" altLang="zh-CN"/>
              <a:pPr>
                <a:spcBef>
                  <a:spcPct val="0"/>
                </a:spcBef>
              </a:pPr>
              <a:t>19</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647B34A2-63EB-4287-A63F-FD7D2D13376F}"/>
              </a:ext>
            </a:extLst>
          </p:cNvPr>
          <p:cNvSpPr>
            <a:spLocks noChangeArrowheads="1" noTextEdit="1"/>
          </p:cNvSpPr>
          <p:nvPr>
            <p:ph type="sldImg"/>
          </p:nvPr>
        </p:nvSpPr>
        <p:spPr>
          <a:ln/>
        </p:spPr>
      </p:sp>
      <p:sp>
        <p:nvSpPr>
          <p:cNvPr id="29699" name="Rectangle 3">
            <a:extLst>
              <a:ext uri="{FF2B5EF4-FFF2-40B4-BE49-F238E27FC236}">
                <a16:creationId xmlns:a16="http://schemas.microsoft.com/office/drawing/2014/main" id="{604F7908-C93F-4476-B5FD-CD75487C19A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a:extLst>
              <a:ext uri="{FF2B5EF4-FFF2-40B4-BE49-F238E27FC236}">
                <a16:creationId xmlns:a16="http://schemas.microsoft.com/office/drawing/2014/main" id="{0A92A2B6-F196-4094-8422-4BD3399D73AA}"/>
              </a:ext>
            </a:extLst>
          </p:cNvPr>
          <p:cNvSpPr>
            <a:spLocks noGrp="1" noRot="1" noChangeAspect="1" noTextEdit="1"/>
          </p:cNvSpPr>
          <p:nvPr>
            <p:ph type="sldImg"/>
          </p:nvPr>
        </p:nvSpPr>
        <p:spPr>
          <a:ln/>
        </p:spPr>
      </p:sp>
      <p:sp>
        <p:nvSpPr>
          <p:cNvPr id="32771" name="备注占位符 2">
            <a:extLst>
              <a:ext uri="{FF2B5EF4-FFF2-40B4-BE49-F238E27FC236}">
                <a16:creationId xmlns:a16="http://schemas.microsoft.com/office/drawing/2014/main" id="{06BC5087-8457-4A10-A719-D08E038ED90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772" name="灯片编号占位符 3">
            <a:extLst>
              <a:ext uri="{FF2B5EF4-FFF2-40B4-BE49-F238E27FC236}">
                <a16:creationId xmlns:a16="http://schemas.microsoft.com/office/drawing/2014/main" id="{68271AB1-7784-4242-BA83-F7C7EA2125C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9AA3322A-D8BF-4666-B462-20860A43447D}" type="slidenum">
              <a:rPr lang="en-US" altLang="zh-CN"/>
              <a:pPr>
                <a:spcBef>
                  <a:spcPct val="0"/>
                </a:spcBef>
              </a:pPr>
              <a:t>22</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a:extLst>
              <a:ext uri="{FF2B5EF4-FFF2-40B4-BE49-F238E27FC236}">
                <a16:creationId xmlns:a16="http://schemas.microsoft.com/office/drawing/2014/main" id="{4609D222-57CD-4798-9758-AA3C2AEDA310}"/>
              </a:ext>
            </a:extLst>
          </p:cNvPr>
          <p:cNvSpPr>
            <a:spLocks noGrp="1" noRot="1" noChangeAspect="1" noTextEdit="1"/>
          </p:cNvSpPr>
          <p:nvPr>
            <p:ph type="sldImg"/>
          </p:nvPr>
        </p:nvSpPr>
        <p:spPr>
          <a:ln/>
        </p:spPr>
      </p:sp>
      <p:sp>
        <p:nvSpPr>
          <p:cNvPr id="34819" name="备注占位符 2">
            <a:extLst>
              <a:ext uri="{FF2B5EF4-FFF2-40B4-BE49-F238E27FC236}">
                <a16:creationId xmlns:a16="http://schemas.microsoft.com/office/drawing/2014/main" id="{74C10265-8059-4776-BFFA-DA1A60D2160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4820" name="灯片编号占位符 3">
            <a:extLst>
              <a:ext uri="{FF2B5EF4-FFF2-40B4-BE49-F238E27FC236}">
                <a16:creationId xmlns:a16="http://schemas.microsoft.com/office/drawing/2014/main" id="{8ADC8EE2-7307-485E-88B1-E1E1CE94A4A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8972DF75-C70B-43E0-B944-2B9EC0EDA13C}" type="slidenum">
              <a:rPr lang="en-US" altLang="zh-CN"/>
              <a:pPr>
                <a:spcBef>
                  <a:spcPct val="0"/>
                </a:spcBef>
              </a:pPr>
              <a:t>23</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E1DC907F-4017-4C14-BCCB-29BC4FCB61D1}"/>
              </a:ext>
            </a:extLst>
          </p:cNvPr>
          <p:cNvSpPr>
            <a:spLocks noChangeArrowheads="1" noTextEdit="1"/>
          </p:cNvSpPr>
          <p:nvPr>
            <p:ph type="sldImg"/>
          </p:nvPr>
        </p:nvSpPr>
        <p:spPr>
          <a:ln/>
        </p:spPr>
      </p:sp>
      <p:sp>
        <p:nvSpPr>
          <p:cNvPr id="36867" name="Rectangle 3">
            <a:extLst>
              <a:ext uri="{FF2B5EF4-FFF2-40B4-BE49-F238E27FC236}">
                <a16:creationId xmlns:a16="http://schemas.microsoft.com/office/drawing/2014/main" id="{40BB57DE-EAD8-4E57-A486-01E6BBB76B7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运算符*的左运算数通过继承属性来传递</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3BAE2C22-1BB8-4517-B68C-4DA1B31D26C3}"/>
              </a:ext>
            </a:extLst>
          </p:cNvPr>
          <p:cNvGrpSpPr>
            <a:grpSpLocks/>
          </p:cNvGrpSpPr>
          <p:nvPr/>
        </p:nvGrpSpPr>
        <p:grpSpPr bwMode="auto">
          <a:xfrm>
            <a:off x="0" y="2133600"/>
            <a:ext cx="9009063" cy="1052513"/>
            <a:chOff x="0" y="1536"/>
            <a:chExt cx="5675" cy="663"/>
          </a:xfrm>
        </p:grpSpPr>
        <p:grpSp>
          <p:nvGrpSpPr>
            <p:cNvPr id="5" name="Group 3">
              <a:extLst>
                <a:ext uri="{FF2B5EF4-FFF2-40B4-BE49-F238E27FC236}">
                  <a16:creationId xmlns:a16="http://schemas.microsoft.com/office/drawing/2014/main" id="{C14BC1FF-985B-4EB7-BCAB-65FE1ED782C0}"/>
                </a:ext>
              </a:extLst>
            </p:cNvPr>
            <p:cNvGrpSpPr>
              <a:grpSpLocks/>
            </p:cNvGrpSpPr>
            <p:nvPr/>
          </p:nvGrpSpPr>
          <p:grpSpPr bwMode="auto">
            <a:xfrm>
              <a:off x="183" y="1604"/>
              <a:ext cx="448" cy="299"/>
              <a:chOff x="720" y="336"/>
              <a:chExt cx="624" cy="432"/>
            </a:xfrm>
          </p:grpSpPr>
          <p:sp>
            <p:nvSpPr>
              <p:cNvPr id="12" name="Rectangle 4">
                <a:extLst>
                  <a:ext uri="{FF2B5EF4-FFF2-40B4-BE49-F238E27FC236}">
                    <a16:creationId xmlns:a16="http://schemas.microsoft.com/office/drawing/2014/main" id="{196FA0D5-A41D-4E54-811D-CA89C1B46F10}"/>
                  </a:ext>
                </a:extLst>
              </p:cNvPr>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13" name="Rectangle 5">
                <a:extLst>
                  <a:ext uri="{FF2B5EF4-FFF2-40B4-BE49-F238E27FC236}">
                    <a16:creationId xmlns:a16="http://schemas.microsoft.com/office/drawing/2014/main" id="{F1D321D6-A48A-467D-963C-C35125E9B864}"/>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grpSp>
        <p:grpSp>
          <p:nvGrpSpPr>
            <p:cNvPr id="6" name="Group 6">
              <a:extLst>
                <a:ext uri="{FF2B5EF4-FFF2-40B4-BE49-F238E27FC236}">
                  <a16:creationId xmlns:a16="http://schemas.microsoft.com/office/drawing/2014/main" id="{E8261A00-542B-4DB4-A83D-3D70ACF2A21E}"/>
                </a:ext>
              </a:extLst>
            </p:cNvPr>
            <p:cNvGrpSpPr>
              <a:grpSpLocks/>
            </p:cNvGrpSpPr>
            <p:nvPr/>
          </p:nvGrpSpPr>
          <p:grpSpPr bwMode="auto">
            <a:xfrm>
              <a:off x="261" y="1870"/>
              <a:ext cx="465" cy="299"/>
              <a:chOff x="912" y="2640"/>
              <a:chExt cx="672" cy="432"/>
            </a:xfrm>
          </p:grpSpPr>
          <p:sp>
            <p:nvSpPr>
              <p:cNvPr id="10" name="Rectangle 7">
                <a:extLst>
                  <a:ext uri="{FF2B5EF4-FFF2-40B4-BE49-F238E27FC236}">
                    <a16:creationId xmlns:a16="http://schemas.microsoft.com/office/drawing/2014/main" id="{87639FD3-53E3-4732-ACF9-C04B2FBD063B}"/>
                  </a:ext>
                </a:extLst>
              </p:cNvPr>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11" name="Rectangle 8">
                <a:extLst>
                  <a:ext uri="{FF2B5EF4-FFF2-40B4-BE49-F238E27FC236}">
                    <a16:creationId xmlns:a16="http://schemas.microsoft.com/office/drawing/2014/main" id="{0B759769-8D3E-4291-9CB6-5C175A351440}"/>
                  </a:ext>
                </a:extLst>
              </p:cNvPr>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grpSp>
        <p:sp>
          <p:nvSpPr>
            <p:cNvPr id="7" name="Rectangle 9">
              <a:extLst>
                <a:ext uri="{FF2B5EF4-FFF2-40B4-BE49-F238E27FC236}">
                  <a16:creationId xmlns:a16="http://schemas.microsoft.com/office/drawing/2014/main" id="{EEBF622B-50E1-49B3-B58E-99FA4C642753}"/>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8" name="Rectangle 10">
              <a:extLst>
                <a:ext uri="{FF2B5EF4-FFF2-40B4-BE49-F238E27FC236}">
                  <a16:creationId xmlns:a16="http://schemas.microsoft.com/office/drawing/2014/main" id="{9B0AA4CD-0F84-4CEF-9E51-71FA172C8248}"/>
                </a:ext>
              </a:extLst>
            </p:cNvPr>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9" name="Rectangle 11">
              <a:extLst>
                <a:ext uri="{FF2B5EF4-FFF2-40B4-BE49-F238E27FC236}">
                  <a16:creationId xmlns:a16="http://schemas.microsoft.com/office/drawing/2014/main" id="{1A2313D4-9540-465E-AB97-48729D12BF59}"/>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grpSp>
      <p:sp>
        <p:nvSpPr>
          <p:cNvPr id="1244172" name="Rectangle 12"/>
          <p:cNvSpPr>
            <a:spLocks noGrp="1" noChangeArrowheads="1"/>
          </p:cNvSpPr>
          <p:nvPr>
            <p:ph type="ctrTitle"/>
          </p:nvPr>
        </p:nvSpPr>
        <p:spPr>
          <a:xfrm>
            <a:off x="990600" y="1676400"/>
            <a:ext cx="7772400" cy="1462088"/>
          </a:xfrm>
        </p:spPr>
        <p:txBody>
          <a:bodyPr/>
          <a:lstStyle>
            <a:lvl1pPr>
              <a:defRPr/>
            </a:lvl1pPr>
          </a:lstStyle>
          <a:p>
            <a:pPr lvl="0"/>
            <a:r>
              <a:rPr lang="zh-CN" altLang="en-US" noProof="0"/>
              <a:t>单击此处编辑母版标题样式</a:t>
            </a:r>
          </a:p>
        </p:txBody>
      </p:sp>
      <p:sp>
        <p:nvSpPr>
          <p:cNvPr id="124417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a:t>单击此处编辑母版副标题样式</a:t>
            </a:r>
          </a:p>
        </p:txBody>
      </p:sp>
      <p:sp>
        <p:nvSpPr>
          <p:cNvPr id="14" name="Rectangle 14">
            <a:extLst>
              <a:ext uri="{FF2B5EF4-FFF2-40B4-BE49-F238E27FC236}">
                <a16:creationId xmlns:a16="http://schemas.microsoft.com/office/drawing/2014/main" id="{4E014AE3-2269-4ABA-A013-7C03BC6501FA}"/>
              </a:ext>
            </a:extLst>
          </p:cNvPr>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fld id="{9678B81C-04BC-4824-9E90-B85E959A5FBD}" type="datetime1">
              <a:rPr lang="zh-CN" altLang="en-US"/>
              <a:pPr>
                <a:defRPr/>
              </a:pPr>
              <a:t>2020/12/14</a:t>
            </a:fld>
            <a:endParaRPr lang="en-US" altLang="zh-CN"/>
          </a:p>
        </p:txBody>
      </p:sp>
      <p:sp>
        <p:nvSpPr>
          <p:cNvPr id="15" name="Rectangle 15">
            <a:extLst>
              <a:ext uri="{FF2B5EF4-FFF2-40B4-BE49-F238E27FC236}">
                <a16:creationId xmlns:a16="http://schemas.microsoft.com/office/drawing/2014/main" id="{D125B614-3EA0-445C-B102-18EE9E799E21}"/>
              </a:ext>
            </a:extLst>
          </p:cNvPr>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6" name="Rectangle 16">
            <a:extLst>
              <a:ext uri="{FF2B5EF4-FFF2-40B4-BE49-F238E27FC236}">
                <a16:creationId xmlns:a16="http://schemas.microsoft.com/office/drawing/2014/main" id="{8C1F094D-F000-4464-B698-D547F089EB50}"/>
              </a:ext>
            </a:extLst>
          </p:cNvPr>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fld id="{2709FA45-01DE-4D04-A560-1AA9CEA0A71D}" type="slidenum">
              <a:rPr lang="zh-CN" altLang="en-US"/>
              <a:pPr/>
              <a:t>‹#›</a:t>
            </a:fld>
            <a:endParaRPr lang="en-US" altLang="zh-CN"/>
          </a:p>
        </p:txBody>
      </p:sp>
    </p:spTree>
    <p:extLst>
      <p:ext uri="{BB962C8B-B14F-4D97-AF65-F5344CB8AC3E}">
        <p14:creationId xmlns:p14="http://schemas.microsoft.com/office/powerpoint/2010/main" val="2339003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3B43DEEB-D235-4FDD-A0D9-26E5E318DEAB}"/>
              </a:ext>
            </a:extLst>
          </p:cNvPr>
          <p:cNvSpPr>
            <a:spLocks noGrp="1" noChangeArrowheads="1"/>
          </p:cNvSpPr>
          <p:nvPr>
            <p:ph type="dt" sz="half" idx="10"/>
          </p:nvPr>
        </p:nvSpPr>
        <p:spPr>
          <a:ln/>
        </p:spPr>
        <p:txBody>
          <a:bodyPr/>
          <a:lstStyle>
            <a:lvl1pPr>
              <a:defRPr/>
            </a:lvl1pPr>
          </a:lstStyle>
          <a:p>
            <a:pPr>
              <a:defRPr/>
            </a:pPr>
            <a:fld id="{4EE72A64-943C-4949-96E6-3F531154F389}" type="datetime1">
              <a:rPr lang="zh-CN" altLang="en-US"/>
              <a:pPr>
                <a:defRPr/>
              </a:pPr>
              <a:t>2020/12/14</a:t>
            </a:fld>
            <a:endParaRPr lang="en-US" altLang="zh-CN"/>
          </a:p>
        </p:txBody>
      </p:sp>
      <p:sp>
        <p:nvSpPr>
          <p:cNvPr id="5" name="Rectangle 12">
            <a:extLst>
              <a:ext uri="{FF2B5EF4-FFF2-40B4-BE49-F238E27FC236}">
                <a16:creationId xmlns:a16="http://schemas.microsoft.com/office/drawing/2014/main" id="{9DAD3CC9-243E-4EDC-A3FC-F9392150F55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AABA6015-5C0C-4084-AE25-F7A834A39362}"/>
              </a:ext>
            </a:extLst>
          </p:cNvPr>
          <p:cNvSpPr>
            <a:spLocks noGrp="1" noChangeArrowheads="1"/>
          </p:cNvSpPr>
          <p:nvPr>
            <p:ph type="sldNum" sz="quarter" idx="12"/>
          </p:nvPr>
        </p:nvSpPr>
        <p:spPr>
          <a:ln/>
        </p:spPr>
        <p:txBody>
          <a:bodyPr/>
          <a:lstStyle>
            <a:lvl1pPr>
              <a:defRPr/>
            </a:lvl1pPr>
          </a:lstStyle>
          <a:p>
            <a:fld id="{F76E4598-D243-4D9D-BCE0-8B94C4C0387C}" type="slidenum">
              <a:rPr lang="zh-CN" altLang="en-US"/>
              <a:pPr/>
              <a:t>‹#›</a:t>
            </a:fld>
            <a:endParaRPr lang="en-US" altLang="zh-CN"/>
          </a:p>
        </p:txBody>
      </p:sp>
    </p:spTree>
    <p:extLst>
      <p:ext uri="{BB962C8B-B14F-4D97-AF65-F5344CB8AC3E}">
        <p14:creationId xmlns:p14="http://schemas.microsoft.com/office/powerpoint/2010/main" val="2899925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42138" y="214313"/>
            <a:ext cx="2012950" cy="5918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00113" y="214313"/>
            <a:ext cx="5889625" cy="5918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21357680-269F-4B86-B202-B16D5B92DB3E}"/>
              </a:ext>
            </a:extLst>
          </p:cNvPr>
          <p:cNvSpPr>
            <a:spLocks noGrp="1" noChangeArrowheads="1"/>
          </p:cNvSpPr>
          <p:nvPr>
            <p:ph type="dt" sz="half" idx="10"/>
          </p:nvPr>
        </p:nvSpPr>
        <p:spPr>
          <a:ln/>
        </p:spPr>
        <p:txBody>
          <a:bodyPr/>
          <a:lstStyle>
            <a:lvl1pPr>
              <a:defRPr/>
            </a:lvl1pPr>
          </a:lstStyle>
          <a:p>
            <a:pPr>
              <a:defRPr/>
            </a:pPr>
            <a:fld id="{ED5276BC-383A-46C1-9DB8-22A5031F197D}" type="datetime1">
              <a:rPr lang="zh-CN" altLang="en-US"/>
              <a:pPr>
                <a:defRPr/>
              </a:pPr>
              <a:t>2020/12/14</a:t>
            </a:fld>
            <a:endParaRPr lang="en-US" altLang="zh-CN"/>
          </a:p>
        </p:txBody>
      </p:sp>
      <p:sp>
        <p:nvSpPr>
          <p:cNvPr id="5" name="Rectangle 12">
            <a:extLst>
              <a:ext uri="{FF2B5EF4-FFF2-40B4-BE49-F238E27FC236}">
                <a16:creationId xmlns:a16="http://schemas.microsoft.com/office/drawing/2014/main" id="{B637E6F0-04EC-4F92-9B0F-62E61347193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94E2B0C9-DCB6-48A8-80B6-7EE31D10D547}"/>
              </a:ext>
            </a:extLst>
          </p:cNvPr>
          <p:cNvSpPr>
            <a:spLocks noGrp="1" noChangeArrowheads="1"/>
          </p:cNvSpPr>
          <p:nvPr>
            <p:ph type="sldNum" sz="quarter" idx="12"/>
          </p:nvPr>
        </p:nvSpPr>
        <p:spPr>
          <a:ln/>
        </p:spPr>
        <p:txBody>
          <a:bodyPr/>
          <a:lstStyle>
            <a:lvl1pPr>
              <a:defRPr/>
            </a:lvl1pPr>
          </a:lstStyle>
          <a:p>
            <a:fld id="{16E239E1-0E17-4E3F-A50C-14CC4A007B2D}" type="slidenum">
              <a:rPr lang="zh-CN" altLang="en-US"/>
              <a:pPr/>
              <a:t>‹#›</a:t>
            </a:fld>
            <a:endParaRPr lang="en-US" altLang="zh-CN"/>
          </a:p>
        </p:txBody>
      </p:sp>
    </p:spTree>
    <p:extLst>
      <p:ext uri="{BB962C8B-B14F-4D97-AF65-F5344CB8AC3E}">
        <p14:creationId xmlns:p14="http://schemas.microsoft.com/office/powerpoint/2010/main" val="465164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DEFB2D32-0BEE-4AB2-AC63-415E465B2AD9}"/>
              </a:ext>
            </a:extLst>
          </p:cNvPr>
          <p:cNvSpPr>
            <a:spLocks noGrp="1" noChangeArrowheads="1"/>
          </p:cNvSpPr>
          <p:nvPr>
            <p:ph type="dt" sz="half" idx="10"/>
          </p:nvPr>
        </p:nvSpPr>
        <p:spPr>
          <a:ln/>
        </p:spPr>
        <p:txBody>
          <a:bodyPr/>
          <a:lstStyle>
            <a:lvl1pPr>
              <a:defRPr/>
            </a:lvl1pPr>
          </a:lstStyle>
          <a:p>
            <a:pPr>
              <a:defRPr/>
            </a:pPr>
            <a:fld id="{1D9C2B3E-E37A-48B6-8E71-278C2A63A04A}" type="datetime1">
              <a:rPr lang="zh-CN" altLang="en-US"/>
              <a:pPr>
                <a:defRPr/>
              </a:pPr>
              <a:t>2020/12/14</a:t>
            </a:fld>
            <a:endParaRPr lang="en-US" altLang="zh-CN"/>
          </a:p>
        </p:txBody>
      </p:sp>
      <p:sp>
        <p:nvSpPr>
          <p:cNvPr id="5" name="Rectangle 12">
            <a:extLst>
              <a:ext uri="{FF2B5EF4-FFF2-40B4-BE49-F238E27FC236}">
                <a16:creationId xmlns:a16="http://schemas.microsoft.com/office/drawing/2014/main" id="{40871E2D-280F-4805-976C-49C4489892B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2DDBDA31-522B-45ED-BE3D-647B236A3066}"/>
              </a:ext>
            </a:extLst>
          </p:cNvPr>
          <p:cNvSpPr>
            <a:spLocks noGrp="1" noChangeArrowheads="1"/>
          </p:cNvSpPr>
          <p:nvPr>
            <p:ph type="sldNum" sz="quarter" idx="12"/>
          </p:nvPr>
        </p:nvSpPr>
        <p:spPr>
          <a:ln/>
        </p:spPr>
        <p:txBody>
          <a:bodyPr/>
          <a:lstStyle>
            <a:lvl1pPr>
              <a:defRPr/>
            </a:lvl1pPr>
          </a:lstStyle>
          <a:p>
            <a:fld id="{36E86502-1CEA-4FB4-B2B1-9F4772E930A6}" type="slidenum">
              <a:rPr lang="zh-CN" altLang="en-US"/>
              <a:pPr/>
              <a:t>‹#›</a:t>
            </a:fld>
            <a:endParaRPr lang="en-US" altLang="zh-CN"/>
          </a:p>
        </p:txBody>
      </p:sp>
    </p:spTree>
    <p:extLst>
      <p:ext uri="{BB962C8B-B14F-4D97-AF65-F5344CB8AC3E}">
        <p14:creationId xmlns:p14="http://schemas.microsoft.com/office/powerpoint/2010/main" val="2956734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a:extLst>
              <a:ext uri="{FF2B5EF4-FFF2-40B4-BE49-F238E27FC236}">
                <a16:creationId xmlns:a16="http://schemas.microsoft.com/office/drawing/2014/main" id="{22BB5908-FFF3-4500-B05F-ADEF8FEF259B}"/>
              </a:ext>
            </a:extLst>
          </p:cNvPr>
          <p:cNvSpPr>
            <a:spLocks noGrp="1" noChangeArrowheads="1"/>
          </p:cNvSpPr>
          <p:nvPr>
            <p:ph type="dt" sz="half" idx="10"/>
          </p:nvPr>
        </p:nvSpPr>
        <p:spPr>
          <a:ln/>
        </p:spPr>
        <p:txBody>
          <a:bodyPr/>
          <a:lstStyle>
            <a:lvl1pPr>
              <a:defRPr/>
            </a:lvl1pPr>
          </a:lstStyle>
          <a:p>
            <a:pPr>
              <a:defRPr/>
            </a:pPr>
            <a:fld id="{12801049-1FAF-45AE-AB8E-E1B9B31833D8}" type="datetime1">
              <a:rPr lang="zh-CN" altLang="en-US"/>
              <a:pPr>
                <a:defRPr/>
              </a:pPr>
              <a:t>2020/12/14</a:t>
            </a:fld>
            <a:endParaRPr lang="en-US" altLang="zh-CN"/>
          </a:p>
        </p:txBody>
      </p:sp>
      <p:sp>
        <p:nvSpPr>
          <p:cNvPr id="5" name="Rectangle 12">
            <a:extLst>
              <a:ext uri="{FF2B5EF4-FFF2-40B4-BE49-F238E27FC236}">
                <a16:creationId xmlns:a16="http://schemas.microsoft.com/office/drawing/2014/main" id="{E0626CFE-349F-47FA-835C-D8FDCA66459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C39FEB34-B811-45D9-9F41-F0CCE396A420}"/>
              </a:ext>
            </a:extLst>
          </p:cNvPr>
          <p:cNvSpPr>
            <a:spLocks noGrp="1" noChangeArrowheads="1"/>
          </p:cNvSpPr>
          <p:nvPr>
            <p:ph type="sldNum" sz="quarter" idx="12"/>
          </p:nvPr>
        </p:nvSpPr>
        <p:spPr>
          <a:ln/>
        </p:spPr>
        <p:txBody>
          <a:bodyPr/>
          <a:lstStyle>
            <a:lvl1pPr>
              <a:defRPr/>
            </a:lvl1pPr>
          </a:lstStyle>
          <a:p>
            <a:fld id="{63CFBD08-6F37-4816-A8FE-988C58F07997}" type="slidenum">
              <a:rPr lang="zh-CN" altLang="en-US"/>
              <a:pPr/>
              <a:t>‹#›</a:t>
            </a:fld>
            <a:endParaRPr lang="en-US" altLang="zh-CN"/>
          </a:p>
        </p:txBody>
      </p:sp>
    </p:spTree>
    <p:extLst>
      <p:ext uri="{BB962C8B-B14F-4D97-AF65-F5344CB8AC3E}">
        <p14:creationId xmlns:p14="http://schemas.microsoft.com/office/powerpoint/2010/main" val="20261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00113" y="1628775"/>
            <a:ext cx="3951287" cy="4503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03800" y="1628775"/>
            <a:ext cx="3951288" cy="4503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a:extLst>
              <a:ext uri="{FF2B5EF4-FFF2-40B4-BE49-F238E27FC236}">
                <a16:creationId xmlns:a16="http://schemas.microsoft.com/office/drawing/2014/main" id="{060B58C1-CBB2-4F28-81BB-4159E8856A4B}"/>
              </a:ext>
            </a:extLst>
          </p:cNvPr>
          <p:cNvSpPr>
            <a:spLocks noGrp="1" noChangeArrowheads="1"/>
          </p:cNvSpPr>
          <p:nvPr>
            <p:ph type="dt" sz="half" idx="10"/>
          </p:nvPr>
        </p:nvSpPr>
        <p:spPr>
          <a:ln/>
        </p:spPr>
        <p:txBody>
          <a:bodyPr/>
          <a:lstStyle>
            <a:lvl1pPr>
              <a:defRPr/>
            </a:lvl1pPr>
          </a:lstStyle>
          <a:p>
            <a:pPr>
              <a:defRPr/>
            </a:pPr>
            <a:fld id="{1D03DF32-8A79-4C5C-97DF-0BFBE61E2DB0}" type="datetime1">
              <a:rPr lang="zh-CN" altLang="en-US"/>
              <a:pPr>
                <a:defRPr/>
              </a:pPr>
              <a:t>2020/12/14</a:t>
            </a:fld>
            <a:endParaRPr lang="en-US" altLang="zh-CN"/>
          </a:p>
        </p:txBody>
      </p:sp>
      <p:sp>
        <p:nvSpPr>
          <p:cNvPr id="6" name="Rectangle 12">
            <a:extLst>
              <a:ext uri="{FF2B5EF4-FFF2-40B4-BE49-F238E27FC236}">
                <a16:creationId xmlns:a16="http://schemas.microsoft.com/office/drawing/2014/main" id="{E651744A-122E-4F3B-94DA-1458687F7F0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9A1C16B3-5816-41A8-B11E-CBB25478DDCB}"/>
              </a:ext>
            </a:extLst>
          </p:cNvPr>
          <p:cNvSpPr>
            <a:spLocks noGrp="1" noChangeArrowheads="1"/>
          </p:cNvSpPr>
          <p:nvPr>
            <p:ph type="sldNum" sz="quarter" idx="12"/>
          </p:nvPr>
        </p:nvSpPr>
        <p:spPr>
          <a:ln/>
        </p:spPr>
        <p:txBody>
          <a:bodyPr/>
          <a:lstStyle>
            <a:lvl1pPr>
              <a:defRPr/>
            </a:lvl1pPr>
          </a:lstStyle>
          <a:p>
            <a:fld id="{147714A8-A439-42F3-98AE-16BEB50C97D1}" type="slidenum">
              <a:rPr lang="zh-CN" altLang="en-US"/>
              <a:pPr/>
              <a:t>‹#›</a:t>
            </a:fld>
            <a:endParaRPr lang="en-US" altLang="zh-CN"/>
          </a:p>
        </p:txBody>
      </p:sp>
    </p:spTree>
    <p:extLst>
      <p:ext uri="{BB962C8B-B14F-4D97-AF65-F5344CB8AC3E}">
        <p14:creationId xmlns:p14="http://schemas.microsoft.com/office/powerpoint/2010/main" val="1288696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a:extLst>
              <a:ext uri="{FF2B5EF4-FFF2-40B4-BE49-F238E27FC236}">
                <a16:creationId xmlns:a16="http://schemas.microsoft.com/office/drawing/2014/main" id="{9478A6B1-B3DE-4212-9152-A0CBF80593A8}"/>
              </a:ext>
            </a:extLst>
          </p:cNvPr>
          <p:cNvSpPr>
            <a:spLocks noGrp="1" noChangeArrowheads="1"/>
          </p:cNvSpPr>
          <p:nvPr>
            <p:ph type="dt" sz="half" idx="10"/>
          </p:nvPr>
        </p:nvSpPr>
        <p:spPr>
          <a:ln/>
        </p:spPr>
        <p:txBody>
          <a:bodyPr/>
          <a:lstStyle>
            <a:lvl1pPr>
              <a:defRPr/>
            </a:lvl1pPr>
          </a:lstStyle>
          <a:p>
            <a:pPr>
              <a:defRPr/>
            </a:pPr>
            <a:fld id="{662A45A4-2965-4DAB-BE5E-41DBC86D5531}" type="datetime1">
              <a:rPr lang="zh-CN" altLang="en-US"/>
              <a:pPr>
                <a:defRPr/>
              </a:pPr>
              <a:t>2020/12/14</a:t>
            </a:fld>
            <a:endParaRPr lang="en-US" altLang="zh-CN"/>
          </a:p>
        </p:txBody>
      </p:sp>
      <p:sp>
        <p:nvSpPr>
          <p:cNvPr id="8" name="Rectangle 12">
            <a:extLst>
              <a:ext uri="{FF2B5EF4-FFF2-40B4-BE49-F238E27FC236}">
                <a16:creationId xmlns:a16="http://schemas.microsoft.com/office/drawing/2014/main" id="{1550904F-B59F-41F9-BA1A-25CD3992A47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a:extLst>
              <a:ext uri="{FF2B5EF4-FFF2-40B4-BE49-F238E27FC236}">
                <a16:creationId xmlns:a16="http://schemas.microsoft.com/office/drawing/2014/main" id="{03BFE048-A394-40EA-BA12-F9B42FC2985E}"/>
              </a:ext>
            </a:extLst>
          </p:cNvPr>
          <p:cNvSpPr>
            <a:spLocks noGrp="1" noChangeArrowheads="1"/>
          </p:cNvSpPr>
          <p:nvPr>
            <p:ph type="sldNum" sz="quarter" idx="12"/>
          </p:nvPr>
        </p:nvSpPr>
        <p:spPr>
          <a:ln/>
        </p:spPr>
        <p:txBody>
          <a:bodyPr/>
          <a:lstStyle>
            <a:lvl1pPr>
              <a:defRPr/>
            </a:lvl1pPr>
          </a:lstStyle>
          <a:p>
            <a:fld id="{AF937BE8-3A58-4D37-9969-0BADA2455533}" type="slidenum">
              <a:rPr lang="zh-CN" altLang="en-US"/>
              <a:pPr/>
              <a:t>‹#›</a:t>
            </a:fld>
            <a:endParaRPr lang="en-US" altLang="zh-CN"/>
          </a:p>
        </p:txBody>
      </p:sp>
    </p:spTree>
    <p:extLst>
      <p:ext uri="{BB962C8B-B14F-4D97-AF65-F5344CB8AC3E}">
        <p14:creationId xmlns:p14="http://schemas.microsoft.com/office/powerpoint/2010/main" val="418672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a:extLst>
              <a:ext uri="{FF2B5EF4-FFF2-40B4-BE49-F238E27FC236}">
                <a16:creationId xmlns:a16="http://schemas.microsoft.com/office/drawing/2014/main" id="{0B95DC44-BA6A-4906-A39E-F5D1F7B74671}"/>
              </a:ext>
            </a:extLst>
          </p:cNvPr>
          <p:cNvSpPr>
            <a:spLocks noGrp="1" noChangeArrowheads="1"/>
          </p:cNvSpPr>
          <p:nvPr>
            <p:ph type="dt" sz="half" idx="10"/>
          </p:nvPr>
        </p:nvSpPr>
        <p:spPr>
          <a:ln/>
        </p:spPr>
        <p:txBody>
          <a:bodyPr/>
          <a:lstStyle>
            <a:lvl1pPr>
              <a:defRPr/>
            </a:lvl1pPr>
          </a:lstStyle>
          <a:p>
            <a:pPr>
              <a:defRPr/>
            </a:pPr>
            <a:fld id="{7E70662F-D3D2-4E83-9272-D85F24CC187F}" type="datetime1">
              <a:rPr lang="zh-CN" altLang="en-US"/>
              <a:pPr>
                <a:defRPr/>
              </a:pPr>
              <a:t>2020/12/14</a:t>
            </a:fld>
            <a:endParaRPr lang="en-US" altLang="zh-CN"/>
          </a:p>
        </p:txBody>
      </p:sp>
      <p:sp>
        <p:nvSpPr>
          <p:cNvPr id="4" name="Rectangle 12">
            <a:extLst>
              <a:ext uri="{FF2B5EF4-FFF2-40B4-BE49-F238E27FC236}">
                <a16:creationId xmlns:a16="http://schemas.microsoft.com/office/drawing/2014/main" id="{CBBF8984-7546-40B2-B700-17B1C6124DF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a:extLst>
              <a:ext uri="{FF2B5EF4-FFF2-40B4-BE49-F238E27FC236}">
                <a16:creationId xmlns:a16="http://schemas.microsoft.com/office/drawing/2014/main" id="{41D4BF53-3539-4035-B82E-5D2A215DECDD}"/>
              </a:ext>
            </a:extLst>
          </p:cNvPr>
          <p:cNvSpPr>
            <a:spLocks noGrp="1" noChangeArrowheads="1"/>
          </p:cNvSpPr>
          <p:nvPr>
            <p:ph type="sldNum" sz="quarter" idx="12"/>
          </p:nvPr>
        </p:nvSpPr>
        <p:spPr>
          <a:ln/>
        </p:spPr>
        <p:txBody>
          <a:bodyPr/>
          <a:lstStyle>
            <a:lvl1pPr>
              <a:defRPr/>
            </a:lvl1pPr>
          </a:lstStyle>
          <a:p>
            <a:fld id="{47285C33-5F2E-42F9-8405-BF80EB14340A}" type="slidenum">
              <a:rPr lang="zh-CN" altLang="en-US"/>
              <a:pPr/>
              <a:t>‹#›</a:t>
            </a:fld>
            <a:endParaRPr lang="en-US" altLang="zh-CN"/>
          </a:p>
        </p:txBody>
      </p:sp>
    </p:spTree>
    <p:extLst>
      <p:ext uri="{BB962C8B-B14F-4D97-AF65-F5344CB8AC3E}">
        <p14:creationId xmlns:p14="http://schemas.microsoft.com/office/powerpoint/2010/main" val="3549825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116ED015-0F1D-4968-8561-304BD2D5BA5B}"/>
              </a:ext>
            </a:extLst>
          </p:cNvPr>
          <p:cNvSpPr>
            <a:spLocks noGrp="1" noChangeArrowheads="1"/>
          </p:cNvSpPr>
          <p:nvPr>
            <p:ph type="dt" sz="half" idx="10"/>
          </p:nvPr>
        </p:nvSpPr>
        <p:spPr>
          <a:ln/>
        </p:spPr>
        <p:txBody>
          <a:bodyPr/>
          <a:lstStyle>
            <a:lvl1pPr>
              <a:defRPr/>
            </a:lvl1pPr>
          </a:lstStyle>
          <a:p>
            <a:pPr>
              <a:defRPr/>
            </a:pPr>
            <a:fld id="{C3D5F219-C8DE-408C-85DE-1E6F7FAF2BDB}" type="datetime1">
              <a:rPr lang="zh-CN" altLang="en-US"/>
              <a:pPr>
                <a:defRPr/>
              </a:pPr>
              <a:t>2020/12/14</a:t>
            </a:fld>
            <a:endParaRPr lang="en-US" altLang="zh-CN"/>
          </a:p>
        </p:txBody>
      </p:sp>
      <p:sp>
        <p:nvSpPr>
          <p:cNvPr id="3" name="Rectangle 12">
            <a:extLst>
              <a:ext uri="{FF2B5EF4-FFF2-40B4-BE49-F238E27FC236}">
                <a16:creationId xmlns:a16="http://schemas.microsoft.com/office/drawing/2014/main" id="{5B061629-72DD-4A89-9D47-EE05375ABF7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a:extLst>
              <a:ext uri="{FF2B5EF4-FFF2-40B4-BE49-F238E27FC236}">
                <a16:creationId xmlns:a16="http://schemas.microsoft.com/office/drawing/2014/main" id="{C9BD30C2-0F23-4F99-AD59-E21FDDCD5C52}"/>
              </a:ext>
            </a:extLst>
          </p:cNvPr>
          <p:cNvSpPr>
            <a:spLocks noGrp="1" noChangeArrowheads="1"/>
          </p:cNvSpPr>
          <p:nvPr>
            <p:ph type="sldNum" sz="quarter" idx="12"/>
          </p:nvPr>
        </p:nvSpPr>
        <p:spPr>
          <a:ln/>
        </p:spPr>
        <p:txBody>
          <a:bodyPr/>
          <a:lstStyle>
            <a:lvl1pPr>
              <a:defRPr/>
            </a:lvl1pPr>
          </a:lstStyle>
          <a:p>
            <a:fld id="{AD222BE0-F7FE-4900-89F5-F4920610DE2D}" type="slidenum">
              <a:rPr lang="zh-CN" altLang="en-US"/>
              <a:pPr/>
              <a:t>‹#›</a:t>
            </a:fld>
            <a:endParaRPr lang="en-US" altLang="zh-CN"/>
          </a:p>
        </p:txBody>
      </p:sp>
    </p:spTree>
    <p:extLst>
      <p:ext uri="{BB962C8B-B14F-4D97-AF65-F5344CB8AC3E}">
        <p14:creationId xmlns:p14="http://schemas.microsoft.com/office/powerpoint/2010/main" val="1167218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33131C6D-E74E-4CB0-8C9D-9974B677F8F5}"/>
              </a:ext>
            </a:extLst>
          </p:cNvPr>
          <p:cNvSpPr>
            <a:spLocks noGrp="1" noChangeArrowheads="1"/>
          </p:cNvSpPr>
          <p:nvPr>
            <p:ph type="dt" sz="half" idx="10"/>
          </p:nvPr>
        </p:nvSpPr>
        <p:spPr>
          <a:ln/>
        </p:spPr>
        <p:txBody>
          <a:bodyPr/>
          <a:lstStyle>
            <a:lvl1pPr>
              <a:defRPr/>
            </a:lvl1pPr>
          </a:lstStyle>
          <a:p>
            <a:pPr>
              <a:defRPr/>
            </a:pPr>
            <a:fld id="{11AC2312-BC88-4C1E-8A0E-08A7CAA2AEE7}" type="datetime1">
              <a:rPr lang="zh-CN" altLang="en-US"/>
              <a:pPr>
                <a:defRPr/>
              </a:pPr>
              <a:t>2020/12/14</a:t>
            </a:fld>
            <a:endParaRPr lang="en-US" altLang="zh-CN"/>
          </a:p>
        </p:txBody>
      </p:sp>
      <p:sp>
        <p:nvSpPr>
          <p:cNvPr id="6" name="Rectangle 12">
            <a:extLst>
              <a:ext uri="{FF2B5EF4-FFF2-40B4-BE49-F238E27FC236}">
                <a16:creationId xmlns:a16="http://schemas.microsoft.com/office/drawing/2014/main" id="{93706D3F-013E-4249-AC2D-004557233FC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D8364C3E-1710-4947-9217-FBC4B5FBF6F0}"/>
              </a:ext>
            </a:extLst>
          </p:cNvPr>
          <p:cNvSpPr>
            <a:spLocks noGrp="1" noChangeArrowheads="1"/>
          </p:cNvSpPr>
          <p:nvPr>
            <p:ph type="sldNum" sz="quarter" idx="12"/>
          </p:nvPr>
        </p:nvSpPr>
        <p:spPr>
          <a:ln/>
        </p:spPr>
        <p:txBody>
          <a:bodyPr/>
          <a:lstStyle>
            <a:lvl1pPr>
              <a:defRPr/>
            </a:lvl1pPr>
          </a:lstStyle>
          <a:p>
            <a:fld id="{6714E6EB-0BB4-4DB6-B4F7-74046ABC18CE}" type="slidenum">
              <a:rPr lang="zh-CN" altLang="en-US"/>
              <a:pPr/>
              <a:t>‹#›</a:t>
            </a:fld>
            <a:endParaRPr lang="en-US" altLang="zh-CN"/>
          </a:p>
        </p:txBody>
      </p:sp>
    </p:spTree>
    <p:extLst>
      <p:ext uri="{BB962C8B-B14F-4D97-AF65-F5344CB8AC3E}">
        <p14:creationId xmlns:p14="http://schemas.microsoft.com/office/powerpoint/2010/main" val="768057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DF03D9F2-9E58-40E6-936E-2EA40968A6FA}"/>
              </a:ext>
            </a:extLst>
          </p:cNvPr>
          <p:cNvSpPr>
            <a:spLocks noGrp="1" noChangeArrowheads="1"/>
          </p:cNvSpPr>
          <p:nvPr>
            <p:ph type="dt" sz="half" idx="10"/>
          </p:nvPr>
        </p:nvSpPr>
        <p:spPr>
          <a:ln/>
        </p:spPr>
        <p:txBody>
          <a:bodyPr/>
          <a:lstStyle>
            <a:lvl1pPr>
              <a:defRPr/>
            </a:lvl1pPr>
          </a:lstStyle>
          <a:p>
            <a:pPr>
              <a:defRPr/>
            </a:pPr>
            <a:fld id="{F5037494-2E4F-453D-991D-72DE9C205FE6}" type="datetime1">
              <a:rPr lang="zh-CN" altLang="en-US"/>
              <a:pPr>
                <a:defRPr/>
              </a:pPr>
              <a:t>2020/12/14</a:t>
            </a:fld>
            <a:endParaRPr lang="en-US" altLang="zh-CN"/>
          </a:p>
        </p:txBody>
      </p:sp>
      <p:sp>
        <p:nvSpPr>
          <p:cNvPr id="6" name="Rectangle 12">
            <a:extLst>
              <a:ext uri="{FF2B5EF4-FFF2-40B4-BE49-F238E27FC236}">
                <a16:creationId xmlns:a16="http://schemas.microsoft.com/office/drawing/2014/main" id="{97091F0A-6DDF-45C7-9E0F-49E14114E4E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71A67C03-EFDB-40B7-8B9B-5429D32DB146}"/>
              </a:ext>
            </a:extLst>
          </p:cNvPr>
          <p:cNvSpPr>
            <a:spLocks noGrp="1" noChangeArrowheads="1"/>
          </p:cNvSpPr>
          <p:nvPr>
            <p:ph type="sldNum" sz="quarter" idx="12"/>
          </p:nvPr>
        </p:nvSpPr>
        <p:spPr>
          <a:ln/>
        </p:spPr>
        <p:txBody>
          <a:bodyPr/>
          <a:lstStyle>
            <a:lvl1pPr>
              <a:defRPr/>
            </a:lvl1pPr>
          </a:lstStyle>
          <a:p>
            <a:fld id="{DFE15490-4C82-4EDD-9563-6A7B0441AA56}" type="slidenum">
              <a:rPr lang="zh-CN" altLang="en-US"/>
              <a:pPr/>
              <a:t>‹#›</a:t>
            </a:fld>
            <a:endParaRPr lang="en-US" altLang="zh-CN"/>
          </a:p>
        </p:txBody>
      </p:sp>
    </p:spTree>
    <p:extLst>
      <p:ext uri="{BB962C8B-B14F-4D97-AF65-F5344CB8AC3E}">
        <p14:creationId xmlns:p14="http://schemas.microsoft.com/office/powerpoint/2010/main" val="57299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2FA4453-FABF-4BAB-9B99-C02B6881A5C7}"/>
              </a:ext>
            </a:extLst>
          </p:cNvPr>
          <p:cNvSpPr>
            <a:spLocks noChangeArrowheads="1"/>
          </p:cNvSpPr>
          <p:nvPr/>
        </p:nvSpPr>
        <p:spPr bwMode="ltGray">
          <a:xfrm>
            <a:off x="417513" y="612775"/>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400"/>
          </a:p>
        </p:txBody>
      </p:sp>
      <p:sp>
        <p:nvSpPr>
          <p:cNvPr id="1027" name="Rectangle 3">
            <a:extLst>
              <a:ext uri="{FF2B5EF4-FFF2-40B4-BE49-F238E27FC236}">
                <a16:creationId xmlns:a16="http://schemas.microsoft.com/office/drawing/2014/main" id="{499CAC69-4071-47CF-801B-C8C4B86220D9}"/>
              </a:ext>
            </a:extLst>
          </p:cNvPr>
          <p:cNvSpPr>
            <a:spLocks noChangeArrowheads="1"/>
          </p:cNvSpPr>
          <p:nvPr/>
        </p:nvSpPr>
        <p:spPr bwMode="ltGray">
          <a:xfrm>
            <a:off x="800100" y="612775"/>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400"/>
          </a:p>
        </p:txBody>
      </p:sp>
      <p:sp>
        <p:nvSpPr>
          <p:cNvPr id="1028" name="Rectangle 4">
            <a:extLst>
              <a:ext uri="{FF2B5EF4-FFF2-40B4-BE49-F238E27FC236}">
                <a16:creationId xmlns:a16="http://schemas.microsoft.com/office/drawing/2014/main" id="{414DC9F2-2766-4770-B556-FF6667BD21C0}"/>
              </a:ext>
            </a:extLst>
          </p:cNvPr>
          <p:cNvSpPr>
            <a:spLocks noChangeArrowheads="1"/>
          </p:cNvSpPr>
          <p:nvPr/>
        </p:nvSpPr>
        <p:spPr bwMode="ltGray">
          <a:xfrm>
            <a:off x="541338" y="1035050"/>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400"/>
          </a:p>
        </p:txBody>
      </p:sp>
      <p:sp>
        <p:nvSpPr>
          <p:cNvPr id="1029" name="Rectangle 5">
            <a:extLst>
              <a:ext uri="{FF2B5EF4-FFF2-40B4-BE49-F238E27FC236}">
                <a16:creationId xmlns:a16="http://schemas.microsoft.com/office/drawing/2014/main" id="{8AA17950-1000-4987-812B-3EBEEFE61CF8}"/>
              </a:ext>
            </a:extLst>
          </p:cNvPr>
          <p:cNvSpPr>
            <a:spLocks noChangeArrowheads="1"/>
          </p:cNvSpPr>
          <p:nvPr/>
        </p:nvSpPr>
        <p:spPr bwMode="ltGray">
          <a:xfrm>
            <a:off x="911225" y="1035050"/>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400"/>
          </a:p>
        </p:txBody>
      </p:sp>
      <p:sp>
        <p:nvSpPr>
          <p:cNvPr id="1030" name="Rectangle 6">
            <a:extLst>
              <a:ext uri="{FF2B5EF4-FFF2-40B4-BE49-F238E27FC236}">
                <a16:creationId xmlns:a16="http://schemas.microsoft.com/office/drawing/2014/main" id="{29256A05-CF35-451A-B188-A8B756B8B889}"/>
              </a:ext>
            </a:extLst>
          </p:cNvPr>
          <p:cNvSpPr>
            <a:spLocks noChangeArrowheads="1"/>
          </p:cNvSpPr>
          <p:nvPr/>
        </p:nvSpPr>
        <p:spPr bwMode="ltGray">
          <a:xfrm>
            <a:off x="127000" y="962025"/>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400"/>
          </a:p>
        </p:txBody>
      </p:sp>
      <p:sp>
        <p:nvSpPr>
          <p:cNvPr id="1031" name="Rectangle 7">
            <a:extLst>
              <a:ext uri="{FF2B5EF4-FFF2-40B4-BE49-F238E27FC236}">
                <a16:creationId xmlns:a16="http://schemas.microsoft.com/office/drawing/2014/main" id="{C01AB936-0FD4-41C5-8C10-A69961BE006F}"/>
              </a:ext>
            </a:extLst>
          </p:cNvPr>
          <p:cNvSpPr>
            <a:spLocks noChangeArrowheads="1"/>
          </p:cNvSpPr>
          <p:nvPr/>
        </p:nvSpPr>
        <p:spPr bwMode="gray">
          <a:xfrm>
            <a:off x="762000" y="504825"/>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400"/>
          </a:p>
        </p:txBody>
      </p:sp>
      <p:sp>
        <p:nvSpPr>
          <p:cNvPr id="1032" name="Rectangle 8">
            <a:extLst>
              <a:ext uri="{FF2B5EF4-FFF2-40B4-BE49-F238E27FC236}">
                <a16:creationId xmlns:a16="http://schemas.microsoft.com/office/drawing/2014/main" id="{87D46491-37F1-4543-89F4-220FD9468D94}"/>
              </a:ext>
            </a:extLst>
          </p:cNvPr>
          <p:cNvSpPr>
            <a:spLocks noChangeArrowheads="1"/>
          </p:cNvSpPr>
          <p:nvPr/>
        </p:nvSpPr>
        <p:spPr bwMode="gray">
          <a:xfrm>
            <a:off x="442913" y="1295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400"/>
          </a:p>
        </p:txBody>
      </p:sp>
      <p:sp>
        <p:nvSpPr>
          <p:cNvPr id="1033" name="Rectangle 9">
            <a:extLst>
              <a:ext uri="{FF2B5EF4-FFF2-40B4-BE49-F238E27FC236}">
                <a16:creationId xmlns:a16="http://schemas.microsoft.com/office/drawing/2014/main" id="{8CB2F86D-FCB9-4965-B99B-B0F99A60F18E}"/>
              </a:ext>
            </a:extLst>
          </p:cNvPr>
          <p:cNvSpPr>
            <a:spLocks noGrp="1" noChangeArrowheads="1"/>
          </p:cNvSpPr>
          <p:nvPr>
            <p:ph type="title"/>
          </p:nvPr>
        </p:nvSpPr>
        <p:spPr bwMode="auto">
          <a:xfrm>
            <a:off x="1150938" y="214313"/>
            <a:ext cx="7793037" cy="766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34" name="Rectangle 10">
            <a:extLst>
              <a:ext uri="{FF2B5EF4-FFF2-40B4-BE49-F238E27FC236}">
                <a16:creationId xmlns:a16="http://schemas.microsoft.com/office/drawing/2014/main" id="{4A695634-0F26-43AB-ABF1-D5C20EDF6CC1}"/>
              </a:ext>
            </a:extLst>
          </p:cNvPr>
          <p:cNvSpPr>
            <a:spLocks noGrp="1" noChangeArrowheads="1"/>
          </p:cNvSpPr>
          <p:nvPr>
            <p:ph type="body" idx="1"/>
          </p:nvPr>
        </p:nvSpPr>
        <p:spPr bwMode="auto">
          <a:xfrm>
            <a:off x="900113" y="1628775"/>
            <a:ext cx="8054975" cy="450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243147" name="Rectangle 11">
            <a:extLst>
              <a:ext uri="{FF2B5EF4-FFF2-40B4-BE49-F238E27FC236}">
                <a16:creationId xmlns:a16="http://schemas.microsoft.com/office/drawing/2014/main" id="{4079CE0B-D009-4CF7-9433-1D1E2917E88E}"/>
              </a:ext>
            </a:extLst>
          </p:cNvPr>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lvl1pPr>
          </a:lstStyle>
          <a:p>
            <a:pPr>
              <a:defRPr/>
            </a:pPr>
            <a:fld id="{A1728F2B-9154-418C-842F-061D0798FE92}" type="datetime1">
              <a:rPr lang="zh-CN" altLang="en-US"/>
              <a:pPr>
                <a:defRPr/>
              </a:pPr>
              <a:t>2020/12/14</a:t>
            </a:fld>
            <a:endParaRPr lang="en-US" altLang="zh-CN"/>
          </a:p>
        </p:txBody>
      </p:sp>
      <p:sp>
        <p:nvSpPr>
          <p:cNvPr id="1243148" name="Rectangle 12">
            <a:extLst>
              <a:ext uri="{FF2B5EF4-FFF2-40B4-BE49-F238E27FC236}">
                <a16:creationId xmlns:a16="http://schemas.microsoft.com/office/drawing/2014/main" id="{AA52B3C3-8258-410C-A29B-29FCDEE50253}"/>
              </a:ext>
            </a:extLst>
          </p:cNvPr>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endParaRPr lang="en-US" altLang="zh-CN"/>
          </a:p>
        </p:txBody>
      </p:sp>
      <p:sp>
        <p:nvSpPr>
          <p:cNvPr id="1243149" name="Rectangle 13">
            <a:extLst>
              <a:ext uri="{FF2B5EF4-FFF2-40B4-BE49-F238E27FC236}">
                <a16:creationId xmlns:a16="http://schemas.microsoft.com/office/drawing/2014/main" id="{7B29B49D-E6BB-49A5-BA67-536646FC79F8}"/>
              </a:ext>
            </a:extLst>
          </p:cNvPr>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vl1pPr>
          </a:lstStyle>
          <a:p>
            <a:fld id="{9A473A8C-7053-4A95-A98E-C96097719C9F}"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4021" r:id="rId1"/>
    <p:sldLayoutId id="2147484011" r:id="rId2"/>
    <p:sldLayoutId id="2147484012" r:id="rId3"/>
    <p:sldLayoutId id="2147484013" r:id="rId4"/>
    <p:sldLayoutId id="2147484014" r:id="rId5"/>
    <p:sldLayoutId id="2147484015" r:id="rId6"/>
    <p:sldLayoutId id="2147484016" r:id="rId7"/>
    <p:sldLayoutId id="2147484017" r:id="rId8"/>
    <p:sldLayoutId id="2147484018" r:id="rId9"/>
    <p:sldLayoutId id="2147484019" r:id="rId10"/>
    <p:sldLayoutId id="2147484020" r:id="rId11"/>
  </p:sldLayoutIdLst>
  <p:txStyles>
    <p:titleStyle>
      <a:lvl1pPr algn="l" rtl="0" eaLnBrk="0" fontAlgn="base" hangingPunct="0">
        <a:spcBef>
          <a:spcPct val="0"/>
        </a:spcBef>
        <a:spcAft>
          <a:spcPct val="0"/>
        </a:spcAft>
        <a:defRPr sz="4400" b="1">
          <a:solidFill>
            <a:schemeClr val="tx1"/>
          </a:solidFill>
          <a:latin typeface="+mj-lt"/>
          <a:ea typeface="+mj-ea"/>
          <a:cs typeface="+mj-cs"/>
        </a:defRPr>
      </a:lvl1pPr>
      <a:lvl2pPr algn="l" rtl="0" eaLnBrk="0" fontAlgn="base" hangingPunct="0">
        <a:spcBef>
          <a:spcPct val="0"/>
        </a:spcBef>
        <a:spcAft>
          <a:spcPct val="0"/>
        </a:spcAft>
        <a:defRPr sz="4400" b="1">
          <a:solidFill>
            <a:schemeClr val="tx1"/>
          </a:solidFill>
          <a:latin typeface="Tahoma" pitchFamily="34" charset="0"/>
          <a:ea typeface="黑体" pitchFamily="2" charset="-122"/>
        </a:defRPr>
      </a:lvl2pPr>
      <a:lvl3pPr algn="l" rtl="0" eaLnBrk="0" fontAlgn="base" hangingPunct="0">
        <a:spcBef>
          <a:spcPct val="0"/>
        </a:spcBef>
        <a:spcAft>
          <a:spcPct val="0"/>
        </a:spcAft>
        <a:defRPr sz="4400" b="1">
          <a:solidFill>
            <a:schemeClr val="tx1"/>
          </a:solidFill>
          <a:latin typeface="Tahoma" pitchFamily="34" charset="0"/>
          <a:ea typeface="黑体" pitchFamily="2" charset="-122"/>
        </a:defRPr>
      </a:lvl3pPr>
      <a:lvl4pPr algn="l" rtl="0" eaLnBrk="0" fontAlgn="base" hangingPunct="0">
        <a:spcBef>
          <a:spcPct val="0"/>
        </a:spcBef>
        <a:spcAft>
          <a:spcPct val="0"/>
        </a:spcAft>
        <a:defRPr sz="4400" b="1">
          <a:solidFill>
            <a:schemeClr val="tx1"/>
          </a:solidFill>
          <a:latin typeface="Tahoma" pitchFamily="34" charset="0"/>
          <a:ea typeface="黑体" pitchFamily="2" charset="-122"/>
        </a:defRPr>
      </a:lvl4pPr>
      <a:lvl5pPr algn="l" rtl="0" eaLnBrk="0" fontAlgn="base" hangingPunct="0">
        <a:spcBef>
          <a:spcPct val="0"/>
        </a:spcBef>
        <a:spcAft>
          <a:spcPct val="0"/>
        </a:spcAft>
        <a:defRPr sz="4400" b="1">
          <a:solidFill>
            <a:schemeClr val="tx1"/>
          </a:solidFill>
          <a:latin typeface="Tahoma" pitchFamily="34" charset="0"/>
          <a:ea typeface="黑体" pitchFamily="2" charset="-122"/>
        </a:defRPr>
      </a:lvl5pPr>
      <a:lvl6pPr marL="457200" algn="l" rtl="0" fontAlgn="base">
        <a:spcBef>
          <a:spcPct val="0"/>
        </a:spcBef>
        <a:spcAft>
          <a:spcPct val="0"/>
        </a:spcAft>
        <a:defRPr sz="4400" b="1">
          <a:solidFill>
            <a:schemeClr val="tx1"/>
          </a:solidFill>
          <a:latin typeface="Tahoma" pitchFamily="34" charset="0"/>
          <a:ea typeface="黑体" pitchFamily="2" charset="-122"/>
        </a:defRPr>
      </a:lvl6pPr>
      <a:lvl7pPr marL="914400" algn="l" rtl="0" fontAlgn="base">
        <a:spcBef>
          <a:spcPct val="0"/>
        </a:spcBef>
        <a:spcAft>
          <a:spcPct val="0"/>
        </a:spcAft>
        <a:defRPr sz="4400" b="1">
          <a:solidFill>
            <a:schemeClr val="tx1"/>
          </a:solidFill>
          <a:latin typeface="Tahoma" pitchFamily="34" charset="0"/>
          <a:ea typeface="黑体" pitchFamily="2" charset="-122"/>
        </a:defRPr>
      </a:lvl7pPr>
      <a:lvl8pPr marL="1371600" algn="l" rtl="0" fontAlgn="base">
        <a:spcBef>
          <a:spcPct val="0"/>
        </a:spcBef>
        <a:spcAft>
          <a:spcPct val="0"/>
        </a:spcAft>
        <a:defRPr sz="4400" b="1">
          <a:solidFill>
            <a:schemeClr val="tx1"/>
          </a:solidFill>
          <a:latin typeface="Tahoma" pitchFamily="34" charset="0"/>
          <a:ea typeface="黑体" pitchFamily="2" charset="-122"/>
        </a:defRPr>
      </a:lvl8pPr>
      <a:lvl9pPr marL="1828800" algn="l" rtl="0" fontAlgn="base">
        <a:spcBef>
          <a:spcPct val="0"/>
        </a:spcBef>
        <a:spcAft>
          <a:spcPct val="0"/>
        </a:spcAft>
        <a:defRPr sz="4400" b="1">
          <a:solidFill>
            <a:schemeClr val="tx1"/>
          </a:solidFill>
          <a:latin typeface="Tahoma" pitchFamily="34" charset="0"/>
          <a:ea typeface="黑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notesSlide" Target="../notesSlides/notesSlide1.xml"/><Relationship Id="rId7"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1.w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Microsoft_Visio_2003-2010_Drawing1.vsd"/><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5.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6.emf"/><Relationship Id="rId4" Type="http://schemas.openxmlformats.org/officeDocument/2006/relationships/oleObject" Target="../embeddings/Microsoft_Visio_2003-2010_Drawing2.vsd"/></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6.emf"/><Relationship Id="rId4" Type="http://schemas.openxmlformats.org/officeDocument/2006/relationships/oleObject" Target="../embeddings/Microsoft_Visio_2003-2010_Drawing3.vsd"/></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6.emf"/><Relationship Id="rId4" Type="http://schemas.openxmlformats.org/officeDocument/2006/relationships/oleObject" Target="../embeddings/Microsoft_Visio_2003-2010_Drawing4.vsd"/></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6.emf"/><Relationship Id="rId4" Type="http://schemas.openxmlformats.org/officeDocument/2006/relationships/oleObject" Target="../embeddings/Microsoft_Visio_2003-2010_Drawing5.vsd"/></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image" Target="../media/image6.emf"/><Relationship Id="rId4" Type="http://schemas.openxmlformats.org/officeDocument/2006/relationships/oleObject" Target="../embeddings/Microsoft_Visio_2003-2010_Drawing6.vsd"/></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6.emf"/><Relationship Id="rId4" Type="http://schemas.openxmlformats.org/officeDocument/2006/relationships/oleObject" Target="../embeddings/Microsoft_Visio_2003-2010_Drawing7.vsd"/></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oleObject" Target="../embeddings/Microsoft_Visio_2003-2010_Drawing.vsd"/><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40.xml.rels><?xml version="1.0" encoding="UTF-8" standalone="yes"?>
<Relationships xmlns="http://schemas.openxmlformats.org/package/2006/relationships"><Relationship Id="rId3" Type="http://schemas.openxmlformats.org/officeDocument/2006/relationships/oleObject" Target="../embeddings/Microsoft_Visio_2003-2010_Drawing8.vsd"/><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6.emf"/></Relationships>
</file>

<file path=ppt/slides/_rels/slide41.xml.rels><?xml version="1.0" encoding="UTF-8" standalone="yes"?>
<Relationships xmlns="http://schemas.openxmlformats.org/package/2006/relationships"><Relationship Id="rId3" Type="http://schemas.openxmlformats.org/officeDocument/2006/relationships/oleObject" Target="../embeddings/Microsoft_Visio_2003-2010_Drawing9.vsd"/><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6.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Microsoft_Visio_2003-2010_Drawing10.vsd"/><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image" Target="../media/image7.e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Microsoft_Visio_2003-2010_Drawing11.vsd"/><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8.e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Microsoft_Visio_2003-2010_Drawing12.vsd"/><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image" Target="../media/image9.e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Microsoft_Visio_2003-2010_Drawing13.vsd"/><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image" Target="../media/image10.emf"/></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17543D0-A500-4FA0-A50E-5D8E43069265}"/>
              </a:ext>
            </a:extLst>
          </p:cNvPr>
          <p:cNvSpPr>
            <a:spLocks noGrp="1" noChangeArrowheads="1"/>
          </p:cNvSpPr>
          <p:nvPr>
            <p:ph type="ctrTitle" idx="4294967295"/>
          </p:nvPr>
        </p:nvSpPr>
        <p:spPr>
          <a:xfrm>
            <a:off x="1042988" y="1543050"/>
            <a:ext cx="6913562" cy="1525588"/>
          </a:xfrm>
        </p:spPr>
        <p:txBody>
          <a:bodyPr/>
          <a:lstStyle/>
          <a:p>
            <a:pPr eaLnBrk="1" hangingPunct="1"/>
            <a:r>
              <a:rPr lang="zh-CN" altLang="en-US" sz="4800"/>
              <a:t>第六章 语法制导翻译与属性文法</a:t>
            </a:r>
            <a:endParaRPr lang="en-US" altLang="zh-CN" sz="4800"/>
          </a:p>
        </p:txBody>
      </p:sp>
      <p:graphicFrame>
        <p:nvGraphicFramePr>
          <p:cNvPr id="4099" name="Object 8">
            <a:hlinkClick r:id="" action="ppaction://ole?verb=0"/>
            <a:extLst>
              <a:ext uri="{FF2B5EF4-FFF2-40B4-BE49-F238E27FC236}">
                <a16:creationId xmlns:a16="http://schemas.microsoft.com/office/drawing/2014/main" id="{437E609E-F479-4169-9D59-F5CB70923CBD}"/>
              </a:ext>
            </a:extLst>
          </p:cNvPr>
          <p:cNvGraphicFramePr>
            <a:graphicFrameLocks/>
          </p:cNvGraphicFramePr>
          <p:nvPr/>
        </p:nvGraphicFramePr>
        <p:xfrm>
          <a:off x="7667625" y="2997200"/>
          <a:ext cx="1219200" cy="2438400"/>
        </p:xfrm>
        <a:graphic>
          <a:graphicData uri="http://schemas.openxmlformats.org/presentationml/2006/ole">
            <mc:AlternateContent xmlns:mc="http://schemas.openxmlformats.org/markup-compatibility/2006">
              <mc:Choice xmlns:v="urn:schemas-microsoft-com:vml" Requires="v">
                <p:oleObj spid="_x0000_s4105" name="剪辑" r:id="rId4" imgW="2643188" imgH="4587875" progId="MS_ClipArt_Gallery.2">
                  <p:embed/>
                </p:oleObj>
              </mc:Choice>
              <mc:Fallback>
                <p:oleObj name="剪辑" r:id="rId4" imgW="2643188" imgH="4587875" progId="MS_ClipArt_Gallery.2">
                  <p:embed/>
                  <p:pic>
                    <p:nvPicPr>
                      <p:cNvPr id="0" name="Object 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67625" y="2997200"/>
                        <a:ext cx="12192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100" name="Group 10">
            <a:extLst>
              <a:ext uri="{FF2B5EF4-FFF2-40B4-BE49-F238E27FC236}">
                <a16:creationId xmlns:a16="http://schemas.microsoft.com/office/drawing/2014/main" id="{117013B2-12CF-41E0-B261-D3979EBA7A64}"/>
              </a:ext>
            </a:extLst>
          </p:cNvPr>
          <p:cNvGrpSpPr>
            <a:grpSpLocks/>
          </p:cNvGrpSpPr>
          <p:nvPr/>
        </p:nvGrpSpPr>
        <p:grpSpPr bwMode="auto">
          <a:xfrm>
            <a:off x="0" y="115888"/>
            <a:ext cx="8999538" cy="1152525"/>
            <a:chOff x="0" y="73"/>
            <a:chExt cx="5669" cy="726"/>
          </a:xfrm>
        </p:grpSpPr>
        <p:pic>
          <p:nvPicPr>
            <p:cNvPr id="4102" name="Picture 11">
              <a:extLst>
                <a:ext uri="{FF2B5EF4-FFF2-40B4-BE49-F238E27FC236}">
                  <a16:creationId xmlns:a16="http://schemas.microsoft.com/office/drawing/2014/main" id="{B0C409C2-E4F9-46B8-A2AC-A04B60EF807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73"/>
              <a:ext cx="771" cy="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103" name="Object 12">
              <a:extLst>
                <a:ext uri="{FF2B5EF4-FFF2-40B4-BE49-F238E27FC236}">
                  <a16:creationId xmlns:a16="http://schemas.microsoft.com/office/drawing/2014/main" id="{E9125E3C-B6F7-40BC-852E-675776136BD9}"/>
                </a:ext>
              </a:extLst>
            </p:cNvPr>
            <p:cNvGraphicFramePr>
              <a:graphicFrameLocks noChangeAspect="1"/>
            </p:cNvGraphicFramePr>
            <p:nvPr/>
          </p:nvGraphicFramePr>
          <p:xfrm>
            <a:off x="4921" y="73"/>
            <a:ext cx="748" cy="637"/>
          </p:xfrm>
          <a:graphic>
            <a:graphicData uri="http://schemas.openxmlformats.org/presentationml/2006/ole">
              <mc:AlternateContent xmlns:mc="http://schemas.openxmlformats.org/markup-compatibility/2006">
                <mc:Choice xmlns:v="urn:schemas-microsoft-com:vml" Requires="v">
                  <p:oleObj spid="_x0000_s4106" name="Photo Editor 照片" r:id="rId7" imgW="3304762" imgH="2809524" progId="MSPhotoEd.3">
                    <p:embed/>
                  </p:oleObj>
                </mc:Choice>
                <mc:Fallback>
                  <p:oleObj name="Photo Editor 照片" r:id="rId7" imgW="3304762" imgH="2809524" progId="MSPhotoEd.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21" y="73"/>
                          <a:ext cx="748" cy="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4" name="Rectangle 13">
              <a:extLst>
                <a:ext uri="{FF2B5EF4-FFF2-40B4-BE49-F238E27FC236}">
                  <a16:creationId xmlns:a16="http://schemas.microsoft.com/office/drawing/2014/main" id="{472571C7-0C94-40A6-9D28-427B2AF1919A}"/>
                </a:ext>
              </a:extLst>
            </p:cNvPr>
            <p:cNvSpPr>
              <a:spLocks noChangeArrowheads="1"/>
            </p:cNvSpPr>
            <p:nvPr/>
          </p:nvSpPr>
          <p:spPr bwMode="auto">
            <a:xfrm>
              <a:off x="974" y="119"/>
              <a:ext cx="3720" cy="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kumimoji="1" lang="en-US" altLang="zh-CN" sz="2400" b="0" i="1">
                  <a:latin typeface="Times New Roman" panose="02020603050405020304" pitchFamily="18" charset="0"/>
                  <a:ea typeface="华文隶书" panose="02010800040101010101" pitchFamily="2" charset="-122"/>
                </a:rPr>
                <a:t>School of Computer Science &amp; Technology</a:t>
              </a:r>
            </a:p>
            <a:p>
              <a:pPr algn="ctr">
                <a:spcBef>
                  <a:spcPct val="0"/>
                </a:spcBef>
                <a:buClrTx/>
                <a:buSzTx/>
                <a:buFontTx/>
                <a:buNone/>
              </a:pPr>
              <a:r>
                <a:rPr kumimoji="1" lang="en-US" altLang="zh-CN" sz="2400" b="0" i="1">
                  <a:latin typeface="Times New Roman" panose="02020603050405020304" pitchFamily="18" charset="0"/>
                  <a:ea typeface="华文隶书" panose="02010800040101010101" pitchFamily="2" charset="-122"/>
                </a:rPr>
                <a:t> Harbin Institute of Technology</a:t>
              </a:r>
            </a:p>
          </p:txBody>
        </p:sp>
      </p:grpSp>
      <p:sp>
        <p:nvSpPr>
          <p:cNvPr id="103438" name="Rectangle 14">
            <a:extLst>
              <a:ext uri="{FF2B5EF4-FFF2-40B4-BE49-F238E27FC236}">
                <a16:creationId xmlns:a16="http://schemas.microsoft.com/office/drawing/2014/main" id="{C0078D4E-46D5-4034-BB63-D9C3828A8383}"/>
              </a:ext>
            </a:extLst>
          </p:cNvPr>
          <p:cNvSpPr>
            <a:spLocks noChangeArrowheads="1"/>
          </p:cNvSpPr>
          <p:nvPr/>
        </p:nvSpPr>
        <p:spPr bwMode="auto">
          <a:xfrm>
            <a:off x="250825" y="3429000"/>
            <a:ext cx="7345363"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lnSpc>
                <a:spcPct val="90000"/>
              </a:lnSpc>
              <a:buFont typeface="Wingdings" panose="05000000000000000000" pitchFamily="2" charset="2"/>
              <a:buNone/>
            </a:pPr>
            <a:r>
              <a:rPr lang="zh-CN" altLang="en-US">
                <a:solidFill>
                  <a:srgbClr val="FF0000"/>
                </a:solidFill>
                <a:latin typeface="楷体_GB2312" pitchFamily="49" charset="-122"/>
              </a:rPr>
              <a:t>重点：</a:t>
            </a:r>
            <a:r>
              <a:rPr lang="zh-CN" altLang="en-US" sz="2400">
                <a:latin typeface="仿宋_GB2312" pitchFamily="49" charset="-122"/>
                <a:ea typeface="仿宋_GB2312" pitchFamily="49" charset="-122"/>
              </a:rPr>
              <a:t>语法制导翻译的基本思想，语法制导定义，</a:t>
            </a:r>
          </a:p>
          <a:p>
            <a:pPr eaLnBrk="1" hangingPunct="1">
              <a:lnSpc>
                <a:spcPct val="90000"/>
              </a:lnSpc>
              <a:buFont typeface="Wingdings" panose="05000000000000000000" pitchFamily="2" charset="2"/>
              <a:buNone/>
            </a:pPr>
            <a:r>
              <a:rPr lang="zh-CN" altLang="en-US" sz="2400">
                <a:latin typeface="仿宋_GB2312" pitchFamily="49" charset="-122"/>
                <a:ea typeface="仿宋_GB2312" pitchFamily="49" charset="-122"/>
              </a:rPr>
              <a:t>        翻译模式，自顶向下翻译，自底向上翻译。</a:t>
            </a:r>
            <a:r>
              <a:rPr lang="zh-CN" altLang="en-US" sz="2400" b="0">
                <a:latin typeface="仿宋_GB2312" pitchFamily="49" charset="-122"/>
                <a:ea typeface="仿宋_GB2312" pitchFamily="49" charset="-122"/>
              </a:rPr>
              <a:t> </a:t>
            </a:r>
            <a:endParaRPr lang="en-US" altLang="zh-CN" sz="2400">
              <a:solidFill>
                <a:schemeClr val="hlink"/>
              </a:solidFill>
              <a:latin typeface="仿宋_GB2312" pitchFamily="49" charset="-122"/>
              <a:ea typeface="仿宋_GB2312" pitchFamily="49" charset="-122"/>
            </a:endParaRPr>
          </a:p>
          <a:p>
            <a:pPr eaLnBrk="1" hangingPunct="1">
              <a:lnSpc>
                <a:spcPct val="90000"/>
              </a:lnSpc>
              <a:buFont typeface="Wingdings" panose="05000000000000000000" pitchFamily="2" charset="2"/>
              <a:buNone/>
            </a:pPr>
            <a:r>
              <a:rPr lang="zh-CN" altLang="en-US">
                <a:solidFill>
                  <a:srgbClr val="FF0000"/>
                </a:solidFill>
                <a:latin typeface="楷体_GB2312" pitchFamily="49" charset="-122"/>
              </a:rPr>
              <a:t>难点：</a:t>
            </a:r>
            <a:r>
              <a:rPr lang="zh-CN" altLang="en-US" sz="2400">
                <a:ea typeface="仿宋_GB2312" pitchFamily="49" charset="-122"/>
              </a:rPr>
              <a:t>属性的意义，对综合属性、继承属性和</a:t>
            </a:r>
          </a:p>
          <a:p>
            <a:pPr eaLnBrk="1" hangingPunct="1">
              <a:lnSpc>
                <a:spcPct val="90000"/>
              </a:lnSpc>
              <a:buFont typeface="Wingdings" panose="05000000000000000000" pitchFamily="2" charset="2"/>
              <a:buNone/>
            </a:pPr>
            <a:r>
              <a:rPr lang="zh-CN" altLang="en-US" sz="2400">
                <a:ea typeface="仿宋_GB2312" pitchFamily="49" charset="-122"/>
              </a:rPr>
              <a:t>              固有属性的理解，属性计算，</a:t>
            </a:r>
          </a:p>
          <a:p>
            <a:pPr eaLnBrk="1" hangingPunct="1">
              <a:lnSpc>
                <a:spcPct val="90000"/>
              </a:lnSpc>
              <a:spcBef>
                <a:spcPct val="0"/>
              </a:spcBef>
              <a:buFont typeface="Wingdings" panose="05000000000000000000" pitchFamily="2" charset="2"/>
              <a:buNone/>
            </a:pPr>
            <a:r>
              <a:rPr lang="zh-CN" altLang="en-US" sz="2400">
                <a:ea typeface="仿宋_GB2312" pitchFamily="49" charset="-122"/>
              </a:rPr>
              <a:t>              怎么通过属性来表达翻译。</a:t>
            </a:r>
            <a:r>
              <a:rPr lang="zh-CN" altLang="en-US" b="0">
                <a:ea typeface="宋体" panose="02010600030101010101" pitchFamily="2" charset="-122"/>
              </a:rPr>
              <a:t> </a:t>
            </a:r>
            <a:endParaRPr lang="en-US" altLang="zh-CN" b="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03438">
                                            <p:txEl>
                                              <p:pRg st="0" end="0"/>
                                            </p:txEl>
                                          </p:spTgt>
                                        </p:tgtEl>
                                        <p:attrNameLst>
                                          <p:attrName>style.visibility</p:attrName>
                                        </p:attrNameLst>
                                      </p:cBhvr>
                                      <p:to>
                                        <p:strVal val="visible"/>
                                      </p:to>
                                    </p:set>
                                    <p:animEffect transition="in" filter="barn(inVertical)">
                                      <p:cBhvr>
                                        <p:cTn id="7" dur="500"/>
                                        <p:tgtEl>
                                          <p:spTgt spid="103438">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03438">
                                            <p:txEl>
                                              <p:pRg st="1" end="1"/>
                                            </p:txEl>
                                          </p:spTgt>
                                        </p:tgtEl>
                                        <p:attrNameLst>
                                          <p:attrName>style.visibility</p:attrName>
                                        </p:attrNameLst>
                                      </p:cBhvr>
                                      <p:to>
                                        <p:strVal val="visible"/>
                                      </p:to>
                                    </p:set>
                                    <p:animEffect transition="in" filter="barn(inVertical)">
                                      <p:cBhvr>
                                        <p:cTn id="10" dur="500"/>
                                        <p:tgtEl>
                                          <p:spTgt spid="103438">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nodeType="clickEffect">
                                  <p:stCondLst>
                                    <p:cond delay="0"/>
                                  </p:stCondLst>
                                  <p:childTnLst>
                                    <p:set>
                                      <p:cBhvr>
                                        <p:cTn id="14" dur="1" fill="hold">
                                          <p:stCondLst>
                                            <p:cond delay="0"/>
                                          </p:stCondLst>
                                        </p:cTn>
                                        <p:tgtEl>
                                          <p:spTgt spid="103438">
                                            <p:txEl>
                                              <p:pRg st="2" end="2"/>
                                            </p:txEl>
                                          </p:spTgt>
                                        </p:tgtEl>
                                        <p:attrNameLst>
                                          <p:attrName>style.visibility</p:attrName>
                                        </p:attrNameLst>
                                      </p:cBhvr>
                                      <p:to>
                                        <p:strVal val="visible"/>
                                      </p:to>
                                    </p:set>
                                    <p:animEffect transition="in" filter="barn(inVertical)">
                                      <p:cBhvr>
                                        <p:cTn id="15" dur="500"/>
                                        <p:tgtEl>
                                          <p:spTgt spid="103438">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103438">
                                            <p:txEl>
                                              <p:pRg st="3" end="3"/>
                                            </p:txEl>
                                          </p:spTgt>
                                        </p:tgtEl>
                                        <p:attrNameLst>
                                          <p:attrName>style.visibility</p:attrName>
                                        </p:attrNameLst>
                                      </p:cBhvr>
                                      <p:to>
                                        <p:strVal val="visible"/>
                                      </p:to>
                                    </p:set>
                                    <p:animEffect transition="in" filter="barn(inVertical)">
                                      <p:cBhvr>
                                        <p:cTn id="18" dur="500"/>
                                        <p:tgtEl>
                                          <p:spTgt spid="103438">
                                            <p:txEl>
                                              <p:pRg st="3" end="3"/>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103438">
                                            <p:txEl>
                                              <p:pRg st="4" end="4"/>
                                            </p:txEl>
                                          </p:spTgt>
                                        </p:tgtEl>
                                        <p:attrNameLst>
                                          <p:attrName>style.visibility</p:attrName>
                                        </p:attrNameLst>
                                      </p:cBhvr>
                                      <p:to>
                                        <p:strVal val="visible"/>
                                      </p:to>
                                    </p:set>
                                    <p:animEffect transition="in" filter="barn(inVertical)">
                                      <p:cBhvr>
                                        <p:cTn id="21" dur="500"/>
                                        <p:tgtEl>
                                          <p:spTgt spid="10343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EF13F320-9383-4B17-8B37-78AD6E93E3C6}"/>
              </a:ext>
            </a:extLst>
          </p:cNvPr>
          <p:cNvSpPr>
            <a:spLocks noGrp="1"/>
          </p:cNvSpPr>
          <p:nvPr>
            <p:ph type="dt" sz="quarter" idx="10"/>
          </p:nvPr>
        </p:nvSpPr>
        <p:spPr>
          <a:xfrm>
            <a:off x="457200" y="6245225"/>
            <a:ext cx="2133600" cy="476250"/>
          </a:xfrm>
          <a:ln>
            <a:miter lim="800000"/>
            <a:headEnd/>
            <a:tailEnd/>
          </a:ln>
        </p:spPr>
        <p:txBody>
          <a:bodyPr anchor="t"/>
          <a:lstStyle/>
          <a:p>
            <a:pPr>
              <a:defRPr/>
            </a:pPr>
            <a:fld id="{2B98E0EE-7783-4ADB-9414-5B4777B17DB1}" type="datetime1">
              <a:rPr lang="zh-CN" altLang="en-US">
                <a:latin typeface="+mn-lt"/>
              </a:rPr>
              <a:pPr>
                <a:defRPr/>
              </a:pPr>
              <a:t>2020/12/14</a:t>
            </a:fld>
            <a:endParaRPr lang="en-US" altLang="zh-CN">
              <a:latin typeface="+mn-lt"/>
            </a:endParaRPr>
          </a:p>
        </p:txBody>
      </p:sp>
      <p:sp>
        <p:nvSpPr>
          <p:cNvPr id="17411" name="灯片编号占位符 5">
            <a:extLst>
              <a:ext uri="{FF2B5EF4-FFF2-40B4-BE49-F238E27FC236}">
                <a16:creationId xmlns:a16="http://schemas.microsoft.com/office/drawing/2014/main" id="{5D4316DB-5C44-403A-B349-2D024FCAE184}"/>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1113EEE9-B809-4A80-BB0F-B24FB8378807}" type="slidenum">
              <a:rPr lang="en-US" altLang="zh-CN" sz="1400" b="0">
                <a:ea typeface="宋体" panose="02010600030101010101" pitchFamily="2" charset="-122"/>
              </a:rPr>
              <a:pPr>
                <a:spcBef>
                  <a:spcPct val="0"/>
                </a:spcBef>
                <a:buClrTx/>
                <a:buSzTx/>
                <a:buFontTx/>
                <a:buNone/>
              </a:pPr>
              <a:t>10</a:t>
            </a:fld>
            <a:endParaRPr lang="en-US" altLang="zh-CN" sz="1400" b="0">
              <a:ea typeface="宋体" panose="02010600030101010101" pitchFamily="2" charset="-122"/>
            </a:endParaRPr>
          </a:p>
        </p:txBody>
      </p:sp>
      <p:sp>
        <p:nvSpPr>
          <p:cNvPr id="17412" name="Rectangle 2">
            <a:extLst>
              <a:ext uri="{FF2B5EF4-FFF2-40B4-BE49-F238E27FC236}">
                <a16:creationId xmlns:a16="http://schemas.microsoft.com/office/drawing/2014/main" id="{3FE246AF-ED31-452B-BE73-E70328B786D7}"/>
              </a:ext>
            </a:extLst>
          </p:cNvPr>
          <p:cNvSpPr>
            <a:spLocks noGrp="1" noChangeArrowheads="1"/>
          </p:cNvSpPr>
          <p:nvPr>
            <p:ph type="title" idx="4294967295"/>
          </p:nvPr>
        </p:nvSpPr>
        <p:spPr>
          <a:xfrm>
            <a:off x="1487488" y="331788"/>
            <a:ext cx="5821362" cy="865187"/>
          </a:xfrm>
        </p:spPr>
        <p:txBody>
          <a:bodyPr anchor="ctr"/>
          <a:lstStyle/>
          <a:p>
            <a:pPr eaLnBrk="1" hangingPunct="1"/>
            <a:r>
              <a:rPr lang="en-US" altLang="zh-CN">
                <a:latin typeface="Times New Roman" panose="02020603050405020304" pitchFamily="18" charset="0"/>
              </a:rPr>
              <a:t>6.1 </a:t>
            </a:r>
            <a:r>
              <a:rPr lang="zh-CN" altLang="en-US">
                <a:latin typeface="Times New Roman" panose="02020603050405020304" pitchFamily="18" charset="0"/>
              </a:rPr>
              <a:t>语法制导翻译概述</a:t>
            </a:r>
          </a:p>
        </p:txBody>
      </p:sp>
      <p:sp>
        <p:nvSpPr>
          <p:cNvPr id="10245" name="Rectangle 3">
            <a:extLst>
              <a:ext uri="{FF2B5EF4-FFF2-40B4-BE49-F238E27FC236}">
                <a16:creationId xmlns:a16="http://schemas.microsoft.com/office/drawing/2014/main" id="{6975CD32-9BE1-4570-B611-5BE8EA0167F4}"/>
              </a:ext>
            </a:extLst>
          </p:cNvPr>
          <p:cNvSpPr>
            <a:spLocks noGrp="1" noChangeArrowheads="1"/>
          </p:cNvSpPr>
          <p:nvPr>
            <p:ph type="body" idx="4294967295"/>
          </p:nvPr>
        </p:nvSpPr>
        <p:spPr>
          <a:xfrm>
            <a:off x="325438" y="1412875"/>
            <a:ext cx="8361362" cy="4032250"/>
          </a:xfrm>
        </p:spPr>
        <p:txBody>
          <a:bodyPr/>
          <a:lstStyle/>
          <a:p>
            <a:pPr eaLnBrk="1" hangingPunct="1">
              <a:lnSpc>
                <a:spcPct val="120000"/>
              </a:lnSpc>
            </a:pPr>
            <a:r>
              <a:rPr kumimoji="1" lang="zh-CN" altLang="en-US">
                <a:latin typeface="Times New Roman" panose="02020603050405020304" pitchFamily="18" charset="0"/>
              </a:rPr>
              <a:t>一个文法符号</a:t>
            </a:r>
            <a:r>
              <a:rPr kumimoji="1" lang="en-US" altLang="zh-CN" i="1">
                <a:latin typeface="Times New Roman" panose="02020603050405020304" pitchFamily="18" charset="0"/>
              </a:rPr>
              <a:t>X</a:t>
            </a:r>
            <a:r>
              <a:rPr kumimoji="1" lang="zh-CN" altLang="en-US">
                <a:latin typeface="Times New Roman" panose="02020603050405020304" pitchFamily="18" charset="0"/>
              </a:rPr>
              <a:t>所携带的</a:t>
            </a:r>
            <a:r>
              <a:rPr kumimoji="1" lang="zh-CN" altLang="en-US">
                <a:solidFill>
                  <a:srgbClr val="FF0000"/>
                </a:solidFill>
                <a:latin typeface="Times New Roman" panose="02020603050405020304" pitchFamily="18" charset="0"/>
              </a:rPr>
              <a:t>语义信息</a:t>
            </a:r>
            <a:r>
              <a:rPr kumimoji="1" lang="zh-CN" altLang="en-US">
                <a:latin typeface="Times New Roman" panose="02020603050405020304" pitchFamily="18" charset="0"/>
              </a:rPr>
              <a:t>称为</a:t>
            </a:r>
            <a:r>
              <a:rPr kumimoji="1" lang="en-US" altLang="zh-CN" i="1">
                <a:latin typeface="Times New Roman" panose="02020603050405020304" pitchFamily="18" charset="0"/>
              </a:rPr>
              <a:t>X</a:t>
            </a:r>
            <a:r>
              <a:rPr kumimoji="1" lang="zh-CN" altLang="en-US">
                <a:latin typeface="Times New Roman" panose="02020603050405020304" pitchFamily="18" charset="0"/>
              </a:rPr>
              <a:t>的语义属性，简称为</a:t>
            </a:r>
            <a:r>
              <a:rPr kumimoji="1" lang="zh-CN" altLang="en-US">
                <a:solidFill>
                  <a:srgbClr val="FF0000"/>
                </a:solidFill>
                <a:latin typeface="Times New Roman" panose="02020603050405020304" pitchFamily="18" charset="0"/>
              </a:rPr>
              <a:t>属性</a:t>
            </a:r>
            <a:endParaRPr kumimoji="1" lang="en-US" altLang="zh-CN">
              <a:latin typeface="Times New Roman" panose="02020603050405020304" pitchFamily="18" charset="0"/>
            </a:endParaRPr>
          </a:p>
          <a:p>
            <a:pPr lvl="1" eaLnBrk="1" hangingPunct="1">
              <a:lnSpc>
                <a:spcPct val="120000"/>
              </a:lnSpc>
            </a:pPr>
            <a:r>
              <a:rPr kumimoji="1" lang="zh-CN" altLang="en-US" sz="3200">
                <a:latin typeface="Times New Roman" panose="02020603050405020304" pitchFamily="18" charset="0"/>
              </a:rPr>
              <a:t>根据翻译的需要设置，用于描述语法结构的语义</a:t>
            </a:r>
            <a:endParaRPr kumimoji="1" lang="en-US" altLang="zh-CN" sz="3200">
              <a:latin typeface="Times New Roman" panose="02020603050405020304" pitchFamily="18" charset="0"/>
            </a:endParaRPr>
          </a:p>
          <a:p>
            <a:pPr lvl="1" eaLnBrk="1" hangingPunct="1">
              <a:lnSpc>
                <a:spcPct val="120000"/>
              </a:lnSpc>
            </a:pPr>
            <a:r>
              <a:rPr kumimoji="1" lang="zh-CN" altLang="en-US" sz="3200">
                <a:latin typeface="Times New Roman" panose="02020603050405020304" pitchFamily="18" charset="0"/>
              </a:rPr>
              <a:t>文法符号的属性的计算规则称为</a:t>
            </a:r>
            <a:r>
              <a:rPr kumimoji="1" lang="zh-CN" altLang="en-US" sz="3200">
                <a:solidFill>
                  <a:srgbClr val="FF0000"/>
                </a:solidFill>
                <a:latin typeface="Times New Roman" panose="02020603050405020304" pitchFamily="18" charset="0"/>
              </a:rPr>
              <a:t>语义规则</a:t>
            </a:r>
          </a:p>
          <a:p>
            <a:pPr lvl="1" eaLnBrk="1" hangingPunct="1">
              <a:lnSpc>
                <a:spcPct val="120000"/>
              </a:lnSpc>
            </a:pPr>
            <a:r>
              <a:rPr kumimoji="1" lang="zh-CN" altLang="en-US" sz="3200">
                <a:latin typeface="Times New Roman" panose="02020603050405020304" pitchFamily="18" charset="0"/>
              </a:rPr>
              <a:t>一个变量的属性有类型、值和存储地址等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0245">
                                            <p:txEl>
                                              <p:pRg st="1" end="1"/>
                                            </p:txEl>
                                          </p:spTgt>
                                        </p:tgtEl>
                                        <p:attrNameLst>
                                          <p:attrName>style.visibility</p:attrName>
                                        </p:attrNameLst>
                                      </p:cBhvr>
                                      <p:to>
                                        <p:strVal val="visible"/>
                                      </p:to>
                                    </p:set>
                                    <p:animEffect transition="in" filter="barn(inVertical)">
                                      <p:cBhvr>
                                        <p:cTn id="7" dur="500"/>
                                        <p:tgtEl>
                                          <p:spTgt spid="1024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10245">
                                            <p:txEl>
                                              <p:pRg st="2" end="2"/>
                                            </p:txEl>
                                          </p:spTgt>
                                        </p:tgtEl>
                                        <p:attrNameLst>
                                          <p:attrName>style.visibility</p:attrName>
                                        </p:attrNameLst>
                                      </p:cBhvr>
                                      <p:to>
                                        <p:strVal val="visible"/>
                                      </p:to>
                                    </p:set>
                                    <p:animEffect transition="in" filter="barn(inVertical)">
                                      <p:cBhvr>
                                        <p:cTn id="12" dur="500"/>
                                        <p:tgtEl>
                                          <p:spTgt spid="1024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10245">
                                            <p:txEl>
                                              <p:pRg st="3" end="3"/>
                                            </p:txEl>
                                          </p:spTgt>
                                        </p:tgtEl>
                                        <p:attrNameLst>
                                          <p:attrName>style.visibility</p:attrName>
                                        </p:attrNameLst>
                                      </p:cBhvr>
                                      <p:to>
                                        <p:strVal val="visible"/>
                                      </p:to>
                                    </p:set>
                                    <p:animEffect transition="in" filter="barn(inVertical)">
                                      <p:cBhvr>
                                        <p:cTn id="17" dur="500"/>
                                        <p:tgtEl>
                                          <p:spTgt spid="1024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日期占位符 3">
            <a:extLst>
              <a:ext uri="{FF2B5EF4-FFF2-40B4-BE49-F238E27FC236}">
                <a16:creationId xmlns:a16="http://schemas.microsoft.com/office/drawing/2014/main" id="{00C47AE4-7771-4C5D-BF2C-42CA84D8EB54}"/>
              </a:ext>
            </a:extLst>
          </p:cNvPr>
          <p:cNvSpPr>
            <a:spLocks noGrp="1"/>
          </p:cNvSpPr>
          <p:nvPr>
            <p:ph type="dt" sz="quarter" idx="10"/>
          </p:nvPr>
        </p:nvSpPr>
        <p:spPr>
          <a:xfrm>
            <a:off x="457200" y="6245225"/>
            <a:ext cx="2133600" cy="476250"/>
          </a:xfrm>
          <a:ln>
            <a:miter lim="800000"/>
            <a:headEnd/>
            <a:tailEnd/>
          </a:ln>
        </p:spPr>
        <p:txBody>
          <a:bodyPr anchor="t"/>
          <a:lstStyle/>
          <a:p>
            <a:pPr>
              <a:defRPr/>
            </a:pPr>
            <a:fld id="{87BCD5F4-F1DC-471B-A419-C2FCA04C3A85}" type="datetime1">
              <a:rPr lang="zh-CN" altLang="en-US">
                <a:latin typeface="+mn-lt"/>
              </a:rPr>
              <a:pPr>
                <a:defRPr/>
              </a:pPr>
              <a:t>2020/12/14</a:t>
            </a:fld>
            <a:endParaRPr lang="en-US" altLang="zh-CN">
              <a:latin typeface="+mn-lt"/>
            </a:endParaRPr>
          </a:p>
        </p:txBody>
      </p:sp>
      <p:sp>
        <p:nvSpPr>
          <p:cNvPr id="131075" name="灯片编号占位符 5">
            <a:extLst>
              <a:ext uri="{FF2B5EF4-FFF2-40B4-BE49-F238E27FC236}">
                <a16:creationId xmlns:a16="http://schemas.microsoft.com/office/drawing/2014/main" id="{C9DEFB4C-F93F-4570-ADF6-54C4DCC3473D}"/>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8E26F18F-D175-4FAF-A748-348AF1CCE42C}" type="slidenum">
              <a:rPr lang="en-US" altLang="zh-CN" sz="1400" b="0">
                <a:ea typeface="宋体" panose="02010600030101010101" pitchFamily="2" charset="-122"/>
              </a:rPr>
              <a:pPr>
                <a:spcBef>
                  <a:spcPct val="0"/>
                </a:spcBef>
                <a:buClrTx/>
                <a:buSzTx/>
                <a:buFontTx/>
                <a:buNone/>
              </a:pPr>
              <a:t>100</a:t>
            </a:fld>
            <a:endParaRPr lang="en-US" altLang="zh-CN" sz="1400" b="0">
              <a:ea typeface="宋体" panose="02010600030101010101" pitchFamily="2" charset="-122"/>
            </a:endParaRPr>
          </a:p>
        </p:txBody>
      </p:sp>
      <p:sp>
        <p:nvSpPr>
          <p:cNvPr id="131076" name="Line 2">
            <a:extLst>
              <a:ext uri="{FF2B5EF4-FFF2-40B4-BE49-F238E27FC236}">
                <a16:creationId xmlns:a16="http://schemas.microsoft.com/office/drawing/2014/main" id="{8CA597C7-4945-4D1C-A7D0-5DE86582B2CA}"/>
              </a:ext>
            </a:extLst>
          </p:cNvPr>
          <p:cNvSpPr>
            <a:spLocks noChangeShapeType="1"/>
          </p:cNvSpPr>
          <p:nvPr/>
        </p:nvSpPr>
        <p:spPr bwMode="auto">
          <a:xfrm>
            <a:off x="539750" y="1503363"/>
            <a:ext cx="0" cy="38877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077" name="Line 3">
            <a:extLst>
              <a:ext uri="{FF2B5EF4-FFF2-40B4-BE49-F238E27FC236}">
                <a16:creationId xmlns:a16="http://schemas.microsoft.com/office/drawing/2014/main" id="{27281DEB-EC98-40A0-BD9D-FC1C2EBAC117}"/>
              </a:ext>
            </a:extLst>
          </p:cNvPr>
          <p:cNvSpPr>
            <a:spLocks noChangeShapeType="1"/>
          </p:cNvSpPr>
          <p:nvPr/>
        </p:nvSpPr>
        <p:spPr bwMode="auto">
          <a:xfrm>
            <a:off x="539750" y="5391150"/>
            <a:ext cx="17287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078" name="Line 4">
            <a:extLst>
              <a:ext uri="{FF2B5EF4-FFF2-40B4-BE49-F238E27FC236}">
                <a16:creationId xmlns:a16="http://schemas.microsoft.com/office/drawing/2014/main" id="{5F89EE5F-5DF3-4D9B-8571-B505B871B357}"/>
              </a:ext>
            </a:extLst>
          </p:cNvPr>
          <p:cNvSpPr>
            <a:spLocks noChangeShapeType="1"/>
          </p:cNvSpPr>
          <p:nvPr/>
        </p:nvSpPr>
        <p:spPr bwMode="auto">
          <a:xfrm flipV="1">
            <a:off x="2268538" y="157480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079" name="Line 5">
            <a:extLst>
              <a:ext uri="{FF2B5EF4-FFF2-40B4-BE49-F238E27FC236}">
                <a16:creationId xmlns:a16="http://schemas.microsoft.com/office/drawing/2014/main" id="{3A2AEF34-5FBB-41C4-B9B0-8F6C5AB6BF5E}"/>
              </a:ext>
            </a:extLst>
          </p:cNvPr>
          <p:cNvSpPr>
            <a:spLocks noChangeShapeType="1"/>
          </p:cNvSpPr>
          <p:nvPr/>
        </p:nvSpPr>
        <p:spPr bwMode="auto">
          <a:xfrm>
            <a:off x="2773363" y="5391150"/>
            <a:ext cx="9366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080" name="Line 6">
            <a:extLst>
              <a:ext uri="{FF2B5EF4-FFF2-40B4-BE49-F238E27FC236}">
                <a16:creationId xmlns:a16="http://schemas.microsoft.com/office/drawing/2014/main" id="{B2438438-81D7-4381-960A-DDE2438C488E}"/>
              </a:ext>
            </a:extLst>
          </p:cNvPr>
          <p:cNvSpPr>
            <a:spLocks noChangeShapeType="1"/>
          </p:cNvSpPr>
          <p:nvPr/>
        </p:nvSpPr>
        <p:spPr bwMode="auto">
          <a:xfrm flipV="1">
            <a:off x="2773363" y="157480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081" name="Line 7">
            <a:extLst>
              <a:ext uri="{FF2B5EF4-FFF2-40B4-BE49-F238E27FC236}">
                <a16:creationId xmlns:a16="http://schemas.microsoft.com/office/drawing/2014/main" id="{8C221FDA-E394-49C9-A11F-2C931B620107}"/>
              </a:ext>
            </a:extLst>
          </p:cNvPr>
          <p:cNvSpPr>
            <a:spLocks noChangeShapeType="1"/>
          </p:cNvSpPr>
          <p:nvPr/>
        </p:nvSpPr>
        <p:spPr bwMode="auto">
          <a:xfrm flipV="1">
            <a:off x="3708400" y="157480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082" name="Text Box 8">
            <a:extLst>
              <a:ext uri="{FF2B5EF4-FFF2-40B4-BE49-F238E27FC236}">
                <a16:creationId xmlns:a16="http://schemas.microsoft.com/office/drawing/2014/main" id="{77FE592B-1D56-41D5-A4E6-42668EB205AB}"/>
              </a:ext>
            </a:extLst>
          </p:cNvPr>
          <p:cNvSpPr txBox="1">
            <a:spLocks noChangeArrowheads="1"/>
          </p:cNvSpPr>
          <p:nvPr/>
        </p:nvSpPr>
        <p:spPr bwMode="auto">
          <a:xfrm>
            <a:off x="612775" y="4862513"/>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a:t>
            </a:r>
          </a:p>
        </p:txBody>
      </p:sp>
      <p:sp>
        <p:nvSpPr>
          <p:cNvPr id="131083" name="Line 9">
            <a:extLst>
              <a:ext uri="{FF2B5EF4-FFF2-40B4-BE49-F238E27FC236}">
                <a16:creationId xmlns:a16="http://schemas.microsoft.com/office/drawing/2014/main" id="{F20F2FAB-0CAC-4038-8910-79CC596E8DE8}"/>
              </a:ext>
            </a:extLst>
          </p:cNvPr>
          <p:cNvSpPr>
            <a:spLocks noChangeShapeType="1"/>
          </p:cNvSpPr>
          <p:nvPr/>
        </p:nvSpPr>
        <p:spPr bwMode="auto">
          <a:xfrm>
            <a:off x="539750" y="4868863"/>
            <a:ext cx="1728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084" name="Line 10">
            <a:extLst>
              <a:ext uri="{FF2B5EF4-FFF2-40B4-BE49-F238E27FC236}">
                <a16:creationId xmlns:a16="http://schemas.microsoft.com/office/drawing/2014/main" id="{56F485AE-39B8-4F67-989D-9EA99600D358}"/>
              </a:ext>
            </a:extLst>
          </p:cNvPr>
          <p:cNvSpPr>
            <a:spLocks noChangeShapeType="1"/>
          </p:cNvSpPr>
          <p:nvPr/>
        </p:nvSpPr>
        <p:spPr bwMode="auto">
          <a:xfrm>
            <a:off x="2773363" y="4868863"/>
            <a:ext cx="9350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085" name="Text Box 11">
            <a:extLst>
              <a:ext uri="{FF2B5EF4-FFF2-40B4-BE49-F238E27FC236}">
                <a16:creationId xmlns:a16="http://schemas.microsoft.com/office/drawing/2014/main" id="{D228B537-BC82-4C2B-BC50-7E27A0AE1443}"/>
              </a:ext>
            </a:extLst>
          </p:cNvPr>
          <p:cNvSpPr txBox="1">
            <a:spLocks noChangeArrowheads="1"/>
          </p:cNvSpPr>
          <p:nvPr/>
        </p:nvSpPr>
        <p:spPr bwMode="auto">
          <a:xfrm>
            <a:off x="2771775" y="4887913"/>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rPr>
              <a:t>#</a:t>
            </a:r>
          </a:p>
        </p:txBody>
      </p:sp>
      <p:sp>
        <p:nvSpPr>
          <p:cNvPr id="131086" name="Text Box 12">
            <a:extLst>
              <a:ext uri="{FF2B5EF4-FFF2-40B4-BE49-F238E27FC236}">
                <a16:creationId xmlns:a16="http://schemas.microsoft.com/office/drawing/2014/main" id="{C6C40C64-F580-40A0-AECE-B35D9D13C003}"/>
              </a:ext>
            </a:extLst>
          </p:cNvPr>
          <p:cNvSpPr txBox="1">
            <a:spLocks noChangeArrowheads="1"/>
          </p:cNvSpPr>
          <p:nvPr/>
        </p:nvSpPr>
        <p:spPr bwMode="auto">
          <a:xfrm>
            <a:off x="611188" y="551021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语义栈</a:t>
            </a:r>
          </a:p>
        </p:txBody>
      </p:sp>
      <p:sp>
        <p:nvSpPr>
          <p:cNvPr id="131087" name="Text Box 13">
            <a:extLst>
              <a:ext uri="{FF2B5EF4-FFF2-40B4-BE49-F238E27FC236}">
                <a16:creationId xmlns:a16="http://schemas.microsoft.com/office/drawing/2014/main" id="{6534FD55-631E-4926-BFDD-9BF74F9C1D2C}"/>
              </a:ext>
            </a:extLst>
          </p:cNvPr>
          <p:cNvSpPr txBox="1">
            <a:spLocks noChangeArrowheads="1"/>
          </p:cNvSpPr>
          <p:nvPr/>
        </p:nvSpPr>
        <p:spPr bwMode="auto">
          <a:xfrm>
            <a:off x="2484438" y="553561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语法栈</a:t>
            </a:r>
          </a:p>
        </p:txBody>
      </p:sp>
      <p:sp>
        <p:nvSpPr>
          <p:cNvPr id="131088" name="Text Box 14">
            <a:extLst>
              <a:ext uri="{FF2B5EF4-FFF2-40B4-BE49-F238E27FC236}">
                <a16:creationId xmlns:a16="http://schemas.microsoft.com/office/drawing/2014/main" id="{A30464D1-634E-4837-A2EC-EECF578547DE}"/>
              </a:ext>
            </a:extLst>
          </p:cNvPr>
          <p:cNvSpPr txBox="1">
            <a:spLocks noChangeArrowheads="1"/>
          </p:cNvSpPr>
          <p:nvPr/>
        </p:nvSpPr>
        <p:spPr bwMode="auto">
          <a:xfrm>
            <a:off x="5938838" y="1311275"/>
            <a:ext cx="14414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a:latin typeface="Times New Roman" panose="02020603050405020304" pitchFamily="18" charset="0"/>
                <a:ea typeface="宋体" panose="02010600030101010101" pitchFamily="2" charset="-122"/>
              </a:rPr>
              <a:t>3*x/y#</a:t>
            </a:r>
          </a:p>
        </p:txBody>
      </p:sp>
      <p:sp>
        <p:nvSpPr>
          <p:cNvPr id="131089" name="Text Box 15">
            <a:extLst>
              <a:ext uri="{FF2B5EF4-FFF2-40B4-BE49-F238E27FC236}">
                <a16:creationId xmlns:a16="http://schemas.microsoft.com/office/drawing/2014/main" id="{FD082C5D-6476-4D78-BD1F-7383F02FEACF}"/>
              </a:ext>
            </a:extLst>
          </p:cNvPr>
          <p:cNvSpPr txBox="1">
            <a:spLocks noChangeArrowheads="1"/>
          </p:cNvSpPr>
          <p:nvPr/>
        </p:nvSpPr>
        <p:spPr bwMode="auto">
          <a:xfrm>
            <a:off x="4211638" y="140811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输入串</a:t>
            </a:r>
          </a:p>
        </p:txBody>
      </p:sp>
      <p:sp>
        <p:nvSpPr>
          <p:cNvPr id="131090" name="Text Box 16">
            <a:extLst>
              <a:ext uri="{FF2B5EF4-FFF2-40B4-BE49-F238E27FC236}">
                <a16:creationId xmlns:a16="http://schemas.microsoft.com/office/drawing/2014/main" id="{3233AA21-38EA-4FD1-9C70-07EB58E987FA}"/>
              </a:ext>
            </a:extLst>
          </p:cNvPr>
          <p:cNvSpPr txBox="1">
            <a:spLocks noChangeArrowheads="1"/>
          </p:cNvSpPr>
          <p:nvPr/>
        </p:nvSpPr>
        <p:spPr bwMode="auto">
          <a:xfrm>
            <a:off x="1042988" y="434975"/>
            <a:ext cx="79216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zh-CN" altLang="en-US" sz="4400">
                <a:latin typeface="Times New Roman" panose="02020603050405020304" pitchFamily="18" charset="0"/>
                <a:ea typeface="黑体" panose="02010609060101010101" pitchFamily="49" charset="-122"/>
              </a:rPr>
              <a:t>例</a:t>
            </a:r>
            <a:r>
              <a:rPr lang="en-US" altLang="zh-CN" sz="4400">
                <a:latin typeface="Times New Roman" panose="02020603050405020304" pitchFamily="18" charset="0"/>
                <a:ea typeface="黑体" panose="02010609060101010101" pitchFamily="49" charset="-122"/>
              </a:rPr>
              <a:t>6.17 </a:t>
            </a:r>
            <a:r>
              <a:rPr lang="zh-CN" altLang="en-US" sz="4400">
                <a:latin typeface="Times New Roman" panose="02020603050405020304" pitchFamily="18" charset="0"/>
                <a:ea typeface="黑体" panose="02010609060101010101" pitchFamily="49" charset="-122"/>
              </a:rPr>
              <a:t>对输入串</a:t>
            </a:r>
            <a:r>
              <a:rPr lang="en-US" altLang="zh-CN" sz="4400">
                <a:latin typeface="Times New Roman" panose="02020603050405020304" pitchFamily="18" charset="0"/>
                <a:ea typeface="黑体" panose="02010609060101010101" pitchFamily="49" charset="-122"/>
              </a:rPr>
              <a:t>3*x/y</a:t>
            </a:r>
            <a:r>
              <a:rPr lang="zh-CN" altLang="en-US" sz="4400">
                <a:latin typeface="Times New Roman" panose="02020603050405020304" pitchFamily="18" charset="0"/>
                <a:ea typeface="黑体" panose="02010609060101010101" pitchFamily="49" charset="-122"/>
              </a:rPr>
              <a:t>的翻译</a:t>
            </a:r>
          </a:p>
        </p:txBody>
      </p:sp>
      <p:sp>
        <p:nvSpPr>
          <p:cNvPr id="131091" name="Line 17">
            <a:extLst>
              <a:ext uri="{FF2B5EF4-FFF2-40B4-BE49-F238E27FC236}">
                <a16:creationId xmlns:a16="http://schemas.microsoft.com/office/drawing/2014/main" id="{7D792018-0413-4F81-871E-7E05804F8373}"/>
              </a:ext>
            </a:extLst>
          </p:cNvPr>
          <p:cNvSpPr>
            <a:spLocks noChangeShapeType="1"/>
          </p:cNvSpPr>
          <p:nvPr/>
        </p:nvSpPr>
        <p:spPr bwMode="auto">
          <a:xfrm>
            <a:off x="7019925" y="1958975"/>
            <a:ext cx="0" cy="504825"/>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31092" name="Text Box 18">
            <a:extLst>
              <a:ext uri="{FF2B5EF4-FFF2-40B4-BE49-F238E27FC236}">
                <a16:creationId xmlns:a16="http://schemas.microsoft.com/office/drawing/2014/main" id="{9C7B8A66-19A9-4EFD-9293-974BF9A92EA8}"/>
              </a:ext>
            </a:extLst>
          </p:cNvPr>
          <p:cNvSpPr txBox="1">
            <a:spLocks noChangeArrowheads="1"/>
          </p:cNvSpPr>
          <p:nvPr/>
        </p:nvSpPr>
        <p:spPr bwMode="auto">
          <a:xfrm>
            <a:off x="4213225" y="2665413"/>
            <a:ext cx="44640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zh-CN" altLang="en-US" sz="2800">
                <a:latin typeface="Times New Roman" panose="02020603050405020304" pitchFamily="18" charset="0"/>
              </a:rPr>
              <a:t>语法分析动作和语义操作</a:t>
            </a:r>
          </a:p>
        </p:txBody>
      </p:sp>
      <p:sp>
        <p:nvSpPr>
          <p:cNvPr id="131093" name="Text Box 19">
            <a:extLst>
              <a:ext uri="{FF2B5EF4-FFF2-40B4-BE49-F238E27FC236}">
                <a16:creationId xmlns:a16="http://schemas.microsoft.com/office/drawing/2014/main" id="{705FF4CA-47CB-4971-AC07-5D9F2B28B719}"/>
              </a:ext>
            </a:extLst>
          </p:cNvPr>
          <p:cNvSpPr txBox="1">
            <a:spLocks noChangeArrowheads="1"/>
          </p:cNvSpPr>
          <p:nvPr/>
        </p:nvSpPr>
        <p:spPr bwMode="auto">
          <a:xfrm>
            <a:off x="4211638" y="3455988"/>
            <a:ext cx="4752975" cy="161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800">
                <a:solidFill>
                  <a:srgbClr val="0000FF"/>
                </a:solidFill>
                <a:latin typeface="Times New Roman" panose="02020603050405020304" pitchFamily="18" charset="0"/>
              </a:rPr>
              <a:t>12.</a:t>
            </a:r>
            <a:r>
              <a:rPr lang="zh-CN" altLang="en-US" sz="2400">
                <a:solidFill>
                  <a:srgbClr val="0000FF"/>
                </a:solidFill>
                <a:latin typeface="Times New Roman" panose="02020603050405020304" pitchFamily="18" charset="0"/>
              </a:rPr>
              <a:t>依次执行动作</a:t>
            </a:r>
            <a:r>
              <a:rPr lang="en-US" altLang="zh-CN" sz="2400">
                <a:solidFill>
                  <a:srgbClr val="0000FF"/>
                </a:solidFill>
                <a:latin typeface="Times New Roman" panose="02020603050405020304" pitchFamily="18" charset="0"/>
              </a:rPr>
              <a:t>{e6},{e4},{e4},{e2}, </a:t>
            </a:r>
            <a:r>
              <a:rPr lang="zh-CN" altLang="en-US" sz="2400">
                <a:solidFill>
                  <a:srgbClr val="0000FF"/>
                </a:solidFill>
                <a:latin typeface="Times New Roman" panose="02020603050405020304" pitchFamily="18" charset="0"/>
              </a:rPr>
              <a:t>最终语义栈中只有</a:t>
            </a:r>
            <a:r>
              <a:rPr lang="en-US" altLang="zh-CN" sz="2400" i="1">
                <a:solidFill>
                  <a:srgbClr val="0000FF"/>
                </a:solidFill>
                <a:latin typeface="Times New Roman" panose="02020603050405020304" pitchFamily="18" charset="0"/>
              </a:rPr>
              <a:t>T</a:t>
            </a:r>
            <a:r>
              <a:rPr lang="en-US" altLang="zh-CN" sz="2400">
                <a:solidFill>
                  <a:srgbClr val="0000FF"/>
                </a:solidFill>
                <a:latin typeface="Times New Roman" panose="02020603050405020304" pitchFamily="18" charset="0"/>
              </a:rPr>
              <a:t>.</a:t>
            </a:r>
            <a:r>
              <a:rPr lang="en-US" altLang="zh-CN" sz="2400" i="1">
                <a:solidFill>
                  <a:srgbClr val="0000FF"/>
                </a:solidFill>
                <a:latin typeface="Times New Roman" panose="02020603050405020304" pitchFamily="18" charset="0"/>
              </a:rPr>
              <a:t>node</a:t>
            </a:r>
            <a:r>
              <a:rPr lang="en-US" altLang="zh-CN" sz="2400">
                <a:solidFill>
                  <a:srgbClr val="0000FF"/>
                </a:solidFill>
                <a:latin typeface="Times New Roman" panose="02020603050405020304" pitchFamily="18" charset="0"/>
              </a:rPr>
              <a:t>, </a:t>
            </a:r>
            <a:r>
              <a:rPr lang="zh-CN" altLang="en-US" sz="2400">
                <a:solidFill>
                  <a:srgbClr val="0000FF"/>
                </a:solidFill>
                <a:latin typeface="Times New Roman" panose="02020603050405020304" pitchFamily="18" charset="0"/>
              </a:rPr>
              <a:t>代表</a:t>
            </a:r>
            <a:r>
              <a:rPr lang="en-US" altLang="zh-CN" sz="2400">
                <a:solidFill>
                  <a:srgbClr val="0000FF"/>
                </a:solidFill>
                <a:latin typeface="Times New Roman" panose="02020603050405020304" pitchFamily="18" charset="0"/>
              </a:rPr>
              <a:t>3*</a:t>
            </a:r>
            <a:r>
              <a:rPr lang="en-US" altLang="zh-CN" sz="2400" i="1">
                <a:solidFill>
                  <a:srgbClr val="0000FF"/>
                </a:solidFill>
                <a:latin typeface="Times New Roman" panose="02020603050405020304" pitchFamily="18" charset="0"/>
              </a:rPr>
              <a:t>x</a:t>
            </a:r>
            <a:r>
              <a:rPr lang="en-US" altLang="zh-CN" sz="2400">
                <a:solidFill>
                  <a:srgbClr val="0000FF"/>
                </a:solidFill>
                <a:latin typeface="Times New Roman" panose="02020603050405020304" pitchFamily="18" charset="0"/>
              </a:rPr>
              <a:t>/</a:t>
            </a:r>
            <a:r>
              <a:rPr lang="en-US" altLang="zh-CN" sz="2400" i="1">
                <a:solidFill>
                  <a:srgbClr val="0000FF"/>
                </a:solidFill>
                <a:latin typeface="Times New Roman" panose="02020603050405020304" pitchFamily="18" charset="0"/>
              </a:rPr>
              <a:t>y</a:t>
            </a:r>
            <a:r>
              <a:rPr lang="zh-CN" altLang="en-US" sz="2400">
                <a:solidFill>
                  <a:srgbClr val="0000FF"/>
                </a:solidFill>
                <a:latin typeface="Times New Roman" panose="02020603050405020304" pitchFamily="18" charset="0"/>
              </a:rPr>
              <a:t>的语法树的根结点</a:t>
            </a:r>
            <a:r>
              <a:rPr lang="zh-CN" altLang="en-US" sz="2400" b="0">
                <a:solidFill>
                  <a:srgbClr val="0000FF"/>
                </a:solidFill>
                <a:latin typeface="Times New Roman" panose="02020603050405020304" pitchFamily="18" charset="0"/>
              </a:rPr>
              <a:t> </a:t>
            </a:r>
          </a:p>
        </p:txBody>
      </p:sp>
      <p:sp>
        <p:nvSpPr>
          <p:cNvPr id="131094" name="Text Box 28">
            <a:extLst>
              <a:ext uri="{FF2B5EF4-FFF2-40B4-BE49-F238E27FC236}">
                <a16:creationId xmlns:a16="http://schemas.microsoft.com/office/drawing/2014/main" id="{C8595EAC-073A-46F1-987F-8B7E430AB24A}"/>
              </a:ext>
            </a:extLst>
          </p:cNvPr>
          <p:cNvSpPr txBox="1">
            <a:spLocks noChangeArrowheads="1"/>
          </p:cNvSpPr>
          <p:nvPr/>
        </p:nvSpPr>
        <p:spPr bwMode="auto">
          <a:xfrm>
            <a:off x="611188" y="4411663"/>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i="1">
                <a:latin typeface="Times New Roman" panose="02020603050405020304" pitchFamily="18" charset="0"/>
                <a:ea typeface="宋体" panose="02010600030101010101" pitchFamily="2" charset="-122"/>
              </a:rPr>
              <a:t>T</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node</a:t>
            </a:r>
          </a:p>
        </p:txBody>
      </p:sp>
      <p:sp>
        <p:nvSpPr>
          <p:cNvPr id="131095" name="Line 29">
            <a:extLst>
              <a:ext uri="{FF2B5EF4-FFF2-40B4-BE49-F238E27FC236}">
                <a16:creationId xmlns:a16="http://schemas.microsoft.com/office/drawing/2014/main" id="{1FFA517E-2D87-4281-BB97-146A02605835}"/>
              </a:ext>
            </a:extLst>
          </p:cNvPr>
          <p:cNvSpPr>
            <a:spLocks noChangeShapeType="1"/>
          </p:cNvSpPr>
          <p:nvPr/>
        </p:nvSpPr>
        <p:spPr bwMode="auto">
          <a:xfrm>
            <a:off x="539750" y="4365625"/>
            <a:ext cx="1728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日期占位符 3">
            <a:extLst>
              <a:ext uri="{FF2B5EF4-FFF2-40B4-BE49-F238E27FC236}">
                <a16:creationId xmlns:a16="http://schemas.microsoft.com/office/drawing/2014/main" id="{EFBE650A-B607-4273-BF35-88A5E2C64287}"/>
              </a:ext>
            </a:extLst>
          </p:cNvPr>
          <p:cNvSpPr>
            <a:spLocks noGrp="1"/>
          </p:cNvSpPr>
          <p:nvPr>
            <p:ph type="dt" sz="quarter" idx="10"/>
          </p:nvPr>
        </p:nvSpPr>
        <p:spPr>
          <a:xfrm>
            <a:off x="457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54031A92-7010-4153-BAD5-12070F3BB27F}" type="datetime1">
              <a:rPr lang="zh-CN" altLang="en-US" sz="1400" b="0" smtClean="0">
                <a:solidFill>
                  <a:srgbClr val="000000"/>
                </a:solidFill>
                <a:ea typeface="宋体" panose="02010600030101010101" pitchFamily="2" charset="-122"/>
              </a:rPr>
              <a:pPr>
                <a:spcBef>
                  <a:spcPct val="0"/>
                </a:spcBef>
                <a:buClrTx/>
                <a:buSzTx/>
                <a:buFontTx/>
                <a:buNone/>
              </a:pPr>
              <a:t>2020/12/14</a:t>
            </a:fld>
            <a:endParaRPr lang="en-US" altLang="zh-CN" sz="1400" b="0">
              <a:solidFill>
                <a:srgbClr val="000000"/>
              </a:solidFill>
              <a:ea typeface="宋体" panose="02010600030101010101" pitchFamily="2" charset="-122"/>
            </a:endParaRPr>
          </a:p>
        </p:txBody>
      </p:sp>
      <p:sp>
        <p:nvSpPr>
          <p:cNvPr id="132099" name="灯片编号占位符 5">
            <a:extLst>
              <a:ext uri="{FF2B5EF4-FFF2-40B4-BE49-F238E27FC236}">
                <a16:creationId xmlns:a16="http://schemas.microsoft.com/office/drawing/2014/main" id="{2DB2A56A-A67B-4F84-A405-ABCA834D67A8}"/>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F6CAFFCC-775B-4CAA-A3FA-6558B0E3ED7E}" type="slidenum">
              <a:rPr lang="en-US" altLang="zh-CN" sz="1400" b="0">
                <a:solidFill>
                  <a:srgbClr val="000000"/>
                </a:solidFill>
                <a:ea typeface="宋体" panose="02010600030101010101" pitchFamily="2" charset="-122"/>
              </a:rPr>
              <a:pPr>
                <a:spcBef>
                  <a:spcPct val="0"/>
                </a:spcBef>
                <a:buClrTx/>
                <a:buSzTx/>
                <a:buFontTx/>
                <a:buNone/>
              </a:pPr>
              <a:t>101</a:t>
            </a:fld>
            <a:endParaRPr lang="en-US" altLang="zh-CN" sz="1400" b="0">
              <a:solidFill>
                <a:srgbClr val="000000"/>
              </a:solidFill>
              <a:ea typeface="宋体" panose="02010600030101010101" pitchFamily="2" charset="-122"/>
            </a:endParaRPr>
          </a:p>
        </p:txBody>
      </p:sp>
      <p:sp>
        <p:nvSpPr>
          <p:cNvPr id="132100" name="Rectangle 2">
            <a:extLst>
              <a:ext uri="{FF2B5EF4-FFF2-40B4-BE49-F238E27FC236}">
                <a16:creationId xmlns:a16="http://schemas.microsoft.com/office/drawing/2014/main" id="{8231D813-D371-4A3D-B4F7-A230A7125B29}"/>
              </a:ext>
            </a:extLst>
          </p:cNvPr>
          <p:cNvSpPr>
            <a:spLocks noGrp="1" noChangeArrowheads="1"/>
          </p:cNvSpPr>
          <p:nvPr>
            <p:ph type="title" idx="4294967295"/>
          </p:nvPr>
        </p:nvSpPr>
        <p:spPr>
          <a:xfrm>
            <a:off x="395288" y="125413"/>
            <a:ext cx="8424862" cy="1143000"/>
          </a:xfrm>
        </p:spPr>
        <p:txBody>
          <a:bodyPr anchor="ctr"/>
          <a:lstStyle/>
          <a:p>
            <a:pPr eaLnBrk="1" hangingPunct="1"/>
            <a:r>
              <a:rPr lang="en-US" altLang="zh-CN">
                <a:latin typeface="Times New Roman" panose="02020603050405020304" pitchFamily="18" charset="0"/>
              </a:rPr>
              <a:t>6.4.4 L-</a:t>
            </a:r>
            <a:r>
              <a:rPr lang="zh-CN" altLang="en-US">
                <a:latin typeface="Times New Roman" panose="02020603050405020304" pitchFamily="18" charset="0"/>
              </a:rPr>
              <a:t>属性定义的自底向上翻译</a:t>
            </a:r>
          </a:p>
        </p:txBody>
      </p:sp>
      <p:sp>
        <p:nvSpPr>
          <p:cNvPr id="109573" name="Rectangle 3">
            <a:extLst>
              <a:ext uri="{FF2B5EF4-FFF2-40B4-BE49-F238E27FC236}">
                <a16:creationId xmlns:a16="http://schemas.microsoft.com/office/drawing/2014/main" id="{092DACDC-6E59-456E-A535-05D834889EAD}"/>
              </a:ext>
            </a:extLst>
          </p:cNvPr>
          <p:cNvSpPr>
            <a:spLocks noGrp="1" noChangeArrowheads="1"/>
          </p:cNvSpPr>
          <p:nvPr>
            <p:ph type="body" idx="4294967295"/>
          </p:nvPr>
        </p:nvSpPr>
        <p:spPr>
          <a:xfrm>
            <a:off x="323850" y="1412875"/>
            <a:ext cx="8610600" cy="3743325"/>
          </a:xfrm>
        </p:spPr>
        <p:txBody>
          <a:bodyPr/>
          <a:lstStyle/>
          <a:p>
            <a:pPr eaLnBrk="1" hangingPunct="1">
              <a:lnSpc>
                <a:spcPct val="120000"/>
              </a:lnSpc>
              <a:spcBef>
                <a:spcPct val="0"/>
              </a:spcBef>
            </a:pPr>
            <a:r>
              <a:rPr lang="zh-CN" altLang="en-US">
                <a:latin typeface="Times New Roman" panose="02020603050405020304" pitchFamily="18" charset="0"/>
              </a:rPr>
              <a:t>自底向上的分析过程中实现</a:t>
            </a:r>
            <a:r>
              <a:rPr lang="en-US" altLang="zh-CN">
                <a:latin typeface="Times New Roman" panose="02020603050405020304" pitchFamily="18" charset="0"/>
              </a:rPr>
              <a:t>S-</a:t>
            </a:r>
            <a:r>
              <a:rPr lang="zh-CN" altLang="en-US">
                <a:latin typeface="Times New Roman" panose="02020603050405020304" pitchFamily="18" charset="0"/>
              </a:rPr>
              <a:t>属性定义和自顶向下的分析过程中实现</a:t>
            </a:r>
            <a:r>
              <a:rPr lang="en-US" altLang="zh-CN">
                <a:latin typeface="Times New Roman" panose="02020603050405020304" pitchFamily="18" charset="0"/>
              </a:rPr>
              <a:t>L-</a:t>
            </a:r>
            <a:r>
              <a:rPr lang="zh-CN" altLang="en-US">
                <a:latin typeface="Times New Roman" panose="02020603050405020304" pitchFamily="18" charset="0"/>
              </a:rPr>
              <a:t>属性定义都比较直观</a:t>
            </a:r>
            <a:endParaRPr lang="en-US" altLang="zh-CN">
              <a:latin typeface="Times New Roman" panose="02020603050405020304" pitchFamily="18" charset="0"/>
            </a:endParaRPr>
          </a:p>
          <a:p>
            <a:pPr eaLnBrk="1" hangingPunct="1">
              <a:lnSpc>
                <a:spcPct val="120000"/>
              </a:lnSpc>
              <a:spcBef>
                <a:spcPct val="0"/>
              </a:spcBef>
            </a:pPr>
            <a:r>
              <a:rPr lang="zh-CN" altLang="en-US">
                <a:latin typeface="Times New Roman" panose="02020603050405020304" pitchFamily="18" charset="0"/>
              </a:rPr>
              <a:t>问题：如何在自底向上的分析过程中实现</a:t>
            </a:r>
            <a:r>
              <a:rPr lang="en-US" altLang="zh-CN">
                <a:latin typeface="Times New Roman" panose="02020603050405020304" pitchFamily="18" charset="0"/>
              </a:rPr>
              <a:t>L-</a:t>
            </a:r>
            <a:r>
              <a:rPr lang="zh-CN" altLang="en-US">
                <a:latin typeface="Times New Roman" panose="02020603050405020304" pitchFamily="18" charset="0"/>
              </a:rPr>
              <a:t>属性文法</a:t>
            </a:r>
            <a:endParaRPr lang="en-US" altLang="zh-CN">
              <a:latin typeface="Times New Roman" panose="02020603050405020304" pitchFamily="18" charset="0"/>
            </a:endParaRPr>
          </a:p>
          <a:p>
            <a:pPr eaLnBrk="1" hangingPunct="1">
              <a:lnSpc>
                <a:spcPct val="120000"/>
              </a:lnSpc>
              <a:spcBef>
                <a:spcPct val="0"/>
              </a:spcBef>
            </a:pPr>
            <a:r>
              <a:rPr lang="zh-CN" altLang="en-US">
                <a:latin typeface="Times New Roman" panose="02020603050405020304" pitchFamily="18" charset="0"/>
              </a:rPr>
              <a:t>关键：</a:t>
            </a:r>
            <a:r>
              <a:rPr lang="zh-CN" altLang="en-US">
                <a:solidFill>
                  <a:srgbClr val="FF0000"/>
                </a:solidFill>
                <a:latin typeface="Times New Roman" panose="02020603050405020304" pitchFamily="18" charset="0"/>
              </a:rPr>
              <a:t>如何自底向上地计算继承属性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09573">
                                            <p:txEl>
                                              <p:pRg st="0" end="0"/>
                                            </p:txEl>
                                          </p:spTgt>
                                        </p:tgtEl>
                                        <p:attrNameLst>
                                          <p:attrName>style.visibility</p:attrName>
                                        </p:attrNameLst>
                                      </p:cBhvr>
                                      <p:to>
                                        <p:strVal val="visible"/>
                                      </p:to>
                                    </p:set>
                                    <p:animEffect transition="in" filter="barn(inVertical)">
                                      <p:cBhvr>
                                        <p:cTn id="7" dur="500"/>
                                        <p:tgtEl>
                                          <p:spTgt spid="10957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109573">
                                            <p:txEl>
                                              <p:pRg st="1" end="1"/>
                                            </p:txEl>
                                          </p:spTgt>
                                        </p:tgtEl>
                                        <p:attrNameLst>
                                          <p:attrName>style.visibility</p:attrName>
                                        </p:attrNameLst>
                                      </p:cBhvr>
                                      <p:to>
                                        <p:strVal val="visible"/>
                                      </p:to>
                                    </p:set>
                                    <p:animEffect transition="in" filter="barn(inVertical)">
                                      <p:cBhvr>
                                        <p:cTn id="12" dur="500"/>
                                        <p:tgtEl>
                                          <p:spTgt spid="10957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109573">
                                            <p:txEl>
                                              <p:pRg st="2" end="2"/>
                                            </p:txEl>
                                          </p:spTgt>
                                        </p:tgtEl>
                                        <p:attrNameLst>
                                          <p:attrName>style.visibility</p:attrName>
                                        </p:attrNameLst>
                                      </p:cBhvr>
                                      <p:to>
                                        <p:strVal val="visible"/>
                                      </p:to>
                                    </p:set>
                                    <p:animEffect transition="in" filter="barn(inVertical)">
                                      <p:cBhvr>
                                        <p:cTn id="17" dur="500"/>
                                        <p:tgtEl>
                                          <p:spTgt spid="10957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日期占位符 3">
            <a:extLst>
              <a:ext uri="{FF2B5EF4-FFF2-40B4-BE49-F238E27FC236}">
                <a16:creationId xmlns:a16="http://schemas.microsoft.com/office/drawing/2014/main" id="{51FBD518-48DF-4F19-9BFA-BF0CC554CE1B}"/>
              </a:ext>
            </a:extLst>
          </p:cNvPr>
          <p:cNvSpPr>
            <a:spLocks noGrp="1"/>
          </p:cNvSpPr>
          <p:nvPr>
            <p:ph type="dt" sz="quarter" idx="10"/>
          </p:nvPr>
        </p:nvSpPr>
        <p:spPr>
          <a:xfrm>
            <a:off x="457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F4B3FEF2-C5CC-456F-B450-081348F4D5E3}" type="datetime1">
              <a:rPr lang="zh-CN" altLang="en-US" sz="1400" b="0" smtClean="0">
                <a:solidFill>
                  <a:srgbClr val="000000"/>
                </a:solidFill>
                <a:ea typeface="宋体" panose="02010600030101010101" pitchFamily="2" charset="-122"/>
              </a:rPr>
              <a:pPr>
                <a:spcBef>
                  <a:spcPct val="0"/>
                </a:spcBef>
                <a:buClrTx/>
                <a:buSzTx/>
                <a:buFontTx/>
                <a:buNone/>
              </a:pPr>
              <a:t>2020/12/14</a:t>
            </a:fld>
            <a:endParaRPr lang="en-US" altLang="zh-CN" sz="1400" b="0">
              <a:solidFill>
                <a:srgbClr val="000000"/>
              </a:solidFill>
              <a:ea typeface="宋体" panose="02010600030101010101" pitchFamily="2" charset="-122"/>
            </a:endParaRPr>
          </a:p>
        </p:txBody>
      </p:sp>
      <p:sp>
        <p:nvSpPr>
          <p:cNvPr id="134147" name="灯片编号占位符 5">
            <a:extLst>
              <a:ext uri="{FF2B5EF4-FFF2-40B4-BE49-F238E27FC236}">
                <a16:creationId xmlns:a16="http://schemas.microsoft.com/office/drawing/2014/main" id="{0DF604F7-F694-49B9-AE25-C11BDF6ADAB7}"/>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91076888-7313-4DF0-A225-AD6383E85EC9}" type="slidenum">
              <a:rPr lang="en-US" altLang="zh-CN" sz="1400" b="0">
                <a:solidFill>
                  <a:srgbClr val="000000"/>
                </a:solidFill>
                <a:ea typeface="宋体" panose="02010600030101010101" pitchFamily="2" charset="-122"/>
              </a:rPr>
              <a:pPr>
                <a:spcBef>
                  <a:spcPct val="0"/>
                </a:spcBef>
                <a:buClrTx/>
                <a:buSzTx/>
                <a:buFontTx/>
                <a:buNone/>
              </a:pPr>
              <a:t>102</a:t>
            </a:fld>
            <a:endParaRPr lang="en-US" altLang="zh-CN" sz="1400" b="0">
              <a:solidFill>
                <a:srgbClr val="000000"/>
              </a:solidFill>
              <a:ea typeface="宋体" panose="02010600030101010101" pitchFamily="2" charset="-122"/>
            </a:endParaRPr>
          </a:p>
        </p:txBody>
      </p:sp>
      <p:sp>
        <p:nvSpPr>
          <p:cNvPr id="134148" name="Rectangle 2">
            <a:extLst>
              <a:ext uri="{FF2B5EF4-FFF2-40B4-BE49-F238E27FC236}">
                <a16:creationId xmlns:a16="http://schemas.microsoft.com/office/drawing/2014/main" id="{7C56F029-A0A4-4EC9-9CEC-A4DBE182E5DD}"/>
              </a:ext>
            </a:extLst>
          </p:cNvPr>
          <p:cNvSpPr>
            <a:spLocks noGrp="1" noChangeArrowheads="1"/>
          </p:cNvSpPr>
          <p:nvPr>
            <p:ph type="title" idx="4294967295"/>
          </p:nvPr>
        </p:nvSpPr>
        <p:spPr>
          <a:xfrm>
            <a:off x="395288" y="125413"/>
            <a:ext cx="8424862" cy="1143000"/>
          </a:xfrm>
        </p:spPr>
        <p:txBody>
          <a:bodyPr anchor="ctr"/>
          <a:lstStyle/>
          <a:p>
            <a:pPr eaLnBrk="1" hangingPunct="1"/>
            <a:r>
              <a:rPr lang="en-US" altLang="zh-CN">
                <a:latin typeface="Times New Roman" panose="02020603050405020304" pitchFamily="18" charset="0"/>
              </a:rPr>
              <a:t>6.4.4 L-</a:t>
            </a:r>
            <a:r>
              <a:rPr lang="zh-CN" altLang="en-US">
                <a:latin typeface="Times New Roman" panose="02020603050405020304" pitchFamily="18" charset="0"/>
              </a:rPr>
              <a:t>属性定义的自底向上翻译</a:t>
            </a:r>
          </a:p>
        </p:txBody>
      </p:sp>
      <p:sp>
        <p:nvSpPr>
          <p:cNvPr id="109573" name="Rectangle 3">
            <a:extLst>
              <a:ext uri="{FF2B5EF4-FFF2-40B4-BE49-F238E27FC236}">
                <a16:creationId xmlns:a16="http://schemas.microsoft.com/office/drawing/2014/main" id="{E4982C7D-784E-419B-9B24-788CC3AEE421}"/>
              </a:ext>
            </a:extLst>
          </p:cNvPr>
          <p:cNvSpPr>
            <a:spLocks noGrp="1" noChangeArrowheads="1"/>
          </p:cNvSpPr>
          <p:nvPr>
            <p:ph type="body" idx="4294967295"/>
          </p:nvPr>
        </p:nvSpPr>
        <p:spPr>
          <a:xfrm>
            <a:off x="354013" y="1484313"/>
            <a:ext cx="8610600" cy="3743325"/>
          </a:xfrm>
        </p:spPr>
        <p:txBody>
          <a:bodyPr/>
          <a:lstStyle/>
          <a:p>
            <a:pPr eaLnBrk="1" hangingPunct="1">
              <a:lnSpc>
                <a:spcPct val="120000"/>
              </a:lnSpc>
              <a:spcBef>
                <a:spcPts val="600"/>
              </a:spcBef>
            </a:pPr>
            <a:r>
              <a:rPr lang="zh-CN" altLang="en-US">
                <a:latin typeface="Times New Roman" panose="02020603050405020304" pitchFamily="18" charset="0"/>
              </a:rPr>
              <a:t>给定产生式 </a:t>
            </a:r>
            <a:r>
              <a:rPr lang="en-US" altLang="zh-CN" i="1">
                <a:latin typeface="Times New Roman" panose="02020603050405020304" pitchFamily="18" charset="0"/>
              </a:rPr>
              <a:t>A</a:t>
            </a:r>
            <a:r>
              <a:rPr lang="en-US" altLang="zh-CN" i="1">
                <a:latin typeface="Times New Roman" panose="02020603050405020304" pitchFamily="18" charset="0"/>
                <a:sym typeface="Wingdings" panose="05000000000000000000" pitchFamily="2" charset="2"/>
              </a:rPr>
              <a:t>BC</a:t>
            </a:r>
            <a:r>
              <a:rPr lang="zh-CN" altLang="en-US">
                <a:latin typeface="Times New Roman" panose="02020603050405020304" pitchFamily="18" charset="0"/>
                <a:sym typeface="Wingdings" panose="05000000000000000000" pitchFamily="2" charset="2"/>
              </a:rPr>
              <a:t>，继承属性</a:t>
            </a:r>
            <a:r>
              <a:rPr lang="en-US" altLang="zh-CN" i="1">
                <a:latin typeface="Times New Roman" panose="02020603050405020304" pitchFamily="18" charset="0"/>
                <a:sym typeface="Wingdings" panose="05000000000000000000" pitchFamily="2" charset="2"/>
              </a:rPr>
              <a:t>B.inh</a:t>
            </a:r>
            <a:r>
              <a:rPr lang="zh-CN" altLang="en-US">
                <a:latin typeface="Times New Roman" panose="02020603050405020304" pitchFamily="18" charset="0"/>
                <a:sym typeface="Wingdings" panose="05000000000000000000" pitchFamily="2" charset="2"/>
              </a:rPr>
              <a:t>依赖于</a:t>
            </a:r>
            <a:r>
              <a:rPr lang="en-US" altLang="zh-CN">
                <a:latin typeface="Times New Roman" panose="02020603050405020304" pitchFamily="18" charset="0"/>
                <a:sym typeface="Wingdings" panose="05000000000000000000" pitchFamily="2" charset="2"/>
              </a:rPr>
              <a:t>A</a:t>
            </a:r>
            <a:r>
              <a:rPr lang="zh-CN" altLang="en-US">
                <a:latin typeface="Times New Roman" panose="02020603050405020304" pitchFamily="18" charset="0"/>
                <a:sym typeface="Wingdings" panose="05000000000000000000" pitchFamily="2" charset="2"/>
              </a:rPr>
              <a:t>的继承属性</a:t>
            </a:r>
            <a:r>
              <a:rPr lang="en-US" altLang="zh-CN" i="1">
                <a:latin typeface="Times New Roman" panose="02020603050405020304" pitchFamily="18" charset="0"/>
                <a:sym typeface="Wingdings" panose="05000000000000000000" pitchFamily="2" charset="2"/>
              </a:rPr>
              <a:t>A.inh</a:t>
            </a:r>
            <a:r>
              <a:rPr lang="zh-CN" altLang="en-US">
                <a:latin typeface="Times New Roman" panose="02020603050405020304" pitchFamily="18" charset="0"/>
                <a:sym typeface="Wingdings" panose="05000000000000000000" pitchFamily="2" charset="2"/>
              </a:rPr>
              <a:t>，即</a:t>
            </a:r>
            <a:r>
              <a:rPr lang="en-US" altLang="zh-CN" i="1">
                <a:latin typeface="Times New Roman" panose="02020603050405020304" pitchFamily="18" charset="0"/>
                <a:sym typeface="Wingdings" panose="05000000000000000000" pitchFamily="2" charset="2"/>
              </a:rPr>
              <a:t>B.inh = f(A.inh, …)</a:t>
            </a:r>
          </a:p>
          <a:p>
            <a:pPr eaLnBrk="1" hangingPunct="1">
              <a:lnSpc>
                <a:spcPct val="120000"/>
              </a:lnSpc>
              <a:spcBef>
                <a:spcPts val="600"/>
              </a:spcBef>
            </a:pPr>
            <a:r>
              <a:rPr lang="zh-CN" altLang="en-US">
                <a:latin typeface="Times New Roman" panose="02020603050405020304" pitchFamily="18" charset="0"/>
                <a:sym typeface="Wingdings" panose="05000000000000000000" pitchFamily="2" charset="2"/>
              </a:rPr>
              <a:t>当栈顶规约出</a:t>
            </a:r>
            <a:r>
              <a:rPr lang="en-US" altLang="zh-CN">
                <a:latin typeface="Times New Roman" panose="02020603050405020304" pitchFamily="18" charset="0"/>
                <a:sym typeface="Wingdings" panose="05000000000000000000" pitchFamily="2" charset="2"/>
              </a:rPr>
              <a:t>B</a:t>
            </a:r>
            <a:r>
              <a:rPr lang="zh-CN" altLang="en-US">
                <a:latin typeface="Times New Roman" panose="02020603050405020304" pitchFamily="18" charset="0"/>
                <a:sym typeface="Wingdings" panose="05000000000000000000" pitchFamily="2" charset="2"/>
              </a:rPr>
              <a:t>时，如何获得</a:t>
            </a:r>
            <a:r>
              <a:rPr lang="en-US" altLang="zh-CN" i="1">
                <a:latin typeface="Times New Roman" panose="02020603050405020304" pitchFamily="18" charset="0"/>
                <a:sym typeface="Wingdings" panose="05000000000000000000" pitchFamily="2" charset="2"/>
              </a:rPr>
              <a:t>A.inh</a:t>
            </a:r>
            <a:r>
              <a:rPr lang="zh-CN" altLang="en-US">
                <a:latin typeface="Times New Roman" panose="02020603050405020304" pitchFamily="18" charset="0"/>
                <a:sym typeface="Wingdings" panose="05000000000000000000" pitchFamily="2" charset="2"/>
              </a:rPr>
              <a:t>的值</a:t>
            </a:r>
            <a:endParaRPr lang="en-US" altLang="zh-CN">
              <a:latin typeface="Times New Roman" panose="02020603050405020304" pitchFamily="18" charset="0"/>
              <a:sym typeface="Wingdings" panose="05000000000000000000" pitchFamily="2" charset="2"/>
            </a:endParaRPr>
          </a:p>
          <a:p>
            <a:pPr eaLnBrk="1" hangingPunct="1">
              <a:lnSpc>
                <a:spcPct val="120000"/>
              </a:lnSpc>
              <a:spcBef>
                <a:spcPts val="600"/>
              </a:spcBef>
            </a:pPr>
            <a:endParaRPr lang="zh-CN" altLang="en-US">
              <a:solidFill>
                <a:srgbClr val="FF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09573">
                                            <p:txEl>
                                              <p:pRg st="0" end="0"/>
                                            </p:txEl>
                                          </p:spTgt>
                                        </p:tgtEl>
                                        <p:attrNameLst>
                                          <p:attrName>style.visibility</p:attrName>
                                        </p:attrNameLst>
                                      </p:cBhvr>
                                      <p:to>
                                        <p:strVal val="visible"/>
                                      </p:to>
                                    </p:set>
                                    <p:animEffect transition="in" filter="barn(inVertical)">
                                      <p:cBhvr>
                                        <p:cTn id="7" dur="500"/>
                                        <p:tgtEl>
                                          <p:spTgt spid="10957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109573">
                                            <p:txEl>
                                              <p:pRg st="1" end="1"/>
                                            </p:txEl>
                                          </p:spTgt>
                                        </p:tgtEl>
                                        <p:attrNameLst>
                                          <p:attrName>style.visibility</p:attrName>
                                        </p:attrNameLst>
                                      </p:cBhvr>
                                      <p:to>
                                        <p:strVal val="visible"/>
                                      </p:to>
                                    </p:set>
                                    <p:animEffect transition="in" filter="barn(inVertical)">
                                      <p:cBhvr>
                                        <p:cTn id="12" dur="500"/>
                                        <p:tgtEl>
                                          <p:spTgt spid="10957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5E1D860-71A6-42DF-998D-E6D19FFB1C23}"/>
              </a:ext>
            </a:extLst>
          </p:cNvPr>
          <p:cNvSpPr>
            <a:spLocks noGrp="1"/>
          </p:cNvSpPr>
          <p:nvPr>
            <p:ph type="dt" sz="quarter" idx="10"/>
          </p:nvPr>
        </p:nvSpPr>
        <p:spPr>
          <a:xfrm>
            <a:off x="457200" y="6245225"/>
            <a:ext cx="2133600" cy="476250"/>
          </a:xfrm>
          <a:ln>
            <a:miter lim="800000"/>
            <a:headEnd/>
            <a:tailEnd/>
          </a:ln>
        </p:spPr>
        <p:txBody>
          <a:bodyPr anchor="t"/>
          <a:lstStyle/>
          <a:p>
            <a:pPr>
              <a:defRPr/>
            </a:pPr>
            <a:fld id="{F5AC3EA5-44EA-44B5-81D4-8371E745D3F5}" type="datetime1">
              <a:rPr lang="zh-CN" altLang="en-US">
                <a:latin typeface="+mn-lt"/>
              </a:rPr>
              <a:pPr>
                <a:defRPr/>
              </a:pPr>
              <a:t>2020/12/14</a:t>
            </a:fld>
            <a:endParaRPr lang="en-US" altLang="zh-CN">
              <a:latin typeface="+mn-lt"/>
            </a:endParaRPr>
          </a:p>
        </p:txBody>
      </p:sp>
      <p:sp>
        <p:nvSpPr>
          <p:cNvPr id="136195" name="灯片编号占位符 5">
            <a:extLst>
              <a:ext uri="{FF2B5EF4-FFF2-40B4-BE49-F238E27FC236}">
                <a16:creationId xmlns:a16="http://schemas.microsoft.com/office/drawing/2014/main" id="{AE7326A7-5CC5-4729-B82C-FED65F0C0DCC}"/>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2008B875-8FF3-4D7A-9299-B033109D5B0F}" type="slidenum">
              <a:rPr lang="en-US" altLang="zh-CN" sz="1400" b="0">
                <a:ea typeface="宋体" panose="02010600030101010101" pitchFamily="2" charset="-122"/>
              </a:rPr>
              <a:pPr>
                <a:spcBef>
                  <a:spcPct val="0"/>
                </a:spcBef>
                <a:buClrTx/>
                <a:buSzTx/>
                <a:buFontTx/>
                <a:buNone/>
              </a:pPr>
              <a:t>103</a:t>
            </a:fld>
            <a:endParaRPr lang="en-US" altLang="zh-CN" sz="1400" b="0">
              <a:ea typeface="宋体" panose="02010600030101010101" pitchFamily="2" charset="-122"/>
            </a:endParaRPr>
          </a:p>
        </p:txBody>
      </p:sp>
      <p:sp>
        <p:nvSpPr>
          <p:cNvPr id="136196" name="Rectangle 2">
            <a:extLst>
              <a:ext uri="{FF2B5EF4-FFF2-40B4-BE49-F238E27FC236}">
                <a16:creationId xmlns:a16="http://schemas.microsoft.com/office/drawing/2014/main" id="{F10AEA07-4D64-49D7-B396-DCDC3BED1504}"/>
              </a:ext>
            </a:extLst>
          </p:cNvPr>
          <p:cNvSpPr>
            <a:spLocks noGrp="1" noChangeArrowheads="1"/>
          </p:cNvSpPr>
          <p:nvPr>
            <p:ph type="title" idx="4294967295"/>
          </p:nvPr>
        </p:nvSpPr>
        <p:spPr>
          <a:xfrm>
            <a:off x="395288" y="269875"/>
            <a:ext cx="8335962" cy="927100"/>
          </a:xfrm>
        </p:spPr>
        <p:txBody>
          <a:bodyPr anchor="ctr"/>
          <a:lstStyle/>
          <a:p>
            <a:pPr eaLnBrk="1" hangingPunct="1"/>
            <a:r>
              <a:rPr lang="en-US" altLang="zh-CN" sz="4000">
                <a:latin typeface="Times New Roman" panose="02020603050405020304" pitchFamily="18" charset="0"/>
              </a:rPr>
              <a:t>6.4.4 L-</a:t>
            </a:r>
            <a:r>
              <a:rPr lang="zh-CN" altLang="en-US" sz="4000">
                <a:latin typeface="Times New Roman" panose="02020603050405020304" pitchFamily="18" charset="0"/>
              </a:rPr>
              <a:t>属性定义的自底向上翻译</a:t>
            </a:r>
            <a:r>
              <a:rPr lang="en-US" altLang="zh-CN" sz="4000">
                <a:latin typeface="Times New Roman" panose="02020603050405020304" pitchFamily="18" charset="0"/>
              </a:rPr>
              <a:t>(</a:t>
            </a:r>
            <a:r>
              <a:rPr lang="zh-CN" altLang="en-US" sz="4000">
                <a:latin typeface="Times New Roman" panose="02020603050405020304" pitchFamily="18" charset="0"/>
              </a:rPr>
              <a:t>续</a:t>
            </a:r>
            <a:r>
              <a:rPr lang="en-US" altLang="zh-CN" sz="4000">
                <a:latin typeface="Times New Roman" panose="02020603050405020304" pitchFamily="18" charset="0"/>
              </a:rPr>
              <a:t>)</a:t>
            </a:r>
          </a:p>
        </p:txBody>
      </p:sp>
      <p:sp>
        <p:nvSpPr>
          <p:cNvPr id="90117" name="Rectangle 3">
            <a:extLst>
              <a:ext uri="{FF2B5EF4-FFF2-40B4-BE49-F238E27FC236}">
                <a16:creationId xmlns:a16="http://schemas.microsoft.com/office/drawing/2014/main" id="{DC1F5FEA-650C-4E08-9FD2-148903F4D0F8}"/>
              </a:ext>
            </a:extLst>
          </p:cNvPr>
          <p:cNvSpPr>
            <a:spLocks noGrp="1" noChangeArrowheads="1"/>
          </p:cNvSpPr>
          <p:nvPr>
            <p:ph type="body" idx="4294967295"/>
          </p:nvPr>
        </p:nvSpPr>
        <p:spPr>
          <a:xfrm>
            <a:off x="304800" y="1457325"/>
            <a:ext cx="8610600" cy="4708525"/>
          </a:xfrm>
        </p:spPr>
        <p:txBody>
          <a:bodyPr/>
          <a:lstStyle/>
          <a:p>
            <a:pPr eaLnBrk="1" hangingPunct="1">
              <a:lnSpc>
                <a:spcPct val="120000"/>
              </a:lnSpc>
              <a:spcBef>
                <a:spcPts val="600"/>
              </a:spcBef>
              <a:buFont typeface="Wingdings" panose="05000000000000000000" pitchFamily="2" charset="2"/>
              <a:buNone/>
            </a:pPr>
            <a:r>
              <a:rPr lang="en-US" altLang="zh-CN">
                <a:latin typeface="Times New Roman" panose="02020603050405020304" pitchFamily="18" charset="0"/>
              </a:rPr>
              <a:t>⑴ </a:t>
            </a:r>
            <a:r>
              <a:rPr lang="zh-CN" altLang="en-US">
                <a:latin typeface="Times New Roman" panose="02020603050405020304" pitchFamily="18" charset="0"/>
              </a:rPr>
              <a:t>将计算继承属性的动作嵌入非终结符的前面，将计算综合属性的动作放在产生式的末尾。</a:t>
            </a:r>
          </a:p>
          <a:p>
            <a:pPr eaLnBrk="1" hangingPunct="1">
              <a:lnSpc>
                <a:spcPct val="120000"/>
              </a:lnSpc>
              <a:spcBef>
                <a:spcPts val="600"/>
              </a:spcBef>
              <a:buFont typeface="Wingdings" panose="05000000000000000000" pitchFamily="2" charset="2"/>
              <a:buNone/>
            </a:pPr>
            <a:r>
              <a:rPr lang="zh-CN" altLang="en-US">
                <a:latin typeface="Times New Roman" panose="02020603050405020304" pitchFamily="18" charset="0"/>
              </a:rPr>
              <a:t>⑵ 在每个嵌入动作处引入一个</a:t>
            </a:r>
            <a:r>
              <a:rPr lang="zh-CN" altLang="en-US">
                <a:solidFill>
                  <a:srgbClr val="FF0000"/>
                </a:solidFill>
                <a:latin typeface="Times New Roman" panose="02020603050405020304" pitchFamily="18" charset="0"/>
              </a:rPr>
              <a:t>标记性非终结符</a:t>
            </a:r>
            <a:r>
              <a:rPr lang="zh-CN" altLang="en-US">
                <a:latin typeface="Times New Roman" panose="02020603050405020304" pitchFamily="18" charset="0"/>
              </a:rPr>
              <a:t>。每个标记性非终结符</a:t>
            </a:r>
            <a:r>
              <a:rPr lang="en-US" altLang="zh-CN" i="1">
                <a:latin typeface="Times New Roman" panose="02020603050405020304" pitchFamily="18" charset="0"/>
              </a:rPr>
              <a:t>M</a:t>
            </a:r>
            <a:r>
              <a:rPr lang="zh-CN" altLang="en-US">
                <a:latin typeface="Times New Roman" panose="02020603050405020304" pitchFamily="18" charset="0"/>
              </a:rPr>
              <a:t>都有一个</a:t>
            </a:r>
            <a:r>
              <a:rPr lang="zh-CN" altLang="en-US">
                <a:solidFill>
                  <a:srgbClr val="FF0000"/>
                </a:solidFill>
                <a:latin typeface="Times New Roman" panose="02020603050405020304" pitchFamily="18" charset="0"/>
              </a:rPr>
              <a:t>形如</a:t>
            </a:r>
            <a:r>
              <a:rPr lang="en-US" altLang="zh-CN" i="1">
                <a:solidFill>
                  <a:srgbClr val="FF0000"/>
                </a:solidFill>
                <a:latin typeface="Times New Roman" panose="02020603050405020304" pitchFamily="18" charset="0"/>
              </a:rPr>
              <a:t>M</a:t>
            </a:r>
            <a:r>
              <a:rPr lang="en-US" altLang="zh-CN">
                <a:solidFill>
                  <a:srgbClr val="FF0000"/>
                </a:solidFill>
                <a:latin typeface="Times New Roman" panose="02020603050405020304" pitchFamily="18" charset="0"/>
              </a:rPr>
              <a:t>→</a:t>
            </a:r>
            <a:r>
              <a:rPr lang="en-US" altLang="zh-CN" i="1">
                <a:solidFill>
                  <a:srgbClr val="FF0000"/>
                </a:solidFill>
                <a:latin typeface="Times New Roman" panose="02020603050405020304" pitchFamily="18" charset="0"/>
              </a:rPr>
              <a:t>ε</a:t>
            </a:r>
            <a:r>
              <a:rPr lang="zh-CN" altLang="en-US">
                <a:solidFill>
                  <a:srgbClr val="FF0000"/>
                </a:solidFill>
                <a:latin typeface="Times New Roman" panose="02020603050405020304" pitchFamily="18" charset="0"/>
              </a:rPr>
              <a:t>的产生式</a:t>
            </a:r>
            <a:r>
              <a:rPr lang="zh-CN" altLang="en-US">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90117">
                                            <p:txEl>
                                              <p:pRg st="0" end="0"/>
                                            </p:txEl>
                                          </p:spTgt>
                                        </p:tgtEl>
                                        <p:attrNameLst>
                                          <p:attrName>style.visibility</p:attrName>
                                        </p:attrNameLst>
                                      </p:cBhvr>
                                      <p:to>
                                        <p:strVal val="visible"/>
                                      </p:to>
                                    </p:set>
                                    <p:animEffect transition="in" filter="barn(inVertical)">
                                      <p:cBhvr>
                                        <p:cTn id="7" dur="500"/>
                                        <p:tgtEl>
                                          <p:spTgt spid="9011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90117">
                                            <p:txEl>
                                              <p:pRg st="1" end="1"/>
                                            </p:txEl>
                                          </p:spTgt>
                                        </p:tgtEl>
                                        <p:attrNameLst>
                                          <p:attrName>style.visibility</p:attrName>
                                        </p:attrNameLst>
                                      </p:cBhvr>
                                      <p:to>
                                        <p:strVal val="visible"/>
                                      </p:to>
                                    </p:set>
                                    <p:animEffect transition="in" filter="barn(inVertical)">
                                      <p:cBhvr>
                                        <p:cTn id="12" dur="500"/>
                                        <p:tgtEl>
                                          <p:spTgt spid="9011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0C7FA940-1E98-454A-ACE4-DF307C8D82C1}"/>
              </a:ext>
            </a:extLst>
          </p:cNvPr>
          <p:cNvSpPr>
            <a:spLocks noGrp="1"/>
          </p:cNvSpPr>
          <p:nvPr>
            <p:ph type="dt" sz="quarter" idx="10"/>
          </p:nvPr>
        </p:nvSpPr>
        <p:spPr>
          <a:xfrm>
            <a:off x="457200" y="6245225"/>
            <a:ext cx="2133600" cy="476250"/>
          </a:xfrm>
          <a:ln>
            <a:miter lim="800000"/>
            <a:headEnd/>
            <a:tailEnd/>
          </a:ln>
        </p:spPr>
        <p:txBody>
          <a:bodyPr anchor="t"/>
          <a:lstStyle/>
          <a:p>
            <a:pPr>
              <a:defRPr/>
            </a:pPr>
            <a:fld id="{415BC028-2F5D-4195-B7E5-08CD359A6568}" type="datetime1">
              <a:rPr lang="zh-CN" altLang="en-US">
                <a:latin typeface="+mn-lt"/>
              </a:rPr>
              <a:pPr>
                <a:defRPr/>
              </a:pPr>
              <a:t>2020/12/14</a:t>
            </a:fld>
            <a:endParaRPr lang="en-US" altLang="zh-CN">
              <a:latin typeface="+mn-lt"/>
            </a:endParaRPr>
          </a:p>
        </p:txBody>
      </p:sp>
      <p:sp>
        <p:nvSpPr>
          <p:cNvPr id="138243" name="灯片编号占位符 5">
            <a:extLst>
              <a:ext uri="{FF2B5EF4-FFF2-40B4-BE49-F238E27FC236}">
                <a16:creationId xmlns:a16="http://schemas.microsoft.com/office/drawing/2014/main" id="{6C91926C-3D99-44CA-9E67-15B89AA4CBF3}"/>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2515C314-DCDE-4841-9E04-EB64A19DD89C}" type="slidenum">
              <a:rPr lang="en-US" altLang="zh-CN" sz="1400" b="0">
                <a:ea typeface="宋体" panose="02010600030101010101" pitchFamily="2" charset="-122"/>
              </a:rPr>
              <a:pPr>
                <a:spcBef>
                  <a:spcPct val="0"/>
                </a:spcBef>
                <a:buClrTx/>
                <a:buSzTx/>
                <a:buFontTx/>
                <a:buNone/>
              </a:pPr>
              <a:t>104</a:t>
            </a:fld>
            <a:endParaRPr lang="en-US" altLang="zh-CN" sz="1400" b="0">
              <a:ea typeface="宋体" panose="02010600030101010101" pitchFamily="2" charset="-122"/>
            </a:endParaRPr>
          </a:p>
        </p:txBody>
      </p:sp>
      <p:sp>
        <p:nvSpPr>
          <p:cNvPr id="138244" name="Rectangle 2">
            <a:extLst>
              <a:ext uri="{FF2B5EF4-FFF2-40B4-BE49-F238E27FC236}">
                <a16:creationId xmlns:a16="http://schemas.microsoft.com/office/drawing/2014/main" id="{42CC94EC-0A5A-44DA-A17E-1F64385C6A44}"/>
              </a:ext>
            </a:extLst>
          </p:cNvPr>
          <p:cNvSpPr>
            <a:spLocks noGrp="1" noChangeArrowheads="1"/>
          </p:cNvSpPr>
          <p:nvPr>
            <p:ph type="title" idx="4294967295"/>
          </p:nvPr>
        </p:nvSpPr>
        <p:spPr>
          <a:xfrm>
            <a:off x="484188" y="269875"/>
            <a:ext cx="8335962" cy="927100"/>
          </a:xfrm>
        </p:spPr>
        <p:txBody>
          <a:bodyPr anchor="ctr"/>
          <a:lstStyle/>
          <a:p>
            <a:pPr eaLnBrk="1" hangingPunct="1"/>
            <a:r>
              <a:rPr lang="en-US" altLang="zh-CN" sz="4000">
                <a:latin typeface="Times New Roman" panose="02020603050405020304" pitchFamily="18" charset="0"/>
              </a:rPr>
              <a:t>6.4.4 L-</a:t>
            </a:r>
            <a:r>
              <a:rPr lang="zh-CN" altLang="en-US" sz="4000">
                <a:latin typeface="Times New Roman" panose="02020603050405020304" pitchFamily="18" charset="0"/>
              </a:rPr>
              <a:t>属性定义的自底向上翻译</a:t>
            </a:r>
            <a:r>
              <a:rPr lang="en-US" altLang="zh-CN" sz="4000">
                <a:latin typeface="Times New Roman" panose="02020603050405020304" pitchFamily="18" charset="0"/>
              </a:rPr>
              <a:t>(</a:t>
            </a:r>
            <a:r>
              <a:rPr lang="zh-CN" altLang="en-US" sz="4000">
                <a:latin typeface="Times New Roman" panose="02020603050405020304" pitchFamily="18" charset="0"/>
              </a:rPr>
              <a:t>续</a:t>
            </a:r>
            <a:r>
              <a:rPr lang="en-US" altLang="zh-CN" sz="4000">
                <a:latin typeface="Times New Roman" panose="02020603050405020304" pitchFamily="18" charset="0"/>
              </a:rPr>
              <a:t>)</a:t>
            </a:r>
          </a:p>
        </p:txBody>
      </p:sp>
      <p:sp>
        <p:nvSpPr>
          <p:cNvPr id="91141" name="Rectangle 3">
            <a:extLst>
              <a:ext uri="{FF2B5EF4-FFF2-40B4-BE49-F238E27FC236}">
                <a16:creationId xmlns:a16="http://schemas.microsoft.com/office/drawing/2014/main" id="{C3610AB5-A46F-4AA5-8F42-043C9FF62AEC}"/>
              </a:ext>
            </a:extLst>
          </p:cNvPr>
          <p:cNvSpPr>
            <a:spLocks noGrp="1" noChangeArrowheads="1"/>
          </p:cNvSpPr>
          <p:nvPr>
            <p:ph type="body" idx="4294967295"/>
          </p:nvPr>
        </p:nvSpPr>
        <p:spPr>
          <a:xfrm>
            <a:off x="304800" y="1457325"/>
            <a:ext cx="8610600" cy="4635500"/>
          </a:xfrm>
        </p:spPr>
        <p:txBody>
          <a:bodyPr/>
          <a:lstStyle/>
          <a:p>
            <a:pPr eaLnBrk="1" hangingPunct="1">
              <a:lnSpc>
                <a:spcPct val="120000"/>
              </a:lnSpc>
              <a:buFont typeface="Wingdings" panose="05000000000000000000" pitchFamily="2" charset="2"/>
              <a:buNone/>
            </a:pPr>
            <a:r>
              <a:rPr lang="en-US" altLang="zh-CN">
                <a:latin typeface="Times New Roman" panose="02020603050405020304" pitchFamily="18" charset="0"/>
              </a:rPr>
              <a:t>⑶ </a:t>
            </a:r>
            <a:r>
              <a:rPr lang="zh-CN" altLang="en-US">
                <a:latin typeface="Times New Roman" panose="02020603050405020304" pitchFamily="18" charset="0"/>
              </a:rPr>
              <a:t>如果标记性非终结符</a:t>
            </a:r>
            <a:r>
              <a:rPr lang="en-US" altLang="zh-CN" i="1">
                <a:latin typeface="Times New Roman" panose="02020603050405020304" pitchFamily="18" charset="0"/>
              </a:rPr>
              <a:t>M</a:t>
            </a:r>
            <a:r>
              <a:rPr lang="zh-CN" altLang="en-US">
                <a:latin typeface="Times New Roman" panose="02020603050405020304" pitchFamily="18" charset="0"/>
              </a:rPr>
              <a:t>取代了某个产生式</a:t>
            </a:r>
            <a:r>
              <a:rPr lang="en-US" altLang="zh-CN" i="1">
                <a:latin typeface="Times New Roman" panose="02020603050405020304" pitchFamily="18" charset="0"/>
              </a:rPr>
              <a:t>A</a:t>
            </a:r>
            <a:r>
              <a:rPr lang="en-US" altLang="zh-CN">
                <a:latin typeface="Times New Roman" panose="02020603050405020304" pitchFamily="18" charset="0"/>
              </a:rPr>
              <a:t>→</a:t>
            </a:r>
            <a:r>
              <a:rPr lang="en-US" altLang="zh-CN" i="1">
                <a:latin typeface="Times New Roman" panose="02020603050405020304" pitchFamily="18" charset="0"/>
              </a:rPr>
              <a:t>α</a:t>
            </a:r>
            <a:r>
              <a:rPr lang="en-US" altLang="zh-CN">
                <a:solidFill>
                  <a:srgbClr val="FF0000"/>
                </a:solidFill>
                <a:latin typeface="Times New Roman" panose="02020603050405020304" pitchFamily="18" charset="0"/>
              </a:rPr>
              <a:t>{</a:t>
            </a:r>
            <a:r>
              <a:rPr lang="en-US" altLang="zh-CN" i="1">
                <a:solidFill>
                  <a:srgbClr val="FF0000"/>
                </a:solidFill>
                <a:latin typeface="Times New Roman" panose="02020603050405020304" pitchFamily="18" charset="0"/>
              </a:rPr>
              <a:t>a</a:t>
            </a:r>
            <a:r>
              <a:rPr lang="en-US" altLang="zh-CN">
                <a:solidFill>
                  <a:srgbClr val="FF0000"/>
                </a:solidFill>
                <a:latin typeface="Times New Roman" panose="02020603050405020304" pitchFamily="18" charset="0"/>
              </a:rPr>
              <a:t>}</a:t>
            </a:r>
            <a:r>
              <a:rPr lang="en-US" altLang="zh-CN" i="1">
                <a:latin typeface="Times New Roman" panose="02020603050405020304" pitchFamily="18" charset="0"/>
              </a:rPr>
              <a:t>β</a:t>
            </a:r>
            <a:r>
              <a:rPr lang="zh-CN" altLang="en-US">
                <a:latin typeface="Times New Roman" panose="02020603050405020304" pitchFamily="18" charset="0"/>
              </a:rPr>
              <a:t>中的动作</a:t>
            </a:r>
            <a:r>
              <a:rPr lang="en-US" altLang="zh-CN" i="1">
                <a:latin typeface="Times New Roman" panose="02020603050405020304" pitchFamily="18" charset="0"/>
              </a:rPr>
              <a:t>a</a:t>
            </a:r>
            <a:r>
              <a:rPr lang="zh-CN" altLang="en-US">
                <a:latin typeface="Times New Roman" panose="02020603050405020304" pitchFamily="18" charset="0"/>
              </a:rPr>
              <a:t>，则按如下方式</a:t>
            </a:r>
            <a:r>
              <a:rPr lang="zh-CN" altLang="en-US">
                <a:solidFill>
                  <a:srgbClr val="FF0000"/>
                </a:solidFill>
                <a:latin typeface="Times New Roman" panose="02020603050405020304" pitchFamily="18" charset="0"/>
              </a:rPr>
              <a:t>将</a:t>
            </a:r>
            <a:r>
              <a:rPr lang="en-US" altLang="zh-CN" i="1">
                <a:solidFill>
                  <a:srgbClr val="FF0000"/>
                </a:solidFill>
                <a:latin typeface="Times New Roman" panose="02020603050405020304" pitchFamily="18" charset="0"/>
              </a:rPr>
              <a:t>a</a:t>
            </a:r>
            <a:r>
              <a:rPr lang="zh-CN" altLang="en-US">
                <a:solidFill>
                  <a:srgbClr val="FF0000"/>
                </a:solidFill>
                <a:latin typeface="Times New Roman" panose="02020603050405020304" pitchFamily="18" charset="0"/>
              </a:rPr>
              <a:t>修改为</a:t>
            </a:r>
            <a:r>
              <a:rPr lang="en-US" altLang="zh-CN" i="1">
                <a:solidFill>
                  <a:srgbClr val="FF0000"/>
                </a:solidFill>
                <a:latin typeface="Times New Roman" panose="02020603050405020304" pitchFamily="18" charset="0"/>
              </a:rPr>
              <a:t>a</a:t>
            </a:r>
            <a:r>
              <a:rPr lang="en-US" altLang="zh-CN">
                <a:solidFill>
                  <a:srgbClr val="FF0000"/>
                </a:solidFill>
                <a:latin typeface="Times New Roman" panose="02020603050405020304" pitchFamily="18" charset="0"/>
              </a:rPr>
              <a:t>'</a:t>
            </a:r>
            <a:r>
              <a:rPr lang="zh-CN" altLang="en-US">
                <a:latin typeface="Times New Roman" panose="02020603050405020304" pitchFamily="18" charset="0"/>
              </a:rPr>
              <a:t>，并将动作</a:t>
            </a:r>
            <a:r>
              <a:rPr lang="en-US" altLang="zh-CN">
                <a:latin typeface="Times New Roman" panose="02020603050405020304" pitchFamily="18" charset="0"/>
              </a:rPr>
              <a:t>{</a:t>
            </a:r>
            <a:r>
              <a:rPr lang="en-US" altLang="zh-CN" i="1">
                <a:latin typeface="Times New Roman" panose="02020603050405020304" pitchFamily="18" charset="0"/>
              </a:rPr>
              <a:t>a</a:t>
            </a:r>
            <a:r>
              <a:rPr lang="en-US" altLang="zh-CN">
                <a:latin typeface="Times New Roman" panose="02020603050405020304" pitchFamily="18" charset="0"/>
              </a:rPr>
              <a:t>'}</a:t>
            </a:r>
            <a:r>
              <a:rPr lang="zh-CN" altLang="en-US">
                <a:latin typeface="Times New Roman" panose="02020603050405020304" pitchFamily="18" charset="0"/>
              </a:rPr>
              <a:t>放在产生式</a:t>
            </a:r>
            <a:r>
              <a:rPr lang="en-US" altLang="zh-CN" i="1">
                <a:latin typeface="Times New Roman" panose="02020603050405020304" pitchFamily="18" charset="0"/>
              </a:rPr>
              <a:t>M</a:t>
            </a:r>
            <a:r>
              <a:rPr lang="en-US" altLang="zh-CN">
                <a:latin typeface="Times New Roman" panose="02020603050405020304" pitchFamily="18" charset="0"/>
              </a:rPr>
              <a:t>→</a:t>
            </a:r>
            <a:r>
              <a:rPr lang="en-US" altLang="zh-CN" i="1">
                <a:latin typeface="Times New Roman" panose="02020603050405020304" pitchFamily="18" charset="0"/>
              </a:rPr>
              <a:t>ε</a:t>
            </a:r>
            <a:r>
              <a:rPr lang="zh-CN" altLang="en-US">
                <a:latin typeface="Times New Roman" panose="02020603050405020304" pitchFamily="18" charset="0"/>
              </a:rPr>
              <a:t>的末尾。</a:t>
            </a:r>
          </a:p>
          <a:p>
            <a:pPr eaLnBrk="1" hangingPunct="1">
              <a:lnSpc>
                <a:spcPct val="120000"/>
              </a:lnSpc>
              <a:buFont typeface="Wingdings" panose="05000000000000000000" pitchFamily="2" charset="2"/>
              <a:buNone/>
            </a:pPr>
            <a:r>
              <a:rPr lang="zh-CN" altLang="en-US">
                <a:latin typeface="Times New Roman" panose="02020603050405020304" pitchFamily="18" charset="0"/>
              </a:rPr>
              <a:t>    ①为</a:t>
            </a:r>
            <a:r>
              <a:rPr lang="en-US" altLang="zh-CN" i="1">
                <a:latin typeface="Times New Roman" panose="02020603050405020304" pitchFamily="18" charset="0"/>
              </a:rPr>
              <a:t>M</a:t>
            </a:r>
            <a:r>
              <a:rPr lang="zh-CN" altLang="en-US">
                <a:latin typeface="Times New Roman" panose="02020603050405020304" pitchFamily="18" charset="0"/>
              </a:rPr>
              <a:t>设置</a:t>
            </a:r>
            <a:r>
              <a:rPr lang="zh-CN" altLang="en-US">
                <a:solidFill>
                  <a:srgbClr val="FF0000"/>
                </a:solidFill>
                <a:latin typeface="Times New Roman" panose="02020603050405020304" pitchFamily="18" charset="0"/>
              </a:rPr>
              <a:t>继承属性</a:t>
            </a:r>
            <a:r>
              <a:rPr lang="zh-CN" altLang="en-US">
                <a:latin typeface="Times New Roman" panose="02020603050405020304" pitchFamily="18" charset="0"/>
              </a:rPr>
              <a:t>来复制动作</a:t>
            </a:r>
            <a:r>
              <a:rPr lang="en-US" altLang="zh-CN" i="1">
                <a:latin typeface="Times New Roman" panose="02020603050405020304" pitchFamily="18" charset="0"/>
              </a:rPr>
              <a:t>a</a:t>
            </a:r>
            <a:r>
              <a:rPr lang="zh-CN" altLang="en-US">
                <a:latin typeface="Times New Roman" panose="02020603050405020304" pitchFamily="18" charset="0"/>
              </a:rPr>
              <a:t>所需要的</a:t>
            </a:r>
            <a:r>
              <a:rPr lang="en-US" altLang="zh-CN" i="1">
                <a:solidFill>
                  <a:srgbClr val="FF0000"/>
                </a:solidFill>
                <a:latin typeface="Times New Roman" panose="02020603050405020304" pitchFamily="18" charset="0"/>
              </a:rPr>
              <a:t>A</a:t>
            </a:r>
            <a:r>
              <a:rPr lang="zh-CN" altLang="en-US">
                <a:solidFill>
                  <a:srgbClr val="FF0000"/>
                </a:solidFill>
                <a:latin typeface="Times New Roman" panose="02020603050405020304" pitchFamily="18" charset="0"/>
              </a:rPr>
              <a:t>或</a:t>
            </a:r>
            <a:r>
              <a:rPr lang="en-US" altLang="zh-CN" i="1">
                <a:solidFill>
                  <a:srgbClr val="FF0000"/>
                </a:solidFill>
                <a:latin typeface="Times New Roman" panose="02020603050405020304" pitchFamily="18" charset="0"/>
              </a:rPr>
              <a:t>α</a:t>
            </a:r>
            <a:r>
              <a:rPr lang="zh-CN" altLang="en-US">
                <a:solidFill>
                  <a:srgbClr val="FF0000"/>
                </a:solidFill>
                <a:latin typeface="Times New Roman" panose="02020603050405020304" pitchFamily="18" charset="0"/>
              </a:rPr>
              <a:t>中符号的继承属性</a:t>
            </a:r>
            <a:r>
              <a:rPr lang="zh-CN" altLang="en-US">
                <a:latin typeface="Times New Roman" panose="02020603050405020304" pitchFamily="18" charset="0"/>
              </a:rPr>
              <a:t>；</a:t>
            </a:r>
          </a:p>
          <a:p>
            <a:pPr eaLnBrk="1" hangingPunct="1">
              <a:lnSpc>
                <a:spcPct val="120000"/>
              </a:lnSpc>
              <a:buFont typeface="Wingdings" panose="05000000000000000000" pitchFamily="2" charset="2"/>
              <a:buNone/>
            </a:pPr>
            <a:r>
              <a:rPr lang="zh-CN" altLang="en-US">
                <a:latin typeface="Times New Roman" panose="02020603050405020304" pitchFamily="18" charset="0"/>
              </a:rPr>
              <a:t>	② 以与动作</a:t>
            </a:r>
            <a:r>
              <a:rPr lang="en-US" altLang="zh-CN" i="1">
                <a:latin typeface="Times New Roman" panose="02020603050405020304" pitchFamily="18" charset="0"/>
              </a:rPr>
              <a:t>a</a:t>
            </a:r>
            <a:r>
              <a:rPr lang="zh-CN" altLang="en-US">
                <a:latin typeface="Times New Roman" panose="02020603050405020304" pitchFamily="18" charset="0"/>
              </a:rPr>
              <a:t>相同的方式计算属性，只不过要将这些属性置为</a:t>
            </a:r>
            <a:r>
              <a:rPr lang="en-US" altLang="zh-CN" i="1">
                <a:latin typeface="Times New Roman" panose="02020603050405020304" pitchFamily="18" charset="0"/>
              </a:rPr>
              <a:t>M</a:t>
            </a:r>
            <a:r>
              <a:rPr lang="zh-CN" altLang="en-US">
                <a:latin typeface="Times New Roman" panose="02020603050405020304" pitchFamily="18" charset="0"/>
              </a:rPr>
              <a:t>的</a:t>
            </a:r>
            <a:r>
              <a:rPr lang="zh-CN" altLang="en-US">
                <a:solidFill>
                  <a:srgbClr val="FF0000"/>
                </a:solidFill>
                <a:latin typeface="Times New Roman" panose="02020603050405020304" pitchFamily="18" charset="0"/>
              </a:rPr>
              <a:t>综合属性</a:t>
            </a:r>
            <a:r>
              <a:rPr lang="zh-CN" altLang="en-US">
                <a:latin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91141">
                                            <p:txEl>
                                              <p:pRg st="1" end="1"/>
                                            </p:txEl>
                                          </p:spTgt>
                                        </p:tgtEl>
                                        <p:attrNameLst>
                                          <p:attrName>style.visibility</p:attrName>
                                        </p:attrNameLst>
                                      </p:cBhvr>
                                      <p:to>
                                        <p:strVal val="visible"/>
                                      </p:to>
                                    </p:set>
                                    <p:animEffect transition="in" filter="barn(inVertical)">
                                      <p:cBhvr>
                                        <p:cTn id="7" dur="500"/>
                                        <p:tgtEl>
                                          <p:spTgt spid="9114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91141">
                                            <p:txEl>
                                              <p:pRg st="2" end="2"/>
                                            </p:txEl>
                                          </p:spTgt>
                                        </p:tgtEl>
                                        <p:attrNameLst>
                                          <p:attrName>style.visibility</p:attrName>
                                        </p:attrNameLst>
                                      </p:cBhvr>
                                      <p:to>
                                        <p:strVal val="visible"/>
                                      </p:to>
                                    </p:set>
                                    <p:animEffect transition="in" filter="barn(inVertical)">
                                      <p:cBhvr>
                                        <p:cTn id="12" dur="500"/>
                                        <p:tgtEl>
                                          <p:spTgt spid="9114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55205FEF-011C-42C4-AD23-F13E7ACB15E4}"/>
              </a:ext>
            </a:extLst>
          </p:cNvPr>
          <p:cNvSpPr>
            <a:spLocks noGrp="1"/>
          </p:cNvSpPr>
          <p:nvPr>
            <p:ph type="dt" sz="quarter" idx="10"/>
          </p:nvPr>
        </p:nvSpPr>
        <p:spPr>
          <a:xfrm>
            <a:off x="457200" y="6245225"/>
            <a:ext cx="2133600" cy="476250"/>
          </a:xfrm>
          <a:ln>
            <a:miter lim="800000"/>
            <a:headEnd/>
            <a:tailEnd/>
          </a:ln>
        </p:spPr>
        <p:txBody>
          <a:bodyPr anchor="t"/>
          <a:lstStyle/>
          <a:p>
            <a:pPr>
              <a:defRPr/>
            </a:pPr>
            <a:fld id="{B1B6FC20-B907-41CE-9E14-FFA644C3582D}" type="datetime1">
              <a:rPr lang="zh-CN" altLang="en-US">
                <a:latin typeface="+mn-lt"/>
              </a:rPr>
              <a:pPr>
                <a:defRPr/>
              </a:pPr>
              <a:t>2020/12/14</a:t>
            </a:fld>
            <a:endParaRPr lang="en-US" altLang="zh-CN">
              <a:latin typeface="+mn-lt"/>
            </a:endParaRPr>
          </a:p>
        </p:txBody>
      </p:sp>
      <p:sp>
        <p:nvSpPr>
          <p:cNvPr id="140291" name="灯片编号占位符 5">
            <a:extLst>
              <a:ext uri="{FF2B5EF4-FFF2-40B4-BE49-F238E27FC236}">
                <a16:creationId xmlns:a16="http://schemas.microsoft.com/office/drawing/2014/main" id="{97FDDD8E-8BED-4196-8F96-96851AE94973}"/>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692A5E96-0D0A-428B-A603-65ED0CC18D2F}" type="slidenum">
              <a:rPr lang="en-US" altLang="zh-CN" sz="1400" b="0">
                <a:ea typeface="宋体" panose="02010600030101010101" pitchFamily="2" charset="-122"/>
              </a:rPr>
              <a:pPr>
                <a:spcBef>
                  <a:spcPct val="0"/>
                </a:spcBef>
                <a:buClrTx/>
                <a:buSzTx/>
                <a:buFontTx/>
                <a:buNone/>
              </a:pPr>
              <a:t>105</a:t>
            </a:fld>
            <a:endParaRPr lang="en-US" altLang="zh-CN" sz="1400" b="0">
              <a:ea typeface="宋体" panose="02010600030101010101" pitchFamily="2" charset="-122"/>
            </a:endParaRPr>
          </a:p>
        </p:txBody>
      </p:sp>
      <p:sp>
        <p:nvSpPr>
          <p:cNvPr id="140292" name="Rectangle 2">
            <a:extLst>
              <a:ext uri="{FF2B5EF4-FFF2-40B4-BE49-F238E27FC236}">
                <a16:creationId xmlns:a16="http://schemas.microsoft.com/office/drawing/2014/main" id="{F4FD16B8-A586-43AA-9D66-EEED0A931C24}"/>
              </a:ext>
            </a:extLst>
          </p:cNvPr>
          <p:cNvSpPr>
            <a:spLocks noGrp="1" noChangeArrowheads="1"/>
          </p:cNvSpPr>
          <p:nvPr>
            <p:ph type="title" idx="4294967295"/>
          </p:nvPr>
        </p:nvSpPr>
        <p:spPr>
          <a:xfrm>
            <a:off x="484188" y="269875"/>
            <a:ext cx="8335962" cy="927100"/>
          </a:xfrm>
        </p:spPr>
        <p:txBody>
          <a:bodyPr anchor="ctr"/>
          <a:lstStyle/>
          <a:p>
            <a:pPr eaLnBrk="1" hangingPunct="1"/>
            <a:r>
              <a:rPr lang="en-US" altLang="zh-CN" sz="4000">
                <a:latin typeface="Times New Roman" panose="02020603050405020304" pitchFamily="18" charset="0"/>
              </a:rPr>
              <a:t>6.4.4 L-</a:t>
            </a:r>
            <a:r>
              <a:rPr lang="zh-CN" altLang="en-US" sz="4000">
                <a:latin typeface="Times New Roman" panose="02020603050405020304" pitchFamily="18" charset="0"/>
              </a:rPr>
              <a:t>属性定义的自底向上翻译</a:t>
            </a:r>
            <a:r>
              <a:rPr lang="en-US" altLang="zh-CN" sz="4000">
                <a:latin typeface="Times New Roman" panose="02020603050405020304" pitchFamily="18" charset="0"/>
              </a:rPr>
              <a:t>(</a:t>
            </a:r>
            <a:r>
              <a:rPr lang="zh-CN" altLang="en-US" sz="4000">
                <a:latin typeface="Times New Roman" panose="02020603050405020304" pitchFamily="18" charset="0"/>
              </a:rPr>
              <a:t>续</a:t>
            </a:r>
            <a:r>
              <a:rPr lang="en-US" altLang="zh-CN" sz="4000">
                <a:latin typeface="Times New Roman" panose="02020603050405020304" pitchFamily="18" charset="0"/>
              </a:rPr>
              <a:t>)</a:t>
            </a:r>
          </a:p>
        </p:txBody>
      </p:sp>
      <p:sp>
        <p:nvSpPr>
          <p:cNvPr id="92165" name="Rectangle 3">
            <a:extLst>
              <a:ext uri="{FF2B5EF4-FFF2-40B4-BE49-F238E27FC236}">
                <a16:creationId xmlns:a16="http://schemas.microsoft.com/office/drawing/2014/main" id="{50637904-F5C5-4CD3-8DF1-CAB7E625B768}"/>
              </a:ext>
            </a:extLst>
          </p:cNvPr>
          <p:cNvSpPr>
            <a:spLocks noGrp="1" noChangeArrowheads="1"/>
          </p:cNvSpPr>
          <p:nvPr>
            <p:ph type="body" idx="4294967295"/>
          </p:nvPr>
        </p:nvSpPr>
        <p:spPr>
          <a:xfrm>
            <a:off x="304800" y="1412875"/>
            <a:ext cx="8610600" cy="4824413"/>
          </a:xfrm>
        </p:spPr>
        <p:txBody>
          <a:bodyPr/>
          <a:lstStyle/>
          <a:p>
            <a:pPr eaLnBrk="1" hangingPunct="1">
              <a:lnSpc>
                <a:spcPct val="120000"/>
              </a:lnSpc>
            </a:pPr>
            <a:r>
              <a:rPr lang="zh-CN" altLang="en-US">
                <a:latin typeface="Times New Roman" panose="02020603050405020304" pitchFamily="18" charset="0"/>
              </a:rPr>
              <a:t>与</a:t>
            </a:r>
            <a:r>
              <a:rPr lang="en-US" altLang="zh-CN" i="1">
                <a:latin typeface="Times New Roman" panose="02020603050405020304" pitchFamily="18" charset="0"/>
              </a:rPr>
              <a:t>M</a:t>
            </a:r>
            <a:r>
              <a:rPr lang="en-US" altLang="zh-CN">
                <a:latin typeface="Times New Roman" panose="02020603050405020304" pitchFamily="18" charset="0"/>
              </a:rPr>
              <a:t>→</a:t>
            </a:r>
            <a:r>
              <a:rPr lang="en-US" altLang="zh-CN" i="1">
                <a:latin typeface="Times New Roman" panose="02020603050405020304" pitchFamily="18" charset="0"/>
              </a:rPr>
              <a:t>ε</a:t>
            </a:r>
            <a:r>
              <a:rPr lang="zh-CN" altLang="en-US">
                <a:latin typeface="Times New Roman" panose="02020603050405020304" pitchFamily="18" charset="0"/>
              </a:rPr>
              <a:t>相关联的语义动作可能需要用到</a:t>
            </a:r>
            <a:r>
              <a:rPr lang="zh-CN" altLang="en-US">
                <a:solidFill>
                  <a:srgbClr val="FF0000"/>
                </a:solidFill>
                <a:latin typeface="Times New Roman" panose="02020603050405020304" pitchFamily="18" charset="0"/>
              </a:rPr>
              <a:t>没出现在该产生式中的文法符号的属性</a:t>
            </a:r>
            <a:r>
              <a:rPr lang="zh-CN" altLang="en-US">
                <a:latin typeface="Times New Roman" panose="02020603050405020304" pitchFamily="18" charset="0"/>
              </a:rPr>
              <a:t>。</a:t>
            </a:r>
            <a:endParaRPr lang="en-US" altLang="zh-CN">
              <a:latin typeface="Times New Roman" panose="02020603050405020304" pitchFamily="18" charset="0"/>
            </a:endParaRPr>
          </a:p>
          <a:p>
            <a:pPr eaLnBrk="1" hangingPunct="1">
              <a:lnSpc>
                <a:spcPct val="120000"/>
              </a:lnSpc>
            </a:pPr>
            <a:r>
              <a:rPr lang="zh-CN" altLang="en-US">
                <a:latin typeface="Times New Roman" panose="02020603050405020304" pitchFamily="18" charset="0"/>
              </a:rPr>
              <a:t>由于要在</a:t>
            </a:r>
            <a:r>
              <a:rPr lang="en-US" altLang="zh-CN" i="1">
                <a:latin typeface="Times New Roman" panose="02020603050405020304" pitchFamily="18" charset="0"/>
              </a:rPr>
              <a:t>LR</a:t>
            </a:r>
            <a:r>
              <a:rPr lang="zh-CN" altLang="en-US">
                <a:latin typeface="Times New Roman" panose="02020603050405020304" pitchFamily="18" charset="0"/>
              </a:rPr>
              <a:t>分析栈中实现所有的语义动作，所以在分析栈中</a:t>
            </a:r>
            <a:r>
              <a:rPr lang="en-US" altLang="zh-CN" i="1">
                <a:solidFill>
                  <a:srgbClr val="FF0000"/>
                </a:solidFill>
                <a:latin typeface="Times New Roman" panose="02020603050405020304" pitchFamily="18" charset="0"/>
              </a:rPr>
              <a:t>M</a:t>
            </a:r>
            <a:r>
              <a:rPr lang="zh-CN" altLang="en-US">
                <a:solidFill>
                  <a:srgbClr val="FF0000"/>
                </a:solidFill>
                <a:latin typeface="Times New Roman" panose="02020603050405020304" pitchFamily="18" charset="0"/>
              </a:rPr>
              <a:t>下面的某个已知位置</a:t>
            </a:r>
            <a:r>
              <a:rPr lang="zh-CN" altLang="en-US">
                <a:latin typeface="Times New Roman" panose="02020603050405020304" pitchFamily="18" charset="0"/>
              </a:rPr>
              <a:t>总能找到所需的属性。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92165">
                                            <p:txEl>
                                              <p:pRg st="0" end="0"/>
                                            </p:txEl>
                                          </p:spTgt>
                                        </p:tgtEl>
                                        <p:attrNameLst>
                                          <p:attrName>style.visibility</p:attrName>
                                        </p:attrNameLst>
                                      </p:cBhvr>
                                      <p:to>
                                        <p:strVal val="visible"/>
                                      </p:to>
                                    </p:set>
                                    <p:animEffect transition="in" filter="barn(inVertical)">
                                      <p:cBhvr>
                                        <p:cTn id="7" dur="500"/>
                                        <p:tgtEl>
                                          <p:spTgt spid="9216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92165">
                                            <p:txEl>
                                              <p:pRg st="1" end="1"/>
                                            </p:txEl>
                                          </p:spTgt>
                                        </p:tgtEl>
                                        <p:attrNameLst>
                                          <p:attrName>style.visibility</p:attrName>
                                        </p:attrNameLst>
                                      </p:cBhvr>
                                      <p:to>
                                        <p:strVal val="visible"/>
                                      </p:to>
                                    </p:set>
                                    <p:animEffect transition="in" filter="barn(inVertical)">
                                      <p:cBhvr>
                                        <p:cTn id="12" dur="500"/>
                                        <p:tgtEl>
                                          <p:spTgt spid="9216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80059C72-9809-41F1-9896-0A3EFBEF0E56}"/>
              </a:ext>
            </a:extLst>
          </p:cNvPr>
          <p:cNvSpPr>
            <a:spLocks noGrp="1"/>
          </p:cNvSpPr>
          <p:nvPr>
            <p:ph type="dt" sz="quarter" idx="10"/>
          </p:nvPr>
        </p:nvSpPr>
        <p:spPr>
          <a:xfrm>
            <a:off x="457200" y="6245225"/>
            <a:ext cx="2133600" cy="476250"/>
          </a:xfrm>
          <a:ln>
            <a:miter lim="800000"/>
            <a:headEnd/>
            <a:tailEnd/>
          </a:ln>
        </p:spPr>
        <p:txBody>
          <a:bodyPr anchor="t"/>
          <a:lstStyle/>
          <a:p>
            <a:pPr>
              <a:defRPr/>
            </a:pPr>
            <a:fld id="{B1B6FC20-B907-41CE-9E14-FFA644C3582D}" type="datetime1">
              <a:rPr lang="zh-CN" altLang="en-US">
                <a:latin typeface="+mn-lt"/>
              </a:rPr>
              <a:pPr>
                <a:defRPr/>
              </a:pPr>
              <a:t>2020/12/14</a:t>
            </a:fld>
            <a:endParaRPr lang="en-US" altLang="zh-CN">
              <a:latin typeface="+mn-lt"/>
            </a:endParaRPr>
          </a:p>
        </p:txBody>
      </p:sp>
      <p:sp>
        <p:nvSpPr>
          <p:cNvPr id="142339" name="灯片编号占位符 5">
            <a:extLst>
              <a:ext uri="{FF2B5EF4-FFF2-40B4-BE49-F238E27FC236}">
                <a16:creationId xmlns:a16="http://schemas.microsoft.com/office/drawing/2014/main" id="{807B6060-7A30-4BAD-AEA1-77147D7A4B92}"/>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6E24E21D-F8A7-4D3A-954E-4DE80EBC817B}" type="slidenum">
              <a:rPr lang="en-US" altLang="zh-CN" sz="1400" b="0">
                <a:ea typeface="宋体" panose="02010600030101010101" pitchFamily="2" charset="-122"/>
              </a:rPr>
              <a:pPr>
                <a:spcBef>
                  <a:spcPct val="0"/>
                </a:spcBef>
                <a:buClrTx/>
                <a:buSzTx/>
                <a:buFontTx/>
                <a:buNone/>
              </a:pPr>
              <a:t>106</a:t>
            </a:fld>
            <a:endParaRPr lang="en-US" altLang="zh-CN" sz="1400" b="0">
              <a:ea typeface="宋体" panose="02010600030101010101" pitchFamily="2" charset="-122"/>
            </a:endParaRPr>
          </a:p>
        </p:txBody>
      </p:sp>
      <p:sp>
        <p:nvSpPr>
          <p:cNvPr id="142340" name="Rectangle 2">
            <a:extLst>
              <a:ext uri="{FF2B5EF4-FFF2-40B4-BE49-F238E27FC236}">
                <a16:creationId xmlns:a16="http://schemas.microsoft.com/office/drawing/2014/main" id="{D8BF02FA-22FF-4D62-9BA6-12F8D5ED8BA3}"/>
              </a:ext>
            </a:extLst>
          </p:cNvPr>
          <p:cNvSpPr>
            <a:spLocks noGrp="1" noChangeArrowheads="1"/>
          </p:cNvSpPr>
          <p:nvPr>
            <p:ph type="title" idx="4294967295"/>
          </p:nvPr>
        </p:nvSpPr>
        <p:spPr>
          <a:xfrm>
            <a:off x="484188" y="269875"/>
            <a:ext cx="8335962" cy="927100"/>
          </a:xfrm>
        </p:spPr>
        <p:txBody>
          <a:bodyPr anchor="ctr"/>
          <a:lstStyle/>
          <a:p>
            <a:pPr eaLnBrk="1" hangingPunct="1"/>
            <a:r>
              <a:rPr lang="en-US" altLang="zh-CN" sz="4000">
                <a:latin typeface="Times New Roman" panose="02020603050405020304" pitchFamily="18" charset="0"/>
              </a:rPr>
              <a:t>6.4.4 L-</a:t>
            </a:r>
            <a:r>
              <a:rPr lang="zh-CN" altLang="en-US" sz="4000">
                <a:latin typeface="Times New Roman" panose="02020603050405020304" pitchFamily="18" charset="0"/>
              </a:rPr>
              <a:t>属性定义的自底向上翻译</a:t>
            </a:r>
            <a:r>
              <a:rPr lang="en-US" altLang="zh-CN" sz="4000">
                <a:latin typeface="Times New Roman" panose="02020603050405020304" pitchFamily="18" charset="0"/>
              </a:rPr>
              <a:t>(</a:t>
            </a:r>
            <a:r>
              <a:rPr lang="zh-CN" altLang="en-US" sz="4000">
                <a:latin typeface="Times New Roman" panose="02020603050405020304" pitchFamily="18" charset="0"/>
              </a:rPr>
              <a:t>续</a:t>
            </a:r>
            <a:r>
              <a:rPr lang="en-US" altLang="zh-CN" sz="4000">
                <a:latin typeface="Times New Roman" panose="02020603050405020304" pitchFamily="18" charset="0"/>
              </a:rPr>
              <a:t>)</a:t>
            </a:r>
          </a:p>
        </p:txBody>
      </p:sp>
      <p:sp>
        <p:nvSpPr>
          <p:cNvPr id="92165" name="Rectangle 3">
            <a:extLst>
              <a:ext uri="{FF2B5EF4-FFF2-40B4-BE49-F238E27FC236}">
                <a16:creationId xmlns:a16="http://schemas.microsoft.com/office/drawing/2014/main" id="{C7D9BB9D-5F23-4539-AB14-2F0D5EB0D14A}"/>
              </a:ext>
            </a:extLst>
          </p:cNvPr>
          <p:cNvSpPr>
            <a:spLocks noGrp="1" noChangeArrowheads="1"/>
          </p:cNvSpPr>
          <p:nvPr>
            <p:ph type="body" idx="4294967295"/>
          </p:nvPr>
        </p:nvSpPr>
        <p:spPr>
          <a:xfrm>
            <a:off x="304800" y="1412875"/>
            <a:ext cx="8610600" cy="4824413"/>
          </a:xfrm>
        </p:spPr>
        <p:txBody>
          <a:bodyPr/>
          <a:lstStyle/>
          <a:p>
            <a:pPr eaLnBrk="1" hangingPunct="1">
              <a:lnSpc>
                <a:spcPct val="120000"/>
              </a:lnSpc>
            </a:pPr>
            <a:r>
              <a:rPr lang="zh-CN" altLang="en-US">
                <a:latin typeface="Times New Roman" panose="02020603050405020304" pitchFamily="18" charset="0"/>
              </a:rPr>
              <a:t>例如，给定形如</a:t>
            </a:r>
            <a:r>
              <a:rPr lang="en-US" altLang="zh-CN" i="1">
                <a:latin typeface="Times New Roman" panose="02020603050405020304" pitchFamily="18" charset="0"/>
              </a:rPr>
              <a:t>A</a:t>
            </a:r>
            <a:r>
              <a:rPr lang="en-US" altLang="zh-CN">
                <a:latin typeface="Times New Roman" panose="02020603050405020304" pitchFamily="18" charset="0"/>
              </a:rPr>
              <a:t>→</a:t>
            </a:r>
            <a:r>
              <a:rPr lang="en-US" altLang="zh-CN" i="1">
                <a:latin typeface="Times New Roman" panose="02020603050405020304" pitchFamily="18" charset="0"/>
              </a:rPr>
              <a:t>BC</a:t>
            </a:r>
            <a:r>
              <a:rPr lang="zh-CN" altLang="en-US">
                <a:latin typeface="Times New Roman" panose="02020603050405020304" pitchFamily="18" charset="0"/>
              </a:rPr>
              <a:t>的产生式，</a:t>
            </a:r>
            <a:r>
              <a:rPr lang="en-US" altLang="zh-CN" i="1">
                <a:latin typeface="Times New Roman" panose="02020603050405020304" pitchFamily="18" charset="0"/>
              </a:rPr>
              <a:t>B</a:t>
            </a:r>
            <a:r>
              <a:rPr lang="zh-CN" altLang="en-US">
                <a:latin typeface="Times New Roman" panose="02020603050405020304" pitchFamily="18" charset="0"/>
              </a:rPr>
              <a:t>的继承属性</a:t>
            </a:r>
            <a:r>
              <a:rPr lang="en-US" altLang="zh-CN" i="1">
                <a:latin typeface="Times New Roman" panose="02020603050405020304" pitchFamily="18" charset="0"/>
              </a:rPr>
              <a:t>B</a:t>
            </a:r>
            <a:r>
              <a:rPr lang="en-US" altLang="zh-CN">
                <a:latin typeface="Times New Roman" panose="02020603050405020304" pitchFamily="18" charset="0"/>
              </a:rPr>
              <a:t>.</a:t>
            </a:r>
            <a:r>
              <a:rPr lang="en-US" altLang="zh-CN" i="1">
                <a:latin typeface="Times New Roman" panose="02020603050405020304" pitchFamily="18" charset="0"/>
              </a:rPr>
              <a:t>inh</a:t>
            </a:r>
            <a:r>
              <a:rPr lang="zh-CN" altLang="en-US">
                <a:latin typeface="Times New Roman" panose="02020603050405020304" pitchFamily="18" charset="0"/>
              </a:rPr>
              <a:t>是从</a:t>
            </a:r>
            <a:r>
              <a:rPr lang="en-US" altLang="zh-CN" i="1">
                <a:latin typeface="Times New Roman" panose="02020603050405020304" pitchFamily="18" charset="0"/>
              </a:rPr>
              <a:t>A</a:t>
            </a:r>
            <a:r>
              <a:rPr lang="zh-CN" altLang="en-US">
                <a:latin typeface="Times New Roman" panose="02020603050405020304" pitchFamily="18" charset="0"/>
              </a:rPr>
              <a:t>的继承属性</a:t>
            </a:r>
            <a:r>
              <a:rPr lang="en-US" altLang="zh-CN" i="1">
                <a:latin typeface="Times New Roman" panose="02020603050405020304" pitchFamily="18" charset="0"/>
              </a:rPr>
              <a:t>A</a:t>
            </a:r>
            <a:r>
              <a:rPr lang="en-US" altLang="zh-CN">
                <a:latin typeface="Times New Roman" panose="02020603050405020304" pitchFamily="18" charset="0"/>
              </a:rPr>
              <a:t>.</a:t>
            </a:r>
            <a:r>
              <a:rPr lang="en-US" altLang="zh-CN" i="1">
                <a:latin typeface="Times New Roman" panose="02020603050405020304" pitchFamily="18" charset="0"/>
              </a:rPr>
              <a:t>inh</a:t>
            </a:r>
            <a:r>
              <a:rPr lang="zh-CN" altLang="en-US">
                <a:latin typeface="Times New Roman" panose="02020603050405020304" pitchFamily="18" charset="0"/>
              </a:rPr>
              <a:t>按照公式</a:t>
            </a:r>
            <a:r>
              <a:rPr lang="en-US" altLang="zh-CN" i="1">
                <a:latin typeface="Times New Roman" panose="02020603050405020304" pitchFamily="18" charset="0"/>
              </a:rPr>
              <a:t>B</a:t>
            </a:r>
            <a:r>
              <a:rPr lang="en-US" altLang="zh-CN">
                <a:latin typeface="Times New Roman" panose="02020603050405020304" pitchFamily="18" charset="0"/>
              </a:rPr>
              <a:t>.</a:t>
            </a:r>
            <a:r>
              <a:rPr lang="en-US" altLang="zh-CN" i="1">
                <a:latin typeface="Times New Roman" panose="02020603050405020304" pitchFamily="18" charset="0"/>
              </a:rPr>
              <a:t>inh </a:t>
            </a:r>
            <a:r>
              <a:rPr lang="en-US" altLang="zh-CN">
                <a:latin typeface="Times New Roman" panose="02020603050405020304" pitchFamily="18" charset="0"/>
              </a:rPr>
              <a:t>:= </a:t>
            </a:r>
            <a:r>
              <a:rPr lang="en-US" altLang="zh-CN" i="1">
                <a:latin typeface="Times New Roman" panose="02020603050405020304" pitchFamily="18" charset="0"/>
              </a:rPr>
              <a:t>f</a:t>
            </a:r>
            <a:r>
              <a:rPr lang="en-US" altLang="zh-CN">
                <a:latin typeface="Times New Roman" panose="02020603050405020304" pitchFamily="18" charset="0"/>
              </a:rPr>
              <a:t>(</a:t>
            </a:r>
            <a:r>
              <a:rPr lang="en-US" altLang="zh-CN" i="1">
                <a:latin typeface="Times New Roman" panose="02020603050405020304" pitchFamily="18" charset="0"/>
              </a:rPr>
              <a:t>A</a:t>
            </a:r>
            <a:r>
              <a:rPr lang="en-US" altLang="zh-CN">
                <a:latin typeface="Times New Roman" panose="02020603050405020304" pitchFamily="18" charset="0"/>
              </a:rPr>
              <a:t>.</a:t>
            </a:r>
            <a:r>
              <a:rPr lang="en-US" altLang="zh-CN" i="1">
                <a:latin typeface="Times New Roman" panose="02020603050405020304" pitchFamily="18" charset="0"/>
              </a:rPr>
              <a:t>inh</a:t>
            </a:r>
            <a:r>
              <a:rPr lang="en-US" altLang="zh-CN">
                <a:latin typeface="Times New Roman" panose="02020603050405020304" pitchFamily="18" charset="0"/>
              </a:rPr>
              <a:t>)</a:t>
            </a:r>
            <a:r>
              <a:rPr lang="zh-CN" altLang="en-US">
                <a:latin typeface="Times New Roman" panose="02020603050405020304" pitchFamily="18" charset="0"/>
              </a:rPr>
              <a:t>来计算的，亦即翻译模式可能包含如下片断：</a:t>
            </a:r>
            <a:endParaRPr lang="zh-CN" altLang="en-US" i="1">
              <a:latin typeface="Times New Roman" panose="02020603050405020304" pitchFamily="18" charset="0"/>
            </a:endParaRPr>
          </a:p>
          <a:p>
            <a:pPr eaLnBrk="1" hangingPunct="1">
              <a:lnSpc>
                <a:spcPct val="120000"/>
              </a:lnSpc>
              <a:buFont typeface="Wingdings" panose="05000000000000000000" pitchFamily="2" charset="2"/>
              <a:buNone/>
            </a:pPr>
            <a:r>
              <a:rPr lang="zh-CN" altLang="en-US" i="1">
                <a:latin typeface="Times New Roman" panose="02020603050405020304" pitchFamily="18" charset="0"/>
              </a:rPr>
              <a:t>         </a:t>
            </a:r>
            <a:r>
              <a:rPr lang="en-US" altLang="zh-CN" i="1">
                <a:latin typeface="Times New Roman" panose="02020603050405020304" pitchFamily="18" charset="0"/>
              </a:rPr>
              <a:t>A</a:t>
            </a:r>
            <a:r>
              <a:rPr lang="en-US" altLang="zh-CN">
                <a:latin typeface="Times New Roman" panose="02020603050405020304" pitchFamily="18" charset="0"/>
              </a:rPr>
              <a:t>→{</a:t>
            </a:r>
            <a:r>
              <a:rPr lang="en-US" altLang="zh-CN" i="1">
                <a:latin typeface="Times New Roman" panose="02020603050405020304" pitchFamily="18" charset="0"/>
              </a:rPr>
              <a:t>B</a:t>
            </a:r>
            <a:r>
              <a:rPr lang="en-US" altLang="zh-CN">
                <a:latin typeface="Times New Roman" panose="02020603050405020304" pitchFamily="18" charset="0"/>
              </a:rPr>
              <a:t>.</a:t>
            </a:r>
            <a:r>
              <a:rPr lang="en-US" altLang="zh-CN" i="1">
                <a:latin typeface="Times New Roman" panose="02020603050405020304" pitchFamily="18" charset="0"/>
              </a:rPr>
              <a:t>inh</a:t>
            </a:r>
            <a:r>
              <a:rPr lang="en-US" altLang="zh-CN">
                <a:latin typeface="Times New Roman" panose="02020603050405020304" pitchFamily="18" charset="0"/>
              </a:rPr>
              <a:t> := </a:t>
            </a:r>
            <a:r>
              <a:rPr lang="en-US" altLang="zh-CN" i="1">
                <a:latin typeface="Times New Roman" panose="02020603050405020304" pitchFamily="18" charset="0"/>
              </a:rPr>
              <a:t>f</a:t>
            </a:r>
            <a:r>
              <a:rPr lang="en-US" altLang="zh-CN">
                <a:latin typeface="Times New Roman" panose="02020603050405020304" pitchFamily="18" charset="0"/>
              </a:rPr>
              <a:t>(</a:t>
            </a:r>
            <a:r>
              <a:rPr lang="en-US" altLang="zh-CN" i="1">
                <a:latin typeface="Times New Roman" panose="02020603050405020304" pitchFamily="18" charset="0"/>
              </a:rPr>
              <a:t>A</a:t>
            </a:r>
            <a:r>
              <a:rPr lang="en-US" altLang="zh-CN">
                <a:latin typeface="Times New Roman" panose="02020603050405020304" pitchFamily="18" charset="0"/>
              </a:rPr>
              <a:t>.</a:t>
            </a:r>
            <a:r>
              <a:rPr lang="en-US" altLang="zh-CN" i="1">
                <a:latin typeface="Times New Roman" panose="02020603050405020304" pitchFamily="18" charset="0"/>
              </a:rPr>
              <a:t>inh</a:t>
            </a:r>
            <a:r>
              <a:rPr lang="en-US" altLang="zh-CN">
                <a:latin typeface="Times New Roman" panose="02020603050405020304" pitchFamily="18" charset="0"/>
              </a:rPr>
              <a:t>);}</a:t>
            </a:r>
            <a:r>
              <a:rPr lang="en-US" altLang="zh-CN" i="1">
                <a:latin typeface="Times New Roman" panose="02020603050405020304" pitchFamily="18" charset="0"/>
              </a:rPr>
              <a:t>BC</a:t>
            </a:r>
            <a:endParaRPr lang="en-US" altLang="zh-CN">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92165">
                                            <p:txEl>
                                              <p:pRg st="0" end="0"/>
                                            </p:txEl>
                                          </p:spTgt>
                                        </p:tgtEl>
                                        <p:attrNameLst>
                                          <p:attrName>style.visibility</p:attrName>
                                        </p:attrNameLst>
                                      </p:cBhvr>
                                      <p:to>
                                        <p:strVal val="visible"/>
                                      </p:to>
                                    </p:set>
                                    <p:animEffect transition="in" filter="barn(inVertical)">
                                      <p:cBhvr>
                                        <p:cTn id="7" dur="500"/>
                                        <p:tgtEl>
                                          <p:spTgt spid="92165">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92165">
                                            <p:txEl>
                                              <p:pRg st="1" end="1"/>
                                            </p:txEl>
                                          </p:spTgt>
                                        </p:tgtEl>
                                        <p:attrNameLst>
                                          <p:attrName>style.visibility</p:attrName>
                                        </p:attrNameLst>
                                      </p:cBhvr>
                                      <p:to>
                                        <p:strVal val="visible"/>
                                      </p:to>
                                    </p:set>
                                    <p:animEffect transition="in" filter="barn(inVertical)">
                                      <p:cBhvr>
                                        <p:cTn id="10" dur="500"/>
                                        <p:tgtEl>
                                          <p:spTgt spid="9216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EECC5085-D584-48A3-8FDA-F99A29648D0F}"/>
              </a:ext>
            </a:extLst>
          </p:cNvPr>
          <p:cNvSpPr>
            <a:spLocks noGrp="1"/>
          </p:cNvSpPr>
          <p:nvPr>
            <p:ph type="dt" sz="quarter" idx="10"/>
          </p:nvPr>
        </p:nvSpPr>
        <p:spPr>
          <a:xfrm>
            <a:off x="457200" y="6245225"/>
            <a:ext cx="2133600" cy="476250"/>
          </a:xfrm>
          <a:ln>
            <a:miter lim="800000"/>
            <a:headEnd/>
            <a:tailEnd/>
          </a:ln>
        </p:spPr>
        <p:txBody>
          <a:bodyPr anchor="t"/>
          <a:lstStyle/>
          <a:p>
            <a:pPr>
              <a:defRPr/>
            </a:pPr>
            <a:fld id="{8C73B45F-C013-486B-9A9E-51D8C6210931}" type="datetime1">
              <a:rPr lang="zh-CN" altLang="en-US">
                <a:latin typeface="+mn-lt"/>
              </a:rPr>
              <a:pPr>
                <a:defRPr/>
              </a:pPr>
              <a:t>2020/12/14</a:t>
            </a:fld>
            <a:endParaRPr lang="en-US" altLang="zh-CN">
              <a:latin typeface="+mn-lt"/>
            </a:endParaRPr>
          </a:p>
        </p:txBody>
      </p:sp>
      <p:sp>
        <p:nvSpPr>
          <p:cNvPr id="144387" name="灯片编号占位符 5">
            <a:extLst>
              <a:ext uri="{FF2B5EF4-FFF2-40B4-BE49-F238E27FC236}">
                <a16:creationId xmlns:a16="http://schemas.microsoft.com/office/drawing/2014/main" id="{BDAEAC90-EB4A-4F79-8C0C-7D2D26F383DF}"/>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091223A9-4F33-471B-A32C-797759D3AE98}" type="slidenum">
              <a:rPr lang="en-US" altLang="zh-CN" sz="1400" b="0">
                <a:ea typeface="宋体" panose="02010600030101010101" pitchFamily="2" charset="-122"/>
              </a:rPr>
              <a:pPr>
                <a:spcBef>
                  <a:spcPct val="0"/>
                </a:spcBef>
                <a:buClrTx/>
                <a:buSzTx/>
                <a:buFontTx/>
                <a:buNone/>
              </a:pPr>
              <a:t>107</a:t>
            </a:fld>
            <a:endParaRPr lang="en-US" altLang="zh-CN" sz="1400" b="0">
              <a:ea typeface="宋体" panose="02010600030101010101" pitchFamily="2" charset="-122"/>
            </a:endParaRPr>
          </a:p>
        </p:txBody>
      </p:sp>
      <p:sp>
        <p:nvSpPr>
          <p:cNvPr id="144388" name="Rectangle 2">
            <a:extLst>
              <a:ext uri="{FF2B5EF4-FFF2-40B4-BE49-F238E27FC236}">
                <a16:creationId xmlns:a16="http://schemas.microsoft.com/office/drawing/2014/main" id="{DBF22875-CE57-48EC-B328-0FC448DF0422}"/>
              </a:ext>
            </a:extLst>
          </p:cNvPr>
          <p:cNvSpPr>
            <a:spLocks noGrp="1" noChangeArrowheads="1"/>
          </p:cNvSpPr>
          <p:nvPr>
            <p:ph type="title" idx="4294967295"/>
          </p:nvPr>
        </p:nvSpPr>
        <p:spPr>
          <a:xfrm>
            <a:off x="484188" y="269875"/>
            <a:ext cx="8335962" cy="927100"/>
          </a:xfrm>
        </p:spPr>
        <p:txBody>
          <a:bodyPr anchor="ctr"/>
          <a:lstStyle/>
          <a:p>
            <a:pPr eaLnBrk="1" hangingPunct="1"/>
            <a:r>
              <a:rPr lang="en-US" altLang="zh-CN" sz="4000">
                <a:latin typeface="Times New Roman" panose="02020603050405020304" pitchFamily="18" charset="0"/>
              </a:rPr>
              <a:t>6.4.4 L-</a:t>
            </a:r>
            <a:r>
              <a:rPr lang="zh-CN" altLang="en-US" sz="4000">
                <a:latin typeface="Times New Roman" panose="02020603050405020304" pitchFamily="18" charset="0"/>
              </a:rPr>
              <a:t>属性定义的自底向上翻译</a:t>
            </a:r>
            <a:r>
              <a:rPr lang="en-US" altLang="zh-CN" sz="4000">
                <a:latin typeface="Times New Roman" panose="02020603050405020304" pitchFamily="18" charset="0"/>
              </a:rPr>
              <a:t>(</a:t>
            </a:r>
            <a:r>
              <a:rPr lang="zh-CN" altLang="en-US" sz="4000">
                <a:latin typeface="Times New Roman" panose="02020603050405020304" pitchFamily="18" charset="0"/>
              </a:rPr>
              <a:t>续</a:t>
            </a:r>
            <a:r>
              <a:rPr lang="en-US" altLang="zh-CN" sz="4000">
                <a:latin typeface="Times New Roman" panose="02020603050405020304" pitchFamily="18" charset="0"/>
              </a:rPr>
              <a:t>)</a:t>
            </a:r>
          </a:p>
        </p:txBody>
      </p:sp>
      <p:sp>
        <p:nvSpPr>
          <p:cNvPr id="144389" name="Rectangle 3">
            <a:extLst>
              <a:ext uri="{FF2B5EF4-FFF2-40B4-BE49-F238E27FC236}">
                <a16:creationId xmlns:a16="http://schemas.microsoft.com/office/drawing/2014/main" id="{6C72DFF8-7380-4657-9295-7B822E90355E}"/>
              </a:ext>
            </a:extLst>
          </p:cNvPr>
          <p:cNvSpPr>
            <a:spLocks noGrp="1" noChangeArrowheads="1"/>
          </p:cNvSpPr>
          <p:nvPr>
            <p:ph type="body" idx="4294967295"/>
          </p:nvPr>
        </p:nvSpPr>
        <p:spPr>
          <a:xfrm>
            <a:off x="304800" y="1457325"/>
            <a:ext cx="8610600" cy="4564063"/>
          </a:xfrm>
        </p:spPr>
        <p:txBody>
          <a:bodyPr/>
          <a:lstStyle/>
          <a:p>
            <a:pPr eaLnBrk="1" hangingPunct="1">
              <a:lnSpc>
                <a:spcPct val="120000"/>
              </a:lnSpc>
            </a:pPr>
            <a:r>
              <a:rPr lang="zh-CN" altLang="en-US" sz="3100">
                <a:latin typeface="Times New Roman" panose="02020603050405020304" pitchFamily="18" charset="0"/>
              </a:rPr>
              <a:t>根据上面的论述，为了在自底向上的分析过程中计算</a:t>
            </a:r>
            <a:r>
              <a:rPr lang="en-US" altLang="zh-CN" sz="3100" i="1">
                <a:latin typeface="Times New Roman" panose="02020603050405020304" pitchFamily="18" charset="0"/>
              </a:rPr>
              <a:t>B</a:t>
            </a:r>
            <a:r>
              <a:rPr lang="en-US" altLang="zh-CN" sz="3100">
                <a:latin typeface="Times New Roman" panose="02020603050405020304" pitchFamily="18" charset="0"/>
              </a:rPr>
              <a:t>.</a:t>
            </a:r>
            <a:r>
              <a:rPr lang="en-US" altLang="zh-CN" sz="3100" i="1">
                <a:latin typeface="Times New Roman" panose="02020603050405020304" pitchFamily="18" charset="0"/>
              </a:rPr>
              <a:t>inh </a:t>
            </a:r>
            <a:r>
              <a:rPr lang="en-US" altLang="zh-CN" sz="3100">
                <a:latin typeface="Times New Roman" panose="02020603050405020304" pitchFamily="18" charset="0"/>
              </a:rPr>
              <a:t>:= </a:t>
            </a:r>
            <a:r>
              <a:rPr lang="en-US" altLang="zh-CN" sz="3100" i="1">
                <a:latin typeface="Times New Roman" panose="02020603050405020304" pitchFamily="18" charset="0"/>
              </a:rPr>
              <a:t>f</a:t>
            </a:r>
            <a:r>
              <a:rPr lang="en-US" altLang="zh-CN" sz="3100">
                <a:latin typeface="Times New Roman" panose="02020603050405020304" pitchFamily="18" charset="0"/>
              </a:rPr>
              <a:t>(</a:t>
            </a:r>
            <a:r>
              <a:rPr lang="en-US" altLang="zh-CN" sz="3100" i="1">
                <a:latin typeface="Times New Roman" panose="02020603050405020304" pitchFamily="18" charset="0"/>
              </a:rPr>
              <a:t>A</a:t>
            </a:r>
            <a:r>
              <a:rPr lang="en-US" altLang="zh-CN" sz="3100">
                <a:latin typeface="Times New Roman" panose="02020603050405020304" pitchFamily="18" charset="0"/>
              </a:rPr>
              <a:t>.</a:t>
            </a:r>
            <a:r>
              <a:rPr lang="en-US" altLang="zh-CN" sz="3100" i="1">
                <a:latin typeface="Times New Roman" panose="02020603050405020304" pitchFamily="18" charset="0"/>
              </a:rPr>
              <a:t>inh</a:t>
            </a:r>
            <a:r>
              <a:rPr lang="en-US" altLang="zh-CN" sz="3100">
                <a:latin typeface="Times New Roman" panose="02020603050405020304" pitchFamily="18" charset="0"/>
              </a:rPr>
              <a:t>)</a:t>
            </a:r>
            <a:r>
              <a:rPr lang="zh-CN" altLang="en-US" sz="3100">
                <a:latin typeface="Times New Roman" panose="02020603050405020304" pitchFamily="18" charset="0"/>
              </a:rPr>
              <a:t>，需要引入一个标记性非终结符</a:t>
            </a:r>
            <a:r>
              <a:rPr lang="en-US" altLang="zh-CN" sz="3100" i="1">
                <a:latin typeface="Times New Roman" panose="02020603050405020304" pitchFamily="18" charset="0"/>
              </a:rPr>
              <a:t>M</a:t>
            </a:r>
            <a:r>
              <a:rPr lang="zh-CN" altLang="en-US" sz="3100">
                <a:latin typeface="Times New Roman" panose="02020603050405020304" pitchFamily="18" charset="0"/>
              </a:rPr>
              <a:t>，并为其设置一个继承属性</a:t>
            </a:r>
            <a:r>
              <a:rPr lang="en-US" altLang="zh-CN" sz="3100" i="1">
                <a:latin typeface="Times New Roman" panose="02020603050405020304" pitchFamily="18" charset="0"/>
              </a:rPr>
              <a:t>M</a:t>
            </a:r>
            <a:r>
              <a:rPr lang="en-US" altLang="zh-CN" sz="3100">
                <a:latin typeface="Times New Roman" panose="02020603050405020304" pitchFamily="18" charset="0"/>
              </a:rPr>
              <a:t>.</a:t>
            </a:r>
            <a:r>
              <a:rPr lang="en-US" altLang="zh-CN" sz="3100" i="1">
                <a:latin typeface="Times New Roman" panose="02020603050405020304" pitchFamily="18" charset="0"/>
              </a:rPr>
              <a:t>inh</a:t>
            </a:r>
            <a:r>
              <a:rPr lang="zh-CN" altLang="en-US" sz="3100">
                <a:latin typeface="Times New Roman" panose="02020603050405020304" pitchFamily="18" charset="0"/>
              </a:rPr>
              <a:t>用来复制</a:t>
            </a:r>
            <a:r>
              <a:rPr lang="en-US" altLang="zh-CN" sz="3100" i="1">
                <a:latin typeface="Times New Roman" panose="02020603050405020304" pitchFamily="18" charset="0"/>
              </a:rPr>
              <a:t>A</a:t>
            </a:r>
            <a:r>
              <a:rPr lang="zh-CN" altLang="en-US" sz="3100">
                <a:latin typeface="Times New Roman" panose="02020603050405020304" pitchFamily="18" charset="0"/>
              </a:rPr>
              <a:t>的继承属性</a:t>
            </a:r>
            <a:r>
              <a:rPr lang="zh-CN" altLang="en-US" sz="3100" i="1">
                <a:latin typeface="Times New Roman" panose="02020603050405020304" pitchFamily="18" charset="0"/>
              </a:rPr>
              <a:t>，</a:t>
            </a:r>
            <a:r>
              <a:rPr lang="zh-CN" altLang="en-US" sz="3100">
                <a:latin typeface="Times New Roman" panose="02020603050405020304" pitchFamily="18" charset="0"/>
              </a:rPr>
              <a:t>而且还要用</a:t>
            </a:r>
            <a:r>
              <a:rPr lang="en-US" altLang="zh-CN" sz="3100" i="1">
                <a:latin typeface="Times New Roman" panose="02020603050405020304" pitchFamily="18" charset="0"/>
              </a:rPr>
              <a:t>M</a:t>
            </a:r>
            <a:r>
              <a:rPr lang="zh-CN" altLang="en-US" sz="3100">
                <a:latin typeface="Times New Roman" panose="02020603050405020304" pitchFamily="18" charset="0"/>
              </a:rPr>
              <a:t>的综合属性</a:t>
            </a:r>
            <a:r>
              <a:rPr lang="en-US" altLang="zh-CN" sz="3100" i="1">
                <a:latin typeface="Times New Roman" panose="02020603050405020304" pitchFamily="18" charset="0"/>
              </a:rPr>
              <a:t>M</a:t>
            </a:r>
            <a:r>
              <a:rPr lang="en-US" altLang="zh-CN" sz="3100">
                <a:latin typeface="Times New Roman" panose="02020603050405020304" pitchFamily="18" charset="0"/>
              </a:rPr>
              <a:t>.</a:t>
            </a:r>
            <a:r>
              <a:rPr lang="en-US" altLang="zh-CN" sz="3100" i="1">
                <a:latin typeface="Times New Roman" panose="02020603050405020304" pitchFamily="18" charset="0"/>
              </a:rPr>
              <a:t>syn</a:t>
            </a:r>
            <a:r>
              <a:rPr lang="zh-CN" altLang="en-US" sz="3100">
                <a:latin typeface="Times New Roman" panose="02020603050405020304" pitchFamily="18" charset="0"/>
              </a:rPr>
              <a:t>代替</a:t>
            </a:r>
            <a:r>
              <a:rPr lang="en-US" altLang="zh-CN" sz="3100" i="1">
                <a:latin typeface="Times New Roman" panose="02020603050405020304" pitchFamily="18" charset="0"/>
              </a:rPr>
              <a:t>B</a:t>
            </a:r>
            <a:r>
              <a:rPr lang="en-US" altLang="zh-CN" sz="3100">
                <a:latin typeface="Times New Roman" panose="02020603050405020304" pitchFamily="18" charset="0"/>
              </a:rPr>
              <a:t>.</a:t>
            </a:r>
            <a:r>
              <a:rPr lang="en-US" altLang="zh-CN" sz="3100" i="1">
                <a:latin typeface="Times New Roman" panose="02020603050405020304" pitchFamily="18" charset="0"/>
              </a:rPr>
              <a:t>inh</a:t>
            </a:r>
            <a:endParaRPr lang="en-US" altLang="zh-CN" sz="3100">
              <a:latin typeface="Times New Roman" panose="02020603050405020304" pitchFamily="18" charset="0"/>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FAB263C9-C363-43D2-8530-06EAED0EC2F3}"/>
              </a:ext>
            </a:extLst>
          </p:cNvPr>
          <p:cNvSpPr>
            <a:spLocks noGrp="1"/>
          </p:cNvSpPr>
          <p:nvPr>
            <p:ph type="dt" sz="quarter" idx="10"/>
          </p:nvPr>
        </p:nvSpPr>
        <p:spPr>
          <a:xfrm>
            <a:off x="457200" y="6245225"/>
            <a:ext cx="2133600" cy="476250"/>
          </a:xfrm>
          <a:ln>
            <a:miter lim="800000"/>
            <a:headEnd/>
            <a:tailEnd/>
          </a:ln>
        </p:spPr>
        <p:txBody>
          <a:bodyPr anchor="t"/>
          <a:lstStyle/>
          <a:p>
            <a:pPr>
              <a:defRPr/>
            </a:pPr>
            <a:fld id="{8C73B45F-C013-486B-9A9E-51D8C6210931}" type="datetime1">
              <a:rPr lang="zh-CN" altLang="en-US">
                <a:latin typeface="+mn-lt"/>
              </a:rPr>
              <a:pPr>
                <a:defRPr/>
              </a:pPr>
              <a:t>2020/12/14</a:t>
            </a:fld>
            <a:endParaRPr lang="en-US" altLang="zh-CN">
              <a:latin typeface="+mn-lt"/>
            </a:endParaRPr>
          </a:p>
        </p:txBody>
      </p:sp>
      <p:sp>
        <p:nvSpPr>
          <p:cNvPr id="146435" name="灯片编号占位符 5">
            <a:extLst>
              <a:ext uri="{FF2B5EF4-FFF2-40B4-BE49-F238E27FC236}">
                <a16:creationId xmlns:a16="http://schemas.microsoft.com/office/drawing/2014/main" id="{D3E94BB4-CFDA-4625-8051-B14A78F6B4BB}"/>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3A24D578-7AD3-4C11-B3D2-CC45D515D3D2}" type="slidenum">
              <a:rPr lang="en-US" altLang="zh-CN" sz="1400" b="0">
                <a:ea typeface="宋体" panose="02010600030101010101" pitchFamily="2" charset="-122"/>
              </a:rPr>
              <a:pPr>
                <a:spcBef>
                  <a:spcPct val="0"/>
                </a:spcBef>
                <a:buClrTx/>
                <a:buSzTx/>
                <a:buFontTx/>
                <a:buNone/>
              </a:pPr>
              <a:t>108</a:t>
            </a:fld>
            <a:endParaRPr lang="en-US" altLang="zh-CN" sz="1400" b="0">
              <a:ea typeface="宋体" panose="02010600030101010101" pitchFamily="2" charset="-122"/>
            </a:endParaRPr>
          </a:p>
        </p:txBody>
      </p:sp>
      <p:sp>
        <p:nvSpPr>
          <p:cNvPr id="146436" name="Rectangle 2">
            <a:extLst>
              <a:ext uri="{FF2B5EF4-FFF2-40B4-BE49-F238E27FC236}">
                <a16:creationId xmlns:a16="http://schemas.microsoft.com/office/drawing/2014/main" id="{6E59AED1-3742-4572-AD3E-46E9010C1362}"/>
              </a:ext>
            </a:extLst>
          </p:cNvPr>
          <p:cNvSpPr>
            <a:spLocks noGrp="1" noChangeArrowheads="1"/>
          </p:cNvSpPr>
          <p:nvPr>
            <p:ph type="title" idx="4294967295"/>
          </p:nvPr>
        </p:nvSpPr>
        <p:spPr>
          <a:xfrm>
            <a:off x="484188" y="269875"/>
            <a:ext cx="8335962" cy="927100"/>
          </a:xfrm>
        </p:spPr>
        <p:txBody>
          <a:bodyPr anchor="ctr"/>
          <a:lstStyle/>
          <a:p>
            <a:pPr eaLnBrk="1" hangingPunct="1"/>
            <a:r>
              <a:rPr lang="en-US" altLang="zh-CN" sz="4000">
                <a:latin typeface="Times New Roman" panose="02020603050405020304" pitchFamily="18" charset="0"/>
              </a:rPr>
              <a:t>6.4.4 L-</a:t>
            </a:r>
            <a:r>
              <a:rPr lang="zh-CN" altLang="en-US" sz="4000">
                <a:latin typeface="Times New Roman" panose="02020603050405020304" pitchFamily="18" charset="0"/>
              </a:rPr>
              <a:t>属性定义的自底向上翻译</a:t>
            </a:r>
            <a:r>
              <a:rPr lang="en-US" altLang="zh-CN" sz="4000">
                <a:latin typeface="Times New Roman" panose="02020603050405020304" pitchFamily="18" charset="0"/>
              </a:rPr>
              <a:t>(</a:t>
            </a:r>
            <a:r>
              <a:rPr lang="zh-CN" altLang="en-US" sz="4000">
                <a:latin typeface="Times New Roman" panose="02020603050405020304" pitchFamily="18" charset="0"/>
              </a:rPr>
              <a:t>续</a:t>
            </a:r>
            <a:r>
              <a:rPr lang="en-US" altLang="zh-CN" sz="4000">
                <a:latin typeface="Times New Roman" panose="02020603050405020304" pitchFamily="18" charset="0"/>
              </a:rPr>
              <a:t>)</a:t>
            </a:r>
          </a:p>
        </p:txBody>
      </p:sp>
      <p:sp>
        <p:nvSpPr>
          <p:cNvPr id="146437" name="Rectangle 3">
            <a:extLst>
              <a:ext uri="{FF2B5EF4-FFF2-40B4-BE49-F238E27FC236}">
                <a16:creationId xmlns:a16="http://schemas.microsoft.com/office/drawing/2014/main" id="{ABDEDD7E-1F10-43EA-AD52-AA515802B047}"/>
              </a:ext>
            </a:extLst>
          </p:cNvPr>
          <p:cNvSpPr>
            <a:spLocks noGrp="1" noChangeArrowheads="1"/>
          </p:cNvSpPr>
          <p:nvPr>
            <p:ph type="body" idx="4294967295"/>
          </p:nvPr>
        </p:nvSpPr>
        <p:spPr>
          <a:xfrm>
            <a:off x="304800" y="1457325"/>
            <a:ext cx="8610600" cy="4564063"/>
          </a:xfrm>
        </p:spPr>
        <p:txBody>
          <a:bodyPr/>
          <a:lstStyle/>
          <a:p>
            <a:pPr eaLnBrk="1" hangingPunct="1">
              <a:lnSpc>
                <a:spcPct val="120000"/>
              </a:lnSpc>
            </a:pPr>
            <a:r>
              <a:rPr lang="zh-CN" altLang="en-US" sz="3100">
                <a:latin typeface="Times New Roman" panose="02020603050405020304" pitchFamily="18" charset="0"/>
              </a:rPr>
              <a:t>该翻译模式片段将被修改为如下形式：</a:t>
            </a:r>
            <a:endParaRPr lang="zh-CN" altLang="en-US" sz="3100" i="1">
              <a:latin typeface="Times New Roman" panose="02020603050405020304" pitchFamily="18" charset="0"/>
            </a:endParaRPr>
          </a:p>
          <a:p>
            <a:pPr eaLnBrk="1" hangingPunct="1">
              <a:lnSpc>
                <a:spcPct val="120000"/>
              </a:lnSpc>
              <a:buFont typeface="Wingdings" panose="05000000000000000000" pitchFamily="2" charset="2"/>
              <a:buNone/>
            </a:pPr>
            <a:r>
              <a:rPr lang="zh-CN" altLang="en-US" sz="3100" i="1">
                <a:latin typeface="Times New Roman" panose="02020603050405020304" pitchFamily="18" charset="0"/>
              </a:rPr>
              <a:t>		</a:t>
            </a:r>
            <a:r>
              <a:rPr lang="en-US" altLang="zh-CN" sz="3100" i="1">
                <a:latin typeface="Times New Roman" panose="02020603050405020304" pitchFamily="18" charset="0"/>
              </a:rPr>
              <a:t>A</a:t>
            </a:r>
            <a:r>
              <a:rPr lang="en-US" altLang="zh-CN" sz="3100">
                <a:latin typeface="Times New Roman" panose="02020603050405020304" pitchFamily="18" charset="0"/>
              </a:rPr>
              <a:t>→</a:t>
            </a:r>
            <a:r>
              <a:rPr lang="en-US" altLang="zh-CN" sz="3100" i="1">
                <a:latin typeface="Times New Roman" panose="02020603050405020304" pitchFamily="18" charset="0"/>
              </a:rPr>
              <a:t>MBC</a:t>
            </a:r>
          </a:p>
          <a:p>
            <a:pPr eaLnBrk="1" hangingPunct="1">
              <a:lnSpc>
                <a:spcPct val="120000"/>
              </a:lnSpc>
              <a:buFont typeface="Wingdings" panose="05000000000000000000" pitchFamily="2" charset="2"/>
              <a:buNone/>
            </a:pPr>
            <a:r>
              <a:rPr lang="en-US" altLang="zh-CN" sz="3100" i="1">
                <a:latin typeface="Times New Roman" panose="02020603050405020304" pitchFamily="18" charset="0"/>
              </a:rPr>
              <a:t>		M</a:t>
            </a:r>
            <a:r>
              <a:rPr lang="en-US" altLang="zh-CN" sz="3100">
                <a:latin typeface="Times New Roman" panose="02020603050405020304" pitchFamily="18" charset="0"/>
              </a:rPr>
              <a:t>→</a:t>
            </a:r>
            <a:r>
              <a:rPr lang="en-US" altLang="zh-CN" sz="3100" i="1">
                <a:latin typeface="Times New Roman" panose="02020603050405020304" pitchFamily="18" charset="0"/>
              </a:rPr>
              <a:t>ε</a:t>
            </a:r>
            <a:r>
              <a:rPr lang="en-US" altLang="zh-CN" sz="3100">
                <a:latin typeface="Times New Roman" panose="02020603050405020304" pitchFamily="18" charset="0"/>
              </a:rPr>
              <a:t> {</a:t>
            </a:r>
            <a:r>
              <a:rPr lang="en-US" altLang="zh-CN" sz="3100" i="1">
                <a:latin typeface="Times New Roman" panose="02020603050405020304" pitchFamily="18" charset="0"/>
              </a:rPr>
              <a:t>M</a:t>
            </a:r>
            <a:r>
              <a:rPr lang="en-US" altLang="zh-CN" sz="3100">
                <a:latin typeface="Times New Roman" panose="02020603050405020304" pitchFamily="18" charset="0"/>
              </a:rPr>
              <a:t>.</a:t>
            </a:r>
            <a:r>
              <a:rPr lang="en-US" altLang="zh-CN" sz="3100" i="1">
                <a:latin typeface="Times New Roman" panose="02020603050405020304" pitchFamily="18" charset="0"/>
              </a:rPr>
              <a:t>inh</a:t>
            </a:r>
            <a:r>
              <a:rPr lang="en-US" altLang="zh-CN" sz="3100">
                <a:latin typeface="Times New Roman" panose="02020603050405020304" pitchFamily="18" charset="0"/>
              </a:rPr>
              <a:t> := </a:t>
            </a:r>
            <a:r>
              <a:rPr lang="en-US" altLang="zh-CN" sz="3100" i="1">
                <a:latin typeface="Times New Roman" panose="02020603050405020304" pitchFamily="18" charset="0"/>
              </a:rPr>
              <a:t>A</a:t>
            </a:r>
            <a:r>
              <a:rPr lang="en-US" altLang="zh-CN" sz="3100">
                <a:latin typeface="Times New Roman" panose="02020603050405020304" pitchFamily="18" charset="0"/>
              </a:rPr>
              <a:t>.</a:t>
            </a:r>
            <a:r>
              <a:rPr lang="en-US" altLang="zh-CN" sz="3100" i="1">
                <a:latin typeface="Times New Roman" panose="02020603050405020304" pitchFamily="18" charset="0"/>
              </a:rPr>
              <a:t>inh</a:t>
            </a:r>
            <a:r>
              <a:rPr lang="en-US" altLang="zh-CN" sz="3100">
                <a:latin typeface="Times New Roman" panose="02020603050405020304" pitchFamily="18" charset="0"/>
              </a:rPr>
              <a:t>; </a:t>
            </a:r>
            <a:r>
              <a:rPr lang="en-US" altLang="zh-CN" sz="3100" i="1">
                <a:latin typeface="Times New Roman" panose="02020603050405020304" pitchFamily="18" charset="0"/>
              </a:rPr>
              <a:t>M</a:t>
            </a:r>
            <a:r>
              <a:rPr lang="en-US" altLang="zh-CN" sz="3100">
                <a:latin typeface="Times New Roman" panose="02020603050405020304" pitchFamily="18" charset="0"/>
              </a:rPr>
              <a:t>.</a:t>
            </a:r>
            <a:r>
              <a:rPr lang="en-US" altLang="zh-CN" sz="3100" i="1">
                <a:latin typeface="Times New Roman" panose="02020603050405020304" pitchFamily="18" charset="0"/>
              </a:rPr>
              <a:t>syn </a:t>
            </a:r>
            <a:r>
              <a:rPr lang="en-US" altLang="zh-CN" sz="3100">
                <a:latin typeface="Times New Roman" panose="02020603050405020304" pitchFamily="18" charset="0"/>
              </a:rPr>
              <a:t>:= </a:t>
            </a:r>
            <a:r>
              <a:rPr lang="en-US" altLang="zh-CN" sz="3100" i="1">
                <a:latin typeface="Times New Roman" panose="02020603050405020304" pitchFamily="18" charset="0"/>
              </a:rPr>
              <a:t>f</a:t>
            </a:r>
            <a:r>
              <a:rPr lang="en-US" altLang="zh-CN" sz="3100">
                <a:latin typeface="Times New Roman" panose="02020603050405020304" pitchFamily="18" charset="0"/>
              </a:rPr>
              <a:t>(</a:t>
            </a:r>
            <a:r>
              <a:rPr lang="en-US" altLang="zh-CN" sz="3100" i="1">
                <a:latin typeface="Times New Roman" panose="02020603050405020304" pitchFamily="18" charset="0"/>
              </a:rPr>
              <a:t>M</a:t>
            </a:r>
            <a:r>
              <a:rPr lang="en-US" altLang="zh-CN" sz="3100">
                <a:latin typeface="Times New Roman" panose="02020603050405020304" pitchFamily="18" charset="0"/>
              </a:rPr>
              <a:t>.</a:t>
            </a:r>
            <a:r>
              <a:rPr lang="en-US" altLang="zh-CN" sz="3100" i="1">
                <a:latin typeface="Times New Roman" panose="02020603050405020304" pitchFamily="18" charset="0"/>
              </a:rPr>
              <a:t>inh</a:t>
            </a:r>
            <a:r>
              <a:rPr lang="en-US" altLang="zh-CN" sz="3100">
                <a:latin typeface="Times New Roman" panose="02020603050405020304" pitchFamily="18" charset="0"/>
              </a:rPr>
              <a:t>)}</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53C61B3-3B2A-4339-8537-B31B4CAE8ADA}"/>
              </a:ext>
            </a:extLst>
          </p:cNvPr>
          <p:cNvSpPr>
            <a:spLocks noGrp="1"/>
          </p:cNvSpPr>
          <p:nvPr>
            <p:ph type="dt" sz="quarter" idx="10"/>
          </p:nvPr>
        </p:nvSpPr>
        <p:spPr>
          <a:xfrm>
            <a:off x="457200" y="6245225"/>
            <a:ext cx="2133600" cy="476250"/>
          </a:xfrm>
          <a:ln>
            <a:miter lim="800000"/>
            <a:headEnd/>
            <a:tailEnd/>
          </a:ln>
        </p:spPr>
        <p:txBody>
          <a:bodyPr anchor="t"/>
          <a:lstStyle/>
          <a:p>
            <a:pPr>
              <a:defRPr/>
            </a:pPr>
            <a:fld id="{E43BCE05-9EF7-4F62-98B5-A28B87157EC7}" type="datetime1">
              <a:rPr lang="zh-CN" altLang="en-US">
                <a:latin typeface="+mn-lt"/>
              </a:rPr>
              <a:pPr>
                <a:defRPr/>
              </a:pPr>
              <a:t>2020/12/14</a:t>
            </a:fld>
            <a:endParaRPr lang="en-US" altLang="zh-CN">
              <a:latin typeface="+mn-lt"/>
            </a:endParaRPr>
          </a:p>
        </p:txBody>
      </p:sp>
      <p:sp>
        <p:nvSpPr>
          <p:cNvPr id="148483" name="灯片编号占位符 5">
            <a:extLst>
              <a:ext uri="{FF2B5EF4-FFF2-40B4-BE49-F238E27FC236}">
                <a16:creationId xmlns:a16="http://schemas.microsoft.com/office/drawing/2014/main" id="{D96342C2-EC2D-4402-9876-2BBA35CA0EE1}"/>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E39F8F2E-C94A-42D2-931E-B5ABB9771A8D}" type="slidenum">
              <a:rPr lang="en-US" altLang="zh-CN" sz="1400" b="0">
                <a:ea typeface="宋体" panose="02010600030101010101" pitchFamily="2" charset="-122"/>
              </a:rPr>
              <a:pPr>
                <a:spcBef>
                  <a:spcPct val="0"/>
                </a:spcBef>
                <a:buClrTx/>
                <a:buSzTx/>
                <a:buFontTx/>
                <a:buNone/>
              </a:pPr>
              <a:t>109</a:t>
            </a:fld>
            <a:endParaRPr lang="en-US" altLang="zh-CN" sz="1400" b="0">
              <a:ea typeface="宋体" panose="02010600030101010101" pitchFamily="2" charset="-122"/>
            </a:endParaRPr>
          </a:p>
        </p:txBody>
      </p:sp>
      <p:sp>
        <p:nvSpPr>
          <p:cNvPr id="148484" name="Rectangle 2">
            <a:extLst>
              <a:ext uri="{FF2B5EF4-FFF2-40B4-BE49-F238E27FC236}">
                <a16:creationId xmlns:a16="http://schemas.microsoft.com/office/drawing/2014/main" id="{6918BE7E-E0F3-41A0-AFC8-CF5FF2A4A74F}"/>
              </a:ext>
            </a:extLst>
          </p:cNvPr>
          <p:cNvSpPr>
            <a:spLocks noGrp="1" noChangeArrowheads="1"/>
          </p:cNvSpPr>
          <p:nvPr>
            <p:ph type="title" idx="4294967295"/>
          </p:nvPr>
        </p:nvSpPr>
        <p:spPr>
          <a:xfrm>
            <a:off x="557213" y="269875"/>
            <a:ext cx="8335962" cy="927100"/>
          </a:xfrm>
        </p:spPr>
        <p:txBody>
          <a:bodyPr anchor="ctr"/>
          <a:lstStyle/>
          <a:p>
            <a:pPr eaLnBrk="1" hangingPunct="1"/>
            <a:r>
              <a:rPr lang="en-US" altLang="zh-CN" sz="4000">
                <a:latin typeface="Times New Roman" panose="02020603050405020304" pitchFamily="18" charset="0"/>
              </a:rPr>
              <a:t>6.4.4 L-</a:t>
            </a:r>
            <a:r>
              <a:rPr lang="zh-CN" altLang="en-US" sz="4000">
                <a:latin typeface="Times New Roman" panose="02020603050405020304" pitchFamily="18" charset="0"/>
              </a:rPr>
              <a:t>属性定义的自底向上翻译</a:t>
            </a:r>
            <a:r>
              <a:rPr lang="en-US" altLang="zh-CN" sz="4000">
                <a:latin typeface="Times New Roman" panose="02020603050405020304" pitchFamily="18" charset="0"/>
              </a:rPr>
              <a:t>(</a:t>
            </a:r>
            <a:r>
              <a:rPr lang="zh-CN" altLang="en-US" sz="4000">
                <a:latin typeface="Times New Roman" panose="02020603050405020304" pitchFamily="18" charset="0"/>
              </a:rPr>
              <a:t>续</a:t>
            </a:r>
            <a:r>
              <a:rPr lang="en-US" altLang="zh-CN" sz="4000">
                <a:latin typeface="Times New Roman" panose="02020603050405020304" pitchFamily="18" charset="0"/>
              </a:rPr>
              <a:t>)</a:t>
            </a:r>
          </a:p>
        </p:txBody>
      </p:sp>
      <p:sp>
        <p:nvSpPr>
          <p:cNvPr id="114693" name="Rectangle 3">
            <a:extLst>
              <a:ext uri="{FF2B5EF4-FFF2-40B4-BE49-F238E27FC236}">
                <a16:creationId xmlns:a16="http://schemas.microsoft.com/office/drawing/2014/main" id="{F8382E01-1B40-4466-A65E-678770957BD1}"/>
              </a:ext>
            </a:extLst>
          </p:cNvPr>
          <p:cNvSpPr>
            <a:spLocks noGrp="1" noChangeArrowheads="1"/>
          </p:cNvSpPr>
          <p:nvPr>
            <p:ph type="body" idx="4294967295"/>
          </p:nvPr>
        </p:nvSpPr>
        <p:spPr>
          <a:xfrm>
            <a:off x="304800" y="1412875"/>
            <a:ext cx="8610600" cy="4564063"/>
          </a:xfrm>
        </p:spPr>
        <p:txBody>
          <a:bodyPr/>
          <a:lstStyle/>
          <a:p>
            <a:pPr eaLnBrk="1" hangingPunct="1">
              <a:lnSpc>
                <a:spcPct val="120000"/>
              </a:lnSpc>
            </a:pPr>
            <a:r>
              <a:rPr lang="zh-CN" altLang="en-US">
                <a:latin typeface="Times New Roman" panose="02020603050405020304" pitchFamily="18" charset="0"/>
              </a:rPr>
              <a:t>注意，执行</a:t>
            </a:r>
            <a:r>
              <a:rPr lang="en-US" altLang="zh-CN" i="1">
                <a:latin typeface="Times New Roman" panose="02020603050405020304" pitchFamily="18" charset="0"/>
              </a:rPr>
              <a:t>M</a:t>
            </a:r>
            <a:r>
              <a:rPr lang="zh-CN" altLang="en-US">
                <a:latin typeface="Times New Roman" panose="02020603050405020304" pitchFamily="18" charset="0"/>
              </a:rPr>
              <a:t>的语义规则时</a:t>
            </a:r>
            <a:r>
              <a:rPr lang="en-US" altLang="zh-CN" i="1">
                <a:latin typeface="Times New Roman" panose="02020603050405020304" pitchFamily="18" charset="0"/>
              </a:rPr>
              <a:t>A</a:t>
            </a:r>
            <a:r>
              <a:rPr lang="en-US" altLang="zh-CN">
                <a:latin typeface="Times New Roman" panose="02020603050405020304" pitchFamily="18" charset="0"/>
              </a:rPr>
              <a:t>.</a:t>
            </a:r>
            <a:r>
              <a:rPr lang="en-US" altLang="zh-CN" i="1">
                <a:latin typeface="Times New Roman" panose="02020603050405020304" pitchFamily="18" charset="0"/>
              </a:rPr>
              <a:t>inh</a:t>
            </a:r>
            <a:r>
              <a:rPr lang="zh-CN" altLang="en-US">
                <a:latin typeface="Times New Roman" panose="02020603050405020304" pitchFamily="18" charset="0"/>
              </a:rPr>
              <a:t>是不可用的</a:t>
            </a:r>
            <a:endParaRPr lang="en-US" altLang="zh-CN">
              <a:latin typeface="Times New Roman" panose="02020603050405020304" pitchFamily="18" charset="0"/>
            </a:endParaRPr>
          </a:p>
          <a:p>
            <a:pPr eaLnBrk="1" hangingPunct="1">
              <a:lnSpc>
                <a:spcPct val="120000"/>
              </a:lnSpc>
            </a:pPr>
            <a:r>
              <a:rPr lang="zh-CN" altLang="en-US">
                <a:latin typeface="Times New Roman" panose="02020603050405020304" pitchFamily="18" charset="0"/>
              </a:rPr>
              <a:t>实际实现时会把每个非终结符</a:t>
            </a:r>
            <a:r>
              <a:rPr lang="en-US" altLang="zh-CN" i="1">
                <a:latin typeface="Times New Roman" panose="02020603050405020304" pitchFamily="18" charset="0"/>
              </a:rPr>
              <a:t>X</a:t>
            </a:r>
            <a:r>
              <a:rPr lang="zh-CN" altLang="en-US">
                <a:latin typeface="Times New Roman" panose="02020603050405020304" pitchFamily="18" charset="0"/>
              </a:rPr>
              <a:t>的</a:t>
            </a:r>
            <a:r>
              <a:rPr lang="zh-CN" altLang="en-US">
                <a:solidFill>
                  <a:srgbClr val="FF0000"/>
                </a:solidFill>
                <a:latin typeface="Times New Roman" panose="02020603050405020304" pitchFamily="18" charset="0"/>
              </a:rPr>
              <a:t>继承属性</a:t>
            </a:r>
            <a:r>
              <a:rPr lang="zh-CN" altLang="en-US">
                <a:latin typeface="Times New Roman" panose="02020603050405020304" pitchFamily="18" charset="0"/>
              </a:rPr>
              <a:t>都放在</a:t>
            </a:r>
            <a:r>
              <a:rPr lang="zh-CN" altLang="en-US">
                <a:solidFill>
                  <a:srgbClr val="FF0000"/>
                </a:solidFill>
                <a:latin typeface="Times New Roman" panose="02020603050405020304" pitchFamily="18" charset="0"/>
              </a:rPr>
              <a:t>堆栈中紧靠在</a:t>
            </a:r>
            <a:r>
              <a:rPr lang="en-US" altLang="zh-CN" i="1">
                <a:solidFill>
                  <a:srgbClr val="FF0000"/>
                </a:solidFill>
                <a:latin typeface="Times New Roman" panose="02020603050405020304" pitchFamily="18" charset="0"/>
              </a:rPr>
              <a:t>X</a:t>
            </a:r>
            <a:r>
              <a:rPr lang="zh-CN" altLang="en-US">
                <a:solidFill>
                  <a:srgbClr val="FF0000"/>
                </a:solidFill>
                <a:latin typeface="Times New Roman" panose="02020603050405020304" pitchFamily="18" charset="0"/>
              </a:rPr>
              <a:t>将被归约出来的位置之下</a:t>
            </a:r>
            <a:endParaRPr lang="en-US" altLang="zh-CN">
              <a:solidFill>
                <a:srgbClr val="FF0000"/>
              </a:solidFill>
              <a:latin typeface="Times New Roman" panose="02020603050405020304" pitchFamily="18" charset="0"/>
            </a:endParaRPr>
          </a:p>
          <a:p>
            <a:pPr eaLnBrk="1" hangingPunct="1">
              <a:lnSpc>
                <a:spcPct val="120000"/>
              </a:lnSpc>
            </a:pPr>
            <a:r>
              <a:rPr lang="zh-CN" altLang="en-US">
                <a:latin typeface="Times New Roman" panose="02020603050405020304" pitchFamily="18" charset="0"/>
              </a:rPr>
              <a:t>当将</a:t>
            </a:r>
            <a:r>
              <a:rPr lang="en-US" altLang="zh-CN" i="1">
                <a:latin typeface="Times New Roman" panose="02020603050405020304" pitchFamily="18" charset="0"/>
              </a:rPr>
              <a:t>ε</a:t>
            </a:r>
            <a:r>
              <a:rPr lang="zh-CN" altLang="en-US">
                <a:latin typeface="Times New Roman" panose="02020603050405020304" pitchFamily="18" charset="0"/>
              </a:rPr>
              <a:t>归约为</a:t>
            </a:r>
            <a:r>
              <a:rPr lang="en-US" altLang="zh-CN" i="1">
                <a:latin typeface="Times New Roman" panose="02020603050405020304" pitchFamily="18" charset="0"/>
              </a:rPr>
              <a:t>M</a:t>
            </a:r>
            <a:r>
              <a:rPr lang="zh-CN" altLang="en-US">
                <a:latin typeface="Times New Roman" panose="02020603050405020304" pitchFamily="18" charset="0"/>
              </a:rPr>
              <a:t>时，</a:t>
            </a:r>
            <a:r>
              <a:rPr lang="en-US" altLang="zh-CN" i="1">
                <a:latin typeface="Times New Roman" panose="02020603050405020304" pitchFamily="18" charset="0"/>
              </a:rPr>
              <a:t>A</a:t>
            </a:r>
            <a:r>
              <a:rPr lang="en-US" altLang="zh-CN">
                <a:latin typeface="Times New Roman" panose="02020603050405020304" pitchFamily="18" charset="0"/>
              </a:rPr>
              <a:t>.</a:t>
            </a:r>
            <a:r>
              <a:rPr lang="en-US" altLang="zh-CN" i="1">
                <a:latin typeface="Times New Roman" panose="02020603050405020304" pitchFamily="18" charset="0"/>
              </a:rPr>
              <a:t>inh</a:t>
            </a:r>
            <a:r>
              <a:rPr lang="zh-CN" altLang="en-US">
                <a:latin typeface="Times New Roman" panose="02020603050405020304" pitchFamily="18" charset="0"/>
              </a:rPr>
              <a:t>恰好就在它的下面。</a:t>
            </a:r>
            <a:endParaRPr lang="en-US" altLang="zh-CN">
              <a:latin typeface="Times New Roman" panose="02020603050405020304" pitchFamily="18" charset="0"/>
            </a:endParaRPr>
          </a:p>
          <a:p>
            <a:pPr eaLnBrk="1" hangingPunct="1">
              <a:lnSpc>
                <a:spcPct val="120000"/>
              </a:lnSpc>
            </a:pPr>
            <a:r>
              <a:rPr lang="zh-CN" altLang="en-US">
                <a:latin typeface="Times New Roman" panose="02020603050405020304" pitchFamily="18" charset="0"/>
              </a:rPr>
              <a:t>随</a:t>
            </a:r>
            <a:r>
              <a:rPr lang="en-US" altLang="zh-CN" i="1">
                <a:latin typeface="Times New Roman" panose="02020603050405020304" pitchFamily="18" charset="0"/>
              </a:rPr>
              <a:t>M</a:t>
            </a:r>
            <a:r>
              <a:rPr lang="zh-CN" altLang="en-US">
                <a:latin typeface="Times New Roman" panose="02020603050405020304" pitchFamily="18" charset="0"/>
              </a:rPr>
              <a:t>保存在栈中的</a:t>
            </a:r>
            <a:r>
              <a:rPr lang="en-US" altLang="zh-CN" i="1">
                <a:latin typeface="Times New Roman" panose="02020603050405020304" pitchFamily="18" charset="0"/>
              </a:rPr>
              <a:t>M</a:t>
            </a:r>
            <a:r>
              <a:rPr lang="en-US" altLang="zh-CN">
                <a:latin typeface="Times New Roman" panose="02020603050405020304" pitchFamily="18" charset="0"/>
              </a:rPr>
              <a:t>.</a:t>
            </a:r>
            <a:r>
              <a:rPr lang="en-US" altLang="zh-CN" i="1">
                <a:latin typeface="Times New Roman" panose="02020603050405020304" pitchFamily="18" charset="0"/>
              </a:rPr>
              <a:t>syn</a:t>
            </a:r>
            <a:r>
              <a:rPr lang="zh-CN" altLang="en-US">
                <a:latin typeface="Times New Roman" panose="02020603050405020304" pitchFamily="18" charset="0"/>
              </a:rPr>
              <a:t>的值，也就是</a:t>
            </a:r>
            <a:r>
              <a:rPr lang="en-US" altLang="zh-CN" i="1">
                <a:latin typeface="Times New Roman" panose="02020603050405020304" pitchFamily="18" charset="0"/>
              </a:rPr>
              <a:t>B</a:t>
            </a:r>
            <a:r>
              <a:rPr lang="en-US" altLang="zh-CN">
                <a:latin typeface="Times New Roman" panose="02020603050405020304" pitchFamily="18" charset="0"/>
              </a:rPr>
              <a:t>.</a:t>
            </a:r>
            <a:r>
              <a:rPr lang="en-US" altLang="zh-CN" i="1">
                <a:latin typeface="Times New Roman" panose="02020603050405020304" pitchFamily="18" charset="0"/>
              </a:rPr>
              <a:t>inh</a:t>
            </a:r>
            <a:r>
              <a:rPr lang="zh-CN" altLang="en-US">
                <a:latin typeface="Times New Roman" panose="02020603050405020304" pitchFamily="18" charset="0"/>
              </a:rPr>
              <a:t>的值，将被放在紧靠在</a:t>
            </a:r>
            <a:r>
              <a:rPr lang="en-US" altLang="zh-CN" i="1">
                <a:latin typeface="Times New Roman" panose="02020603050405020304" pitchFamily="18" charset="0"/>
              </a:rPr>
              <a:t>B</a:t>
            </a:r>
            <a:r>
              <a:rPr lang="zh-CN" altLang="en-US">
                <a:latin typeface="Times New Roman" panose="02020603050405020304" pitchFamily="18" charset="0"/>
              </a:rPr>
              <a:t>将被归约出来的位置之下，需要时同样可用。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14693">
                                            <p:txEl>
                                              <p:pRg st="0" end="0"/>
                                            </p:txEl>
                                          </p:spTgt>
                                        </p:tgtEl>
                                        <p:attrNameLst>
                                          <p:attrName>style.visibility</p:attrName>
                                        </p:attrNameLst>
                                      </p:cBhvr>
                                      <p:to>
                                        <p:strVal val="visible"/>
                                      </p:to>
                                    </p:set>
                                    <p:animEffect transition="in" filter="barn(inVertical)">
                                      <p:cBhvr>
                                        <p:cTn id="7" dur="500"/>
                                        <p:tgtEl>
                                          <p:spTgt spid="11469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114693">
                                            <p:txEl>
                                              <p:pRg st="1" end="1"/>
                                            </p:txEl>
                                          </p:spTgt>
                                        </p:tgtEl>
                                        <p:attrNameLst>
                                          <p:attrName>style.visibility</p:attrName>
                                        </p:attrNameLst>
                                      </p:cBhvr>
                                      <p:to>
                                        <p:strVal val="visible"/>
                                      </p:to>
                                    </p:set>
                                    <p:animEffect transition="in" filter="barn(inVertical)">
                                      <p:cBhvr>
                                        <p:cTn id="12" dur="500"/>
                                        <p:tgtEl>
                                          <p:spTgt spid="11469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114693">
                                            <p:txEl>
                                              <p:pRg st="2" end="2"/>
                                            </p:txEl>
                                          </p:spTgt>
                                        </p:tgtEl>
                                        <p:attrNameLst>
                                          <p:attrName>style.visibility</p:attrName>
                                        </p:attrNameLst>
                                      </p:cBhvr>
                                      <p:to>
                                        <p:strVal val="visible"/>
                                      </p:to>
                                    </p:set>
                                    <p:animEffect transition="in" filter="barn(inVertical)">
                                      <p:cBhvr>
                                        <p:cTn id="17" dur="500"/>
                                        <p:tgtEl>
                                          <p:spTgt spid="11469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114693">
                                            <p:txEl>
                                              <p:pRg st="3" end="3"/>
                                            </p:txEl>
                                          </p:spTgt>
                                        </p:tgtEl>
                                        <p:attrNameLst>
                                          <p:attrName>style.visibility</p:attrName>
                                        </p:attrNameLst>
                                      </p:cBhvr>
                                      <p:to>
                                        <p:strVal val="visible"/>
                                      </p:to>
                                    </p:set>
                                    <p:animEffect transition="in" filter="barn(inVertical)">
                                      <p:cBhvr>
                                        <p:cTn id="22" dur="500"/>
                                        <p:tgtEl>
                                          <p:spTgt spid="11469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06C4B866-534D-4E91-B9F7-019222047E33}"/>
              </a:ext>
            </a:extLst>
          </p:cNvPr>
          <p:cNvSpPr>
            <a:spLocks noGrp="1"/>
          </p:cNvSpPr>
          <p:nvPr>
            <p:ph type="dt" sz="quarter" idx="10"/>
          </p:nvPr>
        </p:nvSpPr>
        <p:spPr>
          <a:xfrm>
            <a:off x="457200" y="6245225"/>
            <a:ext cx="2133600" cy="476250"/>
          </a:xfrm>
          <a:ln>
            <a:miter lim="800000"/>
            <a:headEnd/>
            <a:tailEnd/>
          </a:ln>
        </p:spPr>
        <p:txBody>
          <a:bodyPr anchor="t"/>
          <a:lstStyle/>
          <a:p>
            <a:pPr>
              <a:defRPr/>
            </a:pPr>
            <a:fld id="{C3E5E889-3C64-43E9-BA95-2DDA6F0071E6}" type="datetime1">
              <a:rPr lang="zh-CN" altLang="en-US">
                <a:latin typeface="+mn-lt"/>
              </a:rPr>
              <a:pPr>
                <a:defRPr/>
              </a:pPr>
              <a:t>2020/12/14</a:t>
            </a:fld>
            <a:endParaRPr lang="en-US" altLang="zh-CN">
              <a:latin typeface="+mn-lt"/>
            </a:endParaRPr>
          </a:p>
        </p:txBody>
      </p:sp>
      <p:sp>
        <p:nvSpPr>
          <p:cNvPr id="18435" name="灯片编号占位符 5">
            <a:extLst>
              <a:ext uri="{FF2B5EF4-FFF2-40B4-BE49-F238E27FC236}">
                <a16:creationId xmlns:a16="http://schemas.microsoft.com/office/drawing/2014/main" id="{C43C69B3-3F58-49A1-B39E-E5C0C353D097}"/>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2346B9C4-C1D1-440E-BAC8-D9DCAFAE1849}" type="slidenum">
              <a:rPr lang="en-US" altLang="zh-CN" sz="1400" b="0">
                <a:ea typeface="宋体" panose="02010600030101010101" pitchFamily="2" charset="-122"/>
              </a:rPr>
              <a:pPr>
                <a:spcBef>
                  <a:spcPct val="0"/>
                </a:spcBef>
                <a:buClrTx/>
                <a:buSzTx/>
                <a:buFontTx/>
                <a:buNone/>
              </a:pPr>
              <a:t>11</a:t>
            </a:fld>
            <a:endParaRPr lang="en-US" altLang="zh-CN" sz="1400" b="0">
              <a:ea typeface="宋体" panose="02010600030101010101" pitchFamily="2" charset="-122"/>
            </a:endParaRPr>
          </a:p>
        </p:txBody>
      </p:sp>
      <p:sp>
        <p:nvSpPr>
          <p:cNvPr id="18436" name="Rectangle 2">
            <a:extLst>
              <a:ext uri="{FF2B5EF4-FFF2-40B4-BE49-F238E27FC236}">
                <a16:creationId xmlns:a16="http://schemas.microsoft.com/office/drawing/2014/main" id="{02A06FD9-013C-4D73-B0E3-97DD0B2FA211}"/>
              </a:ext>
            </a:extLst>
          </p:cNvPr>
          <p:cNvSpPr>
            <a:spLocks noGrp="1" noChangeArrowheads="1"/>
          </p:cNvSpPr>
          <p:nvPr>
            <p:ph type="title" idx="4294967295"/>
          </p:nvPr>
        </p:nvSpPr>
        <p:spPr>
          <a:xfrm>
            <a:off x="1503363" y="260350"/>
            <a:ext cx="5876925" cy="938213"/>
          </a:xfrm>
          <a:noFill/>
        </p:spPr>
        <p:txBody>
          <a:bodyPr lIns="92075" tIns="46038" rIns="92075" bIns="46038" anchor="ctr"/>
          <a:lstStyle/>
          <a:p>
            <a:pPr eaLnBrk="1" hangingPunct="1"/>
            <a:r>
              <a:rPr lang="en-US" altLang="zh-CN">
                <a:latin typeface="Times New Roman" panose="02020603050405020304" pitchFamily="18" charset="0"/>
              </a:rPr>
              <a:t>6.1 </a:t>
            </a:r>
            <a:r>
              <a:rPr lang="zh-CN" altLang="en-US">
                <a:latin typeface="Times New Roman" panose="02020603050405020304" pitchFamily="18" charset="0"/>
              </a:rPr>
              <a:t>语法制导翻译概述</a:t>
            </a:r>
          </a:p>
        </p:txBody>
      </p:sp>
      <p:sp>
        <p:nvSpPr>
          <p:cNvPr id="1308675" name="Rectangle 3">
            <a:extLst>
              <a:ext uri="{FF2B5EF4-FFF2-40B4-BE49-F238E27FC236}">
                <a16:creationId xmlns:a16="http://schemas.microsoft.com/office/drawing/2014/main" id="{A28091DB-0414-454C-AA1D-E5EF18964027}"/>
              </a:ext>
            </a:extLst>
          </p:cNvPr>
          <p:cNvSpPr>
            <a:spLocks noGrp="1" noChangeArrowheads="1"/>
          </p:cNvSpPr>
          <p:nvPr>
            <p:ph type="body" idx="4294967295"/>
          </p:nvPr>
        </p:nvSpPr>
        <p:spPr>
          <a:xfrm>
            <a:off x="457200" y="1341438"/>
            <a:ext cx="8153400" cy="4751387"/>
          </a:xfrm>
          <a:noFill/>
        </p:spPr>
        <p:txBody>
          <a:bodyPr lIns="92075" tIns="46038" rIns="92075" bIns="46038"/>
          <a:lstStyle/>
          <a:p>
            <a:pPr eaLnBrk="1" hangingPunct="1"/>
            <a:r>
              <a:rPr kumimoji="1" lang="zh-CN" altLang="en-US">
                <a:latin typeface="Times New Roman" panose="02020603050405020304" pitchFamily="18" charset="0"/>
              </a:rPr>
              <a:t>属性值的计算和产生式相关联</a:t>
            </a:r>
            <a:endParaRPr kumimoji="1" lang="en-US" altLang="zh-CN">
              <a:latin typeface="Times New Roman" panose="02020603050405020304" pitchFamily="18" charset="0"/>
            </a:endParaRPr>
          </a:p>
          <a:p>
            <a:pPr eaLnBrk="1" hangingPunct="1"/>
            <a:r>
              <a:rPr kumimoji="1" lang="zh-CN" altLang="en-US">
                <a:latin typeface="Times New Roman" panose="02020603050405020304" pitchFamily="18" charset="0"/>
              </a:rPr>
              <a:t>随着语法分析的进行，执行属性值的计算，完成语义分析和翻译的任务。</a:t>
            </a:r>
          </a:p>
          <a:p>
            <a:pPr eaLnBrk="1" hangingPunct="1"/>
            <a:r>
              <a:rPr lang="zh-CN" altLang="en-US">
                <a:latin typeface="楷体_GB2312" pitchFamily="49" charset="-122"/>
              </a:rPr>
              <a:t>语法结构具有规定的语义</a:t>
            </a:r>
            <a:endParaRPr lang="en-US" altLang="zh-CN">
              <a:latin typeface="楷体_GB2312" pitchFamily="49" charset="-122"/>
            </a:endParaRPr>
          </a:p>
          <a:p>
            <a:pPr marL="742950" lvl="2" indent="-342900" eaLnBrk="1" hangingPunct="1">
              <a:buClr>
                <a:srgbClr val="FF0000"/>
              </a:buClr>
              <a:buSzPct val="60000"/>
            </a:pPr>
            <a:r>
              <a:rPr lang="en-US" altLang="zh-CN" sz="3200" i="1">
                <a:latin typeface="Times New Roman" panose="02020603050405020304" pitchFamily="18" charset="0"/>
              </a:rPr>
              <a:t>E</a:t>
            </a:r>
            <a:r>
              <a:rPr lang="en-US" altLang="zh-CN" sz="3200">
                <a:latin typeface="Times New Roman" panose="02020603050405020304" pitchFamily="18" charset="0"/>
              </a:rPr>
              <a:t>→</a:t>
            </a:r>
            <a:r>
              <a:rPr lang="en-US" altLang="zh-CN" sz="3200" i="1">
                <a:latin typeface="Times New Roman" panose="02020603050405020304" pitchFamily="18" charset="0"/>
              </a:rPr>
              <a:t>E</a:t>
            </a:r>
            <a:r>
              <a:rPr lang="en-US" altLang="zh-CN" sz="3200" baseline="-25000">
                <a:latin typeface="Times New Roman" panose="02020603050405020304" pitchFamily="18" charset="0"/>
              </a:rPr>
              <a:t>1</a:t>
            </a:r>
            <a:r>
              <a:rPr lang="en-US" altLang="zh-CN" sz="3200">
                <a:latin typeface="Times New Roman" panose="02020603050405020304" pitchFamily="18" charset="0"/>
              </a:rPr>
              <a:t> + </a:t>
            </a:r>
            <a:r>
              <a:rPr lang="en-US" altLang="zh-CN" sz="3200" i="1">
                <a:latin typeface="Times New Roman" panose="02020603050405020304" pitchFamily="18" charset="0"/>
              </a:rPr>
              <a:t>E</a:t>
            </a:r>
            <a:r>
              <a:rPr lang="en-US" altLang="zh-CN" sz="3200" baseline="-25000">
                <a:latin typeface="Times New Roman" panose="02020603050405020304" pitchFamily="18" charset="0"/>
              </a:rPr>
              <a:t>2</a:t>
            </a:r>
            <a:r>
              <a:rPr lang="en-US" altLang="zh-CN" sz="3200">
                <a:latin typeface="Times New Roman" panose="02020603050405020304" pitchFamily="18" charset="0"/>
              </a:rPr>
              <a:t>		</a:t>
            </a:r>
            <a:r>
              <a:rPr lang="en-US" altLang="zh-CN" sz="3200" i="1">
                <a:latin typeface="Times New Roman" panose="02020603050405020304" pitchFamily="18" charset="0"/>
              </a:rPr>
              <a:t>E</a:t>
            </a:r>
            <a:r>
              <a:rPr lang="en-US" altLang="zh-CN" sz="3200">
                <a:latin typeface="Times New Roman" panose="02020603050405020304" pitchFamily="18" charset="0"/>
              </a:rPr>
              <a:t>.</a:t>
            </a:r>
            <a:r>
              <a:rPr lang="en-US" altLang="zh-CN" sz="3200" i="1">
                <a:latin typeface="Times New Roman" panose="02020603050405020304" pitchFamily="18" charset="0"/>
              </a:rPr>
              <a:t>val</a:t>
            </a:r>
            <a:r>
              <a:rPr lang="en-US" altLang="zh-CN" sz="3200">
                <a:latin typeface="Times New Roman" panose="02020603050405020304" pitchFamily="18" charset="0"/>
              </a:rPr>
              <a:t>:=</a:t>
            </a:r>
            <a:r>
              <a:rPr lang="en-US" altLang="zh-CN" sz="3200" i="1">
                <a:latin typeface="Times New Roman" panose="02020603050405020304" pitchFamily="18" charset="0"/>
              </a:rPr>
              <a:t>E</a:t>
            </a:r>
            <a:r>
              <a:rPr lang="en-US" altLang="zh-CN" sz="3200" baseline="-25000">
                <a:latin typeface="Times New Roman" panose="02020603050405020304" pitchFamily="18" charset="0"/>
              </a:rPr>
              <a:t>1</a:t>
            </a:r>
            <a:r>
              <a:rPr lang="en-US" altLang="zh-CN" sz="3200">
                <a:latin typeface="Times New Roman" panose="02020603050405020304" pitchFamily="18" charset="0"/>
              </a:rPr>
              <a:t>.</a:t>
            </a:r>
            <a:r>
              <a:rPr lang="en-US" altLang="zh-CN" sz="3200" i="1">
                <a:latin typeface="Times New Roman" panose="02020603050405020304" pitchFamily="18" charset="0"/>
              </a:rPr>
              <a:t>val</a:t>
            </a:r>
            <a:r>
              <a:rPr lang="en-US" altLang="zh-CN" sz="3200">
                <a:latin typeface="Times New Roman" panose="02020603050405020304" pitchFamily="18" charset="0"/>
              </a:rPr>
              <a:t>+</a:t>
            </a:r>
            <a:r>
              <a:rPr lang="en-US" altLang="zh-CN" sz="3200" i="1">
                <a:latin typeface="Times New Roman" panose="02020603050405020304" pitchFamily="18" charset="0"/>
              </a:rPr>
              <a:t>E</a:t>
            </a:r>
            <a:r>
              <a:rPr lang="en-US" altLang="zh-CN" sz="3200" baseline="-25000">
                <a:latin typeface="Times New Roman" panose="02020603050405020304" pitchFamily="18" charset="0"/>
              </a:rPr>
              <a:t>2</a:t>
            </a:r>
            <a:r>
              <a:rPr lang="en-US" altLang="zh-CN" sz="3200">
                <a:latin typeface="Times New Roman" panose="02020603050405020304" pitchFamily="18" charset="0"/>
              </a:rPr>
              <a:t>.</a:t>
            </a:r>
            <a:r>
              <a:rPr lang="en-US" altLang="zh-CN" sz="3200" i="1">
                <a:latin typeface="Times New Roman" panose="02020603050405020304" pitchFamily="18" charset="0"/>
              </a:rPr>
              <a:t>val</a:t>
            </a:r>
          </a:p>
          <a:p>
            <a:pPr eaLnBrk="1" hangingPunct="1"/>
            <a:r>
              <a:rPr lang="zh-CN" altLang="en-US">
                <a:solidFill>
                  <a:srgbClr val="FF0000"/>
                </a:solidFill>
                <a:latin typeface="楷体_GB2312" pitchFamily="49" charset="-122"/>
              </a:rPr>
              <a:t>问题：如何根据被识别出的语法成分进行语义处理？</a:t>
            </a:r>
          </a:p>
          <a:p>
            <a:pPr lvl="1" eaLnBrk="1" hangingPunct="1"/>
            <a:r>
              <a:rPr lang="zh-CN" altLang="en-US" sz="3200">
                <a:solidFill>
                  <a:srgbClr val="0000FF"/>
                </a:solidFill>
                <a:latin typeface="楷体_GB2312" pitchFamily="49" charset="-122"/>
              </a:rPr>
              <a:t>即怎样</a:t>
            </a:r>
            <a:r>
              <a:rPr kumimoji="1" lang="zh-CN" altLang="en-US" sz="3200">
                <a:solidFill>
                  <a:srgbClr val="0000FF"/>
                </a:solidFill>
              </a:rPr>
              <a:t>将属性值的计算及翻译工作同产生式相关联？</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08675">
                                            <p:txEl>
                                              <p:pRg st="0" end="0"/>
                                            </p:txEl>
                                          </p:spTgt>
                                        </p:tgtEl>
                                        <p:attrNameLst>
                                          <p:attrName>style.visibility</p:attrName>
                                        </p:attrNameLst>
                                      </p:cBhvr>
                                      <p:to>
                                        <p:strVal val="visible"/>
                                      </p:to>
                                    </p:set>
                                    <p:animEffect transition="in" filter="barn(inVertical)">
                                      <p:cBhvr>
                                        <p:cTn id="7" dur="500"/>
                                        <p:tgtEl>
                                          <p:spTgt spid="130867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308675">
                                            <p:txEl>
                                              <p:pRg st="1" end="1"/>
                                            </p:txEl>
                                          </p:spTgt>
                                        </p:tgtEl>
                                        <p:attrNameLst>
                                          <p:attrName>style.visibility</p:attrName>
                                        </p:attrNameLst>
                                      </p:cBhvr>
                                      <p:to>
                                        <p:strVal val="visible"/>
                                      </p:to>
                                    </p:set>
                                    <p:animEffect transition="in" filter="barn(inVertical)">
                                      <p:cBhvr>
                                        <p:cTn id="12" dur="500"/>
                                        <p:tgtEl>
                                          <p:spTgt spid="1308675">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308675">
                                            <p:txEl>
                                              <p:pRg st="2" end="2"/>
                                            </p:txEl>
                                          </p:spTgt>
                                        </p:tgtEl>
                                        <p:attrNameLst>
                                          <p:attrName>style.visibility</p:attrName>
                                        </p:attrNameLst>
                                      </p:cBhvr>
                                      <p:to>
                                        <p:strVal val="visible"/>
                                      </p:to>
                                    </p:set>
                                    <p:animEffect transition="in" filter="barn(inVertical)">
                                      <p:cBhvr>
                                        <p:cTn id="17" dur="500"/>
                                        <p:tgtEl>
                                          <p:spTgt spid="1308675">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par>
                                <p:cTn id="18" presetID="16" presetClass="entr" presetSubtype="21" fill="hold" grpId="0" nodeType="withEffect">
                                  <p:stCondLst>
                                    <p:cond delay="0"/>
                                  </p:stCondLst>
                                  <p:childTnLst>
                                    <p:set>
                                      <p:cBhvr>
                                        <p:cTn id="19" dur="1" fill="hold">
                                          <p:stCondLst>
                                            <p:cond delay="0"/>
                                          </p:stCondLst>
                                        </p:cTn>
                                        <p:tgtEl>
                                          <p:spTgt spid="1308675">
                                            <p:txEl>
                                              <p:pRg st="3" end="3"/>
                                            </p:txEl>
                                          </p:spTgt>
                                        </p:tgtEl>
                                        <p:attrNameLst>
                                          <p:attrName>style.visibility</p:attrName>
                                        </p:attrNameLst>
                                      </p:cBhvr>
                                      <p:to>
                                        <p:strVal val="visible"/>
                                      </p:to>
                                    </p:set>
                                    <p:animEffect transition="in" filter="barn(inVertical)">
                                      <p:cBhvr>
                                        <p:cTn id="20" dur="500"/>
                                        <p:tgtEl>
                                          <p:spTgt spid="1308675">
                                            <p:txEl>
                                              <p:pRg st="3" end="3"/>
                                            </p:txEl>
                                          </p:spTgt>
                                        </p:tgtEl>
                                      </p:cBhvr>
                                    </p:animEffect>
                                  </p:childTnLst>
                                  <p:subTnLst>
                                    <p:audio>
                                      <p:cMediaNode>
                                        <p:cTn display="0" masterRel="sameClick">
                                          <p:stCondLst>
                                            <p:cond evt="begin" delay="0">
                                              <p:tn val="18"/>
                                            </p:cond>
                                          </p:stCondLst>
                                          <p:endCondLst>
                                            <p:cond evt="onStopAudio" delay="0">
                                              <p:tgtEl>
                                                <p:sldTgt/>
                                              </p:tgtEl>
                                            </p:cond>
                                          </p:endCondLst>
                                        </p:cTn>
                                        <p:tgtEl>
                                          <p:sndTgt r:embed="rId2" name="TYPE.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1308675">
                                            <p:txEl>
                                              <p:pRg st="4" end="4"/>
                                            </p:txEl>
                                          </p:spTgt>
                                        </p:tgtEl>
                                        <p:attrNameLst>
                                          <p:attrName>style.visibility</p:attrName>
                                        </p:attrNameLst>
                                      </p:cBhvr>
                                      <p:to>
                                        <p:strVal val="visible"/>
                                      </p:to>
                                    </p:set>
                                    <p:animEffect transition="in" filter="barn(inVertical)">
                                      <p:cBhvr>
                                        <p:cTn id="25" dur="500"/>
                                        <p:tgtEl>
                                          <p:spTgt spid="1308675">
                                            <p:txEl>
                                              <p:pRg st="4" end="4"/>
                                            </p:txEl>
                                          </p:spTgt>
                                        </p:tgtEl>
                                      </p:cBhvr>
                                    </p:animEffect>
                                  </p:childTnLst>
                                  <p:subTnLst>
                                    <p:audio>
                                      <p:cMediaNode>
                                        <p:cTn display="0" masterRel="sameClick">
                                          <p:stCondLst>
                                            <p:cond evt="begin" delay="0">
                                              <p:tn val="23"/>
                                            </p:cond>
                                          </p:stCondLst>
                                          <p:endCondLst>
                                            <p:cond evt="onStopAudio" delay="0">
                                              <p:tgtEl>
                                                <p:sldTgt/>
                                              </p:tgtEl>
                                            </p:cond>
                                          </p:endCondLst>
                                        </p:cTn>
                                        <p:tgtEl>
                                          <p:sndTgt r:embed="rId2" name="TYPE.WAV"/>
                                        </p:tgtEl>
                                      </p:cMediaNode>
                                    </p:audio>
                                  </p:subTnLst>
                                </p:cTn>
                              </p:par>
                              <p:par>
                                <p:cTn id="26" presetID="16" presetClass="entr" presetSubtype="21" fill="hold" grpId="0" nodeType="withEffect">
                                  <p:stCondLst>
                                    <p:cond delay="0"/>
                                  </p:stCondLst>
                                  <p:childTnLst>
                                    <p:set>
                                      <p:cBhvr>
                                        <p:cTn id="27" dur="1" fill="hold">
                                          <p:stCondLst>
                                            <p:cond delay="0"/>
                                          </p:stCondLst>
                                        </p:cTn>
                                        <p:tgtEl>
                                          <p:spTgt spid="1308675">
                                            <p:txEl>
                                              <p:pRg st="5" end="5"/>
                                            </p:txEl>
                                          </p:spTgt>
                                        </p:tgtEl>
                                        <p:attrNameLst>
                                          <p:attrName>style.visibility</p:attrName>
                                        </p:attrNameLst>
                                      </p:cBhvr>
                                      <p:to>
                                        <p:strVal val="visible"/>
                                      </p:to>
                                    </p:set>
                                    <p:animEffect transition="in" filter="barn(inVertical)">
                                      <p:cBhvr>
                                        <p:cTn id="28" dur="500"/>
                                        <p:tgtEl>
                                          <p:spTgt spid="1308675">
                                            <p:txEl>
                                              <p:pRg st="5" end="5"/>
                                            </p:txEl>
                                          </p:spTgt>
                                        </p:tgtEl>
                                      </p:cBhvr>
                                    </p:animEffect>
                                  </p:childTnLst>
                                  <p:subTnLst>
                                    <p:audio>
                                      <p:cMediaNode>
                                        <p:cTn display="0" masterRel="sameClick">
                                          <p:stCondLst>
                                            <p:cond evt="begin" delay="0">
                                              <p:tn val="26"/>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8675" grpId="0" uiExpand="1" build="p" autoUpdateAnimBg="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623B6A8F-6C67-46EF-BBD9-171C0153F9E5}"/>
              </a:ext>
            </a:extLst>
          </p:cNvPr>
          <p:cNvSpPr>
            <a:spLocks noGrp="1"/>
          </p:cNvSpPr>
          <p:nvPr>
            <p:ph type="dt" sz="quarter" idx="10"/>
          </p:nvPr>
        </p:nvSpPr>
        <p:spPr>
          <a:xfrm>
            <a:off x="457200" y="6245225"/>
            <a:ext cx="2133600" cy="476250"/>
          </a:xfrm>
          <a:ln>
            <a:miter lim="800000"/>
            <a:headEnd/>
            <a:tailEnd/>
          </a:ln>
        </p:spPr>
        <p:txBody>
          <a:bodyPr anchor="t"/>
          <a:lstStyle/>
          <a:p>
            <a:pPr>
              <a:defRPr/>
            </a:pPr>
            <a:fld id="{BE586568-F3C1-4A39-BAAD-9D35EDB4C464}" type="datetime1">
              <a:rPr lang="zh-CN" altLang="en-US">
                <a:latin typeface="+mn-lt"/>
              </a:rPr>
              <a:pPr>
                <a:defRPr/>
              </a:pPr>
              <a:t>2020/12/14</a:t>
            </a:fld>
            <a:endParaRPr lang="en-US" altLang="zh-CN">
              <a:latin typeface="+mn-lt"/>
            </a:endParaRPr>
          </a:p>
        </p:txBody>
      </p:sp>
      <p:sp>
        <p:nvSpPr>
          <p:cNvPr id="150531" name="灯片编号占位符 5">
            <a:extLst>
              <a:ext uri="{FF2B5EF4-FFF2-40B4-BE49-F238E27FC236}">
                <a16:creationId xmlns:a16="http://schemas.microsoft.com/office/drawing/2014/main" id="{9805ED57-34C6-4BCA-969B-46C111AE0639}"/>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28423C55-F228-4981-9C35-F77F3F4658BE}" type="slidenum">
              <a:rPr lang="en-US" altLang="zh-CN" sz="1400" b="0">
                <a:ea typeface="宋体" panose="02010600030101010101" pitchFamily="2" charset="-122"/>
              </a:rPr>
              <a:pPr>
                <a:spcBef>
                  <a:spcPct val="0"/>
                </a:spcBef>
                <a:buClrTx/>
                <a:buSzTx/>
                <a:buFontTx/>
                <a:buNone/>
              </a:pPr>
              <a:t>110</a:t>
            </a:fld>
            <a:endParaRPr lang="en-US" altLang="zh-CN" sz="1400" b="0">
              <a:ea typeface="宋体" panose="02010600030101010101" pitchFamily="2" charset="-122"/>
            </a:endParaRPr>
          </a:p>
        </p:txBody>
      </p:sp>
      <p:sp>
        <p:nvSpPr>
          <p:cNvPr id="150532" name="Rectangle 2">
            <a:extLst>
              <a:ext uri="{FF2B5EF4-FFF2-40B4-BE49-F238E27FC236}">
                <a16:creationId xmlns:a16="http://schemas.microsoft.com/office/drawing/2014/main" id="{2BDB50C9-3F65-43A0-B00B-5DA49C62A8F2}"/>
              </a:ext>
            </a:extLst>
          </p:cNvPr>
          <p:cNvSpPr>
            <a:spLocks noGrp="1" noChangeArrowheads="1"/>
          </p:cNvSpPr>
          <p:nvPr>
            <p:ph type="title" idx="4294967295"/>
          </p:nvPr>
        </p:nvSpPr>
        <p:spPr>
          <a:xfrm>
            <a:off x="484188" y="269875"/>
            <a:ext cx="8335962" cy="927100"/>
          </a:xfrm>
        </p:spPr>
        <p:txBody>
          <a:bodyPr anchor="ctr"/>
          <a:lstStyle/>
          <a:p>
            <a:pPr eaLnBrk="1" hangingPunct="1"/>
            <a:r>
              <a:rPr lang="en-US" altLang="zh-CN" sz="4000">
                <a:latin typeface="Times New Roman" panose="02020603050405020304" pitchFamily="18" charset="0"/>
              </a:rPr>
              <a:t>6.4.4 L-</a:t>
            </a:r>
            <a:r>
              <a:rPr lang="zh-CN" altLang="en-US" sz="4000">
                <a:latin typeface="Times New Roman" panose="02020603050405020304" pitchFamily="18" charset="0"/>
              </a:rPr>
              <a:t>属性定义的自底向上翻译</a:t>
            </a:r>
            <a:r>
              <a:rPr lang="en-US" altLang="zh-CN" sz="4000">
                <a:latin typeface="Times New Roman" panose="02020603050405020304" pitchFamily="18" charset="0"/>
              </a:rPr>
              <a:t>(</a:t>
            </a:r>
            <a:r>
              <a:rPr lang="zh-CN" altLang="en-US" sz="4000">
                <a:latin typeface="Times New Roman" panose="02020603050405020304" pitchFamily="18" charset="0"/>
              </a:rPr>
              <a:t>续</a:t>
            </a:r>
            <a:r>
              <a:rPr lang="en-US" altLang="zh-CN" sz="4000">
                <a:latin typeface="Times New Roman" panose="02020603050405020304" pitchFamily="18" charset="0"/>
              </a:rPr>
              <a:t>)</a:t>
            </a:r>
          </a:p>
        </p:txBody>
      </p:sp>
      <p:sp>
        <p:nvSpPr>
          <p:cNvPr id="95237" name="Rectangle 3">
            <a:extLst>
              <a:ext uri="{FF2B5EF4-FFF2-40B4-BE49-F238E27FC236}">
                <a16:creationId xmlns:a16="http://schemas.microsoft.com/office/drawing/2014/main" id="{19296B89-9199-4C94-8F48-F35722B5EEDA}"/>
              </a:ext>
            </a:extLst>
          </p:cNvPr>
          <p:cNvSpPr>
            <a:spLocks noGrp="1" noChangeArrowheads="1"/>
          </p:cNvSpPr>
          <p:nvPr>
            <p:ph type="body" idx="4294967295"/>
          </p:nvPr>
        </p:nvSpPr>
        <p:spPr>
          <a:xfrm>
            <a:off x="304800" y="1457325"/>
            <a:ext cx="8610600" cy="4564063"/>
          </a:xfrm>
        </p:spPr>
        <p:txBody>
          <a:bodyPr/>
          <a:lstStyle/>
          <a:p>
            <a:pPr eaLnBrk="1" hangingPunct="1">
              <a:lnSpc>
                <a:spcPct val="120000"/>
              </a:lnSpc>
            </a:pPr>
            <a:r>
              <a:rPr lang="zh-CN" altLang="en-US">
                <a:latin typeface="Times New Roman" panose="02020603050405020304" pitchFamily="18" charset="0"/>
              </a:rPr>
              <a:t>给定</a:t>
            </a:r>
            <a:r>
              <a:rPr lang="en-US" altLang="zh-CN" i="1">
                <a:latin typeface="Times New Roman" panose="02020603050405020304" pitchFamily="18" charset="0"/>
              </a:rPr>
              <a:t>A</a:t>
            </a:r>
            <a:r>
              <a:rPr lang="en-US" altLang="zh-CN" i="1">
                <a:latin typeface="Times New Roman" panose="02020603050405020304" pitchFamily="18" charset="0"/>
                <a:sym typeface="Wingdings" panose="05000000000000000000" pitchFamily="2" charset="2"/>
              </a:rPr>
              <a:t>M</a:t>
            </a:r>
            <a:r>
              <a:rPr lang="en-US" altLang="zh-CN" i="1" baseline="-25000">
                <a:latin typeface="Times New Roman" panose="02020603050405020304" pitchFamily="18" charset="0"/>
                <a:sym typeface="Wingdings" panose="05000000000000000000" pitchFamily="2" charset="2"/>
              </a:rPr>
              <a:t>1</a:t>
            </a:r>
            <a:r>
              <a:rPr lang="en-US" altLang="zh-CN" i="1">
                <a:latin typeface="Times New Roman" panose="02020603050405020304" pitchFamily="18" charset="0"/>
                <a:sym typeface="Wingdings" panose="05000000000000000000" pitchFamily="2" charset="2"/>
              </a:rPr>
              <a:t>X</a:t>
            </a:r>
            <a:r>
              <a:rPr lang="en-US" altLang="zh-CN" i="1" baseline="-25000">
                <a:latin typeface="Times New Roman" panose="02020603050405020304" pitchFamily="18" charset="0"/>
                <a:sym typeface="Wingdings" panose="05000000000000000000" pitchFamily="2" charset="2"/>
              </a:rPr>
              <a:t>1</a:t>
            </a:r>
            <a:r>
              <a:rPr lang="en-US" altLang="zh-CN" i="1">
                <a:latin typeface="Times New Roman" panose="02020603050405020304" pitchFamily="18" charset="0"/>
                <a:sym typeface="Wingdings" panose="05000000000000000000" pitchFamily="2" charset="2"/>
              </a:rPr>
              <a:t>…M</a:t>
            </a:r>
            <a:r>
              <a:rPr lang="en-US" altLang="zh-CN" i="1" baseline="-25000">
                <a:latin typeface="Times New Roman" panose="02020603050405020304" pitchFamily="18" charset="0"/>
                <a:sym typeface="Wingdings" panose="05000000000000000000" pitchFamily="2" charset="2"/>
              </a:rPr>
              <a:t>n</a:t>
            </a:r>
            <a:r>
              <a:rPr lang="en-US" altLang="zh-CN" i="1">
                <a:latin typeface="Times New Roman" panose="02020603050405020304" pitchFamily="18" charset="0"/>
                <a:sym typeface="Wingdings" panose="05000000000000000000" pitchFamily="2" charset="2"/>
              </a:rPr>
              <a:t>X</a:t>
            </a:r>
            <a:r>
              <a:rPr lang="en-US" altLang="zh-CN" i="1" baseline="-25000">
                <a:latin typeface="Times New Roman" panose="02020603050405020304" pitchFamily="18" charset="0"/>
                <a:sym typeface="Wingdings" panose="05000000000000000000" pitchFamily="2" charset="2"/>
              </a:rPr>
              <a:t>n</a:t>
            </a:r>
            <a:r>
              <a:rPr lang="en-US" altLang="zh-CN">
                <a:latin typeface="Times New Roman" panose="02020603050405020304" pitchFamily="18" charset="0"/>
                <a:sym typeface="Wingdings" panose="05000000000000000000" pitchFamily="2" charset="2"/>
              </a:rPr>
              <a:t>,</a:t>
            </a:r>
            <a:r>
              <a:rPr lang="zh-CN" altLang="en-US">
                <a:latin typeface="Times New Roman" panose="02020603050405020304" pitchFamily="18" charset="0"/>
              </a:rPr>
              <a:t>下面的化简可以减少标记性非终结符的个数：</a:t>
            </a:r>
          </a:p>
          <a:p>
            <a:pPr eaLnBrk="1" hangingPunct="1">
              <a:lnSpc>
                <a:spcPct val="120000"/>
              </a:lnSpc>
              <a:buFont typeface="Wingdings" panose="05000000000000000000" pitchFamily="2" charset="2"/>
              <a:buNone/>
            </a:pPr>
            <a:r>
              <a:rPr lang="zh-CN" altLang="en-US">
                <a:latin typeface="Times New Roman" panose="02020603050405020304" pitchFamily="18" charset="0"/>
              </a:rPr>
              <a:t>    ⑴ 如果</a:t>
            </a:r>
            <a:r>
              <a:rPr lang="en-US" altLang="zh-CN" i="1">
                <a:latin typeface="Times New Roman" panose="02020603050405020304" pitchFamily="18" charset="0"/>
              </a:rPr>
              <a:t>X</a:t>
            </a:r>
            <a:r>
              <a:rPr lang="en-US" altLang="zh-CN" i="1" baseline="-25000">
                <a:latin typeface="Times New Roman" panose="02020603050405020304" pitchFamily="18" charset="0"/>
              </a:rPr>
              <a:t>j</a:t>
            </a:r>
            <a:r>
              <a:rPr lang="zh-CN" altLang="en-US">
                <a:latin typeface="Times New Roman" panose="02020603050405020304" pitchFamily="18" charset="0"/>
              </a:rPr>
              <a:t>没有继承属性，不需要使用标记</a:t>
            </a:r>
            <a:r>
              <a:rPr lang="en-US" altLang="zh-CN" i="1">
                <a:latin typeface="Times New Roman" panose="02020603050405020304" pitchFamily="18" charset="0"/>
              </a:rPr>
              <a:t>M</a:t>
            </a:r>
            <a:r>
              <a:rPr lang="en-US" altLang="zh-CN" i="1" baseline="-25000">
                <a:latin typeface="Times New Roman" panose="02020603050405020304" pitchFamily="18" charset="0"/>
              </a:rPr>
              <a:t>j</a:t>
            </a:r>
            <a:r>
              <a:rPr lang="zh-CN" altLang="en-US">
                <a:latin typeface="Times New Roman" panose="02020603050405020304" pitchFamily="18" charset="0"/>
              </a:rPr>
              <a:t>。</a:t>
            </a:r>
          </a:p>
          <a:p>
            <a:pPr eaLnBrk="1" hangingPunct="1">
              <a:lnSpc>
                <a:spcPct val="120000"/>
              </a:lnSpc>
              <a:buFont typeface="Wingdings" panose="05000000000000000000" pitchFamily="2" charset="2"/>
              <a:buNone/>
            </a:pPr>
            <a:r>
              <a:rPr lang="zh-CN" altLang="en-US">
                <a:latin typeface="Times New Roman" panose="02020603050405020304" pitchFamily="18" charset="0"/>
              </a:rPr>
              <a:t>    ⑵ 如果</a:t>
            </a:r>
            <a:r>
              <a:rPr lang="en-US" altLang="zh-CN" i="1">
                <a:latin typeface="Times New Roman" panose="02020603050405020304" pitchFamily="18" charset="0"/>
              </a:rPr>
              <a:t>X</a:t>
            </a:r>
            <a:r>
              <a:rPr lang="en-US" altLang="zh-CN" baseline="-25000">
                <a:latin typeface="Times New Roman" panose="02020603050405020304" pitchFamily="18" charset="0"/>
              </a:rPr>
              <a:t>1</a:t>
            </a:r>
            <a:r>
              <a:rPr lang="en-US" altLang="zh-CN">
                <a:latin typeface="Times New Roman" panose="02020603050405020304" pitchFamily="18" charset="0"/>
              </a:rPr>
              <a:t>.</a:t>
            </a:r>
            <a:r>
              <a:rPr lang="en-US" altLang="zh-CN" i="1">
                <a:latin typeface="Times New Roman" panose="02020603050405020304" pitchFamily="18" charset="0"/>
              </a:rPr>
              <a:t>inh</a:t>
            </a:r>
            <a:r>
              <a:rPr lang="zh-CN" altLang="en-US">
                <a:latin typeface="Times New Roman" panose="02020603050405020304" pitchFamily="18" charset="0"/>
              </a:rPr>
              <a:t>存在，但它是由复制规则</a:t>
            </a:r>
            <a:r>
              <a:rPr lang="en-US" altLang="zh-CN" i="1">
                <a:latin typeface="Times New Roman" panose="02020603050405020304" pitchFamily="18" charset="0"/>
              </a:rPr>
              <a:t>X</a:t>
            </a:r>
            <a:r>
              <a:rPr lang="en-US" altLang="zh-CN" baseline="-25000">
                <a:latin typeface="Times New Roman" panose="02020603050405020304" pitchFamily="18" charset="0"/>
              </a:rPr>
              <a:t>1</a:t>
            </a:r>
            <a:r>
              <a:rPr lang="en-US" altLang="zh-CN">
                <a:latin typeface="Times New Roman" panose="02020603050405020304" pitchFamily="18" charset="0"/>
              </a:rPr>
              <a:t>.</a:t>
            </a:r>
            <a:r>
              <a:rPr lang="en-US" altLang="zh-CN" i="1">
                <a:latin typeface="Times New Roman" panose="02020603050405020304" pitchFamily="18" charset="0"/>
              </a:rPr>
              <a:t>inh</a:t>
            </a:r>
            <a:r>
              <a:rPr lang="en-US" altLang="zh-CN">
                <a:latin typeface="Times New Roman" panose="02020603050405020304" pitchFamily="18" charset="0"/>
              </a:rPr>
              <a:t> :=</a:t>
            </a:r>
            <a:r>
              <a:rPr lang="en-US" altLang="zh-CN" i="1">
                <a:latin typeface="Times New Roman" panose="02020603050405020304" pitchFamily="18" charset="0"/>
              </a:rPr>
              <a:t> A</a:t>
            </a:r>
            <a:r>
              <a:rPr lang="en-US" altLang="zh-CN">
                <a:latin typeface="Times New Roman" panose="02020603050405020304" pitchFamily="18" charset="0"/>
              </a:rPr>
              <a:t>.</a:t>
            </a:r>
            <a:r>
              <a:rPr lang="en-US" altLang="zh-CN" i="1">
                <a:latin typeface="Times New Roman" panose="02020603050405020304" pitchFamily="18" charset="0"/>
              </a:rPr>
              <a:t>inh</a:t>
            </a:r>
            <a:r>
              <a:rPr lang="zh-CN" altLang="en-US">
                <a:latin typeface="Times New Roman" panose="02020603050405020304" pitchFamily="18" charset="0"/>
              </a:rPr>
              <a:t>计算的，此时可以省略</a:t>
            </a:r>
            <a:r>
              <a:rPr lang="en-US" altLang="zh-CN" i="1">
                <a:latin typeface="Times New Roman" panose="02020603050405020304" pitchFamily="18" charset="0"/>
              </a:rPr>
              <a:t>M</a:t>
            </a:r>
            <a:r>
              <a:rPr lang="en-US" altLang="zh-CN" baseline="-25000">
                <a:latin typeface="Times New Roman" panose="02020603050405020304" pitchFamily="18" charset="0"/>
              </a:rPr>
              <a:t>1</a:t>
            </a:r>
            <a:r>
              <a:rPr lang="zh-CN" altLang="en-US">
                <a:latin typeface="Times New Roman" panose="02020603050405020304" pitchFamily="18" charset="0"/>
              </a:rPr>
              <a:t>。因为</a:t>
            </a:r>
            <a:r>
              <a:rPr lang="en-US" altLang="zh-CN" i="1">
                <a:latin typeface="Times New Roman" panose="02020603050405020304" pitchFamily="18" charset="0"/>
              </a:rPr>
              <a:t>A</a:t>
            </a:r>
            <a:r>
              <a:rPr lang="en-US" altLang="zh-CN">
                <a:latin typeface="Times New Roman" panose="02020603050405020304" pitchFamily="18" charset="0"/>
              </a:rPr>
              <a:t>.</a:t>
            </a:r>
            <a:r>
              <a:rPr lang="en-US" altLang="zh-CN" i="1">
                <a:latin typeface="Times New Roman" panose="02020603050405020304" pitchFamily="18" charset="0"/>
              </a:rPr>
              <a:t>inh</a:t>
            </a:r>
            <a:r>
              <a:rPr lang="zh-CN" altLang="en-US">
                <a:latin typeface="Times New Roman" panose="02020603050405020304" pitchFamily="18" charset="0"/>
              </a:rPr>
              <a:t>存放在栈中紧挨在</a:t>
            </a:r>
            <a:r>
              <a:rPr lang="en-US" altLang="zh-CN" i="1">
                <a:latin typeface="Times New Roman" panose="02020603050405020304" pitchFamily="18" charset="0"/>
              </a:rPr>
              <a:t>X</a:t>
            </a:r>
            <a:r>
              <a:rPr lang="en-US" altLang="zh-CN" baseline="-25000">
                <a:latin typeface="Times New Roman" panose="02020603050405020304" pitchFamily="18" charset="0"/>
              </a:rPr>
              <a:t>1</a:t>
            </a:r>
            <a:r>
              <a:rPr lang="zh-CN" altLang="en-US">
                <a:latin typeface="Times New Roman" panose="02020603050405020304" pitchFamily="18" charset="0"/>
              </a:rPr>
              <a:t>下面的地方，该值也可同时作为</a:t>
            </a:r>
            <a:r>
              <a:rPr lang="en-US" altLang="zh-CN" i="1">
                <a:latin typeface="Times New Roman" panose="02020603050405020304" pitchFamily="18" charset="0"/>
              </a:rPr>
              <a:t>X</a:t>
            </a:r>
            <a:r>
              <a:rPr lang="en-US" altLang="zh-CN" baseline="-25000">
                <a:latin typeface="Times New Roman" panose="02020603050405020304" pitchFamily="18" charset="0"/>
              </a:rPr>
              <a:t>1</a:t>
            </a:r>
            <a:r>
              <a:rPr lang="en-US" altLang="zh-CN">
                <a:latin typeface="Times New Roman" panose="02020603050405020304" pitchFamily="18" charset="0"/>
              </a:rPr>
              <a:t>.</a:t>
            </a:r>
            <a:r>
              <a:rPr lang="en-US" altLang="zh-CN" i="1">
                <a:latin typeface="Times New Roman" panose="02020603050405020304" pitchFamily="18" charset="0"/>
              </a:rPr>
              <a:t>inh</a:t>
            </a:r>
            <a:r>
              <a:rPr lang="zh-CN" altLang="en-US">
                <a:latin typeface="Times New Roman" panose="02020603050405020304" pitchFamily="18" charset="0"/>
              </a:rPr>
              <a:t>的值。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95237">
                                            <p:txEl>
                                              <p:pRg st="1" end="1"/>
                                            </p:txEl>
                                          </p:spTgt>
                                        </p:tgtEl>
                                        <p:attrNameLst>
                                          <p:attrName>style.visibility</p:attrName>
                                        </p:attrNameLst>
                                      </p:cBhvr>
                                      <p:to>
                                        <p:strVal val="visible"/>
                                      </p:to>
                                    </p:set>
                                    <p:animEffect transition="in" filter="barn(inVertical)">
                                      <p:cBhvr>
                                        <p:cTn id="7" dur="500"/>
                                        <p:tgtEl>
                                          <p:spTgt spid="9523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95237">
                                            <p:txEl>
                                              <p:pRg st="2" end="2"/>
                                            </p:txEl>
                                          </p:spTgt>
                                        </p:tgtEl>
                                        <p:attrNameLst>
                                          <p:attrName>style.visibility</p:attrName>
                                        </p:attrNameLst>
                                      </p:cBhvr>
                                      <p:to>
                                        <p:strVal val="visible"/>
                                      </p:to>
                                    </p:set>
                                    <p:animEffect transition="in" filter="barn(inVertical)">
                                      <p:cBhvr>
                                        <p:cTn id="12" dur="500"/>
                                        <p:tgtEl>
                                          <p:spTgt spid="9523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a:extLst>
              <a:ext uri="{FF2B5EF4-FFF2-40B4-BE49-F238E27FC236}">
                <a16:creationId xmlns:a16="http://schemas.microsoft.com/office/drawing/2014/main" id="{28729E95-670F-4D7B-ABB2-F88F280F9D1E}"/>
              </a:ext>
            </a:extLst>
          </p:cNvPr>
          <p:cNvSpPr>
            <a:spLocks noGrp="1"/>
          </p:cNvSpPr>
          <p:nvPr>
            <p:ph type="dt" sz="quarter" idx="10"/>
          </p:nvPr>
        </p:nvSpPr>
        <p:spPr>
          <a:xfrm>
            <a:off x="457200" y="6245225"/>
            <a:ext cx="2133600" cy="476250"/>
          </a:xfrm>
          <a:ln>
            <a:miter lim="800000"/>
            <a:headEnd/>
            <a:tailEnd/>
          </a:ln>
        </p:spPr>
        <p:txBody>
          <a:bodyPr anchor="t"/>
          <a:lstStyle/>
          <a:p>
            <a:pPr>
              <a:defRPr/>
            </a:pPr>
            <a:fld id="{8E551439-0D18-4C99-B410-8A3CE07E29CC}" type="datetime1">
              <a:rPr lang="zh-CN" altLang="en-US">
                <a:latin typeface="+mn-lt"/>
              </a:rPr>
              <a:pPr>
                <a:defRPr/>
              </a:pPr>
              <a:t>2020/12/14</a:t>
            </a:fld>
            <a:endParaRPr lang="en-US" altLang="zh-CN">
              <a:latin typeface="+mn-lt"/>
            </a:endParaRPr>
          </a:p>
        </p:txBody>
      </p:sp>
      <p:sp>
        <p:nvSpPr>
          <p:cNvPr id="152579" name="灯片编号占位符 5">
            <a:extLst>
              <a:ext uri="{FF2B5EF4-FFF2-40B4-BE49-F238E27FC236}">
                <a16:creationId xmlns:a16="http://schemas.microsoft.com/office/drawing/2014/main" id="{F8804F51-8DA4-46F3-A06E-2D30B643E431}"/>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CDDDF682-04A4-4957-93B6-1B8BF8F238D6}" type="slidenum">
              <a:rPr lang="en-US" altLang="zh-CN" sz="1400" b="0">
                <a:ea typeface="宋体" panose="02010600030101010101" pitchFamily="2" charset="-122"/>
              </a:rPr>
              <a:pPr>
                <a:spcBef>
                  <a:spcPct val="0"/>
                </a:spcBef>
                <a:buClrTx/>
                <a:buSzTx/>
                <a:buFontTx/>
                <a:buNone/>
              </a:pPr>
              <a:t>111</a:t>
            </a:fld>
            <a:endParaRPr lang="en-US" altLang="zh-CN" sz="1400" b="0">
              <a:ea typeface="宋体" panose="02010600030101010101" pitchFamily="2" charset="-122"/>
            </a:endParaRPr>
          </a:p>
        </p:txBody>
      </p:sp>
      <p:sp>
        <p:nvSpPr>
          <p:cNvPr id="152580" name="Rectangle 2">
            <a:extLst>
              <a:ext uri="{FF2B5EF4-FFF2-40B4-BE49-F238E27FC236}">
                <a16:creationId xmlns:a16="http://schemas.microsoft.com/office/drawing/2014/main" id="{3E9FDD16-983E-442D-88B5-C893AC30FBD2}"/>
              </a:ext>
            </a:extLst>
          </p:cNvPr>
          <p:cNvSpPr>
            <a:spLocks noGrp="1" noChangeArrowheads="1"/>
          </p:cNvSpPr>
          <p:nvPr>
            <p:ph type="title" idx="4294967295"/>
          </p:nvPr>
        </p:nvSpPr>
        <p:spPr>
          <a:xfrm>
            <a:off x="395288" y="301625"/>
            <a:ext cx="8424862" cy="895350"/>
          </a:xfrm>
        </p:spPr>
        <p:txBody>
          <a:bodyPr anchor="ctr"/>
          <a:lstStyle/>
          <a:p>
            <a:pPr eaLnBrk="1" hangingPunct="1"/>
            <a:r>
              <a:rPr lang="en-US" altLang="zh-CN" sz="4000">
                <a:latin typeface="Times New Roman" panose="02020603050405020304" pitchFamily="18" charset="0"/>
              </a:rPr>
              <a:t>6.4.4 L-</a:t>
            </a:r>
            <a:r>
              <a:rPr lang="zh-CN" altLang="en-US" sz="4000">
                <a:latin typeface="Times New Roman" panose="02020603050405020304" pitchFamily="18" charset="0"/>
              </a:rPr>
              <a:t>属性定义的自底向上翻译</a:t>
            </a:r>
            <a:r>
              <a:rPr lang="en-US" altLang="zh-CN" sz="4000">
                <a:latin typeface="Times New Roman" panose="02020603050405020304" pitchFamily="18" charset="0"/>
              </a:rPr>
              <a:t>(</a:t>
            </a:r>
            <a:r>
              <a:rPr lang="zh-CN" altLang="en-US" sz="4000">
                <a:latin typeface="Times New Roman" panose="02020603050405020304" pitchFamily="18" charset="0"/>
              </a:rPr>
              <a:t>续</a:t>
            </a:r>
            <a:r>
              <a:rPr lang="en-US" altLang="zh-CN" sz="4000">
                <a:latin typeface="Times New Roman" panose="02020603050405020304" pitchFamily="18" charset="0"/>
              </a:rPr>
              <a:t>)</a:t>
            </a:r>
          </a:p>
        </p:txBody>
      </p:sp>
      <p:sp>
        <p:nvSpPr>
          <p:cNvPr id="152581" name="Rectangle 3">
            <a:extLst>
              <a:ext uri="{FF2B5EF4-FFF2-40B4-BE49-F238E27FC236}">
                <a16:creationId xmlns:a16="http://schemas.microsoft.com/office/drawing/2014/main" id="{712083E9-48DA-4AD8-AF91-725C2598454C}"/>
              </a:ext>
            </a:extLst>
          </p:cNvPr>
          <p:cNvSpPr>
            <a:spLocks noGrp="1" noChangeArrowheads="1"/>
          </p:cNvSpPr>
          <p:nvPr>
            <p:ph type="body" idx="4294967295"/>
          </p:nvPr>
        </p:nvSpPr>
        <p:spPr>
          <a:xfrm>
            <a:off x="107950" y="1414463"/>
            <a:ext cx="6911975" cy="5183187"/>
          </a:xfrm>
        </p:spPr>
        <p:txBody>
          <a:bodyPr wrap="none"/>
          <a:lstStyle/>
          <a:p>
            <a:pPr eaLnBrk="1" hangingPunct="1">
              <a:spcBef>
                <a:spcPct val="0"/>
              </a:spcBef>
              <a:buFont typeface="Wingdings" panose="05000000000000000000" pitchFamily="2" charset="2"/>
              <a:buNone/>
            </a:pPr>
            <a:r>
              <a:rPr lang="zh-CN" altLang="en-US" sz="2800">
                <a:latin typeface="Times New Roman" panose="02020603050405020304" pitchFamily="18" charset="0"/>
              </a:rPr>
              <a:t>例</a:t>
            </a:r>
            <a:r>
              <a:rPr lang="en-US" altLang="zh-CN" sz="2800">
                <a:latin typeface="Times New Roman" panose="02020603050405020304" pitchFamily="18" charset="0"/>
              </a:rPr>
              <a:t>6.18  </a:t>
            </a:r>
            <a:r>
              <a:rPr lang="zh-CN" altLang="en-US" sz="2800">
                <a:latin typeface="Times New Roman" panose="02020603050405020304" pitchFamily="18" charset="0"/>
              </a:rPr>
              <a:t>数学排版语言</a:t>
            </a:r>
            <a:r>
              <a:rPr lang="en-US" altLang="zh-CN" sz="2800">
                <a:latin typeface="Times New Roman" panose="02020603050405020304" pitchFamily="18" charset="0"/>
              </a:rPr>
              <a:t>EQN</a:t>
            </a:r>
          </a:p>
          <a:p>
            <a:pPr eaLnBrk="1" hangingPunct="1">
              <a:spcBef>
                <a:spcPct val="0"/>
              </a:spcBef>
              <a:buFont typeface="Wingdings" panose="05000000000000000000" pitchFamily="2" charset="2"/>
              <a:buNone/>
            </a:pPr>
            <a:r>
              <a:rPr lang="en-US" altLang="zh-CN" sz="2400">
                <a:latin typeface="Times New Roman" panose="02020603050405020304" pitchFamily="18" charset="0"/>
              </a:rPr>
              <a:t> </a:t>
            </a:r>
            <a:r>
              <a:rPr lang="en-US" altLang="zh-CN" sz="2400" i="1">
                <a:latin typeface="Times New Roman" panose="02020603050405020304" pitchFamily="18" charset="0"/>
              </a:rPr>
              <a:t>S </a:t>
            </a: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 	</a:t>
            </a:r>
            <a:r>
              <a:rPr lang="en-US" altLang="zh-CN" sz="2400">
                <a:solidFill>
                  <a:srgbClr val="0000FF"/>
                </a:solidFill>
                <a:latin typeface="Times New Roman" panose="02020603050405020304" pitchFamily="18" charset="0"/>
              </a:rPr>
              <a:t>{</a:t>
            </a:r>
            <a:r>
              <a:rPr lang="en-US" altLang="zh-CN" sz="2400" i="1">
                <a:solidFill>
                  <a:srgbClr val="0000FF"/>
                </a:solidFill>
                <a:latin typeface="Times New Roman" panose="02020603050405020304" pitchFamily="18" charset="0"/>
              </a:rPr>
              <a:t>B</a:t>
            </a:r>
            <a:r>
              <a:rPr lang="en-US" altLang="zh-CN" sz="2400">
                <a:solidFill>
                  <a:srgbClr val="0000FF"/>
                </a:solidFill>
                <a:latin typeface="Times New Roman" panose="02020603050405020304" pitchFamily="18" charset="0"/>
              </a:rPr>
              <a:t>.</a:t>
            </a:r>
            <a:r>
              <a:rPr lang="en-US" altLang="zh-CN" sz="2400" i="1">
                <a:solidFill>
                  <a:srgbClr val="0000FF"/>
                </a:solidFill>
                <a:latin typeface="Times New Roman" panose="02020603050405020304" pitchFamily="18" charset="0"/>
              </a:rPr>
              <a:t>ps</a:t>
            </a:r>
            <a:r>
              <a:rPr lang="en-US" altLang="zh-CN" sz="2400">
                <a:solidFill>
                  <a:srgbClr val="0000FF"/>
                </a:solidFill>
                <a:latin typeface="Times New Roman" panose="02020603050405020304" pitchFamily="18" charset="0"/>
              </a:rPr>
              <a:t> := 10 }</a:t>
            </a:r>
          </a:p>
          <a:p>
            <a:pPr eaLnBrk="1" hangingPunct="1">
              <a:spcBef>
                <a:spcPct val="0"/>
              </a:spcBef>
              <a:buFont typeface="Wingdings" panose="05000000000000000000" pitchFamily="2" charset="2"/>
              <a:buNone/>
            </a:pPr>
            <a:r>
              <a:rPr lang="en-US" altLang="zh-CN" sz="2400" i="1">
                <a:latin typeface="Times New Roman" panose="02020603050405020304" pitchFamily="18" charset="0"/>
              </a:rPr>
              <a:t>		B	</a:t>
            </a:r>
            <a:r>
              <a:rPr lang="en-US" altLang="zh-CN" sz="2400">
                <a:latin typeface="Times New Roman" panose="02020603050405020304" pitchFamily="18" charset="0"/>
              </a:rPr>
              <a:t>{</a:t>
            </a:r>
            <a:r>
              <a:rPr lang="en-US" altLang="zh-CN" sz="2400" i="1">
                <a:latin typeface="Times New Roman" panose="02020603050405020304" pitchFamily="18" charset="0"/>
              </a:rPr>
              <a:t>S</a:t>
            </a:r>
            <a:r>
              <a:rPr lang="en-US" altLang="zh-CN" sz="2400">
                <a:latin typeface="Times New Roman" panose="02020603050405020304" pitchFamily="18" charset="0"/>
              </a:rPr>
              <a:t>.</a:t>
            </a:r>
            <a:r>
              <a:rPr lang="en-US" altLang="zh-CN" sz="2400" i="1">
                <a:latin typeface="Times New Roman" panose="02020603050405020304" pitchFamily="18" charset="0"/>
              </a:rPr>
              <a:t>ht</a:t>
            </a:r>
            <a:r>
              <a:rPr lang="en-US" altLang="zh-CN" sz="2400">
                <a:latin typeface="Times New Roman" panose="02020603050405020304" pitchFamily="18" charset="0"/>
              </a:rPr>
              <a:t> := </a:t>
            </a:r>
            <a:r>
              <a:rPr lang="en-US" altLang="zh-CN" sz="2400" i="1">
                <a:latin typeface="Times New Roman" panose="02020603050405020304" pitchFamily="18" charset="0"/>
              </a:rPr>
              <a:t>B</a:t>
            </a:r>
            <a:r>
              <a:rPr lang="en-US" altLang="zh-CN" sz="2400">
                <a:latin typeface="Times New Roman" panose="02020603050405020304" pitchFamily="18" charset="0"/>
              </a:rPr>
              <a:t>.</a:t>
            </a:r>
            <a:r>
              <a:rPr lang="en-US" altLang="zh-CN" sz="2400" i="1">
                <a:latin typeface="Times New Roman" panose="02020603050405020304" pitchFamily="18" charset="0"/>
              </a:rPr>
              <a:t>ht</a:t>
            </a:r>
            <a:r>
              <a:rPr lang="en-US" altLang="zh-CN" sz="2400">
                <a:latin typeface="Times New Roman" panose="02020603050405020304" pitchFamily="18" charset="0"/>
              </a:rPr>
              <a:t>; </a:t>
            </a:r>
            <a:r>
              <a:rPr lang="en-US" altLang="zh-CN" sz="2400" i="1">
                <a:latin typeface="Times New Roman" panose="02020603050405020304" pitchFamily="18" charset="0"/>
              </a:rPr>
              <a:t>S</a:t>
            </a:r>
            <a:r>
              <a:rPr lang="en-US" altLang="zh-CN" sz="2400">
                <a:latin typeface="Times New Roman" panose="02020603050405020304" pitchFamily="18" charset="0"/>
              </a:rPr>
              <a:t>.</a:t>
            </a:r>
            <a:r>
              <a:rPr lang="en-US" altLang="zh-CN" sz="2400" i="1">
                <a:latin typeface="Times New Roman" panose="02020603050405020304" pitchFamily="18" charset="0"/>
              </a:rPr>
              <a:t>dp</a:t>
            </a:r>
            <a:r>
              <a:rPr lang="en-US" altLang="zh-CN" sz="2400">
                <a:latin typeface="Times New Roman" panose="02020603050405020304" pitchFamily="18" charset="0"/>
              </a:rPr>
              <a:t> := </a:t>
            </a:r>
            <a:r>
              <a:rPr lang="en-US" altLang="zh-CN" sz="2400" i="1">
                <a:latin typeface="Times New Roman" panose="02020603050405020304" pitchFamily="18" charset="0"/>
              </a:rPr>
              <a:t>B</a:t>
            </a:r>
            <a:r>
              <a:rPr lang="en-US" altLang="zh-CN" sz="2400">
                <a:latin typeface="Times New Roman" panose="02020603050405020304" pitchFamily="18" charset="0"/>
              </a:rPr>
              <a:t>.</a:t>
            </a:r>
            <a:r>
              <a:rPr lang="en-US" altLang="zh-CN" sz="2400" i="1">
                <a:latin typeface="Times New Roman" panose="02020603050405020304" pitchFamily="18" charset="0"/>
              </a:rPr>
              <a:t>dp</a:t>
            </a:r>
            <a:r>
              <a:rPr lang="en-US" altLang="zh-CN" sz="2400">
                <a:latin typeface="Times New Roman" panose="02020603050405020304" pitchFamily="18" charset="0"/>
              </a:rPr>
              <a:t> }</a:t>
            </a:r>
          </a:p>
          <a:p>
            <a:pPr eaLnBrk="1" hangingPunct="1">
              <a:spcBef>
                <a:spcPct val="0"/>
              </a:spcBef>
              <a:buFont typeface="Wingdings" panose="05000000000000000000" pitchFamily="2" charset="2"/>
              <a:buNone/>
            </a:pPr>
            <a:r>
              <a:rPr lang="en-US" altLang="zh-CN" sz="2400">
                <a:latin typeface="Times New Roman" panose="02020603050405020304" pitchFamily="18" charset="0"/>
              </a:rPr>
              <a:t> </a:t>
            </a:r>
            <a:r>
              <a:rPr lang="en-US" altLang="zh-CN" sz="2400" i="1">
                <a:latin typeface="Times New Roman" panose="02020603050405020304" pitchFamily="18" charset="0"/>
              </a:rPr>
              <a:t>B </a:t>
            </a: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 	{</a:t>
            </a:r>
            <a:r>
              <a:rPr lang="en-US" altLang="zh-CN" sz="2400" i="1">
                <a:latin typeface="Times New Roman" panose="02020603050405020304" pitchFamily="18" charset="0"/>
              </a:rPr>
              <a:t>B</a:t>
            </a:r>
            <a:r>
              <a:rPr lang="en-US" altLang="zh-CN" sz="2400" baseline="-30000">
                <a:latin typeface="Times New Roman" panose="02020603050405020304" pitchFamily="18" charset="0"/>
              </a:rPr>
              <a:t>1</a:t>
            </a:r>
            <a:r>
              <a:rPr lang="en-US" altLang="zh-CN" sz="2400">
                <a:latin typeface="Times New Roman" panose="02020603050405020304" pitchFamily="18" charset="0"/>
              </a:rPr>
              <a:t>.</a:t>
            </a:r>
            <a:r>
              <a:rPr lang="en-US" altLang="zh-CN" sz="2400" i="1">
                <a:latin typeface="Times New Roman" panose="02020603050405020304" pitchFamily="18" charset="0"/>
              </a:rPr>
              <a:t>ps</a:t>
            </a:r>
            <a:r>
              <a:rPr lang="en-US" altLang="zh-CN" sz="2400">
                <a:latin typeface="Times New Roman" panose="02020603050405020304" pitchFamily="18" charset="0"/>
              </a:rPr>
              <a:t> := </a:t>
            </a:r>
            <a:r>
              <a:rPr lang="en-US" altLang="zh-CN" sz="2400" i="1">
                <a:latin typeface="Times New Roman" panose="02020603050405020304" pitchFamily="18" charset="0"/>
              </a:rPr>
              <a:t>B</a:t>
            </a:r>
            <a:r>
              <a:rPr lang="en-US" altLang="zh-CN" sz="2400">
                <a:latin typeface="Times New Roman" panose="02020603050405020304" pitchFamily="18" charset="0"/>
              </a:rPr>
              <a:t>.</a:t>
            </a:r>
            <a:r>
              <a:rPr lang="en-US" altLang="zh-CN" sz="2400" i="1">
                <a:latin typeface="Times New Roman" panose="02020603050405020304" pitchFamily="18" charset="0"/>
              </a:rPr>
              <a:t>ps </a:t>
            </a:r>
            <a:r>
              <a:rPr lang="en-US" altLang="zh-CN" sz="2400">
                <a:latin typeface="Times New Roman" panose="02020603050405020304" pitchFamily="18" charset="0"/>
              </a:rPr>
              <a:t>}</a:t>
            </a:r>
          </a:p>
          <a:p>
            <a:pPr eaLnBrk="1" hangingPunct="1">
              <a:spcBef>
                <a:spcPct val="0"/>
              </a:spcBef>
              <a:buFont typeface="Wingdings" panose="05000000000000000000" pitchFamily="2" charset="2"/>
              <a:buNone/>
            </a:pPr>
            <a:r>
              <a:rPr lang="en-US" altLang="zh-CN" sz="2400">
                <a:latin typeface="Times New Roman" panose="02020603050405020304" pitchFamily="18" charset="0"/>
              </a:rPr>
              <a:t>      	</a:t>
            </a:r>
            <a:r>
              <a:rPr lang="en-US" altLang="zh-CN" sz="2400" i="1">
                <a:latin typeface="Times New Roman" panose="02020603050405020304" pitchFamily="18" charset="0"/>
              </a:rPr>
              <a:t>B</a:t>
            </a:r>
            <a:r>
              <a:rPr lang="en-US" altLang="zh-CN" sz="2400" baseline="-30000">
                <a:latin typeface="Times New Roman" panose="02020603050405020304" pitchFamily="18" charset="0"/>
              </a:rPr>
              <a:t>1	</a:t>
            </a:r>
            <a:r>
              <a:rPr lang="en-US" altLang="zh-CN" sz="2400">
                <a:solidFill>
                  <a:srgbClr val="FF33CC"/>
                </a:solidFill>
                <a:latin typeface="Times New Roman" panose="02020603050405020304" pitchFamily="18" charset="0"/>
              </a:rPr>
              <a:t>{</a:t>
            </a:r>
            <a:r>
              <a:rPr lang="en-US" altLang="zh-CN" sz="2400" i="1">
                <a:solidFill>
                  <a:srgbClr val="FF33CC"/>
                </a:solidFill>
                <a:latin typeface="Times New Roman" panose="02020603050405020304" pitchFamily="18" charset="0"/>
              </a:rPr>
              <a:t>B</a:t>
            </a:r>
            <a:r>
              <a:rPr lang="en-US" altLang="zh-CN" sz="2400" baseline="-30000">
                <a:solidFill>
                  <a:srgbClr val="FF33CC"/>
                </a:solidFill>
                <a:latin typeface="Times New Roman" panose="02020603050405020304" pitchFamily="18" charset="0"/>
              </a:rPr>
              <a:t>2</a:t>
            </a:r>
            <a:r>
              <a:rPr lang="en-US" altLang="zh-CN" sz="2400">
                <a:solidFill>
                  <a:srgbClr val="FF33CC"/>
                </a:solidFill>
                <a:latin typeface="Times New Roman" panose="02020603050405020304" pitchFamily="18" charset="0"/>
              </a:rPr>
              <a:t>.</a:t>
            </a:r>
            <a:r>
              <a:rPr lang="en-US" altLang="zh-CN" sz="2400" i="1">
                <a:solidFill>
                  <a:srgbClr val="FF33CC"/>
                </a:solidFill>
                <a:latin typeface="Times New Roman" panose="02020603050405020304" pitchFamily="18" charset="0"/>
              </a:rPr>
              <a:t>ps</a:t>
            </a:r>
            <a:r>
              <a:rPr lang="en-US" altLang="zh-CN" sz="2400">
                <a:solidFill>
                  <a:srgbClr val="FF33CC"/>
                </a:solidFill>
                <a:latin typeface="Times New Roman" panose="02020603050405020304" pitchFamily="18" charset="0"/>
              </a:rPr>
              <a:t> := </a:t>
            </a:r>
            <a:r>
              <a:rPr lang="en-US" altLang="zh-CN" sz="2400" i="1">
                <a:solidFill>
                  <a:srgbClr val="FF33CC"/>
                </a:solidFill>
                <a:latin typeface="Times New Roman" panose="02020603050405020304" pitchFamily="18" charset="0"/>
              </a:rPr>
              <a:t>B</a:t>
            </a:r>
            <a:r>
              <a:rPr lang="en-US" altLang="zh-CN" sz="2400">
                <a:solidFill>
                  <a:srgbClr val="FF33CC"/>
                </a:solidFill>
                <a:latin typeface="Times New Roman" panose="02020603050405020304" pitchFamily="18" charset="0"/>
              </a:rPr>
              <a:t>.</a:t>
            </a:r>
            <a:r>
              <a:rPr lang="en-US" altLang="zh-CN" sz="2400" i="1">
                <a:solidFill>
                  <a:srgbClr val="FF33CC"/>
                </a:solidFill>
                <a:latin typeface="Times New Roman" panose="02020603050405020304" pitchFamily="18" charset="0"/>
              </a:rPr>
              <a:t>ps </a:t>
            </a:r>
            <a:r>
              <a:rPr lang="en-US" altLang="zh-CN" sz="2400">
                <a:solidFill>
                  <a:srgbClr val="FF33CC"/>
                </a:solidFill>
                <a:latin typeface="Times New Roman" panose="02020603050405020304" pitchFamily="18" charset="0"/>
              </a:rPr>
              <a:t>}</a:t>
            </a:r>
          </a:p>
          <a:p>
            <a:pPr eaLnBrk="1" hangingPunct="1">
              <a:spcBef>
                <a:spcPct val="0"/>
              </a:spcBef>
              <a:buFont typeface="Wingdings" panose="05000000000000000000" pitchFamily="2" charset="2"/>
              <a:buNone/>
            </a:pPr>
            <a:r>
              <a:rPr lang="en-US" altLang="zh-CN" sz="2400">
                <a:latin typeface="Times New Roman" panose="02020603050405020304" pitchFamily="18" charset="0"/>
              </a:rPr>
              <a:t>     	</a:t>
            </a:r>
            <a:r>
              <a:rPr lang="en-US" altLang="zh-CN" sz="2400" i="1">
                <a:latin typeface="Times New Roman" panose="02020603050405020304" pitchFamily="18" charset="0"/>
              </a:rPr>
              <a:t>B</a:t>
            </a:r>
            <a:r>
              <a:rPr lang="en-US" altLang="zh-CN" sz="2400" baseline="-30000">
                <a:latin typeface="Times New Roman" panose="02020603050405020304" pitchFamily="18" charset="0"/>
              </a:rPr>
              <a:t>2	</a:t>
            </a:r>
            <a:r>
              <a:rPr lang="en-US" altLang="zh-CN" sz="2400">
                <a:latin typeface="Times New Roman" panose="02020603050405020304" pitchFamily="18" charset="0"/>
              </a:rPr>
              <a:t>{</a:t>
            </a:r>
            <a:r>
              <a:rPr lang="en-US" altLang="zh-CN" sz="2400" i="1">
                <a:latin typeface="Times New Roman" panose="02020603050405020304" pitchFamily="18" charset="0"/>
              </a:rPr>
              <a:t>B</a:t>
            </a:r>
            <a:r>
              <a:rPr lang="en-US" altLang="zh-CN" sz="2400">
                <a:latin typeface="Times New Roman" panose="02020603050405020304" pitchFamily="18" charset="0"/>
              </a:rPr>
              <a:t>.</a:t>
            </a:r>
            <a:r>
              <a:rPr lang="en-US" altLang="zh-CN" sz="2400" i="1">
                <a:latin typeface="Times New Roman" panose="02020603050405020304" pitchFamily="18" charset="0"/>
              </a:rPr>
              <a:t>ht</a:t>
            </a:r>
            <a:r>
              <a:rPr lang="en-US" altLang="zh-CN" sz="2400">
                <a:latin typeface="Times New Roman" panose="02020603050405020304" pitchFamily="18" charset="0"/>
              </a:rPr>
              <a:t> := </a:t>
            </a:r>
            <a:r>
              <a:rPr lang="en-US" altLang="zh-CN" sz="2400" i="1">
                <a:latin typeface="Times New Roman" panose="02020603050405020304" pitchFamily="18" charset="0"/>
              </a:rPr>
              <a:t>max</a:t>
            </a:r>
            <a:r>
              <a:rPr lang="en-US" altLang="zh-CN" sz="2400">
                <a:latin typeface="Times New Roman" panose="02020603050405020304" pitchFamily="18" charset="0"/>
              </a:rPr>
              <a:t>(</a:t>
            </a:r>
            <a:r>
              <a:rPr lang="en-US" altLang="zh-CN" sz="2400" i="1">
                <a:latin typeface="Times New Roman" panose="02020603050405020304" pitchFamily="18" charset="0"/>
              </a:rPr>
              <a:t>B</a:t>
            </a:r>
            <a:r>
              <a:rPr lang="en-US" altLang="zh-CN" sz="2400" baseline="-30000">
                <a:latin typeface="Times New Roman" panose="02020603050405020304" pitchFamily="18" charset="0"/>
              </a:rPr>
              <a:t>1</a:t>
            </a:r>
            <a:r>
              <a:rPr lang="en-US" altLang="zh-CN" sz="2400">
                <a:latin typeface="Times New Roman" panose="02020603050405020304" pitchFamily="18" charset="0"/>
              </a:rPr>
              <a:t>.</a:t>
            </a:r>
            <a:r>
              <a:rPr lang="en-US" altLang="zh-CN" sz="2400" i="1">
                <a:latin typeface="Times New Roman" panose="02020603050405020304" pitchFamily="18" charset="0"/>
              </a:rPr>
              <a:t>ht</a:t>
            </a:r>
            <a:r>
              <a:rPr lang="en-US" altLang="zh-CN" sz="2400">
                <a:latin typeface="Times New Roman" panose="02020603050405020304" pitchFamily="18" charset="0"/>
              </a:rPr>
              <a:t>, </a:t>
            </a:r>
            <a:r>
              <a:rPr lang="en-US" altLang="zh-CN" sz="2400" i="1">
                <a:latin typeface="Times New Roman" panose="02020603050405020304" pitchFamily="18" charset="0"/>
              </a:rPr>
              <a:t>B</a:t>
            </a:r>
            <a:r>
              <a:rPr lang="en-US" altLang="zh-CN" sz="2400" baseline="-30000">
                <a:latin typeface="Times New Roman" panose="02020603050405020304" pitchFamily="18" charset="0"/>
              </a:rPr>
              <a:t>2</a:t>
            </a:r>
            <a:r>
              <a:rPr lang="en-US" altLang="zh-CN" sz="2400">
                <a:latin typeface="Times New Roman" panose="02020603050405020304" pitchFamily="18" charset="0"/>
              </a:rPr>
              <a:t>.</a:t>
            </a:r>
            <a:r>
              <a:rPr lang="en-US" altLang="zh-CN" sz="2400" i="1">
                <a:latin typeface="Times New Roman" panose="02020603050405020304" pitchFamily="18" charset="0"/>
              </a:rPr>
              <a:t>ht </a:t>
            </a:r>
            <a:r>
              <a:rPr lang="en-US" altLang="zh-CN" sz="2400">
                <a:latin typeface="Times New Roman" panose="02020603050405020304" pitchFamily="18" charset="0"/>
              </a:rPr>
              <a:t>) }</a:t>
            </a:r>
          </a:p>
          <a:p>
            <a:pPr eaLnBrk="1" hangingPunct="1">
              <a:spcBef>
                <a:spcPct val="0"/>
              </a:spcBef>
              <a:buFont typeface="Wingdings" panose="05000000000000000000" pitchFamily="2" charset="2"/>
              <a:buNone/>
            </a:pPr>
            <a:r>
              <a:rPr lang="en-US" altLang="zh-CN" sz="2400">
                <a:latin typeface="Times New Roman" panose="02020603050405020304" pitchFamily="18" charset="0"/>
              </a:rPr>
              <a:t> </a:t>
            </a:r>
            <a:r>
              <a:rPr lang="en-US" altLang="zh-CN" sz="2400" i="1">
                <a:latin typeface="Times New Roman" panose="02020603050405020304" pitchFamily="18" charset="0"/>
              </a:rPr>
              <a:t>B </a:t>
            </a: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 	{ </a:t>
            </a:r>
            <a:r>
              <a:rPr lang="en-US" altLang="zh-CN" sz="2400" i="1">
                <a:latin typeface="Times New Roman" panose="02020603050405020304" pitchFamily="18" charset="0"/>
              </a:rPr>
              <a:t>B</a:t>
            </a:r>
            <a:r>
              <a:rPr lang="en-US" altLang="zh-CN" sz="2400" baseline="-30000">
                <a:latin typeface="Times New Roman" panose="02020603050405020304" pitchFamily="18" charset="0"/>
              </a:rPr>
              <a:t>1</a:t>
            </a:r>
            <a:r>
              <a:rPr lang="en-US" altLang="zh-CN" sz="2400">
                <a:latin typeface="Times New Roman" panose="02020603050405020304" pitchFamily="18" charset="0"/>
              </a:rPr>
              <a:t>.</a:t>
            </a:r>
            <a:r>
              <a:rPr lang="en-US" altLang="zh-CN" sz="2400" i="1">
                <a:latin typeface="Times New Roman" panose="02020603050405020304" pitchFamily="18" charset="0"/>
              </a:rPr>
              <a:t>ps</a:t>
            </a:r>
            <a:r>
              <a:rPr lang="en-US" altLang="zh-CN" sz="2400">
                <a:latin typeface="Times New Roman" panose="02020603050405020304" pitchFamily="18" charset="0"/>
              </a:rPr>
              <a:t> :=</a:t>
            </a:r>
            <a:r>
              <a:rPr lang="en-US" altLang="zh-CN" sz="2400" i="1">
                <a:latin typeface="Times New Roman" panose="02020603050405020304" pitchFamily="18" charset="0"/>
              </a:rPr>
              <a:t>B</a:t>
            </a:r>
            <a:r>
              <a:rPr lang="en-US" altLang="zh-CN" sz="2400">
                <a:latin typeface="Times New Roman" panose="02020603050405020304" pitchFamily="18" charset="0"/>
              </a:rPr>
              <a:t>.</a:t>
            </a:r>
            <a:r>
              <a:rPr lang="en-US" altLang="zh-CN" sz="2400" i="1">
                <a:latin typeface="Times New Roman" panose="02020603050405020304" pitchFamily="18" charset="0"/>
              </a:rPr>
              <a:t>ps</a:t>
            </a:r>
            <a:r>
              <a:rPr lang="en-US" altLang="zh-CN" sz="2400">
                <a:latin typeface="Times New Roman" panose="02020603050405020304" pitchFamily="18" charset="0"/>
              </a:rPr>
              <a:t> }</a:t>
            </a:r>
          </a:p>
          <a:p>
            <a:pPr eaLnBrk="1" hangingPunct="1">
              <a:spcBef>
                <a:spcPct val="0"/>
              </a:spcBef>
              <a:buFont typeface="Wingdings" panose="05000000000000000000" pitchFamily="2" charset="2"/>
              <a:buNone/>
            </a:pPr>
            <a:r>
              <a:rPr lang="en-US" altLang="zh-CN" sz="2400">
                <a:latin typeface="Times New Roman" panose="02020603050405020304" pitchFamily="18" charset="0"/>
              </a:rPr>
              <a:t>  		</a:t>
            </a:r>
            <a:r>
              <a:rPr lang="en-US" altLang="zh-CN" sz="2400" i="1">
                <a:latin typeface="Times New Roman" panose="02020603050405020304" pitchFamily="18" charset="0"/>
              </a:rPr>
              <a:t>B</a:t>
            </a:r>
            <a:r>
              <a:rPr lang="en-US" altLang="zh-CN" sz="2400" baseline="-30000">
                <a:latin typeface="Times New Roman" panose="02020603050405020304" pitchFamily="18" charset="0"/>
              </a:rPr>
              <a:t>1</a:t>
            </a:r>
            <a:endParaRPr lang="en-US" altLang="zh-CN" sz="2400">
              <a:latin typeface="Times New Roman" panose="02020603050405020304" pitchFamily="18" charset="0"/>
            </a:endParaRPr>
          </a:p>
          <a:p>
            <a:pPr eaLnBrk="1" hangingPunct="1">
              <a:spcBef>
                <a:spcPct val="0"/>
              </a:spcBef>
              <a:buFont typeface="Wingdings" panose="05000000000000000000" pitchFamily="2" charset="2"/>
              <a:buNone/>
            </a:pPr>
            <a:r>
              <a:rPr lang="en-US" altLang="zh-CN" sz="2400">
                <a:latin typeface="Times New Roman" panose="02020603050405020304" pitchFamily="18" charset="0"/>
              </a:rPr>
              <a:t>		sub	</a:t>
            </a:r>
            <a:r>
              <a:rPr lang="en-US" altLang="zh-CN" sz="2400">
                <a:solidFill>
                  <a:srgbClr val="FF0000"/>
                </a:solidFill>
                <a:latin typeface="Times New Roman" panose="02020603050405020304" pitchFamily="18" charset="0"/>
              </a:rPr>
              <a:t>{ </a:t>
            </a:r>
            <a:r>
              <a:rPr lang="en-US" altLang="zh-CN" sz="2400" i="1">
                <a:solidFill>
                  <a:srgbClr val="FF0000"/>
                </a:solidFill>
                <a:latin typeface="Times New Roman" panose="02020603050405020304" pitchFamily="18" charset="0"/>
              </a:rPr>
              <a:t>B</a:t>
            </a:r>
            <a:r>
              <a:rPr lang="en-US" altLang="zh-CN" sz="2400" baseline="-30000">
                <a:solidFill>
                  <a:srgbClr val="FF0000"/>
                </a:solidFill>
                <a:latin typeface="Times New Roman" panose="02020603050405020304" pitchFamily="18" charset="0"/>
              </a:rPr>
              <a:t>2</a:t>
            </a:r>
            <a:r>
              <a:rPr lang="en-US" altLang="zh-CN" sz="2400">
                <a:solidFill>
                  <a:srgbClr val="FF0000"/>
                </a:solidFill>
                <a:latin typeface="Times New Roman" panose="02020603050405020304" pitchFamily="18" charset="0"/>
              </a:rPr>
              <a:t>.</a:t>
            </a:r>
            <a:r>
              <a:rPr lang="en-US" altLang="zh-CN" sz="2400" i="1">
                <a:solidFill>
                  <a:srgbClr val="FF0000"/>
                </a:solidFill>
                <a:latin typeface="Times New Roman" panose="02020603050405020304" pitchFamily="18" charset="0"/>
              </a:rPr>
              <a:t>ps</a:t>
            </a:r>
            <a:r>
              <a:rPr lang="en-US" altLang="zh-CN" sz="2400">
                <a:solidFill>
                  <a:srgbClr val="FF0000"/>
                </a:solidFill>
                <a:latin typeface="Times New Roman" panose="02020603050405020304" pitchFamily="18" charset="0"/>
              </a:rPr>
              <a:t> := 0.7</a:t>
            </a:r>
            <a:r>
              <a:rPr lang="en-US" altLang="zh-CN" sz="2400">
                <a:solidFill>
                  <a:srgbClr val="FF0000"/>
                </a:solidFill>
                <a:latin typeface="Times New Roman" panose="02020603050405020304" pitchFamily="18" charset="0"/>
                <a:sym typeface="Symbol" panose="05050102010706020507" pitchFamily="18" charset="2"/>
              </a:rPr>
              <a:t></a:t>
            </a:r>
            <a:r>
              <a:rPr lang="en-US" altLang="zh-CN" sz="2400" i="1">
                <a:solidFill>
                  <a:srgbClr val="FF0000"/>
                </a:solidFill>
                <a:latin typeface="Times New Roman" panose="02020603050405020304" pitchFamily="18" charset="0"/>
              </a:rPr>
              <a:t>B</a:t>
            </a:r>
            <a:r>
              <a:rPr lang="en-US" altLang="zh-CN" sz="2400">
                <a:solidFill>
                  <a:srgbClr val="FF0000"/>
                </a:solidFill>
                <a:latin typeface="Times New Roman" panose="02020603050405020304" pitchFamily="18" charset="0"/>
              </a:rPr>
              <a:t>.</a:t>
            </a:r>
            <a:r>
              <a:rPr lang="en-US" altLang="zh-CN" sz="2400" i="1">
                <a:solidFill>
                  <a:srgbClr val="FF0000"/>
                </a:solidFill>
                <a:latin typeface="Times New Roman" panose="02020603050405020304" pitchFamily="18" charset="0"/>
              </a:rPr>
              <a:t>ps</a:t>
            </a:r>
            <a:r>
              <a:rPr lang="en-US" altLang="zh-CN" sz="2400">
                <a:solidFill>
                  <a:srgbClr val="FF0000"/>
                </a:solidFill>
                <a:latin typeface="Times New Roman" panose="02020603050405020304" pitchFamily="18" charset="0"/>
              </a:rPr>
              <a:t> }</a:t>
            </a:r>
          </a:p>
          <a:p>
            <a:pPr eaLnBrk="1" hangingPunct="1">
              <a:spcBef>
                <a:spcPct val="0"/>
              </a:spcBef>
              <a:buFont typeface="Wingdings" panose="05000000000000000000" pitchFamily="2" charset="2"/>
              <a:buNone/>
            </a:pPr>
            <a:r>
              <a:rPr lang="en-US" altLang="zh-CN" sz="2400" i="1">
                <a:latin typeface="Times New Roman" panose="02020603050405020304" pitchFamily="18" charset="0"/>
              </a:rPr>
              <a:t>		B</a:t>
            </a:r>
            <a:r>
              <a:rPr lang="en-US" altLang="zh-CN" sz="2400" baseline="-30000">
                <a:latin typeface="Times New Roman" panose="02020603050405020304" pitchFamily="18" charset="0"/>
              </a:rPr>
              <a:t>2	</a:t>
            </a:r>
            <a:r>
              <a:rPr lang="en-US" altLang="zh-CN" sz="2400">
                <a:latin typeface="Times New Roman" panose="02020603050405020304" pitchFamily="18" charset="0"/>
              </a:rPr>
              <a:t>{</a:t>
            </a:r>
            <a:r>
              <a:rPr lang="en-US" altLang="zh-CN" sz="2400" i="1">
                <a:latin typeface="Times New Roman" panose="02020603050405020304" pitchFamily="18" charset="0"/>
              </a:rPr>
              <a:t>B.ht</a:t>
            </a:r>
            <a:r>
              <a:rPr lang="en-US" altLang="zh-CN" sz="2400">
                <a:latin typeface="Times New Roman" panose="02020603050405020304" pitchFamily="18" charset="0"/>
              </a:rPr>
              <a:t> := </a:t>
            </a:r>
            <a:r>
              <a:rPr lang="en-US" altLang="zh-CN" sz="2400" i="1">
                <a:latin typeface="Times New Roman" panose="02020603050405020304" pitchFamily="18" charset="0"/>
              </a:rPr>
              <a:t>disp</a:t>
            </a:r>
            <a:r>
              <a:rPr lang="en-US" altLang="zh-CN" sz="2400">
                <a:latin typeface="Times New Roman" panose="02020603050405020304" pitchFamily="18" charset="0"/>
              </a:rPr>
              <a:t> (</a:t>
            </a:r>
            <a:r>
              <a:rPr lang="en-US" altLang="zh-CN" sz="2400" i="1">
                <a:latin typeface="Times New Roman" panose="02020603050405020304" pitchFamily="18" charset="0"/>
              </a:rPr>
              <a:t>B</a:t>
            </a:r>
            <a:r>
              <a:rPr lang="en-US" altLang="zh-CN" sz="2400" baseline="-30000">
                <a:latin typeface="Times New Roman" panose="02020603050405020304" pitchFamily="18" charset="0"/>
              </a:rPr>
              <a:t>1</a:t>
            </a:r>
            <a:r>
              <a:rPr lang="en-US" altLang="zh-CN" sz="2400">
                <a:latin typeface="Times New Roman" panose="02020603050405020304" pitchFamily="18" charset="0"/>
              </a:rPr>
              <a:t>.</a:t>
            </a:r>
            <a:r>
              <a:rPr lang="en-US" altLang="zh-CN" sz="2400" i="1">
                <a:latin typeface="Times New Roman" panose="02020603050405020304" pitchFamily="18" charset="0"/>
              </a:rPr>
              <a:t>ht</a:t>
            </a:r>
            <a:r>
              <a:rPr lang="en-US" altLang="zh-CN" sz="2400">
                <a:latin typeface="Times New Roman" panose="02020603050405020304" pitchFamily="18" charset="0"/>
              </a:rPr>
              <a:t>, </a:t>
            </a:r>
            <a:r>
              <a:rPr lang="en-US" altLang="zh-CN" sz="2400" i="1">
                <a:latin typeface="Times New Roman" panose="02020603050405020304" pitchFamily="18" charset="0"/>
              </a:rPr>
              <a:t>B</a:t>
            </a:r>
            <a:r>
              <a:rPr lang="en-US" altLang="zh-CN" sz="2400" baseline="-30000">
                <a:latin typeface="Times New Roman" panose="02020603050405020304" pitchFamily="18" charset="0"/>
              </a:rPr>
              <a:t>2</a:t>
            </a:r>
            <a:r>
              <a:rPr lang="en-US" altLang="zh-CN" sz="2400">
                <a:latin typeface="Times New Roman" panose="02020603050405020304" pitchFamily="18" charset="0"/>
              </a:rPr>
              <a:t>.</a:t>
            </a:r>
            <a:r>
              <a:rPr lang="en-US" altLang="zh-CN" sz="2400" i="1">
                <a:latin typeface="Times New Roman" panose="02020603050405020304" pitchFamily="18" charset="0"/>
              </a:rPr>
              <a:t>ht </a:t>
            </a:r>
            <a:r>
              <a:rPr lang="en-US" altLang="zh-CN" sz="2400">
                <a:latin typeface="Times New Roman" panose="02020603050405020304" pitchFamily="18" charset="0"/>
              </a:rPr>
              <a:t>)</a:t>
            </a:r>
          </a:p>
          <a:p>
            <a:pPr eaLnBrk="1" hangingPunct="1">
              <a:spcBef>
                <a:spcPct val="0"/>
              </a:spcBef>
              <a:buFont typeface="Wingdings" panose="05000000000000000000" pitchFamily="2" charset="2"/>
              <a:buNone/>
            </a:pPr>
            <a:r>
              <a:rPr lang="en-US" altLang="zh-CN" sz="2400">
                <a:latin typeface="Times New Roman" panose="02020603050405020304" pitchFamily="18" charset="0"/>
              </a:rPr>
              <a:t>                   </a:t>
            </a:r>
            <a:r>
              <a:rPr lang="en-US" altLang="zh-CN" sz="2400" i="1">
                <a:latin typeface="Times New Roman" panose="02020603050405020304" pitchFamily="18" charset="0"/>
              </a:rPr>
              <a:t>B.dp</a:t>
            </a:r>
            <a:r>
              <a:rPr lang="en-US" altLang="zh-CN" sz="2400">
                <a:latin typeface="Times New Roman" panose="02020603050405020304" pitchFamily="18" charset="0"/>
              </a:rPr>
              <a:t> := max (</a:t>
            </a:r>
            <a:r>
              <a:rPr lang="en-US" altLang="zh-CN" sz="2400" i="1">
                <a:latin typeface="Times New Roman" panose="02020603050405020304" pitchFamily="18" charset="0"/>
              </a:rPr>
              <a:t>B</a:t>
            </a:r>
            <a:r>
              <a:rPr lang="en-US" altLang="zh-CN" sz="2400" baseline="-30000">
                <a:latin typeface="Times New Roman" panose="02020603050405020304" pitchFamily="18" charset="0"/>
              </a:rPr>
              <a:t>1</a:t>
            </a:r>
            <a:r>
              <a:rPr lang="en-US" altLang="zh-CN" sz="2400">
                <a:latin typeface="Times New Roman" panose="02020603050405020304" pitchFamily="18" charset="0"/>
              </a:rPr>
              <a:t>.</a:t>
            </a:r>
            <a:r>
              <a:rPr lang="en-US" altLang="zh-CN" sz="2400" i="1">
                <a:latin typeface="Times New Roman" panose="02020603050405020304" pitchFamily="18" charset="0"/>
              </a:rPr>
              <a:t>dp</a:t>
            </a:r>
            <a:r>
              <a:rPr lang="en-US" altLang="zh-CN" sz="2400">
                <a:latin typeface="Times New Roman" panose="02020603050405020304" pitchFamily="18" charset="0"/>
              </a:rPr>
              <a:t>, </a:t>
            </a:r>
            <a:r>
              <a:rPr lang="en-US" altLang="zh-CN" sz="2400" i="1">
                <a:latin typeface="Times New Roman" panose="02020603050405020304" pitchFamily="18" charset="0"/>
              </a:rPr>
              <a:t>B</a:t>
            </a:r>
            <a:r>
              <a:rPr lang="en-US" altLang="zh-CN" sz="2400" baseline="-30000">
                <a:latin typeface="Times New Roman" panose="02020603050405020304" pitchFamily="18" charset="0"/>
              </a:rPr>
              <a:t>2</a:t>
            </a:r>
            <a:r>
              <a:rPr lang="en-US" altLang="zh-CN" sz="2400">
                <a:latin typeface="Times New Roman" panose="02020603050405020304" pitchFamily="18" charset="0"/>
              </a:rPr>
              <a:t>.</a:t>
            </a:r>
            <a:r>
              <a:rPr lang="en-US" altLang="zh-CN" sz="2400" i="1">
                <a:latin typeface="Times New Roman" panose="02020603050405020304" pitchFamily="18" charset="0"/>
              </a:rPr>
              <a:t>dp</a:t>
            </a:r>
            <a:r>
              <a:rPr lang="en-US" altLang="zh-CN" sz="2400">
                <a:latin typeface="Times New Roman" panose="02020603050405020304" pitchFamily="18" charset="0"/>
              </a:rPr>
              <a:t>)}</a:t>
            </a:r>
          </a:p>
          <a:p>
            <a:pPr eaLnBrk="1" hangingPunct="1">
              <a:spcBef>
                <a:spcPct val="0"/>
              </a:spcBef>
              <a:buFont typeface="Wingdings" panose="05000000000000000000" pitchFamily="2" charset="2"/>
              <a:buNone/>
            </a:pPr>
            <a:r>
              <a:rPr lang="en-US" altLang="zh-CN" sz="2400">
                <a:latin typeface="Times New Roman" panose="02020603050405020304" pitchFamily="18" charset="0"/>
              </a:rPr>
              <a:t> </a:t>
            </a:r>
            <a:r>
              <a:rPr lang="en-US" altLang="zh-CN" sz="2400" i="1">
                <a:latin typeface="Times New Roman" panose="02020603050405020304" pitchFamily="18" charset="0"/>
              </a:rPr>
              <a:t>B </a:t>
            </a: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 text{</a:t>
            </a:r>
            <a:r>
              <a:rPr lang="en-US" altLang="zh-CN" sz="2400" i="1">
                <a:latin typeface="Times New Roman" panose="02020603050405020304" pitchFamily="18" charset="0"/>
              </a:rPr>
              <a:t>B</a:t>
            </a:r>
            <a:r>
              <a:rPr lang="en-US" altLang="zh-CN" sz="2400">
                <a:latin typeface="Times New Roman" panose="02020603050405020304" pitchFamily="18" charset="0"/>
              </a:rPr>
              <a:t>.</a:t>
            </a:r>
            <a:r>
              <a:rPr lang="en-US" altLang="zh-CN" sz="2400" i="1">
                <a:latin typeface="Times New Roman" panose="02020603050405020304" pitchFamily="18" charset="0"/>
              </a:rPr>
              <a:t>ht</a:t>
            </a:r>
            <a:r>
              <a:rPr lang="en-US" altLang="zh-CN" sz="2400">
                <a:latin typeface="Times New Roman" panose="02020603050405020304" pitchFamily="18" charset="0"/>
              </a:rPr>
              <a:t> := getheight(</a:t>
            </a:r>
            <a:r>
              <a:rPr lang="en-US" altLang="zh-CN" sz="2400" i="1">
                <a:latin typeface="Times New Roman" panose="02020603050405020304" pitchFamily="18" charset="0"/>
              </a:rPr>
              <a:t>B</a:t>
            </a:r>
            <a:r>
              <a:rPr lang="en-US" altLang="zh-CN" sz="2400">
                <a:latin typeface="Times New Roman" panose="02020603050405020304" pitchFamily="18" charset="0"/>
              </a:rPr>
              <a:t>.</a:t>
            </a:r>
            <a:r>
              <a:rPr lang="en-US" altLang="zh-CN" sz="2400" i="1">
                <a:latin typeface="Times New Roman" panose="02020603050405020304" pitchFamily="18" charset="0"/>
              </a:rPr>
              <a:t>ps</a:t>
            </a:r>
            <a:r>
              <a:rPr lang="en-US" altLang="zh-CN" sz="2400">
                <a:latin typeface="Times New Roman" panose="02020603050405020304" pitchFamily="18" charset="0"/>
              </a:rPr>
              <a:t>,text.</a:t>
            </a:r>
            <a:r>
              <a:rPr lang="en-US" altLang="zh-CN" sz="2400" i="1">
                <a:latin typeface="Times New Roman" panose="02020603050405020304" pitchFamily="18" charset="0"/>
              </a:rPr>
              <a:t>lexval</a:t>
            </a:r>
            <a:r>
              <a:rPr lang="en-US" altLang="zh-CN" sz="2400">
                <a:latin typeface="Times New Roman" panose="02020603050405020304" pitchFamily="18" charset="0"/>
              </a:rPr>
              <a:t>);</a:t>
            </a:r>
          </a:p>
          <a:p>
            <a:pPr eaLnBrk="1" hangingPunct="1">
              <a:spcBef>
                <a:spcPct val="0"/>
              </a:spcBef>
              <a:buFont typeface="Wingdings" panose="05000000000000000000" pitchFamily="2" charset="2"/>
              <a:buNone/>
            </a:pPr>
            <a:r>
              <a:rPr lang="en-US" altLang="zh-CN" sz="2400">
                <a:latin typeface="Times New Roman" panose="02020603050405020304" pitchFamily="18" charset="0"/>
              </a:rPr>
              <a:t>                 </a:t>
            </a:r>
            <a:r>
              <a:rPr lang="en-US" altLang="zh-CN" sz="2400" i="1">
                <a:latin typeface="Times New Roman" panose="02020603050405020304" pitchFamily="18" charset="0"/>
              </a:rPr>
              <a:t>B</a:t>
            </a:r>
            <a:r>
              <a:rPr lang="en-US" altLang="zh-CN" sz="2400">
                <a:latin typeface="Times New Roman" panose="02020603050405020304" pitchFamily="18" charset="0"/>
              </a:rPr>
              <a:t>.</a:t>
            </a:r>
            <a:r>
              <a:rPr lang="en-US" altLang="zh-CN" sz="2400" i="1">
                <a:latin typeface="Times New Roman" panose="02020603050405020304" pitchFamily="18" charset="0"/>
              </a:rPr>
              <a:t>dp</a:t>
            </a:r>
            <a:r>
              <a:rPr lang="en-US" altLang="zh-CN" sz="2400">
                <a:latin typeface="Times New Roman" panose="02020603050405020304" pitchFamily="18" charset="0"/>
              </a:rPr>
              <a:t>:=getdepth(</a:t>
            </a:r>
            <a:r>
              <a:rPr lang="en-US" altLang="zh-CN" sz="2400" i="1">
                <a:latin typeface="Times New Roman" panose="02020603050405020304" pitchFamily="18" charset="0"/>
              </a:rPr>
              <a:t>B</a:t>
            </a:r>
            <a:r>
              <a:rPr lang="en-US" altLang="zh-CN" sz="2400">
                <a:latin typeface="Times New Roman" panose="02020603050405020304" pitchFamily="18" charset="0"/>
              </a:rPr>
              <a:t>.</a:t>
            </a:r>
            <a:r>
              <a:rPr lang="en-US" altLang="zh-CN" sz="2400" i="1">
                <a:latin typeface="Times New Roman" panose="02020603050405020304" pitchFamily="18" charset="0"/>
              </a:rPr>
              <a:t>ps</a:t>
            </a:r>
            <a:r>
              <a:rPr lang="en-US" altLang="zh-CN" sz="2400">
                <a:latin typeface="Times New Roman" panose="02020603050405020304" pitchFamily="18" charset="0"/>
              </a:rPr>
              <a:t>,text.</a:t>
            </a:r>
            <a:r>
              <a:rPr lang="en-US" altLang="zh-CN" sz="2400" i="1">
                <a:latin typeface="Times New Roman" panose="02020603050405020304" pitchFamily="18" charset="0"/>
              </a:rPr>
              <a:t>lexval</a:t>
            </a:r>
            <a:r>
              <a:rPr lang="en-US" altLang="zh-CN" sz="2400">
                <a:latin typeface="Times New Roman" panose="02020603050405020304" pitchFamily="18" charset="0"/>
              </a:rPr>
              <a:t>)}</a:t>
            </a:r>
          </a:p>
        </p:txBody>
      </p:sp>
      <p:sp>
        <p:nvSpPr>
          <p:cNvPr id="152582" name="Text Box 4">
            <a:extLst>
              <a:ext uri="{FF2B5EF4-FFF2-40B4-BE49-F238E27FC236}">
                <a16:creationId xmlns:a16="http://schemas.microsoft.com/office/drawing/2014/main" id="{B996389D-0C51-4D82-8583-60F69C52C804}"/>
              </a:ext>
            </a:extLst>
          </p:cNvPr>
          <p:cNvSpPr txBox="1">
            <a:spLocks noChangeArrowheads="1"/>
          </p:cNvSpPr>
          <p:nvPr/>
        </p:nvSpPr>
        <p:spPr bwMode="auto">
          <a:xfrm>
            <a:off x="6372225" y="1125538"/>
            <a:ext cx="266382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zh-CN" altLang="en-US" sz="2400">
                <a:solidFill>
                  <a:srgbClr val="FF0000"/>
                </a:solidFill>
                <a:latin typeface="Times New Roman" panose="02020603050405020304" pitchFamily="18" charset="0"/>
              </a:rPr>
              <a:t>保证在</a:t>
            </a:r>
            <a:r>
              <a:rPr lang="en-US" altLang="zh-CN" sz="2400" i="1">
                <a:solidFill>
                  <a:srgbClr val="FF0000"/>
                </a:solidFill>
                <a:latin typeface="Times New Roman" panose="02020603050405020304" pitchFamily="18" charset="0"/>
              </a:rPr>
              <a:t>B</a:t>
            </a:r>
            <a:r>
              <a:rPr lang="zh-CN" altLang="en-US" sz="2400">
                <a:solidFill>
                  <a:srgbClr val="FF0000"/>
                </a:solidFill>
                <a:latin typeface="Times New Roman" panose="02020603050405020304" pitchFamily="18" charset="0"/>
              </a:rPr>
              <a:t>的子树被归约时，</a:t>
            </a:r>
            <a:r>
              <a:rPr lang="en-US" altLang="zh-CN" sz="2400" i="1">
                <a:solidFill>
                  <a:srgbClr val="FF0000"/>
                </a:solidFill>
                <a:latin typeface="Times New Roman" panose="02020603050405020304" pitchFamily="18" charset="0"/>
              </a:rPr>
              <a:t>B</a:t>
            </a:r>
            <a:r>
              <a:rPr lang="en-US" altLang="zh-CN" sz="2400">
                <a:solidFill>
                  <a:srgbClr val="FF0000"/>
                </a:solidFill>
                <a:latin typeface="Times New Roman" panose="02020603050405020304" pitchFamily="18" charset="0"/>
              </a:rPr>
              <a:t>.</a:t>
            </a:r>
            <a:r>
              <a:rPr lang="en-US" altLang="zh-CN" sz="2400" i="1">
                <a:solidFill>
                  <a:srgbClr val="FF0000"/>
                </a:solidFill>
                <a:latin typeface="Times New Roman" panose="02020603050405020304" pitchFamily="18" charset="0"/>
              </a:rPr>
              <a:t>ps</a:t>
            </a:r>
            <a:r>
              <a:rPr lang="zh-CN" altLang="en-US" sz="2400">
                <a:solidFill>
                  <a:srgbClr val="FF0000"/>
                </a:solidFill>
                <a:latin typeface="Times New Roman" panose="02020603050405020304" pitchFamily="18" charset="0"/>
              </a:rPr>
              <a:t>的值出现在分析栈中的已知位置</a:t>
            </a:r>
          </a:p>
        </p:txBody>
      </p:sp>
      <p:sp>
        <p:nvSpPr>
          <p:cNvPr id="152583" name="AutoShape 5">
            <a:extLst>
              <a:ext uri="{FF2B5EF4-FFF2-40B4-BE49-F238E27FC236}">
                <a16:creationId xmlns:a16="http://schemas.microsoft.com/office/drawing/2014/main" id="{AE97832B-7FA5-475C-8CA6-3175C341F28B}"/>
              </a:ext>
            </a:extLst>
          </p:cNvPr>
          <p:cNvSpPr>
            <a:spLocks/>
          </p:cNvSpPr>
          <p:nvPr/>
        </p:nvSpPr>
        <p:spPr bwMode="auto">
          <a:xfrm>
            <a:off x="5940425" y="2782888"/>
            <a:ext cx="3095625" cy="2735262"/>
          </a:xfrm>
          <a:prstGeom prst="borderCallout1">
            <a:avLst>
              <a:gd name="adj1" fmla="val 4181"/>
              <a:gd name="adj2" fmla="val -2463"/>
              <a:gd name="adj3" fmla="val 9204"/>
              <a:gd name="adj4" fmla="val -61130"/>
            </a:avLst>
          </a:prstGeom>
          <a:solidFill>
            <a:schemeClr val="accent1"/>
          </a:solidFill>
          <a:ln w="9525">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zh-CN" altLang="en-US" sz="2400">
                <a:latin typeface="Times New Roman" panose="02020603050405020304" pitchFamily="18" charset="0"/>
              </a:rPr>
              <a:t>归约</a:t>
            </a:r>
            <a:r>
              <a:rPr lang="en-US" altLang="zh-CN" sz="2400" i="1">
                <a:latin typeface="Times New Roman" panose="02020603050405020304" pitchFamily="18" charset="0"/>
              </a:rPr>
              <a:t>B</a:t>
            </a:r>
            <a:r>
              <a:rPr lang="en-US" altLang="zh-CN" sz="2400" baseline="-25000">
                <a:latin typeface="Times New Roman" panose="02020603050405020304" pitchFamily="18" charset="0"/>
              </a:rPr>
              <a:t>1</a:t>
            </a:r>
            <a:r>
              <a:rPr lang="zh-CN" altLang="en-US" sz="2400">
                <a:latin typeface="Times New Roman" panose="02020603050405020304" pitchFamily="18" charset="0"/>
              </a:rPr>
              <a:t>之前，</a:t>
            </a:r>
            <a:r>
              <a:rPr lang="en-US" altLang="zh-CN" sz="2400" i="1">
                <a:latin typeface="Times New Roman" panose="02020603050405020304" pitchFamily="18" charset="0"/>
              </a:rPr>
              <a:t>B</a:t>
            </a:r>
            <a:r>
              <a:rPr lang="en-US" altLang="zh-CN" sz="2400">
                <a:latin typeface="Times New Roman" panose="02020603050405020304" pitchFamily="18" charset="0"/>
              </a:rPr>
              <a:t>.</a:t>
            </a:r>
            <a:r>
              <a:rPr lang="en-US" altLang="zh-CN" sz="2400" i="1">
                <a:latin typeface="Times New Roman" panose="02020603050405020304" pitchFamily="18" charset="0"/>
              </a:rPr>
              <a:t>ps</a:t>
            </a:r>
            <a:r>
              <a:rPr lang="zh-CN" altLang="en-US" sz="2400">
                <a:latin typeface="Times New Roman" panose="02020603050405020304" pitchFamily="18" charset="0"/>
              </a:rPr>
              <a:t>可以在栈中找到，所以</a:t>
            </a:r>
            <a:r>
              <a:rPr lang="en-US" altLang="zh-CN" sz="2400" i="1">
                <a:latin typeface="Times New Roman" panose="02020603050405020304" pitchFamily="18" charset="0"/>
              </a:rPr>
              <a:t>B</a:t>
            </a:r>
            <a:r>
              <a:rPr lang="en-US" altLang="zh-CN" sz="2400" baseline="-25000">
                <a:latin typeface="Times New Roman" panose="02020603050405020304" pitchFamily="18" charset="0"/>
              </a:rPr>
              <a:t>1</a:t>
            </a:r>
            <a:r>
              <a:rPr lang="en-US" altLang="zh-CN" sz="2400">
                <a:latin typeface="Times New Roman" panose="02020603050405020304" pitchFamily="18" charset="0"/>
              </a:rPr>
              <a:t>.</a:t>
            </a:r>
            <a:r>
              <a:rPr lang="en-US" altLang="zh-CN" sz="2400" i="1">
                <a:latin typeface="Times New Roman" panose="02020603050405020304" pitchFamily="18" charset="0"/>
              </a:rPr>
              <a:t>ps</a:t>
            </a:r>
            <a:r>
              <a:rPr lang="en-US" altLang="zh-CN" sz="2400">
                <a:latin typeface="Times New Roman" panose="02020603050405020304" pitchFamily="18" charset="0"/>
              </a:rPr>
              <a:t> := </a:t>
            </a:r>
            <a:r>
              <a:rPr lang="en-US" altLang="zh-CN" sz="2400" i="1">
                <a:latin typeface="Times New Roman" panose="02020603050405020304" pitchFamily="18" charset="0"/>
              </a:rPr>
              <a:t>B</a:t>
            </a:r>
            <a:r>
              <a:rPr lang="en-US" altLang="zh-CN" sz="2400">
                <a:latin typeface="Times New Roman" panose="02020603050405020304" pitchFamily="18" charset="0"/>
              </a:rPr>
              <a:t>.</a:t>
            </a:r>
            <a:r>
              <a:rPr lang="en-US" altLang="zh-CN" sz="2400" i="1">
                <a:latin typeface="Times New Roman" panose="02020603050405020304" pitchFamily="18" charset="0"/>
              </a:rPr>
              <a:t>ps</a:t>
            </a:r>
            <a:r>
              <a:rPr lang="en-US" altLang="zh-CN" sz="2400">
                <a:latin typeface="Times New Roman" panose="02020603050405020304" pitchFamily="18" charset="0"/>
              </a:rPr>
              <a:t> </a:t>
            </a:r>
            <a:r>
              <a:rPr lang="zh-CN" altLang="en-US" sz="2400">
                <a:latin typeface="Times New Roman" panose="02020603050405020304" pitchFamily="18" charset="0"/>
              </a:rPr>
              <a:t>可以省略。但归约</a:t>
            </a:r>
            <a:r>
              <a:rPr lang="en-US" altLang="zh-CN" sz="2400" i="1">
                <a:latin typeface="Times New Roman" panose="02020603050405020304" pitchFamily="18" charset="0"/>
              </a:rPr>
              <a:t>B</a:t>
            </a:r>
            <a:r>
              <a:rPr lang="en-US" altLang="zh-CN" sz="2400" baseline="-25000">
                <a:latin typeface="Times New Roman" panose="02020603050405020304" pitchFamily="18" charset="0"/>
              </a:rPr>
              <a:t>2</a:t>
            </a:r>
            <a:r>
              <a:rPr lang="zh-CN" altLang="en-US" sz="2400">
                <a:latin typeface="Times New Roman" panose="02020603050405020304" pitchFamily="18" charset="0"/>
              </a:rPr>
              <a:t>之前，无法确定其前有几个</a:t>
            </a:r>
            <a:r>
              <a:rPr lang="en-US" altLang="zh-CN" sz="2400" i="1">
                <a:latin typeface="Times New Roman" panose="02020603050405020304" pitchFamily="18" charset="0"/>
              </a:rPr>
              <a:t>B</a:t>
            </a:r>
            <a:r>
              <a:rPr lang="en-US" altLang="zh-CN" sz="2400" baseline="-25000">
                <a:latin typeface="Times New Roman" panose="02020603050405020304" pitchFamily="18" charset="0"/>
              </a:rPr>
              <a:t>1</a:t>
            </a:r>
            <a:r>
              <a:rPr lang="zh-CN" altLang="en-US" sz="2400">
                <a:latin typeface="Times New Roman" panose="02020603050405020304" pitchFamily="18" charset="0"/>
              </a:rPr>
              <a:t>，因此，无法预测</a:t>
            </a:r>
            <a:r>
              <a:rPr lang="en-US" altLang="zh-CN" sz="2400" i="1">
                <a:latin typeface="Times New Roman" panose="02020603050405020304" pitchFamily="18" charset="0"/>
              </a:rPr>
              <a:t>B</a:t>
            </a:r>
            <a:r>
              <a:rPr lang="en-US" altLang="zh-CN" sz="2400">
                <a:latin typeface="Times New Roman" panose="02020603050405020304" pitchFamily="18" charset="0"/>
              </a:rPr>
              <a:t>.</a:t>
            </a:r>
            <a:r>
              <a:rPr lang="en-US" altLang="zh-CN" sz="2400" i="1">
                <a:latin typeface="Times New Roman" panose="02020603050405020304" pitchFamily="18" charset="0"/>
              </a:rPr>
              <a:t>ps</a:t>
            </a:r>
            <a:r>
              <a:rPr lang="zh-CN" altLang="en-US" sz="2400">
                <a:latin typeface="Times New Roman" panose="02020603050405020304" pitchFamily="18" charset="0"/>
              </a:rPr>
              <a:t>在栈中的位置。</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日期占位符 3">
            <a:extLst>
              <a:ext uri="{FF2B5EF4-FFF2-40B4-BE49-F238E27FC236}">
                <a16:creationId xmlns:a16="http://schemas.microsoft.com/office/drawing/2014/main" id="{2CA41381-0466-44C0-A62D-425623BE1F52}"/>
              </a:ext>
            </a:extLst>
          </p:cNvPr>
          <p:cNvSpPr>
            <a:spLocks noGrp="1"/>
          </p:cNvSpPr>
          <p:nvPr>
            <p:ph type="dt" sz="quarter" idx="10"/>
          </p:nvPr>
        </p:nvSpPr>
        <p:spPr>
          <a:xfrm>
            <a:off x="457200" y="6245225"/>
            <a:ext cx="2133600" cy="476250"/>
          </a:xfrm>
          <a:ln>
            <a:miter lim="800000"/>
            <a:headEnd/>
            <a:tailEnd/>
          </a:ln>
        </p:spPr>
        <p:txBody>
          <a:bodyPr anchor="t"/>
          <a:lstStyle/>
          <a:p>
            <a:pPr>
              <a:defRPr/>
            </a:pPr>
            <a:fld id="{B3B0A04D-D946-4931-BD53-C990CF3D01DF}" type="datetime1">
              <a:rPr lang="zh-CN" altLang="en-US">
                <a:latin typeface="+mn-lt"/>
              </a:rPr>
              <a:pPr>
                <a:defRPr/>
              </a:pPr>
              <a:t>2020/12/14</a:t>
            </a:fld>
            <a:endParaRPr lang="en-US" altLang="zh-CN">
              <a:latin typeface="+mn-lt"/>
            </a:endParaRPr>
          </a:p>
        </p:txBody>
      </p:sp>
      <p:sp>
        <p:nvSpPr>
          <p:cNvPr id="154627" name="灯片编号占位符 5">
            <a:extLst>
              <a:ext uri="{FF2B5EF4-FFF2-40B4-BE49-F238E27FC236}">
                <a16:creationId xmlns:a16="http://schemas.microsoft.com/office/drawing/2014/main" id="{50DFB9CC-47D4-4AC8-8D91-1A404FDE68E1}"/>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3E1E4581-F1B1-4D58-8874-CE2A3BEFD1F7}" type="slidenum">
              <a:rPr lang="en-US" altLang="zh-CN" sz="1400" b="0">
                <a:ea typeface="宋体" panose="02010600030101010101" pitchFamily="2" charset="-122"/>
              </a:rPr>
              <a:pPr>
                <a:spcBef>
                  <a:spcPct val="0"/>
                </a:spcBef>
                <a:buClrTx/>
                <a:buSzTx/>
                <a:buFontTx/>
                <a:buNone/>
              </a:pPr>
              <a:t>112</a:t>
            </a:fld>
            <a:endParaRPr lang="en-US" altLang="zh-CN" sz="1400" b="0">
              <a:ea typeface="宋体" panose="02010600030101010101" pitchFamily="2" charset="-122"/>
            </a:endParaRPr>
          </a:p>
        </p:txBody>
      </p:sp>
      <p:sp>
        <p:nvSpPr>
          <p:cNvPr id="154628" name="Rectangle 2">
            <a:extLst>
              <a:ext uri="{FF2B5EF4-FFF2-40B4-BE49-F238E27FC236}">
                <a16:creationId xmlns:a16="http://schemas.microsoft.com/office/drawing/2014/main" id="{D056F233-2EFF-4AF2-8479-E90C80DC8E06}"/>
              </a:ext>
            </a:extLst>
          </p:cNvPr>
          <p:cNvSpPr>
            <a:spLocks noGrp="1" noChangeArrowheads="1"/>
          </p:cNvSpPr>
          <p:nvPr>
            <p:ph type="title" idx="4294967295"/>
          </p:nvPr>
        </p:nvSpPr>
        <p:spPr>
          <a:xfrm>
            <a:off x="395288" y="115888"/>
            <a:ext cx="8424862" cy="792162"/>
          </a:xfrm>
        </p:spPr>
        <p:txBody>
          <a:bodyPr anchor="ctr"/>
          <a:lstStyle/>
          <a:p>
            <a:pPr eaLnBrk="1" hangingPunct="1"/>
            <a:r>
              <a:rPr lang="en-US" altLang="zh-CN" sz="4000">
                <a:latin typeface="Times New Roman" panose="02020603050405020304" pitchFamily="18" charset="0"/>
              </a:rPr>
              <a:t>6.4.4 L-</a:t>
            </a:r>
            <a:r>
              <a:rPr lang="zh-CN" altLang="en-US" sz="4000">
                <a:latin typeface="Times New Roman" panose="02020603050405020304" pitchFamily="18" charset="0"/>
              </a:rPr>
              <a:t>属性定义的自底向上翻译</a:t>
            </a:r>
            <a:r>
              <a:rPr lang="en-US" altLang="zh-CN" sz="4000">
                <a:latin typeface="Times New Roman" panose="02020603050405020304" pitchFamily="18" charset="0"/>
              </a:rPr>
              <a:t>(</a:t>
            </a:r>
            <a:r>
              <a:rPr lang="zh-CN" altLang="en-US" sz="4000">
                <a:latin typeface="Times New Roman" panose="02020603050405020304" pitchFamily="18" charset="0"/>
              </a:rPr>
              <a:t>续</a:t>
            </a:r>
            <a:r>
              <a:rPr lang="en-US" altLang="zh-CN" sz="4000">
                <a:latin typeface="Times New Roman" panose="02020603050405020304" pitchFamily="18" charset="0"/>
              </a:rPr>
              <a:t>)</a:t>
            </a:r>
            <a:r>
              <a:rPr lang="en-US" altLang="zh-CN" sz="4000">
                <a:solidFill>
                  <a:schemeClr val="folHlink"/>
                </a:solidFill>
                <a:latin typeface="楷体_GB2312" pitchFamily="49" charset="-122"/>
                <a:ea typeface="楷体_GB2312" pitchFamily="49" charset="-122"/>
              </a:rPr>
              <a:t> </a:t>
            </a:r>
          </a:p>
        </p:txBody>
      </p:sp>
      <p:graphicFrame>
        <p:nvGraphicFramePr>
          <p:cNvPr id="503843" name="Group 35">
            <a:extLst>
              <a:ext uri="{FF2B5EF4-FFF2-40B4-BE49-F238E27FC236}">
                <a16:creationId xmlns:a16="http://schemas.microsoft.com/office/drawing/2014/main" id="{9B426C4B-ECA3-45D3-84EF-8A62B1055406}"/>
              </a:ext>
            </a:extLst>
          </p:cNvPr>
          <p:cNvGraphicFramePr>
            <a:graphicFrameLocks noGrp="1"/>
          </p:cNvGraphicFramePr>
          <p:nvPr/>
        </p:nvGraphicFramePr>
        <p:xfrm>
          <a:off x="501650" y="908050"/>
          <a:ext cx="8534400" cy="5667375"/>
        </p:xfrm>
        <a:graphic>
          <a:graphicData uri="http://schemas.openxmlformats.org/drawingml/2006/table">
            <a:tbl>
              <a:tblPr/>
              <a:tblGrid>
                <a:gridCol w="2133600">
                  <a:extLst>
                    <a:ext uri="{9D8B030D-6E8A-4147-A177-3AD203B41FA5}">
                      <a16:colId xmlns:a16="http://schemas.microsoft.com/office/drawing/2014/main" val="20000"/>
                    </a:ext>
                  </a:extLst>
                </a:gridCol>
                <a:gridCol w="6400800">
                  <a:extLst>
                    <a:ext uri="{9D8B030D-6E8A-4147-A177-3AD203B41FA5}">
                      <a16:colId xmlns:a16="http://schemas.microsoft.com/office/drawing/2014/main" val="20001"/>
                    </a:ext>
                  </a:extLst>
                </a:gridCol>
              </a:tblGrid>
              <a:tr h="50801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楷体_GB2312" pitchFamily="49" charset="-122"/>
                        </a:rPr>
                        <a:t>产  生  式 </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楷体_GB2312" pitchFamily="49" charset="-122"/>
                        </a:rPr>
                        <a:t>语   义   规   则 </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801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楷体_GB2312" pitchFamily="49" charset="-122"/>
                        </a:rPr>
                        <a:t>S </a:t>
                      </a:r>
                      <a:r>
                        <a:rPr kumimoji="0" lang="en-US" altLang="zh-CN" sz="2400" b="1" i="0" u="none" strike="noStrike" cap="none" normalizeH="0" baseline="0">
                          <a:ln>
                            <a:noFill/>
                          </a:ln>
                          <a:solidFill>
                            <a:schemeClr val="tx1"/>
                          </a:solidFill>
                          <a:effectLst/>
                          <a:latin typeface="Times New Roman" pitchFamily="18" charset="0"/>
                          <a:ea typeface="楷体_GB2312" pitchFamily="49" charset="-122"/>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楷体_GB2312" pitchFamily="49" charset="-122"/>
                        </a:rPr>
                        <a:t> </a:t>
                      </a:r>
                      <a:r>
                        <a:rPr kumimoji="0" lang="en-US" altLang="zh-CN" sz="2400" b="1" i="1" u="none" strike="noStrike" cap="none" normalizeH="0" baseline="0">
                          <a:ln>
                            <a:noFill/>
                          </a:ln>
                          <a:solidFill>
                            <a:srgbClr val="0000FF"/>
                          </a:solidFill>
                          <a:effectLst/>
                          <a:latin typeface="Times New Roman" pitchFamily="18" charset="0"/>
                          <a:ea typeface="楷体_GB2312" pitchFamily="49" charset="-122"/>
                        </a:rPr>
                        <a:t>L</a:t>
                      </a:r>
                      <a:r>
                        <a:rPr kumimoji="0" lang="en-US" altLang="zh-CN" sz="2400" b="1" i="1" u="none" strike="noStrike" cap="none" normalizeH="0" baseline="0">
                          <a:ln>
                            <a:noFill/>
                          </a:ln>
                          <a:solidFill>
                            <a:schemeClr val="tx1"/>
                          </a:solidFill>
                          <a:effectLst/>
                          <a:latin typeface="Times New Roman" pitchFamily="18" charset="0"/>
                          <a:ea typeface="楷体_GB2312" pitchFamily="49" charset="-122"/>
                        </a:rPr>
                        <a:t>B</a:t>
                      </a: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 </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楷体_GB2312" pitchFamily="49" charset="-122"/>
                        </a:rPr>
                        <a:t>B</a:t>
                      </a: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a:t>
                      </a:r>
                      <a:r>
                        <a:rPr kumimoji="0" lang="en-US" altLang="zh-CN" sz="2400" b="1" i="1" u="none" strike="noStrike" cap="none" normalizeH="0" baseline="0">
                          <a:ln>
                            <a:noFill/>
                          </a:ln>
                          <a:solidFill>
                            <a:schemeClr val="tx1"/>
                          </a:solidFill>
                          <a:effectLst/>
                          <a:latin typeface="Times New Roman" pitchFamily="18" charset="0"/>
                          <a:ea typeface="楷体_GB2312" pitchFamily="49" charset="-122"/>
                        </a:rPr>
                        <a:t>ps</a:t>
                      </a: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 := </a:t>
                      </a:r>
                      <a:r>
                        <a:rPr kumimoji="0" lang="en-US" altLang="zh-CN" sz="2400" b="1" i="1" u="none" strike="noStrike" cap="none" normalizeH="0" baseline="0">
                          <a:ln>
                            <a:noFill/>
                          </a:ln>
                          <a:solidFill>
                            <a:schemeClr val="tx1"/>
                          </a:solidFill>
                          <a:effectLst/>
                          <a:latin typeface="Times New Roman" pitchFamily="18" charset="0"/>
                          <a:ea typeface="楷体_GB2312" pitchFamily="49" charset="-122"/>
                        </a:rPr>
                        <a:t>L</a:t>
                      </a: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a:t>
                      </a:r>
                      <a:r>
                        <a:rPr kumimoji="0" lang="en-US" altLang="zh-CN" sz="2400" b="1" i="1" u="none" strike="noStrike" cap="none" normalizeH="0" baseline="0">
                          <a:ln>
                            <a:noFill/>
                          </a:ln>
                          <a:solidFill>
                            <a:schemeClr val="tx1"/>
                          </a:solidFill>
                          <a:effectLst/>
                          <a:latin typeface="Times New Roman" pitchFamily="18" charset="0"/>
                          <a:ea typeface="楷体_GB2312" pitchFamily="49" charset="-122"/>
                        </a:rPr>
                        <a:t>syn</a:t>
                      </a: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  </a:t>
                      </a:r>
                      <a:r>
                        <a:rPr kumimoji="0" lang="en-US" altLang="zh-CN" sz="2400" b="1" i="1" u="none" strike="noStrike" cap="none" normalizeH="0" baseline="0">
                          <a:ln>
                            <a:noFill/>
                          </a:ln>
                          <a:solidFill>
                            <a:schemeClr val="tx1"/>
                          </a:solidFill>
                          <a:effectLst/>
                          <a:latin typeface="Times New Roman" pitchFamily="18" charset="0"/>
                          <a:ea typeface="楷体_GB2312" pitchFamily="49" charset="-122"/>
                        </a:rPr>
                        <a:t>S</a:t>
                      </a: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a:t>
                      </a:r>
                      <a:r>
                        <a:rPr kumimoji="0" lang="en-US" altLang="zh-CN" sz="2400" b="1" i="1" u="none" strike="noStrike" cap="none" normalizeH="0" baseline="0">
                          <a:ln>
                            <a:noFill/>
                          </a:ln>
                          <a:solidFill>
                            <a:schemeClr val="tx1"/>
                          </a:solidFill>
                          <a:effectLst/>
                          <a:latin typeface="Times New Roman" pitchFamily="18" charset="0"/>
                          <a:ea typeface="楷体_GB2312" pitchFamily="49" charset="-122"/>
                        </a:rPr>
                        <a:t>ht</a:t>
                      </a: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 := </a:t>
                      </a:r>
                      <a:r>
                        <a:rPr kumimoji="0" lang="en-US" altLang="zh-CN" sz="2400" b="1" i="1" u="none" strike="noStrike" cap="none" normalizeH="0" baseline="0">
                          <a:ln>
                            <a:noFill/>
                          </a:ln>
                          <a:solidFill>
                            <a:schemeClr val="tx1"/>
                          </a:solidFill>
                          <a:effectLst/>
                          <a:latin typeface="Times New Roman" pitchFamily="18" charset="0"/>
                          <a:ea typeface="楷体_GB2312" pitchFamily="49" charset="-122"/>
                        </a:rPr>
                        <a:t>B</a:t>
                      </a: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a:t>
                      </a:r>
                      <a:r>
                        <a:rPr kumimoji="0" lang="en-US" altLang="zh-CN" sz="2400" b="1" i="1" u="none" strike="noStrike" cap="none" normalizeH="0" baseline="0">
                          <a:ln>
                            <a:noFill/>
                          </a:ln>
                          <a:solidFill>
                            <a:schemeClr val="tx1"/>
                          </a:solidFill>
                          <a:effectLst/>
                          <a:latin typeface="Times New Roman" pitchFamily="18" charset="0"/>
                          <a:ea typeface="楷体_GB2312" pitchFamily="49" charset="-122"/>
                        </a:rPr>
                        <a:t>ht</a:t>
                      </a: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 ;  </a:t>
                      </a:r>
                      <a:r>
                        <a:rPr kumimoji="0" lang="en-US" altLang="zh-CN" sz="2400" b="1" i="1" u="none" strike="noStrike" cap="none" normalizeH="0" baseline="0">
                          <a:ln>
                            <a:noFill/>
                          </a:ln>
                          <a:solidFill>
                            <a:schemeClr val="tx1"/>
                          </a:solidFill>
                          <a:effectLst/>
                          <a:latin typeface="Times New Roman" pitchFamily="18" charset="0"/>
                          <a:ea typeface="楷体_GB2312" pitchFamily="49" charset="-122"/>
                        </a:rPr>
                        <a:t>S</a:t>
                      </a: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a:t>
                      </a:r>
                      <a:r>
                        <a:rPr kumimoji="0" lang="en-US" altLang="zh-CN" sz="2400" b="1" i="1" u="none" strike="noStrike" cap="none" normalizeH="0" baseline="0">
                          <a:ln>
                            <a:noFill/>
                          </a:ln>
                          <a:solidFill>
                            <a:schemeClr val="tx1"/>
                          </a:solidFill>
                          <a:effectLst/>
                          <a:latin typeface="Times New Roman" pitchFamily="18" charset="0"/>
                          <a:ea typeface="楷体_GB2312" pitchFamily="49" charset="-122"/>
                        </a:rPr>
                        <a:t>dp</a:t>
                      </a: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 := </a:t>
                      </a:r>
                      <a:r>
                        <a:rPr kumimoji="0" lang="en-US" altLang="zh-CN" sz="2400" b="1" i="1" u="none" strike="noStrike" cap="none" normalizeH="0" baseline="0">
                          <a:ln>
                            <a:noFill/>
                          </a:ln>
                          <a:solidFill>
                            <a:schemeClr val="tx1"/>
                          </a:solidFill>
                          <a:effectLst/>
                          <a:latin typeface="Times New Roman" pitchFamily="18" charset="0"/>
                          <a:ea typeface="楷体_GB2312" pitchFamily="49" charset="-122"/>
                        </a:rPr>
                        <a:t>B</a:t>
                      </a: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a:t>
                      </a:r>
                      <a:r>
                        <a:rPr kumimoji="0" lang="en-US" altLang="zh-CN" sz="2400" b="1" i="1" u="none" strike="noStrike" cap="none" normalizeH="0" baseline="0">
                          <a:ln>
                            <a:noFill/>
                          </a:ln>
                          <a:solidFill>
                            <a:schemeClr val="tx1"/>
                          </a:solidFill>
                          <a:effectLst/>
                          <a:latin typeface="Times New Roman" pitchFamily="18" charset="0"/>
                          <a:ea typeface="楷体_GB2312" pitchFamily="49" charset="-122"/>
                        </a:rPr>
                        <a:t>dp</a:t>
                      </a: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 </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01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rgbClr val="0000FF"/>
                          </a:solidFill>
                          <a:effectLst/>
                          <a:latin typeface="Times New Roman" pitchFamily="18" charset="0"/>
                          <a:ea typeface="楷体_GB2312" pitchFamily="49" charset="-122"/>
                        </a:rPr>
                        <a:t>L </a:t>
                      </a:r>
                      <a:r>
                        <a:rPr kumimoji="0" lang="en-US" altLang="zh-CN" sz="2400" b="1" i="0" u="none" strike="noStrike" cap="none" normalizeH="0" baseline="0">
                          <a:ln>
                            <a:noFill/>
                          </a:ln>
                          <a:solidFill>
                            <a:srgbClr val="0000FF"/>
                          </a:solidFill>
                          <a:effectLst/>
                          <a:latin typeface="Times New Roman" pitchFamily="18" charset="0"/>
                          <a:ea typeface="楷体_GB2312" pitchFamily="49" charset="-122"/>
                          <a:sym typeface="Symbol" pitchFamily="18" charset="2"/>
                        </a:rPr>
                        <a:t></a:t>
                      </a:r>
                      <a:r>
                        <a:rPr kumimoji="0" lang="en-US" altLang="zh-CN" sz="2400" b="1" i="1" u="none" strike="noStrike" cap="none" normalizeH="0" baseline="0">
                          <a:ln>
                            <a:noFill/>
                          </a:ln>
                          <a:solidFill>
                            <a:srgbClr val="0000FF"/>
                          </a:solidFill>
                          <a:effectLst/>
                          <a:latin typeface="Times New Roman" pitchFamily="18" charset="0"/>
                          <a:ea typeface="楷体_GB2312" pitchFamily="49" charset="-122"/>
                        </a:rPr>
                        <a:t> </a:t>
                      </a:r>
                      <a:r>
                        <a:rPr kumimoji="0" lang="en-US" altLang="zh-CN" sz="2400" b="1" i="1" u="none" strike="noStrike" cap="none" normalizeH="0" baseline="0">
                          <a:ln>
                            <a:noFill/>
                          </a:ln>
                          <a:solidFill>
                            <a:srgbClr val="0000FF"/>
                          </a:solidFill>
                          <a:effectLst/>
                          <a:latin typeface="Times New Roman" pitchFamily="18" charset="0"/>
                          <a:ea typeface="楷体_GB2312" pitchFamily="49" charset="-122"/>
                          <a:sym typeface="Symbol" pitchFamily="18" charset="2"/>
                        </a:rPr>
                        <a:t></a:t>
                      </a:r>
                      <a:r>
                        <a:rPr kumimoji="0" lang="en-US" altLang="zh-CN" sz="2400" b="1" i="0" u="none" strike="noStrike" cap="none" normalizeH="0" baseline="0">
                          <a:ln>
                            <a:noFill/>
                          </a:ln>
                          <a:solidFill>
                            <a:srgbClr val="0000FF"/>
                          </a:solidFill>
                          <a:effectLst/>
                          <a:latin typeface="Times New Roman" pitchFamily="18" charset="0"/>
                          <a:ea typeface="楷体_GB2312" pitchFamily="49" charset="-122"/>
                        </a:rPr>
                        <a:t> </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rgbClr val="0000FF"/>
                          </a:solidFill>
                          <a:effectLst/>
                          <a:latin typeface="Times New Roman" pitchFamily="18" charset="0"/>
                          <a:ea typeface="楷体_GB2312" pitchFamily="49" charset="-122"/>
                        </a:rPr>
                        <a:t>L</a:t>
                      </a:r>
                      <a:r>
                        <a:rPr kumimoji="0" lang="en-US" altLang="zh-CN" sz="2400" b="1" i="0" u="none" strike="noStrike" cap="none" normalizeH="0" baseline="0">
                          <a:ln>
                            <a:noFill/>
                          </a:ln>
                          <a:solidFill>
                            <a:srgbClr val="0000FF"/>
                          </a:solidFill>
                          <a:effectLst/>
                          <a:latin typeface="Times New Roman" pitchFamily="18" charset="0"/>
                          <a:ea typeface="楷体_GB2312" pitchFamily="49" charset="-122"/>
                        </a:rPr>
                        <a:t>.</a:t>
                      </a:r>
                      <a:r>
                        <a:rPr kumimoji="0" lang="en-US" altLang="zh-CN" sz="2400" b="1" i="1" u="none" strike="noStrike" cap="none" normalizeH="0" baseline="0">
                          <a:ln>
                            <a:noFill/>
                          </a:ln>
                          <a:solidFill>
                            <a:srgbClr val="0000FF"/>
                          </a:solidFill>
                          <a:effectLst/>
                          <a:latin typeface="Times New Roman" pitchFamily="18" charset="0"/>
                          <a:ea typeface="楷体_GB2312" pitchFamily="49" charset="-122"/>
                        </a:rPr>
                        <a:t>syn </a:t>
                      </a:r>
                      <a:r>
                        <a:rPr kumimoji="0" lang="en-US" altLang="zh-CN" sz="2400" b="1" i="0" u="none" strike="noStrike" cap="none" normalizeH="0" baseline="0">
                          <a:ln>
                            <a:noFill/>
                          </a:ln>
                          <a:solidFill>
                            <a:srgbClr val="0000FF"/>
                          </a:solidFill>
                          <a:effectLst/>
                          <a:latin typeface="Times New Roman" pitchFamily="18" charset="0"/>
                          <a:ea typeface="楷体_GB2312" pitchFamily="49" charset="-122"/>
                        </a:rPr>
                        <a:t>:= 10 </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9613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楷体_GB2312" pitchFamily="49" charset="-122"/>
                        </a:rPr>
                        <a:t>B </a:t>
                      </a:r>
                      <a:r>
                        <a:rPr kumimoji="0" lang="en-US" altLang="zh-CN" sz="2400" b="1" i="0" u="none" strike="noStrike" cap="none" normalizeH="0" baseline="0">
                          <a:ln>
                            <a:noFill/>
                          </a:ln>
                          <a:solidFill>
                            <a:schemeClr val="tx1"/>
                          </a:solidFill>
                          <a:effectLst/>
                          <a:latin typeface="Times New Roman" pitchFamily="18" charset="0"/>
                          <a:ea typeface="楷体_GB2312" pitchFamily="49" charset="-122"/>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楷体_GB2312" pitchFamily="49" charset="-122"/>
                        </a:rPr>
                        <a:t> B</a:t>
                      </a:r>
                      <a:r>
                        <a:rPr kumimoji="0" lang="en-US" altLang="zh-CN" sz="2400" b="1" i="0" u="none" strike="noStrike" cap="none" normalizeH="0" baseline="-30000">
                          <a:ln>
                            <a:noFill/>
                          </a:ln>
                          <a:solidFill>
                            <a:schemeClr val="tx1"/>
                          </a:solidFill>
                          <a:effectLst/>
                          <a:latin typeface="Times New Roman" pitchFamily="18" charset="0"/>
                          <a:ea typeface="楷体_GB2312" pitchFamily="49" charset="-122"/>
                        </a:rPr>
                        <a:t>1</a:t>
                      </a:r>
                      <a:r>
                        <a:rPr kumimoji="0" lang="en-US" altLang="zh-CN" sz="2400" b="1" i="1" u="none" strike="noStrike" cap="none" normalizeH="0" baseline="0">
                          <a:ln>
                            <a:noFill/>
                          </a:ln>
                          <a:solidFill>
                            <a:schemeClr val="tx1"/>
                          </a:solidFill>
                          <a:effectLst/>
                          <a:latin typeface="Times New Roman" pitchFamily="18" charset="0"/>
                          <a:ea typeface="楷体_GB2312" pitchFamily="49" charset="-122"/>
                        </a:rPr>
                        <a:t> </a:t>
                      </a:r>
                      <a:r>
                        <a:rPr kumimoji="0" lang="en-US" altLang="zh-CN" sz="2400" b="1" i="1" u="none" strike="noStrike" cap="none" normalizeH="0" baseline="0">
                          <a:ln>
                            <a:noFill/>
                          </a:ln>
                          <a:solidFill>
                            <a:srgbClr val="FF33CC"/>
                          </a:solidFill>
                          <a:effectLst/>
                          <a:latin typeface="Times New Roman" pitchFamily="18" charset="0"/>
                          <a:ea typeface="楷体_GB2312" pitchFamily="49" charset="-122"/>
                        </a:rPr>
                        <a:t>M</a:t>
                      </a:r>
                      <a:r>
                        <a:rPr kumimoji="0" lang="en-US" altLang="zh-CN" sz="2400" b="1" i="1" u="none" strike="noStrike" cap="none" normalizeH="0" baseline="0">
                          <a:ln>
                            <a:noFill/>
                          </a:ln>
                          <a:solidFill>
                            <a:schemeClr val="tx1"/>
                          </a:solidFill>
                          <a:effectLst/>
                          <a:latin typeface="Times New Roman" pitchFamily="18" charset="0"/>
                          <a:ea typeface="楷体_GB2312" pitchFamily="49" charset="-122"/>
                        </a:rPr>
                        <a:t>B</a:t>
                      </a:r>
                      <a:r>
                        <a:rPr kumimoji="0" lang="en-US" altLang="zh-CN" sz="2400" b="1" i="0" u="none" strike="noStrike" cap="none" normalizeH="0" baseline="-30000">
                          <a:ln>
                            <a:noFill/>
                          </a:ln>
                          <a:solidFill>
                            <a:schemeClr val="tx1"/>
                          </a:solidFill>
                          <a:effectLst/>
                          <a:latin typeface="Times New Roman" pitchFamily="18" charset="0"/>
                          <a:ea typeface="楷体_GB2312" pitchFamily="49" charset="-122"/>
                        </a:rPr>
                        <a:t>2</a:t>
                      </a: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 </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楷体_GB2312" pitchFamily="49" charset="-122"/>
                        </a:rPr>
                        <a:t>B</a:t>
                      </a:r>
                      <a:r>
                        <a:rPr kumimoji="0" lang="en-US" altLang="zh-CN" sz="2400" b="1" i="0" u="none" strike="noStrike" cap="none" normalizeH="0" baseline="-30000">
                          <a:ln>
                            <a:noFill/>
                          </a:ln>
                          <a:solidFill>
                            <a:schemeClr val="tx1"/>
                          </a:solidFill>
                          <a:effectLst/>
                          <a:latin typeface="Times New Roman" pitchFamily="18" charset="0"/>
                          <a:ea typeface="楷体_GB2312" pitchFamily="49" charset="-122"/>
                        </a:rPr>
                        <a:t>1</a:t>
                      </a: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a:t>
                      </a:r>
                      <a:r>
                        <a:rPr kumimoji="0" lang="en-US" altLang="zh-CN" sz="2400" b="1" i="1" u="none" strike="noStrike" cap="none" normalizeH="0" baseline="0">
                          <a:ln>
                            <a:noFill/>
                          </a:ln>
                          <a:solidFill>
                            <a:schemeClr val="tx1"/>
                          </a:solidFill>
                          <a:effectLst/>
                          <a:latin typeface="Times New Roman" pitchFamily="18" charset="0"/>
                          <a:ea typeface="楷体_GB2312" pitchFamily="49" charset="-122"/>
                        </a:rPr>
                        <a:t>ps</a:t>
                      </a: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 := </a:t>
                      </a:r>
                      <a:r>
                        <a:rPr kumimoji="0" lang="en-US" altLang="zh-CN" sz="2400" b="1" i="1" u="none" strike="noStrike" cap="none" normalizeH="0" baseline="0">
                          <a:ln>
                            <a:noFill/>
                          </a:ln>
                          <a:solidFill>
                            <a:schemeClr val="tx1"/>
                          </a:solidFill>
                          <a:effectLst/>
                          <a:latin typeface="Times New Roman" pitchFamily="18" charset="0"/>
                          <a:ea typeface="楷体_GB2312" pitchFamily="49" charset="-122"/>
                        </a:rPr>
                        <a:t>B</a:t>
                      </a: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a:t>
                      </a:r>
                      <a:r>
                        <a:rPr kumimoji="0" lang="en-US" altLang="zh-CN" sz="2400" b="1" i="1" u="none" strike="noStrike" cap="none" normalizeH="0" baseline="0">
                          <a:ln>
                            <a:noFill/>
                          </a:ln>
                          <a:solidFill>
                            <a:schemeClr val="tx1"/>
                          </a:solidFill>
                          <a:effectLst/>
                          <a:latin typeface="Times New Roman" pitchFamily="18" charset="0"/>
                          <a:ea typeface="楷体_GB2312" pitchFamily="49" charset="-122"/>
                        </a:rPr>
                        <a:t>ps</a:t>
                      </a: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  </a:t>
                      </a:r>
                      <a:r>
                        <a:rPr kumimoji="0" lang="en-US" altLang="zh-CN" sz="2400" b="1" i="1" u="none" strike="noStrike" cap="none" normalizeH="0" baseline="0">
                          <a:ln>
                            <a:noFill/>
                          </a:ln>
                          <a:solidFill>
                            <a:schemeClr val="tx1"/>
                          </a:solidFill>
                          <a:effectLst/>
                          <a:latin typeface="Times New Roman" pitchFamily="18" charset="0"/>
                          <a:ea typeface="楷体_GB2312" pitchFamily="49" charset="-122"/>
                        </a:rPr>
                        <a:t>M</a:t>
                      </a: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a:t>
                      </a:r>
                      <a:r>
                        <a:rPr kumimoji="0" lang="en-US" altLang="zh-CN" sz="2400" b="1" i="1" u="none" strike="noStrike" cap="none" normalizeH="0" baseline="0">
                          <a:ln>
                            <a:noFill/>
                          </a:ln>
                          <a:solidFill>
                            <a:schemeClr val="tx1"/>
                          </a:solidFill>
                          <a:effectLst/>
                          <a:latin typeface="Times New Roman" pitchFamily="18" charset="0"/>
                          <a:ea typeface="楷体_GB2312" pitchFamily="49" charset="-122"/>
                        </a:rPr>
                        <a:t>inh</a:t>
                      </a: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 := </a:t>
                      </a:r>
                      <a:r>
                        <a:rPr kumimoji="0" lang="en-US" altLang="zh-CN" sz="2400" b="1" i="1" u="none" strike="noStrike" cap="none" normalizeH="0" baseline="0">
                          <a:ln>
                            <a:noFill/>
                          </a:ln>
                          <a:solidFill>
                            <a:schemeClr val="tx1"/>
                          </a:solidFill>
                          <a:effectLst/>
                          <a:latin typeface="Times New Roman" pitchFamily="18" charset="0"/>
                          <a:ea typeface="楷体_GB2312" pitchFamily="49" charset="-122"/>
                        </a:rPr>
                        <a:t>B</a:t>
                      </a: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a:t>
                      </a:r>
                      <a:r>
                        <a:rPr kumimoji="0" lang="en-US" altLang="zh-CN" sz="2400" b="1" i="1" u="none" strike="noStrike" cap="none" normalizeH="0" baseline="0">
                          <a:ln>
                            <a:noFill/>
                          </a:ln>
                          <a:solidFill>
                            <a:schemeClr val="tx1"/>
                          </a:solidFill>
                          <a:effectLst/>
                          <a:latin typeface="Times New Roman" pitchFamily="18" charset="0"/>
                          <a:ea typeface="楷体_GB2312" pitchFamily="49" charset="-122"/>
                        </a:rPr>
                        <a:t>ps</a:t>
                      </a: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a:t>
                      </a:r>
                    </a:p>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楷体_GB2312" pitchFamily="49" charset="-122"/>
                        </a:rPr>
                        <a:t>B</a:t>
                      </a:r>
                      <a:r>
                        <a:rPr kumimoji="0" lang="en-US" altLang="zh-CN" sz="2400" b="1" i="0" u="none" strike="noStrike" cap="none" normalizeH="0" baseline="-30000">
                          <a:ln>
                            <a:noFill/>
                          </a:ln>
                          <a:solidFill>
                            <a:schemeClr val="tx1"/>
                          </a:solidFill>
                          <a:effectLst/>
                          <a:latin typeface="Times New Roman" pitchFamily="18" charset="0"/>
                          <a:ea typeface="楷体_GB2312" pitchFamily="49" charset="-122"/>
                        </a:rPr>
                        <a:t>2</a:t>
                      </a: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a:t>
                      </a:r>
                      <a:r>
                        <a:rPr kumimoji="0" lang="en-US" altLang="zh-CN" sz="2400" b="1" i="1" u="none" strike="noStrike" cap="none" normalizeH="0" baseline="0">
                          <a:ln>
                            <a:noFill/>
                          </a:ln>
                          <a:solidFill>
                            <a:schemeClr val="tx1"/>
                          </a:solidFill>
                          <a:effectLst/>
                          <a:latin typeface="Times New Roman" pitchFamily="18" charset="0"/>
                          <a:ea typeface="楷体_GB2312" pitchFamily="49" charset="-122"/>
                        </a:rPr>
                        <a:t>ps</a:t>
                      </a: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 :=</a:t>
                      </a:r>
                      <a:r>
                        <a:rPr kumimoji="0" lang="en-US" altLang="zh-CN" sz="2400" b="1" i="1" u="none" strike="noStrike" cap="none" normalizeH="0" baseline="0">
                          <a:ln>
                            <a:noFill/>
                          </a:ln>
                          <a:solidFill>
                            <a:schemeClr val="tx1"/>
                          </a:solidFill>
                          <a:effectLst/>
                          <a:latin typeface="Times New Roman" pitchFamily="18" charset="0"/>
                          <a:ea typeface="楷体_GB2312" pitchFamily="49" charset="-122"/>
                        </a:rPr>
                        <a:t> M</a:t>
                      </a: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a:t>
                      </a:r>
                      <a:r>
                        <a:rPr kumimoji="0" lang="en-US" altLang="zh-CN" sz="2400" b="1" i="1" u="none" strike="noStrike" cap="none" normalizeH="0" baseline="0">
                          <a:ln>
                            <a:noFill/>
                          </a:ln>
                          <a:solidFill>
                            <a:schemeClr val="tx1"/>
                          </a:solidFill>
                          <a:effectLst/>
                          <a:latin typeface="Times New Roman" pitchFamily="18" charset="0"/>
                          <a:ea typeface="楷体_GB2312" pitchFamily="49" charset="-122"/>
                        </a:rPr>
                        <a:t>syn</a:t>
                      </a: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a:t>
                      </a:r>
                      <a:r>
                        <a:rPr kumimoji="0" lang="en-US" altLang="zh-CN" sz="2400" b="1" i="1" u="none" strike="noStrike" cap="none" normalizeH="0" baseline="0">
                          <a:ln>
                            <a:noFill/>
                          </a:ln>
                          <a:solidFill>
                            <a:schemeClr val="tx1"/>
                          </a:solidFill>
                          <a:effectLst/>
                          <a:latin typeface="Times New Roman" pitchFamily="18" charset="0"/>
                          <a:ea typeface="楷体_GB2312" pitchFamily="49" charset="-122"/>
                        </a:rPr>
                        <a:t>B</a:t>
                      </a: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a:t>
                      </a:r>
                      <a:r>
                        <a:rPr kumimoji="0" lang="en-US" altLang="zh-CN" sz="2400" b="1" i="1" u="none" strike="noStrike" cap="none" normalizeH="0" baseline="0">
                          <a:ln>
                            <a:noFill/>
                          </a:ln>
                          <a:solidFill>
                            <a:schemeClr val="tx1"/>
                          </a:solidFill>
                          <a:effectLst/>
                          <a:latin typeface="Times New Roman" pitchFamily="18" charset="0"/>
                          <a:ea typeface="楷体_GB2312" pitchFamily="49" charset="-122"/>
                        </a:rPr>
                        <a:t>ht</a:t>
                      </a: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 := </a:t>
                      </a:r>
                      <a:r>
                        <a:rPr kumimoji="0" lang="en-US" altLang="zh-CN" sz="2400" b="1" i="1" u="none" strike="noStrike" cap="none" normalizeH="0" baseline="0">
                          <a:ln>
                            <a:noFill/>
                          </a:ln>
                          <a:solidFill>
                            <a:schemeClr val="tx1"/>
                          </a:solidFill>
                          <a:effectLst/>
                          <a:latin typeface="Times New Roman" pitchFamily="18" charset="0"/>
                          <a:ea typeface="楷体_GB2312" pitchFamily="49" charset="-122"/>
                        </a:rPr>
                        <a:t>max</a:t>
                      </a: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a:t>
                      </a:r>
                      <a:r>
                        <a:rPr kumimoji="0" lang="en-US" altLang="zh-CN" sz="2400" b="1" i="1" u="none" strike="noStrike" cap="none" normalizeH="0" baseline="0">
                          <a:ln>
                            <a:noFill/>
                          </a:ln>
                          <a:solidFill>
                            <a:schemeClr val="tx1"/>
                          </a:solidFill>
                          <a:effectLst/>
                          <a:latin typeface="Times New Roman" pitchFamily="18" charset="0"/>
                          <a:ea typeface="楷体_GB2312" pitchFamily="49" charset="-122"/>
                        </a:rPr>
                        <a:t>B</a:t>
                      </a:r>
                      <a:r>
                        <a:rPr kumimoji="0" lang="en-US" altLang="zh-CN" sz="2400" b="1" i="0" u="none" strike="noStrike" cap="none" normalizeH="0" baseline="-30000">
                          <a:ln>
                            <a:noFill/>
                          </a:ln>
                          <a:solidFill>
                            <a:schemeClr val="tx1"/>
                          </a:solidFill>
                          <a:effectLst/>
                          <a:latin typeface="Times New Roman" pitchFamily="18" charset="0"/>
                          <a:ea typeface="楷体_GB2312" pitchFamily="49" charset="-122"/>
                        </a:rPr>
                        <a:t>1</a:t>
                      </a: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a:t>
                      </a:r>
                      <a:r>
                        <a:rPr kumimoji="0" lang="en-US" altLang="zh-CN" sz="2400" b="1" i="1" u="none" strike="noStrike" cap="none" normalizeH="0" baseline="0">
                          <a:ln>
                            <a:noFill/>
                          </a:ln>
                          <a:solidFill>
                            <a:schemeClr val="tx1"/>
                          </a:solidFill>
                          <a:effectLst/>
                          <a:latin typeface="Times New Roman" pitchFamily="18" charset="0"/>
                          <a:ea typeface="楷体_GB2312" pitchFamily="49" charset="-122"/>
                        </a:rPr>
                        <a:t>ht</a:t>
                      </a: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 </a:t>
                      </a:r>
                      <a:r>
                        <a:rPr kumimoji="0" lang="en-US" altLang="zh-CN" sz="2400" b="1" i="1" u="none" strike="noStrike" cap="none" normalizeH="0" baseline="0">
                          <a:ln>
                            <a:noFill/>
                          </a:ln>
                          <a:solidFill>
                            <a:schemeClr val="tx1"/>
                          </a:solidFill>
                          <a:effectLst/>
                          <a:latin typeface="Times New Roman" pitchFamily="18" charset="0"/>
                          <a:ea typeface="楷体_GB2312" pitchFamily="49" charset="-122"/>
                        </a:rPr>
                        <a:t>B</a:t>
                      </a:r>
                      <a:r>
                        <a:rPr kumimoji="0" lang="en-US" altLang="zh-CN" sz="2400" b="1" i="0" u="none" strike="noStrike" cap="none" normalizeH="0" baseline="-30000">
                          <a:ln>
                            <a:noFill/>
                          </a:ln>
                          <a:solidFill>
                            <a:schemeClr val="tx1"/>
                          </a:solidFill>
                          <a:effectLst/>
                          <a:latin typeface="Times New Roman" pitchFamily="18" charset="0"/>
                          <a:ea typeface="楷体_GB2312" pitchFamily="49" charset="-122"/>
                        </a:rPr>
                        <a:t>2</a:t>
                      </a: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a:t>
                      </a:r>
                      <a:r>
                        <a:rPr kumimoji="0" lang="en-US" altLang="zh-CN" sz="2400" b="1" i="1" u="none" strike="noStrike" cap="none" normalizeH="0" baseline="0">
                          <a:ln>
                            <a:noFill/>
                          </a:ln>
                          <a:solidFill>
                            <a:schemeClr val="tx1"/>
                          </a:solidFill>
                          <a:effectLst/>
                          <a:latin typeface="Times New Roman" pitchFamily="18" charset="0"/>
                          <a:ea typeface="楷体_GB2312" pitchFamily="49" charset="-122"/>
                        </a:rPr>
                        <a:t>ht </a:t>
                      </a: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 </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801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rgbClr val="FF33CC"/>
                          </a:solidFill>
                          <a:effectLst/>
                          <a:latin typeface="Times New Roman" pitchFamily="18" charset="0"/>
                          <a:ea typeface="楷体_GB2312" pitchFamily="49" charset="-122"/>
                        </a:rPr>
                        <a:t>M </a:t>
                      </a:r>
                      <a:r>
                        <a:rPr kumimoji="0" lang="en-US" altLang="zh-CN" sz="2400" b="1" i="0" u="none" strike="noStrike" cap="none" normalizeH="0" baseline="0">
                          <a:ln>
                            <a:noFill/>
                          </a:ln>
                          <a:solidFill>
                            <a:srgbClr val="FF33CC"/>
                          </a:solidFill>
                          <a:effectLst/>
                          <a:latin typeface="Times New Roman" pitchFamily="18" charset="0"/>
                          <a:ea typeface="楷体_GB2312" pitchFamily="49" charset="-122"/>
                          <a:sym typeface="Symbol" pitchFamily="18" charset="2"/>
                        </a:rPr>
                        <a:t></a:t>
                      </a:r>
                      <a:r>
                        <a:rPr kumimoji="0" lang="en-US" altLang="zh-CN" sz="2400" b="1" i="1" u="none" strike="noStrike" cap="none" normalizeH="0" baseline="0">
                          <a:ln>
                            <a:noFill/>
                          </a:ln>
                          <a:solidFill>
                            <a:srgbClr val="FF33CC"/>
                          </a:solidFill>
                          <a:effectLst/>
                          <a:latin typeface="Times New Roman" pitchFamily="18" charset="0"/>
                          <a:ea typeface="楷体_GB2312" pitchFamily="49" charset="-122"/>
                        </a:rPr>
                        <a:t> </a:t>
                      </a:r>
                      <a:r>
                        <a:rPr kumimoji="0" lang="en-US" altLang="zh-CN" sz="2400" b="1" i="1" u="none" strike="noStrike" cap="none" normalizeH="0" baseline="0">
                          <a:ln>
                            <a:noFill/>
                          </a:ln>
                          <a:solidFill>
                            <a:srgbClr val="FF33CC"/>
                          </a:solidFill>
                          <a:effectLst/>
                          <a:latin typeface="Times New Roman" pitchFamily="18" charset="0"/>
                          <a:ea typeface="楷体_GB2312" pitchFamily="49" charset="-122"/>
                          <a:sym typeface="Symbol" pitchFamily="18" charset="2"/>
                        </a:rPr>
                        <a:t></a:t>
                      </a:r>
                      <a:r>
                        <a:rPr kumimoji="0" lang="en-US" altLang="zh-CN" sz="2400" b="1" i="0" u="none" strike="noStrike" cap="none" normalizeH="0" baseline="0">
                          <a:ln>
                            <a:noFill/>
                          </a:ln>
                          <a:solidFill>
                            <a:srgbClr val="FF33CC"/>
                          </a:solidFill>
                          <a:effectLst/>
                          <a:latin typeface="Times New Roman" pitchFamily="18" charset="0"/>
                          <a:ea typeface="楷体_GB2312" pitchFamily="49" charset="-122"/>
                        </a:rPr>
                        <a:t> </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rgbClr val="FF33CC"/>
                          </a:solidFill>
                          <a:effectLst/>
                          <a:latin typeface="Times New Roman" pitchFamily="18" charset="0"/>
                          <a:ea typeface="楷体_GB2312" pitchFamily="49" charset="-122"/>
                        </a:rPr>
                        <a:t>M</a:t>
                      </a:r>
                      <a:r>
                        <a:rPr kumimoji="0" lang="en-US" altLang="zh-CN" sz="2400" b="1" i="0" u="none" strike="noStrike" cap="none" normalizeH="0" baseline="0">
                          <a:ln>
                            <a:noFill/>
                          </a:ln>
                          <a:solidFill>
                            <a:srgbClr val="FF33CC"/>
                          </a:solidFill>
                          <a:effectLst/>
                          <a:latin typeface="Times New Roman" pitchFamily="18" charset="0"/>
                          <a:ea typeface="楷体_GB2312" pitchFamily="49" charset="-122"/>
                        </a:rPr>
                        <a:t>.</a:t>
                      </a:r>
                      <a:r>
                        <a:rPr kumimoji="0" lang="en-US" altLang="zh-CN" sz="2400" b="1" i="1" u="none" strike="noStrike" cap="none" normalizeH="0" baseline="0">
                          <a:ln>
                            <a:noFill/>
                          </a:ln>
                          <a:solidFill>
                            <a:srgbClr val="FF33CC"/>
                          </a:solidFill>
                          <a:effectLst/>
                          <a:latin typeface="Times New Roman" pitchFamily="18" charset="0"/>
                          <a:ea typeface="楷体_GB2312" pitchFamily="49" charset="-122"/>
                        </a:rPr>
                        <a:t>syn </a:t>
                      </a:r>
                      <a:r>
                        <a:rPr kumimoji="0" lang="en-US" altLang="zh-CN" sz="2400" b="1" i="0" u="none" strike="noStrike" cap="none" normalizeH="0" baseline="0">
                          <a:ln>
                            <a:noFill/>
                          </a:ln>
                          <a:solidFill>
                            <a:srgbClr val="FF33CC"/>
                          </a:solidFill>
                          <a:effectLst/>
                          <a:latin typeface="Times New Roman" pitchFamily="18" charset="0"/>
                          <a:ea typeface="楷体_GB2312" pitchFamily="49" charset="-122"/>
                        </a:rPr>
                        <a:t>:= </a:t>
                      </a:r>
                      <a:r>
                        <a:rPr kumimoji="0" lang="en-US" altLang="zh-CN" sz="2400" b="1" i="1" u="none" strike="noStrike" cap="none" normalizeH="0" baseline="0">
                          <a:ln>
                            <a:noFill/>
                          </a:ln>
                          <a:solidFill>
                            <a:srgbClr val="FF33CC"/>
                          </a:solidFill>
                          <a:effectLst/>
                          <a:latin typeface="Times New Roman" pitchFamily="18" charset="0"/>
                          <a:ea typeface="楷体_GB2312" pitchFamily="49" charset="-122"/>
                        </a:rPr>
                        <a:t>M</a:t>
                      </a:r>
                      <a:r>
                        <a:rPr kumimoji="0" lang="en-US" altLang="zh-CN" sz="2400" b="1" i="0" u="none" strike="noStrike" cap="none" normalizeH="0" baseline="0">
                          <a:ln>
                            <a:noFill/>
                          </a:ln>
                          <a:solidFill>
                            <a:srgbClr val="FF33CC"/>
                          </a:solidFill>
                          <a:effectLst/>
                          <a:latin typeface="Times New Roman" pitchFamily="18" charset="0"/>
                          <a:ea typeface="楷体_GB2312" pitchFamily="49" charset="-122"/>
                        </a:rPr>
                        <a:t>.</a:t>
                      </a:r>
                      <a:r>
                        <a:rPr kumimoji="0" lang="en-US" altLang="zh-CN" sz="2400" b="1" i="1" u="none" strike="noStrike" cap="none" normalizeH="0" baseline="0">
                          <a:ln>
                            <a:noFill/>
                          </a:ln>
                          <a:solidFill>
                            <a:srgbClr val="FF33CC"/>
                          </a:solidFill>
                          <a:effectLst/>
                          <a:latin typeface="Times New Roman" pitchFamily="18" charset="0"/>
                          <a:ea typeface="楷体_GB2312" pitchFamily="49" charset="-122"/>
                        </a:rPr>
                        <a:t>inh</a:t>
                      </a:r>
                      <a:r>
                        <a:rPr kumimoji="0" lang="en-US" altLang="zh-CN" sz="2400" b="1" i="0" u="none" strike="noStrike" cap="none" normalizeH="0" baseline="0">
                          <a:ln>
                            <a:noFill/>
                          </a:ln>
                          <a:solidFill>
                            <a:srgbClr val="FF33CC"/>
                          </a:solidFill>
                          <a:effectLst/>
                          <a:latin typeface="Times New Roman" pitchFamily="18" charset="0"/>
                          <a:ea typeface="楷体_GB2312" pitchFamily="49" charset="-122"/>
                        </a:rPr>
                        <a:t> </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33505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楷体_GB2312" pitchFamily="49" charset="-122"/>
                        </a:rPr>
                        <a:t>B </a:t>
                      </a:r>
                      <a:r>
                        <a:rPr kumimoji="0" lang="en-US" altLang="zh-CN" sz="2400" b="1" i="0" u="none" strike="noStrike" cap="none" normalizeH="0" baseline="0">
                          <a:ln>
                            <a:noFill/>
                          </a:ln>
                          <a:solidFill>
                            <a:schemeClr val="tx1"/>
                          </a:solidFill>
                          <a:effectLst/>
                          <a:latin typeface="Times New Roman" pitchFamily="18" charset="0"/>
                          <a:ea typeface="楷体_GB2312" pitchFamily="49" charset="-122"/>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楷体_GB2312" pitchFamily="49" charset="-122"/>
                        </a:rPr>
                        <a:t> B</a:t>
                      </a:r>
                      <a:r>
                        <a:rPr kumimoji="0" lang="en-US" altLang="zh-CN" sz="2400" b="1" i="0" u="none" strike="noStrike" cap="none" normalizeH="0" baseline="-30000">
                          <a:ln>
                            <a:noFill/>
                          </a:ln>
                          <a:solidFill>
                            <a:schemeClr val="tx1"/>
                          </a:solidFill>
                          <a:effectLst/>
                          <a:latin typeface="Times New Roman" pitchFamily="18" charset="0"/>
                          <a:ea typeface="楷体_GB2312" pitchFamily="49" charset="-122"/>
                        </a:rPr>
                        <a:t>1</a:t>
                      </a:r>
                      <a:r>
                        <a:rPr kumimoji="0" lang="en-US" altLang="zh-CN" sz="2400" b="1" i="1" u="none" strike="noStrike" cap="none" normalizeH="0" baseline="0">
                          <a:ln>
                            <a:noFill/>
                          </a:ln>
                          <a:solidFill>
                            <a:schemeClr val="tx1"/>
                          </a:solidFill>
                          <a:effectLst/>
                          <a:latin typeface="Times New Roman" pitchFamily="18" charset="0"/>
                          <a:ea typeface="楷体_GB2312" pitchFamily="49" charset="-122"/>
                        </a:rPr>
                        <a:t> </a:t>
                      </a: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sub</a:t>
                      </a:r>
                      <a:r>
                        <a:rPr kumimoji="0" lang="en-US" altLang="zh-CN" sz="2400" b="1" i="1" u="none" strike="noStrike" cap="none" normalizeH="0" baseline="0">
                          <a:ln>
                            <a:noFill/>
                          </a:ln>
                          <a:solidFill>
                            <a:schemeClr val="tx1"/>
                          </a:solidFill>
                          <a:effectLst/>
                          <a:latin typeface="Times New Roman" pitchFamily="18" charset="0"/>
                          <a:ea typeface="楷体_GB2312" pitchFamily="49" charset="-122"/>
                        </a:rPr>
                        <a:t> </a:t>
                      </a:r>
                      <a:r>
                        <a:rPr kumimoji="0" lang="en-US" altLang="zh-CN" sz="2400" b="1" i="1" u="none" strike="noStrike" cap="none" normalizeH="0" baseline="0">
                          <a:ln>
                            <a:noFill/>
                          </a:ln>
                          <a:solidFill>
                            <a:srgbClr val="FF0000"/>
                          </a:solidFill>
                          <a:effectLst/>
                          <a:latin typeface="Times New Roman" pitchFamily="18" charset="0"/>
                          <a:ea typeface="楷体_GB2312" pitchFamily="49" charset="-122"/>
                        </a:rPr>
                        <a:t>N</a:t>
                      </a:r>
                      <a:r>
                        <a:rPr kumimoji="0" lang="en-US" altLang="zh-CN" sz="2400" b="1" i="1" u="none" strike="noStrike" cap="none" normalizeH="0" baseline="0">
                          <a:ln>
                            <a:noFill/>
                          </a:ln>
                          <a:solidFill>
                            <a:schemeClr val="tx1"/>
                          </a:solidFill>
                          <a:effectLst/>
                          <a:latin typeface="Times New Roman" pitchFamily="18" charset="0"/>
                          <a:ea typeface="楷体_GB2312" pitchFamily="49" charset="-122"/>
                        </a:rPr>
                        <a:t>B</a:t>
                      </a:r>
                      <a:r>
                        <a:rPr kumimoji="0" lang="en-US" altLang="zh-CN" sz="2400" b="1" i="0" u="none" strike="noStrike" cap="none" normalizeH="0" baseline="-30000">
                          <a:ln>
                            <a:noFill/>
                          </a:ln>
                          <a:solidFill>
                            <a:schemeClr val="tx1"/>
                          </a:solidFill>
                          <a:effectLst/>
                          <a:latin typeface="Times New Roman" pitchFamily="18" charset="0"/>
                          <a:ea typeface="楷体_GB2312" pitchFamily="49" charset="-122"/>
                        </a:rPr>
                        <a:t>2</a:t>
                      </a: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 </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楷体_GB2312" pitchFamily="49" charset="-122"/>
                        </a:rPr>
                        <a:t>B</a:t>
                      </a:r>
                      <a:r>
                        <a:rPr kumimoji="0" lang="en-US" altLang="zh-CN" sz="2400" b="1" i="0" u="none" strike="noStrike" cap="none" normalizeH="0" baseline="-30000">
                          <a:ln>
                            <a:noFill/>
                          </a:ln>
                          <a:solidFill>
                            <a:schemeClr val="tx1"/>
                          </a:solidFill>
                          <a:effectLst/>
                          <a:latin typeface="Times New Roman" pitchFamily="18" charset="0"/>
                          <a:ea typeface="楷体_GB2312" pitchFamily="49" charset="-122"/>
                        </a:rPr>
                        <a:t>1</a:t>
                      </a: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a:t>
                      </a:r>
                      <a:r>
                        <a:rPr kumimoji="0" lang="en-US" altLang="zh-CN" sz="2400" b="1" i="1" u="none" strike="noStrike" cap="none" normalizeH="0" baseline="0">
                          <a:ln>
                            <a:noFill/>
                          </a:ln>
                          <a:solidFill>
                            <a:schemeClr val="tx1"/>
                          </a:solidFill>
                          <a:effectLst/>
                          <a:latin typeface="Times New Roman" pitchFamily="18" charset="0"/>
                          <a:ea typeface="楷体_GB2312" pitchFamily="49" charset="-122"/>
                        </a:rPr>
                        <a:t>ps</a:t>
                      </a: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 :=</a:t>
                      </a:r>
                      <a:r>
                        <a:rPr kumimoji="0" lang="en-US" altLang="zh-CN" sz="2400" b="1" i="1" u="none" strike="noStrike" cap="none" normalizeH="0" baseline="0">
                          <a:ln>
                            <a:noFill/>
                          </a:ln>
                          <a:solidFill>
                            <a:schemeClr val="tx1"/>
                          </a:solidFill>
                          <a:effectLst/>
                          <a:latin typeface="Times New Roman" pitchFamily="18" charset="0"/>
                          <a:ea typeface="楷体_GB2312" pitchFamily="49" charset="-122"/>
                        </a:rPr>
                        <a:t>B</a:t>
                      </a: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a:t>
                      </a:r>
                      <a:r>
                        <a:rPr kumimoji="0" lang="en-US" altLang="zh-CN" sz="2400" b="1" i="1" u="none" strike="noStrike" cap="none" normalizeH="0" baseline="0">
                          <a:ln>
                            <a:noFill/>
                          </a:ln>
                          <a:solidFill>
                            <a:schemeClr val="tx1"/>
                          </a:solidFill>
                          <a:effectLst/>
                          <a:latin typeface="Times New Roman" pitchFamily="18" charset="0"/>
                          <a:ea typeface="楷体_GB2312" pitchFamily="49" charset="-122"/>
                        </a:rPr>
                        <a:t>ps</a:t>
                      </a: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  </a:t>
                      </a:r>
                      <a:r>
                        <a:rPr kumimoji="0" lang="en-US" altLang="zh-CN" sz="2400" b="1" i="1" u="none" strike="noStrike" cap="none" normalizeH="0" baseline="0">
                          <a:ln>
                            <a:noFill/>
                          </a:ln>
                          <a:solidFill>
                            <a:schemeClr val="tx1"/>
                          </a:solidFill>
                          <a:effectLst/>
                          <a:latin typeface="Times New Roman" pitchFamily="18" charset="0"/>
                          <a:ea typeface="楷体_GB2312" pitchFamily="49" charset="-122"/>
                        </a:rPr>
                        <a:t>N</a:t>
                      </a: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a:t>
                      </a:r>
                      <a:r>
                        <a:rPr kumimoji="0" lang="en-US" altLang="zh-CN" sz="2400" b="1" i="1" u="none" strike="noStrike" cap="none" normalizeH="0" baseline="0">
                          <a:ln>
                            <a:noFill/>
                          </a:ln>
                          <a:solidFill>
                            <a:schemeClr val="tx1"/>
                          </a:solidFill>
                          <a:effectLst/>
                          <a:latin typeface="Times New Roman" pitchFamily="18" charset="0"/>
                          <a:ea typeface="楷体_GB2312" pitchFamily="49" charset="-122"/>
                        </a:rPr>
                        <a:t>inh</a:t>
                      </a: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 := </a:t>
                      </a:r>
                      <a:r>
                        <a:rPr kumimoji="0" lang="en-US" altLang="zh-CN" sz="2400" b="1" i="1" u="none" strike="noStrike" cap="none" normalizeH="0" baseline="0">
                          <a:ln>
                            <a:noFill/>
                          </a:ln>
                          <a:solidFill>
                            <a:schemeClr val="tx1"/>
                          </a:solidFill>
                          <a:effectLst/>
                          <a:latin typeface="Times New Roman" pitchFamily="18" charset="0"/>
                          <a:ea typeface="楷体_GB2312" pitchFamily="49" charset="-122"/>
                        </a:rPr>
                        <a:t>B</a:t>
                      </a: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a:t>
                      </a:r>
                      <a:r>
                        <a:rPr kumimoji="0" lang="en-US" altLang="zh-CN" sz="2400" b="1" i="1" u="none" strike="noStrike" cap="none" normalizeH="0" baseline="0">
                          <a:ln>
                            <a:noFill/>
                          </a:ln>
                          <a:solidFill>
                            <a:schemeClr val="tx1"/>
                          </a:solidFill>
                          <a:effectLst/>
                          <a:latin typeface="Times New Roman" pitchFamily="18" charset="0"/>
                          <a:ea typeface="楷体_GB2312" pitchFamily="49" charset="-122"/>
                        </a:rPr>
                        <a:t>ps</a:t>
                      </a: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a:t>
                      </a:r>
                    </a:p>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楷体_GB2312" pitchFamily="49" charset="-122"/>
                        </a:rPr>
                        <a:t>B</a:t>
                      </a:r>
                      <a:r>
                        <a:rPr kumimoji="0" lang="en-US" altLang="zh-CN" sz="2400" b="1" i="0" u="none" strike="noStrike" cap="none" normalizeH="0" baseline="-30000">
                          <a:ln>
                            <a:noFill/>
                          </a:ln>
                          <a:solidFill>
                            <a:schemeClr val="tx1"/>
                          </a:solidFill>
                          <a:effectLst/>
                          <a:latin typeface="Times New Roman" pitchFamily="18" charset="0"/>
                          <a:ea typeface="楷体_GB2312" pitchFamily="49" charset="-122"/>
                        </a:rPr>
                        <a:t>2</a:t>
                      </a: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a:t>
                      </a:r>
                      <a:r>
                        <a:rPr kumimoji="0" lang="en-US" altLang="zh-CN" sz="2400" b="1" i="1" u="none" strike="noStrike" cap="none" normalizeH="0" baseline="0">
                          <a:ln>
                            <a:noFill/>
                          </a:ln>
                          <a:solidFill>
                            <a:schemeClr val="tx1"/>
                          </a:solidFill>
                          <a:effectLst/>
                          <a:latin typeface="Times New Roman" pitchFamily="18" charset="0"/>
                          <a:ea typeface="楷体_GB2312" pitchFamily="49" charset="-122"/>
                        </a:rPr>
                        <a:t>ps</a:t>
                      </a: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 := </a:t>
                      </a:r>
                      <a:r>
                        <a:rPr kumimoji="0" lang="en-US" altLang="zh-CN" sz="2400" b="1" i="1" u="none" strike="noStrike" cap="none" normalizeH="0" baseline="0">
                          <a:ln>
                            <a:noFill/>
                          </a:ln>
                          <a:solidFill>
                            <a:schemeClr val="tx1"/>
                          </a:solidFill>
                          <a:effectLst/>
                          <a:latin typeface="Times New Roman" pitchFamily="18" charset="0"/>
                          <a:ea typeface="楷体_GB2312" pitchFamily="49" charset="-122"/>
                        </a:rPr>
                        <a:t>N</a:t>
                      </a: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a:t>
                      </a:r>
                      <a:r>
                        <a:rPr kumimoji="0" lang="en-US" altLang="zh-CN" sz="2400" b="1" i="1" u="none" strike="noStrike" cap="none" normalizeH="0" baseline="0">
                          <a:ln>
                            <a:noFill/>
                          </a:ln>
                          <a:solidFill>
                            <a:schemeClr val="tx1"/>
                          </a:solidFill>
                          <a:effectLst/>
                          <a:latin typeface="Times New Roman" pitchFamily="18" charset="0"/>
                          <a:ea typeface="楷体_GB2312" pitchFamily="49" charset="-122"/>
                        </a:rPr>
                        <a:t>syn</a:t>
                      </a: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 </a:t>
                      </a:r>
                      <a:r>
                        <a:rPr kumimoji="0" lang="en-US" altLang="zh-CN" sz="2400" b="1" i="1" u="none" strike="noStrike" cap="none" normalizeH="0" baseline="0">
                          <a:ln>
                            <a:noFill/>
                          </a:ln>
                          <a:solidFill>
                            <a:schemeClr val="tx1"/>
                          </a:solidFill>
                          <a:effectLst/>
                          <a:latin typeface="Times New Roman" pitchFamily="18" charset="0"/>
                          <a:ea typeface="楷体_GB2312" pitchFamily="49" charset="-122"/>
                        </a:rPr>
                        <a:t>B.ht</a:t>
                      </a: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 := </a:t>
                      </a:r>
                      <a:r>
                        <a:rPr kumimoji="0" lang="en-US" altLang="zh-CN" sz="2400" b="1" i="1" u="none" strike="noStrike" cap="none" normalizeH="0" baseline="0">
                          <a:ln>
                            <a:noFill/>
                          </a:ln>
                          <a:solidFill>
                            <a:schemeClr val="tx1"/>
                          </a:solidFill>
                          <a:effectLst/>
                          <a:latin typeface="Times New Roman" pitchFamily="18" charset="0"/>
                          <a:ea typeface="楷体_GB2312" pitchFamily="49" charset="-122"/>
                        </a:rPr>
                        <a:t>disp</a:t>
                      </a: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 (</a:t>
                      </a:r>
                      <a:r>
                        <a:rPr kumimoji="0" lang="en-US" altLang="zh-CN" sz="2400" b="1" i="1" u="none" strike="noStrike" cap="none" normalizeH="0" baseline="0">
                          <a:ln>
                            <a:noFill/>
                          </a:ln>
                          <a:solidFill>
                            <a:schemeClr val="tx1"/>
                          </a:solidFill>
                          <a:effectLst/>
                          <a:latin typeface="Times New Roman" pitchFamily="18" charset="0"/>
                          <a:ea typeface="楷体_GB2312" pitchFamily="49" charset="-122"/>
                        </a:rPr>
                        <a:t>B</a:t>
                      </a:r>
                      <a:r>
                        <a:rPr kumimoji="0" lang="en-US" altLang="zh-CN" sz="2400" b="1" i="0" u="none" strike="noStrike" cap="none" normalizeH="0" baseline="-30000">
                          <a:ln>
                            <a:noFill/>
                          </a:ln>
                          <a:solidFill>
                            <a:schemeClr val="tx1"/>
                          </a:solidFill>
                          <a:effectLst/>
                          <a:latin typeface="Times New Roman" pitchFamily="18" charset="0"/>
                          <a:ea typeface="楷体_GB2312" pitchFamily="49" charset="-122"/>
                        </a:rPr>
                        <a:t>1</a:t>
                      </a: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a:t>
                      </a:r>
                      <a:r>
                        <a:rPr kumimoji="0" lang="en-US" altLang="zh-CN" sz="2400" b="1" i="1" u="none" strike="noStrike" cap="none" normalizeH="0" baseline="0">
                          <a:ln>
                            <a:noFill/>
                          </a:ln>
                          <a:solidFill>
                            <a:schemeClr val="tx1"/>
                          </a:solidFill>
                          <a:effectLst/>
                          <a:latin typeface="Times New Roman" pitchFamily="18" charset="0"/>
                          <a:ea typeface="楷体_GB2312" pitchFamily="49" charset="-122"/>
                        </a:rPr>
                        <a:t>ht</a:t>
                      </a: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 </a:t>
                      </a:r>
                      <a:r>
                        <a:rPr kumimoji="0" lang="en-US" altLang="zh-CN" sz="2400" b="1" i="1" u="none" strike="noStrike" cap="none" normalizeH="0" baseline="0">
                          <a:ln>
                            <a:noFill/>
                          </a:ln>
                          <a:solidFill>
                            <a:schemeClr val="tx1"/>
                          </a:solidFill>
                          <a:effectLst/>
                          <a:latin typeface="Times New Roman" pitchFamily="18" charset="0"/>
                          <a:ea typeface="楷体_GB2312" pitchFamily="49" charset="-122"/>
                        </a:rPr>
                        <a:t>B</a:t>
                      </a:r>
                      <a:r>
                        <a:rPr kumimoji="0" lang="en-US" altLang="zh-CN" sz="2400" b="1" i="0" u="none" strike="noStrike" cap="none" normalizeH="0" baseline="-30000">
                          <a:ln>
                            <a:noFill/>
                          </a:ln>
                          <a:solidFill>
                            <a:schemeClr val="tx1"/>
                          </a:solidFill>
                          <a:effectLst/>
                          <a:latin typeface="Times New Roman" pitchFamily="18" charset="0"/>
                          <a:ea typeface="楷体_GB2312" pitchFamily="49" charset="-122"/>
                        </a:rPr>
                        <a:t>2</a:t>
                      </a: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a:t>
                      </a:r>
                      <a:r>
                        <a:rPr kumimoji="0" lang="en-US" altLang="zh-CN" sz="2400" b="1" i="1" u="none" strike="noStrike" cap="none" normalizeH="0" baseline="0">
                          <a:ln>
                            <a:noFill/>
                          </a:ln>
                          <a:solidFill>
                            <a:schemeClr val="tx1"/>
                          </a:solidFill>
                          <a:effectLst/>
                          <a:latin typeface="Times New Roman" pitchFamily="18" charset="0"/>
                          <a:ea typeface="楷体_GB2312" pitchFamily="49" charset="-122"/>
                        </a:rPr>
                        <a:t>ht</a:t>
                      </a: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a:t>
                      </a:r>
                    </a:p>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楷体_GB2312" pitchFamily="49" charset="-122"/>
                        </a:rPr>
                        <a:t>B</a:t>
                      </a: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a:t>
                      </a:r>
                      <a:r>
                        <a:rPr kumimoji="0" lang="en-US" altLang="zh-CN" sz="2400" b="1" i="1" u="none" strike="noStrike" cap="none" normalizeH="0" baseline="0">
                          <a:ln>
                            <a:noFill/>
                          </a:ln>
                          <a:solidFill>
                            <a:schemeClr val="tx1"/>
                          </a:solidFill>
                          <a:effectLst/>
                          <a:latin typeface="Times New Roman" pitchFamily="18" charset="0"/>
                          <a:ea typeface="楷体_GB2312" pitchFamily="49" charset="-122"/>
                        </a:rPr>
                        <a:t>dp</a:t>
                      </a: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:=max(</a:t>
                      </a:r>
                      <a:r>
                        <a:rPr kumimoji="0" lang="en-US" altLang="zh-CN" sz="2400" b="1" i="1" u="none" strike="noStrike" cap="none" normalizeH="0" baseline="0">
                          <a:ln>
                            <a:noFill/>
                          </a:ln>
                          <a:solidFill>
                            <a:schemeClr val="tx1"/>
                          </a:solidFill>
                          <a:effectLst/>
                          <a:latin typeface="Times New Roman" pitchFamily="18" charset="0"/>
                          <a:ea typeface="楷体_GB2312" pitchFamily="49" charset="-122"/>
                        </a:rPr>
                        <a:t>B</a:t>
                      </a:r>
                      <a:r>
                        <a:rPr kumimoji="0" lang="en-US" altLang="zh-CN" sz="2400" b="1" i="0" u="none" strike="noStrike" cap="none" normalizeH="0" baseline="-30000">
                          <a:ln>
                            <a:noFill/>
                          </a:ln>
                          <a:solidFill>
                            <a:schemeClr val="tx1"/>
                          </a:solidFill>
                          <a:effectLst/>
                          <a:latin typeface="Times New Roman" pitchFamily="18" charset="0"/>
                          <a:ea typeface="楷体_GB2312" pitchFamily="49" charset="-122"/>
                        </a:rPr>
                        <a:t>1</a:t>
                      </a: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a:t>
                      </a:r>
                      <a:r>
                        <a:rPr kumimoji="0" lang="en-US" altLang="zh-CN" sz="2400" b="1" i="1" u="none" strike="noStrike" cap="none" normalizeH="0" baseline="0">
                          <a:ln>
                            <a:noFill/>
                          </a:ln>
                          <a:solidFill>
                            <a:schemeClr val="tx1"/>
                          </a:solidFill>
                          <a:effectLst/>
                          <a:latin typeface="Times New Roman" pitchFamily="18" charset="0"/>
                          <a:ea typeface="楷体_GB2312" pitchFamily="49" charset="-122"/>
                        </a:rPr>
                        <a:t>dp</a:t>
                      </a: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 </a:t>
                      </a:r>
                      <a:r>
                        <a:rPr kumimoji="0" lang="en-US" altLang="zh-CN" sz="2400" b="1" i="1" u="none" strike="noStrike" cap="none" normalizeH="0" baseline="0">
                          <a:ln>
                            <a:noFill/>
                          </a:ln>
                          <a:solidFill>
                            <a:schemeClr val="tx1"/>
                          </a:solidFill>
                          <a:effectLst/>
                          <a:latin typeface="Times New Roman" pitchFamily="18" charset="0"/>
                          <a:ea typeface="楷体_GB2312" pitchFamily="49" charset="-122"/>
                        </a:rPr>
                        <a:t>B</a:t>
                      </a:r>
                      <a:r>
                        <a:rPr kumimoji="0" lang="en-US" altLang="zh-CN" sz="2400" b="1" i="0" u="none" strike="noStrike" cap="none" normalizeH="0" baseline="-30000">
                          <a:ln>
                            <a:noFill/>
                          </a:ln>
                          <a:solidFill>
                            <a:schemeClr val="tx1"/>
                          </a:solidFill>
                          <a:effectLst/>
                          <a:latin typeface="Times New Roman" pitchFamily="18" charset="0"/>
                          <a:ea typeface="楷体_GB2312" pitchFamily="49" charset="-122"/>
                        </a:rPr>
                        <a:t>2</a:t>
                      </a: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a:t>
                      </a:r>
                      <a:r>
                        <a:rPr kumimoji="0" lang="en-US" altLang="zh-CN" sz="2400" b="1" i="1" u="none" strike="noStrike" cap="none" normalizeH="0" baseline="0">
                          <a:ln>
                            <a:noFill/>
                          </a:ln>
                          <a:solidFill>
                            <a:schemeClr val="tx1"/>
                          </a:solidFill>
                          <a:effectLst/>
                          <a:latin typeface="Times New Roman" pitchFamily="18" charset="0"/>
                          <a:ea typeface="楷体_GB2312" pitchFamily="49" charset="-122"/>
                        </a:rPr>
                        <a:t>dp</a:t>
                      </a: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 </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0801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rgbClr val="FF0000"/>
                          </a:solidFill>
                          <a:effectLst/>
                          <a:latin typeface="Times New Roman" pitchFamily="18" charset="0"/>
                          <a:ea typeface="楷体_GB2312" pitchFamily="49" charset="-122"/>
                        </a:rPr>
                        <a:t>N </a:t>
                      </a:r>
                      <a:r>
                        <a:rPr kumimoji="0" lang="en-US" altLang="zh-CN" sz="2400" b="1" i="0" u="none" strike="noStrike" cap="none" normalizeH="0" baseline="0">
                          <a:ln>
                            <a:noFill/>
                          </a:ln>
                          <a:solidFill>
                            <a:srgbClr val="FF0000"/>
                          </a:solidFill>
                          <a:effectLst/>
                          <a:latin typeface="Times New Roman" pitchFamily="18" charset="0"/>
                          <a:ea typeface="楷体_GB2312" pitchFamily="49" charset="-122"/>
                          <a:sym typeface="Symbol" pitchFamily="18" charset="2"/>
                        </a:rPr>
                        <a:t></a:t>
                      </a:r>
                      <a:r>
                        <a:rPr kumimoji="0" lang="en-US" altLang="zh-CN" sz="2400" b="1" i="1" u="none" strike="noStrike" cap="none" normalizeH="0" baseline="0">
                          <a:ln>
                            <a:noFill/>
                          </a:ln>
                          <a:solidFill>
                            <a:srgbClr val="FF0000"/>
                          </a:solidFill>
                          <a:effectLst/>
                          <a:latin typeface="Times New Roman" pitchFamily="18" charset="0"/>
                          <a:ea typeface="楷体_GB2312" pitchFamily="49" charset="-122"/>
                        </a:rPr>
                        <a:t> </a:t>
                      </a:r>
                      <a:r>
                        <a:rPr kumimoji="0" lang="en-US" altLang="zh-CN" sz="2400" b="1" i="1" u="none" strike="noStrike" cap="none" normalizeH="0" baseline="0">
                          <a:ln>
                            <a:noFill/>
                          </a:ln>
                          <a:solidFill>
                            <a:srgbClr val="FF0000"/>
                          </a:solidFill>
                          <a:effectLst/>
                          <a:latin typeface="Times New Roman" pitchFamily="18" charset="0"/>
                          <a:ea typeface="楷体_GB2312" pitchFamily="49" charset="-122"/>
                          <a:sym typeface="Symbol" pitchFamily="18" charset="2"/>
                        </a:rPr>
                        <a:t></a:t>
                      </a:r>
                      <a:r>
                        <a:rPr kumimoji="0" lang="en-US" altLang="zh-CN" sz="2400" b="1" i="0" u="none" strike="noStrike" cap="none" normalizeH="0" baseline="0">
                          <a:ln>
                            <a:noFill/>
                          </a:ln>
                          <a:solidFill>
                            <a:srgbClr val="FF0000"/>
                          </a:solidFill>
                          <a:effectLst/>
                          <a:latin typeface="Times New Roman" pitchFamily="18" charset="0"/>
                          <a:ea typeface="楷体_GB2312" pitchFamily="49" charset="-122"/>
                        </a:rPr>
                        <a:t> </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rgbClr val="FF0000"/>
                          </a:solidFill>
                          <a:effectLst/>
                          <a:latin typeface="Times New Roman" pitchFamily="18" charset="0"/>
                          <a:ea typeface="楷体_GB2312" pitchFamily="49" charset="-122"/>
                        </a:rPr>
                        <a:t>N</a:t>
                      </a:r>
                      <a:r>
                        <a:rPr kumimoji="0" lang="en-US" altLang="zh-CN" sz="2400" b="1" i="0" u="none" strike="noStrike" cap="none" normalizeH="0" baseline="0">
                          <a:ln>
                            <a:noFill/>
                          </a:ln>
                          <a:solidFill>
                            <a:srgbClr val="FF0000"/>
                          </a:solidFill>
                          <a:effectLst/>
                          <a:latin typeface="Times New Roman" pitchFamily="18" charset="0"/>
                          <a:ea typeface="楷体_GB2312" pitchFamily="49" charset="-122"/>
                        </a:rPr>
                        <a:t>.</a:t>
                      </a:r>
                      <a:r>
                        <a:rPr kumimoji="0" lang="en-US" altLang="zh-CN" sz="2400" b="1" i="1" u="none" strike="noStrike" cap="none" normalizeH="0" baseline="0">
                          <a:ln>
                            <a:noFill/>
                          </a:ln>
                          <a:solidFill>
                            <a:srgbClr val="FF0000"/>
                          </a:solidFill>
                          <a:effectLst/>
                          <a:latin typeface="Times New Roman" pitchFamily="18" charset="0"/>
                          <a:ea typeface="楷体_GB2312" pitchFamily="49" charset="-122"/>
                        </a:rPr>
                        <a:t>syn </a:t>
                      </a:r>
                      <a:r>
                        <a:rPr kumimoji="0" lang="en-US" altLang="zh-CN" sz="2400" b="1" i="0" u="none" strike="noStrike" cap="none" normalizeH="0" baseline="0">
                          <a:ln>
                            <a:noFill/>
                          </a:ln>
                          <a:solidFill>
                            <a:srgbClr val="FF0000"/>
                          </a:solidFill>
                          <a:effectLst/>
                          <a:latin typeface="Times New Roman" pitchFamily="18" charset="0"/>
                          <a:ea typeface="楷体_GB2312" pitchFamily="49" charset="-122"/>
                        </a:rPr>
                        <a:t>:= 0.7</a:t>
                      </a:r>
                      <a:r>
                        <a:rPr kumimoji="0" lang="en-US" altLang="zh-CN" sz="2400" b="1" i="0" u="none" strike="noStrike" cap="none" normalizeH="0" baseline="0">
                          <a:ln>
                            <a:noFill/>
                          </a:ln>
                          <a:solidFill>
                            <a:srgbClr val="FF0000"/>
                          </a:solidFill>
                          <a:effectLst/>
                          <a:latin typeface="Times New Roman" pitchFamily="18" charset="0"/>
                          <a:ea typeface="楷体_GB2312" pitchFamily="49" charset="-122"/>
                          <a:sym typeface="Symbol" pitchFamily="18" charset="2"/>
                        </a:rPr>
                        <a:t></a:t>
                      </a:r>
                      <a:r>
                        <a:rPr kumimoji="0" lang="en-US" altLang="zh-CN" sz="2400" b="1" i="1" u="none" strike="noStrike" cap="none" normalizeH="0" baseline="0">
                          <a:ln>
                            <a:noFill/>
                          </a:ln>
                          <a:solidFill>
                            <a:srgbClr val="FF0000"/>
                          </a:solidFill>
                          <a:effectLst/>
                          <a:latin typeface="Times New Roman" pitchFamily="18" charset="0"/>
                          <a:ea typeface="楷体_GB2312" pitchFamily="49" charset="-122"/>
                        </a:rPr>
                        <a:t>N</a:t>
                      </a:r>
                      <a:r>
                        <a:rPr kumimoji="0" lang="en-US" altLang="zh-CN" sz="2400" b="1" i="0" u="none" strike="noStrike" cap="none" normalizeH="0" baseline="0">
                          <a:ln>
                            <a:noFill/>
                          </a:ln>
                          <a:solidFill>
                            <a:srgbClr val="FF0000"/>
                          </a:solidFill>
                          <a:effectLst/>
                          <a:latin typeface="Times New Roman" pitchFamily="18" charset="0"/>
                          <a:ea typeface="楷体_GB2312" pitchFamily="49" charset="-122"/>
                        </a:rPr>
                        <a:t>.</a:t>
                      </a:r>
                      <a:r>
                        <a:rPr kumimoji="0" lang="en-US" altLang="zh-CN" sz="2400" b="1" i="1" u="none" strike="noStrike" cap="none" normalizeH="0" baseline="0">
                          <a:ln>
                            <a:noFill/>
                          </a:ln>
                          <a:solidFill>
                            <a:srgbClr val="FF0000"/>
                          </a:solidFill>
                          <a:effectLst/>
                          <a:latin typeface="Times New Roman" pitchFamily="18" charset="0"/>
                          <a:ea typeface="楷体_GB2312" pitchFamily="49" charset="-122"/>
                        </a:rPr>
                        <a:t>inh</a:t>
                      </a:r>
                      <a:endParaRPr kumimoji="0" lang="en-US" altLang="zh-CN" sz="2400" b="1" i="0" u="none" strike="noStrike" cap="none" normalizeH="0" baseline="0">
                        <a:ln>
                          <a:noFill/>
                        </a:ln>
                        <a:solidFill>
                          <a:srgbClr val="FF0000"/>
                        </a:solidFill>
                        <a:effectLst/>
                        <a:latin typeface="Times New Roman" pitchFamily="18" charset="0"/>
                        <a:ea typeface="楷体_GB2312" pitchFamily="49" charset="-122"/>
                      </a:endParaRP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89613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楷体_GB2312" pitchFamily="49" charset="-122"/>
                        </a:rPr>
                        <a:t>B </a:t>
                      </a:r>
                      <a:r>
                        <a:rPr kumimoji="0" lang="en-US" altLang="zh-CN" sz="2400" b="1" i="0" u="none" strike="noStrike" cap="none" normalizeH="0" baseline="0">
                          <a:ln>
                            <a:noFill/>
                          </a:ln>
                          <a:solidFill>
                            <a:schemeClr val="tx1"/>
                          </a:solidFill>
                          <a:effectLst/>
                          <a:latin typeface="Times New Roman" pitchFamily="18" charset="0"/>
                          <a:ea typeface="楷体_GB2312" pitchFamily="49"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 text </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楷体_GB2312" pitchFamily="49" charset="-122"/>
                        </a:rPr>
                        <a:t>B</a:t>
                      </a: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a:t>
                      </a:r>
                      <a:r>
                        <a:rPr kumimoji="0" lang="en-US" altLang="zh-CN" sz="2400" b="1" i="1" u="none" strike="noStrike" cap="none" normalizeH="0" baseline="0">
                          <a:ln>
                            <a:noFill/>
                          </a:ln>
                          <a:solidFill>
                            <a:schemeClr val="tx1"/>
                          </a:solidFill>
                          <a:effectLst/>
                          <a:latin typeface="Times New Roman" pitchFamily="18" charset="0"/>
                          <a:ea typeface="楷体_GB2312" pitchFamily="49" charset="-122"/>
                        </a:rPr>
                        <a:t>ht</a:t>
                      </a: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 := getheight(</a:t>
                      </a:r>
                      <a:r>
                        <a:rPr kumimoji="0" lang="en-US" altLang="zh-CN" sz="2400" b="1" i="1" u="none" strike="noStrike" cap="none" normalizeH="0" baseline="0">
                          <a:ln>
                            <a:noFill/>
                          </a:ln>
                          <a:solidFill>
                            <a:schemeClr val="tx1"/>
                          </a:solidFill>
                          <a:effectLst/>
                          <a:latin typeface="Times New Roman" pitchFamily="18" charset="0"/>
                          <a:ea typeface="楷体_GB2312" pitchFamily="49" charset="-122"/>
                        </a:rPr>
                        <a:t>B</a:t>
                      </a: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a:t>
                      </a:r>
                      <a:r>
                        <a:rPr kumimoji="0" lang="en-US" altLang="zh-CN" sz="2400" b="1" i="1" u="none" strike="noStrike" cap="none" normalizeH="0" baseline="0">
                          <a:ln>
                            <a:noFill/>
                          </a:ln>
                          <a:solidFill>
                            <a:schemeClr val="tx1"/>
                          </a:solidFill>
                          <a:effectLst/>
                          <a:latin typeface="Times New Roman" pitchFamily="18" charset="0"/>
                          <a:ea typeface="楷体_GB2312" pitchFamily="49" charset="-122"/>
                        </a:rPr>
                        <a:t>ps</a:t>
                      </a: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,text.</a:t>
                      </a:r>
                      <a:r>
                        <a:rPr kumimoji="0" lang="en-US" altLang="zh-CN" sz="2400" b="1" i="1" u="none" strike="noStrike" cap="none" normalizeH="0" baseline="0">
                          <a:ln>
                            <a:noFill/>
                          </a:ln>
                          <a:solidFill>
                            <a:schemeClr val="tx1"/>
                          </a:solidFill>
                          <a:effectLst/>
                          <a:latin typeface="Times New Roman" pitchFamily="18" charset="0"/>
                          <a:ea typeface="楷体_GB2312" pitchFamily="49" charset="-122"/>
                        </a:rPr>
                        <a:t>lexval</a:t>
                      </a: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楷体_GB2312" pitchFamily="49" charset="-122"/>
                        </a:rPr>
                        <a:t>B</a:t>
                      </a: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a:t>
                      </a:r>
                      <a:r>
                        <a:rPr kumimoji="0" lang="en-US" altLang="zh-CN" sz="2400" b="1" i="1" u="none" strike="noStrike" cap="none" normalizeH="0" baseline="0">
                          <a:ln>
                            <a:noFill/>
                          </a:ln>
                          <a:solidFill>
                            <a:schemeClr val="tx1"/>
                          </a:solidFill>
                          <a:effectLst/>
                          <a:latin typeface="Times New Roman" pitchFamily="18" charset="0"/>
                          <a:ea typeface="楷体_GB2312" pitchFamily="49" charset="-122"/>
                        </a:rPr>
                        <a:t>dp</a:t>
                      </a: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 getdepth(</a:t>
                      </a:r>
                      <a:r>
                        <a:rPr kumimoji="0" lang="en-US" altLang="zh-CN" sz="2400" b="1" i="1" u="none" strike="noStrike" cap="none" normalizeH="0" baseline="0">
                          <a:ln>
                            <a:noFill/>
                          </a:ln>
                          <a:solidFill>
                            <a:schemeClr val="tx1"/>
                          </a:solidFill>
                          <a:effectLst/>
                          <a:latin typeface="Times New Roman" pitchFamily="18" charset="0"/>
                          <a:ea typeface="楷体_GB2312" pitchFamily="49" charset="-122"/>
                        </a:rPr>
                        <a:t>B</a:t>
                      </a: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a:t>
                      </a:r>
                      <a:r>
                        <a:rPr kumimoji="0" lang="en-US" altLang="zh-CN" sz="2400" b="1" i="1" u="none" strike="noStrike" cap="none" normalizeH="0" baseline="0">
                          <a:ln>
                            <a:noFill/>
                          </a:ln>
                          <a:solidFill>
                            <a:schemeClr val="tx1"/>
                          </a:solidFill>
                          <a:effectLst/>
                          <a:latin typeface="Times New Roman" pitchFamily="18" charset="0"/>
                          <a:ea typeface="楷体_GB2312" pitchFamily="49" charset="-122"/>
                        </a:rPr>
                        <a:t>ps</a:t>
                      </a: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,text.</a:t>
                      </a:r>
                      <a:r>
                        <a:rPr kumimoji="0" lang="en-US" altLang="zh-CN" sz="2400" b="1" i="1" u="none" strike="noStrike" cap="none" normalizeH="0" baseline="0">
                          <a:ln>
                            <a:noFill/>
                          </a:ln>
                          <a:solidFill>
                            <a:schemeClr val="tx1"/>
                          </a:solidFill>
                          <a:effectLst/>
                          <a:latin typeface="Times New Roman" pitchFamily="18" charset="0"/>
                          <a:ea typeface="楷体_GB2312" pitchFamily="49" charset="-122"/>
                        </a:rPr>
                        <a:t>lexval</a:t>
                      </a: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FEC5C39-EDBE-447B-92F8-0481F67AA684}"/>
              </a:ext>
            </a:extLst>
          </p:cNvPr>
          <p:cNvSpPr>
            <a:spLocks noGrp="1"/>
          </p:cNvSpPr>
          <p:nvPr>
            <p:ph type="dt" sz="quarter" idx="10"/>
          </p:nvPr>
        </p:nvSpPr>
        <p:spPr>
          <a:xfrm>
            <a:off x="457200" y="6245225"/>
            <a:ext cx="2133600" cy="476250"/>
          </a:xfrm>
          <a:ln>
            <a:miter lim="800000"/>
            <a:headEnd/>
            <a:tailEnd/>
          </a:ln>
        </p:spPr>
        <p:txBody>
          <a:bodyPr anchor="t"/>
          <a:lstStyle/>
          <a:p>
            <a:pPr>
              <a:defRPr/>
            </a:pPr>
            <a:fld id="{67AABE2E-11DC-4DFE-96E8-5112AFB25408}" type="datetime1">
              <a:rPr lang="zh-CN" altLang="en-US">
                <a:latin typeface="+mn-lt"/>
              </a:rPr>
              <a:pPr>
                <a:defRPr/>
              </a:pPr>
              <a:t>2020/12/14</a:t>
            </a:fld>
            <a:endParaRPr lang="en-US" altLang="zh-CN">
              <a:latin typeface="+mn-lt"/>
            </a:endParaRPr>
          </a:p>
        </p:txBody>
      </p:sp>
      <p:sp>
        <p:nvSpPr>
          <p:cNvPr id="156675" name="灯片编号占位符 5">
            <a:extLst>
              <a:ext uri="{FF2B5EF4-FFF2-40B4-BE49-F238E27FC236}">
                <a16:creationId xmlns:a16="http://schemas.microsoft.com/office/drawing/2014/main" id="{47CFD9B9-3741-4FB5-B3A8-DE9190E3516A}"/>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22D0042E-E358-4328-B857-810C96CFE664}" type="slidenum">
              <a:rPr lang="en-US" altLang="zh-CN" sz="1400" b="0">
                <a:ea typeface="宋体" panose="02010600030101010101" pitchFamily="2" charset="-122"/>
              </a:rPr>
              <a:pPr>
                <a:spcBef>
                  <a:spcPct val="0"/>
                </a:spcBef>
                <a:buClrTx/>
                <a:buSzTx/>
                <a:buFontTx/>
                <a:buNone/>
              </a:pPr>
              <a:t>113</a:t>
            </a:fld>
            <a:endParaRPr lang="en-US" altLang="zh-CN" sz="1400" b="0">
              <a:ea typeface="宋体" panose="02010600030101010101" pitchFamily="2" charset="-122"/>
            </a:endParaRPr>
          </a:p>
        </p:txBody>
      </p:sp>
      <p:sp>
        <p:nvSpPr>
          <p:cNvPr id="156676" name="Rectangle 2">
            <a:extLst>
              <a:ext uri="{FF2B5EF4-FFF2-40B4-BE49-F238E27FC236}">
                <a16:creationId xmlns:a16="http://schemas.microsoft.com/office/drawing/2014/main" id="{C69E5E2B-3F46-4043-BD79-1798DC2A9B07}"/>
              </a:ext>
            </a:extLst>
          </p:cNvPr>
          <p:cNvSpPr>
            <a:spLocks noGrp="1" noChangeArrowheads="1"/>
          </p:cNvSpPr>
          <p:nvPr>
            <p:ph type="title" idx="4294967295"/>
          </p:nvPr>
        </p:nvSpPr>
        <p:spPr>
          <a:xfrm>
            <a:off x="466725" y="301625"/>
            <a:ext cx="8353425" cy="895350"/>
          </a:xfrm>
        </p:spPr>
        <p:txBody>
          <a:bodyPr anchor="ctr"/>
          <a:lstStyle/>
          <a:p>
            <a:pPr eaLnBrk="1" hangingPunct="1"/>
            <a:r>
              <a:rPr lang="en-US" altLang="zh-CN" sz="4000">
                <a:latin typeface="Times New Roman" panose="02020603050405020304" pitchFamily="18" charset="0"/>
              </a:rPr>
              <a:t>6.4.4 L-</a:t>
            </a:r>
            <a:r>
              <a:rPr lang="zh-CN" altLang="en-US" sz="4000">
                <a:latin typeface="Times New Roman" panose="02020603050405020304" pitchFamily="18" charset="0"/>
              </a:rPr>
              <a:t>属性定义的自底向上翻译</a:t>
            </a:r>
            <a:r>
              <a:rPr lang="en-US" altLang="zh-CN" sz="4000">
                <a:latin typeface="Times New Roman" panose="02020603050405020304" pitchFamily="18" charset="0"/>
              </a:rPr>
              <a:t>(</a:t>
            </a:r>
            <a:r>
              <a:rPr lang="zh-CN" altLang="en-US" sz="4000">
                <a:latin typeface="Times New Roman" panose="02020603050405020304" pitchFamily="18" charset="0"/>
              </a:rPr>
              <a:t>续</a:t>
            </a:r>
            <a:r>
              <a:rPr lang="en-US" altLang="zh-CN" sz="4000">
                <a:latin typeface="Times New Roman" panose="02020603050405020304" pitchFamily="18" charset="0"/>
              </a:rPr>
              <a:t>)</a:t>
            </a:r>
          </a:p>
        </p:txBody>
      </p:sp>
      <p:sp>
        <p:nvSpPr>
          <p:cNvPr id="156677" name="Rectangle 7">
            <a:extLst>
              <a:ext uri="{FF2B5EF4-FFF2-40B4-BE49-F238E27FC236}">
                <a16:creationId xmlns:a16="http://schemas.microsoft.com/office/drawing/2014/main" id="{4EB331B4-6D46-4694-8F21-0A598717400D}"/>
              </a:ext>
            </a:extLst>
          </p:cNvPr>
          <p:cNvSpPr>
            <a:spLocks noGrp="1" noChangeArrowheads="1"/>
          </p:cNvSpPr>
          <p:nvPr>
            <p:ph type="body" idx="4294967295"/>
          </p:nvPr>
        </p:nvSpPr>
        <p:spPr>
          <a:xfrm>
            <a:off x="250825" y="1423988"/>
            <a:ext cx="8497888" cy="4525962"/>
          </a:xfrm>
        </p:spPr>
        <p:txBody>
          <a:bodyPr/>
          <a:lstStyle/>
          <a:p>
            <a:pPr eaLnBrk="1" hangingPunct="1">
              <a:lnSpc>
                <a:spcPct val="120000"/>
              </a:lnSpc>
              <a:spcBef>
                <a:spcPts val="600"/>
              </a:spcBef>
            </a:pPr>
            <a:r>
              <a:rPr lang="zh-CN" altLang="en-US" sz="3100">
                <a:latin typeface="Times New Roman" panose="02020603050405020304" pitchFamily="18" charset="0"/>
              </a:rPr>
              <a:t>上述翻译模式存在一个继承属性</a:t>
            </a:r>
            <a:r>
              <a:rPr lang="en-US" altLang="zh-CN" sz="3100">
                <a:latin typeface="Times New Roman" panose="02020603050405020304" pitchFamily="18" charset="0"/>
              </a:rPr>
              <a:t>(</a:t>
            </a:r>
            <a:r>
              <a:rPr lang="en-US" altLang="zh-CN" sz="3100" i="1">
                <a:latin typeface="Times New Roman" panose="02020603050405020304" pitchFamily="18" charset="0"/>
              </a:rPr>
              <a:t>ps</a:t>
            </a:r>
            <a:r>
              <a:rPr lang="en-US" altLang="zh-CN" sz="3100">
                <a:latin typeface="Times New Roman" panose="02020603050405020304" pitchFamily="18" charset="0"/>
              </a:rPr>
              <a:t>)</a:t>
            </a:r>
            <a:r>
              <a:rPr lang="zh-CN" altLang="en-US" sz="3100">
                <a:latin typeface="Times New Roman" panose="02020603050405020304" pitchFamily="18" charset="0"/>
              </a:rPr>
              <a:t>和两个综合属性</a:t>
            </a:r>
            <a:r>
              <a:rPr lang="en-US" altLang="zh-CN" sz="3100">
                <a:latin typeface="Times New Roman" panose="02020603050405020304" pitchFamily="18" charset="0"/>
              </a:rPr>
              <a:t>(</a:t>
            </a:r>
            <a:r>
              <a:rPr lang="en-US" altLang="zh-CN" sz="3100" i="1">
                <a:latin typeface="Times New Roman" panose="02020603050405020304" pitchFamily="18" charset="0"/>
              </a:rPr>
              <a:t>ht</a:t>
            </a:r>
            <a:r>
              <a:rPr lang="en-US" altLang="zh-CN" sz="3100">
                <a:latin typeface="Times New Roman" panose="02020603050405020304" pitchFamily="18" charset="0"/>
              </a:rPr>
              <a:t>, </a:t>
            </a:r>
            <a:r>
              <a:rPr lang="en-US" altLang="zh-CN" sz="3100" i="1">
                <a:latin typeface="Times New Roman" panose="02020603050405020304" pitchFamily="18" charset="0"/>
              </a:rPr>
              <a:t>dp</a:t>
            </a:r>
            <a:r>
              <a:rPr lang="en-US" altLang="zh-CN" sz="3100">
                <a:latin typeface="Times New Roman" panose="02020603050405020304" pitchFamily="18" charset="0"/>
              </a:rPr>
              <a:t>)</a:t>
            </a:r>
            <a:r>
              <a:rPr lang="zh-CN" altLang="en-US" sz="3100">
                <a:latin typeface="Times New Roman" panose="02020603050405020304" pitchFamily="18" charset="0"/>
              </a:rPr>
              <a:t>，语义栈</a:t>
            </a:r>
            <a:r>
              <a:rPr lang="en-US" altLang="zh-CN" sz="3100" i="1">
                <a:latin typeface="Times New Roman" panose="02020603050405020304" pitchFamily="18" charset="0"/>
              </a:rPr>
              <a:t>val</a:t>
            </a:r>
            <a:r>
              <a:rPr lang="zh-CN" altLang="en-US" sz="3100">
                <a:latin typeface="Times New Roman" panose="02020603050405020304" pitchFamily="18" charset="0"/>
              </a:rPr>
              <a:t>需要被扩展为</a:t>
            </a:r>
            <a:r>
              <a:rPr lang="en-US" altLang="zh-CN" sz="3100" i="1">
                <a:latin typeface="Times New Roman" panose="02020603050405020304" pitchFamily="18" charset="0"/>
              </a:rPr>
              <a:t>val</a:t>
            </a:r>
            <a:r>
              <a:rPr lang="en-US" altLang="zh-CN" sz="3100" baseline="-25000">
                <a:latin typeface="Times New Roman" panose="02020603050405020304" pitchFamily="18" charset="0"/>
              </a:rPr>
              <a:t>1</a:t>
            </a:r>
            <a:r>
              <a:rPr lang="zh-CN" altLang="en-US" sz="3100">
                <a:latin typeface="Times New Roman" panose="02020603050405020304" pitchFamily="18" charset="0"/>
              </a:rPr>
              <a:t>、</a:t>
            </a:r>
            <a:r>
              <a:rPr lang="en-US" altLang="zh-CN" sz="3100" i="1">
                <a:latin typeface="Times New Roman" panose="02020603050405020304" pitchFamily="18" charset="0"/>
              </a:rPr>
              <a:t>val</a:t>
            </a:r>
            <a:r>
              <a:rPr lang="en-US" altLang="zh-CN" sz="3100" baseline="-25000">
                <a:latin typeface="Times New Roman" panose="02020603050405020304" pitchFamily="18" charset="0"/>
              </a:rPr>
              <a:t>2</a:t>
            </a:r>
            <a:r>
              <a:rPr lang="zh-CN" altLang="en-US" sz="3100">
                <a:latin typeface="Times New Roman" panose="02020603050405020304" pitchFamily="18" charset="0"/>
              </a:rPr>
              <a:t>和</a:t>
            </a:r>
            <a:r>
              <a:rPr lang="en-US" altLang="zh-CN" sz="3100" i="1">
                <a:latin typeface="Times New Roman" panose="02020603050405020304" pitchFamily="18" charset="0"/>
              </a:rPr>
              <a:t>val</a:t>
            </a:r>
            <a:r>
              <a:rPr lang="en-US" altLang="zh-CN" sz="3100" baseline="-25000">
                <a:latin typeface="Times New Roman" panose="02020603050405020304" pitchFamily="18" charset="0"/>
              </a:rPr>
              <a:t>3</a:t>
            </a:r>
            <a:endParaRPr lang="en-US" altLang="zh-CN" sz="3100">
              <a:latin typeface="Times New Roman" panose="02020603050405020304" pitchFamily="18" charset="0"/>
            </a:endParaRPr>
          </a:p>
          <a:p>
            <a:pPr lvl="1" eaLnBrk="1" hangingPunct="1">
              <a:lnSpc>
                <a:spcPct val="120000"/>
              </a:lnSpc>
              <a:spcBef>
                <a:spcPts val="600"/>
              </a:spcBef>
            </a:pPr>
            <a:r>
              <a:rPr lang="en-US" altLang="zh-CN" sz="3100" i="1">
                <a:latin typeface="Times New Roman" panose="02020603050405020304" pitchFamily="18" charset="0"/>
              </a:rPr>
              <a:t>val</a:t>
            </a:r>
            <a:r>
              <a:rPr lang="en-US" altLang="zh-CN" sz="3100" baseline="-25000">
                <a:latin typeface="Times New Roman" panose="02020603050405020304" pitchFamily="18" charset="0"/>
              </a:rPr>
              <a:t>1</a:t>
            </a:r>
            <a:r>
              <a:rPr lang="zh-CN" altLang="en-US" sz="3100">
                <a:latin typeface="Times New Roman" panose="02020603050405020304" pitchFamily="18" charset="0"/>
              </a:rPr>
              <a:t>用于保存继承属性</a:t>
            </a:r>
            <a:r>
              <a:rPr lang="en-US" altLang="zh-CN" sz="3100" i="1">
                <a:latin typeface="Times New Roman" panose="02020603050405020304" pitchFamily="18" charset="0"/>
              </a:rPr>
              <a:t>ps</a:t>
            </a:r>
            <a:r>
              <a:rPr lang="zh-CN" altLang="en-US" sz="3100">
                <a:latin typeface="Times New Roman" panose="02020603050405020304" pitchFamily="18" charset="0"/>
              </a:rPr>
              <a:t>的值</a:t>
            </a:r>
          </a:p>
          <a:p>
            <a:pPr lvl="1" eaLnBrk="1" hangingPunct="1">
              <a:lnSpc>
                <a:spcPct val="120000"/>
              </a:lnSpc>
              <a:spcBef>
                <a:spcPts val="600"/>
              </a:spcBef>
            </a:pPr>
            <a:r>
              <a:rPr lang="en-US" altLang="zh-CN" sz="3100" i="1">
                <a:latin typeface="Times New Roman" panose="02020603050405020304" pitchFamily="18" charset="0"/>
              </a:rPr>
              <a:t>val</a:t>
            </a:r>
            <a:r>
              <a:rPr lang="en-US" altLang="zh-CN" sz="3100" baseline="-25000">
                <a:latin typeface="Times New Roman" panose="02020603050405020304" pitchFamily="18" charset="0"/>
              </a:rPr>
              <a:t>2</a:t>
            </a:r>
            <a:r>
              <a:rPr lang="zh-CN" altLang="en-US" sz="3100">
                <a:latin typeface="Times New Roman" panose="02020603050405020304" pitchFamily="18" charset="0"/>
              </a:rPr>
              <a:t>和</a:t>
            </a:r>
            <a:r>
              <a:rPr lang="en-US" altLang="zh-CN" sz="3100" i="1">
                <a:latin typeface="Times New Roman" panose="02020603050405020304" pitchFamily="18" charset="0"/>
              </a:rPr>
              <a:t>val</a:t>
            </a:r>
            <a:r>
              <a:rPr lang="en-US" altLang="zh-CN" sz="3100" baseline="-25000">
                <a:latin typeface="Times New Roman" panose="02020603050405020304" pitchFamily="18" charset="0"/>
              </a:rPr>
              <a:t>3</a:t>
            </a:r>
            <a:r>
              <a:rPr lang="zh-CN" altLang="en-US" sz="3100">
                <a:latin typeface="Times New Roman" panose="02020603050405020304" pitchFamily="18" charset="0"/>
              </a:rPr>
              <a:t>分别用于保存综合属性</a:t>
            </a:r>
            <a:r>
              <a:rPr lang="en-US" altLang="zh-CN" sz="3100" i="1">
                <a:latin typeface="Times New Roman" panose="02020603050405020304" pitchFamily="18" charset="0"/>
              </a:rPr>
              <a:t>ht</a:t>
            </a:r>
            <a:r>
              <a:rPr lang="zh-CN" altLang="en-US" sz="3100">
                <a:latin typeface="Times New Roman" panose="02020603050405020304" pitchFamily="18" charset="0"/>
              </a:rPr>
              <a:t>和</a:t>
            </a:r>
            <a:r>
              <a:rPr lang="en-US" altLang="zh-CN" sz="3100" i="1">
                <a:latin typeface="Times New Roman" panose="02020603050405020304" pitchFamily="18" charset="0"/>
              </a:rPr>
              <a:t>dp</a:t>
            </a:r>
            <a:r>
              <a:rPr lang="zh-CN" altLang="en-US" sz="3100">
                <a:latin typeface="Times New Roman" panose="02020603050405020304" pitchFamily="18" charset="0"/>
              </a:rPr>
              <a:t>的值</a:t>
            </a:r>
          </a:p>
          <a:p>
            <a:pPr lvl="1" eaLnBrk="1" hangingPunct="1">
              <a:lnSpc>
                <a:spcPct val="120000"/>
              </a:lnSpc>
              <a:spcBef>
                <a:spcPts val="600"/>
              </a:spcBef>
            </a:pPr>
            <a:r>
              <a:rPr lang="zh-CN" altLang="en-US" sz="3100">
                <a:latin typeface="Times New Roman" panose="02020603050405020304" pitchFamily="18" charset="0"/>
              </a:rPr>
              <a:t>假设分析栈仍为</a:t>
            </a:r>
            <a:r>
              <a:rPr lang="en-US" altLang="zh-CN" sz="3100" i="1">
                <a:latin typeface="Times New Roman" panose="02020603050405020304" pitchFamily="18" charset="0"/>
              </a:rPr>
              <a:t>stack</a:t>
            </a:r>
            <a:endParaRPr lang="en-US" altLang="zh-CN" sz="3100">
              <a:latin typeface="Times New Roman" panose="02020603050405020304" pitchFamily="18" charset="0"/>
            </a:endParaRPr>
          </a:p>
          <a:p>
            <a:pPr lvl="1" eaLnBrk="1" hangingPunct="1">
              <a:lnSpc>
                <a:spcPct val="120000"/>
              </a:lnSpc>
              <a:spcBef>
                <a:spcPts val="600"/>
              </a:spcBef>
            </a:pPr>
            <a:r>
              <a:rPr lang="en-US" altLang="zh-CN" sz="3100" i="1">
                <a:latin typeface="Times New Roman" panose="02020603050405020304" pitchFamily="18" charset="0"/>
              </a:rPr>
              <a:t>top</a:t>
            </a:r>
            <a:r>
              <a:rPr lang="zh-CN" altLang="en-US" sz="3100">
                <a:latin typeface="Times New Roman" panose="02020603050405020304" pitchFamily="18" charset="0"/>
              </a:rPr>
              <a:t>和</a:t>
            </a:r>
            <a:r>
              <a:rPr lang="en-US" altLang="zh-CN" sz="3100" i="1">
                <a:latin typeface="Times New Roman" panose="02020603050405020304" pitchFamily="18" charset="0"/>
              </a:rPr>
              <a:t>ntop</a:t>
            </a:r>
            <a:r>
              <a:rPr lang="zh-CN" altLang="en-US" sz="3100">
                <a:latin typeface="Times New Roman" panose="02020603050405020304" pitchFamily="18" charset="0"/>
              </a:rPr>
              <a:t>分别是归约前和归约后栈顶的下标。 </a:t>
            </a:r>
          </a:p>
          <a:p>
            <a:pPr eaLnBrk="1" hangingPunct="1">
              <a:lnSpc>
                <a:spcPct val="120000"/>
              </a:lnSpc>
              <a:spcBef>
                <a:spcPts val="600"/>
              </a:spcBef>
            </a:pPr>
            <a:endParaRPr lang="en-US" altLang="zh-CN" sz="3100">
              <a:latin typeface="Times New Roman" panose="02020603050405020304" pitchFamily="18" charset="0"/>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日期占位符 3">
            <a:extLst>
              <a:ext uri="{FF2B5EF4-FFF2-40B4-BE49-F238E27FC236}">
                <a16:creationId xmlns:a16="http://schemas.microsoft.com/office/drawing/2014/main" id="{637D210F-5542-4EE6-9268-3903F21B12F6}"/>
              </a:ext>
            </a:extLst>
          </p:cNvPr>
          <p:cNvSpPr>
            <a:spLocks noGrp="1"/>
          </p:cNvSpPr>
          <p:nvPr>
            <p:ph type="dt" sz="quarter" idx="10"/>
          </p:nvPr>
        </p:nvSpPr>
        <p:spPr>
          <a:xfrm>
            <a:off x="457200" y="6245225"/>
            <a:ext cx="2133600" cy="476250"/>
          </a:xfrm>
          <a:ln>
            <a:miter lim="800000"/>
            <a:headEnd/>
            <a:tailEnd/>
          </a:ln>
        </p:spPr>
        <p:txBody>
          <a:bodyPr anchor="t"/>
          <a:lstStyle/>
          <a:p>
            <a:pPr>
              <a:defRPr/>
            </a:pPr>
            <a:fld id="{DC169CFE-D204-4CD9-A1A7-9438D1F28AF5}" type="datetime1">
              <a:rPr lang="zh-CN" altLang="en-US">
                <a:latin typeface="+mn-lt"/>
              </a:rPr>
              <a:pPr>
                <a:defRPr/>
              </a:pPr>
              <a:t>2020/12/14</a:t>
            </a:fld>
            <a:endParaRPr lang="en-US" altLang="zh-CN">
              <a:latin typeface="+mn-lt"/>
            </a:endParaRPr>
          </a:p>
        </p:txBody>
      </p:sp>
      <p:sp>
        <p:nvSpPr>
          <p:cNvPr id="158723" name="灯片编号占位符 5">
            <a:extLst>
              <a:ext uri="{FF2B5EF4-FFF2-40B4-BE49-F238E27FC236}">
                <a16:creationId xmlns:a16="http://schemas.microsoft.com/office/drawing/2014/main" id="{A8AA2BE4-A5C8-4A97-8A25-7B8E3428BFE0}"/>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AE5B32F1-C1A4-46F8-A80E-99031E5499C7}" type="slidenum">
              <a:rPr lang="en-US" altLang="zh-CN" sz="1400" b="0">
                <a:ea typeface="宋体" panose="02010600030101010101" pitchFamily="2" charset="-122"/>
              </a:rPr>
              <a:pPr>
                <a:spcBef>
                  <a:spcPct val="0"/>
                </a:spcBef>
                <a:buClrTx/>
                <a:buSzTx/>
                <a:buFontTx/>
                <a:buNone/>
              </a:pPr>
              <a:t>114</a:t>
            </a:fld>
            <a:endParaRPr lang="en-US" altLang="zh-CN" sz="1400" b="0">
              <a:ea typeface="宋体" panose="02010600030101010101" pitchFamily="2" charset="-122"/>
            </a:endParaRPr>
          </a:p>
        </p:txBody>
      </p:sp>
      <p:sp>
        <p:nvSpPr>
          <p:cNvPr id="158724" name="Rectangle 2">
            <a:extLst>
              <a:ext uri="{FF2B5EF4-FFF2-40B4-BE49-F238E27FC236}">
                <a16:creationId xmlns:a16="http://schemas.microsoft.com/office/drawing/2014/main" id="{334044EF-DF55-4BCE-B5C0-DDDA9BE473D3}"/>
              </a:ext>
            </a:extLst>
          </p:cNvPr>
          <p:cNvSpPr>
            <a:spLocks noGrp="1" noChangeArrowheads="1"/>
          </p:cNvSpPr>
          <p:nvPr>
            <p:ph type="title" idx="4294967295"/>
          </p:nvPr>
        </p:nvSpPr>
        <p:spPr>
          <a:xfrm>
            <a:off x="395288" y="115888"/>
            <a:ext cx="8280400" cy="641350"/>
          </a:xfrm>
        </p:spPr>
        <p:txBody>
          <a:bodyPr anchor="ctr"/>
          <a:lstStyle/>
          <a:p>
            <a:pPr eaLnBrk="1" hangingPunct="1"/>
            <a:r>
              <a:rPr lang="en-US" altLang="zh-CN" sz="4000">
                <a:latin typeface="Times New Roman" panose="02020603050405020304" pitchFamily="18" charset="0"/>
              </a:rPr>
              <a:t>6.4.4 L-</a:t>
            </a:r>
            <a:r>
              <a:rPr lang="zh-CN" altLang="en-US" sz="4000">
                <a:latin typeface="Times New Roman" panose="02020603050405020304" pitchFamily="18" charset="0"/>
              </a:rPr>
              <a:t>属性定义的自底向上翻译</a:t>
            </a:r>
            <a:r>
              <a:rPr lang="en-US" altLang="zh-CN" sz="4000">
                <a:latin typeface="Times New Roman" panose="02020603050405020304" pitchFamily="18" charset="0"/>
              </a:rPr>
              <a:t>(</a:t>
            </a:r>
            <a:r>
              <a:rPr lang="zh-CN" altLang="en-US" sz="4000">
                <a:latin typeface="Times New Roman" panose="02020603050405020304" pitchFamily="18" charset="0"/>
              </a:rPr>
              <a:t>续</a:t>
            </a:r>
            <a:r>
              <a:rPr lang="en-US" altLang="zh-CN" sz="4000">
                <a:latin typeface="Times New Roman" panose="02020603050405020304" pitchFamily="18" charset="0"/>
              </a:rPr>
              <a:t>)</a:t>
            </a:r>
            <a:r>
              <a:rPr lang="en-US" altLang="zh-CN" sz="4000">
                <a:solidFill>
                  <a:schemeClr val="folHlink"/>
                </a:solidFill>
                <a:latin typeface="楷体_GB2312" pitchFamily="49" charset="-122"/>
                <a:ea typeface="楷体_GB2312" pitchFamily="49" charset="-122"/>
              </a:rPr>
              <a:t> </a:t>
            </a:r>
          </a:p>
        </p:txBody>
      </p:sp>
      <p:graphicFrame>
        <p:nvGraphicFramePr>
          <p:cNvPr id="504867" name="Group 35">
            <a:extLst>
              <a:ext uri="{FF2B5EF4-FFF2-40B4-BE49-F238E27FC236}">
                <a16:creationId xmlns:a16="http://schemas.microsoft.com/office/drawing/2014/main" id="{39C90629-06E5-4252-B647-A396EAA9F0A9}"/>
              </a:ext>
            </a:extLst>
          </p:cNvPr>
          <p:cNvGraphicFramePr>
            <a:graphicFrameLocks noGrp="1"/>
          </p:cNvGraphicFramePr>
          <p:nvPr/>
        </p:nvGraphicFramePr>
        <p:xfrm>
          <a:off x="179388" y="836613"/>
          <a:ext cx="8858250" cy="5637212"/>
        </p:xfrm>
        <a:graphic>
          <a:graphicData uri="http://schemas.openxmlformats.org/drawingml/2006/table">
            <a:tbl>
              <a:tblPr/>
              <a:tblGrid>
                <a:gridCol w="1831975">
                  <a:extLst>
                    <a:ext uri="{9D8B030D-6E8A-4147-A177-3AD203B41FA5}">
                      <a16:colId xmlns:a16="http://schemas.microsoft.com/office/drawing/2014/main" val="20000"/>
                    </a:ext>
                  </a:extLst>
                </a:gridCol>
                <a:gridCol w="7026275">
                  <a:extLst>
                    <a:ext uri="{9D8B030D-6E8A-4147-A177-3AD203B41FA5}">
                      <a16:colId xmlns:a16="http://schemas.microsoft.com/office/drawing/2014/main" val="20001"/>
                    </a:ext>
                  </a:extLst>
                </a:gridCol>
              </a:tblGrid>
              <a:tr h="508040">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400" b="1" i="0" u="none" strike="noStrike" cap="none" normalizeH="0" baseline="0" dirty="0">
                          <a:ln>
                            <a:noFill/>
                          </a:ln>
                          <a:solidFill>
                            <a:schemeClr val="tx1"/>
                          </a:solidFill>
                          <a:effectLst/>
                          <a:latin typeface="Times New Roman" pitchFamily="18" charset="0"/>
                          <a:ea typeface="楷体_GB2312" pitchFamily="49" charset="-122"/>
                        </a:rPr>
                        <a:t>产  生  式 </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楷体_GB2312" pitchFamily="49" charset="-122"/>
                        </a:rPr>
                        <a:t>代   码   段</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23025">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楷体_GB2312" pitchFamily="49" charset="-122"/>
                        </a:rPr>
                        <a:t>S </a:t>
                      </a:r>
                      <a:r>
                        <a:rPr kumimoji="0" lang="en-US" altLang="zh-CN" sz="2400" b="1" i="0" u="none" strike="noStrike" cap="none" normalizeH="0" baseline="0">
                          <a:ln>
                            <a:noFill/>
                          </a:ln>
                          <a:solidFill>
                            <a:schemeClr val="tx1"/>
                          </a:solidFill>
                          <a:effectLst/>
                          <a:latin typeface="Times New Roman" pitchFamily="18" charset="0"/>
                          <a:ea typeface="楷体_GB2312" pitchFamily="49" charset="-122"/>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楷体_GB2312" pitchFamily="49" charset="-122"/>
                        </a:rPr>
                        <a:t> </a:t>
                      </a:r>
                      <a:r>
                        <a:rPr kumimoji="0" lang="en-US" altLang="zh-CN" sz="2400" b="1" i="1" u="none" strike="noStrike" cap="none" normalizeH="0" baseline="0">
                          <a:ln>
                            <a:noFill/>
                          </a:ln>
                          <a:solidFill>
                            <a:srgbClr val="0000FF"/>
                          </a:solidFill>
                          <a:effectLst/>
                          <a:latin typeface="Times New Roman" pitchFamily="18" charset="0"/>
                          <a:ea typeface="楷体_GB2312" pitchFamily="49" charset="-122"/>
                        </a:rPr>
                        <a:t>L</a:t>
                      </a:r>
                      <a:r>
                        <a:rPr kumimoji="0" lang="en-US" altLang="zh-CN" sz="2400" b="1" i="1" u="none" strike="noStrike" cap="none" normalizeH="0" baseline="0">
                          <a:ln>
                            <a:noFill/>
                          </a:ln>
                          <a:solidFill>
                            <a:schemeClr val="tx1"/>
                          </a:solidFill>
                          <a:effectLst/>
                          <a:latin typeface="Times New Roman" pitchFamily="18" charset="0"/>
                          <a:ea typeface="楷体_GB2312" pitchFamily="49" charset="-122"/>
                        </a:rPr>
                        <a:t>B</a:t>
                      </a: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 </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宋体" pitchFamily="2" charset="-122"/>
                        </a:rPr>
                        <a:t>stack</a:t>
                      </a:r>
                      <a:r>
                        <a:rPr kumimoji="0" lang="en-US" altLang="zh-CN" sz="2400" b="1" i="0" u="none" strike="noStrike" cap="none" normalizeH="0" baseline="0">
                          <a:ln>
                            <a:noFill/>
                          </a:ln>
                          <a:solidFill>
                            <a:schemeClr val="tx1"/>
                          </a:solidFill>
                          <a:effectLst/>
                          <a:latin typeface="Times New Roman" pitchFamily="18" charset="0"/>
                          <a:ea typeface="宋体" pitchFamily="2" charset="-122"/>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rPr>
                        <a:t>ntop</a:t>
                      </a:r>
                      <a:r>
                        <a:rPr kumimoji="0" lang="en-US" altLang="zh-CN" sz="2400" b="1" i="0" u="none" strike="noStrike" cap="none" normalizeH="0" baseline="0">
                          <a:ln>
                            <a:noFill/>
                          </a:ln>
                          <a:solidFill>
                            <a:schemeClr val="tx1"/>
                          </a:solidFill>
                          <a:effectLst/>
                          <a:latin typeface="Times New Roman" pitchFamily="18" charset="0"/>
                          <a:ea typeface="宋体" pitchFamily="2" charset="-122"/>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rPr>
                        <a:t>val</a:t>
                      </a:r>
                      <a:r>
                        <a:rPr kumimoji="0" lang="en-US" altLang="zh-CN" sz="2400" b="1" i="0" u="none" strike="noStrike" cap="none" normalizeH="0" baseline="-25000">
                          <a:ln>
                            <a:noFill/>
                          </a:ln>
                          <a:solidFill>
                            <a:schemeClr val="tx1"/>
                          </a:solidFill>
                          <a:effectLst/>
                          <a:latin typeface="Times New Roman" pitchFamily="18" charset="0"/>
                          <a:ea typeface="宋体" pitchFamily="2" charset="-122"/>
                        </a:rPr>
                        <a:t>2</a:t>
                      </a:r>
                      <a:r>
                        <a:rPr kumimoji="0" lang="en-US" altLang="zh-CN" sz="2400" b="1" i="0" u="none" strike="noStrike" cap="none" normalizeH="0" baseline="0">
                          <a:ln>
                            <a:noFill/>
                          </a:ln>
                          <a:solidFill>
                            <a:schemeClr val="tx1"/>
                          </a:solidFill>
                          <a:effectLst/>
                          <a:latin typeface="Times New Roman" pitchFamily="18" charset="0"/>
                          <a:ea typeface="宋体" pitchFamily="2" charset="-122"/>
                        </a:rPr>
                        <a:t> :=</a:t>
                      </a:r>
                      <a:r>
                        <a:rPr kumimoji="0" lang="en-US" altLang="zh-CN" sz="2400" b="1" i="1" u="none" strike="noStrike" cap="none" normalizeH="0" baseline="0">
                          <a:ln>
                            <a:noFill/>
                          </a:ln>
                          <a:solidFill>
                            <a:schemeClr val="tx1"/>
                          </a:solidFill>
                          <a:effectLst/>
                          <a:latin typeface="Times New Roman" pitchFamily="18" charset="0"/>
                          <a:ea typeface="宋体" pitchFamily="2" charset="-122"/>
                        </a:rPr>
                        <a:t> stack</a:t>
                      </a:r>
                      <a:r>
                        <a:rPr kumimoji="0" lang="en-US" altLang="zh-CN" sz="2400" b="1" i="0" u="none" strike="noStrike" cap="none" normalizeH="0" baseline="0">
                          <a:ln>
                            <a:noFill/>
                          </a:ln>
                          <a:solidFill>
                            <a:schemeClr val="tx1"/>
                          </a:solidFill>
                          <a:effectLst/>
                          <a:latin typeface="Times New Roman" pitchFamily="18" charset="0"/>
                          <a:ea typeface="宋体" pitchFamily="2" charset="-122"/>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rPr>
                        <a:t>top</a:t>
                      </a:r>
                      <a:r>
                        <a:rPr kumimoji="0" lang="en-US" altLang="zh-CN" sz="2400" b="1" i="0" u="none" strike="noStrike" cap="none" normalizeH="0" baseline="0">
                          <a:ln>
                            <a:noFill/>
                          </a:ln>
                          <a:solidFill>
                            <a:schemeClr val="tx1"/>
                          </a:solidFill>
                          <a:effectLst/>
                          <a:latin typeface="Times New Roman" pitchFamily="18" charset="0"/>
                          <a:ea typeface="宋体" pitchFamily="2" charset="-122"/>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rPr>
                        <a:t>val</a:t>
                      </a:r>
                      <a:r>
                        <a:rPr kumimoji="0" lang="en-US" altLang="zh-CN" sz="2400" b="1" i="0" u="none" strike="noStrike" cap="none" normalizeH="0" baseline="-25000">
                          <a:ln>
                            <a:noFill/>
                          </a:ln>
                          <a:solidFill>
                            <a:schemeClr val="tx1"/>
                          </a:solidFill>
                          <a:effectLst/>
                          <a:latin typeface="Times New Roman" pitchFamily="18" charset="0"/>
                          <a:ea typeface="宋体" pitchFamily="2" charset="-122"/>
                        </a:rPr>
                        <a:t>2</a:t>
                      </a:r>
                    </a:p>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宋体" pitchFamily="2" charset="-122"/>
                        </a:rPr>
                        <a:t>stack</a:t>
                      </a:r>
                      <a:r>
                        <a:rPr kumimoji="0" lang="en-US" altLang="zh-CN" sz="2400" b="1" i="0" u="none" strike="noStrike" cap="none" normalizeH="0" baseline="0">
                          <a:ln>
                            <a:noFill/>
                          </a:ln>
                          <a:solidFill>
                            <a:schemeClr val="tx1"/>
                          </a:solidFill>
                          <a:effectLst/>
                          <a:latin typeface="Times New Roman" pitchFamily="18" charset="0"/>
                          <a:ea typeface="宋体" pitchFamily="2" charset="-122"/>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rPr>
                        <a:t>ntop</a:t>
                      </a:r>
                      <a:r>
                        <a:rPr kumimoji="0" lang="en-US" altLang="zh-CN" sz="2400" b="1" i="0" u="none" strike="noStrike" cap="none" normalizeH="0" baseline="0">
                          <a:ln>
                            <a:noFill/>
                          </a:ln>
                          <a:solidFill>
                            <a:schemeClr val="tx1"/>
                          </a:solidFill>
                          <a:effectLst/>
                          <a:latin typeface="Times New Roman" pitchFamily="18" charset="0"/>
                          <a:ea typeface="宋体" pitchFamily="2" charset="-122"/>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rPr>
                        <a:t>val</a:t>
                      </a:r>
                      <a:r>
                        <a:rPr kumimoji="0" lang="en-US" altLang="zh-CN" sz="2400" b="1" i="0" u="none" strike="noStrike" cap="none" normalizeH="0" baseline="-25000">
                          <a:ln>
                            <a:noFill/>
                          </a:ln>
                          <a:solidFill>
                            <a:schemeClr val="tx1"/>
                          </a:solidFill>
                          <a:effectLst/>
                          <a:latin typeface="Times New Roman" pitchFamily="18" charset="0"/>
                          <a:ea typeface="宋体" pitchFamily="2" charset="-122"/>
                        </a:rPr>
                        <a:t>3</a:t>
                      </a:r>
                      <a:r>
                        <a:rPr kumimoji="0" lang="en-US" altLang="zh-CN" sz="2400" b="1" i="0" u="none" strike="noStrike" cap="none" normalizeH="0" baseline="0">
                          <a:ln>
                            <a:noFill/>
                          </a:ln>
                          <a:solidFill>
                            <a:schemeClr val="tx1"/>
                          </a:solidFill>
                          <a:effectLst/>
                          <a:latin typeface="Times New Roman" pitchFamily="18" charset="0"/>
                          <a:ea typeface="宋体" pitchFamily="2" charset="-122"/>
                        </a:rPr>
                        <a:t> :=</a:t>
                      </a:r>
                      <a:r>
                        <a:rPr kumimoji="0" lang="en-US" altLang="zh-CN" sz="2400" b="1" i="1" u="none" strike="noStrike" cap="none" normalizeH="0" baseline="0">
                          <a:ln>
                            <a:noFill/>
                          </a:ln>
                          <a:solidFill>
                            <a:schemeClr val="tx1"/>
                          </a:solidFill>
                          <a:effectLst/>
                          <a:latin typeface="Times New Roman" pitchFamily="18" charset="0"/>
                          <a:ea typeface="宋体" pitchFamily="2" charset="-122"/>
                        </a:rPr>
                        <a:t> stack</a:t>
                      </a:r>
                      <a:r>
                        <a:rPr kumimoji="0" lang="en-US" altLang="zh-CN" sz="2400" b="1" i="0" u="none" strike="noStrike" cap="none" normalizeH="0" baseline="0">
                          <a:ln>
                            <a:noFill/>
                          </a:ln>
                          <a:solidFill>
                            <a:schemeClr val="tx1"/>
                          </a:solidFill>
                          <a:effectLst/>
                          <a:latin typeface="Times New Roman" pitchFamily="18" charset="0"/>
                          <a:ea typeface="宋体" pitchFamily="2" charset="-122"/>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rPr>
                        <a:t>top</a:t>
                      </a:r>
                      <a:r>
                        <a:rPr kumimoji="0" lang="en-US" altLang="zh-CN" sz="2400" b="1" i="0" u="none" strike="noStrike" cap="none" normalizeH="0" baseline="0">
                          <a:ln>
                            <a:noFill/>
                          </a:ln>
                          <a:solidFill>
                            <a:schemeClr val="tx1"/>
                          </a:solidFill>
                          <a:effectLst/>
                          <a:latin typeface="Times New Roman" pitchFamily="18" charset="0"/>
                          <a:ea typeface="宋体" pitchFamily="2" charset="-122"/>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rPr>
                        <a:t>val</a:t>
                      </a:r>
                      <a:r>
                        <a:rPr kumimoji="0" lang="en-US" altLang="zh-CN" sz="2400" b="1" i="0" u="none" strike="noStrike" cap="none" normalizeH="0" baseline="-25000">
                          <a:ln>
                            <a:noFill/>
                          </a:ln>
                          <a:solidFill>
                            <a:schemeClr val="tx1"/>
                          </a:solidFill>
                          <a:effectLst/>
                          <a:latin typeface="Times New Roman" pitchFamily="18" charset="0"/>
                          <a:ea typeface="宋体" pitchFamily="2" charset="-122"/>
                        </a:rPr>
                        <a:t>3</a:t>
                      </a:r>
                      <a:r>
                        <a:rPr kumimoji="0" lang="en-US" altLang="zh-CN" sz="2400" b="1" i="0" u="none" strike="noStrike" cap="none" normalizeH="0" baseline="0">
                          <a:ln>
                            <a:noFill/>
                          </a:ln>
                          <a:solidFill>
                            <a:schemeClr val="tx1"/>
                          </a:solidFill>
                          <a:effectLst/>
                          <a:latin typeface="Times New Roman" pitchFamily="18" charset="0"/>
                          <a:ea typeface="宋体" pitchFamily="2" charset="-122"/>
                        </a:rPr>
                        <a:t> </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040">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楷体_GB2312" pitchFamily="49" charset="-122"/>
                        </a:rPr>
                        <a:t>L </a:t>
                      </a:r>
                      <a:r>
                        <a:rPr kumimoji="0" lang="en-US" altLang="zh-CN" sz="2400" b="1" i="0" u="none" strike="noStrike" cap="none" normalizeH="0" baseline="0">
                          <a:ln>
                            <a:noFill/>
                          </a:ln>
                          <a:solidFill>
                            <a:schemeClr val="tx1"/>
                          </a:solidFill>
                          <a:effectLst/>
                          <a:latin typeface="Times New Roman" pitchFamily="18" charset="0"/>
                          <a:ea typeface="楷体_GB2312" pitchFamily="49" charset="-122"/>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楷体_GB2312" pitchFamily="49" charset="-122"/>
                        </a:rPr>
                        <a:t> </a:t>
                      </a:r>
                      <a:r>
                        <a:rPr kumimoji="0" lang="en-US" altLang="zh-CN" sz="2400" b="1" i="1" u="none" strike="noStrike" cap="none" normalizeH="0" baseline="0">
                          <a:ln>
                            <a:noFill/>
                          </a:ln>
                          <a:solidFill>
                            <a:schemeClr val="tx1"/>
                          </a:solidFill>
                          <a:effectLst/>
                          <a:latin typeface="Times New Roman" pitchFamily="18" charset="0"/>
                          <a:ea typeface="楷体_GB2312" pitchFamily="49"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 </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宋体" pitchFamily="2" charset="-122"/>
                        </a:rPr>
                        <a:t>stack</a:t>
                      </a:r>
                      <a:r>
                        <a:rPr kumimoji="0" lang="en-US" altLang="zh-CN" sz="2400" b="1" i="0" u="none" strike="noStrike" cap="none" normalizeH="0" baseline="0">
                          <a:ln>
                            <a:noFill/>
                          </a:ln>
                          <a:solidFill>
                            <a:schemeClr val="tx1"/>
                          </a:solidFill>
                          <a:effectLst/>
                          <a:latin typeface="Times New Roman" pitchFamily="18" charset="0"/>
                          <a:ea typeface="宋体" pitchFamily="2" charset="-122"/>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rPr>
                        <a:t>ntop</a:t>
                      </a:r>
                      <a:r>
                        <a:rPr kumimoji="0" lang="en-US" altLang="zh-CN" sz="2400" b="1" i="0" u="none" strike="noStrike" cap="none" normalizeH="0" baseline="0">
                          <a:ln>
                            <a:noFill/>
                          </a:ln>
                          <a:solidFill>
                            <a:schemeClr val="tx1"/>
                          </a:solidFill>
                          <a:effectLst/>
                          <a:latin typeface="Times New Roman" pitchFamily="18" charset="0"/>
                          <a:ea typeface="宋体" pitchFamily="2" charset="-122"/>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rPr>
                        <a:t>val</a:t>
                      </a:r>
                      <a:r>
                        <a:rPr kumimoji="0" lang="en-US" altLang="zh-CN" sz="2400" b="1" i="0" u="none" strike="noStrike" cap="none" normalizeH="0" baseline="-25000">
                          <a:ln>
                            <a:noFill/>
                          </a:ln>
                          <a:solidFill>
                            <a:schemeClr val="tx1"/>
                          </a:solidFill>
                          <a:effectLst/>
                          <a:latin typeface="Times New Roman" pitchFamily="18" charset="0"/>
                          <a:ea typeface="宋体" pitchFamily="2" charset="-122"/>
                        </a:rPr>
                        <a:t>1</a:t>
                      </a:r>
                      <a:r>
                        <a:rPr kumimoji="0" lang="en-US" altLang="zh-CN" sz="2400" b="1" i="0" u="none" strike="noStrike" cap="none" normalizeH="0" baseline="0">
                          <a:ln>
                            <a:noFill/>
                          </a:ln>
                          <a:solidFill>
                            <a:schemeClr val="tx1"/>
                          </a:solidFill>
                          <a:effectLst/>
                          <a:latin typeface="Times New Roman" pitchFamily="18" charset="0"/>
                          <a:ea typeface="宋体" pitchFamily="2" charset="-122"/>
                        </a:rPr>
                        <a:t> := 10 </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01095">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楷体_GB2312" pitchFamily="49" charset="-122"/>
                        </a:rPr>
                        <a:t>B </a:t>
                      </a:r>
                      <a:r>
                        <a:rPr kumimoji="0" lang="en-US" altLang="zh-CN" sz="2400" b="1" i="0" u="none" strike="noStrike" cap="none" normalizeH="0" baseline="0">
                          <a:ln>
                            <a:noFill/>
                          </a:ln>
                          <a:solidFill>
                            <a:schemeClr val="tx1"/>
                          </a:solidFill>
                          <a:effectLst/>
                          <a:latin typeface="Times New Roman" pitchFamily="18" charset="0"/>
                          <a:ea typeface="楷体_GB2312" pitchFamily="49" charset="-122"/>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楷体_GB2312" pitchFamily="49" charset="-122"/>
                        </a:rPr>
                        <a:t> B</a:t>
                      </a:r>
                      <a:r>
                        <a:rPr kumimoji="0" lang="en-US" altLang="zh-CN" sz="2400" b="1" i="0" u="none" strike="noStrike" cap="none" normalizeH="0" baseline="-30000">
                          <a:ln>
                            <a:noFill/>
                          </a:ln>
                          <a:solidFill>
                            <a:schemeClr val="tx1"/>
                          </a:solidFill>
                          <a:effectLst/>
                          <a:latin typeface="Times New Roman" pitchFamily="18" charset="0"/>
                          <a:ea typeface="楷体_GB2312" pitchFamily="49" charset="-122"/>
                        </a:rPr>
                        <a:t>1</a:t>
                      </a:r>
                      <a:r>
                        <a:rPr kumimoji="0" lang="en-US" altLang="zh-CN" sz="2400" b="1" i="1" u="none" strike="noStrike" cap="none" normalizeH="0" baseline="0">
                          <a:ln>
                            <a:noFill/>
                          </a:ln>
                          <a:solidFill>
                            <a:schemeClr val="tx1"/>
                          </a:solidFill>
                          <a:effectLst/>
                          <a:latin typeface="Times New Roman" pitchFamily="18" charset="0"/>
                          <a:ea typeface="楷体_GB2312" pitchFamily="49" charset="-122"/>
                        </a:rPr>
                        <a:t> </a:t>
                      </a:r>
                      <a:r>
                        <a:rPr kumimoji="0" lang="en-US" altLang="zh-CN" sz="2400" b="1" i="1" u="none" strike="noStrike" cap="none" normalizeH="0" baseline="0">
                          <a:ln>
                            <a:noFill/>
                          </a:ln>
                          <a:solidFill>
                            <a:srgbClr val="FF33CC"/>
                          </a:solidFill>
                          <a:effectLst/>
                          <a:latin typeface="Times New Roman" pitchFamily="18" charset="0"/>
                          <a:ea typeface="楷体_GB2312" pitchFamily="49" charset="-122"/>
                        </a:rPr>
                        <a:t>M</a:t>
                      </a:r>
                      <a:r>
                        <a:rPr kumimoji="0" lang="en-US" altLang="zh-CN" sz="2400" b="1" i="1" u="none" strike="noStrike" cap="none" normalizeH="0" baseline="0">
                          <a:ln>
                            <a:noFill/>
                          </a:ln>
                          <a:solidFill>
                            <a:schemeClr val="tx1"/>
                          </a:solidFill>
                          <a:effectLst/>
                          <a:latin typeface="Times New Roman" pitchFamily="18" charset="0"/>
                          <a:ea typeface="楷体_GB2312" pitchFamily="49" charset="-122"/>
                        </a:rPr>
                        <a:t>B</a:t>
                      </a:r>
                      <a:r>
                        <a:rPr kumimoji="0" lang="en-US" altLang="zh-CN" sz="2400" b="1" i="0" u="none" strike="noStrike" cap="none" normalizeH="0" baseline="-30000">
                          <a:ln>
                            <a:noFill/>
                          </a:ln>
                          <a:solidFill>
                            <a:schemeClr val="tx1"/>
                          </a:solidFill>
                          <a:effectLst/>
                          <a:latin typeface="Times New Roman" pitchFamily="18" charset="0"/>
                          <a:ea typeface="楷体_GB2312" pitchFamily="49" charset="-122"/>
                        </a:rPr>
                        <a:t>2</a:t>
                      </a: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 </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2000" b="1" i="1" u="none" strike="noStrike" cap="none" normalizeH="0" baseline="0">
                          <a:ln>
                            <a:noFill/>
                          </a:ln>
                          <a:solidFill>
                            <a:schemeClr val="tx1"/>
                          </a:solidFill>
                          <a:effectLst/>
                          <a:latin typeface="Times New Roman" pitchFamily="18" charset="0"/>
                          <a:ea typeface="宋体" pitchFamily="2" charset="-122"/>
                        </a:rPr>
                        <a:t>stack</a:t>
                      </a:r>
                      <a:r>
                        <a:rPr kumimoji="0" lang="en-US" altLang="zh-CN" sz="2000" b="1" i="0" u="none" strike="noStrike" cap="none" normalizeH="0" baseline="0">
                          <a:ln>
                            <a:noFill/>
                          </a:ln>
                          <a:solidFill>
                            <a:schemeClr val="tx1"/>
                          </a:solidFill>
                          <a:effectLst/>
                          <a:latin typeface="Times New Roman" pitchFamily="18" charset="0"/>
                          <a:ea typeface="宋体" pitchFamily="2" charset="-122"/>
                        </a:rPr>
                        <a:t>[</a:t>
                      </a:r>
                      <a:r>
                        <a:rPr kumimoji="0" lang="en-US" altLang="zh-CN" sz="2000" b="1" i="1" u="none" strike="noStrike" cap="none" normalizeH="0" baseline="0">
                          <a:ln>
                            <a:noFill/>
                          </a:ln>
                          <a:solidFill>
                            <a:schemeClr val="tx1"/>
                          </a:solidFill>
                          <a:effectLst/>
                          <a:latin typeface="Times New Roman" pitchFamily="18" charset="0"/>
                          <a:ea typeface="宋体" pitchFamily="2" charset="-122"/>
                        </a:rPr>
                        <a:t>ntop</a:t>
                      </a:r>
                      <a:r>
                        <a:rPr kumimoji="0" lang="en-US" altLang="zh-CN" sz="2000" b="1" i="0" u="none" strike="noStrike" cap="none" normalizeH="0" baseline="0">
                          <a:ln>
                            <a:noFill/>
                          </a:ln>
                          <a:solidFill>
                            <a:schemeClr val="tx1"/>
                          </a:solidFill>
                          <a:effectLst/>
                          <a:latin typeface="Times New Roman" pitchFamily="18" charset="0"/>
                          <a:ea typeface="宋体" pitchFamily="2" charset="-122"/>
                        </a:rPr>
                        <a:t>].</a:t>
                      </a:r>
                      <a:r>
                        <a:rPr kumimoji="0" lang="en-US" altLang="zh-CN" sz="2000" b="1" i="1" u="none" strike="noStrike" cap="none" normalizeH="0" baseline="0">
                          <a:ln>
                            <a:noFill/>
                          </a:ln>
                          <a:solidFill>
                            <a:schemeClr val="tx1"/>
                          </a:solidFill>
                          <a:effectLst/>
                          <a:latin typeface="Times New Roman" pitchFamily="18" charset="0"/>
                          <a:ea typeface="宋体" pitchFamily="2" charset="-122"/>
                        </a:rPr>
                        <a:t>val</a:t>
                      </a:r>
                      <a:r>
                        <a:rPr kumimoji="0" lang="en-US" altLang="zh-CN" sz="2400" b="1" i="0" u="none" strike="noStrike" cap="none" normalizeH="0" baseline="-25000">
                          <a:ln>
                            <a:noFill/>
                          </a:ln>
                          <a:solidFill>
                            <a:schemeClr val="tx1"/>
                          </a:solidFill>
                          <a:effectLst/>
                          <a:latin typeface="Times New Roman" pitchFamily="18" charset="0"/>
                          <a:ea typeface="宋体" pitchFamily="2" charset="-122"/>
                        </a:rPr>
                        <a:t>2</a:t>
                      </a:r>
                      <a:r>
                        <a:rPr kumimoji="0" lang="en-US" altLang="zh-CN" sz="2000" b="1" i="0" u="none" strike="noStrike" cap="none" normalizeH="0" baseline="0">
                          <a:ln>
                            <a:noFill/>
                          </a:ln>
                          <a:solidFill>
                            <a:schemeClr val="tx1"/>
                          </a:solidFill>
                          <a:effectLst/>
                          <a:latin typeface="Times New Roman" pitchFamily="18" charset="0"/>
                          <a:ea typeface="宋体" pitchFamily="2" charset="-122"/>
                        </a:rPr>
                        <a:t> := </a:t>
                      </a:r>
                      <a:r>
                        <a:rPr kumimoji="0" lang="en-US" altLang="zh-CN" sz="2000" b="1" i="1" u="none" strike="noStrike" cap="none" normalizeH="0" baseline="0">
                          <a:ln>
                            <a:noFill/>
                          </a:ln>
                          <a:solidFill>
                            <a:schemeClr val="tx1"/>
                          </a:solidFill>
                          <a:effectLst/>
                          <a:latin typeface="Times New Roman" pitchFamily="18" charset="0"/>
                          <a:ea typeface="宋体" pitchFamily="2" charset="-122"/>
                        </a:rPr>
                        <a:t>max</a:t>
                      </a:r>
                      <a:r>
                        <a:rPr kumimoji="0" lang="en-US" altLang="zh-CN" sz="2000" b="1" i="0" u="none" strike="noStrike" cap="none" normalizeH="0" baseline="0">
                          <a:ln>
                            <a:noFill/>
                          </a:ln>
                          <a:solidFill>
                            <a:schemeClr val="tx1"/>
                          </a:solidFill>
                          <a:effectLst/>
                          <a:latin typeface="Times New Roman" pitchFamily="18" charset="0"/>
                          <a:ea typeface="宋体" pitchFamily="2" charset="-122"/>
                        </a:rPr>
                        <a:t>(</a:t>
                      </a:r>
                      <a:r>
                        <a:rPr kumimoji="0" lang="en-US" altLang="zh-CN" sz="2000" b="1" i="1" u="none" strike="noStrike" cap="none" normalizeH="0" baseline="0">
                          <a:ln>
                            <a:noFill/>
                          </a:ln>
                          <a:solidFill>
                            <a:schemeClr val="tx1"/>
                          </a:solidFill>
                          <a:effectLst/>
                          <a:latin typeface="Times New Roman" pitchFamily="18" charset="0"/>
                          <a:ea typeface="宋体" pitchFamily="2" charset="-122"/>
                        </a:rPr>
                        <a:t>stack</a:t>
                      </a:r>
                      <a:r>
                        <a:rPr kumimoji="0" lang="en-US" altLang="zh-CN" sz="2000" b="1" i="0" u="none" strike="noStrike" cap="none" normalizeH="0" baseline="0">
                          <a:ln>
                            <a:noFill/>
                          </a:ln>
                          <a:solidFill>
                            <a:schemeClr val="tx1"/>
                          </a:solidFill>
                          <a:effectLst/>
                          <a:latin typeface="Times New Roman" pitchFamily="18" charset="0"/>
                          <a:ea typeface="宋体" pitchFamily="2" charset="-122"/>
                        </a:rPr>
                        <a:t>[</a:t>
                      </a:r>
                      <a:r>
                        <a:rPr kumimoji="0" lang="en-US" altLang="zh-CN" sz="2000" b="1" i="1" u="none" strike="noStrike" cap="none" normalizeH="0" baseline="0">
                          <a:ln>
                            <a:noFill/>
                          </a:ln>
                          <a:solidFill>
                            <a:schemeClr val="tx1"/>
                          </a:solidFill>
                          <a:effectLst/>
                          <a:latin typeface="Times New Roman" pitchFamily="18" charset="0"/>
                          <a:ea typeface="宋体" pitchFamily="2" charset="-122"/>
                        </a:rPr>
                        <a:t>top</a:t>
                      </a:r>
                      <a:r>
                        <a:rPr kumimoji="0" lang="en-US" altLang="zh-CN" sz="2000" b="1" i="0" u="none" strike="noStrike" cap="none" normalizeH="0" baseline="0">
                          <a:ln>
                            <a:noFill/>
                          </a:ln>
                          <a:solidFill>
                            <a:schemeClr val="tx1"/>
                          </a:solidFill>
                          <a:effectLst/>
                          <a:latin typeface="Times New Roman" pitchFamily="18" charset="0"/>
                          <a:ea typeface="宋体" pitchFamily="2" charset="-122"/>
                        </a:rPr>
                        <a:t>-2].</a:t>
                      </a:r>
                      <a:r>
                        <a:rPr kumimoji="0" lang="en-US" altLang="zh-CN" sz="2000" b="1" i="1" u="none" strike="noStrike" cap="none" normalizeH="0" baseline="0">
                          <a:ln>
                            <a:noFill/>
                          </a:ln>
                          <a:solidFill>
                            <a:schemeClr val="tx1"/>
                          </a:solidFill>
                          <a:effectLst/>
                          <a:latin typeface="Times New Roman" pitchFamily="18" charset="0"/>
                          <a:ea typeface="宋体" pitchFamily="2" charset="-122"/>
                        </a:rPr>
                        <a:t>val</a:t>
                      </a:r>
                      <a:r>
                        <a:rPr kumimoji="0" lang="en-US" altLang="zh-CN" sz="2400" b="1" i="0" u="none" strike="noStrike" cap="none" normalizeH="0" baseline="-25000">
                          <a:ln>
                            <a:noFill/>
                          </a:ln>
                          <a:solidFill>
                            <a:schemeClr val="tx1"/>
                          </a:solidFill>
                          <a:effectLst/>
                          <a:latin typeface="Times New Roman" pitchFamily="18" charset="0"/>
                          <a:ea typeface="宋体" pitchFamily="2" charset="-122"/>
                        </a:rPr>
                        <a:t>2</a:t>
                      </a:r>
                      <a:r>
                        <a:rPr kumimoji="0" lang="en-US" altLang="zh-CN" sz="2000" b="1" i="0" u="none" strike="noStrike" cap="none" normalizeH="0" baseline="0">
                          <a:ln>
                            <a:noFill/>
                          </a:ln>
                          <a:solidFill>
                            <a:schemeClr val="tx1"/>
                          </a:solidFill>
                          <a:effectLst/>
                          <a:latin typeface="Times New Roman" pitchFamily="18" charset="0"/>
                          <a:ea typeface="宋体" pitchFamily="2" charset="-122"/>
                        </a:rPr>
                        <a:t>,</a:t>
                      </a:r>
                      <a:r>
                        <a:rPr kumimoji="0" lang="en-US" altLang="zh-CN" sz="2000" b="1" i="1" u="none" strike="noStrike" cap="none" normalizeH="0" baseline="0">
                          <a:ln>
                            <a:noFill/>
                          </a:ln>
                          <a:solidFill>
                            <a:schemeClr val="tx1"/>
                          </a:solidFill>
                          <a:effectLst/>
                          <a:latin typeface="Times New Roman" pitchFamily="18" charset="0"/>
                          <a:ea typeface="宋体" pitchFamily="2" charset="-122"/>
                        </a:rPr>
                        <a:t> stack</a:t>
                      </a:r>
                      <a:r>
                        <a:rPr kumimoji="0" lang="en-US" altLang="zh-CN" sz="2000" b="1" i="0" u="none" strike="noStrike" cap="none" normalizeH="0" baseline="0">
                          <a:ln>
                            <a:noFill/>
                          </a:ln>
                          <a:solidFill>
                            <a:schemeClr val="tx1"/>
                          </a:solidFill>
                          <a:effectLst/>
                          <a:latin typeface="Times New Roman" pitchFamily="18" charset="0"/>
                          <a:ea typeface="宋体" pitchFamily="2" charset="-122"/>
                        </a:rPr>
                        <a:t>[</a:t>
                      </a:r>
                      <a:r>
                        <a:rPr kumimoji="0" lang="en-US" altLang="zh-CN" sz="2000" b="1" i="1" u="none" strike="noStrike" cap="none" normalizeH="0" baseline="0">
                          <a:ln>
                            <a:noFill/>
                          </a:ln>
                          <a:solidFill>
                            <a:schemeClr val="tx1"/>
                          </a:solidFill>
                          <a:effectLst/>
                          <a:latin typeface="Times New Roman" pitchFamily="18" charset="0"/>
                          <a:ea typeface="宋体" pitchFamily="2" charset="-122"/>
                        </a:rPr>
                        <a:t>top</a:t>
                      </a:r>
                      <a:r>
                        <a:rPr kumimoji="0" lang="en-US" altLang="zh-CN" sz="2000" b="1" i="0" u="none" strike="noStrike" cap="none" normalizeH="0" baseline="0">
                          <a:ln>
                            <a:noFill/>
                          </a:ln>
                          <a:solidFill>
                            <a:schemeClr val="tx1"/>
                          </a:solidFill>
                          <a:effectLst/>
                          <a:latin typeface="Times New Roman" pitchFamily="18" charset="0"/>
                          <a:ea typeface="宋体" pitchFamily="2" charset="-122"/>
                        </a:rPr>
                        <a:t>].</a:t>
                      </a:r>
                      <a:r>
                        <a:rPr kumimoji="0" lang="en-US" altLang="zh-CN" sz="2000" b="1" i="1" u="none" strike="noStrike" cap="none" normalizeH="0" baseline="0">
                          <a:ln>
                            <a:noFill/>
                          </a:ln>
                          <a:solidFill>
                            <a:schemeClr val="tx1"/>
                          </a:solidFill>
                          <a:effectLst/>
                          <a:latin typeface="Times New Roman" pitchFamily="18" charset="0"/>
                          <a:ea typeface="宋体" pitchFamily="2" charset="-122"/>
                        </a:rPr>
                        <a:t>val</a:t>
                      </a:r>
                      <a:r>
                        <a:rPr kumimoji="0" lang="en-US" altLang="zh-CN" sz="2400" b="1" i="0" u="none" strike="noStrike" cap="none" normalizeH="0" baseline="-25000">
                          <a:ln>
                            <a:noFill/>
                          </a:ln>
                          <a:solidFill>
                            <a:schemeClr val="tx1"/>
                          </a:solidFill>
                          <a:effectLst/>
                          <a:latin typeface="Times New Roman" pitchFamily="18" charset="0"/>
                          <a:ea typeface="宋体" pitchFamily="2" charset="-122"/>
                        </a:rPr>
                        <a:t>2</a:t>
                      </a:r>
                      <a:r>
                        <a:rPr kumimoji="0" lang="en-US" altLang="zh-CN" sz="2000" b="1" i="0" u="none" strike="noStrike" cap="none" normalizeH="0" baseline="0">
                          <a:ln>
                            <a:noFill/>
                          </a:ln>
                          <a:solidFill>
                            <a:schemeClr val="tx1"/>
                          </a:solidFill>
                          <a:effectLst/>
                          <a:latin typeface="Times New Roman" pitchFamily="18" charset="0"/>
                          <a:ea typeface="宋体" pitchFamily="2" charset="-122"/>
                        </a:rPr>
                        <a:t>)</a:t>
                      </a:r>
                      <a:endParaRPr kumimoji="0" lang="en-US" altLang="zh-CN" sz="2000" b="1" i="1"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2000" b="1" i="1" u="none" strike="noStrike" cap="none" normalizeH="0" baseline="0">
                          <a:ln>
                            <a:noFill/>
                          </a:ln>
                          <a:solidFill>
                            <a:schemeClr val="tx1"/>
                          </a:solidFill>
                          <a:effectLst/>
                          <a:latin typeface="Times New Roman" pitchFamily="18" charset="0"/>
                          <a:ea typeface="宋体" pitchFamily="2" charset="-122"/>
                        </a:rPr>
                        <a:t>stack</a:t>
                      </a:r>
                      <a:r>
                        <a:rPr kumimoji="0" lang="en-US" altLang="zh-CN" sz="2000" b="1" i="0" u="none" strike="noStrike" cap="none" normalizeH="0" baseline="0">
                          <a:ln>
                            <a:noFill/>
                          </a:ln>
                          <a:solidFill>
                            <a:schemeClr val="tx1"/>
                          </a:solidFill>
                          <a:effectLst/>
                          <a:latin typeface="Times New Roman" pitchFamily="18" charset="0"/>
                          <a:ea typeface="宋体" pitchFamily="2" charset="-122"/>
                        </a:rPr>
                        <a:t>[</a:t>
                      </a:r>
                      <a:r>
                        <a:rPr kumimoji="0" lang="en-US" altLang="zh-CN" sz="2000" b="1" i="1" u="none" strike="noStrike" cap="none" normalizeH="0" baseline="0">
                          <a:ln>
                            <a:noFill/>
                          </a:ln>
                          <a:solidFill>
                            <a:schemeClr val="tx1"/>
                          </a:solidFill>
                          <a:effectLst/>
                          <a:latin typeface="Times New Roman" pitchFamily="18" charset="0"/>
                          <a:ea typeface="宋体" pitchFamily="2" charset="-122"/>
                        </a:rPr>
                        <a:t>ntop</a:t>
                      </a:r>
                      <a:r>
                        <a:rPr kumimoji="0" lang="en-US" altLang="zh-CN" sz="2000" b="1" i="0" u="none" strike="noStrike" cap="none" normalizeH="0" baseline="0">
                          <a:ln>
                            <a:noFill/>
                          </a:ln>
                          <a:solidFill>
                            <a:schemeClr val="tx1"/>
                          </a:solidFill>
                          <a:effectLst/>
                          <a:latin typeface="Times New Roman" pitchFamily="18" charset="0"/>
                          <a:ea typeface="宋体" pitchFamily="2" charset="-122"/>
                        </a:rPr>
                        <a:t>].</a:t>
                      </a:r>
                      <a:r>
                        <a:rPr kumimoji="0" lang="en-US" altLang="zh-CN" sz="2000" b="1" i="1" u="none" strike="noStrike" cap="none" normalizeH="0" baseline="0">
                          <a:ln>
                            <a:noFill/>
                          </a:ln>
                          <a:solidFill>
                            <a:schemeClr val="tx1"/>
                          </a:solidFill>
                          <a:effectLst/>
                          <a:latin typeface="Times New Roman" pitchFamily="18" charset="0"/>
                          <a:ea typeface="宋体" pitchFamily="2" charset="-122"/>
                        </a:rPr>
                        <a:t>val</a:t>
                      </a:r>
                      <a:r>
                        <a:rPr kumimoji="0" lang="en-US" altLang="zh-CN" sz="2400" b="1" i="0" u="none" strike="noStrike" cap="none" normalizeH="0" baseline="-25000">
                          <a:ln>
                            <a:noFill/>
                          </a:ln>
                          <a:solidFill>
                            <a:schemeClr val="tx1"/>
                          </a:solidFill>
                          <a:effectLst/>
                          <a:latin typeface="Times New Roman" pitchFamily="18" charset="0"/>
                          <a:ea typeface="宋体" pitchFamily="2" charset="-122"/>
                        </a:rPr>
                        <a:t>3</a:t>
                      </a:r>
                      <a:r>
                        <a:rPr kumimoji="0" lang="en-US" altLang="zh-CN" sz="2000" b="1" i="0" u="none" strike="noStrike" cap="none" normalizeH="0" baseline="0">
                          <a:ln>
                            <a:noFill/>
                          </a:ln>
                          <a:solidFill>
                            <a:schemeClr val="tx1"/>
                          </a:solidFill>
                          <a:effectLst/>
                          <a:latin typeface="Times New Roman" pitchFamily="18" charset="0"/>
                          <a:ea typeface="宋体" pitchFamily="2" charset="-122"/>
                        </a:rPr>
                        <a:t> := </a:t>
                      </a:r>
                      <a:r>
                        <a:rPr kumimoji="0" lang="en-US" altLang="zh-CN" sz="2000" b="1" i="1" u="none" strike="noStrike" cap="none" normalizeH="0" baseline="0">
                          <a:ln>
                            <a:noFill/>
                          </a:ln>
                          <a:solidFill>
                            <a:schemeClr val="tx1"/>
                          </a:solidFill>
                          <a:effectLst/>
                          <a:latin typeface="Times New Roman" pitchFamily="18" charset="0"/>
                          <a:ea typeface="宋体" pitchFamily="2" charset="-122"/>
                        </a:rPr>
                        <a:t>max</a:t>
                      </a:r>
                      <a:r>
                        <a:rPr kumimoji="0" lang="en-US" altLang="zh-CN" sz="2000" b="1" i="0" u="none" strike="noStrike" cap="none" normalizeH="0" baseline="0">
                          <a:ln>
                            <a:noFill/>
                          </a:ln>
                          <a:solidFill>
                            <a:schemeClr val="tx1"/>
                          </a:solidFill>
                          <a:effectLst/>
                          <a:latin typeface="Times New Roman" pitchFamily="18" charset="0"/>
                          <a:ea typeface="宋体" pitchFamily="2" charset="-122"/>
                        </a:rPr>
                        <a:t>(</a:t>
                      </a:r>
                      <a:r>
                        <a:rPr kumimoji="0" lang="en-US" altLang="zh-CN" sz="2000" b="1" i="1" u="none" strike="noStrike" cap="none" normalizeH="0" baseline="0">
                          <a:ln>
                            <a:noFill/>
                          </a:ln>
                          <a:solidFill>
                            <a:schemeClr val="tx1"/>
                          </a:solidFill>
                          <a:effectLst/>
                          <a:latin typeface="Times New Roman" pitchFamily="18" charset="0"/>
                          <a:ea typeface="宋体" pitchFamily="2" charset="-122"/>
                        </a:rPr>
                        <a:t>stack</a:t>
                      </a:r>
                      <a:r>
                        <a:rPr kumimoji="0" lang="en-US" altLang="zh-CN" sz="2000" b="1" i="0" u="none" strike="noStrike" cap="none" normalizeH="0" baseline="0">
                          <a:ln>
                            <a:noFill/>
                          </a:ln>
                          <a:solidFill>
                            <a:schemeClr val="tx1"/>
                          </a:solidFill>
                          <a:effectLst/>
                          <a:latin typeface="Times New Roman" pitchFamily="18" charset="0"/>
                          <a:ea typeface="宋体" pitchFamily="2" charset="-122"/>
                        </a:rPr>
                        <a:t>[</a:t>
                      </a:r>
                      <a:r>
                        <a:rPr kumimoji="0" lang="en-US" altLang="zh-CN" sz="2000" b="1" i="1" u="none" strike="noStrike" cap="none" normalizeH="0" baseline="0">
                          <a:ln>
                            <a:noFill/>
                          </a:ln>
                          <a:solidFill>
                            <a:schemeClr val="tx1"/>
                          </a:solidFill>
                          <a:effectLst/>
                          <a:latin typeface="Times New Roman" pitchFamily="18" charset="0"/>
                          <a:ea typeface="宋体" pitchFamily="2" charset="-122"/>
                        </a:rPr>
                        <a:t>top</a:t>
                      </a:r>
                      <a:r>
                        <a:rPr kumimoji="0" lang="en-US" altLang="zh-CN" sz="2000" b="1" i="0" u="none" strike="noStrike" cap="none" normalizeH="0" baseline="0">
                          <a:ln>
                            <a:noFill/>
                          </a:ln>
                          <a:solidFill>
                            <a:schemeClr val="tx1"/>
                          </a:solidFill>
                          <a:effectLst/>
                          <a:latin typeface="Times New Roman" pitchFamily="18" charset="0"/>
                          <a:ea typeface="宋体" pitchFamily="2" charset="-122"/>
                        </a:rPr>
                        <a:t>-2].</a:t>
                      </a:r>
                      <a:r>
                        <a:rPr kumimoji="0" lang="en-US" altLang="zh-CN" sz="2000" b="1" i="1" u="none" strike="noStrike" cap="none" normalizeH="0" baseline="0">
                          <a:ln>
                            <a:noFill/>
                          </a:ln>
                          <a:solidFill>
                            <a:schemeClr val="tx1"/>
                          </a:solidFill>
                          <a:effectLst/>
                          <a:latin typeface="Times New Roman" pitchFamily="18" charset="0"/>
                          <a:ea typeface="宋体" pitchFamily="2" charset="-122"/>
                        </a:rPr>
                        <a:t>val</a:t>
                      </a:r>
                      <a:r>
                        <a:rPr kumimoji="0" lang="en-US" altLang="zh-CN" sz="2400" b="1" i="0" u="none" strike="noStrike" cap="none" normalizeH="0" baseline="-25000">
                          <a:ln>
                            <a:noFill/>
                          </a:ln>
                          <a:solidFill>
                            <a:schemeClr val="tx1"/>
                          </a:solidFill>
                          <a:effectLst/>
                          <a:latin typeface="Times New Roman" pitchFamily="18" charset="0"/>
                          <a:ea typeface="宋体" pitchFamily="2" charset="-122"/>
                        </a:rPr>
                        <a:t>3</a:t>
                      </a:r>
                      <a:r>
                        <a:rPr kumimoji="0" lang="en-US" altLang="zh-CN" sz="2000" b="1" i="0" u="none" strike="noStrike" cap="none" normalizeH="0" baseline="0">
                          <a:ln>
                            <a:noFill/>
                          </a:ln>
                          <a:solidFill>
                            <a:schemeClr val="tx1"/>
                          </a:solidFill>
                          <a:effectLst/>
                          <a:latin typeface="Times New Roman" pitchFamily="18" charset="0"/>
                          <a:ea typeface="宋体" pitchFamily="2" charset="-122"/>
                        </a:rPr>
                        <a:t>,</a:t>
                      </a:r>
                      <a:r>
                        <a:rPr kumimoji="0" lang="en-US" altLang="zh-CN" sz="2000" b="1" i="1" u="none" strike="noStrike" cap="none" normalizeH="0" baseline="0">
                          <a:ln>
                            <a:noFill/>
                          </a:ln>
                          <a:solidFill>
                            <a:schemeClr val="tx1"/>
                          </a:solidFill>
                          <a:effectLst/>
                          <a:latin typeface="Times New Roman" pitchFamily="18" charset="0"/>
                          <a:ea typeface="宋体" pitchFamily="2" charset="-122"/>
                        </a:rPr>
                        <a:t> stack</a:t>
                      </a:r>
                      <a:r>
                        <a:rPr kumimoji="0" lang="en-US" altLang="zh-CN" sz="2000" b="1" i="0" u="none" strike="noStrike" cap="none" normalizeH="0" baseline="0">
                          <a:ln>
                            <a:noFill/>
                          </a:ln>
                          <a:solidFill>
                            <a:schemeClr val="tx1"/>
                          </a:solidFill>
                          <a:effectLst/>
                          <a:latin typeface="Times New Roman" pitchFamily="18" charset="0"/>
                          <a:ea typeface="宋体" pitchFamily="2" charset="-122"/>
                        </a:rPr>
                        <a:t>[</a:t>
                      </a:r>
                      <a:r>
                        <a:rPr kumimoji="0" lang="en-US" altLang="zh-CN" sz="2000" b="1" i="1" u="none" strike="noStrike" cap="none" normalizeH="0" baseline="0">
                          <a:ln>
                            <a:noFill/>
                          </a:ln>
                          <a:solidFill>
                            <a:schemeClr val="tx1"/>
                          </a:solidFill>
                          <a:effectLst/>
                          <a:latin typeface="Times New Roman" pitchFamily="18" charset="0"/>
                          <a:ea typeface="宋体" pitchFamily="2" charset="-122"/>
                        </a:rPr>
                        <a:t>top</a:t>
                      </a:r>
                      <a:r>
                        <a:rPr kumimoji="0" lang="en-US" altLang="zh-CN" sz="2000" b="1" i="0" u="none" strike="noStrike" cap="none" normalizeH="0" baseline="0">
                          <a:ln>
                            <a:noFill/>
                          </a:ln>
                          <a:solidFill>
                            <a:schemeClr val="tx1"/>
                          </a:solidFill>
                          <a:effectLst/>
                          <a:latin typeface="Times New Roman" pitchFamily="18" charset="0"/>
                          <a:ea typeface="宋体" pitchFamily="2" charset="-122"/>
                        </a:rPr>
                        <a:t>].</a:t>
                      </a:r>
                      <a:r>
                        <a:rPr kumimoji="0" lang="en-US" altLang="zh-CN" sz="2000" b="1" i="1" u="none" strike="noStrike" cap="none" normalizeH="0" baseline="0">
                          <a:ln>
                            <a:noFill/>
                          </a:ln>
                          <a:solidFill>
                            <a:schemeClr val="tx1"/>
                          </a:solidFill>
                          <a:effectLst/>
                          <a:latin typeface="Times New Roman" pitchFamily="18" charset="0"/>
                          <a:ea typeface="宋体" pitchFamily="2" charset="-122"/>
                        </a:rPr>
                        <a:t>val</a:t>
                      </a:r>
                      <a:r>
                        <a:rPr kumimoji="0" lang="en-US" altLang="zh-CN" sz="2400" b="1" i="0" u="none" strike="noStrike" cap="none" normalizeH="0" baseline="-25000">
                          <a:ln>
                            <a:noFill/>
                          </a:ln>
                          <a:solidFill>
                            <a:schemeClr val="tx1"/>
                          </a:solidFill>
                          <a:effectLst/>
                          <a:latin typeface="Times New Roman" pitchFamily="18" charset="0"/>
                          <a:ea typeface="宋体" pitchFamily="2" charset="-122"/>
                        </a:rPr>
                        <a:t>3</a:t>
                      </a:r>
                      <a:r>
                        <a:rPr kumimoji="0" lang="en-US" altLang="zh-CN" sz="2000" b="1" i="0" u="none" strike="noStrike" cap="none" normalizeH="0" baseline="0">
                          <a:ln>
                            <a:noFill/>
                          </a:ln>
                          <a:solidFill>
                            <a:schemeClr val="tx1"/>
                          </a:solidFill>
                          <a:effectLst/>
                          <a:latin typeface="Times New Roman" pitchFamily="18" charset="0"/>
                          <a:ea typeface="宋体" pitchFamily="2" charset="-122"/>
                        </a:rPr>
                        <a:t>) </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201">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楷体_GB2312" pitchFamily="49" charset="-122"/>
                        </a:rPr>
                        <a:t>M </a:t>
                      </a:r>
                      <a:r>
                        <a:rPr kumimoji="0" lang="en-US" altLang="zh-CN" sz="2400" b="1" i="0" u="none" strike="noStrike" cap="none" normalizeH="0" baseline="0">
                          <a:ln>
                            <a:noFill/>
                          </a:ln>
                          <a:solidFill>
                            <a:schemeClr val="tx1"/>
                          </a:solidFill>
                          <a:effectLst/>
                          <a:latin typeface="Times New Roman" pitchFamily="18" charset="0"/>
                          <a:ea typeface="楷体_GB2312" pitchFamily="49" charset="-122"/>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楷体_GB2312" pitchFamily="49" charset="-122"/>
                        </a:rPr>
                        <a:t> </a:t>
                      </a:r>
                      <a:r>
                        <a:rPr kumimoji="0" lang="en-US" altLang="zh-CN" sz="2400" b="1" i="1" u="none" strike="noStrike" cap="none" normalizeH="0" baseline="0">
                          <a:ln>
                            <a:noFill/>
                          </a:ln>
                          <a:solidFill>
                            <a:schemeClr val="tx1"/>
                          </a:solidFill>
                          <a:effectLst/>
                          <a:latin typeface="Times New Roman" pitchFamily="18" charset="0"/>
                          <a:ea typeface="楷体_GB2312" pitchFamily="49"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 </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宋体" pitchFamily="2" charset="-122"/>
                        </a:rPr>
                        <a:t>stack</a:t>
                      </a:r>
                      <a:r>
                        <a:rPr kumimoji="0" lang="en-US" altLang="zh-CN" sz="2400" b="1" i="0" u="none" strike="noStrike" cap="none" normalizeH="0" baseline="0">
                          <a:ln>
                            <a:noFill/>
                          </a:ln>
                          <a:solidFill>
                            <a:schemeClr val="tx1"/>
                          </a:solidFill>
                          <a:effectLst/>
                          <a:latin typeface="Times New Roman" pitchFamily="18" charset="0"/>
                          <a:ea typeface="宋体" pitchFamily="2" charset="-122"/>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rPr>
                        <a:t>ntop</a:t>
                      </a:r>
                      <a:r>
                        <a:rPr kumimoji="0" lang="en-US" altLang="zh-CN" sz="2400" b="1" i="0" u="none" strike="noStrike" cap="none" normalizeH="0" baseline="0">
                          <a:ln>
                            <a:noFill/>
                          </a:ln>
                          <a:solidFill>
                            <a:schemeClr val="tx1"/>
                          </a:solidFill>
                          <a:effectLst/>
                          <a:latin typeface="Times New Roman" pitchFamily="18" charset="0"/>
                          <a:ea typeface="宋体" pitchFamily="2" charset="-122"/>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rPr>
                        <a:t>val</a:t>
                      </a:r>
                      <a:r>
                        <a:rPr kumimoji="0" lang="en-US" altLang="zh-CN" sz="2400" b="1" i="0" u="none" strike="noStrike" cap="none" normalizeH="0" baseline="-25000">
                          <a:ln>
                            <a:noFill/>
                          </a:ln>
                          <a:solidFill>
                            <a:schemeClr val="tx1"/>
                          </a:solidFill>
                          <a:effectLst/>
                          <a:latin typeface="Times New Roman" pitchFamily="18" charset="0"/>
                          <a:ea typeface="宋体" pitchFamily="2" charset="-122"/>
                        </a:rPr>
                        <a:t>1</a:t>
                      </a:r>
                      <a:r>
                        <a:rPr kumimoji="0" lang="en-US" altLang="zh-CN" sz="2400" b="1" i="0" u="none" strike="noStrike" cap="none" normalizeH="0" baseline="0">
                          <a:ln>
                            <a:noFill/>
                          </a:ln>
                          <a:solidFill>
                            <a:schemeClr val="tx1"/>
                          </a:solidFill>
                          <a:effectLst/>
                          <a:latin typeface="Times New Roman" pitchFamily="18" charset="0"/>
                          <a:ea typeface="宋体" pitchFamily="2" charset="-122"/>
                        </a:rPr>
                        <a:t> := </a:t>
                      </a:r>
                      <a:r>
                        <a:rPr kumimoji="0" lang="en-US" altLang="zh-CN" sz="2400" b="1" i="1" u="none" strike="noStrike" cap="none" normalizeH="0" baseline="0">
                          <a:ln>
                            <a:noFill/>
                          </a:ln>
                          <a:solidFill>
                            <a:schemeClr val="tx1"/>
                          </a:solidFill>
                          <a:effectLst/>
                          <a:latin typeface="Times New Roman" pitchFamily="18" charset="0"/>
                          <a:ea typeface="宋体" pitchFamily="2" charset="-122"/>
                        </a:rPr>
                        <a:t>stack</a:t>
                      </a:r>
                      <a:r>
                        <a:rPr kumimoji="0" lang="en-US" altLang="zh-CN" sz="2400" b="1" i="0" u="none" strike="noStrike" cap="none" normalizeH="0" baseline="0">
                          <a:ln>
                            <a:noFill/>
                          </a:ln>
                          <a:solidFill>
                            <a:schemeClr val="tx1"/>
                          </a:solidFill>
                          <a:effectLst/>
                          <a:latin typeface="Times New Roman" pitchFamily="18" charset="0"/>
                          <a:ea typeface="宋体" pitchFamily="2" charset="-122"/>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rPr>
                        <a:t>top</a:t>
                      </a:r>
                      <a:r>
                        <a:rPr kumimoji="0" lang="en-US" altLang="zh-CN" sz="2400" b="1" i="0" u="none" strike="noStrike" cap="none" normalizeH="0" baseline="0">
                          <a:ln>
                            <a:noFill/>
                          </a:ln>
                          <a:solidFill>
                            <a:schemeClr val="tx1"/>
                          </a:solidFill>
                          <a:effectLst/>
                          <a:latin typeface="Times New Roman" pitchFamily="18" charset="0"/>
                          <a:ea typeface="宋体" pitchFamily="2" charset="-122"/>
                        </a:rPr>
                        <a:t>-1].</a:t>
                      </a:r>
                      <a:r>
                        <a:rPr kumimoji="0" lang="en-US" altLang="zh-CN" sz="2400" b="1" i="1" u="none" strike="noStrike" cap="none" normalizeH="0" baseline="0">
                          <a:ln>
                            <a:noFill/>
                          </a:ln>
                          <a:solidFill>
                            <a:schemeClr val="tx1"/>
                          </a:solidFill>
                          <a:effectLst/>
                          <a:latin typeface="Times New Roman" pitchFamily="18" charset="0"/>
                          <a:ea typeface="宋体" pitchFamily="2" charset="-122"/>
                        </a:rPr>
                        <a:t>val</a:t>
                      </a:r>
                      <a:r>
                        <a:rPr kumimoji="0" lang="en-US" altLang="zh-CN" sz="2400" b="1" i="0" u="none" strike="noStrike" cap="none" normalizeH="0" baseline="-25000">
                          <a:ln>
                            <a:noFill/>
                          </a:ln>
                          <a:solidFill>
                            <a:schemeClr val="tx1"/>
                          </a:solidFill>
                          <a:effectLst/>
                          <a:latin typeface="Times New Roman" pitchFamily="18" charset="0"/>
                          <a:ea typeface="宋体" pitchFamily="2" charset="-122"/>
                        </a:rPr>
                        <a:t>1</a:t>
                      </a:r>
                      <a:r>
                        <a:rPr kumimoji="0" lang="en-US" altLang="zh-CN" sz="2800" b="1" i="0" u="none" strike="noStrike" cap="none" normalizeH="0" baseline="0">
                          <a:ln>
                            <a:noFill/>
                          </a:ln>
                          <a:solidFill>
                            <a:schemeClr val="tx1"/>
                          </a:solidFill>
                          <a:effectLst/>
                          <a:latin typeface="Tahoma" pitchFamily="34" charset="0"/>
                          <a:ea typeface="宋体" pitchFamily="2" charset="-122"/>
                        </a:rPr>
                        <a:t> </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298550">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楷体_GB2312" pitchFamily="49" charset="-122"/>
                        </a:rPr>
                        <a:t>B </a:t>
                      </a:r>
                      <a:r>
                        <a:rPr kumimoji="0" lang="en-US" altLang="zh-CN" sz="2400" b="1" i="0" u="none" strike="noStrike" cap="none" normalizeH="0" baseline="0">
                          <a:ln>
                            <a:noFill/>
                          </a:ln>
                          <a:solidFill>
                            <a:schemeClr val="tx1"/>
                          </a:solidFill>
                          <a:effectLst/>
                          <a:latin typeface="Times New Roman" pitchFamily="18" charset="0"/>
                          <a:ea typeface="楷体_GB2312" pitchFamily="49" charset="-122"/>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楷体_GB2312" pitchFamily="49" charset="-122"/>
                        </a:rPr>
                        <a:t> B</a:t>
                      </a:r>
                      <a:r>
                        <a:rPr kumimoji="0" lang="en-US" altLang="zh-CN" sz="2400" b="1" i="0" u="none" strike="noStrike" cap="none" normalizeH="0" baseline="-30000">
                          <a:ln>
                            <a:noFill/>
                          </a:ln>
                          <a:solidFill>
                            <a:schemeClr val="tx1"/>
                          </a:solidFill>
                          <a:effectLst/>
                          <a:latin typeface="Times New Roman" pitchFamily="18" charset="0"/>
                          <a:ea typeface="楷体_GB2312" pitchFamily="49" charset="-122"/>
                        </a:rPr>
                        <a:t>1</a:t>
                      </a:r>
                      <a:r>
                        <a:rPr kumimoji="0" lang="en-US" altLang="zh-CN" sz="2400" b="1" i="1" u="none" strike="noStrike" cap="none" normalizeH="0" baseline="0">
                          <a:ln>
                            <a:noFill/>
                          </a:ln>
                          <a:solidFill>
                            <a:schemeClr val="tx1"/>
                          </a:solidFill>
                          <a:effectLst/>
                          <a:latin typeface="Times New Roman" pitchFamily="18" charset="0"/>
                          <a:ea typeface="楷体_GB2312" pitchFamily="49" charset="-122"/>
                        </a:rPr>
                        <a:t> </a:t>
                      </a: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sub</a:t>
                      </a:r>
                      <a:r>
                        <a:rPr kumimoji="0" lang="en-US" altLang="zh-CN" sz="2400" b="1" i="1" u="none" strike="noStrike" cap="none" normalizeH="0" baseline="0">
                          <a:ln>
                            <a:noFill/>
                          </a:ln>
                          <a:solidFill>
                            <a:schemeClr val="tx1"/>
                          </a:solidFill>
                          <a:effectLst/>
                          <a:latin typeface="Times New Roman" pitchFamily="18" charset="0"/>
                          <a:ea typeface="楷体_GB2312" pitchFamily="49" charset="-122"/>
                        </a:rPr>
                        <a:t> </a:t>
                      </a:r>
                      <a:r>
                        <a:rPr kumimoji="0" lang="en-US" altLang="zh-CN" sz="2400" b="1" i="1" u="none" strike="noStrike" cap="none" normalizeH="0" baseline="0">
                          <a:ln>
                            <a:noFill/>
                          </a:ln>
                          <a:solidFill>
                            <a:srgbClr val="FF0000"/>
                          </a:solidFill>
                          <a:effectLst/>
                          <a:latin typeface="Times New Roman" pitchFamily="18" charset="0"/>
                          <a:ea typeface="楷体_GB2312" pitchFamily="49" charset="-122"/>
                        </a:rPr>
                        <a:t>N</a:t>
                      </a:r>
                      <a:r>
                        <a:rPr kumimoji="0" lang="en-US" altLang="zh-CN" sz="2400" b="1" i="1" u="none" strike="noStrike" cap="none" normalizeH="0" baseline="0">
                          <a:ln>
                            <a:noFill/>
                          </a:ln>
                          <a:solidFill>
                            <a:schemeClr val="tx1"/>
                          </a:solidFill>
                          <a:effectLst/>
                          <a:latin typeface="Times New Roman" pitchFamily="18" charset="0"/>
                          <a:ea typeface="楷体_GB2312" pitchFamily="49" charset="-122"/>
                        </a:rPr>
                        <a:t>B</a:t>
                      </a:r>
                      <a:r>
                        <a:rPr kumimoji="0" lang="en-US" altLang="zh-CN" sz="2400" b="1" i="0" u="none" strike="noStrike" cap="none" normalizeH="0" baseline="-30000">
                          <a:ln>
                            <a:noFill/>
                          </a:ln>
                          <a:solidFill>
                            <a:schemeClr val="tx1"/>
                          </a:solidFill>
                          <a:effectLst/>
                          <a:latin typeface="Times New Roman" pitchFamily="18" charset="0"/>
                          <a:ea typeface="楷体_GB2312" pitchFamily="49" charset="-122"/>
                        </a:rPr>
                        <a:t>2</a:t>
                      </a: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 </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
                          <a:schemeClr val="folHlink"/>
                        </a:buClr>
                        <a:buSzPct val="60000"/>
                        <a:buFont typeface="Wingdings" pitchFamily="2" charset="2"/>
                        <a:buNone/>
                        <a:tabLst/>
                      </a:pPr>
                      <a:r>
                        <a:rPr kumimoji="0" lang="en-US" altLang="zh-CN" sz="2000" b="1" i="1" u="none" strike="noStrike" cap="none" normalizeH="0" baseline="0" dirty="0">
                          <a:ln>
                            <a:noFill/>
                          </a:ln>
                          <a:solidFill>
                            <a:schemeClr val="tx1"/>
                          </a:solidFill>
                          <a:effectLst/>
                          <a:latin typeface="Times New Roman" pitchFamily="18" charset="0"/>
                          <a:ea typeface="宋体" pitchFamily="2" charset="-122"/>
                        </a:rPr>
                        <a:t>stack</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a:t>
                      </a:r>
                      <a:r>
                        <a:rPr kumimoji="0" lang="en-US" altLang="zh-CN" sz="2000" b="1" i="1" u="none" strike="noStrike" cap="none" normalizeH="0" baseline="0" dirty="0" err="1">
                          <a:ln>
                            <a:noFill/>
                          </a:ln>
                          <a:solidFill>
                            <a:schemeClr val="tx1"/>
                          </a:solidFill>
                          <a:effectLst/>
                          <a:latin typeface="Times New Roman" pitchFamily="18" charset="0"/>
                          <a:ea typeface="宋体" pitchFamily="2" charset="-122"/>
                        </a:rPr>
                        <a:t>ntop</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a:t>
                      </a:r>
                      <a:r>
                        <a:rPr kumimoji="0" lang="en-US" altLang="zh-CN" sz="2000" b="1" i="1" u="none" strike="noStrike" cap="none" normalizeH="0" baseline="0" dirty="0">
                          <a:ln>
                            <a:noFill/>
                          </a:ln>
                          <a:solidFill>
                            <a:schemeClr val="tx1"/>
                          </a:solidFill>
                          <a:effectLst/>
                          <a:latin typeface="Times New Roman" pitchFamily="18" charset="0"/>
                          <a:ea typeface="宋体" pitchFamily="2" charset="-122"/>
                        </a:rPr>
                        <a:t>val</a:t>
                      </a:r>
                      <a:r>
                        <a:rPr kumimoji="0" lang="en-US" altLang="zh-CN" sz="2400" b="1" i="0" u="none" strike="noStrike" cap="none" normalizeH="0" baseline="-25000" dirty="0">
                          <a:ln>
                            <a:noFill/>
                          </a:ln>
                          <a:solidFill>
                            <a:schemeClr val="tx1"/>
                          </a:solidFill>
                          <a:effectLst/>
                          <a:latin typeface="Times New Roman" pitchFamily="18" charset="0"/>
                          <a:ea typeface="宋体" pitchFamily="2" charset="-122"/>
                        </a:rPr>
                        <a:t>2</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 </a:t>
                      </a:r>
                      <a:endParaRPr kumimoji="0" lang="en-US" altLang="zh-CN" sz="2000" b="1" i="1"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90000"/>
                        </a:lnSpc>
                        <a:spcBef>
                          <a:spcPct val="0"/>
                        </a:spcBef>
                        <a:spcAft>
                          <a:spcPct val="0"/>
                        </a:spcAft>
                        <a:buClr>
                          <a:schemeClr val="folHlink"/>
                        </a:buClr>
                        <a:buSzPct val="60000"/>
                        <a:buFont typeface="Wingdings" pitchFamily="2" charset="2"/>
                        <a:buNone/>
                        <a:tabLst/>
                      </a:pPr>
                      <a:r>
                        <a:rPr kumimoji="0" lang="en-US" altLang="zh-CN" sz="2000" b="1" i="1" u="none" strike="noStrike" cap="none" normalizeH="0" baseline="0" dirty="0">
                          <a:ln>
                            <a:noFill/>
                          </a:ln>
                          <a:solidFill>
                            <a:schemeClr val="tx1"/>
                          </a:solidFill>
                          <a:effectLst/>
                          <a:latin typeface="Times New Roman" pitchFamily="18" charset="0"/>
                          <a:ea typeface="宋体" pitchFamily="2" charset="-122"/>
                        </a:rPr>
                        <a:t>max</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a:t>
                      </a:r>
                      <a:r>
                        <a:rPr kumimoji="0" lang="en-US" altLang="zh-CN" sz="2000" b="1" i="1" u="none" strike="noStrike" cap="none" normalizeH="0" baseline="0" dirty="0">
                          <a:ln>
                            <a:noFill/>
                          </a:ln>
                          <a:solidFill>
                            <a:schemeClr val="tx1"/>
                          </a:solidFill>
                          <a:effectLst/>
                          <a:latin typeface="Times New Roman" pitchFamily="18" charset="0"/>
                          <a:ea typeface="宋体" pitchFamily="2" charset="-122"/>
                        </a:rPr>
                        <a:t>stack</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a:t>
                      </a:r>
                      <a:r>
                        <a:rPr kumimoji="0" lang="en-US" altLang="zh-CN" sz="2000" b="1" i="1" u="none" strike="noStrike" cap="none" normalizeH="0" baseline="0" dirty="0">
                          <a:ln>
                            <a:noFill/>
                          </a:ln>
                          <a:solidFill>
                            <a:schemeClr val="tx1"/>
                          </a:solidFill>
                          <a:effectLst/>
                          <a:latin typeface="Times New Roman" pitchFamily="18" charset="0"/>
                          <a:ea typeface="宋体" pitchFamily="2" charset="-122"/>
                        </a:rPr>
                        <a:t>top</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-3].</a:t>
                      </a:r>
                      <a:r>
                        <a:rPr kumimoji="0" lang="en-US" altLang="zh-CN" sz="2000" b="1" i="1" u="none" strike="noStrike" cap="none" normalizeH="0" baseline="0" dirty="0">
                          <a:ln>
                            <a:noFill/>
                          </a:ln>
                          <a:solidFill>
                            <a:schemeClr val="tx1"/>
                          </a:solidFill>
                          <a:effectLst/>
                          <a:latin typeface="Times New Roman" pitchFamily="18" charset="0"/>
                          <a:ea typeface="宋体" pitchFamily="2" charset="-122"/>
                        </a:rPr>
                        <a:t>val</a:t>
                      </a:r>
                      <a:r>
                        <a:rPr kumimoji="0" lang="en-US" altLang="zh-CN" sz="2400" b="1" i="0" u="none" strike="noStrike" cap="none" normalizeH="0" baseline="-25000" dirty="0">
                          <a:ln>
                            <a:noFill/>
                          </a:ln>
                          <a:solidFill>
                            <a:schemeClr val="tx1"/>
                          </a:solidFill>
                          <a:effectLst/>
                          <a:latin typeface="Times New Roman" pitchFamily="18" charset="0"/>
                          <a:ea typeface="宋体" pitchFamily="2" charset="-122"/>
                        </a:rPr>
                        <a:t>2</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a:t>
                      </a:r>
                      <a:r>
                        <a:rPr kumimoji="0" lang="en-US" altLang="zh-CN" sz="2000" b="1" i="1" u="none" strike="noStrike" cap="none" normalizeH="0" baseline="0" dirty="0">
                          <a:ln>
                            <a:noFill/>
                          </a:ln>
                          <a:solidFill>
                            <a:schemeClr val="tx1"/>
                          </a:solidFill>
                          <a:effectLst/>
                          <a:latin typeface="Times New Roman" pitchFamily="18" charset="0"/>
                          <a:ea typeface="宋体" pitchFamily="2" charset="-122"/>
                        </a:rPr>
                        <a:t> stack</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a:t>
                      </a:r>
                      <a:r>
                        <a:rPr kumimoji="0" lang="en-US" altLang="zh-CN" sz="2000" b="1" i="1" u="none" strike="noStrike" cap="none" normalizeH="0" baseline="0" dirty="0">
                          <a:ln>
                            <a:noFill/>
                          </a:ln>
                          <a:solidFill>
                            <a:schemeClr val="tx1"/>
                          </a:solidFill>
                          <a:effectLst/>
                          <a:latin typeface="Times New Roman" pitchFamily="18" charset="0"/>
                          <a:ea typeface="宋体" pitchFamily="2" charset="-122"/>
                        </a:rPr>
                        <a:t>top</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a:t>
                      </a:r>
                      <a:r>
                        <a:rPr kumimoji="0" lang="en-US" altLang="zh-CN" sz="2000" b="1" i="1" u="none" strike="noStrike" cap="none" normalizeH="0" baseline="0" dirty="0">
                          <a:ln>
                            <a:noFill/>
                          </a:ln>
                          <a:solidFill>
                            <a:schemeClr val="tx1"/>
                          </a:solidFill>
                          <a:effectLst/>
                          <a:latin typeface="Times New Roman" pitchFamily="18" charset="0"/>
                          <a:ea typeface="宋体" pitchFamily="2" charset="-122"/>
                        </a:rPr>
                        <a:t>val</a:t>
                      </a:r>
                      <a:r>
                        <a:rPr kumimoji="0" lang="en-US" altLang="zh-CN" sz="2400" b="1" i="0" u="none" strike="noStrike" cap="none" normalizeH="0" baseline="-25000" dirty="0">
                          <a:ln>
                            <a:noFill/>
                          </a:ln>
                          <a:solidFill>
                            <a:schemeClr val="tx1"/>
                          </a:solidFill>
                          <a:effectLst/>
                          <a:latin typeface="Times New Roman" pitchFamily="18" charset="0"/>
                          <a:ea typeface="宋体" pitchFamily="2" charset="-122"/>
                        </a:rPr>
                        <a:t>2</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-0.25×</a:t>
                      </a:r>
                      <a:r>
                        <a:rPr kumimoji="0" lang="en-US" altLang="zh-CN" sz="2000" b="1" i="1" u="none" strike="noStrike" cap="none" normalizeH="0" baseline="0" dirty="0">
                          <a:ln>
                            <a:noFill/>
                          </a:ln>
                          <a:solidFill>
                            <a:schemeClr val="tx1"/>
                          </a:solidFill>
                          <a:effectLst/>
                          <a:latin typeface="Times New Roman" pitchFamily="18" charset="0"/>
                          <a:ea typeface="宋体" pitchFamily="2" charset="-122"/>
                        </a:rPr>
                        <a:t>stack</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a:t>
                      </a:r>
                      <a:r>
                        <a:rPr kumimoji="0" lang="en-US" altLang="zh-CN" sz="2000" b="1" i="1" u="none" strike="noStrike" cap="none" normalizeH="0" baseline="0" dirty="0">
                          <a:ln>
                            <a:noFill/>
                          </a:ln>
                          <a:solidFill>
                            <a:schemeClr val="tx1"/>
                          </a:solidFill>
                          <a:effectLst/>
                          <a:latin typeface="Times New Roman" pitchFamily="18" charset="0"/>
                          <a:ea typeface="宋体" pitchFamily="2" charset="-122"/>
                        </a:rPr>
                        <a:t>top</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-4].</a:t>
                      </a:r>
                      <a:r>
                        <a:rPr kumimoji="0" lang="en-US" altLang="zh-CN" sz="2000" b="1" i="1" u="none" strike="noStrike" cap="none" normalizeH="0" baseline="0" dirty="0">
                          <a:ln>
                            <a:noFill/>
                          </a:ln>
                          <a:solidFill>
                            <a:schemeClr val="tx1"/>
                          </a:solidFill>
                          <a:effectLst/>
                          <a:latin typeface="Times New Roman" pitchFamily="18" charset="0"/>
                          <a:ea typeface="宋体" pitchFamily="2" charset="-122"/>
                        </a:rPr>
                        <a:t>val</a:t>
                      </a:r>
                      <a:r>
                        <a:rPr kumimoji="0" lang="en-US" altLang="zh-CN" sz="2400" b="1" i="0" u="none" strike="noStrike" cap="none" normalizeH="0" baseline="-25000" dirty="0">
                          <a:ln>
                            <a:noFill/>
                          </a:ln>
                          <a:solidFill>
                            <a:schemeClr val="tx1"/>
                          </a:solidFill>
                          <a:effectLst/>
                          <a:latin typeface="Times New Roman" pitchFamily="18" charset="0"/>
                          <a:ea typeface="宋体" pitchFamily="2" charset="-122"/>
                        </a:rPr>
                        <a:t>1</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a:t>
                      </a:r>
                      <a:endParaRPr kumimoji="0" lang="en-US" altLang="zh-CN" sz="2000" b="1" i="1"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90000"/>
                        </a:lnSpc>
                        <a:spcBef>
                          <a:spcPct val="0"/>
                        </a:spcBef>
                        <a:spcAft>
                          <a:spcPct val="0"/>
                        </a:spcAft>
                        <a:buClr>
                          <a:schemeClr val="folHlink"/>
                        </a:buClr>
                        <a:buSzPct val="60000"/>
                        <a:buFont typeface="Wingdings" pitchFamily="2" charset="2"/>
                        <a:buNone/>
                        <a:tabLst/>
                      </a:pPr>
                      <a:r>
                        <a:rPr kumimoji="0" lang="en-US" altLang="zh-CN" sz="2000" b="1" i="1" u="none" strike="noStrike" cap="none" normalizeH="0" baseline="0" dirty="0">
                          <a:ln>
                            <a:noFill/>
                          </a:ln>
                          <a:solidFill>
                            <a:schemeClr val="tx1"/>
                          </a:solidFill>
                          <a:effectLst/>
                          <a:latin typeface="Times New Roman" pitchFamily="18" charset="0"/>
                          <a:ea typeface="宋体" pitchFamily="2" charset="-122"/>
                        </a:rPr>
                        <a:t>stack</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a:t>
                      </a:r>
                      <a:r>
                        <a:rPr kumimoji="0" lang="en-US" altLang="zh-CN" sz="2000" b="1" i="1" u="none" strike="noStrike" cap="none" normalizeH="0" baseline="0" dirty="0" err="1">
                          <a:ln>
                            <a:noFill/>
                          </a:ln>
                          <a:solidFill>
                            <a:schemeClr val="tx1"/>
                          </a:solidFill>
                          <a:effectLst/>
                          <a:latin typeface="Times New Roman" pitchFamily="18" charset="0"/>
                          <a:ea typeface="宋体" pitchFamily="2" charset="-122"/>
                        </a:rPr>
                        <a:t>ntop</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a:t>
                      </a:r>
                      <a:r>
                        <a:rPr kumimoji="0" lang="en-US" altLang="zh-CN" sz="2000" b="1" i="1" u="none" strike="noStrike" cap="none" normalizeH="0" baseline="0" dirty="0">
                          <a:ln>
                            <a:noFill/>
                          </a:ln>
                          <a:solidFill>
                            <a:schemeClr val="tx1"/>
                          </a:solidFill>
                          <a:effectLst/>
                          <a:latin typeface="Times New Roman" pitchFamily="18" charset="0"/>
                          <a:ea typeface="宋体" pitchFamily="2" charset="-122"/>
                        </a:rPr>
                        <a:t>val</a:t>
                      </a:r>
                      <a:r>
                        <a:rPr kumimoji="0" lang="en-US" altLang="zh-CN" sz="2400" b="1" i="0" u="none" strike="noStrike" cap="none" normalizeH="0" baseline="-25000" dirty="0">
                          <a:ln>
                            <a:noFill/>
                          </a:ln>
                          <a:solidFill>
                            <a:schemeClr val="tx1"/>
                          </a:solidFill>
                          <a:effectLst/>
                          <a:latin typeface="Times New Roman" pitchFamily="18" charset="0"/>
                          <a:ea typeface="宋体" pitchFamily="2" charset="-122"/>
                        </a:rPr>
                        <a:t>3</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 := </a:t>
                      </a:r>
                    </a:p>
                    <a:p>
                      <a:pPr marL="0" marR="0" lvl="0" indent="0" algn="l" defTabSz="914400" rtl="0" eaLnBrk="1" fontAlgn="base" latinLnBrk="0" hangingPunct="1">
                        <a:lnSpc>
                          <a:spcPct val="90000"/>
                        </a:lnSpc>
                        <a:spcBef>
                          <a:spcPct val="0"/>
                        </a:spcBef>
                        <a:spcAft>
                          <a:spcPct val="0"/>
                        </a:spcAft>
                        <a:buClr>
                          <a:schemeClr val="folHlink"/>
                        </a:buClr>
                        <a:buSzPct val="60000"/>
                        <a:buFont typeface="Wingdings" pitchFamily="2" charset="2"/>
                        <a:buNone/>
                        <a:tabLst/>
                      </a:pPr>
                      <a:r>
                        <a:rPr kumimoji="0" lang="en-US" altLang="zh-CN" sz="2000" b="1" i="1" u="none" strike="noStrike" cap="none" normalizeH="0" baseline="0" dirty="0">
                          <a:ln>
                            <a:noFill/>
                          </a:ln>
                          <a:solidFill>
                            <a:schemeClr val="tx1"/>
                          </a:solidFill>
                          <a:effectLst/>
                          <a:latin typeface="Times New Roman" pitchFamily="18" charset="0"/>
                          <a:ea typeface="宋体" pitchFamily="2" charset="-122"/>
                        </a:rPr>
                        <a:t>max</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a:t>
                      </a:r>
                      <a:r>
                        <a:rPr kumimoji="0" lang="en-US" altLang="zh-CN" sz="2000" b="1" i="1" u="none" strike="noStrike" cap="none" normalizeH="0" baseline="0" dirty="0">
                          <a:ln>
                            <a:noFill/>
                          </a:ln>
                          <a:solidFill>
                            <a:schemeClr val="tx1"/>
                          </a:solidFill>
                          <a:effectLst/>
                          <a:latin typeface="Times New Roman" pitchFamily="18" charset="0"/>
                          <a:ea typeface="宋体" pitchFamily="2" charset="-122"/>
                        </a:rPr>
                        <a:t>stack</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a:t>
                      </a:r>
                      <a:r>
                        <a:rPr kumimoji="0" lang="en-US" altLang="zh-CN" sz="2000" b="1" i="1" u="none" strike="noStrike" cap="none" normalizeH="0" baseline="0" dirty="0">
                          <a:ln>
                            <a:noFill/>
                          </a:ln>
                          <a:solidFill>
                            <a:schemeClr val="tx1"/>
                          </a:solidFill>
                          <a:effectLst/>
                          <a:latin typeface="Times New Roman" pitchFamily="18" charset="0"/>
                          <a:ea typeface="宋体" pitchFamily="2" charset="-122"/>
                        </a:rPr>
                        <a:t>top</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-3].</a:t>
                      </a:r>
                      <a:r>
                        <a:rPr kumimoji="0" lang="en-US" altLang="zh-CN" sz="2000" b="1" i="1" u="none" strike="noStrike" cap="none" normalizeH="0" baseline="0" dirty="0">
                          <a:ln>
                            <a:noFill/>
                          </a:ln>
                          <a:solidFill>
                            <a:schemeClr val="tx1"/>
                          </a:solidFill>
                          <a:effectLst/>
                          <a:latin typeface="Times New Roman" pitchFamily="18" charset="0"/>
                          <a:ea typeface="宋体" pitchFamily="2" charset="-122"/>
                        </a:rPr>
                        <a:t>val</a:t>
                      </a:r>
                      <a:r>
                        <a:rPr kumimoji="0" lang="en-US" altLang="zh-CN" sz="2400" b="1" i="0" u="none" strike="noStrike" cap="none" normalizeH="0" baseline="-25000" dirty="0">
                          <a:ln>
                            <a:noFill/>
                          </a:ln>
                          <a:solidFill>
                            <a:schemeClr val="tx1"/>
                          </a:solidFill>
                          <a:effectLst/>
                          <a:latin typeface="Times New Roman" pitchFamily="18" charset="0"/>
                          <a:ea typeface="宋体" pitchFamily="2" charset="-122"/>
                        </a:rPr>
                        <a:t>3</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a:t>
                      </a:r>
                      <a:r>
                        <a:rPr kumimoji="0" lang="en-US" altLang="zh-CN" sz="2000" b="1" i="1" u="none" strike="noStrike" cap="none" normalizeH="0" baseline="0" dirty="0">
                          <a:ln>
                            <a:noFill/>
                          </a:ln>
                          <a:solidFill>
                            <a:schemeClr val="tx1"/>
                          </a:solidFill>
                          <a:effectLst/>
                          <a:latin typeface="Times New Roman" pitchFamily="18" charset="0"/>
                          <a:ea typeface="宋体" pitchFamily="2" charset="-122"/>
                        </a:rPr>
                        <a:t> stack</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a:t>
                      </a:r>
                      <a:r>
                        <a:rPr kumimoji="0" lang="en-US" altLang="zh-CN" sz="2000" b="1" i="1" u="none" strike="noStrike" cap="none" normalizeH="0" baseline="0" dirty="0">
                          <a:ln>
                            <a:noFill/>
                          </a:ln>
                          <a:solidFill>
                            <a:schemeClr val="tx1"/>
                          </a:solidFill>
                          <a:effectLst/>
                          <a:latin typeface="Times New Roman" pitchFamily="18" charset="0"/>
                          <a:ea typeface="宋体" pitchFamily="2" charset="-122"/>
                        </a:rPr>
                        <a:t>top</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a:t>
                      </a:r>
                      <a:r>
                        <a:rPr kumimoji="0" lang="en-US" altLang="zh-CN" sz="2000" b="1" i="1" u="none" strike="noStrike" cap="none" normalizeH="0" baseline="0" dirty="0">
                          <a:ln>
                            <a:noFill/>
                          </a:ln>
                          <a:solidFill>
                            <a:schemeClr val="tx1"/>
                          </a:solidFill>
                          <a:effectLst/>
                          <a:latin typeface="Times New Roman" pitchFamily="18" charset="0"/>
                          <a:ea typeface="宋体" pitchFamily="2" charset="-122"/>
                        </a:rPr>
                        <a:t>val</a:t>
                      </a:r>
                      <a:r>
                        <a:rPr kumimoji="0" lang="en-US" altLang="zh-CN" sz="2400" b="1" i="0" u="none" strike="noStrike" cap="none" normalizeH="0" baseline="-25000" dirty="0">
                          <a:ln>
                            <a:noFill/>
                          </a:ln>
                          <a:solidFill>
                            <a:schemeClr val="tx1"/>
                          </a:solidFill>
                          <a:effectLst/>
                          <a:latin typeface="Times New Roman" pitchFamily="18" charset="0"/>
                          <a:ea typeface="宋体" pitchFamily="2" charset="-122"/>
                        </a:rPr>
                        <a:t>3</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+0.25×</a:t>
                      </a:r>
                      <a:r>
                        <a:rPr kumimoji="0" lang="en-US" altLang="zh-CN" sz="2000" b="1" i="1" u="none" strike="noStrike" cap="none" normalizeH="0" baseline="0" dirty="0">
                          <a:ln>
                            <a:noFill/>
                          </a:ln>
                          <a:solidFill>
                            <a:schemeClr val="tx1"/>
                          </a:solidFill>
                          <a:effectLst/>
                          <a:latin typeface="Times New Roman" pitchFamily="18" charset="0"/>
                          <a:ea typeface="宋体" pitchFamily="2" charset="-122"/>
                        </a:rPr>
                        <a:t>stack</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a:t>
                      </a:r>
                      <a:r>
                        <a:rPr kumimoji="0" lang="en-US" altLang="zh-CN" sz="2000" b="1" i="1" u="none" strike="noStrike" cap="none" normalizeH="0" baseline="0" dirty="0">
                          <a:ln>
                            <a:noFill/>
                          </a:ln>
                          <a:solidFill>
                            <a:schemeClr val="tx1"/>
                          </a:solidFill>
                          <a:effectLst/>
                          <a:latin typeface="Times New Roman" pitchFamily="18" charset="0"/>
                          <a:ea typeface="宋体" pitchFamily="2" charset="-122"/>
                        </a:rPr>
                        <a:t>top</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-4].</a:t>
                      </a:r>
                      <a:r>
                        <a:rPr kumimoji="0" lang="en-US" altLang="zh-CN" sz="2000" b="1" i="1" u="none" strike="noStrike" cap="none" normalizeH="0" baseline="0" dirty="0">
                          <a:ln>
                            <a:noFill/>
                          </a:ln>
                          <a:solidFill>
                            <a:schemeClr val="tx1"/>
                          </a:solidFill>
                          <a:effectLst/>
                          <a:latin typeface="Times New Roman" pitchFamily="18" charset="0"/>
                          <a:ea typeface="宋体" pitchFamily="2" charset="-122"/>
                        </a:rPr>
                        <a:t>val</a:t>
                      </a:r>
                      <a:r>
                        <a:rPr kumimoji="0" lang="en-US" altLang="zh-CN" sz="2400" b="1" i="0" u="none" strike="noStrike" cap="none" normalizeH="0" baseline="-25000" dirty="0">
                          <a:ln>
                            <a:noFill/>
                          </a:ln>
                          <a:solidFill>
                            <a:schemeClr val="tx1"/>
                          </a:solidFill>
                          <a:effectLst/>
                          <a:latin typeface="Times New Roman" pitchFamily="18" charset="0"/>
                          <a:ea typeface="宋体" pitchFamily="2" charset="-122"/>
                        </a:rPr>
                        <a:t>1</a:t>
                      </a:r>
                      <a:r>
                        <a:rPr kumimoji="0" lang="en-US" altLang="zh-CN" sz="2000" b="1" i="0" u="none" strike="noStrike" cap="none" normalizeH="0" baseline="0" dirty="0">
                          <a:ln>
                            <a:noFill/>
                          </a:ln>
                          <a:solidFill>
                            <a:schemeClr val="tx1"/>
                          </a:solidFill>
                          <a:effectLst/>
                          <a:latin typeface="Tahoma" pitchFamily="34" charset="0"/>
                          <a:ea typeface="宋体" pitchFamily="2" charset="-122"/>
                        </a:rPr>
                        <a:t>)</a:t>
                      </a:r>
                      <a:r>
                        <a:rPr kumimoji="0" lang="en-US" altLang="zh-CN" sz="2800" b="1" i="0" u="none" strike="noStrike" cap="none" normalizeH="0" baseline="0" dirty="0">
                          <a:ln>
                            <a:noFill/>
                          </a:ln>
                          <a:solidFill>
                            <a:schemeClr val="tx1"/>
                          </a:solidFill>
                          <a:effectLst/>
                          <a:latin typeface="Tahoma" pitchFamily="34" charset="0"/>
                          <a:ea typeface="宋体" pitchFamily="2" charset="-122"/>
                        </a:rPr>
                        <a:t> </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8201">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楷体_GB2312" pitchFamily="49" charset="-122"/>
                        </a:rPr>
                        <a:t>N </a:t>
                      </a:r>
                      <a:r>
                        <a:rPr kumimoji="0" lang="en-US" altLang="zh-CN" sz="2400" b="1" i="0" u="none" strike="noStrike" cap="none" normalizeH="0" baseline="0">
                          <a:ln>
                            <a:noFill/>
                          </a:ln>
                          <a:solidFill>
                            <a:schemeClr val="tx1"/>
                          </a:solidFill>
                          <a:effectLst/>
                          <a:latin typeface="Times New Roman" pitchFamily="18" charset="0"/>
                          <a:ea typeface="楷体_GB2312" pitchFamily="49" charset="-122"/>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楷体_GB2312" pitchFamily="49" charset="-122"/>
                        </a:rPr>
                        <a:t> </a:t>
                      </a:r>
                      <a:r>
                        <a:rPr kumimoji="0" lang="en-US" altLang="zh-CN" sz="2400" b="1" i="1" u="none" strike="noStrike" cap="none" normalizeH="0" baseline="0">
                          <a:ln>
                            <a:noFill/>
                          </a:ln>
                          <a:solidFill>
                            <a:schemeClr val="tx1"/>
                          </a:solidFill>
                          <a:effectLst/>
                          <a:latin typeface="Times New Roman" pitchFamily="18" charset="0"/>
                          <a:ea typeface="楷体_GB2312" pitchFamily="49"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 </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宋体" pitchFamily="2" charset="-122"/>
                        </a:rPr>
                        <a:t>stack</a:t>
                      </a:r>
                      <a:r>
                        <a:rPr kumimoji="0" lang="en-US" altLang="zh-CN" sz="2400" b="1" i="0" u="none" strike="noStrike" cap="none" normalizeH="0" baseline="0">
                          <a:ln>
                            <a:noFill/>
                          </a:ln>
                          <a:solidFill>
                            <a:schemeClr val="tx1"/>
                          </a:solidFill>
                          <a:effectLst/>
                          <a:latin typeface="Times New Roman" pitchFamily="18" charset="0"/>
                          <a:ea typeface="宋体" pitchFamily="2" charset="-122"/>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rPr>
                        <a:t>ntop</a:t>
                      </a:r>
                      <a:r>
                        <a:rPr kumimoji="0" lang="en-US" altLang="zh-CN" sz="2400" b="1" i="0" u="none" strike="noStrike" cap="none" normalizeH="0" baseline="0">
                          <a:ln>
                            <a:noFill/>
                          </a:ln>
                          <a:solidFill>
                            <a:schemeClr val="tx1"/>
                          </a:solidFill>
                          <a:effectLst/>
                          <a:latin typeface="Times New Roman" pitchFamily="18" charset="0"/>
                          <a:ea typeface="宋体" pitchFamily="2" charset="-122"/>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rPr>
                        <a:t>val</a:t>
                      </a:r>
                      <a:r>
                        <a:rPr kumimoji="0" lang="en-US" altLang="zh-CN" sz="2400" b="1" i="0" u="none" strike="noStrike" cap="none" normalizeH="0" baseline="-25000">
                          <a:ln>
                            <a:noFill/>
                          </a:ln>
                          <a:solidFill>
                            <a:schemeClr val="tx1"/>
                          </a:solidFill>
                          <a:effectLst/>
                          <a:latin typeface="Times New Roman" pitchFamily="18" charset="0"/>
                          <a:ea typeface="宋体" pitchFamily="2" charset="-122"/>
                        </a:rPr>
                        <a:t>1</a:t>
                      </a:r>
                      <a:r>
                        <a:rPr kumimoji="0" lang="en-US" altLang="zh-CN" sz="2400" b="1" i="0" u="none" strike="noStrike" cap="none" normalizeH="0" baseline="0">
                          <a:ln>
                            <a:noFill/>
                          </a:ln>
                          <a:solidFill>
                            <a:schemeClr val="tx1"/>
                          </a:solidFill>
                          <a:effectLst/>
                          <a:latin typeface="Times New Roman" pitchFamily="18" charset="0"/>
                          <a:ea typeface="宋体" pitchFamily="2" charset="-122"/>
                        </a:rPr>
                        <a:t> := 0.7×</a:t>
                      </a:r>
                      <a:r>
                        <a:rPr kumimoji="0" lang="en-US" altLang="zh-CN" sz="2400" b="1" i="1" u="none" strike="noStrike" cap="none" normalizeH="0" baseline="0">
                          <a:ln>
                            <a:noFill/>
                          </a:ln>
                          <a:solidFill>
                            <a:schemeClr val="tx1"/>
                          </a:solidFill>
                          <a:effectLst/>
                          <a:latin typeface="Times New Roman" pitchFamily="18" charset="0"/>
                          <a:ea typeface="宋体" pitchFamily="2" charset="-122"/>
                        </a:rPr>
                        <a:t>stack</a:t>
                      </a:r>
                      <a:r>
                        <a:rPr kumimoji="0" lang="en-US" altLang="zh-CN" sz="2400" b="1" i="0" u="none" strike="noStrike" cap="none" normalizeH="0" baseline="0">
                          <a:ln>
                            <a:noFill/>
                          </a:ln>
                          <a:solidFill>
                            <a:schemeClr val="tx1"/>
                          </a:solidFill>
                          <a:effectLst/>
                          <a:latin typeface="Times New Roman" pitchFamily="18" charset="0"/>
                          <a:ea typeface="宋体" pitchFamily="2" charset="-122"/>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rPr>
                        <a:t>top</a:t>
                      </a:r>
                      <a:r>
                        <a:rPr kumimoji="0" lang="en-US" altLang="zh-CN" sz="2400" b="1" i="0" u="none" strike="noStrike" cap="none" normalizeH="0" baseline="0">
                          <a:ln>
                            <a:noFill/>
                          </a:ln>
                          <a:solidFill>
                            <a:schemeClr val="tx1"/>
                          </a:solidFill>
                          <a:effectLst/>
                          <a:latin typeface="Times New Roman" pitchFamily="18" charset="0"/>
                          <a:ea typeface="宋体" pitchFamily="2" charset="-122"/>
                        </a:rPr>
                        <a:t>-2].</a:t>
                      </a:r>
                      <a:r>
                        <a:rPr kumimoji="0" lang="en-US" altLang="zh-CN" sz="2400" b="1" i="1" u="none" strike="noStrike" cap="none" normalizeH="0" baseline="0">
                          <a:ln>
                            <a:noFill/>
                          </a:ln>
                          <a:solidFill>
                            <a:schemeClr val="tx1"/>
                          </a:solidFill>
                          <a:effectLst/>
                          <a:latin typeface="Times New Roman" pitchFamily="18" charset="0"/>
                          <a:ea typeface="宋体" pitchFamily="2" charset="-122"/>
                        </a:rPr>
                        <a:t>val</a:t>
                      </a:r>
                      <a:r>
                        <a:rPr kumimoji="0" lang="en-US" altLang="zh-CN" sz="2400" b="1" i="0" u="none" strike="noStrike" cap="none" normalizeH="0" baseline="-25000">
                          <a:ln>
                            <a:noFill/>
                          </a:ln>
                          <a:solidFill>
                            <a:schemeClr val="tx1"/>
                          </a:solidFill>
                          <a:effectLst/>
                          <a:latin typeface="Times New Roman" pitchFamily="18" charset="0"/>
                          <a:ea typeface="宋体" pitchFamily="2" charset="-122"/>
                        </a:rPr>
                        <a:t>1</a:t>
                      </a:r>
                      <a:r>
                        <a:rPr kumimoji="0" lang="en-US" altLang="zh-CN" sz="2800" b="1" i="0" u="none" strike="noStrike" cap="none" normalizeH="0" baseline="0">
                          <a:ln>
                            <a:noFill/>
                          </a:ln>
                          <a:solidFill>
                            <a:schemeClr val="tx1"/>
                          </a:solidFill>
                          <a:effectLst/>
                          <a:latin typeface="Tahoma" pitchFamily="34" charset="0"/>
                          <a:ea typeface="宋体" pitchFamily="2" charset="-122"/>
                        </a:rPr>
                        <a:t> </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762060">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楷体_GB2312" pitchFamily="49" charset="-122"/>
                        </a:rPr>
                        <a:t>B </a:t>
                      </a:r>
                      <a:r>
                        <a:rPr kumimoji="0" lang="en-US" altLang="zh-CN" sz="2400" b="1" i="0" u="none" strike="noStrike" cap="none" normalizeH="0" baseline="0">
                          <a:ln>
                            <a:noFill/>
                          </a:ln>
                          <a:solidFill>
                            <a:schemeClr val="tx1"/>
                          </a:solidFill>
                          <a:effectLst/>
                          <a:latin typeface="Times New Roman" pitchFamily="18" charset="0"/>
                          <a:ea typeface="楷体_GB2312" pitchFamily="49"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 text </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1" u="none" strike="noStrike" cap="none" normalizeH="0" baseline="0">
                          <a:ln>
                            <a:noFill/>
                          </a:ln>
                          <a:solidFill>
                            <a:schemeClr val="tx1"/>
                          </a:solidFill>
                          <a:effectLst/>
                          <a:latin typeface="Times New Roman" pitchFamily="18" charset="0"/>
                          <a:ea typeface="宋体" pitchFamily="2" charset="-122"/>
                        </a:rPr>
                        <a:t>stack</a:t>
                      </a:r>
                      <a:r>
                        <a:rPr kumimoji="0" lang="en-US" altLang="zh-CN" sz="2000" b="1" i="0" u="none" strike="noStrike" cap="none" normalizeH="0" baseline="0">
                          <a:ln>
                            <a:noFill/>
                          </a:ln>
                          <a:solidFill>
                            <a:schemeClr val="tx1"/>
                          </a:solidFill>
                          <a:effectLst/>
                          <a:latin typeface="Times New Roman" pitchFamily="18" charset="0"/>
                          <a:ea typeface="宋体" pitchFamily="2" charset="-122"/>
                        </a:rPr>
                        <a:t>[</a:t>
                      </a:r>
                      <a:r>
                        <a:rPr kumimoji="0" lang="en-US" altLang="zh-CN" sz="2000" b="1" i="1" u="none" strike="noStrike" cap="none" normalizeH="0" baseline="0">
                          <a:ln>
                            <a:noFill/>
                          </a:ln>
                          <a:solidFill>
                            <a:schemeClr val="tx1"/>
                          </a:solidFill>
                          <a:effectLst/>
                          <a:latin typeface="Times New Roman" pitchFamily="18" charset="0"/>
                          <a:ea typeface="宋体" pitchFamily="2" charset="-122"/>
                        </a:rPr>
                        <a:t>ntop</a:t>
                      </a:r>
                      <a:r>
                        <a:rPr kumimoji="0" lang="en-US" altLang="zh-CN" sz="2000" b="1" i="0" u="none" strike="noStrike" cap="none" normalizeH="0" baseline="0">
                          <a:ln>
                            <a:noFill/>
                          </a:ln>
                          <a:solidFill>
                            <a:schemeClr val="tx1"/>
                          </a:solidFill>
                          <a:effectLst/>
                          <a:latin typeface="Times New Roman" pitchFamily="18" charset="0"/>
                          <a:ea typeface="宋体" pitchFamily="2" charset="-122"/>
                        </a:rPr>
                        <a:t>].</a:t>
                      </a:r>
                      <a:r>
                        <a:rPr kumimoji="0" lang="en-US" altLang="zh-CN" sz="2000" b="1" i="1" u="none" strike="noStrike" cap="none" normalizeH="0" baseline="0">
                          <a:ln>
                            <a:noFill/>
                          </a:ln>
                          <a:solidFill>
                            <a:schemeClr val="tx1"/>
                          </a:solidFill>
                          <a:effectLst/>
                          <a:latin typeface="Times New Roman" pitchFamily="18" charset="0"/>
                          <a:ea typeface="宋体" pitchFamily="2" charset="-122"/>
                        </a:rPr>
                        <a:t>val</a:t>
                      </a:r>
                      <a:r>
                        <a:rPr kumimoji="0" lang="en-US" altLang="zh-CN" sz="2400" b="1" i="0" u="none" strike="noStrike" cap="none" normalizeH="0" baseline="-25000">
                          <a:ln>
                            <a:noFill/>
                          </a:ln>
                          <a:solidFill>
                            <a:schemeClr val="tx1"/>
                          </a:solidFill>
                          <a:effectLst/>
                          <a:latin typeface="Times New Roman" pitchFamily="18" charset="0"/>
                          <a:ea typeface="宋体" pitchFamily="2" charset="-122"/>
                        </a:rPr>
                        <a:t>2</a:t>
                      </a:r>
                      <a:r>
                        <a:rPr kumimoji="0" lang="en-US" altLang="zh-CN" sz="2000" b="1" i="0" u="none" strike="noStrike" cap="none" normalizeH="0" baseline="0">
                          <a:ln>
                            <a:noFill/>
                          </a:ln>
                          <a:solidFill>
                            <a:schemeClr val="tx1"/>
                          </a:solidFill>
                          <a:effectLst/>
                          <a:latin typeface="Times New Roman" pitchFamily="18" charset="0"/>
                          <a:ea typeface="宋体" pitchFamily="2" charset="-122"/>
                        </a:rPr>
                        <a:t> := </a:t>
                      </a:r>
                      <a:r>
                        <a:rPr kumimoji="0" lang="en-US" altLang="zh-CN" sz="2000" b="1" i="1" u="none" strike="noStrike" cap="none" normalizeH="0" baseline="0">
                          <a:ln>
                            <a:noFill/>
                          </a:ln>
                          <a:solidFill>
                            <a:schemeClr val="tx1"/>
                          </a:solidFill>
                          <a:effectLst/>
                          <a:latin typeface="Times New Roman" pitchFamily="18" charset="0"/>
                          <a:ea typeface="宋体" pitchFamily="2" charset="-122"/>
                        </a:rPr>
                        <a:t>getheight</a:t>
                      </a:r>
                      <a:r>
                        <a:rPr kumimoji="0" lang="en-US" altLang="zh-CN" sz="2000" b="1" i="0" u="none" strike="noStrike" cap="none" normalizeH="0" baseline="0">
                          <a:ln>
                            <a:noFill/>
                          </a:ln>
                          <a:solidFill>
                            <a:schemeClr val="tx1"/>
                          </a:solidFill>
                          <a:effectLst/>
                          <a:latin typeface="Times New Roman" pitchFamily="18" charset="0"/>
                          <a:ea typeface="宋体" pitchFamily="2" charset="-122"/>
                        </a:rPr>
                        <a:t>(</a:t>
                      </a:r>
                      <a:r>
                        <a:rPr kumimoji="0" lang="en-US" altLang="zh-CN" sz="2000" b="1" i="1" u="none" strike="noStrike" cap="none" normalizeH="0" baseline="0">
                          <a:ln>
                            <a:noFill/>
                          </a:ln>
                          <a:solidFill>
                            <a:schemeClr val="tx1"/>
                          </a:solidFill>
                          <a:effectLst/>
                          <a:latin typeface="Times New Roman" pitchFamily="18" charset="0"/>
                          <a:ea typeface="宋体" pitchFamily="2" charset="-122"/>
                        </a:rPr>
                        <a:t>stack</a:t>
                      </a:r>
                      <a:r>
                        <a:rPr kumimoji="0" lang="en-US" altLang="zh-CN" sz="2000" b="1" i="0" u="none" strike="noStrike" cap="none" normalizeH="0" baseline="0">
                          <a:ln>
                            <a:noFill/>
                          </a:ln>
                          <a:solidFill>
                            <a:schemeClr val="tx1"/>
                          </a:solidFill>
                          <a:effectLst/>
                          <a:latin typeface="Times New Roman" pitchFamily="18" charset="0"/>
                          <a:ea typeface="宋体" pitchFamily="2" charset="-122"/>
                        </a:rPr>
                        <a:t>[</a:t>
                      </a:r>
                      <a:r>
                        <a:rPr kumimoji="0" lang="en-US" altLang="zh-CN" sz="2000" b="1" i="1" u="none" strike="noStrike" cap="none" normalizeH="0" baseline="0">
                          <a:ln>
                            <a:noFill/>
                          </a:ln>
                          <a:solidFill>
                            <a:schemeClr val="tx1"/>
                          </a:solidFill>
                          <a:effectLst/>
                          <a:latin typeface="Times New Roman" pitchFamily="18" charset="0"/>
                          <a:ea typeface="宋体" pitchFamily="2" charset="-122"/>
                        </a:rPr>
                        <a:t>top</a:t>
                      </a:r>
                      <a:r>
                        <a:rPr kumimoji="0" lang="en-US" altLang="zh-CN" sz="2000" b="1" i="0" u="none" strike="noStrike" cap="none" normalizeH="0" baseline="0">
                          <a:ln>
                            <a:noFill/>
                          </a:ln>
                          <a:solidFill>
                            <a:schemeClr val="tx1"/>
                          </a:solidFill>
                          <a:effectLst/>
                          <a:latin typeface="Times New Roman" pitchFamily="18" charset="0"/>
                          <a:ea typeface="宋体" pitchFamily="2" charset="-122"/>
                        </a:rPr>
                        <a:t>-1].</a:t>
                      </a:r>
                      <a:r>
                        <a:rPr kumimoji="0" lang="en-US" altLang="zh-CN" sz="2000" b="1" i="1" u="none" strike="noStrike" cap="none" normalizeH="0" baseline="0">
                          <a:ln>
                            <a:noFill/>
                          </a:ln>
                          <a:solidFill>
                            <a:schemeClr val="tx1"/>
                          </a:solidFill>
                          <a:effectLst/>
                          <a:latin typeface="Times New Roman" pitchFamily="18" charset="0"/>
                          <a:ea typeface="宋体" pitchFamily="2" charset="-122"/>
                        </a:rPr>
                        <a:t>val</a:t>
                      </a:r>
                      <a:r>
                        <a:rPr kumimoji="0" lang="en-US" altLang="zh-CN" sz="2400" b="1" i="0" u="none" strike="noStrike" cap="none" normalizeH="0" baseline="-25000">
                          <a:ln>
                            <a:noFill/>
                          </a:ln>
                          <a:solidFill>
                            <a:schemeClr val="tx1"/>
                          </a:solidFill>
                          <a:effectLst/>
                          <a:latin typeface="Times New Roman" pitchFamily="18" charset="0"/>
                          <a:ea typeface="宋体" pitchFamily="2" charset="-122"/>
                        </a:rPr>
                        <a:t>1</a:t>
                      </a:r>
                      <a:r>
                        <a:rPr kumimoji="0" lang="en-US" altLang="zh-CN" sz="2000" b="1" i="0" u="none" strike="noStrike" cap="none" normalizeH="0" baseline="0">
                          <a:ln>
                            <a:noFill/>
                          </a:ln>
                          <a:solidFill>
                            <a:schemeClr val="tx1"/>
                          </a:solidFill>
                          <a:effectLst/>
                          <a:latin typeface="Times New Roman" pitchFamily="18" charset="0"/>
                          <a:ea typeface="宋体" pitchFamily="2" charset="-122"/>
                        </a:rPr>
                        <a:t>,text.</a:t>
                      </a:r>
                      <a:r>
                        <a:rPr kumimoji="0" lang="en-US" altLang="zh-CN" sz="2000" b="1" i="1" u="none" strike="noStrike" cap="none" normalizeH="0" baseline="0">
                          <a:ln>
                            <a:noFill/>
                          </a:ln>
                          <a:solidFill>
                            <a:schemeClr val="tx1"/>
                          </a:solidFill>
                          <a:effectLst/>
                          <a:latin typeface="Times New Roman" pitchFamily="18" charset="0"/>
                          <a:ea typeface="宋体" pitchFamily="2" charset="-122"/>
                        </a:rPr>
                        <a:t>lexval</a:t>
                      </a:r>
                      <a:r>
                        <a:rPr kumimoji="0" lang="en-US" altLang="zh-CN" sz="2000" b="1" i="0" u="none" strike="noStrike" cap="none" normalizeH="0" baseline="0">
                          <a:ln>
                            <a:noFill/>
                          </a:ln>
                          <a:solidFill>
                            <a:schemeClr val="tx1"/>
                          </a:solidFill>
                          <a:effectLst/>
                          <a:latin typeface="Times New Roman" pitchFamily="18" charset="0"/>
                          <a:ea typeface="宋体" pitchFamily="2" charset="-122"/>
                        </a:rPr>
                        <a:t>)</a:t>
                      </a:r>
                      <a:endParaRPr kumimoji="0" lang="en-US" altLang="zh-CN" sz="2000" b="1" i="1"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1" u="none" strike="noStrike" cap="none" normalizeH="0" baseline="0">
                          <a:ln>
                            <a:noFill/>
                          </a:ln>
                          <a:solidFill>
                            <a:schemeClr val="tx1"/>
                          </a:solidFill>
                          <a:effectLst/>
                          <a:latin typeface="Times New Roman" pitchFamily="18" charset="0"/>
                          <a:ea typeface="宋体" pitchFamily="2" charset="-122"/>
                        </a:rPr>
                        <a:t>stack</a:t>
                      </a:r>
                      <a:r>
                        <a:rPr kumimoji="0" lang="en-US" altLang="zh-CN" sz="2000" b="1" i="0" u="none" strike="noStrike" cap="none" normalizeH="0" baseline="0">
                          <a:ln>
                            <a:noFill/>
                          </a:ln>
                          <a:solidFill>
                            <a:schemeClr val="tx1"/>
                          </a:solidFill>
                          <a:effectLst/>
                          <a:latin typeface="Times New Roman" pitchFamily="18" charset="0"/>
                          <a:ea typeface="宋体" pitchFamily="2" charset="-122"/>
                        </a:rPr>
                        <a:t>[</a:t>
                      </a:r>
                      <a:r>
                        <a:rPr kumimoji="0" lang="en-US" altLang="zh-CN" sz="2000" b="1" i="1" u="none" strike="noStrike" cap="none" normalizeH="0" baseline="0">
                          <a:ln>
                            <a:noFill/>
                          </a:ln>
                          <a:solidFill>
                            <a:schemeClr val="tx1"/>
                          </a:solidFill>
                          <a:effectLst/>
                          <a:latin typeface="Times New Roman" pitchFamily="18" charset="0"/>
                          <a:ea typeface="宋体" pitchFamily="2" charset="-122"/>
                        </a:rPr>
                        <a:t>ntop</a:t>
                      </a:r>
                      <a:r>
                        <a:rPr kumimoji="0" lang="en-US" altLang="zh-CN" sz="2000" b="1" i="0" u="none" strike="noStrike" cap="none" normalizeH="0" baseline="0">
                          <a:ln>
                            <a:noFill/>
                          </a:ln>
                          <a:solidFill>
                            <a:schemeClr val="tx1"/>
                          </a:solidFill>
                          <a:effectLst/>
                          <a:latin typeface="Times New Roman" pitchFamily="18" charset="0"/>
                          <a:ea typeface="宋体" pitchFamily="2" charset="-122"/>
                        </a:rPr>
                        <a:t>].</a:t>
                      </a:r>
                      <a:r>
                        <a:rPr kumimoji="0" lang="en-US" altLang="zh-CN" sz="2000" b="1" i="1" u="none" strike="noStrike" cap="none" normalizeH="0" baseline="0">
                          <a:ln>
                            <a:noFill/>
                          </a:ln>
                          <a:solidFill>
                            <a:schemeClr val="tx1"/>
                          </a:solidFill>
                          <a:effectLst/>
                          <a:latin typeface="Times New Roman" pitchFamily="18" charset="0"/>
                          <a:ea typeface="宋体" pitchFamily="2" charset="-122"/>
                        </a:rPr>
                        <a:t>val</a:t>
                      </a:r>
                      <a:r>
                        <a:rPr kumimoji="0" lang="en-US" altLang="zh-CN" sz="2400" b="1" i="0" u="none" strike="noStrike" cap="none" normalizeH="0" baseline="-25000">
                          <a:ln>
                            <a:noFill/>
                          </a:ln>
                          <a:solidFill>
                            <a:schemeClr val="tx1"/>
                          </a:solidFill>
                          <a:effectLst/>
                          <a:latin typeface="Times New Roman" pitchFamily="18" charset="0"/>
                          <a:ea typeface="宋体" pitchFamily="2" charset="-122"/>
                        </a:rPr>
                        <a:t>3</a:t>
                      </a:r>
                      <a:r>
                        <a:rPr kumimoji="0" lang="en-US" altLang="zh-CN" sz="2000" b="1" i="0" u="none" strike="noStrike" cap="none" normalizeH="0" baseline="0">
                          <a:ln>
                            <a:noFill/>
                          </a:ln>
                          <a:solidFill>
                            <a:schemeClr val="tx1"/>
                          </a:solidFill>
                          <a:effectLst/>
                          <a:latin typeface="Times New Roman" pitchFamily="18" charset="0"/>
                          <a:ea typeface="宋体" pitchFamily="2" charset="-122"/>
                        </a:rPr>
                        <a:t> :=</a:t>
                      </a:r>
                      <a:r>
                        <a:rPr kumimoji="0" lang="en-US" altLang="zh-CN" sz="2000" b="1" i="1" u="none" strike="noStrike" cap="none" normalizeH="0" baseline="0">
                          <a:ln>
                            <a:noFill/>
                          </a:ln>
                          <a:solidFill>
                            <a:schemeClr val="tx1"/>
                          </a:solidFill>
                          <a:effectLst/>
                          <a:latin typeface="Times New Roman" pitchFamily="18" charset="0"/>
                          <a:ea typeface="宋体" pitchFamily="2" charset="-122"/>
                        </a:rPr>
                        <a:t> getdepth</a:t>
                      </a:r>
                      <a:r>
                        <a:rPr kumimoji="0" lang="en-US" altLang="zh-CN" sz="2000" b="1" i="0" u="none" strike="noStrike" cap="none" normalizeH="0" baseline="0">
                          <a:ln>
                            <a:noFill/>
                          </a:ln>
                          <a:solidFill>
                            <a:schemeClr val="tx1"/>
                          </a:solidFill>
                          <a:effectLst/>
                          <a:latin typeface="Times New Roman" pitchFamily="18" charset="0"/>
                          <a:ea typeface="宋体" pitchFamily="2" charset="-122"/>
                        </a:rPr>
                        <a:t>(</a:t>
                      </a:r>
                      <a:r>
                        <a:rPr kumimoji="0" lang="en-US" altLang="zh-CN" sz="2000" b="1" i="1" u="none" strike="noStrike" cap="none" normalizeH="0" baseline="0">
                          <a:ln>
                            <a:noFill/>
                          </a:ln>
                          <a:solidFill>
                            <a:schemeClr val="tx1"/>
                          </a:solidFill>
                          <a:effectLst/>
                          <a:latin typeface="Times New Roman" pitchFamily="18" charset="0"/>
                          <a:ea typeface="宋体" pitchFamily="2" charset="-122"/>
                        </a:rPr>
                        <a:t>stack</a:t>
                      </a:r>
                      <a:r>
                        <a:rPr kumimoji="0" lang="en-US" altLang="zh-CN" sz="2000" b="1" i="0" u="none" strike="noStrike" cap="none" normalizeH="0" baseline="0">
                          <a:ln>
                            <a:noFill/>
                          </a:ln>
                          <a:solidFill>
                            <a:schemeClr val="tx1"/>
                          </a:solidFill>
                          <a:effectLst/>
                          <a:latin typeface="Times New Roman" pitchFamily="18" charset="0"/>
                          <a:ea typeface="宋体" pitchFamily="2" charset="-122"/>
                        </a:rPr>
                        <a:t>[</a:t>
                      </a:r>
                      <a:r>
                        <a:rPr kumimoji="0" lang="en-US" altLang="zh-CN" sz="2000" b="1" i="1" u="none" strike="noStrike" cap="none" normalizeH="0" baseline="0">
                          <a:ln>
                            <a:noFill/>
                          </a:ln>
                          <a:solidFill>
                            <a:schemeClr val="tx1"/>
                          </a:solidFill>
                          <a:effectLst/>
                          <a:latin typeface="Times New Roman" pitchFamily="18" charset="0"/>
                          <a:ea typeface="宋体" pitchFamily="2" charset="-122"/>
                        </a:rPr>
                        <a:t>top</a:t>
                      </a:r>
                      <a:r>
                        <a:rPr kumimoji="0" lang="en-US" altLang="zh-CN" sz="2000" b="1" i="0" u="none" strike="noStrike" cap="none" normalizeH="0" baseline="0">
                          <a:ln>
                            <a:noFill/>
                          </a:ln>
                          <a:solidFill>
                            <a:schemeClr val="tx1"/>
                          </a:solidFill>
                          <a:effectLst/>
                          <a:latin typeface="Times New Roman" pitchFamily="18" charset="0"/>
                          <a:ea typeface="宋体" pitchFamily="2" charset="-122"/>
                        </a:rPr>
                        <a:t>-1].</a:t>
                      </a:r>
                      <a:r>
                        <a:rPr kumimoji="0" lang="en-US" altLang="zh-CN" sz="2000" b="1" i="1" u="none" strike="noStrike" cap="none" normalizeH="0" baseline="0">
                          <a:ln>
                            <a:noFill/>
                          </a:ln>
                          <a:solidFill>
                            <a:schemeClr val="tx1"/>
                          </a:solidFill>
                          <a:effectLst/>
                          <a:latin typeface="Times New Roman" pitchFamily="18" charset="0"/>
                          <a:ea typeface="宋体" pitchFamily="2" charset="-122"/>
                        </a:rPr>
                        <a:t>val</a:t>
                      </a:r>
                      <a:r>
                        <a:rPr kumimoji="0" lang="en-US" altLang="zh-CN" sz="2400" b="1" i="0" u="none" strike="noStrike" cap="none" normalizeH="0" baseline="-25000">
                          <a:ln>
                            <a:noFill/>
                          </a:ln>
                          <a:solidFill>
                            <a:schemeClr val="tx1"/>
                          </a:solidFill>
                          <a:effectLst/>
                          <a:latin typeface="Times New Roman" pitchFamily="18" charset="0"/>
                          <a:ea typeface="宋体" pitchFamily="2" charset="-122"/>
                        </a:rPr>
                        <a:t>1</a:t>
                      </a:r>
                      <a:r>
                        <a:rPr kumimoji="0" lang="en-US" altLang="zh-CN" sz="2000" b="1" i="0" u="none" strike="noStrike" cap="none" normalizeH="0" baseline="0">
                          <a:ln>
                            <a:noFill/>
                          </a:ln>
                          <a:solidFill>
                            <a:schemeClr val="tx1"/>
                          </a:solidFill>
                          <a:effectLst/>
                          <a:latin typeface="Times New Roman" pitchFamily="18" charset="0"/>
                          <a:ea typeface="宋体" pitchFamily="2" charset="-122"/>
                        </a:rPr>
                        <a:t>,text.</a:t>
                      </a:r>
                      <a:r>
                        <a:rPr kumimoji="0" lang="en-US" altLang="zh-CN" sz="2000" b="1" i="1" u="none" strike="noStrike" cap="none" normalizeH="0" baseline="0">
                          <a:ln>
                            <a:noFill/>
                          </a:ln>
                          <a:solidFill>
                            <a:schemeClr val="tx1"/>
                          </a:solidFill>
                          <a:effectLst/>
                          <a:latin typeface="Times New Roman" pitchFamily="18" charset="0"/>
                          <a:ea typeface="宋体" pitchFamily="2" charset="-122"/>
                        </a:rPr>
                        <a:t>lexval</a:t>
                      </a:r>
                      <a:r>
                        <a:rPr kumimoji="0" lang="en-US" altLang="zh-CN" sz="2000" b="1" i="0" u="none" strike="noStrike" cap="none" normalizeH="0" baseline="0">
                          <a:ln>
                            <a:noFill/>
                          </a:ln>
                          <a:solidFill>
                            <a:schemeClr val="tx1"/>
                          </a:solidFill>
                          <a:effectLst/>
                          <a:latin typeface="Times New Roman" pitchFamily="18" charset="0"/>
                          <a:ea typeface="宋体" pitchFamily="2" charset="-122"/>
                        </a:rPr>
                        <a:t>) </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BE894792-31BF-467C-A85E-ADF9820A3B92}"/>
              </a:ext>
            </a:extLst>
          </p:cNvPr>
          <p:cNvSpPr>
            <a:spLocks noGrp="1"/>
          </p:cNvSpPr>
          <p:nvPr>
            <p:ph type="dt" sz="quarter" idx="10"/>
          </p:nvPr>
        </p:nvSpPr>
        <p:spPr>
          <a:xfrm>
            <a:off x="457200" y="6245225"/>
            <a:ext cx="2133600" cy="476250"/>
          </a:xfrm>
          <a:ln>
            <a:miter lim="800000"/>
            <a:headEnd/>
            <a:tailEnd/>
          </a:ln>
        </p:spPr>
        <p:txBody>
          <a:bodyPr anchor="t"/>
          <a:lstStyle/>
          <a:p>
            <a:pPr>
              <a:defRPr/>
            </a:pPr>
            <a:fld id="{50B3E759-0414-4351-A845-E985ABDFAFD3}" type="datetime1">
              <a:rPr lang="zh-CN" altLang="en-US">
                <a:latin typeface="+mn-lt"/>
              </a:rPr>
              <a:pPr>
                <a:defRPr/>
              </a:pPr>
              <a:t>2020/12/14</a:t>
            </a:fld>
            <a:endParaRPr lang="en-US" altLang="zh-CN">
              <a:latin typeface="+mn-lt"/>
            </a:endParaRPr>
          </a:p>
        </p:txBody>
      </p:sp>
      <p:sp>
        <p:nvSpPr>
          <p:cNvPr id="160771" name="灯片编号占位符 5">
            <a:extLst>
              <a:ext uri="{FF2B5EF4-FFF2-40B4-BE49-F238E27FC236}">
                <a16:creationId xmlns:a16="http://schemas.microsoft.com/office/drawing/2014/main" id="{41460317-EE58-463D-81C0-0522FC14589E}"/>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D5A6E04E-9778-443C-971A-A28934A6CF5E}" type="slidenum">
              <a:rPr lang="en-US" altLang="zh-CN" sz="1400" b="0">
                <a:ea typeface="宋体" panose="02010600030101010101" pitchFamily="2" charset="-122"/>
              </a:rPr>
              <a:pPr>
                <a:spcBef>
                  <a:spcPct val="0"/>
                </a:spcBef>
                <a:buClrTx/>
                <a:buSzTx/>
                <a:buFontTx/>
                <a:buNone/>
              </a:pPr>
              <a:t>115</a:t>
            </a:fld>
            <a:endParaRPr lang="en-US" altLang="zh-CN" sz="1400" b="0">
              <a:ea typeface="宋体" panose="02010600030101010101" pitchFamily="2" charset="-122"/>
            </a:endParaRPr>
          </a:p>
        </p:txBody>
      </p:sp>
      <p:sp>
        <p:nvSpPr>
          <p:cNvPr id="160772" name="Rectangle 2">
            <a:extLst>
              <a:ext uri="{FF2B5EF4-FFF2-40B4-BE49-F238E27FC236}">
                <a16:creationId xmlns:a16="http://schemas.microsoft.com/office/drawing/2014/main" id="{D0BF8A87-D2AC-495E-8CFA-447F206B4D85}"/>
              </a:ext>
            </a:extLst>
          </p:cNvPr>
          <p:cNvSpPr>
            <a:spLocks noGrp="1" noChangeArrowheads="1"/>
          </p:cNvSpPr>
          <p:nvPr>
            <p:ph type="title" idx="4294967295"/>
          </p:nvPr>
        </p:nvSpPr>
        <p:spPr>
          <a:xfrm>
            <a:off x="2987675" y="400050"/>
            <a:ext cx="2447925" cy="796925"/>
          </a:xfrm>
        </p:spPr>
        <p:txBody>
          <a:bodyPr anchor="ctr"/>
          <a:lstStyle/>
          <a:p>
            <a:pPr eaLnBrk="1" hangingPunct="1"/>
            <a:r>
              <a:rPr lang="zh-CN" altLang="en-US">
                <a:latin typeface="Times New Roman" panose="02020603050405020304" pitchFamily="18" charset="0"/>
              </a:rPr>
              <a:t>本章小结</a:t>
            </a:r>
          </a:p>
        </p:txBody>
      </p:sp>
      <p:sp>
        <p:nvSpPr>
          <p:cNvPr id="100357" name="Rectangle 3">
            <a:extLst>
              <a:ext uri="{FF2B5EF4-FFF2-40B4-BE49-F238E27FC236}">
                <a16:creationId xmlns:a16="http://schemas.microsoft.com/office/drawing/2014/main" id="{63E9F1FC-4290-4710-8F74-A0A542BA074E}"/>
              </a:ext>
            </a:extLst>
          </p:cNvPr>
          <p:cNvSpPr>
            <a:spLocks noGrp="1" noChangeArrowheads="1"/>
          </p:cNvSpPr>
          <p:nvPr>
            <p:ph type="body" idx="4294967295"/>
          </p:nvPr>
        </p:nvSpPr>
        <p:spPr>
          <a:xfrm>
            <a:off x="250825" y="1412875"/>
            <a:ext cx="8713788" cy="4610100"/>
          </a:xfrm>
        </p:spPr>
        <p:txBody>
          <a:bodyPr/>
          <a:lstStyle/>
          <a:p>
            <a:pPr marL="609600" indent="-609600" eaLnBrk="1" hangingPunct="1">
              <a:lnSpc>
                <a:spcPct val="120000"/>
              </a:lnSpc>
            </a:pPr>
            <a:r>
              <a:rPr lang="zh-CN" altLang="en-US">
                <a:latin typeface="Times New Roman" panose="02020603050405020304" pitchFamily="18" charset="0"/>
              </a:rPr>
              <a:t>语法分析中进行静态语义检查和中间代码生成的技术称为语法制导翻译技术。</a:t>
            </a:r>
          </a:p>
          <a:p>
            <a:pPr marL="609600" indent="-609600" eaLnBrk="1" hangingPunct="1">
              <a:lnSpc>
                <a:spcPct val="120000"/>
              </a:lnSpc>
            </a:pPr>
            <a:r>
              <a:rPr lang="zh-CN" altLang="en-US">
                <a:latin typeface="Times New Roman" panose="02020603050405020304" pitchFamily="18" charset="0"/>
              </a:rPr>
              <a:t>为了通过将</a:t>
            </a:r>
            <a:r>
              <a:rPr lang="zh-CN" altLang="en-US">
                <a:solidFill>
                  <a:srgbClr val="FF0000"/>
                </a:solidFill>
                <a:latin typeface="Times New Roman" panose="02020603050405020304" pitchFamily="18" charset="0"/>
              </a:rPr>
              <a:t>语义属性</a:t>
            </a:r>
            <a:r>
              <a:rPr lang="zh-CN" altLang="en-US">
                <a:latin typeface="Times New Roman" panose="02020603050405020304" pitchFamily="18" charset="0"/>
              </a:rPr>
              <a:t>关联到文法符号、将</a:t>
            </a:r>
            <a:r>
              <a:rPr lang="zh-CN" altLang="en-US">
                <a:solidFill>
                  <a:srgbClr val="FF0000"/>
                </a:solidFill>
                <a:latin typeface="Times New Roman" panose="02020603050405020304" pitchFamily="18" charset="0"/>
              </a:rPr>
              <a:t>语义规则</a:t>
            </a:r>
            <a:r>
              <a:rPr lang="zh-CN" altLang="en-US">
                <a:latin typeface="Times New Roman" panose="02020603050405020304" pitchFamily="18" charset="0"/>
              </a:rPr>
              <a:t>关联到产生式，有效地将语法和语义关联起来，人们引入了语法制导定义。</a:t>
            </a:r>
            <a:endParaRPr lang="en-US" altLang="zh-CN">
              <a:latin typeface="Times New Roman" panose="02020603050405020304" pitchFamily="18" charset="0"/>
            </a:endParaRPr>
          </a:p>
          <a:p>
            <a:pPr marL="609600" indent="-609600" eaLnBrk="1" hangingPunct="1">
              <a:lnSpc>
                <a:spcPct val="120000"/>
              </a:lnSpc>
            </a:pPr>
            <a:r>
              <a:rPr lang="zh-CN" altLang="en-US">
                <a:latin typeface="Times New Roman" panose="02020603050405020304" pitchFamily="18" charset="0"/>
              </a:rPr>
              <a:t>没有副作用的语法制导定义又称为属性文法。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00357">
                                            <p:txEl>
                                              <p:pRg st="0" end="0"/>
                                            </p:txEl>
                                          </p:spTgt>
                                        </p:tgtEl>
                                        <p:attrNameLst>
                                          <p:attrName>style.visibility</p:attrName>
                                        </p:attrNameLst>
                                      </p:cBhvr>
                                      <p:to>
                                        <p:strVal val="visible"/>
                                      </p:to>
                                    </p:set>
                                    <p:animEffect transition="in" filter="barn(inVertical)">
                                      <p:cBhvr>
                                        <p:cTn id="7" dur="500"/>
                                        <p:tgtEl>
                                          <p:spTgt spid="10035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100357">
                                            <p:txEl>
                                              <p:pRg st="1" end="1"/>
                                            </p:txEl>
                                          </p:spTgt>
                                        </p:tgtEl>
                                        <p:attrNameLst>
                                          <p:attrName>style.visibility</p:attrName>
                                        </p:attrNameLst>
                                      </p:cBhvr>
                                      <p:to>
                                        <p:strVal val="visible"/>
                                      </p:to>
                                    </p:set>
                                    <p:animEffect transition="in" filter="barn(inVertical)">
                                      <p:cBhvr>
                                        <p:cTn id="12" dur="500"/>
                                        <p:tgtEl>
                                          <p:spTgt spid="10035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100357">
                                            <p:txEl>
                                              <p:pRg st="2" end="2"/>
                                            </p:txEl>
                                          </p:spTgt>
                                        </p:tgtEl>
                                        <p:attrNameLst>
                                          <p:attrName>style.visibility</p:attrName>
                                        </p:attrNameLst>
                                      </p:cBhvr>
                                      <p:to>
                                        <p:strVal val="visible"/>
                                      </p:to>
                                    </p:set>
                                    <p:animEffect transition="in" filter="barn(inVertical)">
                                      <p:cBhvr>
                                        <p:cTn id="17" dur="500"/>
                                        <p:tgtEl>
                                          <p:spTgt spid="10035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1799CBC7-9794-4432-8C35-645E1953BBE1}"/>
              </a:ext>
            </a:extLst>
          </p:cNvPr>
          <p:cNvSpPr>
            <a:spLocks noGrp="1"/>
          </p:cNvSpPr>
          <p:nvPr>
            <p:ph type="dt" sz="quarter" idx="10"/>
          </p:nvPr>
        </p:nvSpPr>
        <p:spPr>
          <a:xfrm>
            <a:off x="457200" y="6245225"/>
            <a:ext cx="2133600" cy="476250"/>
          </a:xfrm>
          <a:ln>
            <a:miter lim="800000"/>
            <a:headEnd/>
            <a:tailEnd/>
          </a:ln>
        </p:spPr>
        <p:txBody>
          <a:bodyPr anchor="t"/>
          <a:lstStyle/>
          <a:p>
            <a:pPr>
              <a:defRPr/>
            </a:pPr>
            <a:fld id="{C4BE5A91-6973-42DD-87C0-F71F646A9276}" type="datetime1">
              <a:rPr lang="zh-CN" altLang="en-US">
                <a:latin typeface="+mn-lt"/>
              </a:rPr>
              <a:pPr>
                <a:defRPr/>
              </a:pPr>
              <a:t>2020/12/14</a:t>
            </a:fld>
            <a:endParaRPr lang="en-US" altLang="zh-CN">
              <a:latin typeface="+mn-lt"/>
            </a:endParaRPr>
          </a:p>
        </p:txBody>
      </p:sp>
      <p:sp>
        <p:nvSpPr>
          <p:cNvPr id="161795" name="灯片编号占位符 5">
            <a:extLst>
              <a:ext uri="{FF2B5EF4-FFF2-40B4-BE49-F238E27FC236}">
                <a16:creationId xmlns:a16="http://schemas.microsoft.com/office/drawing/2014/main" id="{3E868508-091C-4FD2-BB3F-E342A638F84B}"/>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46B28D07-609A-4546-865D-5136E16C8FF3}" type="slidenum">
              <a:rPr lang="en-US" altLang="zh-CN" sz="1400" b="0">
                <a:ea typeface="宋体" panose="02010600030101010101" pitchFamily="2" charset="-122"/>
              </a:rPr>
              <a:pPr>
                <a:spcBef>
                  <a:spcPct val="0"/>
                </a:spcBef>
                <a:buClrTx/>
                <a:buSzTx/>
                <a:buFontTx/>
                <a:buNone/>
              </a:pPr>
              <a:t>116</a:t>
            </a:fld>
            <a:endParaRPr lang="en-US" altLang="zh-CN" sz="1400" b="0">
              <a:ea typeface="宋体" panose="02010600030101010101" pitchFamily="2" charset="-122"/>
            </a:endParaRPr>
          </a:p>
        </p:txBody>
      </p:sp>
      <p:sp>
        <p:nvSpPr>
          <p:cNvPr id="161796" name="Rectangle 2">
            <a:extLst>
              <a:ext uri="{FF2B5EF4-FFF2-40B4-BE49-F238E27FC236}">
                <a16:creationId xmlns:a16="http://schemas.microsoft.com/office/drawing/2014/main" id="{8C6649B2-3848-4F5D-9843-D17E419831AD}"/>
              </a:ext>
            </a:extLst>
          </p:cNvPr>
          <p:cNvSpPr>
            <a:spLocks noGrp="1" noChangeArrowheads="1"/>
          </p:cNvSpPr>
          <p:nvPr>
            <p:ph type="title" idx="4294967295"/>
          </p:nvPr>
        </p:nvSpPr>
        <p:spPr>
          <a:xfrm>
            <a:off x="2987675" y="400050"/>
            <a:ext cx="2592388" cy="796925"/>
          </a:xfrm>
        </p:spPr>
        <p:txBody>
          <a:bodyPr anchor="ctr"/>
          <a:lstStyle/>
          <a:p>
            <a:pPr eaLnBrk="1" hangingPunct="1"/>
            <a:r>
              <a:rPr lang="zh-CN" altLang="en-US">
                <a:latin typeface="Times New Roman" panose="02020603050405020304" pitchFamily="18" charset="0"/>
              </a:rPr>
              <a:t>本章小结</a:t>
            </a:r>
          </a:p>
        </p:txBody>
      </p:sp>
      <p:sp>
        <p:nvSpPr>
          <p:cNvPr id="101381" name="Rectangle 3">
            <a:extLst>
              <a:ext uri="{FF2B5EF4-FFF2-40B4-BE49-F238E27FC236}">
                <a16:creationId xmlns:a16="http://schemas.microsoft.com/office/drawing/2014/main" id="{9B6AF3DC-4C0D-4D65-8941-FE1F5FC63AB4}"/>
              </a:ext>
            </a:extLst>
          </p:cNvPr>
          <p:cNvSpPr>
            <a:spLocks noGrp="1" noChangeArrowheads="1"/>
          </p:cNvSpPr>
          <p:nvPr>
            <p:ph type="body" idx="4294967295"/>
          </p:nvPr>
        </p:nvSpPr>
        <p:spPr>
          <a:xfrm>
            <a:off x="250825" y="1411288"/>
            <a:ext cx="8713788" cy="4897437"/>
          </a:xfrm>
        </p:spPr>
        <p:txBody>
          <a:bodyPr/>
          <a:lstStyle/>
          <a:p>
            <a:pPr marL="609600" indent="-609600" eaLnBrk="1" hangingPunct="1">
              <a:lnSpc>
                <a:spcPct val="120000"/>
              </a:lnSpc>
            </a:pPr>
            <a:r>
              <a:rPr lang="zh-CN" altLang="en-US">
                <a:latin typeface="Times New Roman" panose="02020603050405020304" pitchFamily="18" charset="0"/>
              </a:rPr>
              <a:t>为相应的语法成分设置表示语义的属性，根据属性值计算的关联关系，将其分成综合属性和继承属性，根据属性文法中所含的属性将属性文法分成</a:t>
            </a:r>
            <a:r>
              <a:rPr lang="en-US" altLang="zh-CN" i="1">
                <a:latin typeface="Times New Roman" panose="02020603050405020304" pitchFamily="18" charset="0"/>
              </a:rPr>
              <a:t>S</a:t>
            </a:r>
            <a:r>
              <a:rPr lang="en-US" altLang="zh-CN">
                <a:latin typeface="Times New Roman" panose="02020603050405020304" pitchFamily="18" charset="0"/>
              </a:rPr>
              <a:t>-</a:t>
            </a:r>
            <a:r>
              <a:rPr lang="zh-CN" altLang="en-US">
                <a:latin typeface="Times New Roman" panose="02020603050405020304" pitchFamily="18" charset="0"/>
              </a:rPr>
              <a:t>属性文法和</a:t>
            </a:r>
            <a:r>
              <a:rPr lang="en-US" altLang="zh-CN" i="1">
                <a:latin typeface="Times New Roman" panose="02020603050405020304" pitchFamily="18" charset="0"/>
              </a:rPr>
              <a:t>L</a:t>
            </a:r>
            <a:r>
              <a:rPr lang="en-US" altLang="zh-CN">
                <a:latin typeface="Times New Roman" panose="02020603050405020304" pitchFamily="18" charset="0"/>
              </a:rPr>
              <a:t>-</a:t>
            </a:r>
            <a:r>
              <a:rPr lang="zh-CN" altLang="en-US">
                <a:latin typeface="Times New Roman" panose="02020603050405020304" pitchFamily="18" charset="0"/>
              </a:rPr>
              <a:t>属性文法。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nodeType="withEffect">
                                  <p:stCondLst>
                                    <p:cond delay="0"/>
                                  </p:stCondLst>
                                  <p:childTnLst>
                                    <p:set>
                                      <p:cBhvr>
                                        <p:cTn id="6" dur="1" fill="hold">
                                          <p:stCondLst>
                                            <p:cond delay="0"/>
                                          </p:stCondLst>
                                        </p:cTn>
                                        <p:tgtEl>
                                          <p:spTgt spid="101381">
                                            <p:txEl>
                                              <p:pRg st="0" end="0"/>
                                            </p:txEl>
                                          </p:spTgt>
                                        </p:tgtEl>
                                        <p:attrNameLst>
                                          <p:attrName>style.visibility</p:attrName>
                                        </p:attrNameLst>
                                      </p:cBhvr>
                                      <p:to>
                                        <p:strVal val="visible"/>
                                      </p:to>
                                    </p:set>
                                    <p:animEffect transition="in" filter="barn(inVertical)">
                                      <p:cBhvr>
                                        <p:cTn id="7" dur="500"/>
                                        <p:tgtEl>
                                          <p:spTgt spid="10138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6DD91FB6-66BF-4F58-A115-BC31020E41E1}"/>
              </a:ext>
            </a:extLst>
          </p:cNvPr>
          <p:cNvSpPr>
            <a:spLocks noGrp="1"/>
          </p:cNvSpPr>
          <p:nvPr>
            <p:ph type="dt" sz="quarter" idx="10"/>
          </p:nvPr>
        </p:nvSpPr>
        <p:spPr>
          <a:xfrm>
            <a:off x="457200" y="6245225"/>
            <a:ext cx="2133600" cy="476250"/>
          </a:xfrm>
          <a:ln>
            <a:miter lim="800000"/>
            <a:headEnd/>
            <a:tailEnd/>
          </a:ln>
        </p:spPr>
        <p:txBody>
          <a:bodyPr anchor="t"/>
          <a:lstStyle/>
          <a:p>
            <a:pPr>
              <a:defRPr/>
            </a:pPr>
            <a:fld id="{C4BE5A91-6973-42DD-87C0-F71F646A9276}" type="datetime1">
              <a:rPr lang="zh-CN" altLang="en-US">
                <a:latin typeface="+mn-lt"/>
              </a:rPr>
              <a:pPr>
                <a:defRPr/>
              </a:pPr>
              <a:t>2020/12/14</a:t>
            </a:fld>
            <a:endParaRPr lang="en-US" altLang="zh-CN">
              <a:latin typeface="+mn-lt"/>
            </a:endParaRPr>
          </a:p>
        </p:txBody>
      </p:sp>
      <p:sp>
        <p:nvSpPr>
          <p:cNvPr id="162819" name="灯片编号占位符 5">
            <a:extLst>
              <a:ext uri="{FF2B5EF4-FFF2-40B4-BE49-F238E27FC236}">
                <a16:creationId xmlns:a16="http://schemas.microsoft.com/office/drawing/2014/main" id="{B7802E65-570E-4A48-B678-1991083568B7}"/>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09E09E99-B8A6-46CB-9287-0CD4059FA7B1}" type="slidenum">
              <a:rPr lang="en-US" altLang="zh-CN" sz="1400" b="0">
                <a:ea typeface="宋体" panose="02010600030101010101" pitchFamily="2" charset="-122"/>
              </a:rPr>
              <a:pPr>
                <a:spcBef>
                  <a:spcPct val="0"/>
                </a:spcBef>
                <a:buClrTx/>
                <a:buSzTx/>
                <a:buFontTx/>
                <a:buNone/>
              </a:pPr>
              <a:t>117</a:t>
            </a:fld>
            <a:endParaRPr lang="en-US" altLang="zh-CN" sz="1400" b="0">
              <a:ea typeface="宋体" panose="02010600030101010101" pitchFamily="2" charset="-122"/>
            </a:endParaRPr>
          </a:p>
        </p:txBody>
      </p:sp>
      <p:sp>
        <p:nvSpPr>
          <p:cNvPr id="162820" name="Rectangle 2">
            <a:extLst>
              <a:ext uri="{FF2B5EF4-FFF2-40B4-BE49-F238E27FC236}">
                <a16:creationId xmlns:a16="http://schemas.microsoft.com/office/drawing/2014/main" id="{A5F64D22-FA9F-4A5E-8935-68F7CE2DA8F6}"/>
              </a:ext>
            </a:extLst>
          </p:cNvPr>
          <p:cNvSpPr>
            <a:spLocks noGrp="1" noChangeArrowheads="1"/>
          </p:cNvSpPr>
          <p:nvPr>
            <p:ph type="title" idx="4294967295"/>
          </p:nvPr>
        </p:nvSpPr>
        <p:spPr>
          <a:xfrm>
            <a:off x="2987675" y="400050"/>
            <a:ext cx="2592388" cy="796925"/>
          </a:xfrm>
        </p:spPr>
        <p:txBody>
          <a:bodyPr anchor="ctr"/>
          <a:lstStyle/>
          <a:p>
            <a:pPr eaLnBrk="1" hangingPunct="1"/>
            <a:r>
              <a:rPr lang="zh-CN" altLang="en-US">
                <a:latin typeface="Times New Roman" panose="02020603050405020304" pitchFamily="18" charset="0"/>
              </a:rPr>
              <a:t>本章小结</a:t>
            </a:r>
          </a:p>
        </p:txBody>
      </p:sp>
      <p:sp>
        <p:nvSpPr>
          <p:cNvPr id="101381" name="Rectangle 3">
            <a:extLst>
              <a:ext uri="{FF2B5EF4-FFF2-40B4-BE49-F238E27FC236}">
                <a16:creationId xmlns:a16="http://schemas.microsoft.com/office/drawing/2014/main" id="{8CEA7108-61C2-4919-8D2A-96806B5E0138}"/>
              </a:ext>
            </a:extLst>
          </p:cNvPr>
          <p:cNvSpPr>
            <a:spLocks noGrp="1" noChangeArrowheads="1"/>
          </p:cNvSpPr>
          <p:nvPr>
            <p:ph type="body" idx="4294967295"/>
          </p:nvPr>
        </p:nvSpPr>
        <p:spPr>
          <a:xfrm>
            <a:off x="250825" y="1411288"/>
            <a:ext cx="8713788" cy="4897437"/>
          </a:xfrm>
        </p:spPr>
        <p:txBody>
          <a:bodyPr/>
          <a:lstStyle/>
          <a:p>
            <a:pPr marL="609600" indent="-609600" eaLnBrk="1" hangingPunct="1">
              <a:lnSpc>
                <a:spcPct val="120000"/>
              </a:lnSpc>
            </a:pPr>
            <a:r>
              <a:rPr lang="zh-CN" altLang="en-US">
                <a:latin typeface="Times New Roman" panose="02020603050405020304" pitchFamily="18" charset="0"/>
              </a:rPr>
              <a:t>如果不仅将语义属性关联到文法符号、将语义规则关联到产生式，而且还通过将语义动作嵌入到产生式的适当位置来表达该语义动作的执行时机，这就是翻译模式。翻译模式给语义分析的实现提供了更好的支持。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01381">
                                            <p:txEl>
                                              <p:pRg st="0" end="0"/>
                                            </p:txEl>
                                          </p:spTgt>
                                        </p:tgtEl>
                                        <p:attrNameLst>
                                          <p:attrName>style.visibility</p:attrName>
                                        </p:attrNameLst>
                                      </p:cBhvr>
                                      <p:to>
                                        <p:strVal val="visible"/>
                                      </p:to>
                                    </p:set>
                                    <p:animEffect transition="in" filter="barn(inVertical)">
                                      <p:cBhvr>
                                        <p:cTn id="7" dur="500"/>
                                        <p:tgtEl>
                                          <p:spTgt spid="10138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090DA536-583F-46CD-B516-1A53E127F6D1}"/>
              </a:ext>
            </a:extLst>
          </p:cNvPr>
          <p:cNvSpPr>
            <a:spLocks noGrp="1"/>
          </p:cNvSpPr>
          <p:nvPr>
            <p:ph type="dt" sz="quarter" idx="10"/>
          </p:nvPr>
        </p:nvSpPr>
        <p:spPr>
          <a:xfrm>
            <a:off x="457200" y="6245225"/>
            <a:ext cx="2133600" cy="476250"/>
          </a:xfrm>
          <a:ln>
            <a:miter lim="800000"/>
            <a:headEnd/>
            <a:tailEnd/>
          </a:ln>
        </p:spPr>
        <p:txBody>
          <a:bodyPr anchor="t"/>
          <a:lstStyle/>
          <a:p>
            <a:pPr>
              <a:defRPr/>
            </a:pPr>
            <a:fld id="{03FAF4F5-5CE9-4A70-A637-4177D6991AC4}" type="datetime1">
              <a:rPr lang="zh-CN" altLang="en-US">
                <a:latin typeface="+mn-lt"/>
              </a:rPr>
              <a:pPr>
                <a:defRPr/>
              </a:pPr>
              <a:t>2020/12/14</a:t>
            </a:fld>
            <a:endParaRPr lang="en-US" altLang="zh-CN">
              <a:latin typeface="+mn-lt"/>
            </a:endParaRPr>
          </a:p>
        </p:txBody>
      </p:sp>
      <p:sp>
        <p:nvSpPr>
          <p:cNvPr id="163843" name="灯片编号占位符 5">
            <a:extLst>
              <a:ext uri="{FF2B5EF4-FFF2-40B4-BE49-F238E27FC236}">
                <a16:creationId xmlns:a16="http://schemas.microsoft.com/office/drawing/2014/main" id="{1414FC91-09B7-4F54-AB69-68283D8DA0C6}"/>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7B946AB3-69AC-4986-9476-D57C941B9A7A}" type="slidenum">
              <a:rPr lang="en-US" altLang="zh-CN" sz="1400" b="0">
                <a:ea typeface="宋体" panose="02010600030101010101" pitchFamily="2" charset="-122"/>
              </a:rPr>
              <a:pPr>
                <a:spcBef>
                  <a:spcPct val="0"/>
                </a:spcBef>
                <a:buClrTx/>
                <a:buSzTx/>
                <a:buFontTx/>
                <a:buNone/>
              </a:pPr>
              <a:t>118</a:t>
            </a:fld>
            <a:endParaRPr lang="en-US" altLang="zh-CN" sz="1400" b="0">
              <a:ea typeface="宋体" panose="02010600030101010101" pitchFamily="2" charset="-122"/>
            </a:endParaRPr>
          </a:p>
        </p:txBody>
      </p:sp>
      <p:sp>
        <p:nvSpPr>
          <p:cNvPr id="163844" name="Rectangle 2">
            <a:extLst>
              <a:ext uri="{FF2B5EF4-FFF2-40B4-BE49-F238E27FC236}">
                <a16:creationId xmlns:a16="http://schemas.microsoft.com/office/drawing/2014/main" id="{DCCFB3B2-9637-405F-A915-310151177C5C}"/>
              </a:ext>
            </a:extLst>
          </p:cNvPr>
          <p:cNvSpPr>
            <a:spLocks noGrp="1" noChangeArrowheads="1"/>
          </p:cNvSpPr>
          <p:nvPr>
            <p:ph type="title" idx="4294967295"/>
          </p:nvPr>
        </p:nvSpPr>
        <p:spPr>
          <a:xfrm>
            <a:off x="2987675" y="404813"/>
            <a:ext cx="2447925" cy="792162"/>
          </a:xfrm>
        </p:spPr>
        <p:txBody>
          <a:bodyPr anchor="ctr"/>
          <a:lstStyle/>
          <a:p>
            <a:pPr eaLnBrk="1" hangingPunct="1"/>
            <a:r>
              <a:rPr lang="zh-CN" altLang="en-US">
                <a:latin typeface="Times New Roman" panose="02020603050405020304" pitchFamily="18" charset="0"/>
              </a:rPr>
              <a:t>本章小结</a:t>
            </a:r>
          </a:p>
        </p:txBody>
      </p:sp>
      <p:sp>
        <p:nvSpPr>
          <p:cNvPr id="2353155" name="Rectangle 3">
            <a:extLst>
              <a:ext uri="{FF2B5EF4-FFF2-40B4-BE49-F238E27FC236}">
                <a16:creationId xmlns:a16="http://schemas.microsoft.com/office/drawing/2014/main" id="{4C0463DF-9843-4245-951F-F58B837DA51F}"/>
              </a:ext>
            </a:extLst>
          </p:cNvPr>
          <p:cNvSpPr>
            <a:spLocks noGrp="1" noChangeArrowheads="1"/>
          </p:cNvSpPr>
          <p:nvPr>
            <p:ph type="body" idx="4294967295"/>
          </p:nvPr>
        </p:nvSpPr>
        <p:spPr>
          <a:xfrm>
            <a:off x="250825" y="1484313"/>
            <a:ext cx="8713788" cy="4105275"/>
          </a:xfrm>
        </p:spPr>
        <p:txBody>
          <a:bodyPr/>
          <a:lstStyle/>
          <a:p>
            <a:pPr marL="609600" indent="-609600" eaLnBrk="1" hangingPunct="1">
              <a:lnSpc>
                <a:spcPct val="120000"/>
              </a:lnSpc>
            </a:pPr>
            <a:r>
              <a:rPr lang="zh-CN" altLang="en-US">
                <a:latin typeface="Times New Roman" panose="02020603050405020304" pitchFamily="18" charset="0"/>
              </a:rPr>
              <a:t>注释分析树和相应的依赖图是属性值的关联关系和计算顺序的表达形式，语义关系可以使用抽象语法树表示。</a:t>
            </a:r>
          </a:p>
          <a:p>
            <a:pPr marL="609600" indent="-609600" eaLnBrk="1" hangingPunct="1">
              <a:lnSpc>
                <a:spcPct val="120000"/>
              </a:lnSpc>
            </a:pPr>
            <a:r>
              <a:rPr lang="zh-CN" altLang="en-US">
                <a:latin typeface="Times New Roman" panose="02020603050405020304" pitchFamily="18" charset="0"/>
              </a:rPr>
              <a:t>依据语法分析方法有自底向上的和自顶向下的，语法制导翻译既可以按照自底向上的策略进行，也可以按照自顶向下的策略进行。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353155">
                                            <p:txEl>
                                              <p:pRg st="0" end="0"/>
                                            </p:txEl>
                                          </p:spTgt>
                                        </p:tgtEl>
                                        <p:attrNameLst>
                                          <p:attrName>style.visibility</p:attrName>
                                        </p:attrNameLst>
                                      </p:cBhvr>
                                      <p:to>
                                        <p:strVal val="visible"/>
                                      </p:to>
                                    </p:set>
                                    <p:animEffect transition="in" filter="barn(inVertical)">
                                      <p:cBhvr>
                                        <p:cTn id="7" dur="500"/>
                                        <p:tgtEl>
                                          <p:spTgt spid="23531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353155">
                                            <p:txEl>
                                              <p:pRg st="1" end="1"/>
                                            </p:txEl>
                                          </p:spTgt>
                                        </p:tgtEl>
                                        <p:attrNameLst>
                                          <p:attrName>style.visibility</p:attrName>
                                        </p:attrNameLst>
                                      </p:cBhvr>
                                      <p:to>
                                        <p:strVal val="visible"/>
                                      </p:to>
                                    </p:set>
                                    <p:animEffect transition="in" filter="barn(inVertical)">
                                      <p:cBhvr>
                                        <p:cTn id="12" dur="500"/>
                                        <p:tgtEl>
                                          <p:spTgt spid="235315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3155"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906F8AA-7088-4204-A2BA-D625D7257126}"/>
              </a:ext>
            </a:extLst>
          </p:cNvPr>
          <p:cNvSpPr>
            <a:spLocks noGrp="1"/>
          </p:cNvSpPr>
          <p:nvPr>
            <p:ph type="dt" sz="quarter" idx="10"/>
          </p:nvPr>
        </p:nvSpPr>
        <p:spPr>
          <a:xfrm>
            <a:off x="457200" y="6245225"/>
            <a:ext cx="2133600" cy="476250"/>
          </a:xfrm>
          <a:ln>
            <a:miter lim="800000"/>
            <a:headEnd/>
            <a:tailEnd/>
          </a:ln>
        </p:spPr>
        <p:txBody>
          <a:bodyPr anchor="t"/>
          <a:lstStyle/>
          <a:p>
            <a:pPr>
              <a:defRPr/>
            </a:pPr>
            <a:fld id="{152EC58F-45D3-4A14-97AF-53FFA2598A55}" type="datetime1">
              <a:rPr lang="zh-CN" altLang="en-US">
                <a:latin typeface="+mn-lt"/>
              </a:rPr>
              <a:pPr>
                <a:defRPr/>
              </a:pPr>
              <a:t>2020/12/14</a:t>
            </a:fld>
            <a:endParaRPr lang="en-US" altLang="zh-CN">
              <a:latin typeface="+mn-lt"/>
            </a:endParaRPr>
          </a:p>
        </p:txBody>
      </p:sp>
      <p:sp>
        <p:nvSpPr>
          <p:cNvPr id="19459" name="灯片编号占位符 5">
            <a:extLst>
              <a:ext uri="{FF2B5EF4-FFF2-40B4-BE49-F238E27FC236}">
                <a16:creationId xmlns:a16="http://schemas.microsoft.com/office/drawing/2014/main" id="{CAA15B48-CDB3-4871-8594-17EE5365F895}"/>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EA3CE6C7-4405-4812-9A86-F532ED6F1929}" type="slidenum">
              <a:rPr lang="en-US" altLang="zh-CN" sz="1400" b="0">
                <a:ea typeface="宋体" panose="02010600030101010101" pitchFamily="2" charset="-122"/>
              </a:rPr>
              <a:pPr>
                <a:spcBef>
                  <a:spcPct val="0"/>
                </a:spcBef>
                <a:buClrTx/>
                <a:buSzTx/>
                <a:buFontTx/>
                <a:buNone/>
              </a:pPr>
              <a:t>12</a:t>
            </a:fld>
            <a:endParaRPr lang="en-US" altLang="zh-CN" sz="1400" b="0">
              <a:ea typeface="宋体" panose="02010600030101010101" pitchFamily="2" charset="-122"/>
            </a:endParaRPr>
          </a:p>
        </p:txBody>
      </p:sp>
      <p:sp>
        <p:nvSpPr>
          <p:cNvPr id="1311747" name="Rectangle 3">
            <a:extLst>
              <a:ext uri="{FF2B5EF4-FFF2-40B4-BE49-F238E27FC236}">
                <a16:creationId xmlns:a16="http://schemas.microsoft.com/office/drawing/2014/main" id="{F4D37FDA-6A9A-415F-BEB4-536A41C48BF1}"/>
              </a:ext>
            </a:extLst>
          </p:cNvPr>
          <p:cNvSpPr>
            <a:spLocks noGrp="1" noChangeArrowheads="1"/>
          </p:cNvSpPr>
          <p:nvPr>
            <p:ph type="body" idx="4294967295"/>
          </p:nvPr>
        </p:nvSpPr>
        <p:spPr>
          <a:xfrm>
            <a:off x="395288" y="1341438"/>
            <a:ext cx="8569325" cy="4895850"/>
          </a:xfrm>
        </p:spPr>
        <p:txBody>
          <a:bodyPr/>
          <a:lstStyle/>
          <a:p>
            <a:pPr eaLnBrk="1" hangingPunct="1"/>
            <a:r>
              <a:rPr lang="zh-CN" altLang="en-US" sz="2800">
                <a:latin typeface="Times New Roman" panose="02020603050405020304" pitchFamily="18" charset="0"/>
              </a:rPr>
              <a:t>典型处理方法一：语法制导定义</a:t>
            </a:r>
          </a:p>
          <a:p>
            <a:pPr lvl="1" eaLnBrk="1" hangingPunct="1"/>
            <a:r>
              <a:rPr lang="zh-CN" altLang="en-US">
                <a:latin typeface="Times New Roman" panose="02020603050405020304" pitchFamily="18" charset="0"/>
              </a:rPr>
              <a:t>通过将属性与文法符号关联、将</a:t>
            </a:r>
            <a:r>
              <a:rPr lang="zh-CN" altLang="en-US">
                <a:solidFill>
                  <a:srgbClr val="FF0000"/>
                </a:solidFill>
                <a:latin typeface="Times New Roman" panose="02020603050405020304" pitchFamily="18" charset="0"/>
              </a:rPr>
              <a:t>语义规则与产生式关联</a:t>
            </a:r>
            <a:r>
              <a:rPr lang="zh-CN" altLang="en-US">
                <a:latin typeface="Times New Roman" panose="02020603050405020304" pitchFamily="18" charset="0"/>
              </a:rPr>
              <a:t>来描述语言结构的翻译方案 </a:t>
            </a:r>
          </a:p>
          <a:p>
            <a:pPr lvl="1" eaLnBrk="1" hangingPunct="1"/>
            <a:r>
              <a:rPr lang="zh-CN" altLang="en-US">
                <a:latin typeface="Times New Roman" panose="02020603050405020304" pitchFamily="18" charset="0"/>
              </a:rPr>
              <a:t>对应每一个产生式编写一个语义子程序，当一个产生式获得</a:t>
            </a:r>
            <a:r>
              <a:rPr lang="zh-CN" altLang="en-US">
                <a:solidFill>
                  <a:srgbClr val="FF0000"/>
                </a:solidFill>
                <a:latin typeface="Times New Roman" panose="02020603050405020304" pitchFamily="18" charset="0"/>
              </a:rPr>
              <a:t>匹配</a:t>
            </a:r>
            <a:r>
              <a:rPr lang="zh-CN" altLang="en-US">
                <a:latin typeface="Times New Roman" panose="02020603050405020304" pitchFamily="18" charset="0"/>
              </a:rPr>
              <a:t>时，就</a:t>
            </a:r>
            <a:r>
              <a:rPr lang="zh-CN" altLang="en-US">
                <a:solidFill>
                  <a:srgbClr val="FF0000"/>
                </a:solidFill>
                <a:latin typeface="Times New Roman" panose="02020603050405020304" pitchFamily="18" charset="0"/>
              </a:rPr>
              <a:t>调用相应的语义子程序</a:t>
            </a:r>
            <a:r>
              <a:rPr lang="zh-CN" altLang="en-US">
                <a:latin typeface="Times New Roman" panose="02020603050405020304" pitchFamily="18" charset="0"/>
              </a:rPr>
              <a:t>来实现语义检查与翻译</a:t>
            </a:r>
          </a:p>
          <a:p>
            <a:pPr lvl="2" eaLnBrk="1" hangingPunct="1">
              <a:buClr>
                <a:srgbClr val="00B050"/>
              </a:buClr>
            </a:pPr>
            <a:r>
              <a:rPr lang="en-US" altLang="zh-CN" sz="2800" i="1">
                <a:latin typeface="Times New Roman" panose="02020603050405020304" pitchFamily="18" charset="0"/>
              </a:rPr>
              <a:t>E</a:t>
            </a:r>
            <a:r>
              <a:rPr lang="en-US" altLang="zh-CN" sz="2800">
                <a:latin typeface="Times New Roman" panose="02020603050405020304" pitchFamily="18" charset="0"/>
              </a:rPr>
              <a:t>→</a:t>
            </a:r>
            <a:r>
              <a:rPr lang="en-US" altLang="zh-CN" sz="2800" i="1">
                <a:latin typeface="Times New Roman" panose="02020603050405020304" pitchFamily="18" charset="0"/>
              </a:rPr>
              <a:t>E</a:t>
            </a:r>
            <a:r>
              <a:rPr lang="en-US" altLang="zh-CN" sz="2800" baseline="-25000">
                <a:latin typeface="Times New Roman" panose="02020603050405020304" pitchFamily="18" charset="0"/>
              </a:rPr>
              <a:t>1</a:t>
            </a:r>
            <a:r>
              <a:rPr lang="en-US" altLang="zh-CN" sz="2800">
                <a:latin typeface="Times New Roman" panose="02020603050405020304" pitchFamily="18" charset="0"/>
              </a:rPr>
              <a:t> + </a:t>
            </a:r>
            <a:r>
              <a:rPr lang="en-US" altLang="zh-CN" sz="2800" i="1">
                <a:latin typeface="Times New Roman" panose="02020603050405020304" pitchFamily="18" charset="0"/>
              </a:rPr>
              <a:t>T</a:t>
            </a:r>
            <a:r>
              <a:rPr lang="en-US" altLang="zh-CN" sz="2800">
                <a:latin typeface="Times New Roman" panose="02020603050405020304" pitchFamily="18" charset="0"/>
              </a:rPr>
              <a:t>	{</a:t>
            </a:r>
            <a:r>
              <a:rPr lang="en-US" altLang="zh-CN" sz="2800" i="1">
                <a:latin typeface="Times New Roman" panose="02020603050405020304" pitchFamily="18" charset="0"/>
              </a:rPr>
              <a:t>E</a:t>
            </a:r>
            <a:r>
              <a:rPr lang="en-US" altLang="zh-CN" sz="2800">
                <a:latin typeface="Times New Roman" panose="02020603050405020304" pitchFamily="18" charset="0"/>
              </a:rPr>
              <a:t>.</a:t>
            </a:r>
            <a:r>
              <a:rPr lang="en-US" altLang="zh-CN" sz="2800" i="1">
                <a:latin typeface="Times New Roman" panose="02020603050405020304" pitchFamily="18" charset="0"/>
              </a:rPr>
              <a:t>val</a:t>
            </a:r>
            <a:r>
              <a:rPr lang="en-US" altLang="zh-CN" sz="2800">
                <a:latin typeface="Times New Roman" panose="02020603050405020304" pitchFamily="18" charset="0"/>
              </a:rPr>
              <a:t>:=</a:t>
            </a:r>
            <a:r>
              <a:rPr lang="en-US" altLang="zh-CN" sz="2800" i="1">
                <a:latin typeface="Times New Roman" panose="02020603050405020304" pitchFamily="18" charset="0"/>
              </a:rPr>
              <a:t>E</a:t>
            </a:r>
            <a:r>
              <a:rPr lang="en-US" altLang="zh-CN" sz="2800" baseline="-25000">
                <a:latin typeface="Times New Roman" panose="02020603050405020304" pitchFamily="18" charset="0"/>
              </a:rPr>
              <a:t>1</a:t>
            </a:r>
            <a:r>
              <a:rPr lang="en-US" altLang="zh-CN" sz="2800">
                <a:latin typeface="Times New Roman" panose="02020603050405020304" pitchFamily="18" charset="0"/>
              </a:rPr>
              <a:t>.</a:t>
            </a:r>
            <a:r>
              <a:rPr lang="en-US" altLang="zh-CN" sz="2800" i="1">
                <a:latin typeface="Times New Roman" panose="02020603050405020304" pitchFamily="18" charset="0"/>
              </a:rPr>
              <a:t>val</a:t>
            </a:r>
            <a:r>
              <a:rPr lang="en-US" altLang="zh-CN" sz="2800">
                <a:latin typeface="Times New Roman" panose="02020603050405020304" pitchFamily="18" charset="0"/>
              </a:rPr>
              <a:t>+</a:t>
            </a:r>
            <a:r>
              <a:rPr lang="en-US" altLang="zh-CN" sz="2800" i="1">
                <a:latin typeface="Times New Roman" panose="02020603050405020304" pitchFamily="18" charset="0"/>
              </a:rPr>
              <a:t>T</a:t>
            </a:r>
            <a:r>
              <a:rPr lang="en-US" altLang="zh-CN" sz="2800">
                <a:latin typeface="Times New Roman" panose="02020603050405020304" pitchFamily="18" charset="0"/>
              </a:rPr>
              <a:t>.</a:t>
            </a:r>
            <a:r>
              <a:rPr lang="en-US" altLang="zh-CN" sz="2800" i="1">
                <a:latin typeface="Times New Roman" panose="02020603050405020304" pitchFamily="18" charset="0"/>
              </a:rPr>
              <a:t>val</a:t>
            </a:r>
            <a:r>
              <a:rPr lang="en-US" altLang="zh-CN" sz="2800">
                <a:latin typeface="Times New Roman" panose="02020603050405020304" pitchFamily="18" charset="0"/>
              </a:rPr>
              <a:t>}</a:t>
            </a:r>
          </a:p>
          <a:p>
            <a:pPr lvl="2" eaLnBrk="1" hangingPunct="1">
              <a:buClr>
                <a:srgbClr val="00B050"/>
              </a:buClr>
            </a:pPr>
            <a:r>
              <a:rPr lang="en-US" altLang="zh-CN" sz="2800" i="1">
                <a:latin typeface="Times New Roman" panose="02020603050405020304" pitchFamily="18" charset="0"/>
              </a:rPr>
              <a:t>T</a:t>
            </a:r>
            <a:r>
              <a:rPr lang="en-US" altLang="zh-CN" sz="2800">
                <a:latin typeface="Times New Roman" panose="02020603050405020304" pitchFamily="18" charset="0"/>
              </a:rPr>
              <a:t>→</a:t>
            </a:r>
            <a:r>
              <a:rPr lang="en-US" altLang="zh-CN" sz="2800" i="1">
                <a:latin typeface="Times New Roman" panose="02020603050405020304" pitchFamily="18" charset="0"/>
              </a:rPr>
              <a:t>T</a:t>
            </a:r>
            <a:r>
              <a:rPr lang="en-US" altLang="zh-CN" sz="2800" baseline="-25000">
                <a:latin typeface="Times New Roman" panose="02020603050405020304" pitchFamily="18" charset="0"/>
              </a:rPr>
              <a:t>1</a:t>
            </a:r>
            <a:r>
              <a:rPr lang="en-US" altLang="zh-CN" sz="2800">
                <a:latin typeface="Times New Roman" panose="02020603050405020304" pitchFamily="18" charset="0"/>
              </a:rPr>
              <a:t> * </a:t>
            </a:r>
            <a:r>
              <a:rPr lang="en-US" altLang="zh-CN" sz="2800" i="1">
                <a:latin typeface="Times New Roman" panose="02020603050405020304" pitchFamily="18" charset="0"/>
              </a:rPr>
              <a:t>F</a:t>
            </a:r>
            <a:r>
              <a:rPr lang="en-US" altLang="zh-CN" sz="2800">
                <a:latin typeface="Times New Roman" panose="02020603050405020304" pitchFamily="18" charset="0"/>
              </a:rPr>
              <a:t>	{</a:t>
            </a:r>
            <a:r>
              <a:rPr lang="en-US" altLang="zh-CN" sz="2800" i="1">
                <a:latin typeface="Times New Roman" panose="02020603050405020304" pitchFamily="18" charset="0"/>
              </a:rPr>
              <a:t>T</a:t>
            </a:r>
            <a:r>
              <a:rPr lang="en-US" altLang="zh-CN" sz="2800">
                <a:latin typeface="Times New Roman" panose="02020603050405020304" pitchFamily="18" charset="0"/>
              </a:rPr>
              <a:t>.</a:t>
            </a:r>
            <a:r>
              <a:rPr lang="en-US" altLang="zh-CN" sz="2800" i="1">
                <a:latin typeface="Times New Roman" panose="02020603050405020304" pitchFamily="18" charset="0"/>
              </a:rPr>
              <a:t>val</a:t>
            </a:r>
            <a:r>
              <a:rPr lang="en-US" altLang="zh-CN" sz="2800">
                <a:latin typeface="Times New Roman" panose="02020603050405020304" pitchFamily="18" charset="0"/>
              </a:rPr>
              <a:t>:=</a:t>
            </a:r>
            <a:r>
              <a:rPr lang="en-US" altLang="zh-CN" sz="2800" i="1">
                <a:latin typeface="Times New Roman" panose="02020603050405020304" pitchFamily="18" charset="0"/>
              </a:rPr>
              <a:t>T</a:t>
            </a:r>
            <a:r>
              <a:rPr lang="en-US" altLang="zh-CN" sz="2800" baseline="-25000">
                <a:latin typeface="Times New Roman" panose="02020603050405020304" pitchFamily="18" charset="0"/>
              </a:rPr>
              <a:t>1</a:t>
            </a:r>
            <a:r>
              <a:rPr lang="en-US" altLang="zh-CN" sz="2800">
                <a:latin typeface="Times New Roman" panose="02020603050405020304" pitchFamily="18" charset="0"/>
              </a:rPr>
              <a:t>.</a:t>
            </a:r>
            <a:r>
              <a:rPr lang="en-US" altLang="zh-CN" sz="2800" i="1">
                <a:latin typeface="Times New Roman" panose="02020603050405020304" pitchFamily="18" charset="0"/>
              </a:rPr>
              <a:t>val</a:t>
            </a:r>
            <a:r>
              <a:rPr lang="en-US" altLang="zh-CN" sz="2800">
                <a:latin typeface="Times New Roman" panose="02020603050405020304" pitchFamily="18" charset="0"/>
              </a:rPr>
              <a:t>*</a:t>
            </a:r>
            <a:r>
              <a:rPr lang="en-US" altLang="zh-CN" sz="2800" i="1">
                <a:latin typeface="Times New Roman" panose="02020603050405020304" pitchFamily="18" charset="0"/>
              </a:rPr>
              <a:t>F</a:t>
            </a:r>
            <a:r>
              <a:rPr lang="en-US" altLang="zh-CN" sz="2800">
                <a:latin typeface="Times New Roman" panose="02020603050405020304" pitchFamily="18" charset="0"/>
              </a:rPr>
              <a:t>.</a:t>
            </a:r>
            <a:r>
              <a:rPr lang="en-US" altLang="zh-CN" sz="2800" i="1">
                <a:latin typeface="Times New Roman" panose="02020603050405020304" pitchFamily="18" charset="0"/>
              </a:rPr>
              <a:t>val</a:t>
            </a:r>
            <a:r>
              <a:rPr lang="en-US" altLang="zh-CN" sz="2800">
                <a:latin typeface="Times New Roman" panose="02020603050405020304" pitchFamily="18" charset="0"/>
              </a:rPr>
              <a:t>}</a:t>
            </a:r>
          </a:p>
          <a:p>
            <a:pPr lvl="2" eaLnBrk="1" hangingPunct="1">
              <a:buClr>
                <a:srgbClr val="00B050"/>
              </a:buClr>
            </a:pPr>
            <a:r>
              <a:rPr lang="en-US" altLang="zh-CN" sz="2800" i="1">
                <a:latin typeface="Times New Roman" panose="02020603050405020304" pitchFamily="18" charset="0"/>
              </a:rPr>
              <a:t>F </a:t>
            </a:r>
            <a:r>
              <a:rPr lang="en-US" altLang="zh-CN" sz="2800">
                <a:latin typeface="Times New Roman" panose="02020603050405020304" pitchFamily="18" charset="0"/>
              </a:rPr>
              <a:t>→digit	{</a:t>
            </a:r>
            <a:r>
              <a:rPr lang="en-US" altLang="zh-CN" sz="2800" i="1">
                <a:latin typeface="Times New Roman" panose="02020603050405020304" pitchFamily="18" charset="0"/>
              </a:rPr>
              <a:t>F</a:t>
            </a:r>
            <a:r>
              <a:rPr lang="en-US" altLang="zh-CN" sz="2800">
                <a:latin typeface="Times New Roman" panose="02020603050405020304" pitchFamily="18" charset="0"/>
              </a:rPr>
              <a:t>.</a:t>
            </a:r>
            <a:r>
              <a:rPr lang="en-US" altLang="zh-CN" sz="2800" i="1">
                <a:latin typeface="Times New Roman" panose="02020603050405020304" pitchFamily="18" charset="0"/>
              </a:rPr>
              <a:t>val</a:t>
            </a:r>
            <a:r>
              <a:rPr lang="en-US" altLang="zh-CN" sz="2800">
                <a:latin typeface="Times New Roman" panose="02020603050405020304" pitchFamily="18" charset="0"/>
              </a:rPr>
              <a:t>:=digit.</a:t>
            </a:r>
            <a:r>
              <a:rPr lang="en-US" altLang="zh-CN" sz="2800" i="1">
                <a:latin typeface="Times New Roman" panose="02020603050405020304" pitchFamily="18" charset="0"/>
              </a:rPr>
              <a:t>lexval</a:t>
            </a:r>
            <a:r>
              <a:rPr lang="en-US" altLang="zh-CN" sz="2800">
                <a:latin typeface="Times New Roman" panose="02020603050405020304" pitchFamily="18" charset="0"/>
              </a:rPr>
              <a:t>}</a:t>
            </a:r>
          </a:p>
          <a:p>
            <a:pPr eaLnBrk="1" hangingPunct="1"/>
            <a:r>
              <a:rPr lang="zh-CN" altLang="en-US" sz="2800">
                <a:latin typeface="Times New Roman" panose="02020603050405020304" pitchFamily="18" charset="0"/>
              </a:rPr>
              <a:t>适宜在完成</a:t>
            </a:r>
            <a:r>
              <a:rPr lang="zh-CN" altLang="en-US" sz="2800">
                <a:solidFill>
                  <a:srgbClr val="FF0000"/>
                </a:solidFill>
                <a:latin typeface="Times New Roman" panose="02020603050405020304" pitchFamily="18" charset="0"/>
              </a:rPr>
              <a:t>归约</a:t>
            </a:r>
            <a:r>
              <a:rPr lang="zh-CN" altLang="en-US" sz="2800">
                <a:latin typeface="Times New Roman" panose="02020603050405020304" pitchFamily="18" charset="0"/>
              </a:rPr>
              <a:t>的时候进行</a:t>
            </a:r>
          </a:p>
        </p:txBody>
      </p:sp>
      <p:sp>
        <p:nvSpPr>
          <p:cNvPr id="19461" name="Rectangle 2">
            <a:extLst>
              <a:ext uri="{FF2B5EF4-FFF2-40B4-BE49-F238E27FC236}">
                <a16:creationId xmlns:a16="http://schemas.microsoft.com/office/drawing/2014/main" id="{C054D528-1549-488A-831B-30C6BE78EE95}"/>
              </a:ext>
            </a:extLst>
          </p:cNvPr>
          <p:cNvSpPr txBox="1">
            <a:spLocks noChangeArrowheads="1"/>
          </p:cNvSpPr>
          <p:nvPr/>
        </p:nvSpPr>
        <p:spPr bwMode="auto">
          <a:xfrm>
            <a:off x="1503363" y="260350"/>
            <a:ext cx="5876925" cy="93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4400">
                <a:latin typeface="Times New Roman" panose="02020603050405020304" pitchFamily="18" charset="0"/>
                <a:ea typeface="黑体" panose="02010609060101010101" pitchFamily="49" charset="-122"/>
              </a:rPr>
              <a:t>6.1 </a:t>
            </a:r>
            <a:r>
              <a:rPr lang="zh-CN" altLang="en-US" sz="4400">
                <a:latin typeface="Times New Roman" panose="02020603050405020304" pitchFamily="18" charset="0"/>
                <a:ea typeface="黑体" panose="02010609060101010101" pitchFamily="49" charset="-122"/>
              </a:rPr>
              <a:t>语法制导翻译概述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11747">
                                            <p:txEl>
                                              <p:pRg st="1" end="1"/>
                                            </p:txEl>
                                          </p:spTgt>
                                        </p:tgtEl>
                                        <p:attrNameLst>
                                          <p:attrName>style.visibility</p:attrName>
                                        </p:attrNameLst>
                                      </p:cBhvr>
                                      <p:to>
                                        <p:strVal val="visible"/>
                                      </p:to>
                                    </p:set>
                                    <p:animEffect transition="in" filter="blinds(horizontal)">
                                      <p:cBhvr>
                                        <p:cTn id="7" dur="500"/>
                                        <p:tgtEl>
                                          <p:spTgt spid="131174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11747">
                                            <p:txEl>
                                              <p:pRg st="2" end="2"/>
                                            </p:txEl>
                                          </p:spTgt>
                                        </p:tgtEl>
                                        <p:attrNameLst>
                                          <p:attrName>style.visibility</p:attrName>
                                        </p:attrNameLst>
                                      </p:cBhvr>
                                      <p:to>
                                        <p:strVal val="visible"/>
                                      </p:to>
                                    </p:set>
                                    <p:animEffect transition="in" filter="blinds(horizontal)">
                                      <p:cBhvr>
                                        <p:cTn id="12" dur="500"/>
                                        <p:tgtEl>
                                          <p:spTgt spid="131174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11747">
                                            <p:txEl>
                                              <p:pRg st="3" end="3"/>
                                            </p:txEl>
                                          </p:spTgt>
                                        </p:tgtEl>
                                        <p:attrNameLst>
                                          <p:attrName>style.visibility</p:attrName>
                                        </p:attrNameLst>
                                      </p:cBhvr>
                                      <p:to>
                                        <p:strVal val="visible"/>
                                      </p:to>
                                    </p:set>
                                    <p:animEffect transition="in" filter="blinds(horizontal)">
                                      <p:cBhvr>
                                        <p:cTn id="17" dur="500"/>
                                        <p:tgtEl>
                                          <p:spTgt spid="1311747">
                                            <p:txEl>
                                              <p:pRg st="3" end="3"/>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311747">
                                            <p:txEl>
                                              <p:pRg st="4" end="4"/>
                                            </p:txEl>
                                          </p:spTgt>
                                        </p:tgtEl>
                                        <p:attrNameLst>
                                          <p:attrName>style.visibility</p:attrName>
                                        </p:attrNameLst>
                                      </p:cBhvr>
                                      <p:to>
                                        <p:strVal val="visible"/>
                                      </p:to>
                                    </p:set>
                                    <p:animEffect transition="in" filter="blinds(horizontal)">
                                      <p:cBhvr>
                                        <p:cTn id="20" dur="500"/>
                                        <p:tgtEl>
                                          <p:spTgt spid="1311747">
                                            <p:txEl>
                                              <p:pRg st="4" end="4"/>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311747">
                                            <p:txEl>
                                              <p:pRg st="5" end="5"/>
                                            </p:txEl>
                                          </p:spTgt>
                                        </p:tgtEl>
                                        <p:attrNameLst>
                                          <p:attrName>style.visibility</p:attrName>
                                        </p:attrNameLst>
                                      </p:cBhvr>
                                      <p:to>
                                        <p:strVal val="visible"/>
                                      </p:to>
                                    </p:set>
                                    <p:animEffect transition="in" filter="blinds(horizontal)">
                                      <p:cBhvr>
                                        <p:cTn id="23" dur="500"/>
                                        <p:tgtEl>
                                          <p:spTgt spid="1311747">
                                            <p:txEl>
                                              <p:pRg st="5" end="5"/>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311747">
                                            <p:txEl>
                                              <p:pRg st="6" end="6"/>
                                            </p:txEl>
                                          </p:spTgt>
                                        </p:tgtEl>
                                        <p:attrNameLst>
                                          <p:attrName>style.visibility</p:attrName>
                                        </p:attrNameLst>
                                      </p:cBhvr>
                                      <p:to>
                                        <p:strVal val="visible"/>
                                      </p:to>
                                    </p:set>
                                    <p:animEffect transition="in" filter="blinds(horizontal)">
                                      <p:cBhvr>
                                        <p:cTn id="28" dur="500"/>
                                        <p:tgtEl>
                                          <p:spTgt spid="13117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1747" grpId="0" uiExpand="1"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47A3515D-9765-4FCD-9796-A88F11116577}"/>
              </a:ext>
            </a:extLst>
          </p:cNvPr>
          <p:cNvSpPr>
            <a:spLocks noGrp="1"/>
          </p:cNvSpPr>
          <p:nvPr>
            <p:ph type="dt" sz="quarter" idx="10"/>
          </p:nvPr>
        </p:nvSpPr>
        <p:spPr>
          <a:xfrm>
            <a:off x="457200" y="6245225"/>
            <a:ext cx="2133600" cy="476250"/>
          </a:xfrm>
          <a:ln>
            <a:miter lim="800000"/>
            <a:headEnd/>
            <a:tailEnd/>
          </a:ln>
        </p:spPr>
        <p:txBody>
          <a:bodyPr anchor="t"/>
          <a:lstStyle/>
          <a:p>
            <a:pPr>
              <a:defRPr/>
            </a:pPr>
            <a:fld id="{4DEF721A-C60B-4317-80AD-B1A2A4D7C621}" type="datetime1">
              <a:rPr lang="zh-CN" altLang="en-US">
                <a:latin typeface="+mn-lt"/>
              </a:rPr>
              <a:pPr>
                <a:defRPr/>
              </a:pPr>
              <a:t>2020/12/14</a:t>
            </a:fld>
            <a:endParaRPr lang="en-US" altLang="zh-CN">
              <a:latin typeface="+mn-lt"/>
            </a:endParaRPr>
          </a:p>
        </p:txBody>
      </p:sp>
      <p:sp>
        <p:nvSpPr>
          <p:cNvPr id="20483" name="灯片编号占位符 5">
            <a:extLst>
              <a:ext uri="{FF2B5EF4-FFF2-40B4-BE49-F238E27FC236}">
                <a16:creationId xmlns:a16="http://schemas.microsoft.com/office/drawing/2014/main" id="{E4F39295-1ADB-4274-96C0-2DFD8F1AD233}"/>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1C9FD332-5F61-421E-BC0D-4ABAE9D3A82E}" type="slidenum">
              <a:rPr lang="en-US" altLang="zh-CN" sz="1400" b="0">
                <a:ea typeface="宋体" panose="02010600030101010101" pitchFamily="2" charset="-122"/>
              </a:rPr>
              <a:pPr>
                <a:spcBef>
                  <a:spcPct val="0"/>
                </a:spcBef>
                <a:buClrTx/>
                <a:buSzTx/>
                <a:buFontTx/>
                <a:buNone/>
              </a:pPr>
              <a:t>13</a:t>
            </a:fld>
            <a:endParaRPr lang="en-US" altLang="zh-CN" sz="1400" b="0">
              <a:ea typeface="宋体" panose="02010600030101010101" pitchFamily="2" charset="-122"/>
            </a:endParaRPr>
          </a:p>
        </p:txBody>
      </p:sp>
      <p:sp>
        <p:nvSpPr>
          <p:cNvPr id="1312771" name="Rectangle 3">
            <a:extLst>
              <a:ext uri="{FF2B5EF4-FFF2-40B4-BE49-F238E27FC236}">
                <a16:creationId xmlns:a16="http://schemas.microsoft.com/office/drawing/2014/main" id="{682C1028-BD1D-472A-8A4A-E1BDA67B8EAC}"/>
              </a:ext>
            </a:extLst>
          </p:cNvPr>
          <p:cNvSpPr>
            <a:spLocks noGrp="1" noChangeArrowheads="1"/>
          </p:cNvSpPr>
          <p:nvPr>
            <p:ph type="body" idx="4294967295"/>
          </p:nvPr>
        </p:nvSpPr>
        <p:spPr>
          <a:xfrm>
            <a:off x="250825" y="1341438"/>
            <a:ext cx="8642350" cy="5543550"/>
          </a:xfrm>
        </p:spPr>
        <p:txBody>
          <a:bodyPr/>
          <a:lstStyle/>
          <a:p>
            <a:pPr eaLnBrk="1" hangingPunct="1"/>
            <a:r>
              <a:rPr lang="zh-CN" altLang="en-US">
                <a:latin typeface="Times New Roman" panose="02020603050405020304" pitchFamily="18" charset="0"/>
              </a:rPr>
              <a:t>典型处理方法二：翻译模式</a:t>
            </a:r>
          </a:p>
          <a:p>
            <a:pPr lvl="1" eaLnBrk="1" hangingPunct="1"/>
            <a:r>
              <a:rPr lang="zh-CN" altLang="en-US">
                <a:latin typeface="Times New Roman" panose="02020603050405020304" pitchFamily="18" charset="0"/>
              </a:rPr>
              <a:t>通过将属性与文法符号关联，并将</a:t>
            </a:r>
            <a:r>
              <a:rPr lang="zh-CN" altLang="en-US">
                <a:solidFill>
                  <a:srgbClr val="FF0000"/>
                </a:solidFill>
                <a:latin typeface="Times New Roman" panose="02020603050405020304" pitchFamily="18" charset="0"/>
              </a:rPr>
              <a:t>语义规则插入到产生式的右部</a:t>
            </a:r>
            <a:r>
              <a:rPr lang="zh-CN" altLang="en-US">
                <a:latin typeface="Times New Roman" panose="02020603050405020304" pitchFamily="18" charset="0"/>
              </a:rPr>
              <a:t>来描述语言结构的翻译方案 </a:t>
            </a:r>
          </a:p>
          <a:p>
            <a:pPr lvl="1" eaLnBrk="1" hangingPunct="1"/>
            <a:r>
              <a:rPr lang="zh-CN" altLang="en-US">
                <a:latin typeface="Times New Roman" panose="02020603050405020304" pitchFamily="18" charset="0"/>
              </a:rPr>
              <a:t>在产生式的右部的适当位置，插入相应的语义动作，按照分析的进程，执行遇到的语义动作</a:t>
            </a:r>
          </a:p>
          <a:p>
            <a:pPr lvl="1" eaLnBrk="1" hangingPunct="1"/>
            <a:r>
              <a:rPr lang="en-US" altLang="zh-CN" sz="2400" i="1">
                <a:latin typeface="Times New Roman" panose="02020603050405020304" pitchFamily="18" charset="0"/>
              </a:rPr>
              <a:t>D</a:t>
            </a:r>
            <a:r>
              <a:rPr lang="en-US" altLang="zh-CN" sz="2400">
                <a:latin typeface="Times New Roman" panose="02020603050405020304" pitchFamily="18" charset="0"/>
              </a:rPr>
              <a:t> → </a:t>
            </a:r>
            <a:r>
              <a:rPr lang="en-US" altLang="zh-CN" sz="2400" i="1">
                <a:latin typeface="Times New Roman" panose="02020603050405020304" pitchFamily="18" charset="0"/>
              </a:rPr>
              <a:t>T</a:t>
            </a:r>
            <a:r>
              <a:rPr lang="en-US" altLang="zh-CN" sz="2400">
                <a:latin typeface="Times New Roman" panose="02020603050405020304" pitchFamily="18" charset="0"/>
              </a:rPr>
              <a:t> { </a:t>
            </a:r>
            <a:r>
              <a:rPr lang="en-US" altLang="zh-CN" sz="2400" i="1">
                <a:latin typeface="Times New Roman" panose="02020603050405020304" pitchFamily="18" charset="0"/>
              </a:rPr>
              <a:t>L</a:t>
            </a:r>
            <a:r>
              <a:rPr lang="en-US" altLang="zh-CN" sz="2400">
                <a:latin typeface="Times New Roman" panose="02020603050405020304" pitchFamily="18" charset="0"/>
              </a:rPr>
              <a:t>.</a:t>
            </a:r>
            <a:r>
              <a:rPr lang="en-US" altLang="zh-CN" sz="2400" i="1">
                <a:latin typeface="Times New Roman" panose="02020603050405020304" pitchFamily="18" charset="0"/>
              </a:rPr>
              <a:t>inh</a:t>
            </a:r>
            <a:r>
              <a:rPr lang="en-US" altLang="zh-CN" sz="2400">
                <a:latin typeface="Times New Roman" panose="02020603050405020304" pitchFamily="18" charset="0"/>
              </a:rPr>
              <a:t> := </a:t>
            </a:r>
            <a:r>
              <a:rPr lang="en-US" altLang="zh-CN" sz="2400" i="1">
                <a:latin typeface="Times New Roman" panose="02020603050405020304" pitchFamily="18" charset="0"/>
              </a:rPr>
              <a:t>T</a:t>
            </a:r>
            <a:r>
              <a:rPr lang="en-US" altLang="zh-CN" sz="2400">
                <a:latin typeface="Times New Roman" panose="02020603050405020304" pitchFamily="18" charset="0"/>
              </a:rPr>
              <a:t>.</a:t>
            </a:r>
            <a:r>
              <a:rPr lang="en-US" altLang="zh-CN" sz="2400" i="1">
                <a:latin typeface="Times New Roman" panose="02020603050405020304" pitchFamily="18" charset="0"/>
              </a:rPr>
              <a:t>type</a:t>
            </a:r>
            <a:r>
              <a:rPr lang="en-US" altLang="zh-CN" sz="2400">
                <a:latin typeface="Times New Roman" panose="02020603050405020304" pitchFamily="18" charset="0"/>
              </a:rPr>
              <a:t> } </a:t>
            </a:r>
            <a:r>
              <a:rPr lang="en-US" altLang="zh-CN" sz="2400" i="1">
                <a:latin typeface="Times New Roman" panose="02020603050405020304" pitchFamily="18" charset="0"/>
              </a:rPr>
              <a:t>L</a:t>
            </a:r>
          </a:p>
          <a:p>
            <a:pPr lvl="1" eaLnBrk="1" hangingPunct="1"/>
            <a:r>
              <a:rPr lang="en-US" altLang="zh-CN" sz="2400" i="1">
                <a:latin typeface="Times New Roman" panose="02020603050405020304" pitchFamily="18" charset="0"/>
              </a:rPr>
              <a:t>T</a:t>
            </a:r>
            <a:r>
              <a:rPr lang="en-US" altLang="zh-CN" sz="2400">
                <a:latin typeface="Times New Roman" panose="02020603050405020304" pitchFamily="18" charset="0"/>
              </a:rPr>
              <a:t> → int { </a:t>
            </a:r>
            <a:r>
              <a:rPr lang="en-US" altLang="zh-CN" sz="2400" i="1">
                <a:latin typeface="Times New Roman" panose="02020603050405020304" pitchFamily="18" charset="0"/>
              </a:rPr>
              <a:t>T</a:t>
            </a:r>
            <a:r>
              <a:rPr lang="en-US" altLang="zh-CN" sz="2400">
                <a:latin typeface="Times New Roman" panose="02020603050405020304" pitchFamily="18" charset="0"/>
              </a:rPr>
              <a:t>.</a:t>
            </a:r>
            <a:r>
              <a:rPr lang="en-US" altLang="zh-CN" sz="2400" i="1">
                <a:latin typeface="Times New Roman" panose="02020603050405020304" pitchFamily="18" charset="0"/>
              </a:rPr>
              <a:t>type</a:t>
            </a:r>
            <a:r>
              <a:rPr lang="en-US" altLang="zh-CN" sz="2400">
                <a:latin typeface="Times New Roman" panose="02020603050405020304" pitchFamily="18" charset="0"/>
              </a:rPr>
              <a:t> := integer }</a:t>
            </a:r>
          </a:p>
          <a:p>
            <a:pPr lvl="1" eaLnBrk="1" hangingPunct="1"/>
            <a:r>
              <a:rPr lang="en-US" altLang="zh-CN" sz="2400" i="1">
                <a:latin typeface="Times New Roman" panose="02020603050405020304" pitchFamily="18" charset="0"/>
              </a:rPr>
              <a:t>T</a:t>
            </a:r>
            <a:r>
              <a:rPr lang="en-US" altLang="zh-CN" sz="2400">
                <a:latin typeface="Times New Roman" panose="02020603050405020304" pitchFamily="18" charset="0"/>
              </a:rPr>
              <a:t> → real { </a:t>
            </a:r>
            <a:r>
              <a:rPr lang="en-US" altLang="zh-CN" sz="2400" i="1">
                <a:latin typeface="Times New Roman" panose="02020603050405020304" pitchFamily="18" charset="0"/>
              </a:rPr>
              <a:t>T</a:t>
            </a:r>
            <a:r>
              <a:rPr lang="en-US" altLang="zh-CN" sz="2400">
                <a:latin typeface="Times New Roman" panose="02020603050405020304" pitchFamily="18" charset="0"/>
              </a:rPr>
              <a:t>.</a:t>
            </a:r>
            <a:r>
              <a:rPr lang="en-US" altLang="zh-CN" sz="2400" i="1">
                <a:latin typeface="Times New Roman" panose="02020603050405020304" pitchFamily="18" charset="0"/>
              </a:rPr>
              <a:t>type</a:t>
            </a:r>
            <a:r>
              <a:rPr lang="en-US" altLang="zh-CN" sz="2400">
                <a:latin typeface="Times New Roman" panose="02020603050405020304" pitchFamily="18" charset="0"/>
              </a:rPr>
              <a:t> := real }</a:t>
            </a:r>
          </a:p>
          <a:p>
            <a:pPr lvl="1" eaLnBrk="1" hangingPunct="1"/>
            <a:r>
              <a:rPr lang="en-US" altLang="zh-CN" sz="2400" i="1">
                <a:latin typeface="Times New Roman" panose="02020603050405020304" pitchFamily="18" charset="0"/>
              </a:rPr>
              <a:t>L</a:t>
            </a:r>
            <a:r>
              <a:rPr lang="en-US" altLang="zh-CN" sz="2400">
                <a:latin typeface="Times New Roman" panose="02020603050405020304" pitchFamily="18" charset="0"/>
              </a:rPr>
              <a:t> → { </a:t>
            </a:r>
            <a:r>
              <a:rPr lang="en-US" altLang="zh-CN" sz="2400" i="1">
                <a:latin typeface="Times New Roman" panose="02020603050405020304" pitchFamily="18" charset="0"/>
              </a:rPr>
              <a:t>L</a:t>
            </a:r>
            <a:r>
              <a:rPr lang="en-US" altLang="zh-CN" sz="2400" baseline="-25000">
                <a:latin typeface="Times New Roman" panose="02020603050405020304" pitchFamily="18" charset="0"/>
              </a:rPr>
              <a:t>1</a:t>
            </a:r>
            <a:r>
              <a:rPr lang="en-US" altLang="zh-CN" sz="2400">
                <a:latin typeface="Times New Roman" panose="02020603050405020304" pitchFamily="18" charset="0"/>
              </a:rPr>
              <a:t>.</a:t>
            </a:r>
            <a:r>
              <a:rPr lang="en-US" altLang="zh-CN" sz="2400" i="1">
                <a:latin typeface="Times New Roman" panose="02020603050405020304" pitchFamily="18" charset="0"/>
              </a:rPr>
              <a:t>inh</a:t>
            </a:r>
            <a:r>
              <a:rPr lang="en-US" altLang="zh-CN" sz="2400">
                <a:latin typeface="Times New Roman" panose="02020603050405020304" pitchFamily="18" charset="0"/>
              </a:rPr>
              <a:t> :=</a:t>
            </a:r>
            <a:r>
              <a:rPr lang="en-US" altLang="zh-CN" sz="2400" i="1">
                <a:latin typeface="Times New Roman" panose="02020603050405020304" pitchFamily="18" charset="0"/>
              </a:rPr>
              <a:t> L</a:t>
            </a:r>
            <a:r>
              <a:rPr lang="en-US" altLang="zh-CN" sz="2400">
                <a:latin typeface="Times New Roman" panose="02020603050405020304" pitchFamily="18" charset="0"/>
              </a:rPr>
              <a:t>.</a:t>
            </a:r>
            <a:r>
              <a:rPr lang="en-US" altLang="zh-CN" sz="2400" i="1">
                <a:latin typeface="Times New Roman" panose="02020603050405020304" pitchFamily="18" charset="0"/>
              </a:rPr>
              <a:t>inh</a:t>
            </a:r>
            <a:r>
              <a:rPr lang="en-US" altLang="zh-CN" sz="2400">
                <a:latin typeface="Times New Roman" panose="02020603050405020304" pitchFamily="18" charset="0"/>
              </a:rPr>
              <a:t> }</a:t>
            </a:r>
            <a:r>
              <a:rPr lang="en-US" altLang="zh-CN" sz="2400" i="1">
                <a:latin typeface="Times New Roman" panose="02020603050405020304" pitchFamily="18" charset="0"/>
              </a:rPr>
              <a:t>L</a:t>
            </a:r>
            <a:r>
              <a:rPr lang="en-US" altLang="zh-CN" sz="2400" baseline="-25000">
                <a:latin typeface="Times New Roman" panose="02020603050405020304" pitchFamily="18" charset="0"/>
              </a:rPr>
              <a:t>1</a:t>
            </a:r>
            <a:r>
              <a:rPr lang="en-US" altLang="zh-CN" sz="2400">
                <a:latin typeface="Times New Roman" panose="02020603050405020304" pitchFamily="18" charset="0"/>
              </a:rPr>
              <a:t>,id{</a:t>
            </a:r>
            <a:r>
              <a:rPr lang="de-DE" altLang="zh-CN" sz="2400" i="1">
                <a:latin typeface="Times New Roman" panose="02020603050405020304" pitchFamily="18" charset="0"/>
              </a:rPr>
              <a:t>addtype</a:t>
            </a:r>
            <a:r>
              <a:rPr lang="de-DE" altLang="zh-CN" sz="2400">
                <a:latin typeface="Times New Roman" panose="02020603050405020304" pitchFamily="18" charset="0"/>
              </a:rPr>
              <a:t>(id.</a:t>
            </a:r>
            <a:r>
              <a:rPr lang="de-DE" altLang="zh-CN" sz="2400" i="1">
                <a:latin typeface="Times New Roman" panose="02020603050405020304" pitchFamily="18" charset="0"/>
              </a:rPr>
              <a:t>entry</a:t>
            </a:r>
            <a:r>
              <a:rPr lang="de-DE" altLang="zh-CN" sz="2400">
                <a:latin typeface="Times New Roman" panose="02020603050405020304" pitchFamily="18" charset="0"/>
              </a:rPr>
              <a:t>,</a:t>
            </a:r>
            <a:r>
              <a:rPr lang="de-DE" altLang="zh-CN" sz="2400" i="1">
                <a:latin typeface="Times New Roman" panose="02020603050405020304" pitchFamily="18" charset="0"/>
              </a:rPr>
              <a:t>L</a:t>
            </a:r>
            <a:r>
              <a:rPr lang="de-DE" altLang="zh-CN" sz="2400">
                <a:latin typeface="Times New Roman" panose="02020603050405020304" pitchFamily="18" charset="0"/>
              </a:rPr>
              <a:t>.</a:t>
            </a:r>
            <a:r>
              <a:rPr lang="de-DE" altLang="zh-CN" sz="2400" i="1">
                <a:latin typeface="Times New Roman" panose="02020603050405020304" pitchFamily="18" charset="0"/>
              </a:rPr>
              <a:t>inh</a:t>
            </a:r>
            <a:r>
              <a:rPr lang="de-DE" altLang="zh-CN" sz="2400">
                <a:latin typeface="Times New Roman" panose="02020603050405020304" pitchFamily="18" charset="0"/>
              </a:rPr>
              <a:t>) </a:t>
            </a:r>
            <a:r>
              <a:rPr lang="en-US" altLang="zh-CN" sz="2400">
                <a:latin typeface="Times New Roman" panose="02020603050405020304" pitchFamily="18" charset="0"/>
              </a:rPr>
              <a:t>}</a:t>
            </a:r>
          </a:p>
          <a:p>
            <a:pPr lvl="1" eaLnBrk="1" hangingPunct="1"/>
            <a:r>
              <a:rPr lang="en-US" altLang="zh-CN" sz="2400" i="1">
                <a:latin typeface="Times New Roman" panose="02020603050405020304" pitchFamily="18" charset="0"/>
              </a:rPr>
              <a:t>L</a:t>
            </a:r>
            <a:r>
              <a:rPr lang="en-US" altLang="zh-CN" sz="2400">
                <a:latin typeface="Times New Roman" panose="02020603050405020304" pitchFamily="18" charset="0"/>
              </a:rPr>
              <a:t> → id{</a:t>
            </a:r>
            <a:r>
              <a:rPr lang="en-US" altLang="zh-CN" sz="2400" i="1">
                <a:latin typeface="Times New Roman" panose="02020603050405020304" pitchFamily="18" charset="0"/>
              </a:rPr>
              <a:t>addtype</a:t>
            </a:r>
            <a:r>
              <a:rPr lang="en-US" altLang="zh-CN" sz="2400">
                <a:latin typeface="Times New Roman" panose="02020603050405020304" pitchFamily="18" charset="0"/>
              </a:rPr>
              <a:t>(id.</a:t>
            </a:r>
            <a:r>
              <a:rPr lang="en-US" altLang="zh-CN" sz="2400" i="1">
                <a:latin typeface="Times New Roman" panose="02020603050405020304" pitchFamily="18" charset="0"/>
              </a:rPr>
              <a:t>entry</a:t>
            </a:r>
            <a:r>
              <a:rPr lang="en-US" altLang="zh-CN" sz="2400">
                <a:latin typeface="Times New Roman" panose="02020603050405020304" pitchFamily="18" charset="0"/>
              </a:rPr>
              <a:t>,</a:t>
            </a:r>
            <a:r>
              <a:rPr lang="en-US" altLang="zh-CN" sz="2400" i="1">
                <a:latin typeface="Times New Roman" panose="02020603050405020304" pitchFamily="18" charset="0"/>
              </a:rPr>
              <a:t>L</a:t>
            </a:r>
            <a:r>
              <a:rPr lang="en-US" altLang="zh-CN" sz="2400">
                <a:latin typeface="Times New Roman" panose="02020603050405020304" pitchFamily="18" charset="0"/>
              </a:rPr>
              <a:t>.</a:t>
            </a:r>
            <a:r>
              <a:rPr lang="en-US" altLang="zh-CN" sz="2400" i="1">
                <a:latin typeface="Times New Roman" panose="02020603050405020304" pitchFamily="18" charset="0"/>
              </a:rPr>
              <a:t>inh</a:t>
            </a:r>
            <a:r>
              <a:rPr lang="en-US" altLang="zh-CN" sz="2400">
                <a:latin typeface="Times New Roman" panose="02020603050405020304" pitchFamily="18" charset="0"/>
              </a:rPr>
              <a:t>)}</a:t>
            </a:r>
          </a:p>
          <a:p>
            <a:pPr eaLnBrk="1" hangingPunct="1"/>
            <a:r>
              <a:rPr lang="zh-CN" altLang="en-US">
                <a:latin typeface="Times New Roman" panose="02020603050405020304" pitchFamily="18" charset="0"/>
              </a:rPr>
              <a:t> 适宜在进行</a:t>
            </a:r>
            <a:r>
              <a:rPr lang="zh-CN" altLang="en-US">
                <a:solidFill>
                  <a:schemeClr val="hlink"/>
                </a:solidFill>
                <a:latin typeface="Times New Roman" panose="02020603050405020304" pitchFamily="18" charset="0"/>
              </a:rPr>
              <a:t>推导</a:t>
            </a:r>
            <a:r>
              <a:rPr lang="zh-CN" altLang="en-US">
                <a:latin typeface="Times New Roman" panose="02020603050405020304" pitchFamily="18" charset="0"/>
              </a:rPr>
              <a:t>时完成</a:t>
            </a:r>
          </a:p>
        </p:txBody>
      </p:sp>
      <p:sp>
        <p:nvSpPr>
          <p:cNvPr id="20485" name="Rectangle 2">
            <a:extLst>
              <a:ext uri="{FF2B5EF4-FFF2-40B4-BE49-F238E27FC236}">
                <a16:creationId xmlns:a16="http://schemas.microsoft.com/office/drawing/2014/main" id="{1D2686B0-1D42-4EBD-9468-DDC01AB4C125}"/>
              </a:ext>
            </a:extLst>
          </p:cNvPr>
          <p:cNvSpPr txBox="1">
            <a:spLocks noChangeArrowheads="1"/>
          </p:cNvSpPr>
          <p:nvPr/>
        </p:nvSpPr>
        <p:spPr bwMode="auto">
          <a:xfrm>
            <a:off x="1503363" y="260350"/>
            <a:ext cx="5876925" cy="93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4400">
                <a:latin typeface="Times New Roman" panose="02020603050405020304" pitchFamily="18" charset="0"/>
                <a:ea typeface="黑体" panose="02010609060101010101" pitchFamily="49" charset="-122"/>
              </a:rPr>
              <a:t>6.1 </a:t>
            </a:r>
            <a:r>
              <a:rPr lang="zh-CN" altLang="en-US" sz="4400">
                <a:latin typeface="Times New Roman" panose="02020603050405020304" pitchFamily="18" charset="0"/>
                <a:ea typeface="黑体" panose="02010609060101010101" pitchFamily="49" charset="-122"/>
              </a:rPr>
              <a:t>语法制导翻译概述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12771">
                                            <p:txEl>
                                              <p:pRg st="1" end="1"/>
                                            </p:txEl>
                                          </p:spTgt>
                                        </p:tgtEl>
                                        <p:attrNameLst>
                                          <p:attrName>style.visibility</p:attrName>
                                        </p:attrNameLst>
                                      </p:cBhvr>
                                      <p:to>
                                        <p:strVal val="visible"/>
                                      </p:to>
                                    </p:set>
                                    <p:animEffect transition="in" filter="blinds(horizontal)">
                                      <p:cBhvr>
                                        <p:cTn id="7" dur="500"/>
                                        <p:tgtEl>
                                          <p:spTgt spid="131277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12771">
                                            <p:txEl>
                                              <p:pRg st="2" end="2"/>
                                            </p:txEl>
                                          </p:spTgt>
                                        </p:tgtEl>
                                        <p:attrNameLst>
                                          <p:attrName>style.visibility</p:attrName>
                                        </p:attrNameLst>
                                      </p:cBhvr>
                                      <p:to>
                                        <p:strVal val="visible"/>
                                      </p:to>
                                    </p:set>
                                    <p:animEffect transition="in" filter="blinds(horizontal)">
                                      <p:cBhvr>
                                        <p:cTn id="12" dur="500"/>
                                        <p:tgtEl>
                                          <p:spTgt spid="1312771">
                                            <p:txEl>
                                              <p:pRg st="2" end="2"/>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312771">
                                            <p:txEl>
                                              <p:pRg st="3" end="3"/>
                                            </p:txEl>
                                          </p:spTgt>
                                        </p:tgtEl>
                                        <p:attrNameLst>
                                          <p:attrName>style.visibility</p:attrName>
                                        </p:attrNameLst>
                                      </p:cBhvr>
                                      <p:to>
                                        <p:strVal val="visible"/>
                                      </p:to>
                                    </p:set>
                                    <p:animEffect transition="in" filter="blinds(horizontal)">
                                      <p:cBhvr>
                                        <p:cTn id="15" dur="500"/>
                                        <p:tgtEl>
                                          <p:spTgt spid="1312771">
                                            <p:txEl>
                                              <p:pRg st="3" end="3"/>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312771">
                                            <p:txEl>
                                              <p:pRg st="4" end="4"/>
                                            </p:txEl>
                                          </p:spTgt>
                                        </p:tgtEl>
                                        <p:attrNameLst>
                                          <p:attrName>style.visibility</p:attrName>
                                        </p:attrNameLst>
                                      </p:cBhvr>
                                      <p:to>
                                        <p:strVal val="visible"/>
                                      </p:to>
                                    </p:set>
                                    <p:animEffect transition="in" filter="blinds(horizontal)">
                                      <p:cBhvr>
                                        <p:cTn id="18" dur="500"/>
                                        <p:tgtEl>
                                          <p:spTgt spid="1312771">
                                            <p:txEl>
                                              <p:pRg st="4" end="4"/>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312771">
                                            <p:txEl>
                                              <p:pRg st="5" end="5"/>
                                            </p:txEl>
                                          </p:spTgt>
                                        </p:tgtEl>
                                        <p:attrNameLst>
                                          <p:attrName>style.visibility</p:attrName>
                                        </p:attrNameLst>
                                      </p:cBhvr>
                                      <p:to>
                                        <p:strVal val="visible"/>
                                      </p:to>
                                    </p:set>
                                    <p:animEffect transition="in" filter="blinds(horizontal)">
                                      <p:cBhvr>
                                        <p:cTn id="21" dur="500"/>
                                        <p:tgtEl>
                                          <p:spTgt spid="1312771">
                                            <p:txEl>
                                              <p:pRg st="5" end="5"/>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312771">
                                            <p:txEl>
                                              <p:pRg st="6" end="6"/>
                                            </p:txEl>
                                          </p:spTgt>
                                        </p:tgtEl>
                                        <p:attrNameLst>
                                          <p:attrName>style.visibility</p:attrName>
                                        </p:attrNameLst>
                                      </p:cBhvr>
                                      <p:to>
                                        <p:strVal val="visible"/>
                                      </p:to>
                                    </p:set>
                                    <p:animEffect transition="in" filter="blinds(horizontal)">
                                      <p:cBhvr>
                                        <p:cTn id="24" dur="500"/>
                                        <p:tgtEl>
                                          <p:spTgt spid="1312771">
                                            <p:txEl>
                                              <p:pRg st="6" end="6"/>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312771">
                                            <p:txEl>
                                              <p:pRg st="7" end="7"/>
                                            </p:txEl>
                                          </p:spTgt>
                                        </p:tgtEl>
                                        <p:attrNameLst>
                                          <p:attrName>style.visibility</p:attrName>
                                        </p:attrNameLst>
                                      </p:cBhvr>
                                      <p:to>
                                        <p:strVal val="visible"/>
                                      </p:to>
                                    </p:set>
                                    <p:animEffect transition="in" filter="blinds(horizontal)">
                                      <p:cBhvr>
                                        <p:cTn id="29" dur="500"/>
                                        <p:tgtEl>
                                          <p:spTgt spid="1312771">
                                            <p:txEl>
                                              <p:pRg st="7" end="7"/>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312771">
                                            <p:txEl>
                                              <p:pRg st="8" end="8"/>
                                            </p:txEl>
                                          </p:spTgt>
                                        </p:tgtEl>
                                        <p:attrNameLst>
                                          <p:attrName>style.visibility</p:attrName>
                                        </p:attrNameLst>
                                      </p:cBhvr>
                                      <p:to>
                                        <p:strVal val="visible"/>
                                      </p:to>
                                    </p:set>
                                    <p:animEffect transition="in" filter="blinds(horizontal)">
                                      <p:cBhvr>
                                        <p:cTn id="34" dur="500"/>
                                        <p:tgtEl>
                                          <p:spTgt spid="131277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2771" grpId="0" uiExpand="1"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5417675-6569-4F95-940B-6A69407BC8DE}"/>
              </a:ext>
            </a:extLst>
          </p:cNvPr>
          <p:cNvSpPr>
            <a:spLocks noGrp="1"/>
          </p:cNvSpPr>
          <p:nvPr>
            <p:ph type="dt" sz="quarter" idx="10"/>
          </p:nvPr>
        </p:nvSpPr>
        <p:spPr>
          <a:xfrm>
            <a:off x="457200" y="6245225"/>
            <a:ext cx="2133600" cy="476250"/>
          </a:xfrm>
          <a:ln>
            <a:miter lim="800000"/>
            <a:headEnd/>
            <a:tailEnd/>
          </a:ln>
        </p:spPr>
        <p:txBody>
          <a:bodyPr anchor="t"/>
          <a:lstStyle/>
          <a:p>
            <a:pPr>
              <a:defRPr/>
            </a:pPr>
            <a:fld id="{3D9B9128-175F-4B18-844D-79AB63190A56}" type="datetime1">
              <a:rPr lang="zh-CN" altLang="en-US">
                <a:latin typeface="+mn-lt"/>
              </a:rPr>
              <a:pPr>
                <a:defRPr/>
              </a:pPr>
              <a:t>2020/12/14</a:t>
            </a:fld>
            <a:endParaRPr lang="en-US" altLang="zh-CN">
              <a:latin typeface="+mn-lt"/>
            </a:endParaRPr>
          </a:p>
        </p:txBody>
      </p:sp>
      <p:sp>
        <p:nvSpPr>
          <p:cNvPr id="21507" name="灯片编号占位符 5">
            <a:extLst>
              <a:ext uri="{FF2B5EF4-FFF2-40B4-BE49-F238E27FC236}">
                <a16:creationId xmlns:a16="http://schemas.microsoft.com/office/drawing/2014/main" id="{1135295D-1D68-44FB-BE32-ECE3B0518B51}"/>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60B36448-45DE-4D90-A6AA-640F309AE944}" type="slidenum">
              <a:rPr lang="en-US" altLang="zh-CN" sz="1400" b="0">
                <a:ea typeface="宋体" panose="02010600030101010101" pitchFamily="2" charset="-122"/>
              </a:rPr>
              <a:pPr>
                <a:spcBef>
                  <a:spcPct val="0"/>
                </a:spcBef>
                <a:buClrTx/>
                <a:buSzTx/>
                <a:buFontTx/>
                <a:buNone/>
              </a:pPr>
              <a:t>14</a:t>
            </a:fld>
            <a:endParaRPr lang="en-US" altLang="zh-CN" sz="1400" b="0">
              <a:ea typeface="宋体" panose="02010600030101010101" pitchFamily="2" charset="-122"/>
            </a:endParaRPr>
          </a:p>
        </p:txBody>
      </p:sp>
      <p:sp>
        <p:nvSpPr>
          <p:cNvPr id="21508" name="Rectangle 2">
            <a:extLst>
              <a:ext uri="{FF2B5EF4-FFF2-40B4-BE49-F238E27FC236}">
                <a16:creationId xmlns:a16="http://schemas.microsoft.com/office/drawing/2014/main" id="{C45EB9E5-C3E7-441B-B452-53EC1DD99482}"/>
              </a:ext>
            </a:extLst>
          </p:cNvPr>
          <p:cNvSpPr>
            <a:spLocks noGrp="1" noChangeArrowheads="1"/>
          </p:cNvSpPr>
          <p:nvPr>
            <p:ph type="title" idx="4294967295"/>
          </p:nvPr>
        </p:nvSpPr>
        <p:spPr>
          <a:xfrm>
            <a:off x="2052638" y="404813"/>
            <a:ext cx="4535487" cy="792162"/>
          </a:xfrm>
        </p:spPr>
        <p:txBody>
          <a:bodyPr anchor="ctr"/>
          <a:lstStyle/>
          <a:p>
            <a:pPr eaLnBrk="1" hangingPunct="1"/>
            <a:r>
              <a:rPr lang="en-US" altLang="zh-CN">
                <a:latin typeface="Times New Roman" panose="02020603050405020304" pitchFamily="18" charset="0"/>
              </a:rPr>
              <a:t>6.2 </a:t>
            </a:r>
            <a:r>
              <a:rPr lang="zh-CN" altLang="en-US">
                <a:latin typeface="Times New Roman" panose="02020603050405020304" pitchFamily="18" charset="0"/>
              </a:rPr>
              <a:t>语法制导定义</a:t>
            </a:r>
          </a:p>
        </p:txBody>
      </p:sp>
      <p:sp>
        <p:nvSpPr>
          <p:cNvPr id="2297859" name="Rectangle 3">
            <a:extLst>
              <a:ext uri="{FF2B5EF4-FFF2-40B4-BE49-F238E27FC236}">
                <a16:creationId xmlns:a16="http://schemas.microsoft.com/office/drawing/2014/main" id="{CF2B42E0-58A1-451D-8154-94482045477F}"/>
              </a:ext>
            </a:extLst>
          </p:cNvPr>
          <p:cNvSpPr>
            <a:spLocks noGrp="1" noChangeArrowheads="1"/>
          </p:cNvSpPr>
          <p:nvPr>
            <p:ph type="body" idx="4294967295"/>
          </p:nvPr>
        </p:nvSpPr>
        <p:spPr>
          <a:xfrm>
            <a:off x="250825" y="1339850"/>
            <a:ext cx="8642350" cy="5329238"/>
          </a:xfrm>
        </p:spPr>
        <p:txBody>
          <a:bodyPr/>
          <a:lstStyle/>
          <a:p>
            <a:pPr eaLnBrk="1" hangingPunct="1">
              <a:lnSpc>
                <a:spcPct val="120000"/>
              </a:lnSpc>
            </a:pPr>
            <a:r>
              <a:rPr kumimoji="1" lang="zh-CN" altLang="en-US">
                <a:latin typeface="Times New Roman" panose="02020603050405020304" pitchFamily="18" charset="0"/>
              </a:rPr>
              <a:t>语法制导定义是附带有属性和语义规则的上下文无关文法</a:t>
            </a:r>
          </a:p>
          <a:p>
            <a:pPr lvl="1" eaLnBrk="1" hangingPunct="1">
              <a:lnSpc>
                <a:spcPct val="120000"/>
              </a:lnSpc>
            </a:pPr>
            <a:r>
              <a:rPr kumimoji="1" lang="zh-CN" altLang="en-US" sz="3200">
                <a:latin typeface="Times New Roman" panose="02020603050405020304" pitchFamily="18" charset="0"/>
              </a:rPr>
              <a:t>属性是与文法符号相关联的语义信息 </a:t>
            </a:r>
          </a:p>
          <a:p>
            <a:pPr lvl="1" eaLnBrk="1" hangingPunct="1">
              <a:lnSpc>
                <a:spcPct val="120000"/>
              </a:lnSpc>
            </a:pPr>
            <a:r>
              <a:rPr kumimoji="1" lang="zh-CN" altLang="en-US" sz="3200">
                <a:latin typeface="Times New Roman" panose="02020603050405020304" pitchFamily="18" charset="0"/>
              </a:rPr>
              <a:t>语义规则是与产生式相关联的语义动作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97859">
                                            <p:txEl>
                                              <p:pRg st="0" end="0"/>
                                            </p:txEl>
                                          </p:spTgt>
                                        </p:tgtEl>
                                        <p:attrNameLst>
                                          <p:attrName>style.visibility</p:attrName>
                                        </p:attrNameLst>
                                      </p:cBhvr>
                                      <p:to>
                                        <p:strVal val="visible"/>
                                      </p:to>
                                    </p:set>
                                    <p:animEffect transition="in" filter="blinds(horizontal)">
                                      <p:cBhvr>
                                        <p:cTn id="7" dur="500"/>
                                        <p:tgtEl>
                                          <p:spTgt spid="22978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97859">
                                            <p:txEl>
                                              <p:pRg st="1" end="1"/>
                                            </p:txEl>
                                          </p:spTgt>
                                        </p:tgtEl>
                                        <p:attrNameLst>
                                          <p:attrName>style.visibility</p:attrName>
                                        </p:attrNameLst>
                                      </p:cBhvr>
                                      <p:to>
                                        <p:strVal val="visible"/>
                                      </p:to>
                                    </p:set>
                                    <p:animEffect transition="in" filter="blinds(horizontal)">
                                      <p:cBhvr>
                                        <p:cTn id="12" dur="500"/>
                                        <p:tgtEl>
                                          <p:spTgt spid="22978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297859">
                                            <p:txEl>
                                              <p:pRg st="2" end="2"/>
                                            </p:txEl>
                                          </p:spTgt>
                                        </p:tgtEl>
                                        <p:attrNameLst>
                                          <p:attrName>style.visibility</p:attrName>
                                        </p:attrNameLst>
                                      </p:cBhvr>
                                      <p:to>
                                        <p:strVal val="visible"/>
                                      </p:to>
                                    </p:set>
                                    <p:animEffect transition="in" filter="blinds(horizontal)">
                                      <p:cBhvr>
                                        <p:cTn id="17" dur="500"/>
                                        <p:tgtEl>
                                          <p:spTgt spid="22978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7859"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日期占位符 3">
            <a:extLst>
              <a:ext uri="{FF2B5EF4-FFF2-40B4-BE49-F238E27FC236}">
                <a16:creationId xmlns:a16="http://schemas.microsoft.com/office/drawing/2014/main" id="{D17F5095-8DB4-4E46-8BC7-62F13E223BA3}"/>
              </a:ext>
            </a:extLst>
          </p:cNvPr>
          <p:cNvSpPr>
            <a:spLocks noGrp="1"/>
          </p:cNvSpPr>
          <p:nvPr>
            <p:ph type="dt" sz="quarter" idx="10"/>
          </p:nvPr>
        </p:nvSpPr>
        <p:spPr>
          <a:xfrm>
            <a:off x="457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8780FABA-8D9C-4C81-B4C8-09AEEB5A5ED1}" type="datetime1">
              <a:rPr lang="zh-CN" altLang="en-US" sz="1400" b="0" smtClean="0">
                <a:solidFill>
                  <a:srgbClr val="000000"/>
                </a:solidFill>
                <a:ea typeface="宋体" panose="02010600030101010101" pitchFamily="2" charset="-122"/>
              </a:rPr>
              <a:pPr>
                <a:spcBef>
                  <a:spcPct val="0"/>
                </a:spcBef>
                <a:buClrTx/>
                <a:buSzTx/>
                <a:buFontTx/>
                <a:buNone/>
              </a:pPr>
              <a:t>2020/12/14</a:t>
            </a:fld>
            <a:endParaRPr lang="en-US" altLang="zh-CN" sz="1400" b="0">
              <a:solidFill>
                <a:srgbClr val="000000"/>
              </a:solidFill>
              <a:ea typeface="宋体" panose="02010600030101010101" pitchFamily="2" charset="-122"/>
            </a:endParaRPr>
          </a:p>
        </p:txBody>
      </p:sp>
      <p:sp>
        <p:nvSpPr>
          <p:cNvPr id="22531" name="灯片编号占位符 5">
            <a:extLst>
              <a:ext uri="{FF2B5EF4-FFF2-40B4-BE49-F238E27FC236}">
                <a16:creationId xmlns:a16="http://schemas.microsoft.com/office/drawing/2014/main" id="{E9FAA953-DC4A-4A8F-9D2E-A03BA02DF98B}"/>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C78B6945-B261-4A32-ABA1-465F68A92D69}" type="slidenum">
              <a:rPr lang="en-US" altLang="zh-CN" sz="1400" b="0">
                <a:solidFill>
                  <a:srgbClr val="000000"/>
                </a:solidFill>
                <a:ea typeface="宋体" panose="02010600030101010101" pitchFamily="2" charset="-122"/>
              </a:rPr>
              <a:pPr>
                <a:spcBef>
                  <a:spcPct val="0"/>
                </a:spcBef>
                <a:buClrTx/>
                <a:buSzTx/>
                <a:buFontTx/>
                <a:buNone/>
              </a:pPr>
              <a:t>15</a:t>
            </a:fld>
            <a:endParaRPr lang="en-US" altLang="zh-CN" sz="1400" b="0">
              <a:solidFill>
                <a:srgbClr val="000000"/>
              </a:solidFill>
              <a:ea typeface="宋体" panose="02010600030101010101" pitchFamily="2" charset="-122"/>
            </a:endParaRPr>
          </a:p>
        </p:txBody>
      </p:sp>
      <p:sp>
        <p:nvSpPr>
          <p:cNvPr id="22532" name="Rectangle 2">
            <a:extLst>
              <a:ext uri="{FF2B5EF4-FFF2-40B4-BE49-F238E27FC236}">
                <a16:creationId xmlns:a16="http://schemas.microsoft.com/office/drawing/2014/main" id="{0D8CC851-583B-43E4-9219-31F4981127E3}"/>
              </a:ext>
            </a:extLst>
          </p:cNvPr>
          <p:cNvSpPr>
            <a:spLocks noGrp="1" noChangeArrowheads="1"/>
          </p:cNvSpPr>
          <p:nvPr>
            <p:ph type="title" idx="4294967295"/>
          </p:nvPr>
        </p:nvSpPr>
        <p:spPr>
          <a:xfrm>
            <a:off x="2052638" y="404813"/>
            <a:ext cx="4535487" cy="792162"/>
          </a:xfrm>
        </p:spPr>
        <p:txBody>
          <a:bodyPr anchor="ctr"/>
          <a:lstStyle/>
          <a:p>
            <a:pPr eaLnBrk="1" hangingPunct="1"/>
            <a:r>
              <a:rPr lang="en-US" altLang="zh-CN">
                <a:latin typeface="Times New Roman" panose="02020603050405020304" pitchFamily="18" charset="0"/>
              </a:rPr>
              <a:t>6.2 </a:t>
            </a:r>
            <a:r>
              <a:rPr lang="zh-CN" altLang="en-US">
                <a:latin typeface="Times New Roman" panose="02020603050405020304" pitchFamily="18" charset="0"/>
              </a:rPr>
              <a:t>语法制导定义</a:t>
            </a:r>
          </a:p>
        </p:txBody>
      </p:sp>
      <p:sp>
        <p:nvSpPr>
          <p:cNvPr id="2297859" name="Rectangle 3">
            <a:extLst>
              <a:ext uri="{FF2B5EF4-FFF2-40B4-BE49-F238E27FC236}">
                <a16:creationId xmlns:a16="http://schemas.microsoft.com/office/drawing/2014/main" id="{CC5102D8-A4FA-41EB-B3E2-B9A8A30B593C}"/>
              </a:ext>
            </a:extLst>
          </p:cNvPr>
          <p:cNvSpPr>
            <a:spLocks noGrp="1" noChangeArrowheads="1"/>
          </p:cNvSpPr>
          <p:nvPr>
            <p:ph type="body" idx="4294967295"/>
          </p:nvPr>
        </p:nvSpPr>
        <p:spPr>
          <a:xfrm>
            <a:off x="250825" y="1339850"/>
            <a:ext cx="8642350" cy="5329238"/>
          </a:xfrm>
        </p:spPr>
        <p:txBody>
          <a:bodyPr/>
          <a:lstStyle/>
          <a:p>
            <a:pPr eaLnBrk="1" hangingPunct="1">
              <a:lnSpc>
                <a:spcPct val="120000"/>
              </a:lnSpc>
            </a:pPr>
            <a:r>
              <a:rPr kumimoji="1" lang="zh-CN" altLang="en-US">
                <a:latin typeface="Times New Roman" panose="02020603050405020304" pitchFamily="18" charset="0"/>
              </a:rPr>
              <a:t>语法制导定义是基于语言结构的语义要求设计的</a:t>
            </a:r>
            <a:endParaRPr kumimoji="1" lang="en-US" altLang="zh-CN">
              <a:latin typeface="Times New Roman" panose="02020603050405020304" pitchFamily="18" charset="0"/>
            </a:endParaRPr>
          </a:p>
          <a:p>
            <a:pPr lvl="1" eaLnBrk="1" hangingPunct="1">
              <a:lnSpc>
                <a:spcPct val="120000"/>
              </a:lnSpc>
            </a:pPr>
            <a:r>
              <a:rPr kumimoji="1" lang="zh-CN" altLang="en-US" sz="3200">
                <a:latin typeface="Times New Roman" panose="02020603050405020304" pitchFamily="18" charset="0"/>
              </a:rPr>
              <a:t>语法制导定义中的属性类似于程序中用到的数据结构（结构体的成员），用于描述语义信息</a:t>
            </a:r>
            <a:endParaRPr kumimoji="1" lang="en-US" altLang="zh-CN" sz="3200">
              <a:latin typeface="Times New Roman" panose="02020603050405020304" pitchFamily="18" charset="0"/>
            </a:endParaRPr>
          </a:p>
          <a:p>
            <a:pPr lvl="1" eaLnBrk="1" hangingPunct="1">
              <a:lnSpc>
                <a:spcPct val="120000"/>
              </a:lnSpc>
            </a:pPr>
            <a:r>
              <a:rPr kumimoji="1" lang="zh-CN" altLang="en-US" sz="3200">
                <a:latin typeface="Times New Roman" panose="02020603050405020304" pitchFamily="18" charset="0"/>
              </a:rPr>
              <a:t>语义规则类似于计算，用于收集、传递和计算语义信息。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97859">
                                            <p:txEl>
                                              <p:pRg st="0" end="0"/>
                                            </p:txEl>
                                          </p:spTgt>
                                        </p:tgtEl>
                                        <p:attrNameLst>
                                          <p:attrName>style.visibility</p:attrName>
                                        </p:attrNameLst>
                                      </p:cBhvr>
                                      <p:to>
                                        <p:strVal val="visible"/>
                                      </p:to>
                                    </p:set>
                                    <p:animEffect transition="in" filter="blinds(horizontal)">
                                      <p:cBhvr>
                                        <p:cTn id="7" dur="500"/>
                                        <p:tgtEl>
                                          <p:spTgt spid="2297859">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297859">
                                            <p:txEl>
                                              <p:pRg st="1" end="1"/>
                                            </p:txEl>
                                          </p:spTgt>
                                        </p:tgtEl>
                                        <p:attrNameLst>
                                          <p:attrName>style.visibility</p:attrName>
                                        </p:attrNameLst>
                                      </p:cBhvr>
                                      <p:to>
                                        <p:strVal val="visible"/>
                                      </p:to>
                                    </p:set>
                                    <p:animEffect transition="in" filter="blinds(horizontal)">
                                      <p:cBhvr>
                                        <p:cTn id="10" dur="500"/>
                                        <p:tgtEl>
                                          <p:spTgt spid="2297859">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297859">
                                            <p:txEl>
                                              <p:pRg st="2" end="2"/>
                                            </p:txEl>
                                          </p:spTgt>
                                        </p:tgtEl>
                                        <p:attrNameLst>
                                          <p:attrName>style.visibility</p:attrName>
                                        </p:attrNameLst>
                                      </p:cBhvr>
                                      <p:to>
                                        <p:strVal val="visible"/>
                                      </p:to>
                                    </p:set>
                                    <p:animEffect transition="in" filter="blinds(horizontal)">
                                      <p:cBhvr>
                                        <p:cTn id="13" dur="500"/>
                                        <p:tgtEl>
                                          <p:spTgt spid="22978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7859"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日期占位符 3">
            <a:extLst>
              <a:ext uri="{FF2B5EF4-FFF2-40B4-BE49-F238E27FC236}">
                <a16:creationId xmlns:a16="http://schemas.microsoft.com/office/drawing/2014/main" id="{E90BEF32-545E-4D2E-AB5B-EAB82ACAD978}"/>
              </a:ext>
            </a:extLst>
          </p:cNvPr>
          <p:cNvSpPr>
            <a:spLocks noGrp="1"/>
          </p:cNvSpPr>
          <p:nvPr>
            <p:ph type="dt" sz="quarter" idx="10"/>
          </p:nvPr>
        </p:nvSpPr>
        <p:spPr>
          <a:xfrm>
            <a:off x="457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73BE6DBD-17DB-4324-8175-B01D335B9BA9}" type="datetime1">
              <a:rPr lang="zh-CN" altLang="en-US" sz="1400" b="0" smtClean="0">
                <a:solidFill>
                  <a:srgbClr val="000000"/>
                </a:solidFill>
                <a:ea typeface="宋体" panose="02010600030101010101" pitchFamily="2" charset="-122"/>
              </a:rPr>
              <a:pPr>
                <a:spcBef>
                  <a:spcPct val="0"/>
                </a:spcBef>
                <a:buClrTx/>
                <a:buSzTx/>
                <a:buFontTx/>
                <a:buNone/>
              </a:pPr>
              <a:t>2020/12/14</a:t>
            </a:fld>
            <a:endParaRPr lang="en-US" altLang="zh-CN" sz="1400" b="0">
              <a:solidFill>
                <a:srgbClr val="000000"/>
              </a:solidFill>
              <a:ea typeface="宋体" panose="02010600030101010101" pitchFamily="2" charset="-122"/>
            </a:endParaRPr>
          </a:p>
        </p:txBody>
      </p:sp>
      <p:sp>
        <p:nvSpPr>
          <p:cNvPr id="23555" name="灯片编号占位符 5">
            <a:extLst>
              <a:ext uri="{FF2B5EF4-FFF2-40B4-BE49-F238E27FC236}">
                <a16:creationId xmlns:a16="http://schemas.microsoft.com/office/drawing/2014/main" id="{9127AB95-3CA5-47D4-BEE8-CB6773827309}"/>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D6943B3A-0860-4021-8756-ADC47D6CAFFC}" type="slidenum">
              <a:rPr lang="en-US" altLang="zh-CN" sz="1400" b="0">
                <a:solidFill>
                  <a:srgbClr val="000000"/>
                </a:solidFill>
                <a:ea typeface="宋体" panose="02010600030101010101" pitchFamily="2" charset="-122"/>
              </a:rPr>
              <a:pPr>
                <a:spcBef>
                  <a:spcPct val="0"/>
                </a:spcBef>
                <a:buClrTx/>
                <a:buSzTx/>
                <a:buFontTx/>
                <a:buNone/>
              </a:pPr>
              <a:t>16</a:t>
            </a:fld>
            <a:endParaRPr lang="en-US" altLang="zh-CN" sz="1400" b="0">
              <a:solidFill>
                <a:srgbClr val="000000"/>
              </a:solidFill>
              <a:ea typeface="宋体" panose="02010600030101010101" pitchFamily="2" charset="-122"/>
            </a:endParaRPr>
          </a:p>
        </p:txBody>
      </p:sp>
      <p:sp>
        <p:nvSpPr>
          <p:cNvPr id="2298883" name="Rectangle 3">
            <a:extLst>
              <a:ext uri="{FF2B5EF4-FFF2-40B4-BE49-F238E27FC236}">
                <a16:creationId xmlns:a16="http://schemas.microsoft.com/office/drawing/2014/main" id="{725E452B-EE77-420B-9F5B-E97A0266F5C4}"/>
              </a:ext>
            </a:extLst>
          </p:cNvPr>
          <p:cNvSpPr>
            <a:spLocks noGrp="1" noChangeArrowheads="1"/>
          </p:cNvSpPr>
          <p:nvPr>
            <p:ph type="body" idx="4294967295"/>
          </p:nvPr>
        </p:nvSpPr>
        <p:spPr>
          <a:xfrm>
            <a:off x="250825" y="1412875"/>
            <a:ext cx="8642350" cy="4752975"/>
          </a:xfrm>
        </p:spPr>
        <p:txBody>
          <a:bodyPr/>
          <a:lstStyle/>
          <a:p>
            <a:pPr eaLnBrk="1" hangingPunct="1">
              <a:lnSpc>
                <a:spcPct val="120000"/>
              </a:lnSpc>
            </a:pPr>
            <a:r>
              <a:rPr kumimoji="1" lang="zh-CN" altLang="en-US">
                <a:latin typeface="Times New Roman" panose="02020603050405020304" pitchFamily="18" charset="0"/>
              </a:rPr>
              <a:t>由于属性的计算在语法分析过程中进行，</a:t>
            </a:r>
            <a:r>
              <a:rPr kumimoji="1" lang="zh-CN" altLang="en-US">
                <a:solidFill>
                  <a:srgbClr val="FF0000"/>
                </a:solidFill>
                <a:latin typeface="Times New Roman" panose="02020603050405020304" pitchFamily="18" charset="0"/>
              </a:rPr>
              <a:t>属性</a:t>
            </a:r>
            <a:r>
              <a:rPr kumimoji="1" lang="zh-CN" altLang="en-US">
                <a:latin typeface="Times New Roman" panose="02020603050405020304" pitchFamily="18" charset="0"/>
              </a:rPr>
              <a:t>通常被保存在</a:t>
            </a:r>
            <a:r>
              <a:rPr kumimoji="1" lang="zh-CN" altLang="en-US">
                <a:solidFill>
                  <a:srgbClr val="FF0000"/>
                </a:solidFill>
                <a:latin typeface="Times New Roman" panose="02020603050405020304" pitchFamily="18" charset="0"/>
              </a:rPr>
              <a:t>分析树的相关节点</a:t>
            </a:r>
            <a:r>
              <a:rPr kumimoji="1" lang="zh-CN" altLang="en-US">
                <a:latin typeface="Times New Roman" panose="02020603050405020304" pitchFamily="18" charset="0"/>
              </a:rPr>
              <a:t>中  </a:t>
            </a:r>
            <a:endParaRPr kumimoji="1" lang="en-US" altLang="zh-CN">
              <a:latin typeface="Times New Roman" panose="02020603050405020304" pitchFamily="18" charset="0"/>
            </a:endParaRPr>
          </a:p>
          <a:p>
            <a:pPr eaLnBrk="1" hangingPunct="1">
              <a:lnSpc>
                <a:spcPct val="120000"/>
              </a:lnSpc>
            </a:pPr>
            <a:r>
              <a:rPr kumimoji="1" lang="zh-CN" altLang="en-US">
                <a:latin typeface="Times New Roman" panose="02020603050405020304" pitchFamily="18" charset="0"/>
              </a:rPr>
              <a:t>令</a:t>
            </a:r>
            <a:r>
              <a:rPr kumimoji="1" lang="en-US" altLang="zh-CN">
                <a:latin typeface="Times New Roman" panose="02020603050405020304" pitchFamily="18" charset="0"/>
              </a:rPr>
              <a:t>X</a:t>
            </a:r>
            <a:r>
              <a:rPr kumimoji="1" lang="zh-CN" altLang="en-US">
                <a:latin typeface="Times New Roman" panose="02020603050405020304" pitchFamily="18" charset="0"/>
              </a:rPr>
              <a:t>表示分析树中的某节点，则</a:t>
            </a:r>
            <a:r>
              <a:rPr kumimoji="1" lang="en-US" altLang="zh-CN">
                <a:solidFill>
                  <a:srgbClr val="FF0000"/>
                </a:solidFill>
                <a:latin typeface="Times New Roman" panose="02020603050405020304" pitchFamily="18" charset="0"/>
              </a:rPr>
              <a:t>X.a</a:t>
            </a:r>
            <a:r>
              <a:rPr kumimoji="1" lang="zh-CN" altLang="en-US">
                <a:latin typeface="Times New Roman" panose="02020603050405020304" pitchFamily="18" charset="0"/>
              </a:rPr>
              <a:t>表示该文法符号的属性</a:t>
            </a:r>
            <a:r>
              <a:rPr kumimoji="1" lang="en-US" altLang="zh-CN">
                <a:latin typeface="Times New Roman" panose="02020603050405020304" pitchFamily="18" charset="0"/>
              </a:rPr>
              <a:t>a</a:t>
            </a:r>
            <a:r>
              <a:rPr kumimoji="1" lang="zh-CN" altLang="en-US">
                <a:latin typeface="Times New Roman" panose="02020603050405020304" pitchFamily="18" charset="0"/>
              </a:rPr>
              <a:t>的值</a:t>
            </a:r>
          </a:p>
        </p:txBody>
      </p:sp>
      <p:sp>
        <p:nvSpPr>
          <p:cNvPr id="23557" name="Rectangle 2">
            <a:extLst>
              <a:ext uri="{FF2B5EF4-FFF2-40B4-BE49-F238E27FC236}">
                <a16:creationId xmlns:a16="http://schemas.microsoft.com/office/drawing/2014/main" id="{453AF097-A0FC-4117-8B3E-64984B01F449}"/>
              </a:ext>
            </a:extLst>
          </p:cNvPr>
          <p:cNvSpPr txBox="1">
            <a:spLocks noChangeArrowheads="1"/>
          </p:cNvSpPr>
          <p:nvPr/>
        </p:nvSpPr>
        <p:spPr bwMode="auto">
          <a:xfrm>
            <a:off x="2052638" y="404813"/>
            <a:ext cx="4535487"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4400">
                <a:latin typeface="Times New Roman" panose="02020603050405020304" pitchFamily="18" charset="0"/>
                <a:ea typeface="黑体" panose="02010609060101010101" pitchFamily="49" charset="-122"/>
              </a:rPr>
              <a:t>6.2 </a:t>
            </a:r>
            <a:r>
              <a:rPr lang="zh-CN" altLang="en-US" sz="4400">
                <a:latin typeface="Times New Roman" panose="02020603050405020304" pitchFamily="18" charset="0"/>
                <a:ea typeface="黑体" panose="02010609060101010101" pitchFamily="49" charset="-122"/>
              </a:rPr>
              <a:t>语法制导定义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98883">
                                            <p:txEl>
                                              <p:pRg st="0" end="0"/>
                                            </p:txEl>
                                          </p:spTgt>
                                        </p:tgtEl>
                                        <p:attrNameLst>
                                          <p:attrName>style.visibility</p:attrName>
                                        </p:attrNameLst>
                                      </p:cBhvr>
                                      <p:to>
                                        <p:strVal val="visible"/>
                                      </p:to>
                                    </p:set>
                                    <p:animEffect transition="in" filter="blinds(horizontal)">
                                      <p:cBhvr>
                                        <p:cTn id="7" dur="500"/>
                                        <p:tgtEl>
                                          <p:spTgt spid="22988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98883">
                                            <p:txEl>
                                              <p:pRg st="1" end="1"/>
                                            </p:txEl>
                                          </p:spTgt>
                                        </p:tgtEl>
                                        <p:attrNameLst>
                                          <p:attrName>style.visibility</p:attrName>
                                        </p:attrNameLst>
                                      </p:cBhvr>
                                      <p:to>
                                        <p:strVal val="visible"/>
                                      </p:to>
                                    </p:set>
                                    <p:animEffect transition="in" filter="blinds(horizontal)">
                                      <p:cBhvr>
                                        <p:cTn id="12" dur="500"/>
                                        <p:tgtEl>
                                          <p:spTgt spid="229888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8883"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BF373CA5-D064-4314-8BDC-F6FA20199CDE}"/>
              </a:ext>
            </a:extLst>
          </p:cNvPr>
          <p:cNvSpPr>
            <a:spLocks noGrp="1"/>
          </p:cNvSpPr>
          <p:nvPr>
            <p:ph type="dt" sz="quarter" idx="10"/>
          </p:nvPr>
        </p:nvSpPr>
        <p:spPr>
          <a:xfrm>
            <a:off x="457200" y="6245225"/>
            <a:ext cx="2133600" cy="476250"/>
          </a:xfrm>
          <a:ln>
            <a:miter lim="800000"/>
            <a:headEnd/>
            <a:tailEnd/>
          </a:ln>
        </p:spPr>
        <p:txBody>
          <a:bodyPr anchor="t"/>
          <a:lstStyle/>
          <a:p>
            <a:pPr>
              <a:defRPr/>
            </a:pPr>
            <a:fld id="{26681B21-D064-4238-91C7-81190A04839D}" type="datetime1">
              <a:rPr lang="zh-CN" altLang="en-US">
                <a:latin typeface="+mn-lt"/>
              </a:rPr>
              <a:pPr>
                <a:defRPr/>
              </a:pPr>
              <a:t>2020/12/14</a:t>
            </a:fld>
            <a:endParaRPr lang="en-US" altLang="zh-CN">
              <a:latin typeface="+mn-lt"/>
            </a:endParaRPr>
          </a:p>
        </p:txBody>
      </p:sp>
      <p:sp>
        <p:nvSpPr>
          <p:cNvPr id="24579" name="灯片编号占位符 5">
            <a:extLst>
              <a:ext uri="{FF2B5EF4-FFF2-40B4-BE49-F238E27FC236}">
                <a16:creationId xmlns:a16="http://schemas.microsoft.com/office/drawing/2014/main" id="{DB6EF983-E9FD-4525-A49D-2BEE992D2D33}"/>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0DA51CA9-A443-4FC3-A3AB-A455E28A6278}" type="slidenum">
              <a:rPr lang="en-US" altLang="zh-CN" sz="1400" b="0">
                <a:ea typeface="宋体" panose="02010600030101010101" pitchFamily="2" charset="-122"/>
              </a:rPr>
              <a:pPr>
                <a:spcBef>
                  <a:spcPct val="0"/>
                </a:spcBef>
                <a:buClrTx/>
                <a:buSzTx/>
                <a:buFontTx/>
                <a:buNone/>
              </a:pPr>
              <a:t>17</a:t>
            </a:fld>
            <a:endParaRPr lang="en-US" altLang="zh-CN" sz="1400" b="0">
              <a:ea typeface="宋体" panose="02010600030101010101" pitchFamily="2" charset="-122"/>
            </a:endParaRPr>
          </a:p>
        </p:txBody>
      </p:sp>
      <p:sp>
        <p:nvSpPr>
          <p:cNvPr id="2298883" name="Rectangle 3">
            <a:extLst>
              <a:ext uri="{FF2B5EF4-FFF2-40B4-BE49-F238E27FC236}">
                <a16:creationId xmlns:a16="http://schemas.microsoft.com/office/drawing/2014/main" id="{130D9BAD-D644-4347-BC5F-3C2321E20592}"/>
              </a:ext>
            </a:extLst>
          </p:cNvPr>
          <p:cNvSpPr>
            <a:spLocks noGrp="1" noChangeArrowheads="1"/>
          </p:cNvSpPr>
          <p:nvPr>
            <p:ph type="body" idx="4294967295"/>
          </p:nvPr>
        </p:nvSpPr>
        <p:spPr>
          <a:xfrm>
            <a:off x="322263" y="1412875"/>
            <a:ext cx="8642350" cy="4752975"/>
          </a:xfrm>
        </p:spPr>
        <p:txBody>
          <a:bodyPr/>
          <a:lstStyle/>
          <a:p>
            <a:pPr eaLnBrk="1" hangingPunct="1">
              <a:lnSpc>
                <a:spcPct val="120000"/>
              </a:lnSpc>
              <a:spcBef>
                <a:spcPct val="0"/>
              </a:spcBef>
            </a:pPr>
            <a:r>
              <a:rPr kumimoji="1" lang="zh-CN" altLang="en-US">
                <a:latin typeface="Times New Roman" panose="02020603050405020304" pitchFamily="18" charset="0"/>
              </a:rPr>
              <a:t>属性分类</a:t>
            </a:r>
            <a:endParaRPr kumimoji="1" lang="en-US" altLang="zh-CN">
              <a:latin typeface="Times New Roman" panose="02020603050405020304" pitchFamily="18" charset="0"/>
            </a:endParaRPr>
          </a:p>
          <a:p>
            <a:pPr lvl="1" eaLnBrk="1" hangingPunct="1">
              <a:lnSpc>
                <a:spcPct val="110000"/>
              </a:lnSpc>
              <a:spcBef>
                <a:spcPct val="0"/>
              </a:spcBef>
            </a:pPr>
            <a:r>
              <a:rPr kumimoji="1" lang="zh-CN" altLang="en-US" sz="3200">
                <a:latin typeface="Times New Roman" panose="02020603050405020304" pitchFamily="18" charset="0"/>
              </a:rPr>
              <a:t>综合属性：节点的属性值是通过分析树中</a:t>
            </a:r>
            <a:r>
              <a:rPr kumimoji="1" lang="zh-CN" altLang="en-US" sz="3200">
                <a:solidFill>
                  <a:srgbClr val="FF0000"/>
                </a:solidFill>
                <a:latin typeface="Times New Roman" panose="02020603050405020304" pitchFamily="18" charset="0"/>
              </a:rPr>
              <a:t>该节点或其子节点的属性值</a:t>
            </a:r>
            <a:r>
              <a:rPr kumimoji="1" lang="zh-CN" altLang="en-US" sz="3200">
                <a:latin typeface="Times New Roman" panose="02020603050405020304" pitchFamily="18" charset="0"/>
              </a:rPr>
              <a:t>计算出来的</a:t>
            </a:r>
          </a:p>
          <a:p>
            <a:pPr lvl="1" eaLnBrk="1" hangingPunct="1">
              <a:lnSpc>
                <a:spcPct val="110000"/>
              </a:lnSpc>
            </a:pPr>
            <a:r>
              <a:rPr kumimoji="1" lang="zh-CN" altLang="en-US" sz="3200">
                <a:latin typeface="Times New Roman" panose="02020603050405020304" pitchFamily="18" charset="0"/>
              </a:rPr>
              <a:t>继承属性：节点的属性值是由</a:t>
            </a:r>
            <a:r>
              <a:rPr kumimoji="1" lang="zh-CN" altLang="en-US" sz="3200">
                <a:solidFill>
                  <a:srgbClr val="FF0000"/>
                </a:solidFill>
                <a:latin typeface="Times New Roman" panose="02020603050405020304" pitchFamily="18" charset="0"/>
              </a:rPr>
              <a:t>该节点、其兄弟节点或父节点的属性值</a:t>
            </a:r>
            <a:r>
              <a:rPr kumimoji="1" lang="zh-CN" altLang="en-US" sz="3200">
                <a:latin typeface="Times New Roman" panose="02020603050405020304" pitchFamily="18" charset="0"/>
              </a:rPr>
              <a:t>计算出来的</a:t>
            </a:r>
          </a:p>
          <a:p>
            <a:pPr lvl="1" eaLnBrk="1" hangingPunct="1">
              <a:lnSpc>
                <a:spcPct val="110000"/>
              </a:lnSpc>
            </a:pPr>
            <a:r>
              <a:rPr kumimoji="1" lang="zh-CN" altLang="en-US" sz="3200">
                <a:latin typeface="Times New Roman" panose="02020603050405020304" pitchFamily="18" charset="0"/>
              </a:rPr>
              <a:t>固有属性：通过词法分析</a:t>
            </a:r>
            <a:r>
              <a:rPr kumimoji="1" lang="zh-CN" altLang="en-US" sz="3200">
                <a:solidFill>
                  <a:srgbClr val="FF0000"/>
                </a:solidFill>
                <a:latin typeface="Times New Roman" panose="02020603050405020304" pitchFamily="18" charset="0"/>
              </a:rPr>
              <a:t>直接得到</a:t>
            </a:r>
            <a:r>
              <a:rPr kumimoji="1" lang="zh-CN" altLang="en-US" sz="3200">
                <a:latin typeface="Times New Roman" panose="02020603050405020304" pitchFamily="18" charset="0"/>
              </a:rPr>
              <a:t>的属性 </a:t>
            </a:r>
          </a:p>
        </p:txBody>
      </p:sp>
      <p:sp>
        <p:nvSpPr>
          <p:cNvPr id="24581" name="Rectangle 2">
            <a:extLst>
              <a:ext uri="{FF2B5EF4-FFF2-40B4-BE49-F238E27FC236}">
                <a16:creationId xmlns:a16="http://schemas.microsoft.com/office/drawing/2014/main" id="{C7EDCD91-55E8-4ADB-9133-F310B0503C32}"/>
              </a:ext>
            </a:extLst>
          </p:cNvPr>
          <p:cNvSpPr txBox="1">
            <a:spLocks noChangeArrowheads="1"/>
          </p:cNvSpPr>
          <p:nvPr/>
        </p:nvSpPr>
        <p:spPr bwMode="auto">
          <a:xfrm>
            <a:off x="2052638" y="404813"/>
            <a:ext cx="4535487"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4400">
                <a:latin typeface="Times New Roman" panose="02020603050405020304" pitchFamily="18" charset="0"/>
                <a:ea typeface="黑体" panose="02010609060101010101" pitchFamily="49" charset="-122"/>
              </a:rPr>
              <a:t>6.2 </a:t>
            </a:r>
            <a:r>
              <a:rPr lang="zh-CN" altLang="en-US" sz="4400">
                <a:latin typeface="Times New Roman" panose="02020603050405020304" pitchFamily="18" charset="0"/>
                <a:ea typeface="黑体" panose="02010609060101010101" pitchFamily="49" charset="-122"/>
              </a:rPr>
              <a:t>语法制导定义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98883">
                                            <p:txEl>
                                              <p:pRg st="1" end="1"/>
                                            </p:txEl>
                                          </p:spTgt>
                                        </p:tgtEl>
                                        <p:attrNameLst>
                                          <p:attrName>style.visibility</p:attrName>
                                        </p:attrNameLst>
                                      </p:cBhvr>
                                      <p:to>
                                        <p:strVal val="visible"/>
                                      </p:to>
                                    </p:set>
                                    <p:animEffect transition="in" filter="blinds(horizontal)">
                                      <p:cBhvr>
                                        <p:cTn id="7" dur="500"/>
                                        <p:tgtEl>
                                          <p:spTgt spid="2298883">
                                            <p:txEl>
                                              <p:pRg st="1" end="1"/>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298883">
                                            <p:txEl>
                                              <p:pRg st="2" end="2"/>
                                            </p:txEl>
                                          </p:spTgt>
                                        </p:tgtEl>
                                        <p:attrNameLst>
                                          <p:attrName>style.visibility</p:attrName>
                                        </p:attrNameLst>
                                      </p:cBhvr>
                                      <p:to>
                                        <p:strVal val="visible"/>
                                      </p:to>
                                    </p:set>
                                    <p:animEffect transition="in" filter="blinds(horizontal)">
                                      <p:cBhvr>
                                        <p:cTn id="10" dur="500"/>
                                        <p:tgtEl>
                                          <p:spTgt spid="2298883">
                                            <p:txEl>
                                              <p:pRg st="2" end="2"/>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298883">
                                            <p:txEl>
                                              <p:pRg st="3" end="3"/>
                                            </p:txEl>
                                          </p:spTgt>
                                        </p:tgtEl>
                                        <p:attrNameLst>
                                          <p:attrName>style.visibility</p:attrName>
                                        </p:attrNameLst>
                                      </p:cBhvr>
                                      <p:to>
                                        <p:strVal val="visible"/>
                                      </p:to>
                                    </p:set>
                                    <p:animEffect transition="in" filter="blinds(horizontal)">
                                      <p:cBhvr>
                                        <p:cTn id="13" dur="500"/>
                                        <p:tgtEl>
                                          <p:spTgt spid="22988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8883" grpId="0" uiExpand="1"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D7044A7A-5D28-4E1B-A233-3DF7F44E1F86}"/>
              </a:ext>
            </a:extLst>
          </p:cNvPr>
          <p:cNvSpPr>
            <a:spLocks noGrp="1"/>
          </p:cNvSpPr>
          <p:nvPr>
            <p:ph type="dt" sz="quarter" idx="10"/>
          </p:nvPr>
        </p:nvSpPr>
        <p:spPr>
          <a:xfrm>
            <a:off x="457200" y="6245225"/>
            <a:ext cx="2133600" cy="476250"/>
          </a:xfrm>
          <a:ln>
            <a:miter lim="800000"/>
            <a:headEnd/>
            <a:tailEnd/>
          </a:ln>
        </p:spPr>
        <p:txBody>
          <a:bodyPr anchor="t"/>
          <a:lstStyle/>
          <a:p>
            <a:pPr>
              <a:defRPr/>
            </a:pPr>
            <a:fld id="{26681B21-D064-4238-91C7-81190A04839D}" type="datetime1">
              <a:rPr lang="zh-CN" altLang="en-US">
                <a:latin typeface="+mn-lt"/>
              </a:rPr>
              <a:pPr>
                <a:defRPr/>
              </a:pPr>
              <a:t>2020/12/14</a:t>
            </a:fld>
            <a:endParaRPr lang="en-US" altLang="zh-CN">
              <a:latin typeface="+mn-lt"/>
            </a:endParaRPr>
          </a:p>
        </p:txBody>
      </p:sp>
      <p:sp>
        <p:nvSpPr>
          <p:cNvPr id="25603" name="灯片编号占位符 5">
            <a:extLst>
              <a:ext uri="{FF2B5EF4-FFF2-40B4-BE49-F238E27FC236}">
                <a16:creationId xmlns:a16="http://schemas.microsoft.com/office/drawing/2014/main" id="{C0392AEB-3028-4FE3-8C53-8DE3D0381433}"/>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D5AE9AB7-C9F1-43BD-943C-00D4360BD1BF}" type="slidenum">
              <a:rPr lang="en-US" altLang="zh-CN" sz="1400" b="0">
                <a:ea typeface="宋体" panose="02010600030101010101" pitchFamily="2" charset="-122"/>
              </a:rPr>
              <a:pPr>
                <a:spcBef>
                  <a:spcPct val="0"/>
                </a:spcBef>
                <a:buClrTx/>
                <a:buSzTx/>
                <a:buFontTx/>
                <a:buNone/>
              </a:pPr>
              <a:t>18</a:t>
            </a:fld>
            <a:endParaRPr lang="en-US" altLang="zh-CN" sz="1400" b="0">
              <a:ea typeface="宋体" panose="02010600030101010101" pitchFamily="2" charset="-122"/>
            </a:endParaRPr>
          </a:p>
        </p:txBody>
      </p:sp>
      <p:sp>
        <p:nvSpPr>
          <p:cNvPr id="2298883" name="Rectangle 3">
            <a:extLst>
              <a:ext uri="{FF2B5EF4-FFF2-40B4-BE49-F238E27FC236}">
                <a16:creationId xmlns:a16="http://schemas.microsoft.com/office/drawing/2014/main" id="{81D65051-5175-4FD4-87C9-8BFD22F45BA6}"/>
              </a:ext>
            </a:extLst>
          </p:cNvPr>
          <p:cNvSpPr>
            <a:spLocks noGrp="1" noChangeArrowheads="1"/>
          </p:cNvSpPr>
          <p:nvPr>
            <p:ph type="body" idx="4294967295"/>
          </p:nvPr>
        </p:nvSpPr>
        <p:spPr>
          <a:xfrm>
            <a:off x="322263" y="1412875"/>
            <a:ext cx="8642350" cy="4752975"/>
          </a:xfrm>
        </p:spPr>
        <p:txBody>
          <a:bodyPr/>
          <a:lstStyle/>
          <a:p>
            <a:pPr eaLnBrk="1" hangingPunct="1">
              <a:lnSpc>
                <a:spcPct val="120000"/>
              </a:lnSpc>
            </a:pPr>
            <a:r>
              <a:rPr kumimoji="1" lang="zh-CN" altLang="en-US">
                <a:latin typeface="Times New Roman" panose="02020603050405020304" pitchFamily="18" charset="0"/>
              </a:rPr>
              <a:t>依赖图：描述</a:t>
            </a:r>
            <a:r>
              <a:rPr kumimoji="1" lang="zh-CN" altLang="en-US">
                <a:solidFill>
                  <a:srgbClr val="FF0000"/>
                </a:solidFill>
                <a:latin typeface="Times New Roman" panose="02020603050405020304" pitchFamily="18" charset="0"/>
              </a:rPr>
              <a:t>属性之间依赖关系</a:t>
            </a:r>
            <a:r>
              <a:rPr kumimoji="1" lang="zh-CN" altLang="en-US">
                <a:latin typeface="Times New Roman" panose="02020603050405020304" pitchFamily="18" charset="0"/>
              </a:rPr>
              <a:t>的图，根据语义规则来构造</a:t>
            </a:r>
          </a:p>
          <a:p>
            <a:pPr eaLnBrk="1" hangingPunct="1">
              <a:lnSpc>
                <a:spcPct val="120000"/>
              </a:lnSpc>
            </a:pPr>
            <a:r>
              <a:rPr kumimoji="1" lang="zh-CN" altLang="en-US">
                <a:latin typeface="Times New Roman" panose="02020603050405020304" pitchFamily="18" charset="0"/>
              </a:rPr>
              <a:t>注释分析树：节点带有属性值的分析树</a:t>
            </a:r>
          </a:p>
        </p:txBody>
      </p:sp>
      <p:sp>
        <p:nvSpPr>
          <p:cNvPr id="25605" name="Rectangle 2">
            <a:extLst>
              <a:ext uri="{FF2B5EF4-FFF2-40B4-BE49-F238E27FC236}">
                <a16:creationId xmlns:a16="http://schemas.microsoft.com/office/drawing/2014/main" id="{FA848474-846A-4FD0-86DA-302621BE1460}"/>
              </a:ext>
            </a:extLst>
          </p:cNvPr>
          <p:cNvSpPr txBox="1">
            <a:spLocks noChangeArrowheads="1"/>
          </p:cNvSpPr>
          <p:nvPr/>
        </p:nvSpPr>
        <p:spPr bwMode="auto">
          <a:xfrm>
            <a:off x="2052638" y="404813"/>
            <a:ext cx="4535487"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4400">
                <a:latin typeface="Times New Roman" panose="02020603050405020304" pitchFamily="18" charset="0"/>
                <a:ea typeface="黑体" panose="02010609060101010101" pitchFamily="49" charset="-122"/>
              </a:rPr>
              <a:t>6.2 </a:t>
            </a:r>
            <a:r>
              <a:rPr lang="zh-CN" altLang="en-US" sz="4400">
                <a:latin typeface="Times New Roman" panose="02020603050405020304" pitchFamily="18" charset="0"/>
                <a:ea typeface="黑体" panose="02010609060101010101" pitchFamily="49" charset="-122"/>
              </a:rPr>
              <a:t>语法制导定义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98883">
                                            <p:txEl>
                                              <p:pRg st="0" end="0"/>
                                            </p:txEl>
                                          </p:spTgt>
                                        </p:tgtEl>
                                        <p:attrNameLst>
                                          <p:attrName>style.visibility</p:attrName>
                                        </p:attrNameLst>
                                      </p:cBhvr>
                                      <p:to>
                                        <p:strVal val="visible"/>
                                      </p:to>
                                    </p:set>
                                    <p:animEffect transition="in" filter="blinds(horizontal)">
                                      <p:cBhvr>
                                        <p:cTn id="7" dur="500"/>
                                        <p:tgtEl>
                                          <p:spTgt spid="22988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98883">
                                            <p:txEl>
                                              <p:pRg st="1" end="1"/>
                                            </p:txEl>
                                          </p:spTgt>
                                        </p:tgtEl>
                                        <p:attrNameLst>
                                          <p:attrName>style.visibility</p:attrName>
                                        </p:attrNameLst>
                                      </p:cBhvr>
                                      <p:to>
                                        <p:strVal val="visible"/>
                                      </p:to>
                                    </p:set>
                                    <p:animEffect transition="in" filter="blinds(horizontal)">
                                      <p:cBhvr>
                                        <p:cTn id="12" dur="500"/>
                                        <p:tgtEl>
                                          <p:spTgt spid="229888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8883"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48F6BB9B-C1B4-4B5B-94B2-E8C5A0D8A3DA}"/>
              </a:ext>
            </a:extLst>
          </p:cNvPr>
          <p:cNvSpPr>
            <a:spLocks noGrp="1"/>
          </p:cNvSpPr>
          <p:nvPr>
            <p:ph type="dt" sz="quarter" idx="10"/>
          </p:nvPr>
        </p:nvSpPr>
        <p:spPr>
          <a:xfrm>
            <a:off x="457200" y="6245225"/>
            <a:ext cx="2133600" cy="476250"/>
          </a:xfrm>
          <a:ln>
            <a:miter lim="800000"/>
            <a:headEnd/>
            <a:tailEnd/>
          </a:ln>
        </p:spPr>
        <p:txBody>
          <a:bodyPr anchor="t"/>
          <a:lstStyle/>
          <a:p>
            <a:pPr>
              <a:defRPr/>
            </a:pPr>
            <a:fld id="{F0CA4A47-70F0-40EC-89DE-356EECD8A7D3}" type="datetime1">
              <a:rPr lang="zh-CN" altLang="en-US">
                <a:latin typeface="+mn-lt"/>
              </a:rPr>
              <a:pPr>
                <a:defRPr/>
              </a:pPr>
              <a:t>2020/12/14</a:t>
            </a:fld>
            <a:endParaRPr lang="en-US" altLang="zh-CN">
              <a:latin typeface="+mn-lt"/>
            </a:endParaRPr>
          </a:p>
        </p:txBody>
      </p:sp>
      <p:sp>
        <p:nvSpPr>
          <p:cNvPr id="26627" name="灯片编号占位符 5">
            <a:extLst>
              <a:ext uri="{FF2B5EF4-FFF2-40B4-BE49-F238E27FC236}">
                <a16:creationId xmlns:a16="http://schemas.microsoft.com/office/drawing/2014/main" id="{9F3B1B37-6754-4B4B-9671-63E5849BEF52}"/>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43E6D4C7-9856-4BB5-A219-40F4CBCAD24E}" type="slidenum">
              <a:rPr lang="en-US" altLang="zh-CN" sz="1400" b="0">
                <a:ea typeface="宋体" panose="02010600030101010101" pitchFamily="2" charset="-122"/>
              </a:rPr>
              <a:pPr>
                <a:spcBef>
                  <a:spcPct val="0"/>
                </a:spcBef>
                <a:buClrTx/>
                <a:buSzTx/>
                <a:buFontTx/>
                <a:buNone/>
              </a:pPr>
              <a:t>19</a:t>
            </a:fld>
            <a:endParaRPr lang="en-US" altLang="zh-CN" sz="1400" b="0">
              <a:ea typeface="宋体" panose="02010600030101010101" pitchFamily="2" charset="-122"/>
            </a:endParaRPr>
          </a:p>
        </p:txBody>
      </p:sp>
      <p:sp>
        <p:nvSpPr>
          <p:cNvPr id="2299907" name="Rectangle 3">
            <a:extLst>
              <a:ext uri="{FF2B5EF4-FFF2-40B4-BE49-F238E27FC236}">
                <a16:creationId xmlns:a16="http://schemas.microsoft.com/office/drawing/2014/main" id="{C74E747C-7942-4ED6-ABA4-783D82124D31}"/>
              </a:ext>
            </a:extLst>
          </p:cNvPr>
          <p:cNvSpPr>
            <a:spLocks noGrp="1" noChangeArrowheads="1"/>
          </p:cNvSpPr>
          <p:nvPr>
            <p:ph type="body" idx="4294967295"/>
          </p:nvPr>
        </p:nvSpPr>
        <p:spPr>
          <a:xfrm>
            <a:off x="107950" y="1341438"/>
            <a:ext cx="8893175" cy="4752975"/>
          </a:xfrm>
        </p:spPr>
        <p:txBody>
          <a:bodyPr/>
          <a:lstStyle/>
          <a:p>
            <a:pPr eaLnBrk="1" hangingPunct="1">
              <a:lnSpc>
                <a:spcPct val="114000"/>
              </a:lnSpc>
            </a:pPr>
            <a:r>
              <a:rPr kumimoji="1" lang="zh-CN" altLang="en-US">
                <a:latin typeface="Times New Roman" panose="02020603050405020304" pitchFamily="18" charset="0"/>
              </a:rPr>
              <a:t>在</a:t>
            </a:r>
            <a:r>
              <a:rPr kumimoji="1" lang="zh-CN" altLang="en-US">
                <a:solidFill>
                  <a:srgbClr val="FF0000"/>
                </a:solidFill>
                <a:latin typeface="Times New Roman" panose="02020603050405020304" pitchFamily="18" charset="0"/>
              </a:rPr>
              <a:t>语法制导定义</a:t>
            </a:r>
            <a:r>
              <a:rPr kumimoji="1" lang="zh-CN" altLang="en-US">
                <a:latin typeface="Times New Roman" panose="02020603050405020304" pitchFamily="18" charset="0"/>
              </a:rPr>
              <a:t>中，</a:t>
            </a:r>
            <a:r>
              <a:rPr kumimoji="1" lang="zh-CN" altLang="en-US">
                <a:latin typeface="Times New Roman" panose="02020603050405020304" pitchFamily="18" charset="0"/>
                <a:sym typeface="Symbol" panose="05050102010706020507" pitchFamily="18" charset="2"/>
              </a:rPr>
              <a:t></a:t>
            </a:r>
            <a:r>
              <a:rPr kumimoji="1" lang="en-US" altLang="zh-CN" i="1">
                <a:latin typeface="Times New Roman" panose="02020603050405020304" pitchFamily="18" charset="0"/>
              </a:rPr>
              <a:t>A</a:t>
            </a:r>
            <a:r>
              <a:rPr kumimoji="1" lang="en-US" altLang="zh-CN">
                <a:latin typeface="Times New Roman" panose="02020603050405020304" pitchFamily="18" charset="0"/>
              </a:rPr>
              <a:t>→</a:t>
            </a:r>
            <a:r>
              <a:rPr kumimoji="1" lang="en-US" altLang="zh-CN" i="1">
                <a:latin typeface="Times New Roman" panose="02020603050405020304" pitchFamily="18" charset="0"/>
                <a:sym typeface="Symbol" panose="05050102010706020507" pitchFamily="18" charset="2"/>
              </a:rPr>
              <a:t></a:t>
            </a:r>
            <a:r>
              <a:rPr kumimoji="1" lang="en-US" altLang="zh-CN">
                <a:latin typeface="Times New Roman" panose="02020603050405020304" pitchFamily="18" charset="0"/>
                <a:sym typeface="Symbol" panose="05050102010706020507" pitchFamily="18" charset="2"/>
              </a:rPr>
              <a:t></a:t>
            </a:r>
            <a:r>
              <a:rPr kumimoji="1" lang="en-US" altLang="zh-CN" i="1">
                <a:latin typeface="Times New Roman" panose="02020603050405020304" pitchFamily="18" charset="0"/>
                <a:sym typeface="Symbol" panose="05050102010706020507" pitchFamily="18" charset="2"/>
              </a:rPr>
              <a:t>P</a:t>
            </a:r>
            <a:r>
              <a:rPr kumimoji="1" lang="zh-CN" altLang="en-US">
                <a:latin typeface="Times New Roman" panose="02020603050405020304" pitchFamily="18" charset="0"/>
              </a:rPr>
              <a:t>都有与之相关联的一套语义规则，规则形式为</a:t>
            </a:r>
          </a:p>
          <a:p>
            <a:pPr eaLnBrk="1" hangingPunct="1">
              <a:lnSpc>
                <a:spcPct val="114000"/>
              </a:lnSpc>
              <a:buFont typeface="Wingdings" panose="05000000000000000000" pitchFamily="2" charset="2"/>
              <a:buNone/>
            </a:pPr>
            <a:r>
              <a:rPr kumimoji="1" lang="zh-CN" altLang="en-US">
                <a:latin typeface="Times New Roman" panose="02020603050405020304" pitchFamily="18" charset="0"/>
              </a:rPr>
              <a:t>         </a:t>
            </a:r>
            <a:r>
              <a:rPr kumimoji="1" lang="en-US" altLang="zh-CN" i="1">
                <a:latin typeface="Times New Roman" panose="02020603050405020304" pitchFamily="18" charset="0"/>
              </a:rPr>
              <a:t>b</a:t>
            </a:r>
            <a:r>
              <a:rPr kumimoji="1" lang="zh-CN" altLang="en-US">
                <a:latin typeface="Times New Roman" panose="02020603050405020304" pitchFamily="18" charset="0"/>
              </a:rPr>
              <a:t>：</a:t>
            </a:r>
            <a:r>
              <a:rPr kumimoji="1" lang="en-US" altLang="zh-CN">
                <a:latin typeface="Times New Roman" panose="02020603050405020304" pitchFamily="18" charset="0"/>
              </a:rPr>
              <a:t>= </a:t>
            </a:r>
            <a:r>
              <a:rPr kumimoji="1" lang="en-US" altLang="zh-CN" i="1">
                <a:latin typeface="Times New Roman" panose="02020603050405020304" pitchFamily="18" charset="0"/>
              </a:rPr>
              <a:t>f</a:t>
            </a:r>
            <a:r>
              <a:rPr kumimoji="1" lang="zh-CN" altLang="en-US">
                <a:latin typeface="Times New Roman" panose="02020603050405020304" pitchFamily="18" charset="0"/>
              </a:rPr>
              <a:t>（</a:t>
            </a:r>
            <a:r>
              <a:rPr kumimoji="1" lang="en-US" altLang="zh-CN" i="1">
                <a:latin typeface="Times New Roman" panose="02020603050405020304" pitchFamily="18" charset="0"/>
              </a:rPr>
              <a:t>c</a:t>
            </a:r>
            <a:r>
              <a:rPr kumimoji="1" lang="en-US" altLang="zh-CN" baseline="-25000">
                <a:latin typeface="Times New Roman" panose="02020603050405020304" pitchFamily="18" charset="0"/>
              </a:rPr>
              <a:t>1</a:t>
            </a:r>
            <a:r>
              <a:rPr kumimoji="1" lang="zh-CN" altLang="en-US">
                <a:latin typeface="Times New Roman" panose="02020603050405020304" pitchFamily="18" charset="0"/>
              </a:rPr>
              <a:t>，</a:t>
            </a:r>
            <a:r>
              <a:rPr kumimoji="1" lang="en-US" altLang="zh-CN" i="1">
                <a:latin typeface="Times New Roman" panose="02020603050405020304" pitchFamily="18" charset="0"/>
              </a:rPr>
              <a:t>c</a:t>
            </a:r>
            <a:r>
              <a:rPr kumimoji="1" lang="en-US" altLang="zh-CN" baseline="-25000">
                <a:latin typeface="Times New Roman" panose="02020603050405020304" pitchFamily="18" charset="0"/>
              </a:rPr>
              <a:t>2</a:t>
            </a:r>
            <a:r>
              <a:rPr kumimoji="1" lang="zh-CN" altLang="en-US">
                <a:latin typeface="Times New Roman" panose="02020603050405020304" pitchFamily="18" charset="0"/>
              </a:rPr>
              <a:t>，</a:t>
            </a:r>
            <a:r>
              <a:rPr kumimoji="1" lang="en-US" altLang="zh-CN">
                <a:latin typeface="Times New Roman" panose="02020603050405020304" pitchFamily="18" charset="0"/>
              </a:rPr>
              <a:t>…</a:t>
            </a:r>
            <a:r>
              <a:rPr kumimoji="1" lang="zh-CN" altLang="en-US">
                <a:latin typeface="Times New Roman" panose="02020603050405020304" pitchFamily="18" charset="0"/>
              </a:rPr>
              <a:t>，</a:t>
            </a:r>
            <a:r>
              <a:rPr kumimoji="1" lang="en-US" altLang="zh-CN" i="1">
                <a:latin typeface="Times New Roman" panose="02020603050405020304" pitchFamily="18" charset="0"/>
              </a:rPr>
              <a:t>c</a:t>
            </a:r>
            <a:r>
              <a:rPr kumimoji="1" lang="en-US" altLang="zh-CN" i="1" baseline="-25000">
                <a:latin typeface="Times New Roman" panose="02020603050405020304" pitchFamily="18" charset="0"/>
              </a:rPr>
              <a:t>k</a:t>
            </a:r>
            <a:r>
              <a:rPr kumimoji="1" lang="zh-CN" altLang="en-US">
                <a:latin typeface="Times New Roman" panose="02020603050405020304" pitchFamily="18" charset="0"/>
              </a:rPr>
              <a:t>），</a:t>
            </a:r>
            <a:r>
              <a:rPr kumimoji="1" lang="en-US" altLang="zh-CN" i="1">
                <a:latin typeface="Times New Roman" panose="02020603050405020304" pitchFamily="18" charset="0"/>
              </a:rPr>
              <a:t>f</a:t>
            </a:r>
            <a:r>
              <a:rPr kumimoji="1" lang="zh-CN" altLang="en-US">
                <a:latin typeface="Times New Roman" panose="02020603050405020304" pitchFamily="18" charset="0"/>
              </a:rPr>
              <a:t>是一个函数，</a:t>
            </a:r>
          </a:p>
          <a:p>
            <a:pPr eaLnBrk="1" hangingPunct="1">
              <a:lnSpc>
                <a:spcPct val="114000"/>
              </a:lnSpc>
              <a:buFont typeface="Wingdings" panose="05000000000000000000" pitchFamily="2" charset="2"/>
              <a:buNone/>
            </a:pPr>
            <a:r>
              <a:rPr kumimoji="1" lang="zh-CN" altLang="en-US">
                <a:latin typeface="Times New Roman" panose="02020603050405020304" pitchFamily="18" charset="0"/>
              </a:rPr>
              <a:t>    </a:t>
            </a:r>
            <a:r>
              <a:rPr kumimoji="1" lang="en-US" altLang="zh-CN">
                <a:latin typeface="Times New Roman" panose="02020603050405020304" pitchFamily="18" charset="0"/>
              </a:rPr>
              <a:t>1</a:t>
            </a:r>
            <a:r>
              <a:rPr kumimoji="1" lang="zh-CN" altLang="en-US">
                <a:latin typeface="Times New Roman" panose="02020603050405020304" pitchFamily="18" charset="0"/>
              </a:rPr>
              <a:t>．如果</a:t>
            </a:r>
            <a:r>
              <a:rPr kumimoji="1" lang="en-US" altLang="zh-CN" i="1">
                <a:latin typeface="Times New Roman" panose="02020603050405020304" pitchFamily="18" charset="0"/>
              </a:rPr>
              <a:t>b</a:t>
            </a:r>
            <a:r>
              <a:rPr kumimoji="1" lang="zh-CN" altLang="en-US">
                <a:latin typeface="Times New Roman" panose="02020603050405020304" pitchFamily="18" charset="0"/>
              </a:rPr>
              <a:t>是</a:t>
            </a:r>
            <a:r>
              <a:rPr kumimoji="1" lang="en-US" altLang="zh-CN" i="1">
                <a:latin typeface="Times New Roman" panose="02020603050405020304" pitchFamily="18" charset="0"/>
              </a:rPr>
              <a:t>A</a:t>
            </a:r>
            <a:r>
              <a:rPr kumimoji="1" lang="zh-CN" altLang="en-US">
                <a:latin typeface="Times New Roman" panose="02020603050405020304" pitchFamily="18" charset="0"/>
              </a:rPr>
              <a:t>的一个</a:t>
            </a:r>
            <a:r>
              <a:rPr kumimoji="1" lang="zh-CN" altLang="en-US">
                <a:solidFill>
                  <a:srgbClr val="FF0000"/>
                </a:solidFill>
                <a:latin typeface="Times New Roman" panose="02020603050405020304" pitchFamily="18" charset="0"/>
              </a:rPr>
              <a:t>综合属性</a:t>
            </a:r>
            <a:r>
              <a:rPr kumimoji="1" lang="zh-CN" altLang="en-US">
                <a:latin typeface="Times New Roman" panose="02020603050405020304" pitchFamily="18" charset="0"/>
              </a:rPr>
              <a:t>，</a:t>
            </a:r>
            <a:r>
              <a:rPr kumimoji="1" lang="en-US" altLang="zh-CN" i="1">
                <a:latin typeface="Times New Roman" panose="02020603050405020304" pitchFamily="18" charset="0"/>
              </a:rPr>
              <a:t>c</a:t>
            </a:r>
            <a:r>
              <a:rPr kumimoji="1" lang="en-US" altLang="zh-CN" baseline="-25000">
                <a:latin typeface="Times New Roman" panose="02020603050405020304" pitchFamily="18" charset="0"/>
              </a:rPr>
              <a:t>1</a:t>
            </a:r>
            <a:r>
              <a:rPr kumimoji="1" lang="zh-CN" altLang="en-US">
                <a:latin typeface="Times New Roman" panose="02020603050405020304" pitchFamily="18" charset="0"/>
              </a:rPr>
              <a:t>，</a:t>
            </a:r>
            <a:r>
              <a:rPr kumimoji="1" lang="en-US" altLang="zh-CN" i="1">
                <a:latin typeface="Times New Roman" panose="02020603050405020304" pitchFamily="18" charset="0"/>
              </a:rPr>
              <a:t>c</a:t>
            </a:r>
            <a:r>
              <a:rPr kumimoji="1" lang="en-US" altLang="zh-CN" baseline="-25000">
                <a:latin typeface="Times New Roman" panose="02020603050405020304" pitchFamily="18" charset="0"/>
              </a:rPr>
              <a:t>2</a:t>
            </a:r>
            <a:r>
              <a:rPr kumimoji="1" lang="zh-CN" altLang="en-US">
                <a:latin typeface="Times New Roman" panose="02020603050405020304" pitchFamily="18" charset="0"/>
              </a:rPr>
              <a:t>，</a:t>
            </a:r>
            <a:r>
              <a:rPr kumimoji="1" lang="en-US" altLang="zh-CN">
                <a:latin typeface="Times New Roman" panose="02020603050405020304" pitchFamily="18" charset="0"/>
              </a:rPr>
              <a:t>…</a:t>
            </a:r>
            <a:r>
              <a:rPr kumimoji="1" lang="zh-CN" altLang="en-US">
                <a:latin typeface="Times New Roman" panose="02020603050405020304" pitchFamily="18" charset="0"/>
              </a:rPr>
              <a:t>，</a:t>
            </a:r>
            <a:r>
              <a:rPr kumimoji="1" lang="en-US" altLang="zh-CN" i="1">
                <a:latin typeface="Times New Roman" panose="02020603050405020304" pitchFamily="18" charset="0"/>
              </a:rPr>
              <a:t>c</a:t>
            </a:r>
            <a:r>
              <a:rPr kumimoji="1" lang="en-US" altLang="zh-CN" i="1" baseline="-25000">
                <a:latin typeface="Times New Roman" panose="02020603050405020304" pitchFamily="18" charset="0"/>
              </a:rPr>
              <a:t>k</a:t>
            </a:r>
            <a:r>
              <a:rPr kumimoji="1" lang="zh-CN" altLang="en-US">
                <a:latin typeface="Times New Roman" panose="02020603050405020304" pitchFamily="18" charset="0"/>
              </a:rPr>
              <a:t>是</a:t>
            </a:r>
            <a:r>
              <a:rPr kumimoji="1" lang="zh-CN" altLang="en-US" i="1">
                <a:latin typeface="Times New Roman" panose="02020603050405020304" pitchFamily="18" charset="0"/>
                <a:sym typeface="Symbol" panose="05050102010706020507" pitchFamily="18" charset="2"/>
              </a:rPr>
              <a:t></a:t>
            </a:r>
            <a:r>
              <a:rPr kumimoji="1" lang="zh-CN" altLang="en-US">
                <a:latin typeface="Times New Roman" panose="02020603050405020304" pitchFamily="18" charset="0"/>
                <a:sym typeface="Symbol" panose="05050102010706020507" pitchFamily="18" charset="2"/>
              </a:rPr>
              <a:t>或</a:t>
            </a:r>
            <a:r>
              <a:rPr kumimoji="1" lang="en-US" altLang="zh-CN">
                <a:latin typeface="Times New Roman" panose="02020603050405020304" pitchFamily="18" charset="0"/>
                <a:sym typeface="Symbol" panose="05050102010706020507" pitchFamily="18" charset="2"/>
              </a:rPr>
              <a:t>A</a:t>
            </a:r>
            <a:r>
              <a:rPr kumimoji="1" lang="zh-CN" altLang="en-US">
                <a:latin typeface="Times New Roman" panose="02020603050405020304" pitchFamily="18" charset="0"/>
                <a:sym typeface="Symbol" panose="05050102010706020507" pitchFamily="18" charset="2"/>
              </a:rPr>
              <a:t>中</a:t>
            </a:r>
            <a:r>
              <a:rPr kumimoji="1" lang="zh-CN" altLang="zh-CN">
                <a:latin typeface="Times New Roman" panose="02020603050405020304" pitchFamily="18" charset="0"/>
                <a:sym typeface="Symbol" panose="05050102010706020507" pitchFamily="18" charset="2"/>
              </a:rPr>
              <a:t>的</a:t>
            </a:r>
            <a:r>
              <a:rPr kumimoji="1" lang="zh-CN" altLang="en-US">
                <a:latin typeface="Times New Roman" panose="02020603050405020304" pitchFamily="18" charset="0"/>
              </a:rPr>
              <a:t>符号的属性</a:t>
            </a:r>
          </a:p>
          <a:p>
            <a:pPr eaLnBrk="1" hangingPunct="1">
              <a:lnSpc>
                <a:spcPct val="114000"/>
              </a:lnSpc>
              <a:buFont typeface="Wingdings" panose="05000000000000000000" pitchFamily="2" charset="2"/>
              <a:buNone/>
            </a:pPr>
            <a:r>
              <a:rPr kumimoji="1" lang="zh-CN" altLang="en-US">
                <a:latin typeface="Times New Roman" panose="02020603050405020304" pitchFamily="18" charset="0"/>
              </a:rPr>
              <a:t>    </a:t>
            </a:r>
            <a:r>
              <a:rPr kumimoji="1" lang="en-US" altLang="zh-CN">
                <a:latin typeface="Times New Roman" panose="02020603050405020304" pitchFamily="18" charset="0"/>
              </a:rPr>
              <a:t>2</a:t>
            </a:r>
            <a:r>
              <a:rPr kumimoji="1" lang="zh-CN" altLang="en-US">
                <a:latin typeface="Times New Roman" panose="02020603050405020304" pitchFamily="18" charset="0"/>
              </a:rPr>
              <a:t>．如果</a:t>
            </a:r>
            <a:r>
              <a:rPr kumimoji="1" lang="en-US" altLang="zh-CN" i="1">
                <a:latin typeface="Times New Roman" panose="02020603050405020304" pitchFamily="18" charset="0"/>
              </a:rPr>
              <a:t>b</a:t>
            </a:r>
            <a:r>
              <a:rPr kumimoji="1" lang="zh-CN" altLang="en-US">
                <a:latin typeface="Times New Roman" panose="02020603050405020304" pitchFamily="18" charset="0"/>
              </a:rPr>
              <a:t>是</a:t>
            </a:r>
            <a:r>
              <a:rPr kumimoji="1" lang="zh-CN" altLang="en-US" i="1">
                <a:latin typeface="Times New Roman" panose="02020603050405020304" pitchFamily="18" charset="0"/>
                <a:sym typeface="Symbol" panose="05050102010706020507" pitchFamily="18" charset="2"/>
              </a:rPr>
              <a:t></a:t>
            </a:r>
            <a:r>
              <a:rPr kumimoji="1" lang="zh-CN" altLang="zh-CN">
                <a:latin typeface="Times New Roman" panose="02020603050405020304" pitchFamily="18" charset="0"/>
                <a:sym typeface="Symbol" panose="05050102010706020507" pitchFamily="18" charset="2"/>
              </a:rPr>
              <a:t>中</a:t>
            </a:r>
            <a:r>
              <a:rPr kumimoji="1" lang="zh-CN" altLang="en-US">
                <a:latin typeface="Times New Roman" panose="02020603050405020304" pitchFamily="18" charset="0"/>
                <a:sym typeface="Symbol" panose="05050102010706020507" pitchFamily="18" charset="2"/>
              </a:rPr>
              <a:t>某个</a:t>
            </a:r>
            <a:r>
              <a:rPr kumimoji="1" lang="zh-CN" altLang="en-US">
                <a:latin typeface="Times New Roman" panose="02020603050405020304" pitchFamily="18" charset="0"/>
              </a:rPr>
              <a:t>符号的一个</a:t>
            </a:r>
            <a:r>
              <a:rPr kumimoji="1" lang="zh-CN" altLang="en-US">
                <a:solidFill>
                  <a:srgbClr val="FF0000"/>
                </a:solidFill>
                <a:latin typeface="Times New Roman" panose="02020603050405020304" pitchFamily="18" charset="0"/>
              </a:rPr>
              <a:t>继承属性</a:t>
            </a:r>
            <a:r>
              <a:rPr kumimoji="1" lang="zh-CN" altLang="en-US">
                <a:latin typeface="Times New Roman" panose="02020603050405020304" pitchFamily="18" charset="0"/>
              </a:rPr>
              <a:t>，</a:t>
            </a:r>
            <a:r>
              <a:rPr kumimoji="1" lang="en-US" altLang="zh-CN" i="1">
                <a:latin typeface="Times New Roman" panose="02020603050405020304" pitchFamily="18" charset="0"/>
              </a:rPr>
              <a:t>c</a:t>
            </a:r>
            <a:r>
              <a:rPr kumimoji="1" lang="en-US" altLang="zh-CN" baseline="-25000">
                <a:latin typeface="Times New Roman" panose="02020603050405020304" pitchFamily="18" charset="0"/>
              </a:rPr>
              <a:t>1</a:t>
            </a:r>
            <a:r>
              <a:rPr kumimoji="1" lang="zh-CN" altLang="en-US">
                <a:latin typeface="Times New Roman" panose="02020603050405020304" pitchFamily="18" charset="0"/>
              </a:rPr>
              <a:t>，</a:t>
            </a:r>
            <a:r>
              <a:rPr kumimoji="1" lang="en-US" altLang="zh-CN" i="1">
                <a:latin typeface="Times New Roman" panose="02020603050405020304" pitchFamily="18" charset="0"/>
              </a:rPr>
              <a:t>c</a:t>
            </a:r>
            <a:r>
              <a:rPr kumimoji="1" lang="en-US" altLang="zh-CN" baseline="-25000">
                <a:latin typeface="Times New Roman" panose="02020603050405020304" pitchFamily="18" charset="0"/>
              </a:rPr>
              <a:t>2</a:t>
            </a:r>
            <a:r>
              <a:rPr kumimoji="1" lang="zh-CN" altLang="en-US">
                <a:latin typeface="Times New Roman" panose="02020603050405020304" pitchFamily="18" charset="0"/>
              </a:rPr>
              <a:t>，</a:t>
            </a:r>
            <a:r>
              <a:rPr kumimoji="1" lang="en-US" altLang="zh-CN">
                <a:latin typeface="Times New Roman" panose="02020603050405020304" pitchFamily="18" charset="0"/>
              </a:rPr>
              <a:t>…</a:t>
            </a:r>
            <a:r>
              <a:rPr kumimoji="1" lang="zh-CN" altLang="en-US">
                <a:latin typeface="Times New Roman" panose="02020603050405020304" pitchFamily="18" charset="0"/>
              </a:rPr>
              <a:t>，</a:t>
            </a:r>
            <a:r>
              <a:rPr kumimoji="1" lang="en-US" altLang="zh-CN" i="1">
                <a:latin typeface="Times New Roman" panose="02020603050405020304" pitchFamily="18" charset="0"/>
              </a:rPr>
              <a:t>c</a:t>
            </a:r>
            <a:r>
              <a:rPr kumimoji="1" lang="en-US" altLang="zh-CN" i="1" baseline="-25000">
                <a:latin typeface="Times New Roman" panose="02020603050405020304" pitchFamily="18" charset="0"/>
              </a:rPr>
              <a:t>k</a:t>
            </a:r>
            <a:r>
              <a:rPr kumimoji="1" lang="zh-CN" altLang="en-US">
                <a:latin typeface="Times New Roman" panose="02020603050405020304" pitchFamily="18" charset="0"/>
              </a:rPr>
              <a:t>是</a:t>
            </a:r>
            <a:r>
              <a:rPr kumimoji="1" lang="en-US" altLang="zh-CN" i="1">
                <a:latin typeface="Times New Roman" panose="02020603050405020304" pitchFamily="18" charset="0"/>
              </a:rPr>
              <a:t>A</a:t>
            </a:r>
            <a:r>
              <a:rPr kumimoji="1" lang="zh-CN" altLang="en-US">
                <a:latin typeface="Times New Roman" panose="02020603050405020304" pitchFamily="18" charset="0"/>
              </a:rPr>
              <a:t>或</a:t>
            </a:r>
            <a:r>
              <a:rPr kumimoji="1" lang="zh-CN" altLang="en-US" i="1">
                <a:latin typeface="Times New Roman" panose="02020603050405020304" pitchFamily="18" charset="0"/>
                <a:sym typeface="Symbol" panose="05050102010706020507" pitchFamily="18" charset="2"/>
              </a:rPr>
              <a:t></a:t>
            </a:r>
            <a:r>
              <a:rPr kumimoji="1" lang="zh-CN" altLang="zh-CN">
                <a:latin typeface="Times New Roman" panose="02020603050405020304" pitchFamily="18" charset="0"/>
                <a:sym typeface="Symbol" panose="05050102010706020507" pitchFamily="18" charset="2"/>
              </a:rPr>
              <a:t>中的</a:t>
            </a:r>
            <a:r>
              <a:rPr kumimoji="1" lang="zh-CN" altLang="en-US">
                <a:latin typeface="Times New Roman" panose="02020603050405020304" pitchFamily="18" charset="0"/>
              </a:rPr>
              <a:t>任何文法符号的属性。 </a:t>
            </a:r>
          </a:p>
          <a:p>
            <a:pPr eaLnBrk="1" hangingPunct="1">
              <a:lnSpc>
                <a:spcPct val="114000"/>
              </a:lnSpc>
              <a:buFont typeface="Wingdings" panose="05000000000000000000" pitchFamily="2" charset="2"/>
              <a:buNone/>
            </a:pPr>
            <a:r>
              <a:rPr kumimoji="1" lang="zh-CN" altLang="en-US">
                <a:solidFill>
                  <a:srgbClr val="FF0000"/>
                </a:solidFill>
                <a:latin typeface="Times New Roman" panose="02020603050405020304" pitchFamily="18" charset="0"/>
              </a:rPr>
              <a:t> 两种情况都表示属性</a:t>
            </a:r>
            <a:r>
              <a:rPr kumimoji="1" lang="en-US" altLang="zh-CN" i="1">
                <a:solidFill>
                  <a:srgbClr val="FF0000"/>
                </a:solidFill>
                <a:latin typeface="Times New Roman" panose="02020603050405020304" pitchFamily="18" charset="0"/>
              </a:rPr>
              <a:t>b</a:t>
            </a:r>
            <a:r>
              <a:rPr kumimoji="1" lang="zh-CN" altLang="en-US">
                <a:solidFill>
                  <a:srgbClr val="FF0000"/>
                </a:solidFill>
                <a:latin typeface="Times New Roman" panose="02020603050405020304" pitchFamily="18" charset="0"/>
              </a:rPr>
              <a:t>依赖于属性</a:t>
            </a:r>
            <a:r>
              <a:rPr kumimoji="1" lang="en-US" altLang="zh-CN" i="1">
                <a:solidFill>
                  <a:srgbClr val="FF0000"/>
                </a:solidFill>
                <a:latin typeface="Times New Roman" panose="02020603050405020304" pitchFamily="18" charset="0"/>
              </a:rPr>
              <a:t>c</a:t>
            </a:r>
            <a:r>
              <a:rPr kumimoji="1" lang="en-US" altLang="zh-CN" baseline="-25000">
                <a:solidFill>
                  <a:srgbClr val="FF0000"/>
                </a:solidFill>
                <a:latin typeface="Times New Roman" panose="02020603050405020304" pitchFamily="18" charset="0"/>
              </a:rPr>
              <a:t>1</a:t>
            </a:r>
            <a:r>
              <a:rPr kumimoji="1" lang="zh-CN" altLang="en-US">
                <a:solidFill>
                  <a:srgbClr val="FF0000"/>
                </a:solidFill>
                <a:latin typeface="Times New Roman" panose="02020603050405020304" pitchFamily="18" charset="0"/>
              </a:rPr>
              <a:t>，</a:t>
            </a:r>
            <a:r>
              <a:rPr kumimoji="1" lang="en-US" altLang="zh-CN" i="1">
                <a:solidFill>
                  <a:srgbClr val="FF0000"/>
                </a:solidFill>
                <a:latin typeface="Times New Roman" panose="02020603050405020304" pitchFamily="18" charset="0"/>
              </a:rPr>
              <a:t>c</a:t>
            </a:r>
            <a:r>
              <a:rPr kumimoji="1" lang="en-US" altLang="zh-CN" baseline="-25000">
                <a:solidFill>
                  <a:srgbClr val="FF0000"/>
                </a:solidFill>
                <a:latin typeface="Times New Roman" panose="02020603050405020304" pitchFamily="18" charset="0"/>
              </a:rPr>
              <a:t>2</a:t>
            </a:r>
            <a:r>
              <a:rPr kumimoji="1" lang="zh-CN" altLang="en-US">
                <a:solidFill>
                  <a:srgbClr val="FF0000"/>
                </a:solidFill>
                <a:latin typeface="Times New Roman" panose="02020603050405020304" pitchFamily="18" charset="0"/>
              </a:rPr>
              <a:t>，</a:t>
            </a:r>
            <a:r>
              <a:rPr kumimoji="1" lang="en-US" altLang="zh-CN">
                <a:solidFill>
                  <a:srgbClr val="FF0000"/>
                </a:solidFill>
                <a:latin typeface="Times New Roman" panose="02020603050405020304" pitchFamily="18" charset="0"/>
              </a:rPr>
              <a:t>…</a:t>
            </a:r>
            <a:r>
              <a:rPr kumimoji="1" lang="zh-CN" altLang="en-US">
                <a:solidFill>
                  <a:srgbClr val="FF0000"/>
                </a:solidFill>
                <a:latin typeface="Times New Roman" panose="02020603050405020304" pitchFamily="18" charset="0"/>
              </a:rPr>
              <a:t>，</a:t>
            </a:r>
            <a:r>
              <a:rPr kumimoji="1" lang="en-US" altLang="zh-CN" i="1">
                <a:solidFill>
                  <a:srgbClr val="FF0000"/>
                </a:solidFill>
                <a:latin typeface="Times New Roman" panose="02020603050405020304" pitchFamily="18" charset="0"/>
              </a:rPr>
              <a:t>c</a:t>
            </a:r>
            <a:r>
              <a:rPr kumimoji="1" lang="en-US" altLang="zh-CN" i="1" baseline="-25000">
                <a:solidFill>
                  <a:srgbClr val="FF0000"/>
                </a:solidFill>
                <a:latin typeface="Times New Roman" panose="02020603050405020304" pitchFamily="18" charset="0"/>
              </a:rPr>
              <a:t>k</a:t>
            </a:r>
          </a:p>
        </p:txBody>
      </p:sp>
      <p:sp>
        <p:nvSpPr>
          <p:cNvPr id="26629" name="Rectangle 2">
            <a:extLst>
              <a:ext uri="{FF2B5EF4-FFF2-40B4-BE49-F238E27FC236}">
                <a16:creationId xmlns:a16="http://schemas.microsoft.com/office/drawing/2014/main" id="{E8142EE3-1CC3-46C5-8CD0-85E59746E895}"/>
              </a:ext>
            </a:extLst>
          </p:cNvPr>
          <p:cNvSpPr txBox="1">
            <a:spLocks noChangeArrowheads="1"/>
          </p:cNvSpPr>
          <p:nvPr/>
        </p:nvSpPr>
        <p:spPr bwMode="auto">
          <a:xfrm>
            <a:off x="2052638" y="404813"/>
            <a:ext cx="4535487"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4400">
                <a:latin typeface="Times New Roman" panose="02020603050405020304" pitchFamily="18" charset="0"/>
                <a:ea typeface="黑体" panose="02010609060101010101" pitchFamily="49" charset="-122"/>
              </a:rPr>
              <a:t>6.2 </a:t>
            </a:r>
            <a:r>
              <a:rPr lang="zh-CN" altLang="en-US" sz="4400">
                <a:latin typeface="Times New Roman" panose="02020603050405020304" pitchFamily="18" charset="0"/>
                <a:ea typeface="黑体" panose="02010609060101010101" pitchFamily="49" charset="-122"/>
              </a:rPr>
              <a:t>语法制导定义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99907">
                                            <p:txEl>
                                              <p:pRg st="0" end="0"/>
                                            </p:txEl>
                                          </p:spTgt>
                                        </p:tgtEl>
                                        <p:attrNameLst>
                                          <p:attrName>style.visibility</p:attrName>
                                        </p:attrNameLst>
                                      </p:cBhvr>
                                      <p:to>
                                        <p:strVal val="visible"/>
                                      </p:to>
                                    </p:set>
                                    <p:animEffect transition="in" filter="blinds(horizontal)">
                                      <p:cBhvr>
                                        <p:cTn id="7" dur="500"/>
                                        <p:tgtEl>
                                          <p:spTgt spid="22999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99907">
                                            <p:txEl>
                                              <p:pRg st="1" end="1"/>
                                            </p:txEl>
                                          </p:spTgt>
                                        </p:tgtEl>
                                        <p:attrNameLst>
                                          <p:attrName>style.visibility</p:attrName>
                                        </p:attrNameLst>
                                      </p:cBhvr>
                                      <p:to>
                                        <p:strVal val="visible"/>
                                      </p:to>
                                    </p:set>
                                    <p:animEffect transition="in" filter="blinds(horizontal)">
                                      <p:cBhvr>
                                        <p:cTn id="12" dur="500"/>
                                        <p:tgtEl>
                                          <p:spTgt spid="22999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299907">
                                            <p:txEl>
                                              <p:pRg st="2" end="2"/>
                                            </p:txEl>
                                          </p:spTgt>
                                        </p:tgtEl>
                                        <p:attrNameLst>
                                          <p:attrName>style.visibility</p:attrName>
                                        </p:attrNameLst>
                                      </p:cBhvr>
                                      <p:to>
                                        <p:strVal val="visible"/>
                                      </p:to>
                                    </p:set>
                                    <p:animEffect transition="in" filter="blinds(horizontal)">
                                      <p:cBhvr>
                                        <p:cTn id="17" dur="500"/>
                                        <p:tgtEl>
                                          <p:spTgt spid="22999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299907">
                                            <p:txEl>
                                              <p:pRg st="3" end="3"/>
                                            </p:txEl>
                                          </p:spTgt>
                                        </p:tgtEl>
                                        <p:attrNameLst>
                                          <p:attrName>style.visibility</p:attrName>
                                        </p:attrNameLst>
                                      </p:cBhvr>
                                      <p:to>
                                        <p:strVal val="visible"/>
                                      </p:to>
                                    </p:set>
                                    <p:animEffect transition="in" filter="blinds(horizontal)">
                                      <p:cBhvr>
                                        <p:cTn id="22" dur="500"/>
                                        <p:tgtEl>
                                          <p:spTgt spid="229990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299907">
                                            <p:txEl>
                                              <p:pRg st="4" end="4"/>
                                            </p:txEl>
                                          </p:spTgt>
                                        </p:tgtEl>
                                        <p:attrNameLst>
                                          <p:attrName>style.visibility</p:attrName>
                                        </p:attrNameLst>
                                      </p:cBhvr>
                                      <p:to>
                                        <p:strVal val="visible"/>
                                      </p:to>
                                    </p:set>
                                    <p:animEffect transition="in" filter="blinds(horizontal)">
                                      <p:cBhvr>
                                        <p:cTn id="27" dur="500"/>
                                        <p:tgtEl>
                                          <p:spTgt spid="2299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9907"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E2072FCF-052F-4267-A82A-2FF6C4B070DD}"/>
              </a:ext>
            </a:extLst>
          </p:cNvPr>
          <p:cNvSpPr>
            <a:spLocks noGrp="1"/>
          </p:cNvSpPr>
          <p:nvPr>
            <p:ph type="dt" sz="quarter" idx="10"/>
          </p:nvPr>
        </p:nvSpPr>
        <p:spPr>
          <a:xfrm>
            <a:off x="457200" y="6245225"/>
            <a:ext cx="2133600" cy="476250"/>
          </a:xfrm>
          <a:ln>
            <a:miter lim="800000"/>
            <a:headEnd/>
            <a:tailEnd/>
          </a:ln>
        </p:spPr>
        <p:txBody>
          <a:bodyPr anchor="t"/>
          <a:lstStyle/>
          <a:p>
            <a:pPr>
              <a:defRPr/>
            </a:pPr>
            <a:fld id="{1159CDA0-204D-4705-9CFA-B69F5ACDA45F}" type="datetime1">
              <a:rPr lang="zh-CN" altLang="en-US">
                <a:latin typeface="+mn-lt"/>
              </a:rPr>
              <a:pPr>
                <a:defRPr/>
              </a:pPr>
              <a:t>2020/12/14</a:t>
            </a:fld>
            <a:endParaRPr lang="en-US" altLang="zh-CN">
              <a:latin typeface="+mn-lt"/>
            </a:endParaRPr>
          </a:p>
        </p:txBody>
      </p:sp>
      <p:sp>
        <p:nvSpPr>
          <p:cNvPr id="6147" name="灯片编号占位符 5">
            <a:extLst>
              <a:ext uri="{FF2B5EF4-FFF2-40B4-BE49-F238E27FC236}">
                <a16:creationId xmlns:a16="http://schemas.microsoft.com/office/drawing/2014/main" id="{EF2811EA-6624-4AA0-91AF-662FCC978D59}"/>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DD728197-2068-42BA-B398-24B2548F777A}" type="slidenum">
              <a:rPr lang="en-US" altLang="zh-CN" sz="1400" b="0">
                <a:ea typeface="宋体" panose="02010600030101010101" pitchFamily="2" charset="-122"/>
              </a:rPr>
              <a:pPr>
                <a:spcBef>
                  <a:spcPct val="0"/>
                </a:spcBef>
                <a:buClrTx/>
                <a:buSzTx/>
                <a:buFontTx/>
                <a:buNone/>
              </a:pPr>
              <a:t>2</a:t>
            </a:fld>
            <a:endParaRPr lang="en-US" altLang="zh-CN" sz="1400" b="0">
              <a:ea typeface="宋体" panose="02010600030101010101" pitchFamily="2" charset="-122"/>
            </a:endParaRPr>
          </a:p>
        </p:txBody>
      </p:sp>
      <p:sp>
        <p:nvSpPr>
          <p:cNvPr id="6148" name="Rectangle 2">
            <a:extLst>
              <a:ext uri="{FF2B5EF4-FFF2-40B4-BE49-F238E27FC236}">
                <a16:creationId xmlns:a16="http://schemas.microsoft.com/office/drawing/2014/main" id="{96704E7E-71EC-43AF-89AC-8CD8D123B516}"/>
              </a:ext>
            </a:extLst>
          </p:cNvPr>
          <p:cNvSpPr>
            <a:spLocks noGrp="1" noChangeArrowheads="1"/>
          </p:cNvSpPr>
          <p:nvPr>
            <p:ph type="title" idx="4294967295"/>
          </p:nvPr>
        </p:nvSpPr>
        <p:spPr>
          <a:xfrm>
            <a:off x="1042988" y="430213"/>
            <a:ext cx="7993062" cy="766762"/>
          </a:xfrm>
        </p:spPr>
        <p:txBody>
          <a:bodyPr anchor="ctr"/>
          <a:lstStyle/>
          <a:p>
            <a:pPr eaLnBrk="1" hangingPunct="1"/>
            <a:r>
              <a:rPr lang="zh-CN" altLang="en-US">
                <a:latin typeface="Times New Roman" panose="02020603050405020304" pitchFamily="18" charset="0"/>
              </a:rPr>
              <a:t>第</a:t>
            </a:r>
            <a:r>
              <a:rPr lang="en-US" altLang="zh-CN">
                <a:latin typeface="Times New Roman" panose="02020603050405020304" pitchFamily="18" charset="0"/>
              </a:rPr>
              <a:t>6</a:t>
            </a:r>
            <a:r>
              <a:rPr lang="zh-CN" altLang="en-US">
                <a:latin typeface="Times New Roman" panose="02020603050405020304" pitchFamily="18" charset="0"/>
              </a:rPr>
              <a:t>章</a:t>
            </a:r>
            <a:r>
              <a:rPr lang="zh-CN" altLang="en-US">
                <a:latin typeface="Arial" panose="020B0604020202020204" pitchFamily="34" charset="0"/>
                <a:ea typeface="宋体" panose="02010600030101010101" pitchFamily="2" charset="-122"/>
                <a:cs typeface="Times New Roman" panose="02020603050405020304" pitchFamily="18" charset="0"/>
              </a:rPr>
              <a:t> </a:t>
            </a:r>
            <a:r>
              <a:rPr lang="zh-CN" altLang="en-US"/>
              <a:t>语法制导翻译与属性文法 </a:t>
            </a:r>
          </a:p>
        </p:txBody>
      </p:sp>
      <p:sp>
        <p:nvSpPr>
          <p:cNvPr id="6149" name="Rectangle 3">
            <a:extLst>
              <a:ext uri="{FF2B5EF4-FFF2-40B4-BE49-F238E27FC236}">
                <a16:creationId xmlns:a16="http://schemas.microsoft.com/office/drawing/2014/main" id="{ECBF7878-F0B1-4682-8865-45105D08CD67}"/>
              </a:ext>
            </a:extLst>
          </p:cNvPr>
          <p:cNvSpPr>
            <a:spLocks noGrp="1" noChangeArrowheads="1"/>
          </p:cNvSpPr>
          <p:nvPr>
            <p:ph type="body" idx="4294967295"/>
          </p:nvPr>
        </p:nvSpPr>
        <p:spPr>
          <a:xfrm>
            <a:off x="373063" y="1484313"/>
            <a:ext cx="8520112" cy="4525962"/>
          </a:xfrm>
        </p:spPr>
        <p:txBody>
          <a:bodyPr/>
          <a:lstStyle/>
          <a:p>
            <a:pPr marL="533400" indent="-533400" eaLnBrk="1" hangingPunct="1">
              <a:spcBef>
                <a:spcPct val="60000"/>
              </a:spcBef>
              <a:buFont typeface="Wingdings" panose="05000000000000000000" pitchFamily="2" charset="2"/>
              <a:buNone/>
            </a:pPr>
            <a:r>
              <a:rPr lang="en-US" altLang="zh-CN">
                <a:latin typeface="Times New Roman" panose="02020603050405020304" pitchFamily="18" charset="0"/>
                <a:ea typeface="宋体" panose="02010600030101010101" pitchFamily="2" charset="-122"/>
              </a:rPr>
              <a:t>6.1 </a:t>
            </a:r>
            <a:r>
              <a:rPr lang="zh-CN" altLang="en-US">
                <a:latin typeface="Times New Roman" panose="02020603050405020304" pitchFamily="18" charset="0"/>
                <a:ea typeface="宋体" panose="02010600030101010101" pitchFamily="2" charset="-122"/>
              </a:rPr>
              <a:t>语法制导翻译概述</a:t>
            </a:r>
          </a:p>
          <a:p>
            <a:pPr marL="533400" indent="-533400" eaLnBrk="1" hangingPunct="1">
              <a:spcBef>
                <a:spcPct val="60000"/>
              </a:spcBef>
              <a:buFont typeface="Wingdings" panose="05000000000000000000" pitchFamily="2" charset="2"/>
              <a:buNone/>
            </a:pPr>
            <a:r>
              <a:rPr lang="en-US" altLang="zh-CN">
                <a:latin typeface="Times New Roman" panose="02020603050405020304" pitchFamily="18" charset="0"/>
                <a:ea typeface="宋体" panose="02010600030101010101" pitchFamily="2" charset="-122"/>
              </a:rPr>
              <a:t>6.2 </a:t>
            </a:r>
            <a:r>
              <a:rPr lang="zh-CN" altLang="en-US">
                <a:latin typeface="Times New Roman" panose="02020603050405020304" pitchFamily="18" charset="0"/>
                <a:ea typeface="宋体" panose="02010600030101010101" pitchFamily="2" charset="-122"/>
              </a:rPr>
              <a:t>语法制导定义</a:t>
            </a:r>
          </a:p>
          <a:p>
            <a:pPr marL="533400" indent="-533400" eaLnBrk="1" hangingPunct="1">
              <a:spcBef>
                <a:spcPct val="60000"/>
              </a:spcBef>
              <a:buFont typeface="Wingdings" panose="05000000000000000000" pitchFamily="2" charset="2"/>
              <a:buNone/>
            </a:pPr>
            <a:r>
              <a:rPr lang="en-US" altLang="zh-CN">
                <a:latin typeface="Times New Roman" panose="02020603050405020304" pitchFamily="18" charset="0"/>
                <a:ea typeface="宋体" panose="02010600030101010101" pitchFamily="2" charset="-122"/>
              </a:rPr>
              <a:t>6.3 </a:t>
            </a:r>
            <a:r>
              <a:rPr lang="zh-CN" altLang="en-US">
                <a:latin typeface="Times New Roman" panose="02020603050405020304" pitchFamily="18" charset="0"/>
                <a:ea typeface="宋体" panose="02010600030101010101" pitchFamily="2" charset="-122"/>
              </a:rPr>
              <a:t>属性计算</a:t>
            </a:r>
          </a:p>
          <a:p>
            <a:pPr marL="533400" indent="-533400" eaLnBrk="1" hangingPunct="1">
              <a:spcBef>
                <a:spcPct val="60000"/>
              </a:spcBef>
              <a:buFont typeface="Wingdings" panose="05000000000000000000" pitchFamily="2" charset="2"/>
              <a:buNone/>
            </a:pPr>
            <a:r>
              <a:rPr lang="en-US" altLang="zh-CN">
                <a:latin typeface="Times New Roman" panose="02020603050405020304" pitchFamily="18" charset="0"/>
                <a:ea typeface="宋体" panose="02010600030101010101" pitchFamily="2" charset="-122"/>
              </a:rPr>
              <a:t>6.4 </a:t>
            </a:r>
            <a:r>
              <a:rPr lang="zh-CN" altLang="en-US">
                <a:latin typeface="Times New Roman" panose="02020603050405020304" pitchFamily="18" charset="0"/>
                <a:ea typeface="宋体" panose="02010600030101010101" pitchFamily="2" charset="-122"/>
              </a:rPr>
              <a:t>翻译模式</a:t>
            </a:r>
          </a:p>
          <a:p>
            <a:pPr marL="533400" indent="-533400" eaLnBrk="1" hangingPunct="1">
              <a:spcBef>
                <a:spcPct val="60000"/>
              </a:spcBef>
              <a:buFont typeface="Wingdings" panose="05000000000000000000" pitchFamily="2" charset="2"/>
              <a:buNone/>
            </a:pPr>
            <a:r>
              <a:rPr lang="en-US" altLang="zh-CN">
                <a:latin typeface="Times New Roman" panose="02020603050405020304" pitchFamily="18" charset="0"/>
                <a:ea typeface="宋体" panose="02010600030101010101" pitchFamily="2" charset="-122"/>
              </a:rPr>
              <a:t>6.5 </a:t>
            </a:r>
            <a:r>
              <a:rPr lang="zh-CN" altLang="en-US">
                <a:latin typeface="Times New Roman" panose="02020603050405020304" pitchFamily="18" charset="0"/>
                <a:ea typeface="宋体" panose="02010600030101010101" pitchFamily="2" charset="-122"/>
              </a:rPr>
              <a:t>本章小结</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504BC7E9-3F2B-4727-9BF3-325F82ECE393}"/>
              </a:ext>
            </a:extLst>
          </p:cNvPr>
          <p:cNvSpPr>
            <a:spLocks noGrp="1"/>
          </p:cNvSpPr>
          <p:nvPr>
            <p:ph type="dt" sz="quarter" idx="10"/>
          </p:nvPr>
        </p:nvSpPr>
        <p:spPr>
          <a:xfrm>
            <a:off x="457200" y="6245225"/>
            <a:ext cx="2133600" cy="476250"/>
          </a:xfrm>
          <a:ln>
            <a:miter lim="800000"/>
            <a:headEnd/>
            <a:tailEnd/>
          </a:ln>
        </p:spPr>
        <p:txBody>
          <a:bodyPr anchor="t"/>
          <a:lstStyle/>
          <a:p>
            <a:pPr>
              <a:defRPr/>
            </a:pPr>
            <a:fld id="{03831077-7A3F-4014-AFE6-C911FE40C749}" type="datetime1">
              <a:rPr lang="zh-CN" altLang="en-US">
                <a:latin typeface="+mn-lt"/>
              </a:rPr>
              <a:pPr>
                <a:defRPr/>
              </a:pPr>
              <a:t>2020/12/14</a:t>
            </a:fld>
            <a:endParaRPr lang="en-US" altLang="zh-CN">
              <a:latin typeface="+mn-lt"/>
            </a:endParaRPr>
          </a:p>
        </p:txBody>
      </p:sp>
      <p:sp>
        <p:nvSpPr>
          <p:cNvPr id="28675" name="灯片编号占位符 5">
            <a:extLst>
              <a:ext uri="{FF2B5EF4-FFF2-40B4-BE49-F238E27FC236}">
                <a16:creationId xmlns:a16="http://schemas.microsoft.com/office/drawing/2014/main" id="{B4B1D63E-1450-4FC8-8516-55A80EF2A683}"/>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537FB8F6-83FE-4597-84E2-CB3FDA848504}" type="slidenum">
              <a:rPr lang="en-US" altLang="zh-CN" sz="1400" b="0">
                <a:ea typeface="宋体" panose="02010600030101010101" pitchFamily="2" charset="-122"/>
              </a:rPr>
              <a:pPr>
                <a:spcBef>
                  <a:spcPct val="0"/>
                </a:spcBef>
                <a:buClrTx/>
                <a:buSzTx/>
                <a:buFontTx/>
                <a:buNone/>
              </a:pPr>
              <a:t>20</a:t>
            </a:fld>
            <a:endParaRPr lang="en-US" altLang="zh-CN" sz="1400" b="0">
              <a:ea typeface="宋体" panose="02010600030101010101" pitchFamily="2" charset="-122"/>
            </a:endParaRPr>
          </a:p>
        </p:txBody>
      </p:sp>
      <p:sp>
        <p:nvSpPr>
          <p:cNvPr id="2310147" name="Rectangle 3">
            <a:extLst>
              <a:ext uri="{FF2B5EF4-FFF2-40B4-BE49-F238E27FC236}">
                <a16:creationId xmlns:a16="http://schemas.microsoft.com/office/drawing/2014/main" id="{868A2A31-7DD7-445B-8D8B-6C822AD2FAE8}"/>
              </a:ext>
            </a:extLst>
          </p:cNvPr>
          <p:cNvSpPr>
            <a:spLocks noGrp="1" noChangeArrowheads="1"/>
          </p:cNvSpPr>
          <p:nvPr>
            <p:ph type="body" idx="4294967295"/>
          </p:nvPr>
        </p:nvSpPr>
        <p:spPr>
          <a:xfrm>
            <a:off x="250825" y="1412875"/>
            <a:ext cx="8642350" cy="4752975"/>
          </a:xfrm>
        </p:spPr>
        <p:txBody>
          <a:bodyPr/>
          <a:lstStyle/>
          <a:p>
            <a:pPr eaLnBrk="1" hangingPunct="1">
              <a:lnSpc>
                <a:spcPct val="120000"/>
              </a:lnSpc>
              <a:spcBef>
                <a:spcPct val="0"/>
              </a:spcBef>
            </a:pPr>
            <a:r>
              <a:rPr kumimoji="1" lang="zh-CN" altLang="en-US">
                <a:latin typeface="Times New Roman" panose="02020603050405020304" pitchFamily="18" charset="0"/>
              </a:rPr>
              <a:t>只含</a:t>
            </a:r>
            <a:r>
              <a:rPr kumimoji="1" lang="zh-CN" altLang="en-US">
                <a:solidFill>
                  <a:srgbClr val="FF0000"/>
                </a:solidFill>
                <a:latin typeface="Times New Roman" panose="02020603050405020304" pitchFamily="18" charset="0"/>
              </a:rPr>
              <a:t>综合属性</a:t>
            </a:r>
            <a:r>
              <a:rPr kumimoji="1" lang="zh-CN" altLang="en-US">
                <a:latin typeface="Times New Roman" panose="02020603050405020304" pitchFamily="18" charset="0"/>
              </a:rPr>
              <a:t>的语法制导定义称为</a:t>
            </a:r>
            <a:r>
              <a:rPr kumimoji="1" lang="pt-BR" altLang="zh-CN" i="1">
                <a:solidFill>
                  <a:srgbClr val="FF0000"/>
                </a:solidFill>
                <a:latin typeface="Times New Roman" panose="02020603050405020304" pitchFamily="18" charset="0"/>
              </a:rPr>
              <a:t>S</a:t>
            </a:r>
            <a:r>
              <a:rPr kumimoji="1" lang="pt-BR" altLang="zh-CN">
                <a:solidFill>
                  <a:srgbClr val="FF0000"/>
                </a:solidFill>
                <a:latin typeface="Times New Roman" panose="02020603050405020304" pitchFamily="18" charset="0"/>
              </a:rPr>
              <a:t>-</a:t>
            </a:r>
            <a:r>
              <a:rPr kumimoji="1" lang="zh-CN" altLang="en-US">
                <a:solidFill>
                  <a:srgbClr val="FF0000"/>
                </a:solidFill>
                <a:latin typeface="Times New Roman" panose="02020603050405020304" pitchFamily="18" charset="0"/>
              </a:rPr>
              <a:t>属性定义，</a:t>
            </a:r>
            <a:r>
              <a:rPr kumimoji="1" lang="zh-CN" altLang="en-US">
                <a:latin typeface="Times New Roman" panose="02020603050405020304" pitchFamily="18" charset="0"/>
              </a:rPr>
              <a:t>通常在</a:t>
            </a:r>
            <a:r>
              <a:rPr kumimoji="1" lang="zh-CN" altLang="en-US">
                <a:solidFill>
                  <a:srgbClr val="FF0000"/>
                </a:solidFill>
                <a:latin typeface="Times New Roman" panose="02020603050405020304" pitchFamily="18" charset="0"/>
              </a:rPr>
              <a:t>自底向上</a:t>
            </a:r>
            <a:r>
              <a:rPr kumimoji="1" lang="zh-CN" altLang="en-US">
                <a:latin typeface="Times New Roman" panose="02020603050405020304" pitchFamily="18" charset="0"/>
              </a:rPr>
              <a:t>的分析方法计算属性值</a:t>
            </a:r>
            <a:endParaRPr kumimoji="1" lang="en-US" altLang="zh-CN">
              <a:latin typeface="Times New Roman" panose="02020603050405020304" pitchFamily="18" charset="0"/>
            </a:endParaRPr>
          </a:p>
          <a:p>
            <a:pPr eaLnBrk="1" hangingPunct="1">
              <a:lnSpc>
                <a:spcPct val="120000"/>
              </a:lnSpc>
              <a:spcBef>
                <a:spcPct val="0"/>
              </a:spcBef>
            </a:pPr>
            <a:r>
              <a:rPr kumimoji="1" lang="zh-CN" altLang="en-US">
                <a:latin typeface="Times New Roman" panose="02020603050405020304" pitchFamily="18" charset="0"/>
              </a:rPr>
              <a:t>在建立每一个</a:t>
            </a:r>
            <a:r>
              <a:rPr kumimoji="1" lang="zh-CN" altLang="en-US">
                <a:solidFill>
                  <a:srgbClr val="FF0000"/>
                </a:solidFill>
                <a:latin typeface="Times New Roman" panose="02020603050405020304" pitchFamily="18" charset="0"/>
              </a:rPr>
              <a:t>结点</a:t>
            </a:r>
            <a:r>
              <a:rPr kumimoji="1" lang="zh-CN" altLang="en-US">
                <a:latin typeface="Times New Roman" panose="02020603050405020304" pitchFamily="18" charset="0"/>
              </a:rPr>
              <a:t>处使用</a:t>
            </a:r>
            <a:r>
              <a:rPr kumimoji="1" lang="zh-CN" altLang="en-US">
                <a:solidFill>
                  <a:srgbClr val="FF0000"/>
                </a:solidFill>
                <a:latin typeface="Times New Roman" panose="02020603050405020304" pitchFamily="18" charset="0"/>
              </a:rPr>
              <a:t>语义规则</a:t>
            </a:r>
            <a:r>
              <a:rPr kumimoji="1" lang="zh-CN" altLang="en-US">
                <a:latin typeface="Times New Roman" panose="02020603050405020304" pitchFamily="18" charset="0"/>
              </a:rPr>
              <a:t>来计算综合属性值，即在用哪个产生式进行</a:t>
            </a:r>
            <a:r>
              <a:rPr kumimoji="1" lang="zh-CN" altLang="en-US" u="sng">
                <a:latin typeface="Times New Roman" panose="02020603050405020304" pitchFamily="18" charset="0"/>
              </a:rPr>
              <a:t>归约</a:t>
            </a:r>
            <a:r>
              <a:rPr kumimoji="1" lang="zh-CN" altLang="en-US">
                <a:latin typeface="Times New Roman" panose="02020603050405020304" pitchFamily="18" charset="0"/>
              </a:rPr>
              <a:t>后，就执行那个产生式的</a:t>
            </a:r>
            <a:r>
              <a:rPr kumimoji="1" lang="en-US" altLang="zh-CN" i="1">
                <a:latin typeface="Times New Roman" panose="02020603050405020304" pitchFamily="18" charset="0"/>
              </a:rPr>
              <a:t>S</a:t>
            </a:r>
            <a:r>
              <a:rPr kumimoji="1" lang="en-US" altLang="zh-CN">
                <a:latin typeface="Times New Roman" panose="02020603050405020304" pitchFamily="18" charset="0"/>
              </a:rPr>
              <a:t>-</a:t>
            </a:r>
            <a:r>
              <a:rPr kumimoji="1" lang="zh-CN" altLang="en-US">
                <a:latin typeface="Times New Roman" panose="02020603050405020304" pitchFamily="18" charset="0"/>
              </a:rPr>
              <a:t>属性定义计算属性的值</a:t>
            </a:r>
            <a:endParaRPr kumimoji="1" lang="en-US" altLang="zh-CN">
              <a:latin typeface="Times New Roman" panose="02020603050405020304" pitchFamily="18" charset="0"/>
            </a:endParaRPr>
          </a:p>
          <a:p>
            <a:pPr eaLnBrk="1" hangingPunct="1">
              <a:lnSpc>
                <a:spcPct val="120000"/>
              </a:lnSpc>
              <a:spcBef>
                <a:spcPct val="0"/>
              </a:spcBef>
            </a:pPr>
            <a:r>
              <a:rPr kumimoji="1" lang="zh-CN" altLang="en-US">
                <a:latin typeface="Times New Roman" panose="02020603050405020304" pitchFamily="18" charset="0"/>
              </a:rPr>
              <a:t>没有副作用的语法制导定义又称为</a:t>
            </a:r>
            <a:r>
              <a:rPr kumimoji="1" lang="zh-CN" altLang="en-US">
                <a:solidFill>
                  <a:srgbClr val="FF0000"/>
                </a:solidFill>
                <a:latin typeface="Times New Roman" panose="02020603050405020304" pitchFamily="18" charset="0"/>
              </a:rPr>
              <a:t>属性文法</a:t>
            </a:r>
            <a:r>
              <a:rPr kumimoji="1" lang="zh-CN" altLang="en-US">
                <a:latin typeface="Times New Roman" panose="02020603050405020304" pitchFamily="18" charset="0"/>
              </a:rPr>
              <a:t>，其语义规则</a:t>
            </a:r>
            <a:r>
              <a:rPr kumimoji="1" lang="zh-CN" altLang="en-US">
                <a:solidFill>
                  <a:srgbClr val="FF0000"/>
                </a:solidFill>
                <a:latin typeface="Times New Roman" panose="02020603050405020304" pitchFamily="18" charset="0"/>
              </a:rPr>
              <a:t>单纯根据常数和其它属性的值</a:t>
            </a:r>
            <a:r>
              <a:rPr kumimoji="1" lang="zh-CN" altLang="en-US">
                <a:latin typeface="Times New Roman" panose="02020603050405020304" pitchFamily="18" charset="0"/>
              </a:rPr>
              <a:t>来定义某个属性的值 </a:t>
            </a:r>
          </a:p>
        </p:txBody>
      </p:sp>
      <p:sp>
        <p:nvSpPr>
          <p:cNvPr id="28677" name="Rectangle 2">
            <a:extLst>
              <a:ext uri="{FF2B5EF4-FFF2-40B4-BE49-F238E27FC236}">
                <a16:creationId xmlns:a16="http://schemas.microsoft.com/office/drawing/2014/main" id="{6040D5F2-D4BD-4C2C-9B74-A19F504C958F}"/>
              </a:ext>
            </a:extLst>
          </p:cNvPr>
          <p:cNvSpPr txBox="1">
            <a:spLocks noChangeArrowheads="1"/>
          </p:cNvSpPr>
          <p:nvPr/>
        </p:nvSpPr>
        <p:spPr bwMode="auto">
          <a:xfrm>
            <a:off x="2052638" y="404813"/>
            <a:ext cx="4535487"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4400">
                <a:latin typeface="Times New Roman" panose="02020603050405020304" pitchFamily="18" charset="0"/>
                <a:ea typeface="黑体" panose="02010609060101010101" pitchFamily="49" charset="-122"/>
              </a:rPr>
              <a:t>6.2 </a:t>
            </a:r>
            <a:r>
              <a:rPr lang="zh-CN" altLang="en-US" sz="4400">
                <a:latin typeface="Times New Roman" panose="02020603050405020304" pitchFamily="18" charset="0"/>
                <a:ea typeface="黑体" panose="02010609060101010101" pitchFamily="49" charset="-122"/>
              </a:rPr>
              <a:t>语法制导定义</a:t>
            </a:r>
          </a:p>
        </p:txBody>
      </p:sp>
      <p:sp>
        <p:nvSpPr>
          <p:cNvPr id="2" name="圆角矩形标注 1">
            <a:extLst>
              <a:ext uri="{FF2B5EF4-FFF2-40B4-BE49-F238E27FC236}">
                <a16:creationId xmlns:a16="http://schemas.microsoft.com/office/drawing/2014/main" id="{94A169F9-DE1B-4B44-9181-1A45182FD5ED}"/>
              </a:ext>
            </a:extLst>
          </p:cNvPr>
          <p:cNvSpPr>
            <a:spLocks noChangeArrowheads="1"/>
          </p:cNvSpPr>
          <p:nvPr/>
        </p:nvSpPr>
        <p:spPr bwMode="auto">
          <a:xfrm>
            <a:off x="1258888" y="4941888"/>
            <a:ext cx="3025775" cy="1439862"/>
          </a:xfrm>
          <a:prstGeom prst="wedgeRoundRectCallout">
            <a:avLst>
              <a:gd name="adj1" fmla="val -24421"/>
              <a:gd name="adj2" fmla="val -58500"/>
              <a:gd name="adj3" fmla="val 16667"/>
            </a:avLst>
          </a:prstGeom>
          <a:solidFill>
            <a:schemeClr val="accent1"/>
          </a:solidFill>
          <a:ln w="9525" algn="ctr">
            <a:solidFill>
              <a:schemeClr val="tx1"/>
            </a:solidFill>
            <a:round/>
            <a:headEnd/>
            <a:tailEnd/>
          </a:ln>
          <a:effectLst>
            <a:prstShdw prst="shdw17" dist="17961" dir="2700000">
              <a:schemeClr val="bg2"/>
            </a:prstShdw>
          </a:effec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2600" b="0">
                <a:ea typeface="宋体" panose="02010600030101010101" pitchFamily="2" charset="-122"/>
              </a:rPr>
              <a:t>副作用是指除了计算之外的动作，例如打印计算结果</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10147">
                                            <p:txEl>
                                              <p:pRg st="0" end="0"/>
                                            </p:txEl>
                                          </p:spTgt>
                                        </p:tgtEl>
                                        <p:attrNameLst>
                                          <p:attrName>style.visibility</p:attrName>
                                        </p:attrNameLst>
                                      </p:cBhvr>
                                      <p:to>
                                        <p:strVal val="visible"/>
                                      </p:to>
                                    </p:set>
                                    <p:animEffect transition="in" filter="blinds(horizontal)">
                                      <p:cBhvr>
                                        <p:cTn id="7" dur="500"/>
                                        <p:tgtEl>
                                          <p:spTgt spid="23101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10147">
                                            <p:txEl>
                                              <p:pRg st="1" end="1"/>
                                            </p:txEl>
                                          </p:spTgt>
                                        </p:tgtEl>
                                        <p:attrNameLst>
                                          <p:attrName>style.visibility</p:attrName>
                                        </p:attrNameLst>
                                      </p:cBhvr>
                                      <p:to>
                                        <p:strVal val="visible"/>
                                      </p:to>
                                    </p:set>
                                    <p:animEffect transition="in" filter="blinds(horizontal)">
                                      <p:cBhvr>
                                        <p:cTn id="12" dur="500"/>
                                        <p:tgtEl>
                                          <p:spTgt spid="23101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10147">
                                            <p:txEl>
                                              <p:pRg st="2" end="2"/>
                                            </p:txEl>
                                          </p:spTgt>
                                        </p:tgtEl>
                                        <p:attrNameLst>
                                          <p:attrName>style.visibility</p:attrName>
                                        </p:attrNameLst>
                                      </p:cBhvr>
                                      <p:to>
                                        <p:strVal val="visible"/>
                                      </p:to>
                                    </p:set>
                                    <p:animEffect transition="in" filter="blinds(horizontal)">
                                      <p:cBhvr>
                                        <p:cTn id="17" dur="500"/>
                                        <p:tgtEl>
                                          <p:spTgt spid="23101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arn(inVertic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0147" grpId="0" build="p" autoUpdateAnimBg="0"/>
      <p:bldP spid="2"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B3AEA0B-1725-425D-89E8-0570EE05DDB1}"/>
              </a:ext>
            </a:extLst>
          </p:cNvPr>
          <p:cNvSpPr>
            <a:spLocks noGrp="1"/>
          </p:cNvSpPr>
          <p:nvPr>
            <p:ph type="dt" sz="quarter" idx="10"/>
          </p:nvPr>
        </p:nvSpPr>
        <p:spPr>
          <a:xfrm>
            <a:off x="457200" y="6245225"/>
            <a:ext cx="2133600" cy="476250"/>
          </a:xfrm>
          <a:ln>
            <a:miter lim="800000"/>
            <a:headEnd/>
            <a:tailEnd/>
          </a:ln>
        </p:spPr>
        <p:txBody>
          <a:bodyPr anchor="t"/>
          <a:lstStyle/>
          <a:p>
            <a:pPr>
              <a:defRPr/>
            </a:pPr>
            <a:fld id="{78757C93-598A-4D84-92DC-2D4CA4F39CF7}" type="datetime1">
              <a:rPr lang="zh-CN" altLang="en-US">
                <a:latin typeface="+mn-lt"/>
              </a:rPr>
              <a:pPr>
                <a:defRPr/>
              </a:pPr>
              <a:t>2020/12/14</a:t>
            </a:fld>
            <a:endParaRPr lang="en-US" altLang="zh-CN">
              <a:latin typeface="+mn-lt"/>
            </a:endParaRPr>
          </a:p>
        </p:txBody>
      </p:sp>
      <p:sp>
        <p:nvSpPr>
          <p:cNvPr id="30723" name="灯片编号占位符 5">
            <a:extLst>
              <a:ext uri="{FF2B5EF4-FFF2-40B4-BE49-F238E27FC236}">
                <a16:creationId xmlns:a16="http://schemas.microsoft.com/office/drawing/2014/main" id="{F0320855-56C3-45FF-A772-59118B932C81}"/>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9425790C-DDA3-4F51-86C9-522B757D1A51}" type="slidenum">
              <a:rPr lang="en-US" altLang="zh-CN" sz="1400" b="0">
                <a:ea typeface="宋体" panose="02010600030101010101" pitchFamily="2" charset="-122"/>
              </a:rPr>
              <a:pPr>
                <a:spcBef>
                  <a:spcPct val="0"/>
                </a:spcBef>
                <a:buClrTx/>
                <a:buSzTx/>
                <a:buFontTx/>
                <a:buNone/>
              </a:pPr>
              <a:t>21</a:t>
            </a:fld>
            <a:endParaRPr lang="en-US" altLang="zh-CN" sz="1400" b="0">
              <a:ea typeface="宋体" panose="02010600030101010101" pitchFamily="2" charset="-122"/>
            </a:endParaRPr>
          </a:p>
        </p:txBody>
      </p:sp>
      <p:sp>
        <p:nvSpPr>
          <p:cNvPr id="30724" name="Rectangle 2">
            <a:extLst>
              <a:ext uri="{FF2B5EF4-FFF2-40B4-BE49-F238E27FC236}">
                <a16:creationId xmlns:a16="http://schemas.microsoft.com/office/drawing/2014/main" id="{A96A0B96-A24D-4962-B9EB-9703A248E3BC}"/>
              </a:ext>
            </a:extLst>
          </p:cNvPr>
          <p:cNvSpPr>
            <a:spLocks noGrp="1" noChangeArrowheads="1"/>
          </p:cNvSpPr>
          <p:nvPr>
            <p:ph type="title" idx="4294967295"/>
          </p:nvPr>
        </p:nvSpPr>
        <p:spPr>
          <a:xfrm>
            <a:off x="900113" y="404813"/>
            <a:ext cx="7632700" cy="792162"/>
          </a:xfrm>
        </p:spPr>
        <p:txBody>
          <a:bodyPr anchor="ctr"/>
          <a:lstStyle/>
          <a:p>
            <a:pPr eaLnBrk="1" hangingPunct="1"/>
            <a:r>
              <a:rPr lang="zh-CN" altLang="en-US" sz="4000">
                <a:latin typeface="Times New Roman" panose="02020603050405020304" pitchFamily="18" charset="0"/>
              </a:rPr>
              <a:t>例</a:t>
            </a:r>
            <a:r>
              <a:rPr lang="en-US" altLang="zh-CN" sz="4000">
                <a:latin typeface="Times New Roman" panose="02020603050405020304" pitchFamily="18" charset="0"/>
              </a:rPr>
              <a:t>6.1</a:t>
            </a:r>
            <a:r>
              <a:rPr lang="en-US" altLang="zh-CN" sz="4000"/>
              <a:t> </a:t>
            </a:r>
            <a:r>
              <a:rPr lang="zh-CN" altLang="en-US" sz="4000"/>
              <a:t>台式计算器的语法制导定义</a:t>
            </a:r>
          </a:p>
        </p:txBody>
      </p:sp>
      <p:sp>
        <p:nvSpPr>
          <p:cNvPr id="2300931" name="Rectangle 3">
            <a:extLst>
              <a:ext uri="{FF2B5EF4-FFF2-40B4-BE49-F238E27FC236}">
                <a16:creationId xmlns:a16="http://schemas.microsoft.com/office/drawing/2014/main" id="{2393FC9A-AA36-4D30-91D3-1A576823011E}"/>
              </a:ext>
            </a:extLst>
          </p:cNvPr>
          <p:cNvSpPr>
            <a:spLocks noGrp="1" noChangeArrowheads="1"/>
          </p:cNvSpPr>
          <p:nvPr>
            <p:ph type="body" idx="4294967295"/>
          </p:nvPr>
        </p:nvSpPr>
        <p:spPr>
          <a:xfrm>
            <a:off x="647700" y="1412875"/>
            <a:ext cx="8027988" cy="4752975"/>
          </a:xfrm>
        </p:spPr>
        <p:txBody>
          <a:bodyPr/>
          <a:lstStyle/>
          <a:p>
            <a:pPr eaLnBrk="1" hangingPunct="1">
              <a:lnSpc>
                <a:spcPct val="110000"/>
              </a:lnSpc>
              <a:spcBef>
                <a:spcPct val="0"/>
              </a:spcBef>
              <a:buFont typeface="Wingdings" panose="05000000000000000000" pitchFamily="2" charset="2"/>
              <a:buNone/>
            </a:pPr>
            <a:r>
              <a:rPr kumimoji="1" lang="zh-CN" altLang="en-US">
                <a:latin typeface="Times New Roman" panose="02020603050405020304" pitchFamily="18" charset="0"/>
              </a:rPr>
              <a:t>产生式                      语义规则</a:t>
            </a:r>
          </a:p>
          <a:p>
            <a:pPr eaLnBrk="1" hangingPunct="1">
              <a:lnSpc>
                <a:spcPct val="110000"/>
              </a:lnSpc>
              <a:spcBef>
                <a:spcPct val="0"/>
              </a:spcBef>
              <a:buFont typeface="Wingdings" panose="05000000000000000000" pitchFamily="2" charset="2"/>
              <a:buNone/>
            </a:pPr>
            <a:r>
              <a:rPr kumimoji="1" lang="en-US" altLang="zh-CN" i="1">
                <a:latin typeface="Times New Roman" panose="02020603050405020304" pitchFamily="18" charset="0"/>
              </a:rPr>
              <a:t>L</a:t>
            </a:r>
            <a:r>
              <a:rPr kumimoji="1" lang="en-US" altLang="zh-CN">
                <a:latin typeface="Times New Roman" panose="02020603050405020304" pitchFamily="18" charset="0"/>
                <a:sym typeface="Symbol" panose="05050102010706020507" pitchFamily="18" charset="2"/>
              </a:rPr>
              <a:t></a:t>
            </a:r>
            <a:r>
              <a:rPr kumimoji="1" lang="en-US" altLang="zh-CN" i="1">
                <a:latin typeface="Times New Roman" panose="02020603050405020304" pitchFamily="18" charset="0"/>
                <a:sym typeface="Symbol" panose="05050102010706020507" pitchFamily="18" charset="2"/>
              </a:rPr>
              <a:t>En</a:t>
            </a:r>
            <a:r>
              <a:rPr kumimoji="1" lang="en-US" altLang="zh-CN">
                <a:latin typeface="Times New Roman" panose="02020603050405020304" pitchFamily="18" charset="0"/>
                <a:sym typeface="Symbol" panose="05050102010706020507" pitchFamily="18" charset="2"/>
              </a:rPr>
              <a:t>                     </a:t>
            </a:r>
            <a:r>
              <a:rPr kumimoji="1" lang="en-US" altLang="zh-CN" i="1">
                <a:latin typeface="Times New Roman" panose="02020603050405020304" pitchFamily="18" charset="0"/>
                <a:sym typeface="Symbol" panose="05050102010706020507" pitchFamily="18" charset="2"/>
              </a:rPr>
              <a:t>print</a:t>
            </a:r>
            <a:r>
              <a:rPr kumimoji="1" lang="en-US" altLang="zh-CN">
                <a:latin typeface="Times New Roman" panose="02020603050405020304" pitchFamily="18" charset="0"/>
                <a:sym typeface="Symbol" panose="05050102010706020507" pitchFamily="18" charset="2"/>
              </a:rPr>
              <a:t>(</a:t>
            </a:r>
            <a:r>
              <a:rPr kumimoji="1" lang="en-US" altLang="zh-CN" i="1">
                <a:latin typeface="Times New Roman" panose="02020603050405020304" pitchFamily="18" charset="0"/>
                <a:sym typeface="Symbol" panose="05050102010706020507" pitchFamily="18" charset="2"/>
              </a:rPr>
              <a:t>E</a:t>
            </a:r>
            <a:r>
              <a:rPr kumimoji="1" lang="en-US" altLang="zh-CN">
                <a:latin typeface="Times New Roman" panose="02020603050405020304" pitchFamily="18" charset="0"/>
                <a:sym typeface="Symbol" panose="05050102010706020507" pitchFamily="18" charset="2"/>
              </a:rPr>
              <a:t></a:t>
            </a:r>
            <a:r>
              <a:rPr kumimoji="1" lang="en-US" altLang="zh-CN" i="1">
                <a:latin typeface="Times New Roman" panose="02020603050405020304" pitchFamily="18" charset="0"/>
                <a:sym typeface="Symbol" panose="05050102010706020507" pitchFamily="18" charset="2"/>
              </a:rPr>
              <a:t>val</a:t>
            </a:r>
            <a:r>
              <a:rPr kumimoji="1" lang="en-US" altLang="zh-CN">
                <a:latin typeface="Times New Roman" panose="02020603050405020304" pitchFamily="18" charset="0"/>
                <a:sym typeface="Symbol" panose="05050102010706020507" pitchFamily="18" charset="2"/>
              </a:rPr>
              <a:t>)</a:t>
            </a:r>
          </a:p>
          <a:p>
            <a:pPr eaLnBrk="1" hangingPunct="1">
              <a:lnSpc>
                <a:spcPct val="110000"/>
              </a:lnSpc>
              <a:spcBef>
                <a:spcPct val="0"/>
              </a:spcBef>
              <a:buFont typeface="Wingdings" panose="05000000000000000000" pitchFamily="2" charset="2"/>
              <a:buNone/>
            </a:pPr>
            <a:r>
              <a:rPr kumimoji="1" lang="en-US" altLang="zh-CN" i="1">
                <a:latin typeface="Times New Roman" panose="02020603050405020304" pitchFamily="18" charset="0"/>
                <a:sym typeface="Symbol" panose="05050102010706020507" pitchFamily="18" charset="2"/>
              </a:rPr>
              <a:t>E</a:t>
            </a:r>
            <a:r>
              <a:rPr kumimoji="1" lang="en-US" altLang="zh-CN">
                <a:latin typeface="Times New Roman" panose="02020603050405020304" pitchFamily="18" charset="0"/>
                <a:sym typeface="Symbol" panose="05050102010706020507" pitchFamily="18" charset="2"/>
              </a:rPr>
              <a:t> </a:t>
            </a:r>
            <a:r>
              <a:rPr kumimoji="1" lang="en-US" altLang="zh-CN" i="1">
                <a:latin typeface="Times New Roman" panose="02020603050405020304" pitchFamily="18" charset="0"/>
                <a:sym typeface="Symbol" panose="05050102010706020507" pitchFamily="18" charset="2"/>
              </a:rPr>
              <a:t>E</a:t>
            </a:r>
            <a:r>
              <a:rPr kumimoji="1" lang="en-US" altLang="zh-CN" baseline="-25000">
                <a:latin typeface="Times New Roman" panose="02020603050405020304" pitchFamily="18" charset="0"/>
                <a:sym typeface="Symbol" panose="05050102010706020507" pitchFamily="18" charset="2"/>
              </a:rPr>
              <a:t>1</a:t>
            </a:r>
            <a:r>
              <a:rPr kumimoji="1" lang="en-US" altLang="zh-CN">
                <a:latin typeface="Times New Roman" panose="02020603050405020304" pitchFamily="18" charset="0"/>
                <a:sym typeface="Symbol" panose="05050102010706020507" pitchFamily="18" charset="2"/>
              </a:rPr>
              <a:t>+</a:t>
            </a:r>
            <a:r>
              <a:rPr kumimoji="1" lang="en-US" altLang="zh-CN" i="1">
                <a:latin typeface="Times New Roman" panose="02020603050405020304" pitchFamily="18" charset="0"/>
                <a:sym typeface="Symbol" panose="05050102010706020507" pitchFamily="18" charset="2"/>
              </a:rPr>
              <a:t>T</a:t>
            </a:r>
            <a:r>
              <a:rPr kumimoji="1" lang="en-US" altLang="zh-CN">
                <a:latin typeface="Times New Roman" panose="02020603050405020304" pitchFamily="18" charset="0"/>
                <a:sym typeface="Symbol" panose="05050102010706020507" pitchFamily="18" charset="2"/>
              </a:rPr>
              <a:t>                </a:t>
            </a:r>
            <a:r>
              <a:rPr kumimoji="1" lang="en-US" altLang="zh-CN" i="1">
                <a:latin typeface="Times New Roman" panose="02020603050405020304" pitchFamily="18" charset="0"/>
                <a:sym typeface="Symbol" panose="05050102010706020507" pitchFamily="18" charset="2"/>
              </a:rPr>
              <a:t>E</a:t>
            </a:r>
            <a:r>
              <a:rPr kumimoji="1" lang="en-US" altLang="zh-CN">
                <a:latin typeface="Times New Roman" panose="02020603050405020304" pitchFamily="18" charset="0"/>
                <a:sym typeface="Symbol" panose="05050102010706020507" pitchFamily="18" charset="2"/>
              </a:rPr>
              <a:t></a:t>
            </a:r>
            <a:r>
              <a:rPr kumimoji="1" lang="en-US" altLang="zh-CN" i="1">
                <a:latin typeface="Times New Roman" panose="02020603050405020304" pitchFamily="18" charset="0"/>
                <a:sym typeface="Symbol" panose="05050102010706020507" pitchFamily="18" charset="2"/>
              </a:rPr>
              <a:t>val</a:t>
            </a:r>
            <a:r>
              <a:rPr kumimoji="1" lang="en-US" altLang="zh-CN">
                <a:latin typeface="Times New Roman" panose="02020603050405020304" pitchFamily="18" charset="0"/>
                <a:sym typeface="Symbol" panose="05050102010706020507" pitchFamily="18" charset="2"/>
              </a:rPr>
              <a:t> := </a:t>
            </a:r>
            <a:r>
              <a:rPr kumimoji="1" lang="en-US" altLang="zh-CN" i="1">
                <a:latin typeface="Times New Roman" panose="02020603050405020304" pitchFamily="18" charset="0"/>
                <a:sym typeface="Symbol" panose="05050102010706020507" pitchFamily="18" charset="2"/>
              </a:rPr>
              <a:t>E</a:t>
            </a:r>
            <a:r>
              <a:rPr kumimoji="1" lang="en-US" altLang="zh-CN" baseline="-25000">
                <a:latin typeface="Times New Roman" panose="02020603050405020304" pitchFamily="18" charset="0"/>
                <a:sym typeface="Symbol" panose="05050102010706020507" pitchFamily="18" charset="2"/>
              </a:rPr>
              <a:t>1</a:t>
            </a:r>
            <a:r>
              <a:rPr kumimoji="1" lang="en-US" altLang="zh-CN">
                <a:latin typeface="Times New Roman" panose="02020603050405020304" pitchFamily="18" charset="0"/>
                <a:sym typeface="Symbol" panose="05050102010706020507" pitchFamily="18" charset="2"/>
              </a:rPr>
              <a:t></a:t>
            </a:r>
            <a:r>
              <a:rPr kumimoji="1" lang="en-US" altLang="zh-CN" i="1">
                <a:latin typeface="Times New Roman" panose="02020603050405020304" pitchFamily="18" charset="0"/>
                <a:sym typeface="Symbol" panose="05050102010706020507" pitchFamily="18" charset="2"/>
              </a:rPr>
              <a:t>val</a:t>
            </a:r>
            <a:r>
              <a:rPr kumimoji="1" lang="en-US" altLang="zh-CN">
                <a:latin typeface="Times New Roman" panose="02020603050405020304" pitchFamily="18" charset="0"/>
                <a:sym typeface="Symbol" panose="05050102010706020507" pitchFamily="18" charset="2"/>
              </a:rPr>
              <a:t>+</a:t>
            </a:r>
            <a:r>
              <a:rPr kumimoji="1" lang="en-US" altLang="zh-CN" i="1">
                <a:latin typeface="Times New Roman" panose="02020603050405020304" pitchFamily="18" charset="0"/>
                <a:sym typeface="Symbol" panose="05050102010706020507" pitchFamily="18" charset="2"/>
              </a:rPr>
              <a:t>T</a:t>
            </a:r>
            <a:r>
              <a:rPr kumimoji="1" lang="en-US" altLang="zh-CN">
                <a:latin typeface="Times New Roman" panose="02020603050405020304" pitchFamily="18" charset="0"/>
                <a:sym typeface="Symbol" panose="05050102010706020507" pitchFamily="18" charset="2"/>
              </a:rPr>
              <a:t></a:t>
            </a:r>
            <a:r>
              <a:rPr kumimoji="1" lang="en-US" altLang="zh-CN" i="1">
                <a:latin typeface="Times New Roman" panose="02020603050405020304" pitchFamily="18" charset="0"/>
                <a:sym typeface="Symbol" panose="05050102010706020507" pitchFamily="18" charset="2"/>
              </a:rPr>
              <a:t>val</a:t>
            </a:r>
          </a:p>
          <a:p>
            <a:pPr eaLnBrk="1" hangingPunct="1">
              <a:lnSpc>
                <a:spcPct val="110000"/>
              </a:lnSpc>
              <a:spcBef>
                <a:spcPct val="0"/>
              </a:spcBef>
              <a:buFont typeface="Wingdings" panose="05000000000000000000" pitchFamily="2" charset="2"/>
              <a:buNone/>
            </a:pPr>
            <a:r>
              <a:rPr kumimoji="1" lang="en-US" altLang="zh-CN" i="1">
                <a:latin typeface="Times New Roman" panose="02020603050405020304" pitchFamily="18" charset="0"/>
                <a:sym typeface="Symbol" panose="05050102010706020507" pitchFamily="18" charset="2"/>
              </a:rPr>
              <a:t>E</a:t>
            </a:r>
            <a:r>
              <a:rPr kumimoji="1" lang="en-US" altLang="zh-CN">
                <a:latin typeface="Times New Roman" panose="02020603050405020304" pitchFamily="18" charset="0"/>
                <a:sym typeface="Symbol" panose="05050102010706020507" pitchFamily="18" charset="2"/>
              </a:rPr>
              <a:t> </a:t>
            </a:r>
            <a:r>
              <a:rPr kumimoji="1" lang="en-US" altLang="zh-CN" i="1">
                <a:latin typeface="Times New Roman" panose="02020603050405020304" pitchFamily="18" charset="0"/>
                <a:sym typeface="Symbol" panose="05050102010706020507" pitchFamily="18" charset="2"/>
              </a:rPr>
              <a:t>T</a:t>
            </a:r>
            <a:r>
              <a:rPr kumimoji="1" lang="en-US" altLang="zh-CN">
                <a:latin typeface="Times New Roman" panose="02020603050405020304" pitchFamily="18" charset="0"/>
                <a:sym typeface="Symbol" panose="05050102010706020507" pitchFamily="18" charset="2"/>
              </a:rPr>
              <a:t>                      </a:t>
            </a:r>
            <a:r>
              <a:rPr kumimoji="1" lang="en-US" altLang="zh-CN" i="1">
                <a:latin typeface="Times New Roman" panose="02020603050405020304" pitchFamily="18" charset="0"/>
                <a:sym typeface="Symbol" panose="05050102010706020507" pitchFamily="18" charset="2"/>
              </a:rPr>
              <a:t>E</a:t>
            </a:r>
            <a:r>
              <a:rPr kumimoji="1" lang="en-US" altLang="zh-CN">
                <a:latin typeface="Times New Roman" panose="02020603050405020304" pitchFamily="18" charset="0"/>
                <a:sym typeface="Symbol" panose="05050102010706020507" pitchFamily="18" charset="2"/>
              </a:rPr>
              <a:t></a:t>
            </a:r>
            <a:r>
              <a:rPr kumimoji="1" lang="en-US" altLang="zh-CN" i="1">
                <a:latin typeface="Times New Roman" panose="02020603050405020304" pitchFamily="18" charset="0"/>
                <a:sym typeface="Symbol" panose="05050102010706020507" pitchFamily="18" charset="2"/>
              </a:rPr>
              <a:t>val</a:t>
            </a:r>
            <a:r>
              <a:rPr kumimoji="1" lang="en-US" altLang="zh-CN">
                <a:latin typeface="Times New Roman" panose="02020603050405020304" pitchFamily="18" charset="0"/>
                <a:sym typeface="Symbol" panose="05050102010706020507" pitchFamily="18" charset="2"/>
              </a:rPr>
              <a:t> := </a:t>
            </a:r>
            <a:r>
              <a:rPr kumimoji="1" lang="en-US" altLang="zh-CN" i="1">
                <a:latin typeface="Times New Roman" panose="02020603050405020304" pitchFamily="18" charset="0"/>
                <a:sym typeface="Symbol" panose="05050102010706020507" pitchFamily="18" charset="2"/>
              </a:rPr>
              <a:t>T</a:t>
            </a:r>
            <a:r>
              <a:rPr kumimoji="1" lang="en-US" altLang="zh-CN">
                <a:latin typeface="Times New Roman" panose="02020603050405020304" pitchFamily="18" charset="0"/>
                <a:sym typeface="Symbol" panose="05050102010706020507" pitchFamily="18" charset="2"/>
              </a:rPr>
              <a:t></a:t>
            </a:r>
            <a:r>
              <a:rPr kumimoji="1" lang="en-US" altLang="zh-CN" i="1">
                <a:latin typeface="Times New Roman" panose="02020603050405020304" pitchFamily="18" charset="0"/>
                <a:sym typeface="Symbol" panose="05050102010706020507" pitchFamily="18" charset="2"/>
              </a:rPr>
              <a:t>val</a:t>
            </a:r>
          </a:p>
          <a:p>
            <a:pPr eaLnBrk="1" hangingPunct="1">
              <a:lnSpc>
                <a:spcPct val="110000"/>
              </a:lnSpc>
              <a:spcBef>
                <a:spcPct val="0"/>
              </a:spcBef>
              <a:buFont typeface="Wingdings" panose="05000000000000000000" pitchFamily="2" charset="2"/>
              <a:buNone/>
            </a:pPr>
            <a:r>
              <a:rPr kumimoji="1" lang="en-US" altLang="zh-CN" i="1">
                <a:latin typeface="Times New Roman" panose="02020603050405020304" pitchFamily="18" charset="0"/>
                <a:sym typeface="Symbol" panose="05050102010706020507" pitchFamily="18" charset="2"/>
              </a:rPr>
              <a:t>T</a:t>
            </a:r>
            <a:r>
              <a:rPr kumimoji="1" lang="en-US" altLang="zh-CN">
                <a:latin typeface="Times New Roman" panose="02020603050405020304" pitchFamily="18" charset="0"/>
                <a:sym typeface="Symbol" panose="05050102010706020507" pitchFamily="18" charset="2"/>
              </a:rPr>
              <a:t> </a:t>
            </a:r>
            <a:r>
              <a:rPr kumimoji="1" lang="en-US" altLang="zh-CN" i="1">
                <a:latin typeface="Times New Roman" panose="02020603050405020304" pitchFamily="18" charset="0"/>
                <a:sym typeface="Symbol" panose="05050102010706020507" pitchFamily="18" charset="2"/>
              </a:rPr>
              <a:t>T</a:t>
            </a:r>
            <a:r>
              <a:rPr kumimoji="1" lang="en-US" altLang="zh-CN" baseline="-25000">
                <a:latin typeface="Times New Roman" panose="02020603050405020304" pitchFamily="18" charset="0"/>
                <a:sym typeface="Symbol" panose="05050102010706020507" pitchFamily="18" charset="2"/>
              </a:rPr>
              <a:t>1</a:t>
            </a:r>
            <a:r>
              <a:rPr kumimoji="1" lang="en-US" altLang="zh-CN">
                <a:latin typeface="Times New Roman" panose="02020603050405020304" pitchFamily="18" charset="0"/>
                <a:sym typeface="Symbol" panose="05050102010706020507" pitchFamily="18" charset="2"/>
              </a:rPr>
              <a:t>*</a:t>
            </a:r>
            <a:r>
              <a:rPr kumimoji="1" lang="en-US" altLang="zh-CN" i="1">
                <a:latin typeface="Times New Roman" panose="02020603050405020304" pitchFamily="18" charset="0"/>
                <a:sym typeface="Symbol" panose="05050102010706020507" pitchFamily="18" charset="2"/>
              </a:rPr>
              <a:t>F</a:t>
            </a:r>
            <a:r>
              <a:rPr kumimoji="1" lang="en-US" altLang="zh-CN">
                <a:latin typeface="Times New Roman" panose="02020603050405020304" pitchFamily="18" charset="0"/>
                <a:sym typeface="Symbol" panose="05050102010706020507" pitchFamily="18" charset="2"/>
              </a:rPr>
              <a:t>                </a:t>
            </a:r>
            <a:r>
              <a:rPr kumimoji="1" lang="en-US" altLang="zh-CN" i="1">
                <a:latin typeface="Times New Roman" panose="02020603050405020304" pitchFamily="18" charset="0"/>
                <a:sym typeface="Symbol" panose="05050102010706020507" pitchFamily="18" charset="2"/>
              </a:rPr>
              <a:t>T</a:t>
            </a:r>
            <a:r>
              <a:rPr kumimoji="1" lang="en-US" altLang="zh-CN">
                <a:latin typeface="Times New Roman" panose="02020603050405020304" pitchFamily="18" charset="0"/>
                <a:sym typeface="Symbol" panose="05050102010706020507" pitchFamily="18" charset="2"/>
              </a:rPr>
              <a:t></a:t>
            </a:r>
            <a:r>
              <a:rPr kumimoji="1" lang="en-US" altLang="zh-CN" i="1">
                <a:latin typeface="Times New Roman" panose="02020603050405020304" pitchFamily="18" charset="0"/>
                <a:sym typeface="Symbol" panose="05050102010706020507" pitchFamily="18" charset="2"/>
              </a:rPr>
              <a:t>val</a:t>
            </a:r>
            <a:r>
              <a:rPr kumimoji="1" lang="en-US" altLang="zh-CN">
                <a:latin typeface="Times New Roman" panose="02020603050405020304" pitchFamily="18" charset="0"/>
                <a:sym typeface="Symbol" panose="05050102010706020507" pitchFamily="18" charset="2"/>
              </a:rPr>
              <a:t> := </a:t>
            </a:r>
            <a:r>
              <a:rPr kumimoji="1" lang="en-US" altLang="zh-CN" i="1">
                <a:latin typeface="Times New Roman" panose="02020603050405020304" pitchFamily="18" charset="0"/>
                <a:sym typeface="Symbol" panose="05050102010706020507" pitchFamily="18" charset="2"/>
              </a:rPr>
              <a:t>T</a:t>
            </a:r>
            <a:r>
              <a:rPr kumimoji="1" lang="en-US" altLang="zh-CN" baseline="-25000">
                <a:latin typeface="Times New Roman" panose="02020603050405020304" pitchFamily="18" charset="0"/>
                <a:sym typeface="Symbol" panose="05050102010706020507" pitchFamily="18" charset="2"/>
              </a:rPr>
              <a:t>1</a:t>
            </a:r>
            <a:r>
              <a:rPr kumimoji="1" lang="en-US" altLang="zh-CN">
                <a:latin typeface="Times New Roman" panose="02020603050405020304" pitchFamily="18" charset="0"/>
                <a:sym typeface="Symbol" panose="05050102010706020507" pitchFamily="18" charset="2"/>
              </a:rPr>
              <a:t></a:t>
            </a:r>
            <a:r>
              <a:rPr kumimoji="1" lang="en-US" altLang="zh-CN" i="1">
                <a:latin typeface="Times New Roman" panose="02020603050405020304" pitchFamily="18" charset="0"/>
                <a:sym typeface="Symbol" panose="05050102010706020507" pitchFamily="18" charset="2"/>
              </a:rPr>
              <a:t>val</a:t>
            </a:r>
            <a:r>
              <a:rPr kumimoji="1" lang="en-US" altLang="zh-CN">
                <a:latin typeface="Times New Roman" panose="02020603050405020304" pitchFamily="18" charset="0"/>
                <a:sym typeface="Symbol" panose="05050102010706020507" pitchFamily="18" charset="2"/>
              </a:rPr>
              <a:t>+</a:t>
            </a:r>
            <a:r>
              <a:rPr kumimoji="1" lang="en-US" altLang="zh-CN" i="1">
                <a:latin typeface="Times New Roman" panose="02020603050405020304" pitchFamily="18" charset="0"/>
                <a:sym typeface="Symbol" panose="05050102010706020507" pitchFamily="18" charset="2"/>
              </a:rPr>
              <a:t>F</a:t>
            </a:r>
            <a:r>
              <a:rPr kumimoji="1" lang="en-US" altLang="zh-CN">
                <a:latin typeface="Times New Roman" panose="02020603050405020304" pitchFamily="18" charset="0"/>
                <a:sym typeface="Symbol" panose="05050102010706020507" pitchFamily="18" charset="2"/>
              </a:rPr>
              <a:t></a:t>
            </a:r>
            <a:r>
              <a:rPr kumimoji="1" lang="en-US" altLang="zh-CN" i="1">
                <a:latin typeface="Times New Roman" panose="02020603050405020304" pitchFamily="18" charset="0"/>
                <a:sym typeface="Symbol" panose="05050102010706020507" pitchFamily="18" charset="2"/>
              </a:rPr>
              <a:t>val</a:t>
            </a:r>
          </a:p>
          <a:p>
            <a:pPr eaLnBrk="1" hangingPunct="1">
              <a:lnSpc>
                <a:spcPct val="110000"/>
              </a:lnSpc>
              <a:spcBef>
                <a:spcPct val="0"/>
              </a:spcBef>
              <a:buFont typeface="Wingdings" panose="05000000000000000000" pitchFamily="2" charset="2"/>
              <a:buNone/>
            </a:pPr>
            <a:r>
              <a:rPr kumimoji="1" lang="en-US" altLang="zh-CN" i="1">
                <a:latin typeface="Times New Roman" panose="02020603050405020304" pitchFamily="18" charset="0"/>
                <a:sym typeface="Symbol" panose="05050102010706020507" pitchFamily="18" charset="2"/>
              </a:rPr>
              <a:t>T</a:t>
            </a:r>
            <a:r>
              <a:rPr kumimoji="1" lang="en-US" altLang="zh-CN">
                <a:latin typeface="Times New Roman" panose="02020603050405020304" pitchFamily="18" charset="0"/>
                <a:sym typeface="Symbol" panose="05050102010706020507" pitchFamily="18" charset="2"/>
              </a:rPr>
              <a:t> </a:t>
            </a:r>
            <a:r>
              <a:rPr kumimoji="1" lang="en-US" altLang="zh-CN" i="1">
                <a:latin typeface="Times New Roman" panose="02020603050405020304" pitchFamily="18" charset="0"/>
                <a:sym typeface="Symbol" panose="05050102010706020507" pitchFamily="18" charset="2"/>
              </a:rPr>
              <a:t>F</a:t>
            </a:r>
            <a:r>
              <a:rPr kumimoji="1" lang="en-US" altLang="zh-CN">
                <a:latin typeface="Times New Roman" panose="02020603050405020304" pitchFamily="18" charset="0"/>
                <a:sym typeface="Symbol" panose="05050102010706020507" pitchFamily="18" charset="2"/>
              </a:rPr>
              <a:t>                      </a:t>
            </a:r>
            <a:r>
              <a:rPr kumimoji="1" lang="en-US" altLang="zh-CN" i="1">
                <a:latin typeface="Times New Roman" panose="02020603050405020304" pitchFamily="18" charset="0"/>
                <a:sym typeface="Symbol" panose="05050102010706020507" pitchFamily="18" charset="2"/>
              </a:rPr>
              <a:t>T</a:t>
            </a:r>
            <a:r>
              <a:rPr kumimoji="1" lang="en-US" altLang="zh-CN">
                <a:latin typeface="Times New Roman" panose="02020603050405020304" pitchFamily="18" charset="0"/>
                <a:sym typeface="Symbol" panose="05050102010706020507" pitchFamily="18" charset="2"/>
              </a:rPr>
              <a:t></a:t>
            </a:r>
            <a:r>
              <a:rPr kumimoji="1" lang="en-US" altLang="zh-CN" i="1">
                <a:latin typeface="Times New Roman" panose="02020603050405020304" pitchFamily="18" charset="0"/>
                <a:sym typeface="Symbol" panose="05050102010706020507" pitchFamily="18" charset="2"/>
              </a:rPr>
              <a:t>val</a:t>
            </a:r>
            <a:r>
              <a:rPr kumimoji="1" lang="en-US" altLang="zh-CN">
                <a:latin typeface="Times New Roman" panose="02020603050405020304" pitchFamily="18" charset="0"/>
                <a:sym typeface="Symbol" panose="05050102010706020507" pitchFamily="18" charset="2"/>
              </a:rPr>
              <a:t> := </a:t>
            </a:r>
            <a:r>
              <a:rPr kumimoji="1" lang="en-US" altLang="zh-CN" i="1">
                <a:latin typeface="Times New Roman" panose="02020603050405020304" pitchFamily="18" charset="0"/>
                <a:sym typeface="Symbol" panose="05050102010706020507" pitchFamily="18" charset="2"/>
              </a:rPr>
              <a:t>F</a:t>
            </a:r>
            <a:r>
              <a:rPr kumimoji="1" lang="en-US" altLang="zh-CN">
                <a:latin typeface="Times New Roman" panose="02020603050405020304" pitchFamily="18" charset="0"/>
                <a:sym typeface="Symbol" panose="05050102010706020507" pitchFamily="18" charset="2"/>
              </a:rPr>
              <a:t></a:t>
            </a:r>
            <a:r>
              <a:rPr kumimoji="1" lang="en-US" altLang="zh-CN" i="1">
                <a:latin typeface="Times New Roman" panose="02020603050405020304" pitchFamily="18" charset="0"/>
                <a:sym typeface="Symbol" panose="05050102010706020507" pitchFamily="18" charset="2"/>
              </a:rPr>
              <a:t>val</a:t>
            </a:r>
          </a:p>
          <a:p>
            <a:pPr eaLnBrk="1" hangingPunct="1">
              <a:lnSpc>
                <a:spcPct val="110000"/>
              </a:lnSpc>
              <a:spcBef>
                <a:spcPct val="0"/>
              </a:spcBef>
              <a:buFont typeface="Wingdings" panose="05000000000000000000" pitchFamily="2" charset="2"/>
              <a:buNone/>
            </a:pPr>
            <a:r>
              <a:rPr kumimoji="1" lang="en-US" altLang="zh-CN" i="1">
                <a:latin typeface="Times New Roman" panose="02020603050405020304" pitchFamily="18" charset="0"/>
                <a:sym typeface="Symbol" panose="05050102010706020507" pitchFamily="18" charset="2"/>
              </a:rPr>
              <a:t>F</a:t>
            </a:r>
            <a:r>
              <a:rPr kumimoji="1" lang="en-US" altLang="zh-CN">
                <a:latin typeface="Times New Roman" panose="02020603050405020304" pitchFamily="18" charset="0"/>
                <a:sym typeface="Symbol" panose="05050102010706020507" pitchFamily="18" charset="2"/>
              </a:rPr>
              <a:t> (</a:t>
            </a:r>
            <a:r>
              <a:rPr kumimoji="1" lang="en-US" altLang="zh-CN" i="1">
                <a:latin typeface="Times New Roman" panose="02020603050405020304" pitchFamily="18" charset="0"/>
                <a:sym typeface="Symbol" panose="05050102010706020507" pitchFamily="18" charset="2"/>
              </a:rPr>
              <a:t>E</a:t>
            </a:r>
            <a:r>
              <a:rPr kumimoji="1" lang="en-US" altLang="zh-CN">
                <a:latin typeface="Times New Roman" panose="02020603050405020304" pitchFamily="18" charset="0"/>
                <a:sym typeface="Symbol" panose="05050102010706020507" pitchFamily="18" charset="2"/>
              </a:rPr>
              <a:t>)                   </a:t>
            </a:r>
            <a:r>
              <a:rPr kumimoji="1" lang="en-US" altLang="zh-CN" i="1">
                <a:latin typeface="Times New Roman" panose="02020603050405020304" pitchFamily="18" charset="0"/>
                <a:sym typeface="Symbol" panose="05050102010706020507" pitchFamily="18" charset="2"/>
              </a:rPr>
              <a:t>F</a:t>
            </a:r>
            <a:r>
              <a:rPr kumimoji="1" lang="en-US" altLang="zh-CN">
                <a:latin typeface="Times New Roman" panose="02020603050405020304" pitchFamily="18" charset="0"/>
                <a:sym typeface="Symbol" panose="05050102010706020507" pitchFamily="18" charset="2"/>
              </a:rPr>
              <a:t></a:t>
            </a:r>
            <a:r>
              <a:rPr kumimoji="1" lang="en-US" altLang="zh-CN" i="1">
                <a:latin typeface="Times New Roman" panose="02020603050405020304" pitchFamily="18" charset="0"/>
                <a:sym typeface="Symbol" panose="05050102010706020507" pitchFamily="18" charset="2"/>
              </a:rPr>
              <a:t>val</a:t>
            </a:r>
            <a:r>
              <a:rPr kumimoji="1" lang="en-US" altLang="zh-CN">
                <a:latin typeface="Times New Roman" panose="02020603050405020304" pitchFamily="18" charset="0"/>
                <a:sym typeface="Symbol" panose="05050102010706020507" pitchFamily="18" charset="2"/>
              </a:rPr>
              <a:t> := </a:t>
            </a:r>
            <a:r>
              <a:rPr kumimoji="1" lang="en-US" altLang="zh-CN" i="1">
                <a:latin typeface="Times New Roman" panose="02020603050405020304" pitchFamily="18" charset="0"/>
                <a:sym typeface="Symbol" panose="05050102010706020507" pitchFamily="18" charset="2"/>
              </a:rPr>
              <a:t>E</a:t>
            </a:r>
            <a:r>
              <a:rPr kumimoji="1" lang="en-US" altLang="zh-CN">
                <a:latin typeface="Times New Roman" panose="02020603050405020304" pitchFamily="18" charset="0"/>
                <a:sym typeface="Symbol" panose="05050102010706020507" pitchFamily="18" charset="2"/>
              </a:rPr>
              <a:t></a:t>
            </a:r>
            <a:r>
              <a:rPr kumimoji="1" lang="en-US" altLang="zh-CN" i="1">
                <a:latin typeface="Times New Roman" panose="02020603050405020304" pitchFamily="18" charset="0"/>
                <a:sym typeface="Symbol" panose="05050102010706020507" pitchFamily="18" charset="2"/>
              </a:rPr>
              <a:t>val</a:t>
            </a:r>
          </a:p>
          <a:p>
            <a:pPr eaLnBrk="1" hangingPunct="1">
              <a:lnSpc>
                <a:spcPct val="110000"/>
              </a:lnSpc>
              <a:spcBef>
                <a:spcPct val="0"/>
              </a:spcBef>
              <a:buFont typeface="Wingdings" panose="05000000000000000000" pitchFamily="2" charset="2"/>
              <a:buNone/>
            </a:pPr>
            <a:r>
              <a:rPr kumimoji="1" lang="en-US" altLang="zh-CN" i="1">
                <a:latin typeface="Times New Roman" panose="02020603050405020304" pitchFamily="18" charset="0"/>
                <a:sym typeface="Symbol" panose="05050102010706020507" pitchFamily="18" charset="2"/>
              </a:rPr>
              <a:t>F</a:t>
            </a:r>
            <a:r>
              <a:rPr kumimoji="1" lang="en-US" altLang="zh-CN">
                <a:latin typeface="Times New Roman" panose="02020603050405020304" pitchFamily="18" charset="0"/>
                <a:sym typeface="Symbol" panose="05050102010706020507" pitchFamily="18" charset="2"/>
              </a:rPr>
              <a:t> digit                 </a:t>
            </a:r>
            <a:r>
              <a:rPr kumimoji="1" lang="en-US" altLang="zh-CN" i="1">
                <a:latin typeface="Times New Roman" panose="02020603050405020304" pitchFamily="18" charset="0"/>
                <a:sym typeface="Symbol" panose="05050102010706020507" pitchFamily="18" charset="2"/>
              </a:rPr>
              <a:t>F</a:t>
            </a:r>
            <a:r>
              <a:rPr kumimoji="1" lang="en-US" altLang="zh-CN">
                <a:latin typeface="Times New Roman" panose="02020603050405020304" pitchFamily="18" charset="0"/>
                <a:sym typeface="Symbol" panose="05050102010706020507" pitchFamily="18" charset="2"/>
              </a:rPr>
              <a:t></a:t>
            </a:r>
            <a:r>
              <a:rPr kumimoji="1" lang="en-US" altLang="zh-CN" i="1">
                <a:latin typeface="Times New Roman" panose="02020603050405020304" pitchFamily="18" charset="0"/>
                <a:sym typeface="Symbol" panose="05050102010706020507" pitchFamily="18" charset="2"/>
              </a:rPr>
              <a:t>val </a:t>
            </a:r>
            <a:r>
              <a:rPr kumimoji="1" lang="en-US" altLang="zh-CN">
                <a:latin typeface="Times New Roman" panose="02020603050405020304" pitchFamily="18" charset="0"/>
                <a:sym typeface="Symbol" panose="05050102010706020507" pitchFamily="18" charset="2"/>
              </a:rPr>
              <a:t>:= digit</a:t>
            </a:r>
            <a:r>
              <a:rPr kumimoji="1" lang="en-US" altLang="zh-CN" i="1">
                <a:latin typeface="Times New Roman" panose="02020603050405020304" pitchFamily="18" charset="0"/>
                <a:sym typeface="Symbol" panose="05050102010706020507" pitchFamily="18" charset="2"/>
              </a:rPr>
              <a:t>lexval</a:t>
            </a:r>
          </a:p>
          <a:p>
            <a:pPr eaLnBrk="1" hangingPunct="1">
              <a:lnSpc>
                <a:spcPct val="110000"/>
              </a:lnSpc>
              <a:spcBef>
                <a:spcPct val="0"/>
              </a:spcBef>
              <a:buFont typeface="Wingdings" panose="05000000000000000000" pitchFamily="2" charset="2"/>
              <a:buNone/>
            </a:pPr>
            <a:r>
              <a:rPr kumimoji="1" lang="zh-CN" altLang="en-US">
                <a:latin typeface="Times New Roman" panose="02020603050405020304" pitchFamily="18" charset="0"/>
                <a:sym typeface="Symbol" panose="05050102010706020507" pitchFamily="18" charset="2"/>
              </a:rPr>
              <a:t>计算</a:t>
            </a:r>
            <a:r>
              <a:rPr kumimoji="1" lang="en-US" altLang="zh-CN">
                <a:latin typeface="Times New Roman" panose="02020603050405020304" pitchFamily="18" charset="0"/>
                <a:sym typeface="Symbol" panose="05050102010706020507" pitchFamily="18" charset="2"/>
              </a:rPr>
              <a:t>6 + 7 * 8n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00931">
                                            <p:txEl>
                                              <p:pRg st="0" end="0"/>
                                            </p:txEl>
                                          </p:spTgt>
                                        </p:tgtEl>
                                        <p:attrNameLst>
                                          <p:attrName>style.visibility</p:attrName>
                                        </p:attrNameLst>
                                      </p:cBhvr>
                                      <p:to>
                                        <p:strVal val="visible"/>
                                      </p:to>
                                    </p:set>
                                    <p:animEffect transition="in" filter="blinds(horizontal)">
                                      <p:cBhvr>
                                        <p:cTn id="7" dur="500"/>
                                        <p:tgtEl>
                                          <p:spTgt spid="23009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00931">
                                            <p:txEl>
                                              <p:pRg st="1" end="1"/>
                                            </p:txEl>
                                          </p:spTgt>
                                        </p:tgtEl>
                                        <p:attrNameLst>
                                          <p:attrName>style.visibility</p:attrName>
                                        </p:attrNameLst>
                                      </p:cBhvr>
                                      <p:to>
                                        <p:strVal val="visible"/>
                                      </p:to>
                                    </p:set>
                                    <p:animEffect transition="in" filter="blinds(horizontal)">
                                      <p:cBhvr>
                                        <p:cTn id="12" dur="500"/>
                                        <p:tgtEl>
                                          <p:spTgt spid="23009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00931">
                                            <p:txEl>
                                              <p:pRg st="2" end="2"/>
                                            </p:txEl>
                                          </p:spTgt>
                                        </p:tgtEl>
                                        <p:attrNameLst>
                                          <p:attrName>style.visibility</p:attrName>
                                        </p:attrNameLst>
                                      </p:cBhvr>
                                      <p:to>
                                        <p:strVal val="visible"/>
                                      </p:to>
                                    </p:set>
                                    <p:animEffect transition="in" filter="blinds(horizontal)">
                                      <p:cBhvr>
                                        <p:cTn id="17" dur="500"/>
                                        <p:tgtEl>
                                          <p:spTgt spid="23009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300931">
                                            <p:txEl>
                                              <p:pRg st="3" end="3"/>
                                            </p:txEl>
                                          </p:spTgt>
                                        </p:tgtEl>
                                        <p:attrNameLst>
                                          <p:attrName>style.visibility</p:attrName>
                                        </p:attrNameLst>
                                      </p:cBhvr>
                                      <p:to>
                                        <p:strVal val="visible"/>
                                      </p:to>
                                    </p:set>
                                    <p:animEffect transition="in" filter="blinds(horizontal)">
                                      <p:cBhvr>
                                        <p:cTn id="22" dur="500"/>
                                        <p:tgtEl>
                                          <p:spTgt spid="230093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300931">
                                            <p:txEl>
                                              <p:pRg st="4" end="4"/>
                                            </p:txEl>
                                          </p:spTgt>
                                        </p:tgtEl>
                                        <p:attrNameLst>
                                          <p:attrName>style.visibility</p:attrName>
                                        </p:attrNameLst>
                                      </p:cBhvr>
                                      <p:to>
                                        <p:strVal val="visible"/>
                                      </p:to>
                                    </p:set>
                                    <p:animEffect transition="in" filter="blinds(horizontal)">
                                      <p:cBhvr>
                                        <p:cTn id="27" dur="500"/>
                                        <p:tgtEl>
                                          <p:spTgt spid="230093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300931">
                                            <p:txEl>
                                              <p:pRg st="5" end="5"/>
                                            </p:txEl>
                                          </p:spTgt>
                                        </p:tgtEl>
                                        <p:attrNameLst>
                                          <p:attrName>style.visibility</p:attrName>
                                        </p:attrNameLst>
                                      </p:cBhvr>
                                      <p:to>
                                        <p:strVal val="visible"/>
                                      </p:to>
                                    </p:set>
                                    <p:animEffect transition="in" filter="blinds(horizontal)">
                                      <p:cBhvr>
                                        <p:cTn id="32" dur="500"/>
                                        <p:tgtEl>
                                          <p:spTgt spid="230093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300931">
                                            <p:txEl>
                                              <p:pRg st="6" end="6"/>
                                            </p:txEl>
                                          </p:spTgt>
                                        </p:tgtEl>
                                        <p:attrNameLst>
                                          <p:attrName>style.visibility</p:attrName>
                                        </p:attrNameLst>
                                      </p:cBhvr>
                                      <p:to>
                                        <p:strVal val="visible"/>
                                      </p:to>
                                    </p:set>
                                    <p:animEffect transition="in" filter="blinds(horizontal)">
                                      <p:cBhvr>
                                        <p:cTn id="37" dur="500"/>
                                        <p:tgtEl>
                                          <p:spTgt spid="230093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300931">
                                            <p:txEl>
                                              <p:pRg st="7" end="7"/>
                                            </p:txEl>
                                          </p:spTgt>
                                        </p:tgtEl>
                                        <p:attrNameLst>
                                          <p:attrName>style.visibility</p:attrName>
                                        </p:attrNameLst>
                                      </p:cBhvr>
                                      <p:to>
                                        <p:strVal val="visible"/>
                                      </p:to>
                                    </p:set>
                                    <p:animEffect transition="in" filter="blinds(horizontal)">
                                      <p:cBhvr>
                                        <p:cTn id="42" dur="500"/>
                                        <p:tgtEl>
                                          <p:spTgt spid="2300931">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300931">
                                            <p:txEl>
                                              <p:pRg st="8" end="8"/>
                                            </p:txEl>
                                          </p:spTgt>
                                        </p:tgtEl>
                                        <p:attrNameLst>
                                          <p:attrName>style.visibility</p:attrName>
                                        </p:attrNameLst>
                                      </p:cBhvr>
                                      <p:to>
                                        <p:strVal val="visible"/>
                                      </p:to>
                                    </p:set>
                                    <p:animEffect transition="in" filter="blinds(horizontal)">
                                      <p:cBhvr>
                                        <p:cTn id="47" dur="500"/>
                                        <p:tgtEl>
                                          <p:spTgt spid="230093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0931"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2BAD1D8-1C6D-4338-8829-2559BD577237}"/>
              </a:ext>
            </a:extLst>
          </p:cNvPr>
          <p:cNvSpPr>
            <a:spLocks noGrp="1"/>
          </p:cNvSpPr>
          <p:nvPr>
            <p:ph type="dt" sz="quarter" idx="10"/>
          </p:nvPr>
        </p:nvSpPr>
        <p:spPr>
          <a:xfrm>
            <a:off x="457200" y="6245225"/>
            <a:ext cx="2133600" cy="476250"/>
          </a:xfrm>
          <a:ln>
            <a:miter lim="800000"/>
            <a:headEnd/>
            <a:tailEnd/>
          </a:ln>
        </p:spPr>
        <p:txBody>
          <a:bodyPr anchor="t"/>
          <a:lstStyle/>
          <a:p>
            <a:pPr>
              <a:defRPr/>
            </a:pPr>
            <a:fld id="{D26C3C10-A35C-47CB-AC65-11456627A57E}" type="datetime1">
              <a:rPr lang="zh-CN" altLang="en-US">
                <a:latin typeface="+mn-lt"/>
              </a:rPr>
              <a:pPr>
                <a:defRPr/>
              </a:pPr>
              <a:t>2020/12/14</a:t>
            </a:fld>
            <a:endParaRPr lang="en-US" altLang="zh-CN">
              <a:latin typeface="+mn-lt"/>
            </a:endParaRPr>
          </a:p>
        </p:txBody>
      </p:sp>
      <p:sp>
        <p:nvSpPr>
          <p:cNvPr id="31747" name="灯片编号占位符 5">
            <a:extLst>
              <a:ext uri="{FF2B5EF4-FFF2-40B4-BE49-F238E27FC236}">
                <a16:creationId xmlns:a16="http://schemas.microsoft.com/office/drawing/2014/main" id="{99B7A496-1F61-4A6E-B5E2-3EC14285E5BE}"/>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146154F6-1851-4675-9022-83C76C588A47}" type="slidenum">
              <a:rPr lang="en-US" altLang="zh-CN" sz="1400" b="0">
                <a:ea typeface="宋体" panose="02010600030101010101" pitchFamily="2" charset="-122"/>
              </a:rPr>
              <a:pPr>
                <a:spcBef>
                  <a:spcPct val="0"/>
                </a:spcBef>
                <a:buClrTx/>
                <a:buSzTx/>
                <a:buFontTx/>
                <a:buNone/>
              </a:pPr>
              <a:t>22</a:t>
            </a:fld>
            <a:endParaRPr lang="en-US" altLang="zh-CN" sz="1400" b="0">
              <a:ea typeface="宋体" panose="02010600030101010101" pitchFamily="2" charset="-122"/>
            </a:endParaRPr>
          </a:p>
        </p:txBody>
      </p:sp>
      <p:sp>
        <p:nvSpPr>
          <p:cNvPr id="2311171" name="Rectangle 3">
            <a:extLst>
              <a:ext uri="{FF2B5EF4-FFF2-40B4-BE49-F238E27FC236}">
                <a16:creationId xmlns:a16="http://schemas.microsoft.com/office/drawing/2014/main" id="{D5207366-12F8-4FB8-AF78-FE0EBE2AC442}"/>
              </a:ext>
            </a:extLst>
          </p:cNvPr>
          <p:cNvSpPr>
            <a:spLocks noGrp="1" noChangeArrowheads="1"/>
          </p:cNvSpPr>
          <p:nvPr>
            <p:ph type="body" idx="4294967295"/>
          </p:nvPr>
        </p:nvSpPr>
        <p:spPr>
          <a:xfrm>
            <a:off x="250825" y="1412875"/>
            <a:ext cx="8642350" cy="4968875"/>
          </a:xfrm>
        </p:spPr>
        <p:txBody>
          <a:bodyPr/>
          <a:lstStyle/>
          <a:p>
            <a:pPr eaLnBrk="1" hangingPunct="1">
              <a:lnSpc>
                <a:spcPct val="120000"/>
              </a:lnSpc>
              <a:spcBef>
                <a:spcPct val="0"/>
              </a:spcBef>
            </a:pPr>
            <a:r>
              <a:rPr kumimoji="1" lang="zh-CN" altLang="en-US">
                <a:latin typeface="Times New Roman" panose="02020603050405020304" pitchFamily="18" charset="0"/>
              </a:rPr>
              <a:t>当分析树的结构同源代码的抽象语法“</a:t>
            </a:r>
            <a:r>
              <a:rPr kumimoji="1" lang="zh-CN" altLang="en-US">
                <a:solidFill>
                  <a:srgbClr val="FF0000"/>
                </a:solidFill>
                <a:latin typeface="Times New Roman" panose="02020603050405020304" pitchFamily="18" charset="0"/>
              </a:rPr>
              <a:t>不匹配</a:t>
            </a:r>
            <a:r>
              <a:rPr kumimoji="1" lang="zh-CN" altLang="en-US">
                <a:latin typeface="Times New Roman" panose="02020603050405020304" pitchFamily="18" charset="0"/>
              </a:rPr>
              <a:t>”时，</a:t>
            </a:r>
            <a:r>
              <a:rPr kumimoji="1" lang="zh-CN" altLang="en-US">
                <a:solidFill>
                  <a:srgbClr val="FF0000"/>
                </a:solidFill>
                <a:latin typeface="Times New Roman" panose="02020603050405020304" pitchFamily="18" charset="0"/>
              </a:rPr>
              <a:t>继承属性</a:t>
            </a:r>
            <a:r>
              <a:rPr kumimoji="1" lang="zh-CN" altLang="en-US">
                <a:latin typeface="Times New Roman" panose="02020603050405020304" pitchFamily="18" charset="0"/>
              </a:rPr>
              <a:t>将非常有用。</a:t>
            </a:r>
            <a:endParaRPr kumimoji="1" lang="en-US" altLang="zh-CN">
              <a:latin typeface="Times New Roman" panose="02020603050405020304" pitchFamily="18" charset="0"/>
            </a:endParaRPr>
          </a:p>
          <a:p>
            <a:pPr eaLnBrk="1" hangingPunct="1">
              <a:lnSpc>
                <a:spcPct val="120000"/>
              </a:lnSpc>
              <a:spcBef>
                <a:spcPct val="0"/>
              </a:spcBef>
            </a:pPr>
            <a:r>
              <a:rPr kumimoji="1" lang="zh-CN" altLang="en-US">
                <a:latin typeface="Times New Roman" panose="02020603050405020304" pitchFamily="18" charset="0"/>
              </a:rPr>
              <a:t>产生不匹配的原因是</a:t>
            </a:r>
            <a:r>
              <a:rPr kumimoji="1" lang="zh-CN" altLang="en-US">
                <a:solidFill>
                  <a:srgbClr val="FF0000"/>
                </a:solidFill>
                <a:latin typeface="Times New Roman" panose="02020603050405020304" pitchFamily="18" charset="0"/>
              </a:rPr>
              <a:t>文法通常是为语法分析而不是为翻译设计的</a:t>
            </a:r>
            <a:endParaRPr kumimoji="1" lang="en-US" altLang="zh-CN">
              <a:solidFill>
                <a:srgbClr val="FF0000"/>
              </a:solidFill>
              <a:latin typeface="Times New Roman" panose="02020603050405020304" pitchFamily="18" charset="0"/>
            </a:endParaRPr>
          </a:p>
          <a:p>
            <a:pPr eaLnBrk="1" hangingPunct="1">
              <a:lnSpc>
                <a:spcPct val="120000"/>
              </a:lnSpc>
              <a:spcBef>
                <a:spcPct val="0"/>
              </a:spcBef>
            </a:pPr>
            <a:endParaRPr kumimoji="1" lang="en-US" altLang="zh-CN">
              <a:latin typeface="Times New Roman" panose="02020603050405020304" pitchFamily="18" charset="0"/>
            </a:endParaRPr>
          </a:p>
        </p:txBody>
      </p:sp>
      <p:sp>
        <p:nvSpPr>
          <p:cNvPr id="31749" name="Rectangle 2">
            <a:extLst>
              <a:ext uri="{FF2B5EF4-FFF2-40B4-BE49-F238E27FC236}">
                <a16:creationId xmlns:a16="http://schemas.microsoft.com/office/drawing/2014/main" id="{7813F4E9-A2CB-45B8-9EA5-2D51E5844839}"/>
              </a:ext>
            </a:extLst>
          </p:cNvPr>
          <p:cNvSpPr txBox="1">
            <a:spLocks noChangeArrowheads="1"/>
          </p:cNvSpPr>
          <p:nvPr/>
        </p:nvSpPr>
        <p:spPr bwMode="auto">
          <a:xfrm>
            <a:off x="2052638" y="404813"/>
            <a:ext cx="4535487"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4400">
                <a:latin typeface="Times New Roman" panose="02020603050405020304" pitchFamily="18" charset="0"/>
                <a:ea typeface="黑体" panose="02010609060101010101" pitchFamily="49" charset="-122"/>
              </a:rPr>
              <a:t>6.2 </a:t>
            </a:r>
            <a:r>
              <a:rPr lang="zh-CN" altLang="en-US" sz="4400">
                <a:latin typeface="Times New Roman" panose="02020603050405020304" pitchFamily="18" charset="0"/>
                <a:ea typeface="黑体" panose="02010609060101010101" pitchFamily="49" charset="-122"/>
              </a:rPr>
              <a:t>语法制导定义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311171">
                                            <p:txEl>
                                              <p:pRg st="0" end="0"/>
                                            </p:txEl>
                                          </p:spTgt>
                                        </p:tgtEl>
                                        <p:attrNameLst>
                                          <p:attrName>style.visibility</p:attrName>
                                        </p:attrNameLst>
                                      </p:cBhvr>
                                      <p:to>
                                        <p:strVal val="visible"/>
                                      </p:to>
                                    </p:set>
                                    <p:animEffect transition="in" filter="barn(inVertical)">
                                      <p:cBhvr>
                                        <p:cTn id="7" dur="500"/>
                                        <p:tgtEl>
                                          <p:spTgt spid="23111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2311171">
                                            <p:txEl>
                                              <p:pRg st="1" end="1"/>
                                            </p:txEl>
                                          </p:spTgt>
                                        </p:tgtEl>
                                        <p:attrNameLst>
                                          <p:attrName>style.visibility</p:attrName>
                                        </p:attrNameLst>
                                      </p:cBhvr>
                                      <p:to>
                                        <p:strVal val="visible"/>
                                      </p:to>
                                    </p:set>
                                    <p:animEffect transition="in" filter="barn(inVertical)">
                                      <p:cBhvr>
                                        <p:cTn id="12" dur="500"/>
                                        <p:tgtEl>
                                          <p:spTgt spid="231117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E3EE13E-A50E-4AD9-8099-DCAE5FB02D24}"/>
              </a:ext>
            </a:extLst>
          </p:cNvPr>
          <p:cNvSpPr>
            <a:spLocks noGrp="1"/>
          </p:cNvSpPr>
          <p:nvPr>
            <p:ph type="dt" sz="quarter" idx="10"/>
          </p:nvPr>
        </p:nvSpPr>
        <p:spPr>
          <a:xfrm>
            <a:off x="457200" y="6245225"/>
            <a:ext cx="2133600" cy="476250"/>
          </a:xfrm>
          <a:ln>
            <a:miter lim="800000"/>
            <a:headEnd/>
            <a:tailEnd/>
          </a:ln>
        </p:spPr>
        <p:txBody>
          <a:bodyPr anchor="t"/>
          <a:lstStyle/>
          <a:p>
            <a:pPr>
              <a:defRPr/>
            </a:pPr>
            <a:fld id="{D26C3C10-A35C-47CB-AC65-11456627A57E}" type="datetime1">
              <a:rPr lang="zh-CN" altLang="en-US">
                <a:latin typeface="+mn-lt"/>
              </a:rPr>
              <a:pPr>
                <a:defRPr/>
              </a:pPr>
              <a:t>2020/12/14</a:t>
            </a:fld>
            <a:endParaRPr lang="en-US" altLang="zh-CN">
              <a:latin typeface="+mn-lt"/>
            </a:endParaRPr>
          </a:p>
        </p:txBody>
      </p:sp>
      <p:sp>
        <p:nvSpPr>
          <p:cNvPr id="33795" name="灯片编号占位符 5">
            <a:extLst>
              <a:ext uri="{FF2B5EF4-FFF2-40B4-BE49-F238E27FC236}">
                <a16:creationId xmlns:a16="http://schemas.microsoft.com/office/drawing/2014/main" id="{1E85BCF2-385C-4F8D-A78D-94CDEE29107D}"/>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061C1034-F11A-491B-9B66-8A1FA4A33BD9}" type="slidenum">
              <a:rPr lang="en-US" altLang="zh-CN" sz="1400" b="0">
                <a:ea typeface="宋体" panose="02010600030101010101" pitchFamily="2" charset="-122"/>
              </a:rPr>
              <a:pPr>
                <a:spcBef>
                  <a:spcPct val="0"/>
                </a:spcBef>
                <a:buClrTx/>
                <a:buSzTx/>
                <a:buFontTx/>
                <a:buNone/>
              </a:pPr>
              <a:t>23</a:t>
            </a:fld>
            <a:endParaRPr lang="en-US" altLang="zh-CN" sz="1400" b="0">
              <a:ea typeface="宋体" panose="02010600030101010101" pitchFamily="2" charset="-122"/>
            </a:endParaRPr>
          </a:p>
        </p:txBody>
      </p:sp>
      <p:sp>
        <p:nvSpPr>
          <p:cNvPr id="2311171" name="Rectangle 3">
            <a:extLst>
              <a:ext uri="{FF2B5EF4-FFF2-40B4-BE49-F238E27FC236}">
                <a16:creationId xmlns:a16="http://schemas.microsoft.com/office/drawing/2014/main" id="{31C470D4-F548-47B1-9D8F-7E5CFC4A7074}"/>
              </a:ext>
            </a:extLst>
          </p:cNvPr>
          <p:cNvSpPr>
            <a:spLocks noGrp="1" noChangeArrowheads="1"/>
          </p:cNvSpPr>
          <p:nvPr>
            <p:ph type="body" idx="4294967295"/>
          </p:nvPr>
        </p:nvSpPr>
        <p:spPr>
          <a:xfrm>
            <a:off x="250825" y="1412875"/>
            <a:ext cx="8642350" cy="4968875"/>
          </a:xfrm>
        </p:spPr>
        <p:txBody>
          <a:bodyPr/>
          <a:lstStyle/>
          <a:p>
            <a:pPr eaLnBrk="1" hangingPunct="1">
              <a:lnSpc>
                <a:spcPct val="120000"/>
              </a:lnSpc>
              <a:spcBef>
                <a:spcPct val="0"/>
              </a:spcBef>
            </a:pPr>
            <a:r>
              <a:rPr kumimoji="1" lang="zh-CN" altLang="en-US">
                <a:latin typeface="Times New Roman" panose="02020603050405020304" pitchFamily="18" charset="0"/>
              </a:rPr>
              <a:t>下面的例子说明怎样用继承属性来解决不匹配问题</a:t>
            </a:r>
          </a:p>
          <a:p>
            <a:pPr eaLnBrk="1" hangingPunct="1">
              <a:lnSpc>
                <a:spcPct val="120000"/>
              </a:lnSpc>
              <a:spcBef>
                <a:spcPct val="0"/>
              </a:spcBef>
            </a:pPr>
            <a:r>
              <a:rPr kumimoji="1" lang="zh-CN" altLang="en-US">
                <a:latin typeface="Times New Roman" panose="02020603050405020304" pitchFamily="18" charset="0"/>
              </a:rPr>
              <a:t>例</a:t>
            </a:r>
            <a:r>
              <a:rPr kumimoji="1" lang="en-US" altLang="zh-CN">
                <a:latin typeface="Times New Roman" panose="02020603050405020304" pitchFamily="18" charset="0"/>
              </a:rPr>
              <a:t>6.2 </a:t>
            </a:r>
          </a:p>
          <a:p>
            <a:pPr lvl="1" eaLnBrk="1" hangingPunct="1">
              <a:lnSpc>
                <a:spcPct val="120000"/>
              </a:lnSpc>
              <a:spcBef>
                <a:spcPct val="0"/>
              </a:spcBef>
            </a:pPr>
            <a:r>
              <a:rPr kumimoji="1" lang="zh-CN" altLang="en-US" sz="3200">
                <a:latin typeface="Times New Roman" panose="02020603050405020304" pitchFamily="18" charset="0"/>
              </a:rPr>
              <a:t>考虑如何在自顶向下的分析过程中计算</a:t>
            </a:r>
            <a:r>
              <a:rPr kumimoji="1" lang="en-US" altLang="zh-CN" sz="3200">
                <a:latin typeface="Times New Roman" panose="02020603050405020304" pitchFamily="18" charset="0"/>
              </a:rPr>
              <a:t>4*8*9</a:t>
            </a:r>
            <a:r>
              <a:rPr kumimoji="1" lang="zh-CN" altLang="en-US" sz="3200">
                <a:latin typeface="Times New Roman" panose="02020603050405020304" pitchFamily="18" charset="0"/>
              </a:rPr>
              <a:t>这样的表达式项</a:t>
            </a:r>
          </a:p>
          <a:p>
            <a:pPr lvl="1" eaLnBrk="1" hangingPunct="1">
              <a:lnSpc>
                <a:spcPct val="120000"/>
              </a:lnSpc>
              <a:spcBef>
                <a:spcPct val="0"/>
              </a:spcBef>
            </a:pPr>
            <a:r>
              <a:rPr kumimoji="1" lang="zh-CN" altLang="en-US" sz="3200">
                <a:latin typeface="Times New Roman" panose="02020603050405020304" pitchFamily="18" charset="0"/>
              </a:rPr>
              <a:t>消除左递归之后的表达式文法的一个子集：</a:t>
            </a:r>
          </a:p>
          <a:p>
            <a:pPr lvl="1" eaLnBrk="1" hangingPunct="1">
              <a:lnSpc>
                <a:spcPct val="120000"/>
              </a:lnSpc>
              <a:spcBef>
                <a:spcPct val="0"/>
              </a:spcBef>
              <a:buFont typeface="Wingdings" panose="05000000000000000000" pitchFamily="2" charset="2"/>
              <a:buNone/>
            </a:pPr>
            <a:r>
              <a:rPr kumimoji="1" lang="zh-CN" altLang="en-US" sz="3200" i="1">
                <a:latin typeface="Times New Roman" panose="02020603050405020304" pitchFamily="18" charset="0"/>
                <a:ea typeface="宋体" panose="02010600030101010101" pitchFamily="2" charset="-122"/>
              </a:rPr>
              <a:t>    </a:t>
            </a:r>
            <a:r>
              <a:rPr kumimoji="1" lang="en-US" altLang="zh-CN" sz="3200" i="1">
                <a:latin typeface="Times New Roman" panose="02020603050405020304" pitchFamily="18" charset="0"/>
                <a:ea typeface="宋体" panose="02010600030101010101" pitchFamily="2" charset="-122"/>
              </a:rPr>
              <a:t>T</a:t>
            </a:r>
            <a:r>
              <a:rPr kumimoji="1" lang="en-US" altLang="zh-CN" sz="3200">
                <a:latin typeface="Times New Roman" panose="02020603050405020304" pitchFamily="18" charset="0"/>
                <a:ea typeface="宋体" panose="02010600030101010101" pitchFamily="2" charset="-122"/>
              </a:rPr>
              <a:t>→</a:t>
            </a:r>
            <a:r>
              <a:rPr kumimoji="1" lang="en-US" altLang="zh-CN" sz="3200" i="1">
                <a:latin typeface="Times New Roman" panose="02020603050405020304" pitchFamily="18" charset="0"/>
                <a:ea typeface="宋体" panose="02010600030101010101" pitchFamily="2" charset="-122"/>
              </a:rPr>
              <a:t>FT</a:t>
            </a:r>
            <a:r>
              <a:rPr kumimoji="1" lang="en-US" altLang="zh-CN" sz="3200">
                <a:latin typeface="Times New Roman" panose="02020603050405020304" pitchFamily="18" charset="0"/>
                <a:ea typeface="宋体" panose="02010600030101010101" pitchFamily="2" charset="-122"/>
              </a:rPr>
              <a:t> '   </a:t>
            </a:r>
            <a:r>
              <a:rPr kumimoji="1" lang="en-US" altLang="zh-CN" sz="3200" i="1">
                <a:latin typeface="Times New Roman" panose="02020603050405020304" pitchFamily="18" charset="0"/>
                <a:ea typeface="宋体" panose="02010600030101010101" pitchFamily="2" charset="-122"/>
              </a:rPr>
              <a:t>T </a:t>
            </a:r>
            <a:r>
              <a:rPr kumimoji="1" lang="en-US" altLang="zh-CN" sz="3200">
                <a:latin typeface="Times New Roman" panose="02020603050405020304" pitchFamily="18" charset="0"/>
                <a:ea typeface="宋体" panose="02010600030101010101" pitchFamily="2" charset="-122"/>
              </a:rPr>
              <a:t>'→*</a:t>
            </a:r>
            <a:r>
              <a:rPr kumimoji="1" lang="en-US" altLang="zh-CN" sz="3200" i="1">
                <a:latin typeface="Times New Roman" panose="02020603050405020304" pitchFamily="18" charset="0"/>
                <a:ea typeface="宋体" panose="02010600030101010101" pitchFamily="2" charset="-122"/>
              </a:rPr>
              <a:t>FT</a:t>
            </a:r>
            <a:r>
              <a:rPr kumimoji="1" lang="en-US" altLang="zh-CN" sz="3200" baseline="-25000">
                <a:latin typeface="Times New Roman" panose="02020603050405020304" pitchFamily="18" charset="0"/>
                <a:ea typeface="宋体" panose="02010600030101010101" pitchFamily="2" charset="-122"/>
              </a:rPr>
              <a:t>1</a:t>
            </a:r>
            <a:r>
              <a:rPr kumimoji="1" lang="en-US" altLang="zh-CN" sz="3200">
                <a:latin typeface="Times New Roman" panose="02020603050405020304" pitchFamily="18" charset="0"/>
                <a:ea typeface="宋体" panose="02010600030101010101" pitchFamily="2" charset="-122"/>
              </a:rPr>
              <a:t>'   </a:t>
            </a:r>
            <a:r>
              <a:rPr kumimoji="1" lang="en-US" altLang="zh-CN" sz="3200" i="1">
                <a:latin typeface="Times New Roman" panose="02020603050405020304" pitchFamily="18" charset="0"/>
                <a:ea typeface="宋体" panose="02010600030101010101" pitchFamily="2" charset="-122"/>
              </a:rPr>
              <a:t>T </a:t>
            </a:r>
            <a:r>
              <a:rPr kumimoji="1" lang="en-US" altLang="zh-CN" sz="3200">
                <a:latin typeface="Times New Roman" panose="02020603050405020304" pitchFamily="18" charset="0"/>
                <a:ea typeface="宋体" panose="02010600030101010101" pitchFamily="2" charset="-122"/>
              </a:rPr>
              <a:t>'→</a:t>
            </a:r>
            <a:r>
              <a:rPr kumimoji="1" lang="en-US" altLang="zh-CN" sz="3200" i="1">
                <a:latin typeface="Times New Roman" panose="02020603050405020304" pitchFamily="18" charset="0"/>
                <a:ea typeface="宋体" panose="02010600030101010101" pitchFamily="2" charset="-122"/>
              </a:rPr>
              <a:t>ε</a:t>
            </a:r>
            <a:r>
              <a:rPr kumimoji="1" lang="en-US" altLang="zh-CN" sz="3200">
                <a:latin typeface="Times New Roman" panose="02020603050405020304" pitchFamily="18" charset="0"/>
                <a:ea typeface="宋体" panose="02010600030101010101" pitchFamily="2" charset="-122"/>
              </a:rPr>
              <a:t>   </a:t>
            </a:r>
            <a:r>
              <a:rPr kumimoji="1" lang="en-US" altLang="zh-CN" sz="3200" i="1">
                <a:latin typeface="Times New Roman" panose="02020603050405020304" pitchFamily="18" charset="0"/>
                <a:ea typeface="宋体" panose="02010600030101010101" pitchFamily="2" charset="-122"/>
              </a:rPr>
              <a:t>F</a:t>
            </a:r>
            <a:r>
              <a:rPr kumimoji="1" lang="en-US" altLang="zh-CN" sz="3200">
                <a:latin typeface="Times New Roman" panose="02020603050405020304" pitchFamily="18" charset="0"/>
                <a:ea typeface="宋体" panose="02010600030101010101" pitchFamily="2" charset="-122"/>
              </a:rPr>
              <a:t>→digit </a:t>
            </a:r>
          </a:p>
        </p:txBody>
      </p:sp>
      <p:sp>
        <p:nvSpPr>
          <p:cNvPr id="33797" name="Rectangle 2">
            <a:extLst>
              <a:ext uri="{FF2B5EF4-FFF2-40B4-BE49-F238E27FC236}">
                <a16:creationId xmlns:a16="http://schemas.microsoft.com/office/drawing/2014/main" id="{1B447207-DCA7-4D45-B4DD-AC9ABA053075}"/>
              </a:ext>
            </a:extLst>
          </p:cNvPr>
          <p:cNvSpPr txBox="1">
            <a:spLocks noChangeArrowheads="1"/>
          </p:cNvSpPr>
          <p:nvPr/>
        </p:nvSpPr>
        <p:spPr bwMode="auto">
          <a:xfrm>
            <a:off x="2052638" y="404813"/>
            <a:ext cx="4535487"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4400">
                <a:latin typeface="Times New Roman" panose="02020603050405020304" pitchFamily="18" charset="0"/>
                <a:ea typeface="黑体" panose="02010609060101010101" pitchFamily="49" charset="-122"/>
              </a:rPr>
              <a:t>6.2 </a:t>
            </a:r>
            <a:r>
              <a:rPr lang="zh-CN" altLang="en-US" sz="4400">
                <a:latin typeface="Times New Roman" panose="02020603050405020304" pitchFamily="18" charset="0"/>
                <a:ea typeface="黑体" panose="02010609060101010101" pitchFamily="49" charset="-122"/>
              </a:rPr>
              <a:t>语法制导定义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11171">
                                            <p:txEl>
                                              <p:pRg st="0" end="0"/>
                                            </p:txEl>
                                          </p:spTgt>
                                        </p:tgtEl>
                                        <p:attrNameLst>
                                          <p:attrName>style.visibility</p:attrName>
                                        </p:attrNameLst>
                                      </p:cBhvr>
                                      <p:to>
                                        <p:strVal val="visible"/>
                                      </p:to>
                                    </p:set>
                                    <p:animEffect transition="in" filter="blinds(horizontal)">
                                      <p:cBhvr>
                                        <p:cTn id="7" dur="500"/>
                                        <p:tgtEl>
                                          <p:spTgt spid="23111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11171">
                                            <p:txEl>
                                              <p:pRg st="1" end="1"/>
                                            </p:txEl>
                                          </p:spTgt>
                                        </p:tgtEl>
                                        <p:attrNameLst>
                                          <p:attrName>style.visibility</p:attrName>
                                        </p:attrNameLst>
                                      </p:cBhvr>
                                      <p:to>
                                        <p:strVal val="visible"/>
                                      </p:to>
                                    </p:set>
                                    <p:animEffect transition="in" filter="blinds(horizontal)">
                                      <p:cBhvr>
                                        <p:cTn id="12" dur="500"/>
                                        <p:tgtEl>
                                          <p:spTgt spid="2311171">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311171">
                                            <p:txEl>
                                              <p:pRg st="2" end="2"/>
                                            </p:txEl>
                                          </p:spTgt>
                                        </p:tgtEl>
                                        <p:attrNameLst>
                                          <p:attrName>style.visibility</p:attrName>
                                        </p:attrNameLst>
                                      </p:cBhvr>
                                      <p:to>
                                        <p:strVal val="visible"/>
                                      </p:to>
                                    </p:set>
                                    <p:animEffect transition="in" filter="blinds(horizontal)">
                                      <p:cBhvr>
                                        <p:cTn id="15" dur="500"/>
                                        <p:tgtEl>
                                          <p:spTgt spid="2311171">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311171">
                                            <p:txEl>
                                              <p:pRg st="3" end="3"/>
                                            </p:txEl>
                                          </p:spTgt>
                                        </p:tgtEl>
                                        <p:attrNameLst>
                                          <p:attrName>style.visibility</p:attrName>
                                        </p:attrNameLst>
                                      </p:cBhvr>
                                      <p:to>
                                        <p:strVal val="visible"/>
                                      </p:to>
                                    </p:set>
                                    <p:animEffect transition="in" filter="blinds(horizontal)">
                                      <p:cBhvr>
                                        <p:cTn id="18" dur="500"/>
                                        <p:tgtEl>
                                          <p:spTgt spid="2311171">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311171">
                                            <p:txEl>
                                              <p:pRg st="4" end="4"/>
                                            </p:txEl>
                                          </p:spTgt>
                                        </p:tgtEl>
                                        <p:attrNameLst>
                                          <p:attrName>style.visibility</p:attrName>
                                        </p:attrNameLst>
                                      </p:cBhvr>
                                      <p:to>
                                        <p:strVal val="visible"/>
                                      </p:to>
                                    </p:set>
                                    <p:animEffect transition="in" filter="blinds(horizontal)">
                                      <p:cBhvr>
                                        <p:cTn id="21" dur="500"/>
                                        <p:tgtEl>
                                          <p:spTgt spid="23111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1171"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 name="日期占位符 3">
            <a:extLst>
              <a:ext uri="{FF2B5EF4-FFF2-40B4-BE49-F238E27FC236}">
                <a16:creationId xmlns:a16="http://schemas.microsoft.com/office/drawing/2014/main" id="{86C06E3C-3B2E-4EEC-80A8-8C5434834031}"/>
              </a:ext>
            </a:extLst>
          </p:cNvPr>
          <p:cNvSpPr>
            <a:spLocks noGrp="1"/>
          </p:cNvSpPr>
          <p:nvPr>
            <p:ph type="dt" sz="quarter" idx="10"/>
          </p:nvPr>
        </p:nvSpPr>
        <p:spPr>
          <a:xfrm>
            <a:off x="457200" y="6245225"/>
            <a:ext cx="2133600" cy="476250"/>
          </a:xfrm>
          <a:ln>
            <a:miter lim="800000"/>
            <a:headEnd/>
            <a:tailEnd/>
          </a:ln>
        </p:spPr>
        <p:txBody>
          <a:bodyPr anchor="t"/>
          <a:lstStyle/>
          <a:p>
            <a:pPr>
              <a:defRPr/>
            </a:pPr>
            <a:fld id="{DD676452-CA7E-4433-87B9-9C047CC007EA}" type="datetime1">
              <a:rPr lang="zh-CN" altLang="en-US">
                <a:latin typeface="+mn-lt"/>
              </a:rPr>
              <a:pPr>
                <a:defRPr/>
              </a:pPr>
              <a:t>2020/12/14</a:t>
            </a:fld>
            <a:endParaRPr lang="en-US" altLang="zh-CN">
              <a:latin typeface="+mn-lt"/>
            </a:endParaRPr>
          </a:p>
        </p:txBody>
      </p:sp>
      <p:sp>
        <p:nvSpPr>
          <p:cNvPr id="35843" name="灯片编号占位符 5">
            <a:extLst>
              <a:ext uri="{FF2B5EF4-FFF2-40B4-BE49-F238E27FC236}">
                <a16:creationId xmlns:a16="http://schemas.microsoft.com/office/drawing/2014/main" id="{FA453155-BD79-4D87-B4EF-64D84EC371A2}"/>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827797C1-24E1-42F9-A36A-24BF4B074543}" type="slidenum">
              <a:rPr lang="en-US" altLang="zh-CN" sz="1400" b="0">
                <a:ea typeface="宋体" panose="02010600030101010101" pitchFamily="2" charset="-122"/>
              </a:rPr>
              <a:pPr>
                <a:spcBef>
                  <a:spcPct val="0"/>
                </a:spcBef>
                <a:buClrTx/>
                <a:buSzTx/>
                <a:buFontTx/>
                <a:buNone/>
              </a:pPr>
              <a:t>24</a:t>
            </a:fld>
            <a:endParaRPr lang="en-US" altLang="zh-CN" sz="1400" b="0">
              <a:ea typeface="宋体" panose="02010600030101010101" pitchFamily="2" charset="-122"/>
            </a:endParaRPr>
          </a:p>
        </p:txBody>
      </p:sp>
      <p:sp>
        <p:nvSpPr>
          <p:cNvPr id="35844" name="Rectangle 2">
            <a:extLst>
              <a:ext uri="{FF2B5EF4-FFF2-40B4-BE49-F238E27FC236}">
                <a16:creationId xmlns:a16="http://schemas.microsoft.com/office/drawing/2014/main" id="{18B8155E-90B6-4245-94B6-DC7AA2C7C892}"/>
              </a:ext>
            </a:extLst>
          </p:cNvPr>
          <p:cNvSpPr>
            <a:spLocks noGrp="1" noChangeArrowheads="1"/>
          </p:cNvSpPr>
          <p:nvPr>
            <p:ph type="title" idx="4294967295"/>
          </p:nvPr>
        </p:nvSpPr>
        <p:spPr>
          <a:xfrm>
            <a:off x="806450" y="115888"/>
            <a:ext cx="8229600" cy="1152525"/>
          </a:xfrm>
        </p:spPr>
        <p:txBody>
          <a:bodyPr anchor="ctr"/>
          <a:lstStyle/>
          <a:p>
            <a:pPr eaLnBrk="1" hangingPunct="1"/>
            <a:r>
              <a:rPr lang="zh-CN" altLang="en-US" sz="4000">
                <a:latin typeface="Times New Roman" panose="02020603050405020304" pitchFamily="18" charset="0"/>
              </a:rPr>
              <a:t>表</a:t>
            </a:r>
            <a:r>
              <a:rPr lang="en-US" altLang="zh-CN" sz="4000">
                <a:latin typeface="Times New Roman" panose="02020603050405020304" pitchFamily="18" charset="0"/>
              </a:rPr>
              <a:t>6.3</a:t>
            </a:r>
            <a:r>
              <a:rPr lang="en-US" altLang="zh-CN" sz="4000"/>
              <a:t> </a:t>
            </a:r>
            <a:r>
              <a:rPr lang="zh-CN" altLang="en-US" sz="4000"/>
              <a:t>为适于自顶向下分析的文法设计的语法制导定义 </a:t>
            </a:r>
          </a:p>
        </p:txBody>
      </p:sp>
      <p:graphicFrame>
        <p:nvGraphicFramePr>
          <p:cNvPr id="2312261" name="Group 69">
            <a:extLst>
              <a:ext uri="{FF2B5EF4-FFF2-40B4-BE49-F238E27FC236}">
                <a16:creationId xmlns:a16="http://schemas.microsoft.com/office/drawing/2014/main" id="{9727E4CD-5AAF-46C1-B913-470E84F6875D}"/>
              </a:ext>
            </a:extLst>
          </p:cNvPr>
          <p:cNvGraphicFramePr>
            <a:graphicFrameLocks noGrp="1"/>
          </p:cNvGraphicFramePr>
          <p:nvPr>
            <p:ph idx="4294967295"/>
          </p:nvPr>
        </p:nvGraphicFramePr>
        <p:xfrm>
          <a:off x="1685925" y="1744663"/>
          <a:ext cx="6765925" cy="3424237"/>
        </p:xfrm>
        <a:graphic>
          <a:graphicData uri="http://schemas.openxmlformats.org/drawingml/2006/table">
            <a:tbl>
              <a:tblPr/>
              <a:tblGrid>
                <a:gridCol w="2522538">
                  <a:extLst>
                    <a:ext uri="{9D8B030D-6E8A-4147-A177-3AD203B41FA5}">
                      <a16:colId xmlns:a16="http://schemas.microsoft.com/office/drawing/2014/main" val="20000"/>
                    </a:ext>
                  </a:extLst>
                </a:gridCol>
                <a:gridCol w="4243387">
                  <a:extLst>
                    <a:ext uri="{9D8B030D-6E8A-4147-A177-3AD203B41FA5}">
                      <a16:colId xmlns:a16="http://schemas.microsoft.com/office/drawing/2014/main" val="20001"/>
                    </a:ext>
                  </a:extLst>
                </a:gridCol>
              </a:tblGrid>
              <a:tr h="517525">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rPr>
                        <a:t>产生式</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rPr>
                        <a:t>语义规则</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35037">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400" b="1" i="1" u="none" strike="noStrike" cap="none" normalizeH="0" baseline="0">
                          <a:ln>
                            <a:noFill/>
                          </a:ln>
                          <a:solidFill>
                            <a:schemeClr val="tx1"/>
                          </a:solidFill>
                          <a:effectLst/>
                          <a:latin typeface="Times New Roman" pitchFamily="18" charset="0"/>
                          <a:ea typeface="宋体" pitchFamily="2" charset="-122"/>
                        </a:rPr>
                        <a:t>T</a:t>
                      </a:r>
                      <a:r>
                        <a:rPr kumimoji="1" lang="en-US" altLang="zh-CN" sz="2400" b="1" i="0" u="none" strike="noStrike" cap="none" normalizeH="0" baseline="0">
                          <a:ln>
                            <a:noFill/>
                          </a:ln>
                          <a:solidFill>
                            <a:schemeClr val="tx1"/>
                          </a:solidFill>
                          <a:effectLst/>
                          <a:latin typeface="Times New Roman" pitchFamily="18" charset="0"/>
                          <a:ea typeface="宋体" pitchFamily="2" charset="-122"/>
                        </a:rPr>
                        <a:t>→</a:t>
                      </a:r>
                      <a:r>
                        <a:rPr kumimoji="1" lang="en-US" altLang="zh-CN" sz="2400" b="1" i="1" u="none" strike="noStrike" cap="none" normalizeH="0" baseline="0">
                          <a:ln>
                            <a:noFill/>
                          </a:ln>
                          <a:solidFill>
                            <a:schemeClr val="tx1"/>
                          </a:solidFill>
                          <a:effectLst/>
                          <a:latin typeface="Times New Roman" pitchFamily="18" charset="0"/>
                          <a:ea typeface="宋体" pitchFamily="2" charset="-122"/>
                        </a:rPr>
                        <a:t>FT</a:t>
                      </a:r>
                      <a:r>
                        <a:rPr kumimoji="1" lang="en-US" altLang="zh-CN" sz="2400" b="1" i="0" u="none" strike="noStrike" cap="none" normalizeH="0" baseline="-30000">
                          <a:ln>
                            <a:noFill/>
                          </a:ln>
                          <a:solidFill>
                            <a:schemeClr val="tx1"/>
                          </a:solidFill>
                          <a:effectLst/>
                          <a:latin typeface="Times New Roman" pitchFamily="18" charset="0"/>
                          <a:ea typeface="宋体" pitchFamily="2" charset="-122"/>
                        </a:rPr>
                        <a:t> </a:t>
                      </a:r>
                      <a:r>
                        <a:rPr kumimoji="1" lang="en-US" altLang="zh-CN" sz="2400" b="1" i="0" u="none" strike="noStrike" cap="none" normalizeH="0" baseline="0">
                          <a:ln>
                            <a:noFill/>
                          </a:ln>
                          <a:solidFill>
                            <a:schemeClr val="tx1"/>
                          </a:solidFill>
                          <a:effectLst/>
                          <a:latin typeface="Times New Roman" pitchFamily="18" charset="0"/>
                          <a:ea typeface="宋体" pitchFamily="2" charset="-122"/>
                        </a:rPr>
                        <a:t>'</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fr-FR" altLang="zh-CN" sz="2400" b="1" i="1" u="none" strike="noStrike" cap="none" normalizeH="0" baseline="0">
                          <a:ln>
                            <a:noFill/>
                          </a:ln>
                          <a:solidFill>
                            <a:schemeClr val="tx1"/>
                          </a:solidFill>
                          <a:effectLst/>
                          <a:latin typeface="Times New Roman" pitchFamily="18" charset="0"/>
                          <a:ea typeface="宋体" pitchFamily="2" charset="-122"/>
                        </a:rPr>
                        <a:t>T</a:t>
                      </a:r>
                      <a:r>
                        <a:rPr kumimoji="1" lang="fr-FR" altLang="zh-CN" sz="2400" b="1" i="1" u="none" strike="noStrike" cap="none" normalizeH="0" baseline="-30000">
                          <a:ln>
                            <a:noFill/>
                          </a:ln>
                          <a:solidFill>
                            <a:schemeClr val="tx1"/>
                          </a:solidFill>
                          <a:effectLst/>
                          <a:latin typeface="Times New Roman" pitchFamily="18" charset="0"/>
                          <a:ea typeface="宋体" pitchFamily="2" charset="-122"/>
                        </a:rPr>
                        <a:t> </a:t>
                      </a:r>
                      <a:r>
                        <a:rPr kumimoji="1" lang="fr-FR" altLang="zh-CN" sz="2400" b="1" i="0" u="none" strike="noStrike" cap="none" normalizeH="0" baseline="0">
                          <a:ln>
                            <a:noFill/>
                          </a:ln>
                          <a:solidFill>
                            <a:schemeClr val="tx1"/>
                          </a:solidFill>
                          <a:effectLst/>
                          <a:latin typeface="Times New Roman" pitchFamily="18" charset="0"/>
                          <a:ea typeface="宋体" pitchFamily="2" charset="-122"/>
                        </a:rPr>
                        <a:t>'.</a:t>
                      </a:r>
                      <a:r>
                        <a:rPr kumimoji="1" lang="fr-FR" altLang="zh-CN" sz="2400" b="1" i="1" u="none" strike="noStrike" cap="none" normalizeH="0" baseline="0">
                          <a:ln>
                            <a:noFill/>
                          </a:ln>
                          <a:solidFill>
                            <a:schemeClr val="tx1"/>
                          </a:solidFill>
                          <a:effectLst/>
                          <a:latin typeface="Times New Roman" pitchFamily="18" charset="0"/>
                          <a:ea typeface="宋体" pitchFamily="2" charset="-122"/>
                        </a:rPr>
                        <a:t>inh</a:t>
                      </a:r>
                      <a:r>
                        <a:rPr kumimoji="1" lang="fr-FR" altLang="zh-CN" sz="2400" b="1" i="0" u="none" strike="noStrike" cap="none" normalizeH="0" baseline="0">
                          <a:ln>
                            <a:noFill/>
                          </a:ln>
                          <a:solidFill>
                            <a:schemeClr val="tx1"/>
                          </a:solidFill>
                          <a:effectLst/>
                          <a:latin typeface="Times New Roman" pitchFamily="18" charset="0"/>
                          <a:ea typeface="宋体" pitchFamily="2" charset="-122"/>
                        </a:rPr>
                        <a:t> := </a:t>
                      </a:r>
                      <a:r>
                        <a:rPr kumimoji="1" lang="fr-FR" altLang="zh-CN" sz="2400" b="1" i="1" u="none" strike="noStrike" cap="none" normalizeH="0" baseline="0">
                          <a:ln>
                            <a:noFill/>
                          </a:ln>
                          <a:solidFill>
                            <a:schemeClr val="tx1"/>
                          </a:solidFill>
                          <a:effectLst/>
                          <a:latin typeface="Times New Roman" pitchFamily="18" charset="0"/>
                          <a:ea typeface="宋体" pitchFamily="2" charset="-122"/>
                        </a:rPr>
                        <a:t>F</a:t>
                      </a:r>
                      <a:r>
                        <a:rPr kumimoji="1" lang="fr-FR" altLang="zh-CN" sz="2400" b="1" i="0" u="none" strike="noStrike" cap="none" normalizeH="0" baseline="0">
                          <a:ln>
                            <a:noFill/>
                          </a:ln>
                          <a:solidFill>
                            <a:schemeClr val="tx1"/>
                          </a:solidFill>
                          <a:effectLst/>
                          <a:latin typeface="Times New Roman" pitchFamily="18" charset="0"/>
                          <a:ea typeface="宋体" pitchFamily="2" charset="-122"/>
                        </a:rPr>
                        <a:t>.</a:t>
                      </a:r>
                      <a:r>
                        <a:rPr kumimoji="1" lang="fr-FR" altLang="zh-CN" sz="2400" b="1" i="1" u="none" strike="noStrike" cap="none" normalizeH="0" baseline="0">
                          <a:ln>
                            <a:noFill/>
                          </a:ln>
                          <a:solidFill>
                            <a:schemeClr val="tx1"/>
                          </a:solidFill>
                          <a:effectLst/>
                          <a:latin typeface="Times New Roman" pitchFamily="18" charset="0"/>
                          <a:ea typeface="宋体" pitchFamily="2" charset="-122"/>
                        </a:rPr>
                        <a:t>val</a:t>
                      </a:r>
                      <a:endParaRPr kumimoji="1" lang="fr-FR"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fr-FR" altLang="zh-CN" sz="2400" b="1" i="1" u="none" strike="noStrike" cap="none" normalizeH="0" baseline="0">
                          <a:ln>
                            <a:noFill/>
                          </a:ln>
                          <a:solidFill>
                            <a:schemeClr val="tx1"/>
                          </a:solidFill>
                          <a:effectLst/>
                          <a:latin typeface="Times New Roman" pitchFamily="18" charset="0"/>
                          <a:ea typeface="宋体" pitchFamily="2" charset="-122"/>
                        </a:rPr>
                        <a:t>T</a:t>
                      </a:r>
                      <a:r>
                        <a:rPr kumimoji="1" lang="fr-FR" altLang="zh-CN" sz="2400" b="1" i="0" u="none" strike="noStrike" cap="none" normalizeH="0" baseline="0">
                          <a:ln>
                            <a:noFill/>
                          </a:ln>
                          <a:solidFill>
                            <a:schemeClr val="tx1"/>
                          </a:solidFill>
                          <a:effectLst/>
                          <a:latin typeface="Times New Roman" pitchFamily="18" charset="0"/>
                          <a:ea typeface="宋体" pitchFamily="2" charset="-122"/>
                        </a:rPr>
                        <a:t>.</a:t>
                      </a:r>
                      <a:r>
                        <a:rPr kumimoji="1" lang="fr-FR" altLang="zh-CN" sz="2400" b="1" i="1" u="none" strike="noStrike" cap="none" normalizeH="0" baseline="0">
                          <a:ln>
                            <a:noFill/>
                          </a:ln>
                          <a:solidFill>
                            <a:schemeClr val="tx1"/>
                          </a:solidFill>
                          <a:effectLst/>
                          <a:latin typeface="Times New Roman" pitchFamily="18" charset="0"/>
                          <a:ea typeface="宋体" pitchFamily="2" charset="-122"/>
                        </a:rPr>
                        <a:t>val</a:t>
                      </a:r>
                      <a:r>
                        <a:rPr kumimoji="1" lang="fr-FR" altLang="zh-CN" sz="2400" b="1" i="0" u="none" strike="noStrike" cap="none" normalizeH="0" baseline="0">
                          <a:ln>
                            <a:noFill/>
                          </a:ln>
                          <a:solidFill>
                            <a:schemeClr val="tx1"/>
                          </a:solidFill>
                          <a:effectLst/>
                          <a:latin typeface="Times New Roman" pitchFamily="18" charset="0"/>
                          <a:ea typeface="宋体" pitchFamily="2" charset="-122"/>
                        </a:rPr>
                        <a:t>:=</a:t>
                      </a:r>
                      <a:r>
                        <a:rPr kumimoji="1" lang="fr-FR" altLang="zh-CN" sz="2400" b="1" i="1" u="none" strike="noStrike" cap="none" normalizeH="0" baseline="0">
                          <a:ln>
                            <a:noFill/>
                          </a:ln>
                          <a:solidFill>
                            <a:schemeClr val="tx1"/>
                          </a:solidFill>
                          <a:effectLst/>
                          <a:latin typeface="Times New Roman" pitchFamily="18" charset="0"/>
                          <a:ea typeface="宋体" pitchFamily="2" charset="-122"/>
                        </a:rPr>
                        <a:t> T</a:t>
                      </a:r>
                      <a:r>
                        <a:rPr kumimoji="1" lang="fr-FR" altLang="zh-CN" sz="2400" b="1" i="0" u="none" strike="noStrike" cap="none" normalizeH="0" baseline="-30000">
                          <a:ln>
                            <a:noFill/>
                          </a:ln>
                          <a:solidFill>
                            <a:schemeClr val="tx1"/>
                          </a:solidFill>
                          <a:effectLst/>
                          <a:latin typeface="Times New Roman" pitchFamily="18" charset="0"/>
                          <a:ea typeface="宋体" pitchFamily="2" charset="-122"/>
                        </a:rPr>
                        <a:t> </a:t>
                      </a:r>
                      <a:r>
                        <a:rPr kumimoji="1" lang="fr-FR" altLang="zh-CN" sz="2400" b="1" i="0" u="none" strike="noStrike" cap="none" normalizeH="0" baseline="0">
                          <a:ln>
                            <a:noFill/>
                          </a:ln>
                          <a:solidFill>
                            <a:schemeClr val="tx1"/>
                          </a:solidFill>
                          <a:effectLst/>
                          <a:latin typeface="Times New Roman" pitchFamily="18" charset="0"/>
                          <a:ea typeface="宋体" pitchFamily="2" charset="-122"/>
                        </a:rPr>
                        <a:t>'.</a:t>
                      </a:r>
                      <a:r>
                        <a:rPr kumimoji="1" lang="fr-FR" altLang="zh-CN" sz="2400" b="1" i="1" u="none" strike="noStrike" cap="none" normalizeH="0" baseline="0">
                          <a:ln>
                            <a:noFill/>
                          </a:ln>
                          <a:solidFill>
                            <a:schemeClr val="tx1"/>
                          </a:solidFill>
                          <a:effectLst/>
                          <a:latin typeface="Times New Roman" pitchFamily="18" charset="0"/>
                          <a:ea typeface="宋体" pitchFamily="2" charset="-122"/>
                        </a:rPr>
                        <a:t>syn</a:t>
                      </a:r>
                      <a:endParaRPr kumimoji="1" lang="fr-FR" altLang="zh-CN" sz="24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35037">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fr-FR" sz="2400" b="1" i="1" u="none" strike="noStrike" cap="none" normalizeH="0" baseline="0">
                          <a:ln>
                            <a:noFill/>
                          </a:ln>
                          <a:solidFill>
                            <a:schemeClr val="tx1"/>
                          </a:solidFill>
                          <a:effectLst/>
                          <a:latin typeface="Times New Roman" pitchFamily="18" charset="0"/>
                          <a:ea typeface="宋体" pitchFamily="2" charset="-122"/>
                        </a:rPr>
                        <a:t> </a:t>
                      </a:r>
                      <a:r>
                        <a:rPr kumimoji="1" lang="en-US" altLang="zh-CN" sz="2400" b="1" i="1" u="none" strike="noStrike" cap="none" normalizeH="0" baseline="0">
                          <a:ln>
                            <a:noFill/>
                          </a:ln>
                          <a:solidFill>
                            <a:schemeClr val="tx1"/>
                          </a:solidFill>
                          <a:effectLst/>
                          <a:latin typeface="Times New Roman" pitchFamily="18" charset="0"/>
                          <a:ea typeface="宋体" pitchFamily="2" charset="-122"/>
                        </a:rPr>
                        <a:t>T</a:t>
                      </a:r>
                      <a:r>
                        <a:rPr kumimoji="1" lang="en-US" altLang="zh-CN" sz="2400" b="1" i="1" u="none" strike="noStrike" cap="none" normalizeH="0" baseline="-30000">
                          <a:ln>
                            <a:noFill/>
                          </a:ln>
                          <a:solidFill>
                            <a:schemeClr val="tx1"/>
                          </a:solidFill>
                          <a:effectLst/>
                          <a:latin typeface="Times New Roman" pitchFamily="18" charset="0"/>
                          <a:ea typeface="宋体" pitchFamily="2" charset="-122"/>
                        </a:rPr>
                        <a:t> </a:t>
                      </a:r>
                      <a:r>
                        <a:rPr kumimoji="1" lang="en-US" altLang="zh-CN" sz="2400" b="1" i="0" u="none" strike="noStrike" cap="none" normalizeH="0" baseline="0">
                          <a:ln>
                            <a:noFill/>
                          </a:ln>
                          <a:solidFill>
                            <a:schemeClr val="tx1"/>
                          </a:solidFill>
                          <a:effectLst/>
                          <a:latin typeface="Times New Roman" pitchFamily="18" charset="0"/>
                          <a:ea typeface="宋体" pitchFamily="2" charset="-122"/>
                        </a:rPr>
                        <a:t>'→*</a:t>
                      </a:r>
                      <a:r>
                        <a:rPr kumimoji="1" lang="en-US" altLang="zh-CN" sz="2400" b="1" i="1" u="none" strike="noStrike" cap="none" normalizeH="0" baseline="0">
                          <a:ln>
                            <a:noFill/>
                          </a:ln>
                          <a:solidFill>
                            <a:schemeClr val="tx1"/>
                          </a:solidFill>
                          <a:effectLst/>
                          <a:latin typeface="Times New Roman" pitchFamily="18" charset="0"/>
                          <a:ea typeface="宋体" pitchFamily="2" charset="-122"/>
                        </a:rPr>
                        <a:t>FT</a:t>
                      </a:r>
                      <a:r>
                        <a:rPr kumimoji="1" lang="en-US" altLang="zh-CN" sz="2400" b="1" i="0" u="none" strike="noStrike" cap="none" normalizeH="0" baseline="-30000">
                          <a:ln>
                            <a:noFill/>
                          </a:ln>
                          <a:solidFill>
                            <a:schemeClr val="tx1"/>
                          </a:solidFill>
                          <a:effectLst/>
                          <a:latin typeface="Times New Roman" pitchFamily="18" charset="0"/>
                          <a:ea typeface="宋体" pitchFamily="2" charset="-122"/>
                        </a:rPr>
                        <a:t>1</a:t>
                      </a:r>
                      <a:r>
                        <a:rPr kumimoji="1" lang="en-US" altLang="zh-CN" sz="2400" b="1" i="0" u="none" strike="noStrike" cap="none" normalizeH="0" baseline="0">
                          <a:ln>
                            <a:noFill/>
                          </a:ln>
                          <a:solidFill>
                            <a:schemeClr val="tx1"/>
                          </a:solidFill>
                          <a:effectLst/>
                          <a:latin typeface="Times New Roman" pitchFamily="18" charset="0"/>
                          <a:ea typeface="宋体" pitchFamily="2" charset="-122"/>
                        </a:rPr>
                        <a:t>'</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de-DE" altLang="zh-CN" sz="2400" b="1" i="1" u="none" strike="noStrike" cap="none" normalizeH="0" baseline="0">
                          <a:ln>
                            <a:noFill/>
                          </a:ln>
                          <a:solidFill>
                            <a:schemeClr val="tx1"/>
                          </a:solidFill>
                          <a:effectLst/>
                          <a:latin typeface="Times New Roman" pitchFamily="18" charset="0"/>
                          <a:ea typeface="宋体" pitchFamily="2" charset="-122"/>
                        </a:rPr>
                        <a:t>T</a:t>
                      </a:r>
                      <a:r>
                        <a:rPr kumimoji="1" lang="de-DE" altLang="zh-CN" sz="2400" b="1" i="0" u="none" strike="noStrike" cap="none" normalizeH="0" baseline="-30000">
                          <a:ln>
                            <a:noFill/>
                          </a:ln>
                          <a:solidFill>
                            <a:schemeClr val="tx1"/>
                          </a:solidFill>
                          <a:effectLst/>
                          <a:latin typeface="Times New Roman" pitchFamily="18" charset="0"/>
                          <a:ea typeface="宋体" pitchFamily="2" charset="-122"/>
                        </a:rPr>
                        <a:t>1</a:t>
                      </a:r>
                      <a:r>
                        <a:rPr kumimoji="1" lang="de-DE" altLang="zh-CN" sz="2400" b="1" i="0" u="none" strike="noStrike" cap="none" normalizeH="0" baseline="0">
                          <a:ln>
                            <a:noFill/>
                          </a:ln>
                          <a:solidFill>
                            <a:schemeClr val="tx1"/>
                          </a:solidFill>
                          <a:effectLst/>
                          <a:latin typeface="Times New Roman" pitchFamily="18" charset="0"/>
                          <a:ea typeface="宋体" pitchFamily="2" charset="-122"/>
                        </a:rPr>
                        <a:t>'.</a:t>
                      </a:r>
                      <a:r>
                        <a:rPr kumimoji="1" lang="de-DE" altLang="zh-CN" sz="2400" b="1" i="1" u="none" strike="noStrike" cap="none" normalizeH="0" baseline="0">
                          <a:ln>
                            <a:noFill/>
                          </a:ln>
                          <a:solidFill>
                            <a:schemeClr val="tx1"/>
                          </a:solidFill>
                          <a:effectLst/>
                          <a:latin typeface="Times New Roman" pitchFamily="18" charset="0"/>
                          <a:ea typeface="宋体" pitchFamily="2" charset="-122"/>
                        </a:rPr>
                        <a:t>inh</a:t>
                      </a:r>
                      <a:r>
                        <a:rPr kumimoji="1" lang="de-DE" altLang="zh-CN" sz="2400" b="1" i="0" u="none" strike="noStrike" cap="none" normalizeH="0" baseline="0">
                          <a:ln>
                            <a:noFill/>
                          </a:ln>
                          <a:solidFill>
                            <a:schemeClr val="tx1"/>
                          </a:solidFill>
                          <a:effectLst/>
                          <a:latin typeface="Times New Roman" pitchFamily="18" charset="0"/>
                          <a:ea typeface="宋体" pitchFamily="2" charset="-122"/>
                        </a:rPr>
                        <a:t> := </a:t>
                      </a:r>
                      <a:r>
                        <a:rPr kumimoji="1" lang="de-DE" altLang="zh-CN" sz="2400" b="1" i="1" u="none" strike="noStrike" cap="none" normalizeH="0" baseline="0">
                          <a:ln>
                            <a:noFill/>
                          </a:ln>
                          <a:solidFill>
                            <a:schemeClr val="tx1"/>
                          </a:solidFill>
                          <a:effectLst/>
                          <a:latin typeface="Times New Roman" pitchFamily="18" charset="0"/>
                          <a:ea typeface="宋体" pitchFamily="2" charset="-122"/>
                        </a:rPr>
                        <a:t>T</a:t>
                      </a:r>
                      <a:r>
                        <a:rPr kumimoji="1" lang="de-DE" altLang="zh-CN" sz="2400" b="1" i="1" u="none" strike="noStrike" cap="none" normalizeH="0" baseline="-30000">
                          <a:ln>
                            <a:noFill/>
                          </a:ln>
                          <a:solidFill>
                            <a:schemeClr val="tx1"/>
                          </a:solidFill>
                          <a:effectLst/>
                          <a:latin typeface="Times New Roman" pitchFamily="18" charset="0"/>
                          <a:ea typeface="宋体" pitchFamily="2" charset="-122"/>
                        </a:rPr>
                        <a:t> </a:t>
                      </a:r>
                      <a:r>
                        <a:rPr kumimoji="1" lang="de-DE" altLang="zh-CN" sz="2400" b="1" i="0" u="none" strike="noStrike" cap="none" normalizeH="0" baseline="0">
                          <a:ln>
                            <a:noFill/>
                          </a:ln>
                          <a:solidFill>
                            <a:schemeClr val="tx1"/>
                          </a:solidFill>
                          <a:effectLst/>
                          <a:latin typeface="Times New Roman" pitchFamily="18" charset="0"/>
                          <a:ea typeface="宋体" pitchFamily="2" charset="-122"/>
                        </a:rPr>
                        <a:t>'.</a:t>
                      </a:r>
                      <a:r>
                        <a:rPr kumimoji="1" lang="de-DE" altLang="zh-CN" sz="2400" b="1" i="1" u="none" strike="noStrike" cap="none" normalizeH="0" baseline="0">
                          <a:ln>
                            <a:noFill/>
                          </a:ln>
                          <a:solidFill>
                            <a:schemeClr val="tx1"/>
                          </a:solidFill>
                          <a:effectLst/>
                          <a:latin typeface="Times New Roman" pitchFamily="18" charset="0"/>
                          <a:ea typeface="宋体" pitchFamily="2" charset="-122"/>
                        </a:rPr>
                        <a:t>inh</a:t>
                      </a:r>
                      <a:r>
                        <a:rPr kumimoji="1" lang="de-DE" altLang="zh-CN" sz="2400" b="1" i="0" u="none" strike="noStrike" cap="none" normalizeH="0" baseline="0">
                          <a:ln>
                            <a:noFill/>
                          </a:ln>
                          <a:solidFill>
                            <a:schemeClr val="tx1"/>
                          </a:solidFill>
                          <a:effectLst/>
                          <a:latin typeface="Times New Roman" pitchFamily="18" charset="0"/>
                          <a:ea typeface="宋体" pitchFamily="2" charset="-122"/>
                        </a:rPr>
                        <a:t>×</a:t>
                      </a:r>
                      <a:r>
                        <a:rPr kumimoji="1" lang="de-DE" altLang="zh-CN" sz="2400" b="1" i="1" u="none" strike="noStrike" cap="none" normalizeH="0" baseline="0">
                          <a:ln>
                            <a:noFill/>
                          </a:ln>
                          <a:solidFill>
                            <a:schemeClr val="tx1"/>
                          </a:solidFill>
                          <a:effectLst/>
                          <a:latin typeface="Times New Roman" pitchFamily="18" charset="0"/>
                          <a:ea typeface="宋体" pitchFamily="2" charset="-122"/>
                        </a:rPr>
                        <a:t>F</a:t>
                      </a:r>
                      <a:r>
                        <a:rPr kumimoji="1" lang="de-DE" altLang="zh-CN" sz="2400" b="1" i="0" u="none" strike="noStrike" cap="none" normalizeH="0" baseline="0">
                          <a:ln>
                            <a:noFill/>
                          </a:ln>
                          <a:solidFill>
                            <a:schemeClr val="tx1"/>
                          </a:solidFill>
                          <a:effectLst/>
                          <a:latin typeface="Times New Roman" pitchFamily="18" charset="0"/>
                          <a:ea typeface="宋体" pitchFamily="2" charset="-122"/>
                        </a:rPr>
                        <a:t>.</a:t>
                      </a:r>
                      <a:r>
                        <a:rPr kumimoji="1" lang="de-DE" altLang="zh-CN" sz="2400" b="1" i="1" u="none" strike="noStrike" cap="none" normalizeH="0" baseline="0">
                          <a:ln>
                            <a:noFill/>
                          </a:ln>
                          <a:solidFill>
                            <a:schemeClr val="tx1"/>
                          </a:solidFill>
                          <a:effectLst/>
                          <a:latin typeface="Times New Roman" pitchFamily="18" charset="0"/>
                          <a:ea typeface="宋体" pitchFamily="2" charset="-122"/>
                        </a:rPr>
                        <a:t>val</a:t>
                      </a:r>
                      <a:endParaRPr kumimoji="1" lang="de-DE"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fr-FR" altLang="zh-CN" sz="2400" b="1" i="1" u="none" strike="noStrike" cap="none" normalizeH="0" baseline="0">
                          <a:ln>
                            <a:noFill/>
                          </a:ln>
                          <a:solidFill>
                            <a:schemeClr val="tx1"/>
                          </a:solidFill>
                          <a:effectLst/>
                          <a:latin typeface="Times New Roman" pitchFamily="18" charset="0"/>
                          <a:ea typeface="宋体" pitchFamily="2" charset="-122"/>
                        </a:rPr>
                        <a:t>T</a:t>
                      </a:r>
                      <a:r>
                        <a:rPr kumimoji="1" lang="fr-FR" altLang="zh-CN" sz="2400" b="1" i="1" u="none" strike="noStrike" cap="none" normalizeH="0" baseline="-30000">
                          <a:ln>
                            <a:noFill/>
                          </a:ln>
                          <a:solidFill>
                            <a:schemeClr val="tx1"/>
                          </a:solidFill>
                          <a:effectLst/>
                          <a:latin typeface="Times New Roman" pitchFamily="18" charset="0"/>
                          <a:ea typeface="宋体" pitchFamily="2" charset="-122"/>
                        </a:rPr>
                        <a:t> </a:t>
                      </a:r>
                      <a:r>
                        <a:rPr kumimoji="1" lang="fr-FR" altLang="zh-CN" sz="2400" b="1" i="0" u="none" strike="noStrike" cap="none" normalizeH="0" baseline="0">
                          <a:ln>
                            <a:noFill/>
                          </a:ln>
                          <a:solidFill>
                            <a:schemeClr val="tx1"/>
                          </a:solidFill>
                          <a:effectLst/>
                          <a:latin typeface="Times New Roman" pitchFamily="18" charset="0"/>
                          <a:ea typeface="宋体" pitchFamily="2" charset="-122"/>
                        </a:rPr>
                        <a:t>'.</a:t>
                      </a:r>
                      <a:r>
                        <a:rPr kumimoji="1" lang="fr-FR" altLang="zh-CN" sz="2400" b="1" i="1" u="none" strike="noStrike" cap="none" normalizeH="0" baseline="0">
                          <a:ln>
                            <a:noFill/>
                          </a:ln>
                          <a:solidFill>
                            <a:schemeClr val="tx1"/>
                          </a:solidFill>
                          <a:effectLst/>
                          <a:latin typeface="Times New Roman" pitchFamily="18" charset="0"/>
                          <a:ea typeface="宋体" pitchFamily="2" charset="-122"/>
                        </a:rPr>
                        <a:t>syn </a:t>
                      </a:r>
                      <a:r>
                        <a:rPr kumimoji="1" lang="fr-FR" altLang="zh-CN" sz="2400" b="1" i="0" u="none" strike="noStrike" cap="none" normalizeH="0" baseline="0">
                          <a:ln>
                            <a:noFill/>
                          </a:ln>
                          <a:solidFill>
                            <a:schemeClr val="tx1"/>
                          </a:solidFill>
                          <a:effectLst/>
                          <a:latin typeface="Times New Roman" pitchFamily="18" charset="0"/>
                          <a:ea typeface="宋体" pitchFamily="2" charset="-122"/>
                        </a:rPr>
                        <a:t>:=</a:t>
                      </a:r>
                      <a:r>
                        <a:rPr kumimoji="1" lang="fr-FR" altLang="zh-CN" sz="2400" b="1" i="1" u="none" strike="noStrike" cap="none" normalizeH="0" baseline="0">
                          <a:ln>
                            <a:noFill/>
                          </a:ln>
                          <a:solidFill>
                            <a:schemeClr val="tx1"/>
                          </a:solidFill>
                          <a:effectLst/>
                          <a:latin typeface="Times New Roman" pitchFamily="18" charset="0"/>
                          <a:ea typeface="宋体" pitchFamily="2" charset="-122"/>
                        </a:rPr>
                        <a:t> T</a:t>
                      </a:r>
                      <a:r>
                        <a:rPr kumimoji="1" lang="fr-FR" altLang="zh-CN" sz="2400" b="1" i="0" u="none" strike="noStrike" cap="none" normalizeH="0" baseline="-30000">
                          <a:ln>
                            <a:noFill/>
                          </a:ln>
                          <a:solidFill>
                            <a:schemeClr val="tx1"/>
                          </a:solidFill>
                          <a:effectLst/>
                          <a:latin typeface="Times New Roman" pitchFamily="18" charset="0"/>
                          <a:ea typeface="宋体" pitchFamily="2" charset="-122"/>
                        </a:rPr>
                        <a:t>1</a:t>
                      </a:r>
                      <a:r>
                        <a:rPr kumimoji="1" lang="fr-FR" altLang="zh-CN" sz="2400" b="1" i="0" u="none" strike="noStrike" cap="none" normalizeH="0" baseline="0">
                          <a:ln>
                            <a:noFill/>
                          </a:ln>
                          <a:solidFill>
                            <a:schemeClr val="tx1"/>
                          </a:solidFill>
                          <a:effectLst/>
                          <a:latin typeface="Times New Roman" pitchFamily="18" charset="0"/>
                          <a:ea typeface="宋体" pitchFamily="2" charset="-122"/>
                        </a:rPr>
                        <a:t>'.</a:t>
                      </a:r>
                      <a:r>
                        <a:rPr kumimoji="1" lang="fr-FR" altLang="zh-CN" sz="2400" b="1" i="1" u="none" strike="noStrike" cap="none" normalizeH="0" baseline="0">
                          <a:ln>
                            <a:noFill/>
                          </a:ln>
                          <a:solidFill>
                            <a:schemeClr val="tx1"/>
                          </a:solidFill>
                          <a:effectLst/>
                          <a:latin typeface="Times New Roman" pitchFamily="18" charset="0"/>
                          <a:ea typeface="宋体" pitchFamily="2" charset="-122"/>
                        </a:rPr>
                        <a:t>syn</a:t>
                      </a:r>
                      <a:endParaRPr kumimoji="1" lang="fr-FR" altLang="zh-CN" sz="24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113">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400" b="1" i="1" u="none" strike="noStrike" cap="none" normalizeH="0" baseline="0">
                          <a:ln>
                            <a:noFill/>
                          </a:ln>
                          <a:solidFill>
                            <a:schemeClr val="tx1"/>
                          </a:solidFill>
                          <a:effectLst/>
                          <a:latin typeface="Times New Roman" pitchFamily="18" charset="0"/>
                          <a:ea typeface="宋体" pitchFamily="2" charset="-122"/>
                        </a:rPr>
                        <a:t>T</a:t>
                      </a:r>
                      <a:r>
                        <a:rPr kumimoji="1" lang="en-US" altLang="zh-CN" sz="2400" b="1" i="1" u="none" strike="noStrike" cap="none" normalizeH="0" baseline="-30000">
                          <a:ln>
                            <a:noFill/>
                          </a:ln>
                          <a:solidFill>
                            <a:schemeClr val="tx1"/>
                          </a:solidFill>
                          <a:effectLst/>
                          <a:latin typeface="Times New Roman" pitchFamily="18" charset="0"/>
                          <a:ea typeface="宋体" pitchFamily="2" charset="-122"/>
                        </a:rPr>
                        <a:t> </a:t>
                      </a:r>
                      <a:r>
                        <a:rPr kumimoji="1" lang="en-US" altLang="zh-CN" sz="2400" b="1" i="0" u="none" strike="noStrike" cap="none" normalizeH="0" baseline="0">
                          <a:ln>
                            <a:noFill/>
                          </a:ln>
                          <a:solidFill>
                            <a:schemeClr val="tx1"/>
                          </a:solidFill>
                          <a:effectLst/>
                          <a:latin typeface="Times New Roman" pitchFamily="18" charset="0"/>
                          <a:ea typeface="宋体" pitchFamily="2" charset="-122"/>
                        </a:rPr>
                        <a:t>'→</a:t>
                      </a:r>
                      <a:r>
                        <a:rPr kumimoji="1" lang="en-US" altLang="zh-CN" sz="2400" b="1" i="1" u="none" strike="noStrike" cap="none" normalizeH="0" baseline="0">
                          <a:ln>
                            <a:noFill/>
                          </a:ln>
                          <a:solidFill>
                            <a:schemeClr val="tx1"/>
                          </a:solidFill>
                          <a:effectLst/>
                          <a:latin typeface="Times New Roman" pitchFamily="18" charset="0"/>
                          <a:ea typeface="宋体" pitchFamily="2" charset="-122"/>
                        </a:rPr>
                        <a:t>ε</a:t>
                      </a:r>
                      <a:endParaRPr kumimoji="1" lang="en-US" altLang="zh-CN" sz="24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fr-FR" altLang="zh-CN" sz="2400" b="1" i="1" u="none" strike="noStrike" cap="none" normalizeH="0" baseline="0">
                          <a:ln>
                            <a:noFill/>
                          </a:ln>
                          <a:solidFill>
                            <a:schemeClr val="tx1"/>
                          </a:solidFill>
                          <a:effectLst/>
                          <a:latin typeface="Times New Roman" pitchFamily="18" charset="0"/>
                          <a:ea typeface="宋体" pitchFamily="2" charset="-122"/>
                        </a:rPr>
                        <a:t>T</a:t>
                      </a:r>
                      <a:r>
                        <a:rPr kumimoji="1" lang="fr-FR" altLang="zh-CN" sz="2400" b="1" i="1" u="none" strike="noStrike" cap="none" normalizeH="0" baseline="-30000">
                          <a:ln>
                            <a:noFill/>
                          </a:ln>
                          <a:solidFill>
                            <a:schemeClr val="tx1"/>
                          </a:solidFill>
                          <a:effectLst/>
                          <a:latin typeface="Times New Roman" pitchFamily="18" charset="0"/>
                          <a:ea typeface="宋体" pitchFamily="2" charset="-122"/>
                        </a:rPr>
                        <a:t> </a:t>
                      </a:r>
                      <a:r>
                        <a:rPr kumimoji="1" lang="fr-FR" altLang="zh-CN" sz="2400" b="1" i="0" u="none" strike="noStrike" cap="none" normalizeH="0" baseline="0">
                          <a:ln>
                            <a:noFill/>
                          </a:ln>
                          <a:solidFill>
                            <a:schemeClr val="tx1"/>
                          </a:solidFill>
                          <a:effectLst/>
                          <a:latin typeface="Times New Roman" pitchFamily="18" charset="0"/>
                          <a:ea typeface="宋体" pitchFamily="2" charset="-122"/>
                        </a:rPr>
                        <a:t>'.</a:t>
                      </a:r>
                      <a:r>
                        <a:rPr kumimoji="1" lang="fr-FR" altLang="zh-CN" sz="2400" b="1" i="1" u="none" strike="noStrike" cap="none" normalizeH="0" baseline="0">
                          <a:ln>
                            <a:noFill/>
                          </a:ln>
                          <a:solidFill>
                            <a:schemeClr val="tx1"/>
                          </a:solidFill>
                          <a:effectLst/>
                          <a:latin typeface="Times New Roman" pitchFamily="18" charset="0"/>
                          <a:ea typeface="宋体" pitchFamily="2" charset="-122"/>
                        </a:rPr>
                        <a:t>syn</a:t>
                      </a:r>
                      <a:r>
                        <a:rPr kumimoji="1" lang="fr-FR" altLang="zh-CN" sz="2400" b="1" i="0" u="none" strike="noStrike" cap="none" normalizeH="0" baseline="0">
                          <a:ln>
                            <a:noFill/>
                          </a:ln>
                          <a:solidFill>
                            <a:schemeClr val="tx1"/>
                          </a:solidFill>
                          <a:effectLst/>
                          <a:latin typeface="Times New Roman" pitchFamily="18" charset="0"/>
                          <a:ea typeface="宋体" pitchFamily="2" charset="-122"/>
                        </a:rPr>
                        <a:t> := </a:t>
                      </a:r>
                      <a:r>
                        <a:rPr kumimoji="1" lang="fr-FR" altLang="zh-CN" sz="2400" b="1" i="1" u="none" strike="noStrike" cap="none" normalizeH="0" baseline="0">
                          <a:ln>
                            <a:noFill/>
                          </a:ln>
                          <a:solidFill>
                            <a:schemeClr val="tx1"/>
                          </a:solidFill>
                          <a:effectLst/>
                          <a:latin typeface="Times New Roman" pitchFamily="18" charset="0"/>
                          <a:ea typeface="宋体" pitchFamily="2" charset="-122"/>
                        </a:rPr>
                        <a:t>T</a:t>
                      </a:r>
                      <a:r>
                        <a:rPr kumimoji="1" lang="fr-FR" altLang="zh-CN" sz="2400" b="1" i="1" u="none" strike="noStrike" cap="none" normalizeH="0" baseline="-30000">
                          <a:ln>
                            <a:noFill/>
                          </a:ln>
                          <a:solidFill>
                            <a:schemeClr val="tx1"/>
                          </a:solidFill>
                          <a:effectLst/>
                          <a:latin typeface="Times New Roman" pitchFamily="18" charset="0"/>
                          <a:ea typeface="宋体" pitchFamily="2" charset="-122"/>
                        </a:rPr>
                        <a:t> </a:t>
                      </a:r>
                      <a:r>
                        <a:rPr kumimoji="1" lang="fr-FR" altLang="zh-CN" sz="2400" b="1" i="0" u="none" strike="noStrike" cap="none" normalizeH="0" baseline="0">
                          <a:ln>
                            <a:noFill/>
                          </a:ln>
                          <a:solidFill>
                            <a:schemeClr val="tx1"/>
                          </a:solidFill>
                          <a:effectLst/>
                          <a:latin typeface="Times New Roman" pitchFamily="18" charset="0"/>
                          <a:ea typeface="宋体" pitchFamily="2" charset="-122"/>
                        </a:rPr>
                        <a:t>'.</a:t>
                      </a:r>
                      <a:r>
                        <a:rPr kumimoji="1" lang="fr-FR" altLang="zh-CN" sz="2400" b="1" i="1" u="none" strike="noStrike" cap="none" normalizeH="0" baseline="0">
                          <a:ln>
                            <a:noFill/>
                          </a:ln>
                          <a:solidFill>
                            <a:schemeClr val="tx1"/>
                          </a:solidFill>
                          <a:effectLst/>
                          <a:latin typeface="Times New Roman" pitchFamily="18" charset="0"/>
                          <a:ea typeface="宋体" pitchFamily="2" charset="-122"/>
                        </a:rPr>
                        <a:t>inh</a:t>
                      </a:r>
                      <a:endParaRPr kumimoji="1" lang="fr-FR" altLang="zh-CN" sz="24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7525">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400" b="1" i="1" u="none" strike="noStrike" cap="none" normalizeH="0" baseline="0">
                          <a:ln>
                            <a:noFill/>
                          </a:ln>
                          <a:solidFill>
                            <a:schemeClr val="tx1"/>
                          </a:solidFill>
                          <a:effectLst/>
                          <a:latin typeface="Times New Roman" pitchFamily="18" charset="0"/>
                          <a:ea typeface="宋体" pitchFamily="2" charset="-122"/>
                        </a:rPr>
                        <a:t>F</a:t>
                      </a:r>
                      <a:r>
                        <a:rPr kumimoji="1" lang="en-US" altLang="zh-CN" sz="2400" b="1" i="0" u="none" strike="noStrike" cap="none" normalizeH="0" baseline="0">
                          <a:ln>
                            <a:noFill/>
                          </a:ln>
                          <a:solidFill>
                            <a:schemeClr val="tx1"/>
                          </a:solidFill>
                          <a:effectLst/>
                          <a:latin typeface="Times New Roman" pitchFamily="18" charset="0"/>
                          <a:ea typeface="宋体" pitchFamily="2" charset="-122"/>
                        </a:rPr>
                        <a:t>→digit</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400" b="1" i="1" u="none" strike="noStrike" cap="none" normalizeH="0" baseline="0">
                          <a:ln>
                            <a:noFill/>
                          </a:ln>
                          <a:solidFill>
                            <a:schemeClr val="tx1"/>
                          </a:solidFill>
                          <a:effectLst/>
                          <a:latin typeface="Times New Roman" pitchFamily="18" charset="0"/>
                          <a:ea typeface="宋体" pitchFamily="2" charset="-122"/>
                        </a:rPr>
                        <a:t>F</a:t>
                      </a:r>
                      <a:r>
                        <a:rPr kumimoji="1" lang="en-US" altLang="zh-CN" sz="2400" b="1" i="0" u="none" strike="noStrike" cap="none" normalizeH="0" baseline="0">
                          <a:ln>
                            <a:noFill/>
                          </a:ln>
                          <a:solidFill>
                            <a:schemeClr val="tx1"/>
                          </a:solidFill>
                          <a:effectLst/>
                          <a:latin typeface="Times New Roman" pitchFamily="18" charset="0"/>
                          <a:ea typeface="宋体" pitchFamily="2" charset="-122"/>
                        </a:rPr>
                        <a:t>.</a:t>
                      </a:r>
                      <a:r>
                        <a:rPr kumimoji="1" lang="en-US" altLang="zh-CN" sz="2400" b="1" i="1" u="none" strike="noStrike" cap="none" normalizeH="0" baseline="0">
                          <a:ln>
                            <a:noFill/>
                          </a:ln>
                          <a:solidFill>
                            <a:schemeClr val="tx1"/>
                          </a:solidFill>
                          <a:effectLst/>
                          <a:latin typeface="Times New Roman" pitchFamily="18" charset="0"/>
                          <a:ea typeface="宋体" pitchFamily="2" charset="-122"/>
                        </a:rPr>
                        <a:t>val</a:t>
                      </a:r>
                      <a:r>
                        <a:rPr kumimoji="1" lang="en-US" altLang="zh-CN" sz="2400" b="1" i="0" u="none" strike="noStrike" cap="none" normalizeH="0" baseline="0">
                          <a:ln>
                            <a:noFill/>
                          </a:ln>
                          <a:solidFill>
                            <a:schemeClr val="tx1"/>
                          </a:solidFill>
                          <a:effectLst/>
                          <a:latin typeface="Times New Roman" pitchFamily="18" charset="0"/>
                          <a:ea typeface="宋体" pitchFamily="2" charset="-122"/>
                        </a:rPr>
                        <a:t>:=digit.</a:t>
                      </a:r>
                      <a:r>
                        <a:rPr kumimoji="1" lang="en-US" altLang="zh-CN" sz="2400" b="1" i="1" u="none" strike="noStrike" cap="none" normalizeH="0" baseline="0">
                          <a:ln>
                            <a:noFill/>
                          </a:ln>
                          <a:solidFill>
                            <a:schemeClr val="tx1"/>
                          </a:solidFill>
                          <a:effectLst/>
                          <a:latin typeface="Times New Roman" pitchFamily="18" charset="0"/>
                          <a:ea typeface="宋体" pitchFamily="2" charset="-122"/>
                        </a:rPr>
                        <a:t>lexval</a:t>
                      </a:r>
                      <a:endParaRPr kumimoji="1" lang="en-US" altLang="zh-CN" sz="24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占位符 3">
            <a:extLst>
              <a:ext uri="{FF2B5EF4-FFF2-40B4-BE49-F238E27FC236}">
                <a16:creationId xmlns:a16="http://schemas.microsoft.com/office/drawing/2014/main" id="{F687025B-510D-41AA-8488-FAC060CB5215}"/>
              </a:ext>
            </a:extLst>
          </p:cNvPr>
          <p:cNvSpPr>
            <a:spLocks noGrp="1"/>
          </p:cNvSpPr>
          <p:nvPr>
            <p:ph type="dt" sz="quarter" idx="10"/>
          </p:nvPr>
        </p:nvSpPr>
        <p:spPr>
          <a:xfrm>
            <a:off x="457200" y="6245225"/>
            <a:ext cx="2133600" cy="476250"/>
          </a:xfrm>
          <a:ln>
            <a:miter lim="800000"/>
            <a:headEnd/>
            <a:tailEnd/>
          </a:ln>
        </p:spPr>
        <p:txBody>
          <a:bodyPr anchor="t"/>
          <a:lstStyle/>
          <a:p>
            <a:pPr>
              <a:defRPr/>
            </a:pPr>
            <a:fld id="{450AA14E-9B85-4528-B1DD-DCCC08474DFB}" type="datetime1">
              <a:rPr lang="zh-CN" altLang="en-US">
                <a:latin typeface="+mn-lt"/>
              </a:rPr>
              <a:pPr>
                <a:defRPr/>
              </a:pPr>
              <a:t>2020/12/14</a:t>
            </a:fld>
            <a:endParaRPr lang="en-US" altLang="zh-CN">
              <a:latin typeface="+mn-lt"/>
            </a:endParaRPr>
          </a:p>
        </p:txBody>
      </p:sp>
      <p:sp>
        <p:nvSpPr>
          <p:cNvPr id="37891" name="灯片编号占位符 5">
            <a:extLst>
              <a:ext uri="{FF2B5EF4-FFF2-40B4-BE49-F238E27FC236}">
                <a16:creationId xmlns:a16="http://schemas.microsoft.com/office/drawing/2014/main" id="{D5896F06-1F5A-40BA-8BC6-347731AE95CB}"/>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1EA45787-B648-4E14-A8D1-9AAEEE1AC2C6}" type="slidenum">
              <a:rPr lang="en-US" altLang="zh-CN" sz="1400" b="0">
                <a:ea typeface="宋体" panose="02010600030101010101" pitchFamily="2" charset="-122"/>
              </a:rPr>
              <a:pPr>
                <a:spcBef>
                  <a:spcPct val="0"/>
                </a:spcBef>
                <a:buClrTx/>
                <a:buSzTx/>
                <a:buFontTx/>
                <a:buNone/>
              </a:pPr>
              <a:t>25</a:t>
            </a:fld>
            <a:endParaRPr lang="en-US" altLang="zh-CN" sz="1400" b="0">
              <a:ea typeface="宋体" panose="02010600030101010101" pitchFamily="2" charset="-122"/>
            </a:endParaRPr>
          </a:p>
        </p:txBody>
      </p:sp>
      <p:sp>
        <p:nvSpPr>
          <p:cNvPr id="37892" name="Rectangle 2">
            <a:extLst>
              <a:ext uri="{FF2B5EF4-FFF2-40B4-BE49-F238E27FC236}">
                <a16:creationId xmlns:a16="http://schemas.microsoft.com/office/drawing/2014/main" id="{E77E997B-0317-40A1-9244-FB9E7967CAF0}"/>
              </a:ext>
            </a:extLst>
          </p:cNvPr>
          <p:cNvSpPr>
            <a:spLocks noGrp="1" noChangeArrowheads="1"/>
          </p:cNvSpPr>
          <p:nvPr>
            <p:ph type="title" idx="4294967295"/>
          </p:nvPr>
        </p:nvSpPr>
        <p:spPr>
          <a:xfrm>
            <a:off x="1825625" y="404813"/>
            <a:ext cx="5051425" cy="792162"/>
          </a:xfrm>
        </p:spPr>
        <p:txBody>
          <a:bodyPr anchor="ctr"/>
          <a:lstStyle/>
          <a:p>
            <a:pPr eaLnBrk="1" hangingPunct="1"/>
            <a:r>
              <a:rPr lang="en-US" altLang="zh-CN">
                <a:latin typeface="Times New Roman" panose="02020603050405020304" pitchFamily="18" charset="0"/>
              </a:rPr>
              <a:t>4*8*9</a:t>
            </a:r>
            <a:r>
              <a:rPr lang="zh-CN" altLang="en-US">
                <a:latin typeface="Times New Roman" panose="02020603050405020304" pitchFamily="18" charset="0"/>
              </a:rPr>
              <a:t>的注释分析树 </a:t>
            </a:r>
          </a:p>
        </p:txBody>
      </p:sp>
      <p:sp>
        <p:nvSpPr>
          <p:cNvPr id="37893" name="Rectangle 26">
            <a:extLst>
              <a:ext uri="{FF2B5EF4-FFF2-40B4-BE49-F238E27FC236}">
                <a16:creationId xmlns:a16="http://schemas.microsoft.com/office/drawing/2014/main" id="{FEBB8506-FCF2-401C-9CAA-A7DEE5518BBC}"/>
              </a:ext>
            </a:extLst>
          </p:cNvPr>
          <p:cNvSpPr>
            <a:spLocks noChangeArrowheads="1"/>
          </p:cNvSpPr>
          <p:nvPr/>
        </p:nvSpPr>
        <p:spPr bwMode="auto">
          <a:xfrm>
            <a:off x="0" y="2312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graphicFrame>
        <p:nvGraphicFramePr>
          <p:cNvPr id="37894" name="Object 25">
            <a:extLst>
              <a:ext uri="{FF2B5EF4-FFF2-40B4-BE49-F238E27FC236}">
                <a16:creationId xmlns:a16="http://schemas.microsoft.com/office/drawing/2014/main" id="{8E162B56-5B78-4E8C-B9E6-DE99E79FD979}"/>
              </a:ext>
            </a:extLst>
          </p:cNvPr>
          <p:cNvGraphicFramePr>
            <a:graphicFrameLocks noChangeAspect="1"/>
          </p:cNvGraphicFramePr>
          <p:nvPr/>
        </p:nvGraphicFramePr>
        <p:xfrm>
          <a:off x="179388" y="1281113"/>
          <a:ext cx="8647112" cy="4956175"/>
        </p:xfrm>
        <a:graphic>
          <a:graphicData uri="http://schemas.openxmlformats.org/presentationml/2006/ole">
            <mc:AlternateContent xmlns:mc="http://schemas.openxmlformats.org/markup-compatibility/2006">
              <mc:Choice xmlns:v="urn:schemas-microsoft-com:vml" Requires="v">
                <p:oleObj spid="_x0000_s37895" name="Visio" r:id="rId3" imgW="3891175" imgH="2234840" progId="Visio.Drawing.11">
                  <p:embed/>
                </p:oleObj>
              </mc:Choice>
              <mc:Fallback>
                <p:oleObj name="Visio" r:id="rId3" imgW="3891175" imgH="2234840" progId="Visio.Drawing.11">
                  <p:embed/>
                  <p:pic>
                    <p:nvPicPr>
                      <p:cNvPr id="0" name="Object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1281113"/>
                        <a:ext cx="8647112" cy="495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DC49E3A7-19D4-4F1D-B3FE-923204047932}"/>
              </a:ext>
            </a:extLst>
          </p:cNvPr>
          <p:cNvSpPr>
            <a:spLocks noGrp="1"/>
          </p:cNvSpPr>
          <p:nvPr>
            <p:ph type="dt" sz="quarter" idx="10"/>
          </p:nvPr>
        </p:nvSpPr>
        <p:spPr>
          <a:xfrm>
            <a:off x="457200" y="6245225"/>
            <a:ext cx="2133600" cy="476250"/>
          </a:xfrm>
          <a:ln>
            <a:miter lim="800000"/>
            <a:headEnd/>
            <a:tailEnd/>
          </a:ln>
        </p:spPr>
        <p:txBody>
          <a:bodyPr anchor="t"/>
          <a:lstStyle/>
          <a:p>
            <a:pPr>
              <a:defRPr/>
            </a:pPr>
            <a:fld id="{4FFADFA2-F5D2-4021-8921-04BAF48AD11C}" type="datetime1">
              <a:rPr lang="zh-CN" altLang="en-US">
                <a:latin typeface="+mn-lt"/>
              </a:rPr>
              <a:pPr>
                <a:defRPr/>
              </a:pPr>
              <a:t>2020/12/14</a:t>
            </a:fld>
            <a:endParaRPr lang="en-US" altLang="zh-CN">
              <a:latin typeface="+mn-lt"/>
            </a:endParaRPr>
          </a:p>
        </p:txBody>
      </p:sp>
      <p:sp>
        <p:nvSpPr>
          <p:cNvPr id="38915" name="灯片编号占位符 5">
            <a:extLst>
              <a:ext uri="{FF2B5EF4-FFF2-40B4-BE49-F238E27FC236}">
                <a16:creationId xmlns:a16="http://schemas.microsoft.com/office/drawing/2014/main" id="{4ADADCC7-8258-4217-A84C-A67BDFBE6CF6}"/>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1F282592-516B-42E1-AB45-81A6F9256791}" type="slidenum">
              <a:rPr lang="en-US" altLang="zh-CN" sz="1400" b="0">
                <a:ea typeface="宋体" panose="02010600030101010101" pitchFamily="2" charset="-122"/>
              </a:rPr>
              <a:pPr>
                <a:spcBef>
                  <a:spcPct val="0"/>
                </a:spcBef>
                <a:buClrTx/>
                <a:buSzTx/>
                <a:buFontTx/>
                <a:buNone/>
              </a:pPr>
              <a:t>26</a:t>
            </a:fld>
            <a:endParaRPr lang="en-US" altLang="zh-CN" sz="1400" b="0">
              <a:ea typeface="宋体" panose="02010600030101010101" pitchFamily="2" charset="-122"/>
            </a:endParaRPr>
          </a:p>
        </p:txBody>
      </p:sp>
      <p:sp>
        <p:nvSpPr>
          <p:cNvPr id="38916" name="Rectangle 2">
            <a:extLst>
              <a:ext uri="{FF2B5EF4-FFF2-40B4-BE49-F238E27FC236}">
                <a16:creationId xmlns:a16="http://schemas.microsoft.com/office/drawing/2014/main" id="{92A98D5B-5749-4F96-A5E3-E320CF1D160A}"/>
              </a:ext>
            </a:extLst>
          </p:cNvPr>
          <p:cNvSpPr>
            <a:spLocks noGrp="1" noChangeArrowheads="1"/>
          </p:cNvSpPr>
          <p:nvPr>
            <p:ph type="title" idx="4294967295"/>
          </p:nvPr>
        </p:nvSpPr>
        <p:spPr>
          <a:xfrm>
            <a:off x="503238" y="547688"/>
            <a:ext cx="8605837" cy="649287"/>
          </a:xfrm>
        </p:spPr>
        <p:txBody>
          <a:bodyPr anchor="ctr"/>
          <a:lstStyle/>
          <a:p>
            <a:pPr eaLnBrk="1" hangingPunct="1"/>
            <a:r>
              <a:rPr lang="zh-CN" altLang="en-US" sz="4000">
                <a:latin typeface="Times New Roman" panose="02020603050405020304" pitchFamily="18" charset="0"/>
              </a:rPr>
              <a:t>表</a:t>
            </a:r>
            <a:r>
              <a:rPr lang="en-US" altLang="zh-CN" sz="4000">
                <a:latin typeface="Times New Roman" panose="02020603050405020304" pitchFamily="18" charset="0"/>
              </a:rPr>
              <a:t>6.3</a:t>
            </a:r>
            <a:r>
              <a:rPr lang="zh-CN" altLang="en-US" sz="4000"/>
              <a:t>中语法制导定义对应的翻译模式</a:t>
            </a:r>
          </a:p>
        </p:txBody>
      </p:sp>
      <p:sp>
        <p:nvSpPr>
          <p:cNvPr id="38917" name="Rectangle 3">
            <a:extLst>
              <a:ext uri="{FF2B5EF4-FFF2-40B4-BE49-F238E27FC236}">
                <a16:creationId xmlns:a16="http://schemas.microsoft.com/office/drawing/2014/main" id="{58A989F8-140B-42C8-A58E-0D943BC38A5D}"/>
              </a:ext>
            </a:extLst>
          </p:cNvPr>
          <p:cNvSpPr>
            <a:spLocks noGrp="1" noChangeArrowheads="1"/>
          </p:cNvSpPr>
          <p:nvPr>
            <p:ph type="body" idx="4294967295"/>
          </p:nvPr>
        </p:nvSpPr>
        <p:spPr>
          <a:xfrm>
            <a:off x="250825" y="1411288"/>
            <a:ext cx="8642350" cy="5041900"/>
          </a:xfrm>
        </p:spPr>
        <p:txBody>
          <a:bodyPr/>
          <a:lstStyle/>
          <a:p>
            <a:pPr eaLnBrk="1" hangingPunct="1">
              <a:lnSpc>
                <a:spcPct val="120000"/>
              </a:lnSpc>
            </a:pPr>
            <a:r>
              <a:rPr kumimoji="1" lang="zh-CN" altLang="en-US">
                <a:latin typeface="Times New Roman" panose="02020603050405020304" pitchFamily="18" charset="0"/>
              </a:rPr>
              <a:t>如果对</a:t>
            </a:r>
            <a:r>
              <a:rPr kumimoji="1" lang="en-US" altLang="zh-CN">
                <a:latin typeface="Times New Roman" panose="02020603050405020304" pitchFamily="18" charset="0"/>
              </a:rPr>
              <a:t>4*8*9</a:t>
            </a:r>
            <a:r>
              <a:rPr kumimoji="1" lang="zh-CN" altLang="en-US">
                <a:latin typeface="Times New Roman" panose="02020603050405020304" pitchFamily="18" charset="0"/>
              </a:rPr>
              <a:t>进行自顶向下的语法制导翻译，则</a:t>
            </a:r>
            <a:r>
              <a:rPr kumimoji="1" lang="en-US" altLang="zh-CN">
                <a:latin typeface="Times New Roman" panose="02020603050405020304" pitchFamily="18" charset="0"/>
              </a:rPr>
              <a:t>val</a:t>
            </a:r>
            <a:r>
              <a:rPr kumimoji="1" lang="zh-CN" altLang="en-US">
                <a:latin typeface="Times New Roman" panose="02020603050405020304" pitchFamily="18" charset="0"/>
              </a:rPr>
              <a:t>的值的计算顺序为</a:t>
            </a:r>
            <a:r>
              <a:rPr kumimoji="1" lang="zh-CN" altLang="zh-CN">
                <a:ea typeface="宋体" panose="02010600030101010101" pitchFamily="2" charset="-122"/>
              </a:rPr>
              <a:t>⑴⑵⑶⑷⑸⑹⑺⑻⑼⑽⑾⑿⒀</a:t>
            </a:r>
            <a:endParaRPr kumimoji="1" lang="zh-CN" altLang="en-US">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77FE39C-8415-4C07-892B-28CF186EE013}"/>
              </a:ext>
            </a:extLst>
          </p:cNvPr>
          <p:cNvSpPr>
            <a:spLocks noGrp="1"/>
          </p:cNvSpPr>
          <p:nvPr>
            <p:ph type="dt" sz="quarter" idx="10"/>
          </p:nvPr>
        </p:nvSpPr>
        <p:spPr>
          <a:xfrm>
            <a:off x="457200" y="6245225"/>
            <a:ext cx="2133600" cy="476250"/>
          </a:xfrm>
          <a:ln>
            <a:miter lim="800000"/>
            <a:headEnd/>
            <a:tailEnd/>
          </a:ln>
        </p:spPr>
        <p:txBody>
          <a:bodyPr anchor="t"/>
          <a:lstStyle/>
          <a:p>
            <a:pPr>
              <a:defRPr/>
            </a:pPr>
            <a:fld id="{4FFADFA2-F5D2-4021-8921-04BAF48AD11C}" type="datetime1">
              <a:rPr lang="zh-CN" altLang="en-US">
                <a:latin typeface="+mn-lt"/>
              </a:rPr>
              <a:pPr>
                <a:defRPr/>
              </a:pPr>
              <a:t>2020/12/14</a:t>
            </a:fld>
            <a:endParaRPr lang="en-US" altLang="zh-CN">
              <a:latin typeface="+mn-lt"/>
            </a:endParaRPr>
          </a:p>
        </p:txBody>
      </p:sp>
      <p:sp>
        <p:nvSpPr>
          <p:cNvPr id="39939" name="灯片编号占位符 5">
            <a:extLst>
              <a:ext uri="{FF2B5EF4-FFF2-40B4-BE49-F238E27FC236}">
                <a16:creationId xmlns:a16="http://schemas.microsoft.com/office/drawing/2014/main" id="{701A2526-D8F0-4ED1-8766-4284AFD098DC}"/>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ACBCBBC6-6231-4615-9A04-4C8F6F5E82B4}" type="slidenum">
              <a:rPr lang="en-US" altLang="zh-CN" sz="1400" b="0">
                <a:ea typeface="宋体" panose="02010600030101010101" pitchFamily="2" charset="-122"/>
              </a:rPr>
              <a:pPr>
                <a:spcBef>
                  <a:spcPct val="0"/>
                </a:spcBef>
                <a:buClrTx/>
                <a:buSzTx/>
                <a:buFontTx/>
                <a:buNone/>
              </a:pPr>
              <a:t>27</a:t>
            </a:fld>
            <a:endParaRPr lang="en-US" altLang="zh-CN" sz="1400" b="0">
              <a:ea typeface="宋体" panose="02010600030101010101" pitchFamily="2" charset="-122"/>
            </a:endParaRPr>
          </a:p>
        </p:txBody>
      </p:sp>
      <p:sp>
        <p:nvSpPr>
          <p:cNvPr id="39940" name="Rectangle 2">
            <a:extLst>
              <a:ext uri="{FF2B5EF4-FFF2-40B4-BE49-F238E27FC236}">
                <a16:creationId xmlns:a16="http://schemas.microsoft.com/office/drawing/2014/main" id="{78F6BAFF-0B82-47B8-AD05-8083D90D28D6}"/>
              </a:ext>
            </a:extLst>
          </p:cNvPr>
          <p:cNvSpPr>
            <a:spLocks noGrp="1" noChangeArrowheads="1"/>
          </p:cNvSpPr>
          <p:nvPr>
            <p:ph type="title" idx="4294967295"/>
          </p:nvPr>
        </p:nvSpPr>
        <p:spPr>
          <a:xfrm>
            <a:off x="503238" y="547688"/>
            <a:ext cx="8605837" cy="649287"/>
          </a:xfrm>
        </p:spPr>
        <p:txBody>
          <a:bodyPr anchor="ctr"/>
          <a:lstStyle/>
          <a:p>
            <a:pPr eaLnBrk="1" hangingPunct="1"/>
            <a:r>
              <a:rPr lang="zh-CN" altLang="en-US" sz="4000">
                <a:latin typeface="Times New Roman" panose="02020603050405020304" pitchFamily="18" charset="0"/>
              </a:rPr>
              <a:t>表</a:t>
            </a:r>
            <a:r>
              <a:rPr lang="en-US" altLang="zh-CN" sz="4000">
                <a:latin typeface="Times New Roman" panose="02020603050405020304" pitchFamily="18" charset="0"/>
              </a:rPr>
              <a:t>6.3</a:t>
            </a:r>
            <a:r>
              <a:rPr lang="zh-CN" altLang="en-US" sz="4000"/>
              <a:t>中语法制导定义对应的翻译模式</a:t>
            </a:r>
          </a:p>
        </p:txBody>
      </p:sp>
      <p:sp>
        <p:nvSpPr>
          <p:cNvPr id="2316291" name="Rectangle 3">
            <a:extLst>
              <a:ext uri="{FF2B5EF4-FFF2-40B4-BE49-F238E27FC236}">
                <a16:creationId xmlns:a16="http://schemas.microsoft.com/office/drawing/2014/main" id="{B7E39CB6-8AD0-476B-9108-3E079A35A84C}"/>
              </a:ext>
            </a:extLst>
          </p:cNvPr>
          <p:cNvSpPr>
            <a:spLocks noGrp="1" noChangeArrowheads="1"/>
          </p:cNvSpPr>
          <p:nvPr>
            <p:ph type="body" idx="4294967295"/>
          </p:nvPr>
        </p:nvSpPr>
        <p:spPr>
          <a:xfrm>
            <a:off x="322263" y="1411288"/>
            <a:ext cx="8642350" cy="5041900"/>
          </a:xfrm>
        </p:spPr>
        <p:txBody>
          <a:bodyPr/>
          <a:lstStyle/>
          <a:p>
            <a:pPr eaLnBrk="1" hangingPunct="1">
              <a:lnSpc>
                <a:spcPct val="120000"/>
              </a:lnSpc>
            </a:pPr>
            <a:r>
              <a:rPr kumimoji="1" lang="zh-CN" altLang="en-US">
                <a:latin typeface="Times New Roman" panose="02020603050405020304" pitchFamily="18" charset="0"/>
              </a:rPr>
              <a:t>根据上述对</a:t>
            </a:r>
            <a:r>
              <a:rPr kumimoji="1" lang="fr-FR" altLang="zh-CN">
                <a:latin typeface="Times New Roman" panose="02020603050405020304" pitchFamily="18" charset="0"/>
              </a:rPr>
              <a:t>val</a:t>
            </a:r>
            <a:r>
              <a:rPr kumimoji="1" lang="zh-CN" altLang="en-US">
                <a:latin typeface="Times New Roman" panose="02020603050405020304" pitchFamily="18" charset="0"/>
              </a:rPr>
              <a:t>值的计算顺序</a:t>
            </a:r>
            <a:r>
              <a:rPr kumimoji="1" lang="zh-CN" altLang="fr-FR">
                <a:latin typeface="Times New Roman" panose="02020603050405020304" pitchFamily="18" charset="0"/>
              </a:rPr>
              <a:t>，</a:t>
            </a:r>
            <a:r>
              <a:rPr kumimoji="1" lang="zh-CN" altLang="en-US">
                <a:latin typeface="Times New Roman" panose="02020603050405020304" pitchFamily="18" charset="0"/>
              </a:rPr>
              <a:t>可以将表</a:t>
            </a:r>
            <a:r>
              <a:rPr kumimoji="1" lang="fr-FR" altLang="zh-CN">
                <a:latin typeface="Times New Roman" panose="02020603050405020304" pitchFamily="18" charset="0"/>
              </a:rPr>
              <a:t>6.3</a:t>
            </a:r>
            <a:r>
              <a:rPr kumimoji="1" lang="zh-CN" altLang="en-US">
                <a:latin typeface="Times New Roman" panose="02020603050405020304" pitchFamily="18" charset="0"/>
              </a:rPr>
              <a:t>中的语法制导定义转换成如下的翻译模式 </a:t>
            </a:r>
            <a:endParaRPr kumimoji="1" lang="fr-FR" altLang="zh-CN">
              <a:latin typeface="Times New Roman" panose="02020603050405020304" pitchFamily="18" charset="0"/>
            </a:endParaRPr>
          </a:p>
          <a:p>
            <a:pPr eaLnBrk="1" hangingPunct="1">
              <a:lnSpc>
                <a:spcPct val="120000"/>
              </a:lnSpc>
            </a:pPr>
            <a:r>
              <a:rPr kumimoji="1" lang="fr-FR" altLang="zh-CN" i="1">
                <a:latin typeface="Times New Roman" panose="02020603050405020304" pitchFamily="18" charset="0"/>
                <a:ea typeface="宋体" panose="02010600030101010101" pitchFamily="2" charset="-122"/>
              </a:rPr>
              <a:t>T</a:t>
            </a:r>
            <a:r>
              <a:rPr kumimoji="1" lang="fr-FR" altLang="zh-CN">
                <a:latin typeface="Times New Roman" panose="02020603050405020304" pitchFamily="18" charset="0"/>
                <a:ea typeface="宋体" panose="02010600030101010101" pitchFamily="2" charset="-122"/>
              </a:rPr>
              <a:t>→</a:t>
            </a:r>
            <a:r>
              <a:rPr kumimoji="1" lang="fr-FR" altLang="zh-CN" i="1">
                <a:latin typeface="Times New Roman" panose="02020603050405020304" pitchFamily="18" charset="0"/>
                <a:ea typeface="宋体" panose="02010600030101010101" pitchFamily="2" charset="-122"/>
              </a:rPr>
              <a:t>F</a:t>
            </a:r>
            <a:r>
              <a:rPr kumimoji="1" lang="fr-FR" altLang="zh-CN">
                <a:latin typeface="Times New Roman" panose="02020603050405020304" pitchFamily="18" charset="0"/>
                <a:ea typeface="宋体" panose="02010600030101010101" pitchFamily="2" charset="-122"/>
              </a:rPr>
              <a:t>{</a:t>
            </a:r>
            <a:r>
              <a:rPr kumimoji="1" lang="fr-FR" altLang="zh-CN" i="1">
                <a:latin typeface="Times New Roman" panose="02020603050405020304" pitchFamily="18" charset="0"/>
                <a:ea typeface="宋体" panose="02010600030101010101" pitchFamily="2" charset="-122"/>
              </a:rPr>
              <a:t>T </a:t>
            </a:r>
            <a:r>
              <a:rPr kumimoji="1" lang="fr-FR" altLang="zh-CN">
                <a:latin typeface="Times New Roman" panose="02020603050405020304" pitchFamily="18" charset="0"/>
                <a:ea typeface="宋体" panose="02010600030101010101" pitchFamily="2" charset="-122"/>
              </a:rPr>
              <a:t>'.</a:t>
            </a:r>
            <a:r>
              <a:rPr kumimoji="1" lang="fr-FR" altLang="zh-CN" i="1">
                <a:latin typeface="Times New Roman" panose="02020603050405020304" pitchFamily="18" charset="0"/>
                <a:ea typeface="宋体" panose="02010600030101010101" pitchFamily="2" charset="-122"/>
              </a:rPr>
              <a:t>inh</a:t>
            </a:r>
            <a:r>
              <a:rPr kumimoji="1" lang="fr-FR" altLang="zh-CN">
                <a:latin typeface="Times New Roman" panose="02020603050405020304" pitchFamily="18" charset="0"/>
                <a:ea typeface="宋体" panose="02010600030101010101" pitchFamily="2" charset="-122"/>
              </a:rPr>
              <a:t> := </a:t>
            </a:r>
            <a:r>
              <a:rPr kumimoji="1" lang="fr-FR" altLang="zh-CN" i="1">
                <a:latin typeface="Times New Roman" panose="02020603050405020304" pitchFamily="18" charset="0"/>
                <a:ea typeface="宋体" panose="02010600030101010101" pitchFamily="2" charset="-122"/>
              </a:rPr>
              <a:t>F</a:t>
            </a:r>
            <a:r>
              <a:rPr kumimoji="1" lang="fr-FR" altLang="zh-CN">
                <a:latin typeface="Times New Roman" panose="02020603050405020304" pitchFamily="18" charset="0"/>
                <a:ea typeface="宋体" panose="02010600030101010101" pitchFamily="2" charset="-122"/>
              </a:rPr>
              <a:t>.</a:t>
            </a:r>
            <a:r>
              <a:rPr kumimoji="1" lang="fr-FR" altLang="zh-CN" i="1">
                <a:latin typeface="Times New Roman" panose="02020603050405020304" pitchFamily="18" charset="0"/>
                <a:ea typeface="宋体" panose="02010600030101010101" pitchFamily="2" charset="-122"/>
              </a:rPr>
              <a:t>val</a:t>
            </a:r>
            <a:r>
              <a:rPr kumimoji="1" lang="fr-FR" altLang="zh-CN">
                <a:latin typeface="Times New Roman" panose="02020603050405020304" pitchFamily="18" charset="0"/>
                <a:ea typeface="宋体" panose="02010600030101010101" pitchFamily="2" charset="-122"/>
              </a:rPr>
              <a:t>}</a:t>
            </a:r>
            <a:r>
              <a:rPr kumimoji="1" lang="fr-FR" altLang="zh-CN" i="1">
                <a:latin typeface="Times New Roman" panose="02020603050405020304" pitchFamily="18" charset="0"/>
                <a:ea typeface="宋体" panose="02010600030101010101" pitchFamily="2" charset="-122"/>
              </a:rPr>
              <a:t>T</a:t>
            </a:r>
            <a:r>
              <a:rPr kumimoji="1" lang="fr-FR" altLang="zh-CN">
                <a:latin typeface="Times New Roman" panose="02020603050405020304" pitchFamily="18" charset="0"/>
                <a:ea typeface="宋体" panose="02010600030101010101" pitchFamily="2" charset="-122"/>
              </a:rPr>
              <a:t> '{</a:t>
            </a:r>
            <a:r>
              <a:rPr kumimoji="1" lang="fr-FR" altLang="zh-CN" i="1">
                <a:latin typeface="Times New Roman" panose="02020603050405020304" pitchFamily="18" charset="0"/>
                <a:ea typeface="宋体" panose="02010600030101010101" pitchFamily="2" charset="-122"/>
              </a:rPr>
              <a:t>T</a:t>
            </a:r>
            <a:r>
              <a:rPr kumimoji="1" lang="fr-FR" altLang="zh-CN">
                <a:latin typeface="Times New Roman" panose="02020603050405020304" pitchFamily="18" charset="0"/>
                <a:ea typeface="宋体" panose="02010600030101010101" pitchFamily="2" charset="-122"/>
              </a:rPr>
              <a:t>.</a:t>
            </a:r>
            <a:r>
              <a:rPr kumimoji="1" lang="fr-FR" altLang="zh-CN" i="1">
                <a:latin typeface="Times New Roman" panose="02020603050405020304" pitchFamily="18" charset="0"/>
                <a:ea typeface="宋体" panose="02010600030101010101" pitchFamily="2" charset="-122"/>
              </a:rPr>
              <a:t>val</a:t>
            </a:r>
            <a:r>
              <a:rPr kumimoji="1" lang="fr-FR" altLang="zh-CN">
                <a:latin typeface="Times New Roman" panose="02020603050405020304" pitchFamily="18" charset="0"/>
                <a:ea typeface="宋体" panose="02010600030101010101" pitchFamily="2" charset="-122"/>
              </a:rPr>
              <a:t>:=</a:t>
            </a:r>
            <a:r>
              <a:rPr kumimoji="1" lang="fr-FR" altLang="zh-CN" i="1">
                <a:latin typeface="Times New Roman" panose="02020603050405020304" pitchFamily="18" charset="0"/>
                <a:ea typeface="宋体" panose="02010600030101010101" pitchFamily="2" charset="-122"/>
              </a:rPr>
              <a:t> T </a:t>
            </a:r>
            <a:r>
              <a:rPr kumimoji="1" lang="fr-FR" altLang="zh-CN">
                <a:latin typeface="Times New Roman" panose="02020603050405020304" pitchFamily="18" charset="0"/>
                <a:ea typeface="宋体" panose="02010600030101010101" pitchFamily="2" charset="-122"/>
              </a:rPr>
              <a:t>'.</a:t>
            </a:r>
            <a:r>
              <a:rPr kumimoji="1" lang="fr-FR" altLang="zh-CN" i="1">
                <a:latin typeface="Times New Roman" panose="02020603050405020304" pitchFamily="18" charset="0"/>
                <a:ea typeface="宋体" panose="02010600030101010101" pitchFamily="2" charset="-122"/>
              </a:rPr>
              <a:t>syn</a:t>
            </a:r>
            <a:r>
              <a:rPr kumimoji="1" lang="fr-FR" altLang="zh-CN">
                <a:latin typeface="Times New Roman" panose="02020603050405020304" pitchFamily="18" charset="0"/>
                <a:ea typeface="宋体" panose="02010600030101010101" pitchFamily="2" charset="-122"/>
              </a:rPr>
              <a:t>}</a:t>
            </a:r>
            <a:endParaRPr kumimoji="1" lang="fr-FR" altLang="zh-CN" i="1">
              <a:latin typeface="Times New Roman" panose="02020603050405020304" pitchFamily="18" charset="0"/>
              <a:ea typeface="宋体" panose="02010600030101010101" pitchFamily="2" charset="-122"/>
            </a:endParaRPr>
          </a:p>
          <a:p>
            <a:pPr eaLnBrk="1" hangingPunct="1">
              <a:lnSpc>
                <a:spcPct val="120000"/>
              </a:lnSpc>
            </a:pPr>
            <a:r>
              <a:rPr kumimoji="1" lang="fr-FR" altLang="zh-CN" i="1">
                <a:latin typeface="Times New Roman" panose="02020603050405020304" pitchFamily="18" charset="0"/>
                <a:ea typeface="宋体" panose="02010600030101010101" pitchFamily="2" charset="-122"/>
              </a:rPr>
              <a:t>T </a:t>
            </a:r>
            <a:r>
              <a:rPr kumimoji="1" lang="fr-FR" altLang="zh-CN">
                <a:latin typeface="Times New Roman" panose="02020603050405020304" pitchFamily="18" charset="0"/>
                <a:ea typeface="宋体" panose="02010600030101010101" pitchFamily="2" charset="-122"/>
              </a:rPr>
              <a:t>'→*</a:t>
            </a:r>
            <a:r>
              <a:rPr kumimoji="1" lang="fr-FR" altLang="zh-CN" i="1">
                <a:latin typeface="Times New Roman" panose="02020603050405020304" pitchFamily="18" charset="0"/>
                <a:ea typeface="宋体" panose="02010600030101010101" pitchFamily="2" charset="-122"/>
              </a:rPr>
              <a:t>F</a:t>
            </a:r>
            <a:r>
              <a:rPr kumimoji="1" lang="fr-FR" altLang="zh-CN">
                <a:latin typeface="Times New Roman" panose="02020603050405020304" pitchFamily="18" charset="0"/>
                <a:ea typeface="宋体" panose="02010600030101010101" pitchFamily="2" charset="-122"/>
              </a:rPr>
              <a:t>{</a:t>
            </a:r>
            <a:r>
              <a:rPr kumimoji="1" lang="fr-FR" altLang="zh-CN" i="1">
                <a:latin typeface="Times New Roman" panose="02020603050405020304" pitchFamily="18" charset="0"/>
                <a:ea typeface="宋体" panose="02010600030101010101" pitchFamily="2" charset="-122"/>
              </a:rPr>
              <a:t>T</a:t>
            </a:r>
            <a:r>
              <a:rPr kumimoji="1" lang="fr-FR" altLang="zh-CN" baseline="-25000">
                <a:latin typeface="Times New Roman" panose="02020603050405020304" pitchFamily="18" charset="0"/>
                <a:ea typeface="宋体" panose="02010600030101010101" pitchFamily="2" charset="-122"/>
              </a:rPr>
              <a:t>1</a:t>
            </a:r>
            <a:r>
              <a:rPr kumimoji="1" lang="fr-FR" altLang="zh-CN">
                <a:latin typeface="Times New Roman" panose="02020603050405020304" pitchFamily="18" charset="0"/>
                <a:ea typeface="宋体" panose="02010600030101010101" pitchFamily="2" charset="-122"/>
              </a:rPr>
              <a:t>'.</a:t>
            </a:r>
            <a:r>
              <a:rPr kumimoji="1" lang="fr-FR" altLang="zh-CN" i="1">
                <a:latin typeface="Times New Roman" panose="02020603050405020304" pitchFamily="18" charset="0"/>
                <a:ea typeface="宋体" panose="02010600030101010101" pitchFamily="2" charset="-122"/>
              </a:rPr>
              <a:t>inh</a:t>
            </a:r>
            <a:r>
              <a:rPr kumimoji="1" lang="fr-FR" altLang="zh-CN">
                <a:latin typeface="Times New Roman" panose="02020603050405020304" pitchFamily="18" charset="0"/>
                <a:ea typeface="宋体" panose="02010600030101010101" pitchFamily="2" charset="-122"/>
              </a:rPr>
              <a:t> := </a:t>
            </a:r>
            <a:r>
              <a:rPr kumimoji="1" lang="fr-FR" altLang="zh-CN" i="1">
                <a:latin typeface="Times New Roman" panose="02020603050405020304" pitchFamily="18" charset="0"/>
                <a:ea typeface="宋体" panose="02010600030101010101" pitchFamily="2" charset="-122"/>
              </a:rPr>
              <a:t>T </a:t>
            </a:r>
            <a:r>
              <a:rPr kumimoji="1" lang="fr-FR" altLang="zh-CN">
                <a:latin typeface="Times New Roman" panose="02020603050405020304" pitchFamily="18" charset="0"/>
                <a:ea typeface="宋体" panose="02010600030101010101" pitchFamily="2" charset="-122"/>
              </a:rPr>
              <a:t>'.</a:t>
            </a:r>
            <a:r>
              <a:rPr kumimoji="1" lang="fr-FR" altLang="zh-CN" i="1">
                <a:latin typeface="Times New Roman" panose="02020603050405020304" pitchFamily="18" charset="0"/>
                <a:ea typeface="宋体" panose="02010600030101010101" pitchFamily="2" charset="-122"/>
              </a:rPr>
              <a:t>inh</a:t>
            </a:r>
            <a:r>
              <a:rPr kumimoji="1" lang="fr-FR" altLang="zh-CN">
                <a:latin typeface="Times New Roman" panose="02020603050405020304" pitchFamily="18" charset="0"/>
                <a:ea typeface="宋体" panose="02010600030101010101" pitchFamily="2" charset="-122"/>
              </a:rPr>
              <a:t>×</a:t>
            </a:r>
            <a:r>
              <a:rPr kumimoji="1" lang="fr-FR" altLang="zh-CN" i="1">
                <a:latin typeface="Times New Roman" panose="02020603050405020304" pitchFamily="18" charset="0"/>
                <a:ea typeface="宋体" panose="02010600030101010101" pitchFamily="2" charset="-122"/>
              </a:rPr>
              <a:t>F</a:t>
            </a:r>
            <a:r>
              <a:rPr kumimoji="1" lang="fr-FR" altLang="zh-CN">
                <a:latin typeface="Times New Roman" panose="02020603050405020304" pitchFamily="18" charset="0"/>
                <a:ea typeface="宋体" panose="02010600030101010101" pitchFamily="2" charset="-122"/>
              </a:rPr>
              <a:t>.</a:t>
            </a:r>
            <a:r>
              <a:rPr kumimoji="1" lang="fr-FR" altLang="zh-CN" i="1">
                <a:latin typeface="Times New Roman" panose="02020603050405020304" pitchFamily="18" charset="0"/>
                <a:ea typeface="宋体" panose="02010600030101010101" pitchFamily="2" charset="-122"/>
              </a:rPr>
              <a:t>val</a:t>
            </a:r>
            <a:r>
              <a:rPr kumimoji="1" lang="fr-FR" altLang="zh-CN">
                <a:latin typeface="Times New Roman" panose="02020603050405020304" pitchFamily="18" charset="0"/>
                <a:ea typeface="宋体" panose="02010600030101010101" pitchFamily="2" charset="-122"/>
              </a:rPr>
              <a:t>}</a:t>
            </a:r>
            <a:r>
              <a:rPr kumimoji="1" lang="fr-FR" altLang="zh-CN" i="1">
                <a:latin typeface="Times New Roman" panose="02020603050405020304" pitchFamily="18" charset="0"/>
                <a:ea typeface="宋体" panose="02010600030101010101" pitchFamily="2" charset="-122"/>
              </a:rPr>
              <a:t>T</a:t>
            </a:r>
            <a:r>
              <a:rPr kumimoji="1" lang="fr-FR" altLang="zh-CN" baseline="-25000">
                <a:latin typeface="Times New Roman" panose="02020603050405020304" pitchFamily="18" charset="0"/>
                <a:ea typeface="宋体" panose="02010600030101010101" pitchFamily="2" charset="-122"/>
              </a:rPr>
              <a:t>1</a:t>
            </a:r>
            <a:r>
              <a:rPr kumimoji="1" lang="fr-FR" altLang="zh-CN">
                <a:latin typeface="Times New Roman" panose="02020603050405020304" pitchFamily="18" charset="0"/>
                <a:ea typeface="宋体" panose="02010600030101010101" pitchFamily="2" charset="-122"/>
              </a:rPr>
              <a:t>'{</a:t>
            </a:r>
            <a:r>
              <a:rPr kumimoji="1" lang="fr-FR" altLang="zh-CN" i="1">
                <a:latin typeface="Times New Roman" panose="02020603050405020304" pitchFamily="18" charset="0"/>
                <a:ea typeface="宋体" panose="02010600030101010101" pitchFamily="2" charset="-122"/>
              </a:rPr>
              <a:t>T </a:t>
            </a:r>
            <a:r>
              <a:rPr kumimoji="1" lang="fr-FR" altLang="zh-CN">
                <a:latin typeface="Times New Roman" panose="02020603050405020304" pitchFamily="18" charset="0"/>
                <a:ea typeface="宋体" panose="02010600030101010101" pitchFamily="2" charset="-122"/>
              </a:rPr>
              <a:t>'.</a:t>
            </a:r>
            <a:r>
              <a:rPr kumimoji="1" lang="fr-FR" altLang="zh-CN" i="1">
                <a:latin typeface="Times New Roman" panose="02020603050405020304" pitchFamily="18" charset="0"/>
                <a:ea typeface="宋体" panose="02010600030101010101" pitchFamily="2" charset="-122"/>
              </a:rPr>
              <a:t>syn </a:t>
            </a:r>
            <a:r>
              <a:rPr kumimoji="1" lang="fr-FR" altLang="zh-CN">
                <a:latin typeface="Times New Roman" panose="02020603050405020304" pitchFamily="18" charset="0"/>
                <a:ea typeface="宋体" panose="02010600030101010101" pitchFamily="2" charset="-122"/>
              </a:rPr>
              <a:t>:=</a:t>
            </a:r>
            <a:r>
              <a:rPr kumimoji="1" lang="fr-FR" altLang="zh-CN" i="1">
                <a:latin typeface="Times New Roman" panose="02020603050405020304" pitchFamily="18" charset="0"/>
                <a:ea typeface="宋体" panose="02010600030101010101" pitchFamily="2" charset="-122"/>
              </a:rPr>
              <a:t> T</a:t>
            </a:r>
            <a:r>
              <a:rPr kumimoji="1" lang="fr-FR" altLang="zh-CN" baseline="-25000">
                <a:latin typeface="Times New Roman" panose="02020603050405020304" pitchFamily="18" charset="0"/>
                <a:ea typeface="宋体" panose="02010600030101010101" pitchFamily="2" charset="-122"/>
              </a:rPr>
              <a:t>1</a:t>
            </a:r>
            <a:r>
              <a:rPr kumimoji="1" lang="fr-FR" altLang="zh-CN">
                <a:latin typeface="Times New Roman" panose="02020603050405020304" pitchFamily="18" charset="0"/>
                <a:ea typeface="宋体" panose="02010600030101010101" pitchFamily="2" charset="-122"/>
              </a:rPr>
              <a:t>'.</a:t>
            </a:r>
            <a:r>
              <a:rPr kumimoji="1" lang="fr-FR" altLang="zh-CN" i="1">
                <a:latin typeface="Times New Roman" panose="02020603050405020304" pitchFamily="18" charset="0"/>
                <a:ea typeface="宋体" panose="02010600030101010101" pitchFamily="2" charset="-122"/>
              </a:rPr>
              <a:t>syn</a:t>
            </a:r>
            <a:r>
              <a:rPr kumimoji="1" lang="fr-FR" altLang="zh-CN">
                <a:latin typeface="Times New Roman" panose="02020603050405020304" pitchFamily="18" charset="0"/>
                <a:ea typeface="宋体" panose="02010600030101010101" pitchFamily="2" charset="-122"/>
              </a:rPr>
              <a:t>}</a:t>
            </a:r>
            <a:endParaRPr kumimoji="1" lang="fr-FR" altLang="zh-CN" i="1">
              <a:latin typeface="Times New Roman" panose="02020603050405020304" pitchFamily="18" charset="0"/>
              <a:ea typeface="宋体" panose="02010600030101010101" pitchFamily="2" charset="-122"/>
            </a:endParaRPr>
          </a:p>
          <a:p>
            <a:pPr eaLnBrk="1" hangingPunct="1">
              <a:lnSpc>
                <a:spcPct val="120000"/>
              </a:lnSpc>
            </a:pPr>
            <a:r>
              <a:rPr kumimoji="1" lang="fr-FR" altLang="zh-CN" i="1">
                <a:latin typeface="Times New Roman" panose="02020603050405020304" pitchFamily="18" charset="0"/>
                <a:ea typeface="宋体" panose="02010600030101010101" pitchFamily="2" charset="-122"/>
              </a:rPr>
              <a:t>T </a:t>
            </a:r>
            <a:r>
              <a:rPr kumimoji="1" lang="fr-FR"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ε</a:t>
            </a:r>
            <a:r>
              <a:rPr kumimoji="1" lang="fr-FR" altLang="zh-CN">
                <a:latin typeface="Times New Roman" panose="02020603050405020304" pitchFamily="18" charset="0"/>
                <a:ea typeface="宋体" panose="02010600030101010101" pitchFamily="2" charset="-122"/>
              </a:rPr>
              <a:t>{</a:t>
            </a:r>
            <a:r>
              <a:rPr kumimoji="1" lang="fr-FR" altLang="zh-CN" i="1">
                <a:latin typeface="Times New Roman" panose="02020603050405020304" pitchFamily="18" charset="0"/>
                <a:ea typeface="宋体" panose="02010600030101010101" pitchFamily="2" charset="-122"/>
              </a:rPr>
              <a:t>T </a:t>
            </a:r>
            <a:r>
              <a:rPr kumimoji="1" lang="fr-FR" altLang="zh-CN">
                <a:latin typeface="Times New Roman" panose="02020603050405020304" pitchFamily="18" charset="0"/>
                <a:ea typeface="宋体" panose="02010600030101010101" pitchFamily="2" charset="-122"/>
              </a:rPr>
              <a:t>'.</a:t>
            </a:r>
            <a:r>
              <a:rPr kumimoji="1" lang="fr-FR" altLang="zh-CN" i="1">
                <a:latin typeface="Times New Roman" panose="02020603050405020304" pitchFamily="18" charset="0"/>
                <a:ea typeface="宋体" panose="02010600030101010101" pitchFamily="2" charset="-122"/>
              </a:rPr>
              <a:t>syn</a:t>
            </a:r>
            <a:r>
              <a:rPr kumimoji="1" lang="fr-FR" altLang="zh-CN">
                <a:latin typeface="Times New Roman" panose="02020603050405020304" pitchFamily="18" charset="0"/>
                <a:ea typeface="宋体" panose="02010600030101010101" pitchFamily="2" charset="-122"/>
              </a:rPr>
              <a:t> := </a:t>
            </a:r>
            <a:r>
              <a:rPr kumimoji="1" lang="fr-FR" altLang="zh-CN" i="1">
                <a:latin typeface="Times New Roman" panose="02020603050405020304" pitchFamily="18" charset="0"/>
                <a:ea typeface="宋体" panose="02010600030101010101" pitchFamily="2" charset="-122"/>
              </a:rPr>
              <a:t>T </a:t>
            </a:r>
            <a:r>
              <a:rPr kumimoji="1" lang="fr-FR" altLang="zh-CN">
                <a:latin typeface="Times New Roman" panose="02020603050405020304" pitchFamily="18" charset="0"/>
                <a:ea typeface="宋体" panose="02010600030101010101" pitchFamily="2" charset="-122"/>
              </a:rPr>
              <a:t>'.</a:t>
            </a:r>
            <a:r>
              <a:rPr kumimoji="1" lang="fr-FR" altLang="zh-CN" i="1">
                <a:latin typeface="Times New Roman" panose="02020603050405020304" pitchFamily="18" charset="0"/>
                <a:ea typeface="宋体" panose="02010600030101010101" pitchFamily="2" charset="-122"/>
              </a:rPr>
              <a:t>inh</a:t>
            </a:r>
            <a:r>
              <a:rPr kumimoji="1" lang="fr-FR" altLang="zh-CN">
                <a:latin typeface="Times New Roman" panose="02020603050405020304" pitchFamily="18" charset="0"/>
                <a:ea typeface="宋体" panose="02010600030101010101" pitchFamily="2" charset="-122"/>
              </a:rPr>
              <a:t>}</a:t>
            </a:r>
            <a:endParaRPr kumimoji="1" lang="fr-FR" altLang="zh-CN" i="1">
              <a:latin typeface="Times New Roman" panose="02020603050405020304" pitchFamily="18" charset="0"/>
              <a:ea typeface="宋体" panose="02010600030101010101" pitchFamily="2" charset="-122"/>
            </a:endParaRPr>
          </a:p>
          <a:p>
            <a:pPr eaLnBrk="1" hangingPunct="1">
              <a:lnSpc>
                <a:spcPct val="120000"/>
              </a:lnSpc>
            </a:pPr>
            <a:r>
              <a:rPr kumimoji="1" lang="fr-FR" altLang="zh-CN" i="1">
                <a:latin typeface="Times New Roman" panose="02020603050405020304" pitchFamily="18" charset="0"/>
                <a:ea typeface="宋体" panose="02010600030101010101" pitchFamily="2" charset="-122"/>
              </a:rPr>
              <a:t>F</a:t>
            </a:r>
            <a:r>
              <a:rPr kumimoji="1" lang="fr-FR" altLang="zh-CN">
                <a:latin typeface="Times New Roman" panose="02020603050405020304" pitchFamily="18" charset="0"/>
                <a:ea typeface="宋体" panose="02010600030101010101" pitchFamily="2" charset="-122"/>
              </a:rPr>
              <a:t>→digit{</a:t>
            </a:r>
            <a:r>
              <a:rPr kumimoji="1" lang="fr-FR" altLang="zh-CN" i="1">
                <a:latin typeface="Times New Roman" panose="02020603050405020304" pitchFamily="18" charset="0"/>
                <a:ea typeface="宋体" panose="02010600030101010101" pitchFamily="2" charset="-122"/>
              </a:rPr>
              <a:t>F</a:t>
            </a:r>
            <a:r>
              <a:rPr kumimoji="1" lang="fr-FR" altLang="zh-CN">
                <a:latin typeface="Times New Roman" panose="02020603050405020304" pitchFamily="18" charset="0"/>
                <a:ea typeface="宋体" panose="02010600030101010101" pitchFamily="2" charset="-122"/>
              </a:rPr>
              <a:t>.</a:t>
            </a:r>
            <a:r>
              <a:rPr kumimoji="1" lang="fr-FR" altLang="zh-CN" i="1">
                <a:latin typeface="Times New Roman" panose="02020603050405020304" pitchFamily="18" charset="0"/>
                <a:ea typeface="宋体" panose="02010600030101010101" pitchFamily="2" charset="-122"/>
              </a:rPr>
              <a:t>val</a:t>
            </a:r>
            <a:r>
              <a:rPr kumimoji="1" lang="fr-FR" altLang="zh-CN">
                <a:latin typeface="Times New Roman" panose="02020603050405020304" pitchFamily="18" charset="0"/>
                <a:ea typeface="宋体" panose="02010600030101010101" pitchFamily="2" charset="-122"/>
              </a:rPr>
              <a:t>:=digit.</a:t>
            </a:r>
            <a:r>
              <a:rPr kumimoji="1" lang="fr-FR" altLang="zh-CN" i="1">
                <a:latin typeface="Times New Roman" panose="02020603050405020304" pitchFamily="18" charset="0"/>
                <a:ea typeface="宋体" panose="02010600030101010101" pitchFamily="2" charset="-122"/>
              </a:rPr>
              <a:t>lexval</a:t>
            </a:r>
            <a:r>
              <a:rPr kumimoji="1" lang="fr-FR" altLang="zh-CN">
                <a:latin typeface="Times New Roman" panose="02020603050405020304" pitchFamily="18" charset="0"/>
                <a:ea typeface="宋体" panose="02010600030101010101" pitchFamily="2" charset="-122"/>
              </a:rPr>
              <a:t>} </a:t>
            </a:r>
            <a:endParaRPr kumimoji="1" lang="en-US" altLang="zh-CN">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16291">
                                            <p:txEl>
                                              <p:pRg st="1" end="1"/>
                                            </p:txEl>
                                          </p:spTgt>
                                        </p:tgtEl>
                                        <p:attrNameLst>
                                          <p:attrName>style.visibility</p:attrName>
                                        </p:attrNameLst>
                                      </p:cBhvr>
                                      <p:to>
                                        <p:strVal val="visible"/>
                                      </p:to>
                                    </p:set>
                                    <p:animEffect transition="in" filter="blinds(horizontal)">
                                      <p:cBhvr>
                                        <p:cTn id="7" dur="500"/>
                                        <p:tgtEl>
                                          <p:spTgt spid="231629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16291">
                                            <p:txEl>
                                              <p:pRg st="2" end="2"/>
                                            </p:txEl>
                                          </p:spTgt>
                                        </p:tgtEl>
                                        <p:attrNameLst>
                                          <p:attrName>style.visibility</p:attrName>
                                        </p:attrNameLst>
                                      </p:cBhvr>
                                      <p:to>
                                        <p:strVal val="visible"/>
                                      </p:to>
                                    </p:set>
                                    <p:animEffect transition="in" filter="blinds(horizontal)">
                                      <p:cBhvr>
                                        <p:cTn id="12" dur="500"/>
                                        <p:tgtEl>
                                          <p:spTgt spid="231629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16291">
                                            <p:txEl>
                                              <p:pRg st="3" end="3"/>
                                            </p:txEl>
                                          </p:spTgt>
                                        </p:tgtEl>
                                        <p:attrNameLst>
                                          <p:attrName>style.visibility</p:attrName>
                                        </p:attrNameLst>
                                      </p:cBhvr>
                                      <p:to>
                                        <p:strVal val="visible"/>
                                      </p:to>
                                    </p:set>
                                    <p:animEffect transition="in" filter="blinds(horizontal)">
                                      <p:cBhvr>
                                        <p:cTn id="17" dur="500"/>
                                        <p:tgtEl>
                                          <p:spTgt spid="231629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316291">
                                            <p:txEl>
                                              <p:pRg st="4" end="4"/>
                                            </p:txEl>
                                          </p:spTgt>
                                        </p:tgtEl>
                                        <p:attrNameLst>
                                          <p:attrName>style.visibility</p:attrName>
                                        </p:attrNameLst>
                                      </p:cBhvr>
                                      <p:to>
                                        <p:strVal val="visible"/>
                                      </p:to>
                                    </p:set>
                                    <p:animEffect transition="in" filter="blinds(horizontal)">
                                      <p:cBhvr>
                                        <p:cTn id="22" dur="500"/>
                                        <p:tgtEl>
                                          <p:spTgt spid="23162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6291" grpId="0" uiExpand="1"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279AD87-447C-4F63-B488-27895F0C3442}"/>
              </a:ext>
            </a:extLst>
          </p:cNvPr>
          <p:cNvSpPr>
            <a:spLocks noGrp="1"/>
          </p:cNvSpPr>
          <p:nvPr>
            <p:ph type="dt" sz="quarter" idx="10"/>
          </p:nvPr>
        </p:nvSpPr>
        <p:spPr>
          <a:xfrm>
            <a:off x="457200" y="6245225"/>
            <a:ext cx="2133600" cy="476250"/>
          </a:xfrm>
          <a:ln>
            <a:miter lim="800000"/>
            <a:headEnd/>
            <a:tailEnd/>
          </a:ln>
        </p:spPr>
        <p:txBody>
          <a:bodyPr anchor="t"/>
          <a:lstStyle/>
          <a:p>
            <a:pPr>
              <a:defRPr/>
            </a:pPr>
            <a:fld id="{8004646F-8FBB-46C3-8427-ECD55A608F71}" type="datetime1">
              <a:rPr lang="zh-CN" altLang="en-US">
                <a:latin typeface="+mn-lt"/>
              </a:rPr>
              <a:pPr>
                <a:defRPr/>
              </a:pPr>
              <a:t>2020/12/14</a:t>
            </a:fld>
            <a:endParaRPr lang="en-US" altLang="zh-CN">
              <a:latin typeface="+mn-lt"/>
            </a:endParaRPr>
          </a:p>
        </p:txBody>
      </p:sp>
      <p:sp>
        <p:nvSpPr>
          <p:cNvPr id="40963" name="灯片编号占位符 5">
            <a:extLst>
              <a:ext uri="{FF2B5EF4-FFF2-40B4-BE49-F238E27FC236}">
                <a16:creationId xmlns:a16="http://schemas.microsoft.com/office/drawing/2014/main" id="{0EE4CDAF-536B-4AD3-A018-53C3CF47986B}"/>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9DDD449F-B552-4ED5-8A0C-7FF99977CACD}" type="slidenum">
              <a:rPr lang="en-US" altLang="zh-CN" sz="1400" b="0">
                <a:ea typeface="宋体" panose="02010600030101010101" pitchFamily="2" charset="-122"/>
              </a:rPr>
              <a:pPr>
                <a:spcBef>
                  <a:spcPct val="0"/>
                </a:spcBef>
                <a:buClrTx/>
                <a:buSzTx/>
                <a:buFontTx/>
                <a:buNone/>
              </a:pPr>
              <a:t>28</a:t>
            </a:fld>
            <a:endParaRPr lang="en-US" altLang="zh-CN" sz="1400" b="0">
              <a:ea typeface="宋体" panose="02010600030101010101" pitchFamily="2" charset="-122"/>
            </a:endParaRPr>
          </a:p>
        </p:txBody>
      </p:sp>
      <p:sp>
        <p:nvSpPr>
          <p:cNvPr id="40964" name="Rectangle 2">
            <a:extLst>
              <a:ext uri="{FF2B5EF4-FFF2-40B4-BE49-F238E27FC236}">
                <a16:creationId xmlns:a16="http://schemas.microsoft.com/office/drawing/2014/main" id="{1FEAE671-19B9-411D-AACD-68752C3389F6}"/>
              </a:ext>
            </a:extLst>
          </p:cNvPr>
          <p:cNvSpPr>
            <a:spLocks noGrp="1" noChangeArrowheads="1"/>
          </p:cNvSpPr>
          <p:nvPr>
            <p:ph type="title" idx="4294967295"/>
          </p:nvPr>
        </p:nvSpPr>
        <p:spPr>
          <a:xfrm>
            <a:off x="2590800" y="404813"/>
            <a:ext cx="3349625" cy="792162"/>
          </a:xfrm>
        </p:spPr>
        <p:txBody>
          <a:bodyPr anchor="ctr"/>
          <a:lstStyle/>
          <a:p>
            <a:pPr eaLnBrk="1" hangingPunct="1"/>
            <a:r>
              <a:rPr lang="en-US" altLang="zh-CN">
                <a:latin typeface="Times New Roman" panose="02020603050405020304" pitchFamily="18" charset="0"/>
              </a:rPr>
              <a:t>6.3 </a:t>
            </a:r>
            <a:r>
              <a:rPr lang="zh-CN" altLang="en-US">
                <a:latin typeface="Times New Roman" panose="02020603050405020304" pitchFamily="18" charset="0"/>
              </a:rPr>
              <a:t>属性计算</a:t>
            </a:r>
            <a:endParaRPr lang="zh-CN" altLang="en-US"/>
          </a:p>
        </p:txBody>
      </p:sp>
      <p:sp>
        <p:nvSpPr>
          <p:cNvPr id="2317315" name="Rectangle 3">
            <a:extLst>
              <a:ext uri="{FF2B5EF4-FFF2-40B4-BE49-F238E27FC236}">
                <a16:creationId xmlns:a16="http://schemas.microsoft.com/office/drawing/2014/main" id="{F7CC6838-0B6A-4CC2-B3E7-B4919AD5A688}"/>
              </a:ext>
            </a:extLst>
          </p:cNvPr>
          <p:cNvSpPr>
            <a:spLocks noGrp="1" noChangeArrowheads="1"/>
          </p:cNvSpPr>
          <p:nvPr>
            <p:ph type="body" idx="4294967295"/>
          </p:nvPr>
        </p:nvSpPr>
        <p:spPr>
          <a:xfrm>
            <a:off x="250825" y="1411288"/>
            <a:ext cx="8642350" cy="4826000"/>
          </a:xfrm>
        </p:spPr>
        <p:txBody>
          <a:bodyPr/>
          <a:lstStyle/>
          <a:p>
            <a:pPr eaLnBrk="1" hangingPunct="1">
              <a:lnSpc>
                <a:spcPct val="120000"/>
              </a:lnSpc>
            </a:pPr>
            <a:r>
              <a:rPr kumimoji="1" lang="zh-CN" altLang="en-US">
                <a:latin typeface="Times New Roman" panose="02020603050405020304" pitchFamily="18" charset="0"/>
              </a:rPr>
              <a:t>语义规则定义属性之间的</a:t>
            </a:r>
            <a:r>
              <a:rPr kumimoji="1" lang="zh-CN" altLang="en-US">
                <a:solidFill>
                  <a:srgbClr val="FF0000"/>
                </a:solidFill>
                <a:latin typeface="Times New Roman" panose="02020603050405020304" pitchFamily="18" charset="0"/>
              </a:rPr>
              <a:t>依赖关系</a:t>
            </a:r>
            <a:r>
              <a:rPr kumimoji="1" lang="zh-CN" altLang="en-US">
                <a:latin typeface="Times New Roman" panose="02020603050405020304" pitchFamily="18" charset="0"/>
              </a:rPr>
              <a:t>，这种依赖关系将影响属性的</a:t>
            </a:r>
            <a:r>
              <a:rPr kumimoji="1" lang="zh-CN" altLang="en-US">
                <a:solidFill>
                  <a:srgbClr val="FF0000"/>
                </a:solidFill>
                <a:latin typeface="Times New Roman" panose="02020603050405020304" pitchFamily="18" charset="0"/>
              </a:rPr>
              <a:t>计算顺序</a:t>
            </a:r>
          </a:p>
          <a:p>
            <a:pPr eaLnBrk="1" hangingPunct="1">
              <a:lnSpc>
                <a:spcPct val="120000"/>
              </a:lnSpc>
            </a:pPr>
            <a:r>
              <a:rPr kumimoji="1" lang="zh-CN" altLang="en-US">
                <a:latin typeface="Times New Roman" panose="02020603050405020304" pitchFamily="18" charset="0"/>
              </a:rPr>
              <a:t>为了确定分析树中各个属性的计算顺序，我们可以用</a:t>
            </a:r>
            <a:r>
              <a:rPr kumimoji="1" lang="zh-CN" altLang="en-US">
                <a:solidFill>
                  <a:srgbClr val="FF0000"/>
                </a:solidFill>
                <a:latin typeface="Times New Roman" panose="02020603050405020304" pitchFamily="18" charset="0"/>
              </a:rPr>
              <a:t>图</a:t>
            </a:r>
            <a:r>
              <a:rPr kumimoji="1" lang="zh-CN" altLang="en-US">
                <a:latin typeface="Times New Roman" panose="02020603050405020304" pitchFamily="18" charset="0"/>
              </a:rPr>
              <a:t>来表示属性之间的依赖关系，并将其称为</a:t>
            </a:r>
            <a:r>
              <a:rPr kumimoji="1" lang="zh-CN" altLang="en-US">
                <a:solidFill>
                  <a:srgbClr val="FF0000"/>
                </a:solidFill>
                <a:latin typeface="Times New Roman" panose="02020603050405020304" pitchFamily="18" charset="0"/>
              </a:rPr>
              <a:t>依赖图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17315">
                                            <p:txEl>
                                              <p:pRg st="0" end="0"/>
                                            </p:txEl>
                                          </p:spTgt>
                                        </p:tgtEl>
                                        <p:attrNameLst>
                                          <p:attrName>style.visibility</p:attrName>
                                        </p:attrNameLst>
                                      </p:cBhvr>
                                      <p:to>
                                        <p:strVal val="visible"/>
                                      </p:to>
                                    </p:set>
                                    <p:animEffect transition="in" filter="blinds(horizontal)">
                                      <p:cBhvr>
                                        <p:cTn id="7" dur="500"/>
                                        <p:tgtEl>
                                          <p:spTgt spid="23173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17315">
                                            <p:txEl>
                                              <p:pRg st="1" end="1"/>
                                            </p:txEl>
                                          </p:spTgt>
                                        </p:tgtEl>
                                        <p:attrNameLst>
                                          <p:attrName>style.visibility</p:attrName>
                                        </p:attrNameLst>
                                      </p:cBhvr>
                                      <p:to>
                                        <p:strVal val="visible"/>
                                      </p:to>
                                    </p:set>
                                    <p:animEffect transition="in" filter="blinds(horizontal)">
                                      <p:cBhvr>
                                        <p:cTn id="12" dur="500"/>
                                        <p:tgtEl>
                                          <p:spTgt spid="23173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7315"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636BADB5-81A1-49DB-BBEA-17B0BF0EAFA0}"/>
              </a:ext>
            </a:extLst>
          </p:cNvPr>
          <p:cNvSpPr>
            <a:spLocks noGrp="1"/>
          </p:cNvSpPr>
          <p:nvPr>
            <p:ph type="dt" sz="quarter" idx="10"/>
          </p:nvPr>
        </p:nvSpPr>
        <p:spPr>
          <a:xfrm>
            <a:off x="457200" y="6245225"/>
            <a:ext cx="2133600" cy="476250"/>
          </a:xfrm>
          <a:ln>
            <a:miter lim="800000"/>
            <a:headEnd/>
            <a:tailEnd/>
          </a:ln>
        </p:spPr>
        <p:txBody>
          <a:bodyPr anchor="t"/>
          <a:lstStyle/>
          <a:p>
            <a:pPr>
              <a:defRPr/>
            </a:pPr>
            <a:fld id="{03D224BF-8368-4258-ADB0-85510A63EE1C}" type="datetime1">
              <a:rPr lang="zh-CN" altLang="en-US">
                <a:latin typeface="+mn-lt"/>
              </a:rPr>
              <a:pPr>
                <a:defRPr/>
              </a:pPr>
              <a:t>2020/12/14</a:t>
            </a:fld>
            <a:endParaRPr lang="en-US" altLang="zh-CN">
              <a:latin typeface="+mn-lt"/>
            </a:endParaRPr>
          </a:p>
        </p:txBody>
      </p:sp>
      <p:sp>
        <p:nvSpPr>
          <p:cNvPr id="41987" name="灯片编号占位符 5">
            <a:extLst>
              <a:ext uri="{FF2B5EF4-FFF2-40B4-BE49-F238E27FC236}">
                <a16:creationId xmlns:a16="http://schemas.microsoft.com/office/drawing/2014/main" id="{06DC01B0-119B-4E23-A215-59F983304598}"/>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4B374FBA-3088-426A-887B-3A2B34D2EC12}" type="slidenum">
              <a:rPr lang="en-US" altLang="zh-CN" sz="1400" b="0">
                <a:ea typeface="宋体" panose="02010600030101010101" pitchFamily="2" charset="-122"/>
              </a:rPr>
              <a:pPr>
                <a:spcBef>
                  <a:spcPct val="0"/>
                </a:spcBef>
                <a:buClrTx/>
                <a:buSzTx/>
                <a:buFontTx/>
                <a:buNone/>
              </a:pPr>
              <a:t>29</a:t>
            </a:fld>
            <a:endParaRPr lang="en-US" altLang="zh-CN" sz="1400" b="0">
              <a:ea typeface="宋体" panose="02010600030101010101" pitchFamily="2" charset="-122"/>
            </a:endParaRPr>
          </a:p>
        </p:txBody>
      </p:sp>
      <p:sp>
        <p:nvSpPr>
          <p:cNvPr id="41988" name="Rectangle 2">
            <a:extLst>
              <a:ext uri="{FF2B5EF4-FFF2-40B4-BE49-F238E27FC236}">
                <a16:creationId xmlns:a16="http://schemas.microsoft.com/office/drawing/2014/main" id="{C3743027-6695-4742-BE49-AC19DE006AEA}"/>
              </a:ext>
            </a:extLst>
          </p:cNvPr>
          <p:cNvSpPr>
            <a:spLocks noGrp="1" noChangeArrowheads="1"/>
          </p:cNvSpPr>
          <p:nvPr>
            <p:ph type="title" idx="4294967295"/>
          </p:nvPr>
        </p:nvSpPr>
        <p:spPr>
          <a:xfrm>
            <a:off x="3059113" y="333375"/>
            <a:ext cx="3133725" cy="863600"/>
          </a:xfrm>
        </p:spPr>
        <p:txBody>
          <a:bodyPr anchor="ctr"/>
          <a:lstStyle/>
          <a:p>
            <a:pPr eaLnBrk="1" hangingPunct="1"/>
            <a:r>
              <a:rPr lang="en-US" altLang="zh-CN">
                <a:latin typeface="Times New Roman" panose="02020603050405020304" pitchFamily="18" charset="0"/>
              </a:rPr>
              <a:t>6.3.1 </a:t>
            </a:r>
            <a:r>
              <a:rPr lang="zh-CN" altLang="en-US">
                <a:latin typeface="Times New Roman" panose="02020603050405020304" pitchFamily="18" charset="0"/>
              </a:rPr>
              <a:t>依赖图</a:t>
            </a:r>
          </a:p>
        </p:txBody>
      </p:sp>
      <p:sp>
        <p:nvSpPr>
          <p:cNvPr id="2318339" name="Rectangle 3">
            <a:extLst>
              <a:ext uri="{FF2B5EF4-FFF2-40B4-BE49-F238E27FC236}">
                <a16:creationId xmlns:a16="http://schemas.microsoft.com/office/drawing/2014/main" id="{17634321-24B4-4207-A3D1-C6CD56E14232}"/>
              </a:ext>
            </a:extLst>
          </p:cNvPr>
          <p:cNvSpPr>
            <a:spLocks noGrp="1" noChangeArrowheads="1"/>
          </p:cNvSpPr>
          <p:nvPr>
            <p:ph type="body" idx="4294967295"/>
          </p:nvPr>
        </p:nvSpPr>
        <p:spPr>
          <a:xfrm>
            <a:off x="250825" y="1412875"/>
            <a:ext cx="8642350" cy="4321175"/>
          </a:xfrm>
        </p:spPr>
        <p:txBody>
          <a:bodyPr/>
          <a:lstStyle/>
          <a:p>
            <a:pPr eaLnBrk="1" hangingPunct="1">
              <a:lnSpc>
                <a:spcPct val="120000"/>
              </a:lnSpc>
              <a:spcBef>
                <a:spcPct val="0"/>
              </a:spcBef>
            </a:pPr>
            <a:r>
              <a:rPr kumimoji="1" lang="zh-CN" altLang="en-US">
                <a:latin typeface="Times New Roman" panose="02020603050405020304" pitchFamily="18" charset="0"/>
              </a:rPr>
              <a:t>依赖图是一个有向图，用于描述分析树中节点的</a:t>
            </a:r>
            <a:r>
              <a:rPr kumimoji="1" lang="zh-CN" altLang="en-US">
                <a:solidFill>
                  <a:srgbClr val="FF0000"/>
                </a:solidFill>
                <a:latin typeface="Times New Roman" panose="02020603050405020304" pitchFamily="18" charset="0"/>
              </a:rPr>
              <a:t>属性和属性间的相互依赖关系</a:t>
            </a:r>
            <a:r>
              <a:rPr kumimoji="1" lang="zh-CN" altLang="en-US">
                <a:latin typeface="Times New Roman" panose="02020603050405020304" pitchFamily="18" charset="0"/>
              </a:rPr>
              <a:t>。</a:t>
            </a:r>
          </a:p>
          <a:p>
            <a:pPr eaLnBrk="1" hangingPunct="1">
              <a:lnSpc>
                <a:spcPct val="120000"/>
              </a:lnSpc>
              <a:spcBef>
                <a:spcPct val="0"/>
              </a:spcBef>
            </a:pPr>
            <a:r>
              <a:rPr kumimoji="1" lang="zh-CN" altLang="en-US">
                <a:latin typeface="Times New Roman" panose="02020603050405020304" pitchFamily="18" charset="0"/>
              </a:rPr>
              <a:t>每个属性对应依赖图中的一个节点，如果</a:t>
            </a:r>
            <a:r>
              <a:rPr kumimoji="1" lang="zh-CN" altLang="en-US">
                <a:solidFill>
                  <a:srgbClr val="FF0000"/>
                </a:solidFill>
                <a:latin typeface="Times New Roman" panose="02020603050405020304" pitchFamily="18" charset="0"/>
              </a:rPr>
              <a:t>属性</a:t>
            </a:r>
            <a:r>
              <a:rPr kumimoji="1" lang="en-US" altLang="zh-CN" i="1">
                <a:solidFill>
                  <a:srgbClr val="FF0000"/>
                </a:solidFill>
                <a:latin typeface="Times New Roman" panose="02020603050405020304" pitchFamily="18" charset="0"/>
              </a:rPr>
              <a:t>b</a:t>
            </a:r>
            <a:r>
              <a:rPr kumimoji="1" lang="zh-CN" altLang="en-US">
                <a:solidFill>
                  <a:srgbClr val="FF0000"/>
                </a:solidFill>
                <a:latin typeface="Times New Roman" panose="02020603050405020304" pitchFamily="18" charset="0"/>
              </a:rPr>
              <a:t>依赖于属性</a:t>
            </a:r>
            <a:r>
              <a:rPr kumimoji="1" lang="en-US" altLang="zh-CN" i="1">
                <a:solidFill>
                  <a:srgbClr val="FF0000"/>
                </a:solidFill>
                <a:latin typeface="Times New Roman" panose="02020603050405020304" pitchFamily="18" charset="0"/>
              </a:rPr>
              <a:t>c</a:t>
            </a:r>
            <a:r>
              <a:rPr kumimoji="1" lang="zh-CN" altLang="en-US">
                <a:latin typeface="Times New Roman" panose="02020603050405020304" pitchFamily="18" charset="0"/>
              </a:rPr>
              <a:t>，则从属性</a:t>
            </a:r>
            <a:r>
              <a:rPr kumimoji="1" lang="en-US" altLang="zh-CN" i="1">
                <a:latin typeface="Times New Roman" panose="02020603050405020304" pitchFamily="18" charset="0"/>
              </a:rPr>
              <a:t>c</a:t>
            </a:r>
            <a:r>
              <a:rPr kumimoji="1" lang="zh-CN" altLang="en-US">
                <a:latin typeface="Times New Roman" panose="02020603050405020304" pitchFamily="18" charset="0"/>
              </a:rPr>
              <a:t>的节点有一条有向边</a:t>
            </a:r>
            <a:r>
              <a:rPr kumimoji="1" lang="zh-CN" altLang="en-US">
                <a:solidFill>
                  <a:srgbClr val="FF0000"/>
                </a:solidFill>
                <a:latin typeface="Times New Roman" panose="02020603050405020304" pitchFamily="18" charset="0"/>
              </a:rPr>
              <a:t>指向属性</a:t>
            </a:r>
            <a:r>
              <a:rPr kumimoji="1" lang="en-US" altLang="zh-CN" i="1">
                <a:solidFill>
                  <a:srgbClr val="FF0000"/>
                </a:solidFill>
                <a:latin typeface="Times New Roman" panose="02020603050405020304" pitchFamily="18" charset="0"/>
              </a:rPr>
              <a:t>b</a:t>
            </a:r>
            <a:r>
              <a:rPr kumimoji="1" lang="zh-CN" altLang="en-US">
                <a:latin typeface="Times New Roman" panose="02020603050405020304" pitchFamily="18" charset="0"/>
              </a:rPr>
              <a:t>的节点。</a:t>
            </a:r>
          </a:p>
          <a:p>
            <a:pPr eaLnBrk="1" hangingPunct="1">
              <a:lnSpc>
                <a:spcPct val="120000"/>
              </a:lnSpc>
              <a:spcBef>
                <a:spcPct val="0"/>
              </a:spcBef>
            </a:pPr>
            <a:r>
              <a:rPr kumimoji="1" lang="zh-CN" altLang="en-US">
                <a:latin typeface="Times New Roman" panose="02020603050405020304" pitchFamily="18" charset="0"/>
              </a:rPr>
              <a:t>属性间的依赖关系</a:t>
            </a:r>
            <a:r>
              <a:rPr kumimoji="1" lang="zh-CN" altLang="en-US">
                <a:solidFill>
                  <a:srgbClr val="FF0000"/>
                </a:solidFill>
                <a:latin typeface="Times New Roman" panose="02020603050405020304" pitchFamily="18" charset="0"/>
              </a:rPr>
              <a:t>根据相应的语义规则</a:t>
            </a:r>
            <a:r>
              <a:rPr kumimoji="1" lang="zh-CN" altLang="en-US">
                <a:latin typeface="Times New Roman" panose="02020603050405020304" pitchFamily="18" charset="0"/>
              </a:rPr>
              <a:t>确定。 </a:t>
            </a:r>
            <a:endParaRPr kumimoji="1" lang="en-US" altLang="zh-CN">
              <a:latin typeface="Times New Roman" panose="02020603050405020304" pitchFamily="18" charset="0"/>
            </a:endParaRPr>
          </a:p>
          <a:p>
            <a:pPr eaLnBrk="1" hangingPunct="1">
              <a:lnSpc>
                <a:spcPct val="120000"/>
              </a:lnSpc>
              <a:spcBef>
                <a:spcPct val="0"/>
              </a:spcBef>
            </a:pPr>
            <a:r>
              <a:rPr kumimoji="1" lang="zh-CN" altLang="en-US">
                <a:latin typeface="Times New Roman" panose="02020603050405020304" pitchFamily="18" charset="0"/>
              </a:rPr>
              <a:t>如果依赖图中</a:t>
            </a:r>
            <a:r>
              <a:rPr kumimoji="1" lang="zh-CN" altLang="en-US">
                <a:solidFill>
                  <a:srgbClr val="FF0000"/>
                </a:solidFill>
                <a:latin typeface="Times New Roman" panose="02020603050405020304" pitchFamily="18" charset="0"/>
              </a:rPr>
              <a:t>没有回路</a:t>
            </a:r>
            <a:r>
              <a:rPr kumimoji="1" lang="zh-CN" altLang="en-US">
                <a:latin typeface="Times New Roman" panose="02020603050405020304" pitchFamily="18" charset="0"/>
              </a:rPr>
              <a:t>，则利用它可以求出属性的计算顺序。</a:t>
            </a:r>
          </a:p>
          <a:p>
            <a:pPr eaLnBrk="1" hangingPunct="1">
              <a:lnSpc>
                <a:spcPct val="120000"/>
              </a:lnSpc>
              <a:spcBef>
                <a:spcPct val="0"/>
              </a:spcBef>
            </a:pPr>
            <a:endParaRPr kumimoji="1" lang="zh-CN" altLang="en-US">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18339">
                                            <p:txEl>
                                              <p:pRg st="0" end="0"/>
                                            </p:txEl>
                                          </p:spTgt>
                                        </p:tgtEl>
                                        <p:attrNameLst>
                                          <p:attrName>style.visibility</p:attrName>
                                        </p:attrNameLst>
                                      </p:cBhvr>
                                      <p:to>
                                        <p:strVal val="visible"/>
                                      </p:to>
                                    </p:set>
                                    <p:animEffect transition="in" filter="blinds(horizontal)">
                                      <p:cBhvr>
                                        <p:cTn id="7" dur="500"/>
                                        <p:tgtEl>
                                          <p:spTgt spid="23183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18339">
                                            <p:txEl>
                                              <p:pRg st="1" end="1"/>
                                            </p:txEl>
                                          </p:spTgt>
                                        </p:tgtEl>
                                        <p:attrNameLst>
                                          <p:attrName>style.visibility</p:attrName>
                                        </p:attrNameLst>
                                      </p:cBhvr>
                                      <p:to>
                                        <p:strVal val="visible"/>
                                      </p:to>
                                    </p:set>
                                    <p:animEffect transition="in" filter="blinds(horizontal)">
                                      <p:cBhvr>
                                        <p:cTn id="12" dur="500"/>
                                        <p:tgtEl>
                                          <p:spTgt spid="23183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18339">
                                            <p:txEl>
                                              <p:pRg st="2" end="2"/>
                                            </p:txEl>
                                          </p:spTgt>
                                        </p:tgtEl>
                                        <p:attrNameLst>
                                          <p:attrName>style.visibility</p:attrName>
                                        </p:attrNameLst>
                                      </p:cBhvr>
                                      <p:to>
                                        <p:strVal val="visible"/>
                                      </p:to>
                                    </p:set>
                                    <p:animEffect transition="in" filter="blinds(horizontal)">
                                      <p:cBhvr>
                                        <p:cTn id="17" dur="500"/>
                                        <p:tgtEl>
                                          <p:spTgt spid="23183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318339">
                                            <p:txEl>
                                              <p:pRg st="3" end="3"/>
                                            </p:txEl>
                                          </p:spTgt>
                                        </p:tgtEl>
                                        <p:attrNameLst>
                                          <p:attrName>style.visibility</p:attrName>
                                        </p:attrNameLst>
                                      </p:cBhvr>
                                      <p:to>
                                        <p:strVal val="visible"/>
                                      </p:to>
                                    </p:set>
                                    <p:animEffect transition="in" filter="blinds(horizontal)">
                                      <p:cBhvr>
                                        <p:cTn id="22" dur="500"/>
                                        <p:tgtEl>
                                          <p:spTgt spid="23183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8339"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BB180C0D-48EF-47FF-B6DB-D6D5075A4748}"/>
              </a:ext>
            </a:extLst>
          </p:cNvPr>
          <p:cNvSpPr>
            <a:spLocks noGrp="1"/>
          </p:cNvSpPr>
          <p:nvPr>
            <p:ph type="dt" sz="quarter" idx="10"/>
          </p:nvPr>
        </p:nvSpPr>
        <p:spPr>
          <a:xfrm>
            <a:off x="457200" y="6245225"/>
            <a:ext cx="2133600" cy="476250"/>
          </a:xfrm>
          <a:ln>
            <a:miter lim="800000"/>
            <a:headEnd/>
            <a:tailEnd/>
          </a:ln>
        </p:spPr>
        <p:txBody>
          <a:bodyPr anchor="t"/>
          <a:lstStyle/>
          <a:p>
            <a:pPr>
              <a:defRPr/>
            </a:pPr>
            <a:fld id="{FFA13394-B0A0-4B35-AD36-50CB87010399}" type="datetime1">
              <a:rPr lang="zh-CN" altLang="en-US">
                <a:latin typeface="+mn-lt"/>
              </a:rPr>
              <a:pPr>
                <a:defRPr/>
              </a:pPr>
              <a:t>2020/12/14</a:t>
            </a:fld>
            <a:endParaRPr lang="en-US" altLang="zh-CN">
              <a:latin typeface="+mn-lt"/>
            </a:endParaRPr>
          </a:p>
        </p:txBody>
      </p:sp>
      <p:sp>
        <p:nvSpPr>
          <p:cNvPr id="7171" name="灯片编号占位符 5">
            <a:extLst>
              <a:ext uri="{FF2B5EF4-FFF2-40B4-BE49-F238E27FC236}">
                <a16:creationId xmlns:a16="http://schemas.microsoft.com/office/drawing/2014/main" id="{9166751E-76E9-44F4-BB53-C60C296F54D5}"/>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0D6228CB-D29C-4315-975A-C98423A9B0C5}" type="slidenum">
              <a:rPr lang="en-US" altLang="zh-CN" sz="1400" b="0">
                <a:ea typeface="宋体" panose="02010600030101010101" pitchFamily="2" charset="-122"/>
              </a:rPr>
              <a:pPr>
                <a:spcBef>
                  <a:spcPct val="0"/>
                </a:spcBef>
                <a:buClrTx/>
                <a:buSzTx/>
                <a:buFontTx/>
                <a:buNone/>
              </a:pPr>
              <a:t>3</a:t>
            </a:fld>
            <a:endParaRPr lang="en-US" altLang="zh-CN" sz="1400" b="0">
              <a:ea typeface="宋体" panose="02010600030101010101" pitchFamily="2" charset="-122"/>
            </a:endParaRPr>
          </a:p>
        </p:txBody>
      </p:sp>
      <p:sp>
        <p:nvSpPr>
          <p:cNvPr id="1306626" name="Text Box 2">
            <a:extLst>
              <a:ext uri="{FF2B5EF4-FFF2-40B4-BE49-F238E27FC236}">
                <a16:creationId xmlns:a16="http://schemas.microsoft.com/office/drawing/2014/main" id="{B33DA545-2416-4773-A641-64C23F3944B0}"/>
              </a:ext>
            </a:extLst>
          </p:cNvPr>
          <p:cNvSpPr>
            <a:spLocks noChangeArrowheads="1"/>
          </p:cNvSpPr>
          <p:nvPr>
            <p:ph type="body" idx="4294967295"/>
          </p:nvPr>
        </p:nvSpPr>
        <p:spPr>
          <a:xfrm>
            <a:off x="323850" y="1555750"/>
            <a:ext cx="8686800" cy="4681538"/>
          </a:xfrm>
          <a:noFill/>
        </p:spPr>
        <p:txBody>
          <a:bodyPr lIns="92075" tIns="46038" rIns="92075" bIns="46038"/>
          <a:lstStyle/>
          <a:p>
            <a:pPr eaLnBrk="1" hangingPunct="1">
              <a:lnSpc>
                <a:spcPct val="90000"/>
              </a:lnSpc>
              <a:spcBef>
                <a:spcPct val="50000"/>
              </a:spcBef>
            </a:pPr>
            <a:r>
              <a:rPr lang="zh-CN" altLang="en-US">
                <a:solidFill>
                  <a:srgbClr val="FF0000"/>
                </a:solidFill>
                <a:latin typeface="Times New Roman" panose="02020603050405020304" pitchFamily="18" charset="0"/>
              </a:rPr>
              <a:t>为什么进行词法和语法分析？</a:t>
            </a:r>
          </a:p>
          <a:p>
            <a:pPr eaLnBrk="1" hangingPunct="1">
              <a:lnSpc>
                <a:spcPct val="90000"/>
              </a:lnSpc>
              <a:spcBef>
                <a:spcPct val="50000"/>
              </a:spcBef>
            </a:pPr>
            <a:r>
              <a:rPr lang="zh-CN" altLang="en-US">
                <a:solidFill>
                  <a:srgbClr val="FF0000"/>
                </a:solidFill>
                <a:latin typeface="Times New Roman" panose="02020603050405020304" pitchFamily="18" charset="0"/>
              </a:rPr>
              <a:t>用</a:t>
            </a:r>
            <a:r>
              <a:rPr lang="en-US" altLang="zh-CN" i="1">
                <a:solidFill>
                  <a:srgbClr val="FF0000"/>
                </a:solidFill>
                <a:latin typeface="Times New Roman" panose="02020603050405020304" pitchFamily="18" charset="0"/>
              </a:rPr>
              <a:t>A</a:t>
            </a:r>
            <a:r>
              <a:rPr lang="en-US" altLang="zh-CN">
                <a:solidFill>
                  <a:srgbClr val="FF0000"/>
                </a:solidFill>
                <a:latin typeface="Times New Roman" panose="02020603050405020304" pitchFamily="18" charset="0"/>
              </a:rPr>
              <a:t>→</a:t>
            </a:r>
            <a:r>
              <a:rPr lang="en-US" altLang="zh-CN" i="1">
                <a:solidFill>
                  <a:srgbClr val="FF0000"/>
                </a:solidFill>
                <a:latin typeface="Times New Roman" panose="02020603050405020304" pitchFamily="18" charset="0"/>
              </a:rPr>
              <a:t>α</a:t>
            </a:r>
            <a:r>
              <a:rPr lang="zh-CN" altLang="en-US">
                <a:solidFill>
                  <a:srgbClr val="FF0000"/>
                </a:solidFill>
                <a:latin typeface="Times New Roman" panose="02020603050405020304" pitchFamily="18" charset="0"/>
              </a:rPr>
              <a:t>进行归约表达的是什么意思？</a:t>
            </a:r>
          </a:p>
          <a:p>
            <a:pPr eaLnBrk="1" hangingPunct="1">
              <a:lnSpc>
                <a:spcPct val="90000"/>
              </a:lnSpc>
              <a:spcBef>
                <a:spcPct val="50000"/>
              </a:spcBef>
            </a:pPr>
            <a:r>
              <a:rPr lang="zh-CN" altLang="en-US">
                <a:latin typeface="Times New Roman" panose="02020603050405020304" pitchFamily="18" charset="0"/>
              </a:rPr>
              <a:t>看：</a:t>
            </a:r>
            <a:r>
              <a:rPr lang="en-US" altLang="zh-CN">
                <a:latin typeface="Times New Roman" panose="02020603050405020304" pitchFamily="18" charset="0"/>
              </a:rPr>
              <a:t>operand+term </a:t>
            </a:r>
          </a:p>
          <a:p>
            <a:pPr eaLnBrk="1" hangingPunct="1">
              <a:lnSpc>
                <a:spcPct val="90000"/>
              </a:lnSpc>
              <a:spcBef>
                <a:spcPct val="50000"/>
              </a:spcBef>
            </a:pPr>
            <a:r>
              <a:rPr lang="en-US" altLang="zh-CN" i="1">
                <a:latin typeface="Times New Roman" panose="02020603050405020304" pitchFamily="18" charset="0"/>
              </a:rPr>
              <a:t>E</a:t>
            </a:r>
            <a:r>
              <a:rPr lang="en-US" altLang="zh-CN">
                <a:latin typeface="Times New Roman" panose="02020603050405020304" pitchFamily="18" charset="0"/>
              </a:rPr>
              <a:t>→</a:t>
            </a:r>
            <a:r>
              <a:rPr lang="en-US" altLang="zh-CN" i="1">
                <a:latin typeface="Times New Roman" panose="02020603050405020304" pitchFamily="18" charset="0"/>
              </a:rPr>
              <a:t>E</a:t>
            </a:r>
            <a:r>
              <a:rPr lang="en-US" altLang="zh-CN" baseline="-25000">
                <a:latin typeface="Times New Roman" panose="02020603050405020304" pitchFamily="18" charset="0"/>
              </a:rPr>
              <a:t>1</a:t>
            </a:r>
            <a:r>
              <a:rPr lang="en-US" altLang="zh-CN">
                <a:latin typeface="Times New Roman" panose="02020603050405020304" pitchFamily="18" charset="0"/>
              </a:rPr>
              <a:t>+</a:t>
            </a:r>
            <a:r>
              <a:rPr lang="en-US" altLang="zh-CN" i="1">
                <a:latin typeface="Times New Roman" panose="02020603050405020304" pitchFamily="18" charset="0"/>
              </a:rPr>
              <a:t>T</a:t>
            </a:r>
          </a:p>
          <a:p>
            <a:pPr eaLnBrk="1" hangingPunct="1">
              <a:lnSpc>
                <a:spcPct val="90000"/>
              </a:lnSpc>
              <a:spcBef>
                <a:spcPct val="50000"/>
              </a:spcBef>
            </a:pPr>
            <a:r>
              <a:rPr lang="en-US" altLang="zh-CN" i="1">
                <a:latin typeface="Times New Roman" panose="02020603050405020304" pitchFamily="18" charset="0"/>
              </a:rPr>
              <a:t>E</a:t>
            </a:r>
            <a:r>
              <a:rPr lang="en-US" altLang="zh-CN" baseline="-25000">
                <a:latin typeface="Times New Roman" panose="02020603050405020304" pitchFamily="18" charset="0"/>
              </a:rPr>
              <a:t>1</a:t>
            </a:r>
            <a:r>
              <a:rPr lang="zh-CN" altLang="en-US">
                <a:latin typeface="Times New Roman" panose="02020603050405020304" pitchFamily="18" charset="0"/>
              </a:rPr>
              <a:t>的值</a:t>
            </a:r>
            <a:r>
              <a:rPr lang="en-US" altLang="zh-CN">
                <a:latin typeface="Times New Roman" panose="02020603050405020304" pitchFamily="18" charset="0"/>
              </a:rPr>
              <a:t>+</a:t>
            </a:r>
            <a:r>
              <a:rPr lang="en-US" altLang="zh-CN" i="1">
                <a:latin typeface="Times New Roman" panose="02020603050405020304" pitchFamily="18" charset="0"/>
              </a:rPr>
              <a:t>T</a:t>
            </a:r>
            <a:r>
              <a:rPr lang="zh-CN" altLang="en-US">
                <a:latin typeface="Times New Roman" panose="02020603050405020304" pitchFamily="18" charset="0"/>
              </a:rPr>
              <a:t>的值的结果作为</a:t>
            </a:r>
            <a:r>
              <a:rPr lang="en-US" altLang="zh-CN" i="1">
                <a:latin typeface="Times New Roman" panose="02020603050405020304" pitchFamily="18" charset="0"/>
              </a:rPr>
              <a:t>E</a:t>
            </a:r>
            <a:r>
              <a:rPr lang="zh-CN" altLang="en-US">
                <a:latin typeface="Times New Roman" panose="02020603050405020304" pitchFamily="18" charset="0"/>
              </a:rPr>
              <a:t>的值</a:t>
            </a:r>
            <a:r>
              <a:rPr lang="en-US" altLang="zh-CN">
                <a:latin typeface="Times New Roman" panose="02020603050405020304" pitchFamily="18" charset="0"/>
              </a:rPr>
              <a:t>——</a:t>
            </a:r>
            <a:r>
              <a:rPr lang="zh-CN" altLang="en-US">
                <a:latin typeface="Times New Roman" panose="02020603050405020304" pitchFamily="18" charset="0"/>
              </a:rPr>
              <a:t>即：取来</a:t>
            </a:r>
            <a:r>
              <a:rPr lang="en-US" altLang="zh-CN" i="1">
                <a:latin typeface="Times New Roman" panose="02020603050405020304" pitchFamily="18" charset="0"/>
              </a:rPr>
              <a:t>E</a:t>
            </a:r>
            <a:r>
              <a:rPr lang="en-US" altLang="zh-CN" baseline="-25000">
                <a:latin typeface="Times New Roman" panose="02020603050405020304" pitchFamily="18" charset="0"/>
              </a:rPr>
              <a:t>1</a:t>
            </a:r>
            <a:r>
              <a:rPr lang="zh-CN" altLang="en-US">
                <a:latin typeface="Times New Roman" panose="02020603050405020304" pitchFamily="18" charset="0"/>
              </a:rPr>
              <a:t>的值和</a:t>
            </a:r>
            <a:r>
              <a:rPr lang="en-US" altLang="zh-CN" i="1">
                <a:latin typeface="Times New Roman" panose="02020603050405020304" pitchFamily="18" charset="0"/>
              </a:rPr>
              <a:t>T</a:t>
            </a:r>
            <a:r>
              <a:rPr lang="zh-CN" altLang="en-US">
                <a:latin typeface="Times New Roman" panose="02020603050405020304" pitchFamily="18" charset="0"/>
              </a:rPr>
              <a:t>的值做加法运算，结果作为</a:t>
            </a:r>
            <a:r>
              <a:rPr lang="en-US" altLang="zh-CN" i="1">
                <a:latin typeface="Times New Roman" panose="02020603050405020304" pitchFamily="18" charset="0"/>
              </a:rPr>
              <a:t>E</a:t>
            </a:r>
            <a:r>
              <a:rPr lang="zh-CN" altLang="en-US">
                <a:latin typeface="Times New Roman" panose="02020603050405020304" pitchFamily="18" charset="0"/>
              </a:rPr>
              <a:t>的值</a:t>
            </a:r>
          </a:p>
          <a:p>
            <a:pPr lvl="1" eaLnBrk="1" hangingPunct="1">
              <a:lnSpc>
                <a:spcPct val="90000"/>
              </a:lnSpc>
              <a:spcBef>
                <a:spcPct val="50000"/>
              </a:spcBef>
              <a:buFont typeface="Wingdings" panose="05000000000000000000" pitchFamily="2" charset="2"/>
              <a:buChar char="p"/>
            </a:pPr>
            <a:r>
              <a:rPr lang="en-US" altLang="zh-CN" sz="3200" i="1">
                <a:latin typeface="Times New Roman" panose="02020603050405020304" pitchFamily="18" charset="0"/>
              </a:rPr>
              <a:t>E</a:t>
            </a:r>
            <a:r>
              <a:rPr lang="en-US" altLang="zh-CN" sz="3200">
                <a:latin typeface="Times New Roman" panose="02020603050405020304" pitchFamily="18" charset="0"/>
              </a:rPr>
              <a:t>.</a:t>
            </a:r>
            <a:r>
              <a:rPr lang="en-US" altLang="zh-CN" sz="3200" i="1">
                <a:latin typeface="Times New Roman" panose="02020603050405020304" pitchFamily="18" charset="0"/>
              </a:rPr>
              <a:t>val</a:t>
            </a:r>
            <a:r>
              <a:rPr lang="en-US" altLang="zh-CN" sz="3200">
                <a:latin typeface="Times New Roman" panose="02020603050405020304" pitchFamily="18" charset="0"/>
              </a:rPr>
              <a:t>=</a:t>
            </a:r>
            <a:r>
              <a:rPr lang="en-US" altLang="zh-CN" sz="3200" i="1">
                <a:latin typeface="Times New Roman" panose="02020603050405020304" pitchFamily="18" charset="0"/>
              </a:rPr>
              <a:t>E</a:t>
            </a:r>
            <a:r>
              <a:rPr lang="en-US" altLang="zh-CN" sz="3200" baseline="-25000">
                <a:latin typeface="Times New Roman" panose="02020603050405020304" pitchFamily="18" charset="0"/>
              </a:rPr>
              <a:t>1</a:t>
            </a:r>
            <a:r>
              <a:rPr lang="en-US" altLang="zh-CN" sz="3200">
                <a:latin typeface="Times New Roman" panose="02020603050405020304" pitchFamily="18" charset="0"/>
              </a:rPr>
              <a:t>.</a:t>
            </a:r>
            <a:r>
              <a:rPr lang="en-US" altLang="zh-CN" sz="3200" i="1">
                <a:latin typeface="Times New Roman" panose="02020603050405020304" pitchFamily="18" charset="0"/>
              </a:rPr>
              <a:t>val</a:t>
            </a:r>
            <a:r>
              <a:rPr lang="en-US" altLang="zh-CN" sz="3200">
                <a:latin typeface="Times New Roman" panose="02020603050405020304" pitchFamily="18" charset="0"/>
              </a:rPr>
              <a:t>+</a:t>
            </a:r>
            <a:r>
              <a:rPr lang="en-US" altLang="zh-CN" sz="3200" i="1">
                <a:latin typeface="Times New Roman" panose="02020603050405020304" pitchFamily="18" charset="0"/>
              </a:rPr>
              <a:t>T</a:t>
            </a:r>
            <a:r>
              <a:rPr lang="en-US" altLang="zh-CN" sz="3200">
                <a:latin typeface="Times New Roman" panose="02020603050405020304" pitchFamily="18" charset="0"/>
              </a:rPr>
              <a:t>.</a:t>
            </a:r>
            <a:r>
              <a:rPr lang="en-US" altLang="zh-CN" sz="3200" i="1">
                <a:latin typeface="Times New Roman" panose="02020603050405020304" pitchFamily="18" charset="0"/>
              </a:rPr>
              <a:t>val</a:t>
            </a:r>
          </a:p>
        </p:txBody>
      </p:sp>
      <p:sp>
        <p:nvSpPr>
          <p:cNvPr id="7173" name="Text Box 3">
            <a:extLst>
              <a:ext uri="{FF2B5EF4-FFF2-40B4-BE49-F238E27FC236}">
                <a16:creationId xmlns:a16="http://schemas.microsoft.com/office/drawing/2014/main" id="{829075DA-8DFD-413A-9DB4-69304A65E556}"/>
              </a:ext>
            </a:extLst>
          </p:cNvPr>
          <p:cNvSpPr txBox="1">
            <a:spLocks noChangeArrowheads="1"/>
          </p:cNvSpPr>
          <p:nvPr/>
        </p:nvSpPr>
        <p:spPr bwMode="auto">
          <a:xfrm>
            <a:off x="3673475" y="476250"/>
            <a:ext cx="13303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zh-CN" altLang="en-US" sz="4400" b="0">
                <a:latin typeface="Times New Roman" panose="02020603050405020304" pitchFamily="18" charset="0"/>
                <a:ea typeface="黑体" panose="02010609060101010101" pitchFamily="49" charset="-122"/>
              </a:rPr>
              <a:t>问题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06626">
                                            <p:txEl>
                                              <p:pRg st="2" end="2"/>
                                            </p:txEl>
                                          </p:spTgt>
                                        </p:tgtEl>
                                        <p:attrNameLst>
                                          <p:attrName>style.visibility</p:attrName>
                                        </p:attrNameLst>
                                      </p:cBhvr>
                                      <p:to>
                                        <p:strVal val="visible"/>
                                      </p:to>
                                    </p:set>
                                    <p:animEffect transition="in" filter="box(in)">
                                      <p:cBhvr>
                                        <p:cTn id="7" dur="500"/>
                                        <p:tgtEl>
                                          <p:spTgt spid="1306626">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06626">
                                            <p:txEl>
                                              <p:pRg st="3" end="3"/>
                                            </p:txEl>
                                          </p:spTgt>
                                        </p:tgtEl>
                                        <p:attrNameLst>
                                          <p:attrName>style.visibility</p:attrName>
                                        </p:attrNameLst>
                                      </p:cBhvr>
                                      <p:to>
                                        <p:strVal val="visible"/>
                                      </p:to>
                                    </p:set>
                                    <p:animEffect transition="in" filter="box(in)">
                                      <p:cBhvr>
                                        <p:cTn id="12" dur="500"/>
                                        <p:tgtEl>
                                          <p:spTgt spid="1306626">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306626">
                                            <p:txEl>
                                              <p:pRg st="4" end="4"/>
                                            </p:txEl>
                                          </p:spTgt>
                                        </p:tgtEl>
                                        <p:attrNameLst>
                                          <p:attrName>style.visibility</p:attrName>
                                        </p:attrNameLst>
                                      </p:cBhvr>
                                      <p:to>
                                        <p:strVal val="visible"/>
                                      </p:to>
                                    </p:set>
                                    <p:animEffect transition="in" filter="box(in)">
                                      <p:cBhvr>
                                        <p:cTn id="17" dur="500"/>
                                        <p:tgtEl>
                                          <p:spTgt spid="1306626">
                                            <p:txEl>
                                              <p:pRg st="4" end="4"/>
                                            </p:txEl>
                                          </p:spTgt>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1306626">
                                            <p:txEl>
                                              <p:pRg st="5" end="5"/>
                                            </p:txEl>
                                          </p:spTgt>
                                        </p:tgtEl>
                                        <p:attrNameLst>
                                          <p:attrName>style.visibility</p:attrName>
                                        </p:attrNameLst>
                                      </p:cBhvr>
                                      <p:to>
                                        <p:strVal val="visible"/>
                                      </p:to>
                                    </p:set>
                                    <p:animEffect transition="in" filter="box(in)">
                                      <p:cBhvr>
                                        <p:cTn id="20" dur="500"/>
                                        <p:tgtEl>
                                          <p:spTgt spid="130662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6626" grpId="0" uiExpand="1"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E7D218F0-7B07-4166-8BC0-3F5F81A30162}"/>
              </a:ext>
            </a:extLst>
          </p:cNvPr>
          <p:cNvSpPr>
            <a:spLocks noGrp="1"/>
          </p:cNvSpPr>
          <p:nvPr>
            <p:ph type="dt" sz="quarter" idx="10"/>
          </p:nvPr>
        </p:nvSpPr>
        <p:spPr>
          <a:xfrm>
            <a:off x="457200" y="6245225"/>
            <a:ext cx="2133600" cy="476250"/>
          </a:xfrm>
          <a:ln>
            <a:miter lim="800000"/>
            <a:headEnd/>
            <a:tailEnd/>
          </a:ln>
        </p:spPr>
        <p:txBody>
          <a:bodyPr anchor="t"/>
          <a:lstStyle/>
          <a:p>
            <a:pPr>
              <a:defRPr/>
            </a:pPr>
            <a:fld id="{00AC5D75-53B5-42E6-A30A-3F5D220CF6BC}" type="datetime1">
              <a:rPr lang="zh-CN" altLang="en-US">
                <a:latin typeface="+mn-lt"/>
              </a:rPr>
              <a:pPr>
                <a:defRPr/>
              </a:pPr>
              <a:t>2020/12/14</a:t>
            </a:fld>
            <a:endParaRPr lang="en-US" altLang="zh-CN">
              <a:latin typeface="+mn-lt"/>
            </a:endParaRPr>
          </a:p>
        </p:txBody>
      </p:sp>
      <p:sp>
        <p:nvSpPr>
          <p:cNvPr id="43011" name="灯片编号占位符 5">
            <a:extLst>
              <a:ext uri="{FF2B5EF4-FFF2-40B4-BE49-F238E27FC236}">
                <a16:creationId xmlns:a16="http://schemas.microsoft.com/office/drawing/2014/main" id="{2A16D47D-BD11-4039-9851-7DEE6BCF4364}"/>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32D55718-2ED2-40D2-8493-0C60651D4096}" type="slidenum">
              <a:rPr lang="en-US" altLang="zh-CN" sz="1400" b="0">
                <a:ea typeface="宋体" panose="02010600030101010101" pitchFamily="2" charset="-122"/>
              </a:rPr>
              <a:pPr>
                <a:spcBef>
                  <a:spcPct val="0"/>
                </a:spcBef>
                <a:buClrTx/>
                <a:buSzTx/>
                <a:buFontTx/>
                <a:buNone/>
              </a:pPr>
              <a:t>30</a:t>
            </a:fld>
            <a:endParaRPr lang="en-US" altLang="zh-CN" sz="1400" b="0">
              <a:ea typeface="宋体" panose="02010600030101010101" pitchFamily="2" charset="-122"/>
            </a:endParaRPr>
          </a:p>
        </p:txBody>
      </p:sp>
      <p:sp>
        <p:nvSpPr>
          <p:cNvPr id="43012" name="Rectangle 2">
            <a:extLst>
              <a:ext uri="{FF2B5EF4-FFF2-40B4-BE49-F238E27FC236}">
                <a16:creationId xmlns:a16="http://schemas.microsoft.com/office/drawing/2014/main" id="{FA8AD246-7808-44F0-B304-F84B84C0B9B5}"/>
              </a:ext>
            </a:extLst>
          </p:cNvPr>
          <p:cNvSpPr>
            <a:spLocks noGrp="1" noChangeArrowheads="1"/>
          </p:cNvSpPr>
          <p:nvPr>
            <p:ph type="title" idx="4294967295"/>
          </p:nvPr>
        </p:nvSpPr>
        <p:spPr>
          <a:xfrm>
            <a:off x="198438" y="1412875"/>
            <a:ext cx="4032250" cy="647700"/>
          </a:xfrm>
        </p:spPr>
        <p:txBody>
          <a:bodyPr anchor="ctr"/>
          <a:lstStyle/>
          <a:p>
            <a:pPr eaLnBrk="1" hangingPunct="1"/>
            <a:r>
              <a:rPr lang="zh-CN" altLang="en-US" sz="3200">
                <a:latin typeface="Times New Roman" panose="02020603050405020304" pitchFamily="18" charset="0"/>
              </a:rPr>
              <a:t>依赖图的构造方法</a:t>
            </a:r>
          </a:p>
        </p:txBody>
      </p:sp>
      <p:sp>
        <p:nvSpPr>
          <p:cNvPr id="2319363" name="Rectangle 3">
            <a:extLst>
              <a:ext uri="{FF2B5EF4-FFF2-40B4-BE49-F238E27FC236}">
                <a16:creationId xmlns:a16="http://schemas.microsoft.com/office/drawing/2014/main" id="{D00543DF-E50F-4A9E-9D74-A9AF3F352CE5}"/>
              </a:ext>
            </a:extLst>
          </p:cNvPr>
          <p:cNvSpPr>
            <a:spLocks noGrp="1" noChangeArrowheads="1"/>
          </p:cNvSpPr>
          <p:nvPr>
            <p:ph type="body" idx="4294967295"/>
          </p:nvPr>
        </p:nvSpPr>
        <p:spPr>
          <a:xfrm>
            <a:off x="250825" y="2132013"/>
            <a:ext cx="8642350" cy="4105275"/>
          </a:xfrm>
        </p:spPr>
        <p:txBody>
          <a:bodyPr/>
          <a:lstStyle/>
          <a:p>
            <a:pPr eaLnBrk="1" hangingPunct="1">
              <a:buFont typeface="Wingdings" panose="05000000000000000000" pitchFamily="2" charset="2"/>
              <a:buNone/>
            </a:pPr>
            <a:r>
              <a:rPr kumimoji="1" lang="en-US" altLang="zh-CN" sz="2800">
                <a:latin typeface="Times New Roman" panose="02020603050405020304" pitchFamily="18" charset="0"/>
              </a:rPr>
              <a:t>for</a:t>
            </a:r>
            <a:r>
              <a:rPr kumimoji="1" lang="zh-CN" altLang="en-US" sz="2800">
                <a:latin typeface="Times New Roman" panose="02020603050405020304" pitchFamily="18" charset="0"/>
              </a:rPr>
              <a:t>分析树的每个节点</a:t>
            </a:r>
            <a:r>
              <a:rPr kumimoji="1" lang="en-US" altLang="zh-CN" sz="2800" i="1">
                <a:latin typeface="Times New Roman" panose="02020603050405020304" pitchFamily="18" charset="0"/>
              </a:rPr>
              <a:t>n</a:t>
            </a:r>
            <a:r>
              <a:rPr kumimoji="1" lang="en-US" altLang="zh-CN" sz="2800">
                <a:latin typeface="Times New Roman" panose="02020603050405020304" pitchFamily="18" charset="0"/>
              </a:rPr>
              <a:t>  do</a:t>
            </a:r>
          </a:p>
          <a:p>
            <a:pPr eaLnBrk="1" hangingPunct="1">
              <a:buFont typeface="Wingdings" panose="05000000000000000000" pitchFamily="2" charset="2"/>
              <a:buNone/>
            </a:pPr>
            <a:r>
              <a:rPr kumimoji="1" lang="en-US" altLang="zh-CN" sz="2800">
                <a:latin typeface="Times New Roman" panose="02020603050405020304" pitchFamily="18" charset="0"/>
              </a:rPr>
              <a:t>	for </a:t>
            </a:r>
            <a:r>
              <a:rPr kumimoji="1" lang="zh-CN" altLang="en-US" sz="2800">
                <a:latin typeface="Times New Roman" panose="02020603050405020304" pitchFamily="18" charset="0"/>
              </a:rPr>
              <a:t>与节点</a:t>
            </a:r>
            <a:r>
              <a:rPr kumimoji="1" lang="en-US" altLang="zh-CN" sz="2800" i="1">
                <a:latin typeface="Times New Roman" panose="02020603050405020304" pitchFamily="18" charset="0"/>
              </a:rPr>
              <a:t>n</a:t>
            </a:r>
            <a:r>
              <a:rPr kumimoji="1" lang="zh-CN" altLang="en-US" sz="2800">
                <a:latin typeface="Times New Roman" panose="02020603050405020304" pitchFamily="18" charset="0"/>
              </a:rPr>
              <a:t>对应的文法符号的每个属性</a:t>
            </a:r>
            <a:r>
              <a:rPr kumimoji="1" lang="en-US" altLang="zh-CN" sz="2800" i="1">
                <a:latin typeface="Times New Roman" panose="02020603050405020304" pitchFamily="18" charset="0"/>
              </a:rPr>
              <a:t>a</a:t>
            </a:r>
            <a:r>
              <a:rPr kumimoji="1" lang="en-US" altLang="zh-CN" sz="2800">
                <a:latin typeface="Times New Roman" panose="02020603050405020304" pitchFamily="18" charset="0"/>
              </a:rPr>
              <a:t>  do</a:t>
            </a:r>
          </a:p>
          <a:p>
            <a:pPr eaLnBrk="1" hangingPunct="1">
              <a:buFont typeface="Wingdings" panose="05000000000000000000" pitchFamily="2" charset="2"/>
              <a:buNone/>
            </a:pPr>
            <a:r>
              <a:rPr kumimoji="1" lang="en-US" altLang="zh-CN" sz="2800">
                <a:latin typeface="Times New Roman" panose="02020603050405020304" pitchFamily="18" charset="0"/>
              </a:rPr>
              <a:t>		</a:t>
            </a:r>
            <a:r>
              <a:rPr kumimoji="1" lang="zh-CN" altLang="en-US" sz="2800">
                <a:latin typeface="Times New Roman" panose="02020603050405020304" pitchFamily="18" charset="0"/>
              </a:rPr>
              <a:t>在依赖图中为</a:t>
            </a:r>
            <a:r>
              <a:rPr kumimoji="1" lang="en-US" altLang="zh-CN" sz="2800" i="1">
                <a:latin typeface="Times New Roman" panose="02020603050405020304" pitchFamily="18" charset="0"/>
              </a:rPr>
              <a:t>a</a:t>
            </a:r>
            <a:r>
              <a:rPr kumimoji="1" lang="zh-CN" altLang="en-US" sz="2800">
                <a:latin typeface="Times New Roman" panose="02020603050405020304" pitchFamily="18" charset="0"/>
              </a:rPr>
              <a:t>构造一个节点；</a:t>
            </a:r>
          </a:p>
          <a:p>
            <a:pPr eaLnBrk="1" hangingPunct="1">
              <a:buFont typeface="Wingdings" panose="05000000000000000000" pitchFamily="2" charset="2"/>
              <a:buNone/>
            </a:pPr>
            <a:r>
              <a:rPr kumimoji="1" lang="en-US" altLang="zh-CN" sz="2800">
                <a:latin typeface="Times New Roman" panose="02020603050405020304" pitchFamily="18" charset="0"/>
              </a:rPr>
              <a:t>for </a:t>
            </a:r>
            <a:r>
              <a:rPr kumimoji="1" lang="zh-CN" altLang="en-US" sz="2800">
                <a:latin typeface="Times New Roman" panose="02020603050405020304" pitchFamily="18" charset="0"/>
              </a:rPr>
              <a:t>分析树的每个节点</a:t>
            </a:r>
            <a:r>
              <a:rPr kumimoji="1" lang="en-US" altLang="zh-CN" sz="2800" i="1">
                <a:latin typeface="Times New Roman" panose="02020603050405020304" pitchFamily="18" charset="0"/>
              </a:rPr>
              <a:t>n</a:t>
            </a:r>
            <a:r>
              <a:rPr kumimoji="1" lang="en-US" altLang="zh-CN" sz="2800">
                <a:latin typeface="Times New Roman" panose="02020603050405020304" pitchFamily="18" charset="0"/>
              </a:rPr>
              <a:t>  do</a:t>
            </a:r>
          </a:p>
          <a:p>
            <a:pPr eaLnBrk="1" hangingPunct="1">
              <a:buFont typeface="Wingdings" panose="05000000000000000000" pitchFamily="2" charset="2"/>
              <a:buNone/>
            </a:pPr>
            <a:r>
              <a:rPr kumimoji="1" lang="en-US" altLang="zh-CN" sz="2800">
                <a:latin typeface="Times New Roman" panose="02020603050405020304" pitchFamily="18" charset="0"/>
              </a:rPr>
              <a:t>	for </a:t>
            </a:r>
            <a:r>
              <a:rPr kumimoji="1" lang="zh-CN" altLang="en-US" sz="2800">
                <a:latin typeface="Times New Roman" panose="02020603050405020304" pitchFamily="18" charset="0"/>
              </a:rPr>
              <a:t>节点</a:t>
            </a:r>
            <a:r>
              <a:rPr kumimoji="1" lang="en-US" altLang="zh-CN" sz="2800" i="1">
                <a:latin typeface="Times New Roman" panose="02020603050405020304" pitchFamily="18" charset="0"/>
              </a:rPr>
              <a:t>n</a:t>
            </a:r>
            <a:r>
              <a:rPr kumimoji="1" lang="zh-CN" altLang="en-US" sz="2800">
                <a:latin typeface="Times New Roman" panose="02020603050405020304" pitchFamily="18" charset="0"/>
              </a:rPr>
              <a:t>所用产生式对应的每条</a:t>
            </a:r>
            <a:r>
              <a:rPr kumimoji="1" lang="zh-CN" altLang="en-US" sz="2800">
                <a:solidFill>
                  <a:srgbClr val="FF0000"/>
                </a:solidFill>
                <a:latin typeface="Times New Roman" panose="02020603050405020304" pitchFamily="18" charset="0"/>
              </a:rPr>
              <a:t>语义规则</a:t>
            </a:r>
            <a:r>
              <a:rPr kumimoji="1" lang="en-US" altLang="zh-CN" sz="2800" i="1">
                <a:solidFill>
                  <a:srgbClr val="FF0000"/>
                </a:solidFill>
                <a:latin typeface="Times New Roman" panose="02020603050405020304" pitchFamily="18" charset="0"/>
              </a:rPr>
              <a:t>b</a:t>
            </a:r>
            <a:r>
              <a:rPr kumimoji="1" lang="en-US" altLang="zh-CN" sz="2800">
                <a:solidFill>
                  <a:srgbClr val="FF0000"/>
                </a:solidFill>
                <a:latin typeface="Times New Roman" panose="02020603050405020304" pitchFamily="18" charset="0"/>
              </a:rPr>
              <a:t> := </a:t>
            </a:r>
            <a:r>
              <a:rPr kumimoji="1" lang="en-US" altLang="zh-CN" sz="2800" i="1">
                <a:solidFill>
                  <a:srgbClr val="FF0000"/>
                </a:solidFill>
                <a:latin typeface="Times New Roman" panose="02020603050405020304" pitchFamily="18" charset="0"/>
              </a:rPr>
              <a:t>f</a:t>
            </a:r>
            <a:r>
              <a:rPr kumimoji="1" lang="en-US" altLang="zh-CN" sz="2800">
                <a:solidFill>
                  <a:srgbClr val="FF0000"/>
                </a:solidFill>
                <a:latin typeface="Times New Roman" panose="02020603050405020304" pitchFamily="18" charset="0"/>
              </a:rPr>
              <a:t>(</a:t>
            </a:r>
            <a:r>
              <a:rPr kumimoji="1" lang="en-US" altLang="zh-CN" sz="2800" i="1">
                <a:solidFill>
                  <a:srgbClr val="FF0000"/>
                </a:solidFill>
                <a:latin typeface="Times New Roman" panose="02020603050405020304" pitchFamily="18" charset="0"/>
              </a:rPr>
              <a:t>c</a:t>
            </a:r>
            <a:r>
              <a:rPr kumimoji="1" lang="en-US" altLang="zh-CN" sz="2800" baseline="-25000">
                <a:solidFill>
                  <a:srgbClr val="FF0000"/>
                </a:solidFill>
                <a:latin typeface="Times New Roman" panose="02020603050405020304" pitchFamily="18" charset="0"/>
              </a:rPr>
              <a:t>1</a:t>
            </a:r>
            <a:r>
              <a:rPr kumimoji="1" lang="en-US" altLang="zh-CN" sz="2800">
                <a:solidFill>
                  <a:srgbClr val="FF0000"/>
                </a:solidFill>
                <a:latin typeface="Times New Roman" panose="02020603050405020304" pitchFamily="18" charset="0"/>
              </a:rPr>
              <a:t>, </a:t>
            </a:r>
            <a:r>
              <a:rPr kumimoji="1" lang="en-US" altLang="zh-CN" sz="2800" i="1">
                <a:solidFill>
                  <a:srgbClr val="FF0000"/>
                </a:solidFill>
                <a:latin typeface="Times New Roman" panose="02020603050405020304" pitchFamily="18" charset="0"/>
              </a:rPr>
              <a:t>c</a:t>
            </a:r>
            <a:r>
              <a:rPr kumimoji="1" lang="en-US" altLang="zh-CN" sz="2800" baseline="-25000">
                <a:solidFill>
                  <a:srgbClr val="FF0000"/>
                </a:solidFill>
                <a:latin typeface="Times New Roman" panose="02020603050405020304" pitchFamily="18" charset="0"/>
              </a:rPr>
              <a:t>2</a:t>
            </a:r>
            <a:r>
              <a:rPr kumimoji="1" lang="en-US" altLang="zh-CN" sz="2800">
                <a:solidFill>
                  <a:srgbClr val="FF0000"/>
                </a:solidFill>
                <a:latin typeface="Times New Roman" panose="02020603050405020304" pitchFamily="18" charset="0"/>
              </a:rPr>
              <a:t> ,…,</a:t>
            </a:r>
            <a:r>
              <a:rPr kumimoji="1" lang="en-US" altLang="zh-CN" sz="2800" i="1">
                <a:solidFill>
                  <a:srgbClr val="FF0000"/>
                </a:solidFill>
                <a:latin typeface="Times New Roman" panose="02020603050405020304" pitchFamily="18" charset="0"/>
              </a:rPr>
              <a:t>c</a:t>
            </a:r>
            <a:r>
              <a:rPr kumimoji="1" lang="en-US" altLang="zh-CN" sz="2800" i="1" baseline="-25000">
                <a:solidFill>
                  <a:srgbClr val="FF0000"/>
                </a:solidFill>
                <a:latin typeface="Times New Roman" panose="02020603050405020304" pitchFamily="18" charset="0"/>
              </a:rPr>
              <a:t>k</a:t>
            </a:r>
            <a:r>
              <a:rPr kumimoji="1" lang="en-US" altLang="zh-CN" sz="2800">
                <a:solidFill>
                  <a:srgbClr val="FF0000"/>
                </a:solidFill>
                <a:latin typeface="Times New Roman" panose="02020603050405020304" pitchFamily="18" charset="0"/>
              </a:rPr>
              <a:t>) </a:t>
            </a:r>
            <a:r>
              <a:rPr kumimoji="1" lang="en-US" altLang="zh-CN" sz="2800">
                <a:latin typeface="Times New Roman" panose="02020603050405020304" pitchFamily="18" charset="0"/>
              </a:rPr>
              <a:t>do</a:t>
            </a:r>
          </a:p>
          <a:p>
            <a:pPr eaLnBrk="1" hangingPunct="1">
              <a:buFont typeface="Wingdings" panose="05000000000000000000" pitchFamily="2" charset="2"/>
              <a:buNone/>
            </a:pPr>
            <a:r>
              <a:rPr kumimoji="1" lang="en-US" altLang="zh-CN" sz="2800">
                <a:latin typeface="Times New Roman" panose="02020603050405020304" pitchFamily="18" charset="0"/>
              </a:rPr>
              <a:t>		</a:t>
            </a:r>
            <a:r>
              <a:rPr kumimoji="1" lang="zh-CN" altLang="en-US" sz="2800">
                <a:latin typeface="Times New Roman" panose="02020603050405020304" pitchFamily="18" charset="0"/>
              </a:rPr>
              <a:t>分别构造从节点</a:t>
            </a:r>
            <a:r>
              <a:rPr kumimoji="1" lang="en-US" altLang="zh-CN" sz="2800" i="1">
                <a:latin typeface="Times New Roman" panose="02020603050405020304" pitchFamily="18" charset="0"/>
              </a:rPr>
              <a:t>c</a:t>
            </a:r>
            <a:r>
              <a:rPr kumimoji="1" lang="en-US" altLang="zh-CN" sz="2800" baseline="-25000">
                <a:latin typeface="Times New Roman" panose="02020603050405020304" pitchFamily="18" charset="0"/>
              </a:rPr>
              <a:t>1</a:t>
            </a:r>
            <a:r>
              <a:rPr kumimoji="1" lang="en-US" altLang="zh-CN" sz="2800">
                <a:latin typeface="Times New Roman" panose="02020603050405020304" pitchFamily="18" charset="0"/>
              </a:rPr>
              <a:t>, </a:t>
            </a:r>
            <a:r>
              <a:rPr kumimoji="1" lang="en-US" altLang="zh-CN" sz="2800" i="1">
                <a:latin typeface="Times New Roman" panose="02020603050405020304" pitchFamily="18" charset="0"/>
              </a:rPr>
              <a:t>c</a:t>
            </a:r>
            <a:r>
              <a:rPr kumimoji="1" lang="en-US" altLang="zh-CN" sz="2800" baseline="-25000">
                <a:latin typeface="Times New Roman" panose="02020603050405020304" pitchFamily="18" charset="0"/>
              </a:rPr>
              <a:t>2</a:t>
            </a:r>
            <a:r>
              <a:rPr kumimoji="1" lang="en-US" altLang="zh-CN" sz="2800">
                <a:latin typeface="Times New Roman" panose="02020603050405020304" pitchFamily="18" charset="0"/>
              </a:rPr>
              <a:t> ,…,</a:t>
            </a:r>
            <a:r>
              <a:rPr kumimoji="1" lang="en-US" altLang="zh-CN" sz="2800" i="1">
                <a:latin typeface="Times New Roman" panose="02020603050405020304" pitchFamily="18" charset="0"/>
              </a:rPr>
              <a:t>c</a:t>
            </a:r>
            <a:r>
              <a:rPr kumimoji="1" lang="en-US" altLang="zh-CN" sz="2800" i="1" baseline="-25000">
                <a:latin typeface="Times New Roman" panose="02020603050405020304" pitchFamily="18" charset="0"/>
              </a:rPr>
              <a:t>k</a:t>
            </a:r>
            <a:r>
              <a:rPr kumimoji="1" lang="zh-CN" altLang="en-US" sz="2800">
                <a:latin typeface="Times New Roman" panose="02020603050405020304" pitchFamily="18" charset="0"/>
              </a:rPr>
              <a:t>到节点</a:t>
            </a:r>
            <a:r>
              <a:rPr kumimoji="1" lang="en-US" altLang="zh-CN" sz="2800" i="1">
                <a:latin typeface="Times New Roman" panose="02020603050405020304" pitchFamily="18" charset="0"/>
              </a:rPr>
              <a:t>b</a:t>
            </a:r>
            <a:r>
              <a:rPr kumimoji="1" lang="zh-CN" altLang="en-US" sz="2800">
                <a:latin typeface="Times New Roman" panose="02020603050405020304" pitchFamily="18" charset="0"/>
              </a:rPr>
              <a:t>的有向边；</a:t>
            </a:r>
          </a:p>
        </p:txBody>
      </p:sp>
      <p:sp>
        <p:nvSpPr>
          <p:cNvPr id="43014" name="Rectangle 2">
            <a:extLst>
              <a:ext uri="{FF2B5EF4-FFF2-40B4-BE49-F238E27FC236}">
                <a16:creationId xmlns:a16="http://schemas.microsoft.com/office/drawing/2014/main" id="{6D4E423D-4115-4386-A084-E9F2687AD0F1}"/>
              </a:ext>
            </a:extLst>
          </p:cNvPr>
          <p:cNvSpPr txBox="1">
            <a:spLocks noChangeArrowheads="1"/>
          </p:cNvSpPr>
          <p:nvPr/>
        </p:nvSpPr>
        <p:spPr bwMode="auto">
          <a:xfrm>
            <a:off x="3059113" y="333375"/>
            <a:ext cx="3133725"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4400">
                <a:latin typeface="Times New Roman" panose="02020603050405020304" pitchFamily="18" charset="0"/>
                <a:ea typeface="黑体" panose="02010609060101010101" pitchFamily="49" charset="-122"/>
              </a:rPr>
              <a:t>6.3.1 </a:t>
            </a:r>
            <a:r>
              <a:rPr lang="zh-CN" altLang="en-US" sz="4400">
                <a:latin typeface="Times New Roman" panose="02020603050405020304" pitchFamily="18" charset="0"/>
                <a:ea typeface="黑体" panose="02010609060101010101" pitchFamily="49" charset="-122"/>
              </a:rPr>
              <a:t>依赖图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19363">
                                            <p:txEl>
                                              <p:pRg st="0" end="0"/>
                                            </p:txEl>
                                          </p:spTgt>
                                        </p:tgtEl>
                                        <p:attrNameLst>
                                          <p:attrName>style.visibility</p:attrName>
                                        </p:attrNameLst>
                                      </p:cBhvr>
                                      <p:to>
                                        <p:strVal val="visible"/>
                                      </p:to>
                                    </p:set>
                                    <p:animEffect transition="in" filter="blinds(horizontal)">
                                      <p:cBhvr>
                                        <p:cTn id="7" dur="500"/>
                                        <p:tgtEl>
                                          <p:spTgt spid="23193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19363">
                                            <p:txEl>
                                              <p:pRg st="1" end="1"/>
                                            </p:txEl>
                                          </p:spTgt>
                                        </p:tgtEl>
                                        <p:attrNameLst>
                                          <p:attrName>style.visibility</p:attrName>
                                        </p:attrNameLst>
                                      </p:cBhvr>
                                      <p:to>
                                        <p:strVal val="visible"/>
                                      </p:to>
                                    </p:set>
                                    <p:animEffect transition="in" filter="blinds(horizontal)">
                                      <p:cBhvr>
                                        <p:cTn id="12" dur="500"/>
                                        <p:tgtEl>
                                          <p:spTgt spid="23193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19363">
                                            <p:txEl>
                                              <p:pRg st="2" end="2"/>
                                            </p:txEl>
                                          </p:spTgt>
                                        </p:tgtEl>
                                        <p:attrNameLst>
                                          <p:attrName>style.visibility</p:attrName>
                                        </p:attrNameLst>
                                      </p:cBhvr>
                                      <p:to>
                                        <p:strVal val="visible"/>
                                      </p:to>
                                    </p:set>
                                    <p:animEffect transition="in" filter="blinds(horizontal)">
                                      <p:cBhvr>
                                        <p:cTn id="17" dur="500"/>
                                        <p:tgtEl>
                                          <p:spTgt spid="23193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319363">
                                            <p:txEl>
                                              <p:pRg st="3" end="3"/>
                                            </p:txEl>
                                          </p:spTgt>
                                        </p:tgtEl>
                                        <p:attrNameLst>
                                          <p:attrName>style.visibility</p:attrName>
                                        </p:attrNameLst>
                                      </p:cBhvr>
                                      <p:to>
                                        <p:strVal val="visible"/>
                                      </p:to>
                                    </p:set>
                                    <p:animEffect transition="in" filter="blinds(horizontal)">
                                      <p:cBhvr>
                                        <p:cTn id="22" dur="500"/>
                                        <p:tgtEl>
                                          <p:spTgt spid="231936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319363">
                                            <p:txEl>
                                              <p:pRg st="4" end="4"/>
                                            </p:txEl>
                                          </p:spTgt>
                                        </p:tgtEl>
                                        <p:attrNameLst>
                                          <p:attrName>style.visibility</p:attrName>
                                        </p:attrNameLst>
                                      </p:cBhvr>
                                      <p:to>
                                        <p:strVal val="visible"/>
                                      </p:to>
                                    </p:set>
                                    <p:animEffect transition="in" filter="blinds(horizontal)">
                                      <p:cBhvr>
                                        <p:cTn id="27" dur="500"/>
                                        <p:tgtEl>
                                          <p:spTgt spid="231936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319363">
                                            <p:txEl>
                                              <p:pRg st="5" end="5"/>
                                            </p:txEl>
                                          </p:spTgt>
                                        </p:tgtEl>
                                        <p:attrNameLst>
                                          <p:attrName>style.visibility</p:attrName>
                                        </p:attrNameLst>
                                      </p:cBhvr>
                                      <p:to>
                                        <p:strVal val="visible"/>
                                      </p:to>
                                    </p:set>
                                    <p:animEffect transition="in" filter="blinds(horizontal)">
                                      <p:cBhvr>
                                        <p:cTn id="32" dur="500"/>
                                        <p:tgtEl>
                                          <p:spTgt spid="231936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9363"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a:extLst>
              <a:ext uri="{FF2B5EF4-FFF2-40B4-BE49-F238E27FC236}">
                <a16:creationId xmlns:a16="http://schemas.microsoft.com/office/drawing/2014/main" id="{0ABC724C-F62E-47EE-9AB7-018F707BAACF}"/>
              </a:ext>
            </a:extLst>
          </p:cNvPr>
          <p:cNvSpPr>
            <a:spLocks noGrp="1"/>
          </p:cNvSpPr>
          <p:nvPr>
            <p:ph type="dt" sz="quarter" idx="10"/>
          </p:nvPr>
        </p:nvSpPr>
        <p:spPr>
          <a:xfrm>
            <a:off x="457200" y="6245225"/>
            <a:ext cx="2133600" cy="476250"/>
          </a:xfrm>
          <a:ln>
            <a:miter lim="800000"/>
            <a:headEnd/>
            <a:tailEnd/>
          </a:ln>
        </p:spPr>
        <p:txBody>
          <a:bodyPr anchor="t"/>
          <a:lstStyle/>
          <a:p>
            <a:pPr>
              <a:defRPr/>
            </a:pPr>
            <a:fld id="{F8EF1028-20E7-4BE3-BA8C-6DF5D02E46CE}" type="datetime1">
              <a:rPr lang="zh-CN" altLang="en-US">
                <a:latin typeface="+mn-lt"/>
              </a:rPr>
              <a:pPr>
                <a:defRPr/>
              </a:pPr>
              <a:t>2020/12/14</a:t>
            </a:fld>
            <a:endParaRPr lang="en-US" altLang="zh-CN">
              <a:latin typeface="+mn-lt"/>
            </a:endParaRPr>
          </a:p>
        </p:txBody>
      </p:sp>
      <p:sp>
        <p:nvSpPr>
          <p:cNvPr id="45059" name="灯片编号占位符 5">
            <a:extLst>
              <a:ext uri="{FF2B5EF4-FFF2-40B4-BE49-F238E27FC236}">
                <a16:creationId xmlns:a16="http://schemas.microsoft.com/office/drawing/2014/main" id="{8A1A043A-A824-4B69-A3DB-70CD2720F261}"/>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E928FFEF-3A03-494A-A73E-9DC3A8398266}" type="slidenum">
              <a:rPr lang="en-US" altLang="zh-CN" sz="1400" b="0">
                <a:ea typeface="宋体" panose="02010600030101010101" pitchFamily="2" charset="-122"/>
              </a:rPr>
              <a:pPr>
                <a:spcBef>
                  <a:spcPct val="0"/>
                </a:spcBef>
                <a:buClrTx/>
                <a:buSzTx/>
                <a:buFontTx/>
                <a:buNone/>
              </a:pPr>
              <a:t>31</a:t>
            </a:fld>
            <a:endParaRPr lang="en-US" altLang="zh-CN" sz="1400" b="0">
              <a:ea typeface="宋体" panose="02010600030101010101" pitchFamily="2" charset="-122"/>
            </a:endParaRPr>
          </a:p>
        </p:txBody>
      </p:sp>
      <p:sp>
        <p:nvSpPr>
          <p:cNvPr id="45060" name="Rectangle 2">
            <a:extLst>
              <a:ext uri="{FF2B5EF4-FFF2-40B4-BE49-F238E27FC236}">
                <a16:creationId xmlns:a16="http://schemas.microsoft.com/office/drawing/2014/main" id="{E545BA0B-89C4-4F94-9E81-B80C290E7BA9}"/>
              </a:ext>
            </a:extLst>
          </p:cNvPr>
          <p:cNvSpPr>
            <a:spLocks noGrp="1" noChangeArrowheads="1"/>
          </p:cNvSpPr>
          <p:nvPr>
            <p:ph type="title" idx="4294967295"/>
          </p:nvPr>
        </p:nvSpPr>
        <p:spPr>
          <a:xfrm>
            <a:off x="1187450" y="511175"/>
            <a:ext cx="7704138" cy="685800"/>
          </a:xfrm>
        </p:spPr>
        <p:txBody>
          <a:bodyPr anchor="ctr"/>
          <a:lstStyle/>
          <a:p>
            <a:pPr eaLnBrk="1" hangingPunct="1"/>
            <a:r>
              <a:rPr lang="zh-CN" altLang="en-US" sz="4000">
                <a:latin typeface="Times New Roman" panose="02020603050405020304" pitchFamily="18" charset="0"/>
              </a:rPr>
              <a:t>例</a:t>
            </a:r>
            <a:r>
              <a:rPr lang="en-US" altLang="zh-CN" sz="4000">
                <a:latin typeface="Times New Roman" panose="02020603050405020304" pitchFamily="18" charset="0"/>
              </a:rPr>
              <a:t>6.3 </a:t>
            </a:r>
            <a:r>
              <a:rPr lang="zh-CN" altLang="en-US" sz="4000">
                <a:latin typeface="Times New Roman" panose="02020603050405020304" pitchFamily="18" charset="0"/>
              </a:rPr>
              <a:t>图</a:t>
            </a:r>
            <a:r>
              <a:rPr lang="en-US" altLang="zh-CN" sz="4000">
                <a:latin typeface="Times New Roman" panose="02020603050405020304" pitchFamily="18" charset="0"/>
              </a:rPr>
              <a:t>6.3</a:t>
            </a:r>
            <a:r>
              <a:rPr lang="zh-CN" altLang="en-US" sz="4000">
                <a:latin typeface="Times New Roman" panose="02020603050405020304" pitchFamily="18" charset="0"/>
              </a:rPr>
              <a:t>中注释分析树的依赖图</a:t>
            </a:r>
          </a:p>
        </p:txBody>
      </p:sp>
      <p:sp>
        <p:nvSpPr>
          <p:cNvPr id="45061" name="Rectangle 3">
            <a:extLst>
              <a:ext uri="{FF2B5EF4-FFF2-40B4-BE49-F238E27FC236}">
                <a16:creationId xmlns:a16="http://schemas.microsoft.com/office/drawing/2014/main" id="{1C2C004D-3D7A-480A-9DF4-4B09DDC3A6EA}"/>
              </a:ext>
            </a:extLst>
          </p:cNvPr>
          <p:cNvSpPr>
            <a:spLocks noChangeArrowheads="1"/>
          </p:cNvSpPr>
          <p:nvPr/>
        </p:nvSpPr>
        <p:spPr bwMode="auto">
          <a:xfrm>
            <a:off x="0" y="2300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45062" name="Rectangle 6">
            <a:extLst>
              <a:ext uri="{FF2B5EF4-FFF2-40B4-BE49-F238E27FC236}">
                <a16:creationId xmlns:a16="http://schemas.microsoft.com/office/drawing/2014/main" id="{8B620B69-DDB8-4545-836E-95DFE5E80F2F}"/>
              </a:ext>
            </a:extLst>
          </p:cNvPr>
          <p:cNvSpPr>
            <a:spLocks noChangeArrowheads="1"/>
          </p:cNvSpPr>
          <p:nvPr/>
        </p:nvSpPr>
        <p:spPr bwMode="auto">
          <a:xfrm>
            <a:off x="0" y="23971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graphicFrame>
        <p:nvGraphicFramePr>
          <p:cNvPr id="45063" name="Object 5">
            <a:extLst>
              <a:ext uri="{FF2B5EF4-FFF2-40B4-BE49-F238E27FC236}">
                <a16:creationId xmlns:a16="http://schemas.microsoft.com/office/drawing/2014/main" id="{DD690E70-DC3B-4E44-8F5F-05D7A69661E9}"/>
              </a:ext>
            </a:extLst>
          </p:cNvPr>
          <p:cNvGraphicFramePr>
            <a:graphicFrameLocks noChangeAspect="1"/>
          </p:cNvGraphicFramePr>
          <p:nvPr/>
        </p:nvGraphicFramePr>
        <p:xfrm>
          <a:off x="269875" y="1417638"/>
          <a:ext cx="8694738" cy="4819650"/>
        </p:xfrm>
        <a:graphic>
          <a:graphicData uri="http://schemas.openxmlformats.org/presentationml/2006/ole">
            <mc:AlternateContent xmlns:mc="http://schemas.openxmlformats.org/markup-compatibility/2006">
              <mc:Choice xmlns:v="urn:schemas-microsoft-com:vml" Requires="v">
                <p:oleObj spid="_x0000_s45065" name="Visio" r:id="rId4" imgW="3726917" imgH="2068341" progId="Visio.Drawing.11">
                  <p:embed/>
                </p:oleObj>
              </mc:Choice>
              <mc:Fallback>
                <p:oleObj name="Visio" r:id="rId4" imgW="3726917" imgH="2068341" progId="Visio.Drawing.11">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875" y="1417638"/>
                        <a:ext cx="8694738" cy="481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圆角矩形标注 1">
            <a:extLst>
              <a:ext uri="{FF2B5EF4-FFF2-40B4-BE49-F238E27FC236}">
                <a16:creationId xmlns:a16="http://schemas.microsoft.com/office/drawing/2014/main" id="{9076B45D-8A4F-4780-A8E2-7B8BBF9E30BF}"/>
              </a:ext>
            </a:extLst>
          </p:cNvPr>
          <p:cNvSpPr>
            <a:spLocks noChangeArrowheads="1"/>
          </p:cNvSpPr>
          <p:nvPr/>
        </p:nvSpPr>
        <p:spPr bwMode="auto">
          <a:xfrm>
            <a:off x="179388" y="5084763"/>
            <a:ext cx="3816350" cy="1512887"/>
          </a:xfrm>
          <a:prstGeom prst="wedgeRoundRectCallout">
            <a:avLst>
              <a:gd name="adj1" fmla="val -23296"/>
              <a:gd name="adj2" fmla="val -42759"/>
              <a:gd name="adj3" fmla="val 16667"/>
            </a:avLst>
          </a:prstGeom>
          <a:solidFill>
            <a:schemeClr val="accent1"/>
          </a:solidFill>
          <a:ln w="9525" algn="ctr">
            <a:solidFill>
              <a:schemeClr val="tx1"/>
            </a:solidFill>
            <a:round/>
            <a:headEnd/>
            <a:tailEnd/>
          </a:ln>
          <a:effectLst>
            <a:prstShdw prst="shdw17" dist="17961" dir="2700000">
              <a:schemeClr val="bg2"/>
            </a:prstShdw>
          </a:effec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F </a:t>
            </a:r>
            <a:r>
              <a:rPr lang="en-US" altLang="zh-CN" sz="2600" b="0">
                <a:ea typeface="宋体" panose="02010600030101010101" pitchFamily="2" charset="-122"/>
                <a:sym typeface="Wingdings" panose="05000000000000000000" pitchFamily="2" charset="2"/>
              </a:rPr>
              <a:t> digit</a:t>
            </a:r>
          </a:p>
          <a:p>
            <a:pPr eaLnBrk="1" hangingPunct="1">
              <a:spcBef>
                <a:spcPct val="0"/>
              </a:spcBef>
              <a:buClrTx/>
              <a:buSzTx/>
              <a:buFontTx/>
              <a:buNone/>
            </a:pPr>
            <a:r>
              <a:rPr lang="en-US" altLang="zh-CN" sz="2600" b="0">
                <a:ea typeface="宋体" panose="02010600030101010101" pitchFamily="2" charset="-122"/>
                <a:sym typeface="Wingdings" panose="05000000000000000000" pitchFamily="2" charset="2"/>
              </a:rPr>
              <a:t>F.val:=digit.lexval (14</a:t>
            </a:r>
            <a:r>
              <a:rPr lang="zh-CN" altLang="en-US" sz="2600" b="0">
                <a:solidFill>
                  <a:srgbClr val="000000"/>
                </a:solidFill>
                <a:ea typeface="宋体" panose="02010600030101010101" pitchFamily="2" charset="-122"/>
                <a:sym typeface="Wingdings" panose="05000000000000000000" pitchFamily="2" charset="2"/>
              </a:rPr>
              <a:t>、</a:t>
            </a:r>
            <a:r>
              <a:rPr lang="en-US" altLang="zh-CN" sz="2600" b="0">
                <a:solidFill>
                  <a:srgbClr val="000000"/>
                </a:solidFill>
                <a:ea typeface="宋体" panose="02010600030101010101" pitchFamily="2" charset="-122"/>
                <a:sym typeface="Wingdings" panose="05000000000000000000" pitchFamily="2" charset="2"/>
              </a:rPr>
              <a:t>26</a:t>
            </a:r>
            <a:r>
              <a:rPr lang="zh-CN" altLang="en-US" sz="2600" b="0">
                <a:solidFill>
                  <a:srgbClr val="000000"/>
                </a:solidFill>
                <a:ea typeface="宋体" panose="02010600030101010101" pitchFamily="2" charset="-122"/>
                <a:sym typeface="Wingdings" panose="05000000000000000000" pitchFamily="2" charset="2"/>
              </a:rPr>
              <a:t>和</a:t>
            </a:r>
            <a:r>
              <a:rPr lang="en-US" altLang="zh-CN" sz="2600" b="0">
                <a:solidFill>
                  <a:srgbClr val="000000"/>
                </a:solidFill>
                <a:ea typeface="宋体" panose="02010600030101010101" pitchFamily="2" charset="-122"/>
                <a:sym typeface="Wingdings" panose="05000000000000000000" pitchFamily="2" charset="2"/>
              </a:rPr>
              <a:t>38)</a:t>
            </a:r>
            <a:r>
              <a:rPr lang="en-US" altLang="zh-CN" sz="2600" b="0">
                <a:ea typeface="宋体" panose="02010600030101010101" pitchFamily="2" charset="-122"/>
                <a:sym typeface="Wingdings" panose="05000000000000000000" pitchFamily="2" charset="2"/>
              </a:rPr>
              <a:t> </a:t>
            </a:r>
          </a:p>
          <a:p>
            <a:pPr eaLnBrk="1" hangingPunct="1">
              <a:spcBef>
                <a:spcPct val="0"/>
              </a:spcBef>
              <a:buClrTx/>
              <a:buSzTx/>
              <a:buFontTx/>
              <a:buNone/>
            </a:pPr>
            <a:endParaRPr lang="zh-CN" altLang="en-US" sz="2600" b="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日期占位符 3">
            <a:extLst>
              <a:ext uri="{FF2B5EF4-FFF2-40B4-BE49-F238E27FC236}">
                <a16:creationId xmlns:a16="http://schemas.microsoft.com/office/drawing/2014/main" id="{B63F4E7B-826D-49FE-8BF5-A17F6E5280D6}"/>
              </a:ext>
            </a:extLst>
          </p:cNvPr>
          <p:cNvSpPr>
            <a:spLocks noGrp="1"/>
          </p:cNvSpPr>
          <p:nvPr>
            <p:ph type="dt" sz="quarter" idx="10"/>
          </p:nvPr>
        </p:nvSpPr>
        <p:spPr>
          <a:xfrm>
            <a:off x="457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A3496D7C-820C-4450-BBE0-89F21E01A68E}" type="datetime1">
              <a:rPr lang="zh-CN" altLang="en-US" sz="1400" b="0" smtClean="0">
                <a:solidFill>
                  <a:srgbClr val="000000"/>
                </a:solidFill>
                <a:ea typeface="宋体" panose="02010600030101010101" pitchFamily="2" charset="-122"/>
              </a:rPr>
              <a:pPr>
                <a:spcBef>
                  <a:spcPct val="0"/>
                </a:spcBef>
                <a:buClrTx/>
                <a:buSzTx/>
                <a:buFontTx/>
                <a:buNone/>
              </a:pPr>
              <a:t>2020/12/14</a:t>
            </a:fld>
            <a:endParaRPr lang="en-US" altLang="zh-CN" sz="1400" b="0">
              <a:solidFill>
                <a:srgbClr val="000000"/>
              </a:solidFill>
              <a:ea typeface="宋体" panose="02010600030101010101" pitchFamily="2" charset="-122"/>
            </a:endParaRPr>
          </a:p>
        </p:txBody>
      </p:sp>
      <p:sp>
        <p:nvSpPr>
          <p:cNvPr id="47107" name="灯片编号占位符 5">
            <a:extLst>
              <a:ext uri="{FF2B5EF4-FFF2-40B4-BE49-F238E27FC236}">
                <a16:creationId xmlns:a16="http://schemas.microsoft.com/office/drawing/2014/main" id="{4A6D4BEC-597F-4473-B48C-9BC1CE91D7C1}"/>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D759B8BE-7B45-49F0-BCFD-036E2F08785E}" type="slidenum">
              <a:rPr lang="en-US" altLang="zh-CN" sz="1400" b="0">
                <a:solidFill>
                  <a:srgbClr val="000000"/>
                </a:solidFill>
                <a:ea typeface="宋体" panose="02010600030101010101" pitchFamily="2" charset="-122"/>
              </a:rPr>
              <a:pPr>
                <a:spcBef>
                  <a:spcPct val="0"/>
                </a:spcBef>
                <a:buClrTx/>
                <a:buSzTx/>
                <a:buFontTx/>
                <a:buNone/>
              </a:pPr>
              <a:t>32</a:t>
            </a:fld>
            <a:endParaRPr lang="en-US" altLang="zh-CN" sz="1400" b="0">
              <a:solidFill>
                <a:srgbClr val="000000"/>
              </a:solidFill>
              <a:ea typeface="宋体" panose="02010600030101010101" pitchFamily="2" charset="-122"/>
            </a:endParaRPr>
          </a:p>
        </p:txBody>
      </p:sp>
      <p:sp>
        <p:nvSpPr>
          <p:cNvPr id="47108" name="Rectangle 2">
            <a:extLst>
              <a:ext uri="{FF2B5EF4-FFF2-40B4-BE49-F238E27FC236}">
                <a16:creationId xmlns:a16="http://schemas.microsoft.com/office/drawing/2014/main" id="{60DE936C-5A58-4D17-B69E-975DD1E38A2C}"/>
              </a:ext>
            </a:extLst>
          </p:cNvPr>
          <p:cNvSpPr>
            <a:spLocks noGrp="1" noChangeArrowheads="1"/>
          </p:cNvSpPr>
          <p:nvPr>
            <p:ph type="title" idx="4294967295"/>
          </p:nvPr>
        </p:nvSpPr>
        <p:spPr>
          <a:xfrm>
            <a:off x="1187450" y="511175"/>
            <a:ext cx="7704138" cy="685800"/>
          </a:xfrm>
        </p:spPr>
        <p:txBody>
          <a:bodyPr anchor="ctr"/>
          <a:lstStyle/>
          <a:p>
            <a:pPr eaLnBrk="1" hangingPunct="1"/>
            <a:r>
              <a:rPr lang="zh-CN" altLang="en-US" sz="4000">
                <a:latin typeface="Times New Roman" panose="02020603050405020304" pitchFamily="18" charset="0"/>
              </a:rPr>
              <a:t>例</a:t>
            </a:r>
            <a:r>
              <a:rPr lang="en-US" altLang="zh-CN" sz="4000">
                <a:latin typeface="Times New Roman" panose="02020603050405020304" pitchFamily="18" charset="0"/>
              </a:rPr>
              <a:t>6.3 </a:t>
            </a:r>
            <a:r>
              <a:rPr lang="zh-CN" altLang="en-US" sz="4000">
                <a:latin typeface="Times New Roman" panose="02020603050405020304" pitchFamily="18" charset="0"/>
              </a:rPr>
              <a:t>图</a:t>
            </a:r>
            <a:r>
              <a:rPr lang="en-US" altLang="zh-CN" sz="4000">
                <a:latin typeface="Times New Roman" panose="02020603050405020304" pitchFamily="18" charset="0"/>
              </a:rPr>
              <a:t>6.3</a:t>
            </a:r>
            <a:r>
              <a:rPr lang="zh-CN" altLang="en-US" sz="4000">
                <a:latin typeface="Times New Roman" panose="02020603050405020304" pitchFamily="18" charset="0"/>
              </a:rPr>
              <a:t>中注释分析树的依赖图</a:t>
            </a:r>
          </a:p>
        </p:txBody>
      </p:sp>
      <p:sp>
        <p:nvSpPr>
          <p:cNvPr id="47109" name="Rectangle 3">
            <a:extLst>
              <a:ext uri="{FF2B5EF4-FFF2-40B4-BE49-F238E27FC236}">
                <a16:creationId xmlns:a16="http://schemas.microsoft.com/office/drawing/2014/main" id="{E165942E-813D-4F1E-944F-A166EE7EB760}"/>
              </a:ext>
            </a:extLst>
          </p:cNvPr>
          <p:cNvSpPr>
            <a:spLocks noChangeArrowheads="1"/>
          </p:cNvSpPr>
          <p:nvPr/>
        </p:nvSpPr>
        <p:spPr bwMode="auto">
          <a:xfrm>
            <a:off x="0" y="2300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solidFill>
                <a:srgbClr val="000000"/>
              </a:solidFill>
              <a:latin typeface="Times New Roman" panose="02020603050405020304" pitchFamily="18" charset="0"/>
              <a:ea typeface="宋体" panose="02010600030101010101" pitchFamily="2" charset="-122"/>
            </a:endParaRPr>
          </a:p>
        </p:txBody>
      </p:sp>
      <p:sp>
        <p:nvSpPr>
          <p:cNvPr id="47110" name="Rectangle 6">
            <a:extLst>
              <a:ext uri="{FF2B5EF4-FFF2-40B4-BE49-F238E27FC236}">
                <a16:creationId xmlns:a16="http://schemas.microsoft.com/office/drawing/2014/main" id="{B6F40A5A-F098-460B-A703-0580194E2410}"/>
              </a:ext>
            </a:extLst>
          </p:cNvPr>
          <p:cNvSpPr>
            <a:spLocks noChangeArrowheads="1"/>
          </p:cNvSpPr>
          <p:nvPr/>
        </p:nvSpPr>
        <p:spPr bwMode="auto">
          <a:xfrm>
            <a:off x="0" y="23971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solidFill>
                <a:srgbClr val="000000"/>
              </a:solidFill>
              <a:latin typeface="Times New Roman" panose="02020603050405020304" pitchFamily="18" charset="0"/>
              <a:ea typeface="宋体" panose="02010600030101010101" pitchFamily="2" charset="-122"/>
            </a:endParaRPr>
          </a:p>
        </p:txBody>
      </p:sp>
      <p:graphicFrame>
        <p:nvGraphicFramePr>
          <p:cNvPr id="47111" name="Object 5">
            <a:extLst>
              <a:ext uri="{FF2B5EF4-FFF2-40B4-BE49-F238E27FC236}">
                <a16:creationId xmlns:a16="http://schemas.microsoft.com/office/drawing/2014/main" id="{D3B01540-A483-43A5-BAA0-A037E0DCA6EE}"/>
              </a:ext>
            </a:extLst>
          </p:cNvPr>
          <p:cNvGraphicFramePr>
            <a:graphicFrameLocks noChangeAspect="1"/>
          </p:cNvGraphicFramePr>
          <p:nvPr/>
        </p:nvGraphicFramePr>
        <p:xfrm>
          <a:off x="269875" y="1417638"/>
          <a:ext cx="8694738" cy="4819650"/>
        </p:xfrm>
        <a:graphic>
          <a:graphicData uri="http://schemas.openxmlformats.org/presentationml/2006/ole">
            <mc:AlternateContent xmlns:mc="http://schemas.openxmlformats.org/markup-compatibility/2006">
              <mc:Choice xmlns:v="urn:schemas-microsoft-com:vml" Requires="v">
                <p:oleObj spid="_x0000_s47113" name="Visio" r:id="rId4" imgW="3726917" imgH="2068341" progId="Visio.Drawing.11">
                  <p:embed/>
                </p:oleObj>
              </mc:Choice>
              <mc:Fallback>
                <p:oleObj name="Visio" r:id="rId4" imgW="3726917" imgH="2068341" progId="Visio.Drawing.11">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875" y="1417638"/>
                        <a:ext cx="8694738" cy="481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圆角矩形标注 1">
            <a:extLst>
              <a:ext uri="{FF2B5EF4-FFF2-40B4-BE49-F238E27FC236}">
                <a16:creationId xmlns:a16="http://schemas.microsoft.com/office/drawing/2014/main" id="{CF272E72-FA36-4D3D-93F1-48F2F2B713C7}"/>
              </a:ext>
            </a:extLst>
          </p:cNvPr>
          <p:cNvSpPr>
            <a:spLocks noChangeArrowheads="1"/>
          </p:cNvSpPr>
          <p:nvPr/>
        </p:nvSpPr>
        <p:spPr bwMode="auto">
          <a:xfrm>
            <a:off x="179388" y="5084763"/>
            <a:ext cx="2376487" cy="1439862"/>
          </a:xfrm>
          <a:prstGeom prst="wedgeRoundRectCallout">
            <a:avLst>
              <a:gd name="adj1" fmla="val -7116"/>
              <a:gd name="adj2" fmla="val -42394"/>
              <a:gd name="adj3" fmla="val 16667"/>
            </a:avLst>
          </a:prstGeom>
          <a:solidFill>
            <a:schemeClr val="accent1"/>
          </a:solidFill>
          <a:ln w="9525" algn="ctr">
            <a:solidFill>
              <a:schemeClr val="tx1"/>
            </a:solidFill>
            <a:round/>
            <a:headEnd/>
            <a:tailEnd/>
          </a:ln>
          <a:effectLst>
            <a:prstShdw prst="shdw17" dist="17961" dir="2700000">
              <a:schemeClr val="bg2"/>
            </a:prstShdw>
          </a:effec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solidFill>
                  <a:srgbClr val="000000"/>
                </a:solidFill>
                <a:ea typeface="宋体" panose="02010600030101010101" pitchFamily="2" charset="-122"/>
              </a:rPr>
              <a:t>T </a:t>
            </a:r>
            <a:r>
              <a:rPr lang="en-US" altLang="zh-CN" sz="2600" b="0">
                <a:solidFill>
                  <a:srgbClr val="000000"/>
                </a:solidFill>
                <a:ea typeface="宋体" panose="02010600030101010101" pitchFamily="2" charset="-122"/>
                <a:sym typeface="Wingdings" panose="05000000000000000000" pitchFamily="2" charset="2"/>
              </a:rPr>
              <a:t> FT’</a:t>
            </a:r>
          </a:p>
          <a:p>
            <a:pPr eaLnBrk="1" hangingPunct="1">
              <a:spcBef>
                <a:spcPct val="0"/>
              </a:spcBef>
              <a:buClrTx/>
              <a:buSzTx/>
              <a:buFontTx/>
              <a:buNone/>
            </a:pPr>
            <a:r>
              <a:rPr lang="en-US" altLang="zh-CN" sz="2600" b="0">
                <a:solidFill>
                  <a:srgbClr val="000000"/>
                </a:solidFill>
                <a:ea typeface="宋体" panose="02010600030101010101" pitchFamily="2" charset="-122"/>
                <a:sym typeface="Wingdings" panose="05000000000000000000" pitchFamily="2" charset="2"/>
              </a:rPr>
              <a:t>T’.inh:=F.val</a:t>
            </a:r>
          </a:p>
          <a:p>
            <a:pPr eaLnBrk="1" hangingPunct="1">
              <a:spcBef>
                <a:spcPct val="0"/>
              </a:spcBef>
              <a:buClrTx/>
              <a:buSzTx/>
              <a:buFontTx/>
              <a:buNone/>
            </a:pPr>
            <a:r>
              <a:rPr lang="en-US" altLang="zh-CN" sz="2600" b="0">
                <a:solidFill>
                  <a:srgbClr val="000000"/>
                </a:solidFill>
                <a:ea typeface="宋体" panose="02010600030101010101" pitchFamily="2" charset="-122"/>
                <a:sym typeface="Wingdings" panose="05000000000000000000" pitchFamily="2" charset="2"/>
              </a:rPr>
              <a:t>(45)</a:t>
            </a:r>
          </a:p>
          <a:p>
            <a:pPr eaLnBrk="1" hangingPunct="1">
              <a:spcBef>
                <a:spcPct val="0"/>
              </a:spcBef>
              <a:buClrTx/>
              <a:buSzTx/>
              <a:buFontTx/>
              <a:buNone/>
            </a:pPr>
            <a:endParaRPr lang="zh-CN" altLang="en-US" sz="2600" b="0">
              <a:solidFill>
                <a:srgbClr val="00000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日期占位符 3">
            <a:extLst>
              <a:ext uri="{FF2B5EF4-FFF2-40B4-BE49-F238E27FC236}">
                <a16:creationId xmlns:a16="http://schemas.microsoft.com/office/drawing/2014/main" id="{65DCFB87-09A0-4773-9746-6D27C67429A1}"/>
              </a:ext>
            </a:extLst>
          </p:cNvPr>
          <p:cNvSpPr>
            <a:spLocks noGrp="1"/>
          </p:cNvSpPr>
          <p:nvPr>
            <p:ph type="dt" sz="quarter" idx="10"/>
          </p:nvPr>
        </p:nvSpPr>
        <p:spPr>
          <a:xfrm>
            <a:off x="457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40B2613A-98C7-45B1-A857-A6AB55FEC1E9}" type="datetime1">
              <a:rPr lang="zh-CN" altLang="en-US" sz="1400" b="0" smtClean="0">
                <a:solidFill>
                  <a:srgbClr val="000000"/>
                </a:solidFill>
                <a:ea typeface="宋体" panose="02010600030101010101" pitchFamily="2" charset="-122"/>
              </a:rPr>
              <a:pPr>
                <a:spcBef>
                  <a:spcPct val="0"/>
                </a:spcBef>
                <a:buClrTx/>
                <a:buSzTx/>
                <a:buFontTx/>
                <a:buNone/>
              </a:pPr>
              <a:t>2020/12/14</a:t>
            </a:fld>
            <a:endParaRPr lang="en-US" altLang="zh-CN" sz="1400" b="0">
              <a:solidFill>
                <a:srgbClr val="000000"/>
              </a:solidFill>
              <a:ea typeface="宋体" panose="02010600030101010101" pitchFamily="2" charset="-122"/>
            </a:endParaRPr>
          </a:p>
        </p:txBody>
      </p:sp>
      <p:sp>
        <p:nvSpPr>
          <p:cNvPr id="49155" name="灯片编号占位符 5">
            <a:extLst>
              <a:ext uri="{FF2B5EF4-FFF2-40B4-BE49-F238E27FC236}">
                <a16:creationId xmlns:a16="http://schemas.microsoft.com/office/drawing/2014/main" id="{D242984E-3969-4C7D-BDA5-1134E52C14B9}"/>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BDA1212F-06B6-4B38-8137-193DA0209756}" type="slidenum">
              <a:rPr lang="en-US" altLang="zh-CN" sz="1400" b="0">
                <a:solidFill>
                  <a:srgbClr val="000000"/>
                </a:solidFill>
                <a:ea typeface="宋体" panose="02010600030101010101" pitchFamily="2" charset="-122"/>
              </a:rPr>
              <a:pPr>
                <a:spcBef>
                  <a:spcPct val="0"/>
                </a:spcBef>
                <a:buClrTx/>
                <a:buSzTx/>
                <a:buFontTx/>
                <a:buNone/>
              </a:pPr>
              <a:t>33</a:t>
            </a:fld>
            <a:endParaRPr lang="en-US" altLang="zh-CN" sz="1400" b="0">
              <a:solidFill>
                <a:srgbClr val="000000"/>
              </a:solidFill>
              <a:ea typeface="宋体" panose="02010600030101010101" pitchFamily="2" charset="-122"/>
            </a:endParaRPr>
          </a:p>
        </p:txBody>
      </p:sp>
      <p:sp>
        <p:nvSpPr>
          <p:cNvPr id="49156" name="Rectangle 2">
            <a:extLst>
              <a:ext uri="{FF2B5EF4-FFF2-40B4-BE49-F238E27FC236}">
                <a16:creationId xmlns:a16="http://schemas.microsoft.com/office/drawing/2014/main" id="{CDD7FBB9-A864-454F-9F98-5C1B508D347C}"/>
              </a:ext>
            </a:extLst>
          </p:cNvPr>
          <p:cNvSpPr>
            <a:spLocks noGrp="1" noChangeArrowheads="1"/>
          </p:cNvSpPr>
          <p:nvPr>
            <p:ph type="title" idx="4294967295"/>
          </p:nvPr>
        </p:nvSpPr>
        <p:spPr>
          <a:xfrm>
            <a:off x="1187450" y="511175"/>
            <a:ext cx="7704138" cy="685800"/>
          </a:xfrm>
        </p:spPr>
        <p:txBody>
          <a:bodyPr anchor="ctr"/>
          <a:lstStyle/>
          <a:p>
            <a:pPr eaLnBrk="1" hangingPunct="1"/>
            <a:r>
              <a:rPr lang="zh-CN" altLang="en-US" sz="4000">
                <a:latin typeface="Times New Roman" panose="02020603050405020304" pitchFamily="18" charset="0"/>
              </a:rPr>
              <a:t>例</a:t>
            </a:r>
            <a:r>
              <a:rPr lang="en-US" altLang="zh-CN" sz="4000">
                <a:latin typeface="Times New Roman" panose="02020603050405020304" pitchFamily="18" charset="0"/>
              </a:rPr>
              <a:t>6.3 </a:t>
            </a:r>
            <a:r>
              <a:rPr lang="zh-CN" altLang="en-US" sz="4000">
                <a:latin typeface="Times New Roman" panose="02020603050405020304" pitchFamily="18" charset="0"/>
              </a:rPr>
              <a:t>图</a:t>
            </a:r>
            <a:r>
              <a:rPr lang="en-US" altLang="zh-CN" sz="4000">
                <a:latin typeface="Times New Roman" panose="02020603050405020304" pitchFamily="18" charset="0"/>
              </a:rPr>
              <a:t>6.3</a:t>
            </a:r>
            <a:r>
              <a:rPr lang="zh-CN" altLang="en-US" sz="4000">
                <a:latin typeface="Times New Roman" panose="02020603050405020304" pitchFamily="18" charset="0"/>
              </a:rPr>
              <a:t>中注释分析树的依赖图</a:t>
            </a:r>
          </a:p>
        </p:txBody>
      </p:sp>
      <p:sp>
        <p:nvSpPr>
          <p:cNvPr id="49157" name="Rectangle 3">
            <a:extLst>
              <a:ext uri="{FF2B5EF4-FFF2-40B4-BE49-F238E27FC236}">
                <a16:creationId xmlns:a16="http://schemas.microsoft.com/office/drawing/2014/main" id="{9B7543E6-EF96-4595-BF77-0DA605E8014A}"/>
              </a:ext>
            </a:extLst>
          </p:cNvPr>
          <p:cNvSpPr>
            <a:spLocks noChangeArrowheads="1"/>
          </p:cNvSpPr>
          <p:nvPr/>
        </p:nvSpPr>
        <p:spPr bwMode="auto">
          <a:xfrm>
            <a:off x="0" y="2300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solidFill>
                <a:srgbClr val="000000"/>
              </a:solidFill>
              <a:latin typeface="Times New Roman" panose="02020603050405020304" pitchFamily="18" charset="0"/>
              <a:ea typeface="宋体" panose="02010600030101010101" pitchFamily="2" charset="-122"/>
            </a:endParaRPr>
          </a:p>
        </p:txBody>
      </p:sp>
      <p:sp>
        <p:nvSpPr>
          <p:cNvPr id="49158" name="Rectangle 6">
            <a:extLst>
              <a:ext uri="{FF2B5EF4-FFF2-40B4-BE49-F238E27FC236}">
                <a16:creationId xmlns:a16="http://schemas.microsoft.com/office/drawing/2014/main" id="{74020C10-4714-4F34-B112-73D5016E697D}"/>
              </a:ext>
            </a:extLst>
          </p:cNvPr>
          <p:cNvSpPr>
            <a:spLocks noChangeArrowheads="1"/>
          </p:cNvSpPr>
          <p:nvPr/>
        </p:nvSpPr>
        <p:spPr bwMode="auto">
          <a:xfrm>
            <a:off x="0" y="23971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solidFill>
                <a:srgbClr val="000000"/>
              </a:solidFill>
              <a:latin typeface="Times New Roman" panose="02020603050405020304" pitchFamily="18" charset="0"/>
              <a:ea typeface="宋体" panose="02010600030101010101" pitchFamily="2" charset="-122"/>
            </a:endParaRPr>
          </a:p>
        </p:txBody>
      </p:sp>
      <p:graphicFrame>
        <p:nvGraphicFramePr>
          <p:cNvPr id="49159" name="Object 5">
            <a:extLst>
              <a:ext uri="{FF2B5EF4-FFF2-40B4-BE49-F238E27FC236}">
                <a16:creationId xmlns:a16="http://schemas.microsoft.com/office/drawing/2014/main" id="{1F766658-5AD8-4EAA-9EC9-67EB72EC10B0}"/>
              </a:ext>
            </a:extLst>
          </p:cNvPr>
          <p:cNvGraphicFramePr>
            <a:graphicFrameLocks noChangeAspect="1"/>
          </p:cNvGraphicFramePr>
          <p:nvPr/>
        </p:nvGraphicFramePr>
        <p:xfrm>
          <a:off x="269875" y="1417638"/>
          <a:ext cx="8694738" cy="4819650"/>
        </p:xfrm>
        <a:graphic>
          <a:graphicData uri="http://schemas.openxmlformats.org/presentationml/2006/ole">
            <mc:AlternateContent xmlns:mc="http://schemas.openxmlformats.org/markup-compatibility/2006">
              <mc:Choice xmlns:v="urn:schemas-microsoft-com:vml" Requires="v">
                <p:oleObj spid="_x0000_s49161" name="Visio" r:id="rId4" imgW="3726917" imgH="2068341" progId="Visio.Drawing.11">
                  <p:embed/>
                </p:oleObj>
              </mc:Choice>
              <mc:Fallback>
                <p:oleObj name="Visio" r:id="rId4" imgW="3726917" imgH="2068341" progId="Visio.Drawing.11">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875" y="1417638"/>
                        <a:ext cx="8694738" cy="481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圆角矩形标注 1">
            <a:extLst>
              <a:ext uri="{FF2B5EF4-FFF2-40B4-BE49-F238E27FC236}">
                <a16:creationId xmlns:a16="http://schemas.microsoft.com/office/drawing/2014/main" id="{947C9958-1306-4ABE-BE53-FD47759A6910}"/>
              </a:ext>
            </a:extLst>
          </p:cNvPr>
          <p:cNvSpPr>
            <a:spLocks noChangeArrowheads="1"/>
          </p:cNvSpPr>
          <p:nvPr/>
        </p:nvSpPr>
        <p:spPr bwMode="auto">
          <a:xfrm>
            <a:off x="179388" y="5084763"/>
            <a:ext cx="3529012" cy="1368425"/>
          </a:xfrm>
          <a:prstGeom prst="wedgeRoundRectCallout">
            <a:avLst>
              <a:gd name="adj1" fmla="val -19051"/>
              <a:gd name="adj2" fmla="val -41995"/>
              <a:gd name="adj3" fmla="val 16667"/>
            </a:avLst>
          </a:prstGeom>
          <a:solidFill>
            <a:schemeClr val="accent1"/>
          </a:solidFill>
          <a:ln w="9525" algn="ctr">
            <a:solidFill>
              <a:schemeClr val="tx1"/>
            </a:solidFill>
            <a:round/>
            <a:headEnd/>
            <a:tailEnd/>
          </a:ln>
          <a:effectLst>
            <a:prstShdw prst="shdw17" dist="17961" dir="2700000">
              <a:schemeClr val="bg2"/>
            </a:prstShdw>
          </a:effec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solidFill>
                  <a:srgbClr val="000000"/>
                </a:solidFill>
                <a:ea typeface="宋体" panose="02010600030101010101" pitchFamily="2" charset="-122"/>
              </a:rPr>
              <a:t>T’ </a:t>
            </a:r>
            <a:r>
              <a:rPr lang="en-US" altLang="zh-CN" sz="2600" b="0">
                <a:solidFill>
                  <a:srgbClr val="000000"/>
                </a:solidFill>
                <a:ea typeface="宋体" panose="02010600030101010101" pitchFamily="2" charset="-122"/>
                <a:sym typeface="Wingdings" panose="05000000000000000000" pitchFamily="2" charset="2"/>
              </a:rPr>
              <a:t> *FT</a:t>
            </a:r>
            <a:r>
              <a:rPr lang="en-US" altLang="zh-CN" sz="2600" b="0" baseline="-25000">
                <a:solidFill>
                  <a:srgbClr val="000000"/>
                </a:solidFill>
                <a:ea typeface="宋体" panose="02010600030101010101" pitchFamily="2" charset="-122"/>
                <a:sym typeface="Wingdings" panose="05000000000000000000" pitchFamily="2" charset="2"/>
              </a:rPr>
              <a:t>1</a:t>
            </a:r>
            <a:r>
              <a:rPr lang="en-US" altLang="zh-CN" sz="2600" b="0">
                <a:solidFill>
                  <a:srgbClr val="000000"/>
                </a:solidFill>
                <a:ea typeface="宋体" panose="02010600030101010101" pitchFamily="2" charset="-122"/>
                <a:sym typeface="Wingdings" panose="05000000000000000000" pitchFamily="2" charset="2"/>
              </a:rPr>
              <a:t>’</a:t>
            </a:r>
          </a:p>
          <a:p>
            <a:pPr eaLnBrk="1" hangingPunct="1">
              <a:spcBef>
                <a:spcPct val="0"/>
              </a:spcBef>
              <a:buClrTx/>
              <a:buSzTx/>
              <a:buFontTx/>
              <a:buNone/>
            </a:pPr>
            <a:r>
              <a:rPr lang="en-US" altLang="zh-CN" sz="2600" b="0">
                <a:solidFill>
                  <a:srgbClr val="000000"/>
                </a:solidFill>
                <a:ea typeface="宋体" panose="02010600030101010101" pitchFamily="2" charset="-122"/>
                <a:sym typeface="Wingdings" panose="05000000000000000000" pitchFamily="2" charset="2"/>
              </a:rPr>
              <a:t>T</a:t>
            </a:r>
            <a:r>
              <a:rPr lang="en-US" altLang="zh-CN" sz="2600" b="0" baseline="-25000">
                <a:solidFill>
                  <a:srgbClr val="000000"/>
                </a:solidFill>
                <a:ea typeface="宋体" panose="02010600030101010101" pitchFamily="2" charset="-122"/>
                <a:sym typeface="Wingdings" panose="05000000000000000000" pitchFamily="2" charset="2"/>
              </a:rPr>
              <a:t>1</a:t>
            </a:r>
            <a:r>
              <a:rPr lang="en-US" altLang="zh-CN" sz="2600" b="0">
                <a:solidFill>
                  <a:srgbClr val="000000"/>
                </a:solidFill>
                <a:ea typeface="宋体" panose="02010600030101010101" pitchFamily="2" charset="-122"/>
                <a:sym typeface="Wingdings" panose="05000000000000000000" pitchFamily="2" charset="2"/>
              </a:rPr>
              <a:t>’.inh:=T’.inh*F.val</a:t>
            </a:r>
          </a:p>
          <a:p>
            <a:pPr eaLnBrk="1" hangingPunct="1">
              <a:spcBef>
                <a:spcPct val="0"/>
              </a:spcBef>
              <a:buClrTx/>
              <a:buSzTx/>
              <a:buFontTx/>
              <a:buNone/>
            </a:pPr>
            <a:r>
              <a:rPr lang="en-US" altLang="zh-CN" sz="2600" b="0">
                <a:solidFill>
                  <a:srgbClr val="000000"/>
                </a:solidFill>
                <a:ea typeface="宋体" panose="02010600030101010101" pitchFamily="2" charset="-122"/>
                <a:sym typeface="Wingdings" panose="05000000000000000000" pitchFamily="2" charset="2"/>
              </a:rPr>
              <a:t>(5,67</a:t>
            </a:r>
            <a:r>
              <a:rPr lang="zh-CN" altLang="en-US" sz="2600" b="0">
                <a:solidFill>
                  <a:srgbClr val="000000"/>
                </a:solidFill>
                <a:ea typeface="宋体" panose="02010600030101010101" pitchFamily="2" charset="-122"/>
                <a:sym typeface="Wingdings" panose="05000000000000000000" pitchFamily="2" charset="2"/>
              </a:rPr>
              <a:t>和</a:t>
            </a:r>
            <a:r>
              <a:rPr lang="en-US" altLang="zh-CN" sz="2600" b="0">
                <a:solidFill>
                  <a:srgbClr val="000000"/>
                </a:solidFill>
                <a:ea typeface="宋体" panose="02010600030101010101" pitchFamily="2" charset="-122"/>
                <a:sym typeface="Wingdings" panose="05000000000000000000" pitchFamily="2" charset="2"/>
              </a:rPr>
              <a:t>7,89)</a:t>
            </a:r>
          </a:p>
          <a:p>
            <a:pPr eaLnBrk="1" hangingPunct="1">
              <a:spcBef>
                <a:spcPct val="0"/>
              </a:spcBef>
              <a:buClrTx/>
              <a:buSzTx/>
              <a:buFontTx/>
              <a:buNone/>
            </a:pPr>
            <a:endParaRPr lang="zh-CN" altLang="en-US" sz="2600" b="0">
              <a:solidFill>
                <a:srgbClr val="00000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日期占位符 3">
            <a:extLst>
              <a:ext uri="{FF2B5EF4-FFF2-40B4-BE49-F238E27FC236}">
                <a16:creationId xmlns:a16="http://schemas.microsoft.com/office/drawing/2014/main" id="{301AF45F-7A71-42C5-8097-327A7EDC6D21}"/>
              </a:ext>
            </a:extLst>
          </p:cNvPr>
          <p:cNvSpPr>
            <a:spLocks noGrp="1"/>
          </p:cNvSpPr>
          <p:nvPr>
            <p:ph type="dt" sz="quarter" idx="10"/>
          </p:nvPr>
        </p:nvSpPr>
        <p:spPr>
          <a:xfrm>
            <a:off x="457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A96500F1-3D29-40E0-B2BD-BFC1B775A7D3}" type="datetime1">
              <a:rPr lang="zh-CN" altLang="en-US" sz="1400" b="0" smtClean="0">
                <a:solidFill>
                  <a:srgbClr val="000000"/>
                </a:solidFill>
                <a:ea typeface="宋体" panose="02010600030101010101" pitchFamily="2" charset="-122"/>
              </a:rPr>
              <a:pPr>
                <a:spcBef>
                  <a:spcPct val="0"/>
                </a:spcBef>
                <a:buClrTx/>
                <a:buSzTx/>
                <a:buFontTx/>
                <a:buNone/>
              </a:pPr>
              <a:t>2020/12/14</a:t>
            </a:fld>
            <a:endParaRPr lang="en-US" altLang="zh-CN" sz="1400" b="0">
              <a:solidFill>
                <a:srgbClr val="000000"/>
              </a:solidFill>
              <a:ea typeface="宋体" panose="02010600030101010101" pitchFamily="2" charset="-122"/>
            </a:endParaRPr>
          </a:p>
        </p:txBody>
      </p:sp>
      <p:sp>
        <p:nvSpPr>
          <p:cNvPr id="51203" name="灯片编号占位符 5">
            <a:extLst>
              <a:ext uri="{FF2B5EF4-FFF2-40B4-BE49-F238E27FC236}">
                <a16:creationId xmlns:a16="http://schemas.microsoft.com/office/drawing/2014/main" id="{0FC0A950-E926-4531-A1A6-3FAA45713C5D}"/>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262CFCAE-3C3D-4688-95D4-9DEE705129EA}" type="slidenum">
              <a:rPr lang="en-US" altLang="zh-CN" sz="1400" b="0">
                <a:solidFill>
                  <a:srgbClr val="000000"/>
                </a:solidFill>
                <a:ea typeface="宋体" panose="02010600030101010101" pitchFamily="2" charset="-122"/>
              </a:rPr>
              <a:pPr>
                <a:spcBef>
                  <a:spcPct val="0"/>
                </a:spcBef>
                <a:buClrTx/>
                <a:buSzTx/>
                <a:buFontTx/>
                <a:buNone/>
              </a:pPr>
              <a:t>34</a:t>
            </a:fld>
            <a:endParaRPr lang="en-US" altLang="zh-CN" sz="1400" b="0">
              <a:solidFill>
                <a:srgbClr val="000000"/>
              </a:solidFill>
              <a:ea typeface="宋体" panose="02010600030101010101" pitchFamily="2" charset="-122"/>
            </a:endParaRPr>
          </a:p>
        </p:txBody>
      </p:sp>
      <p:sp>
        <p:nvSpPr>
          <p:cNvPr id="51204" name="Rectangle 2">
            <a:extLst>
              <a:ext uri="{FF2B5EF4-FFF2-40B4-BE49-F238E27FC236}">
                <a16:creationId xmlns:a16="http://schemas.microsoft.com/office/drawing/2014/main" id="{17D3C754-717A-444D-87A4-30CA9F692F7A}"/>
              </a:ext>
            </a:extLst>
          </p:cNvPr>
          <p:cNvSpPr>
            <a:spLocks noGrp="1" noChangeArrowheads="1"/>
          </p:cNvSpPr>
          <p:nvPr>
            <p:ph type="title" idx="4294967295"/>
          </p:nvPr>
        </p:nvSpPr>
        <p:spPr>
          <a:xfrm>
            <a:off x="1187450" y="511175"/>
            <a:ext cx="7704138" cy="685800"/>
          </a:xfrm>
        </p:spPr>
        <p:txBody>
          <a:bodyPr anchor="ctr"/>
          <a:lstStyle/>
          <a:p>
            <a:pPr eaLnBrk="1" hangingPunct="1"/>
            <a:r>
              <a:rPr lang="zh-CN" altLang="en-US" sz="4000">
                <a:latin typeface="Times New Roman" panose="02020603050405020304" pitchFamily="18" charset="0"/>
              </a:rPr>
              <a:t>例</a:t>
            </a:r>
            <a:r>
              <a:rPr lang="en-US" altLang="zh-CN" sz="4000">
                <a:latin typeface="Times New Roman" panose="02020603050405020304" pitchFamily="18" charset="0"/>
              </a:rPr>
              <a:t>6.3 </a:t>
            </a:r>
            <a:r>
              <a:rPr lang="zh-CN" altLang="en-US" sz="4000">
                <a:latin typeface="Times New Roman" panose="02020603050405020304" pitchFamily="18" charset="0"/>
              </a:rPr>
              <a:t>图</a:t>
            </a:r>
            <a:r>
              <a:rPr lang="en-US" altLang="zh-CN" sz="4000">
                <a:latin typeface="Times New Roman" panose="02020603050405020304" pitchFamily="18" charset="0"/>
              </a:rPr>
              <a:t>6.3</a:t>
            </a:r>
            <a:r>
              <a:rPr lang="zh-CN" altLang="en-US" sz="4000">
                <a:latin typeface="Times New Roman" panose="02020603050405020304" pitchFamily="18" charset="0"/>
              </a:rPr>
              <a:t>中注释分析树的依赖图</a:t>
            </a:r>
          </a:p>
        </p:txBody>
      </p:sp>
      <p:sp>
        <p:nvSpPr>
          <p:cNvPr id="51205" name="Rectangle 3">
            <a:extLst>
              <a:ext uri="{FF2B5EF4-FFF2-40B4-BE49-F238E27FC236}">
                <a16:creationId xmlns:a16="http://schemas.microsoft.com/office/drawing/2014/main" id="{6EED6E96-CB18-4371-872F-6B1829418B9E}"/>
              </a:ext>
            </a:extLst>
          </p:cNvPr>
          <p:cNvSpPr>
            <a:spLocks noChangeArrowheads="1"/>
          </p:cNvSpPr>
          <p:nvPr/>
        </p:nvSpPr>
        <p:spPr bwMode="auto">
          <a:xfrm>
            <a:off x="0" y="2300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solidFill>
                <a:srgbClr val="000000"/>
              </a:solidFill>
              <a:latin typeface="Times New Roman" panose="02020603050405020304" pitchFamily="18" charset="0"/>
              <a:ea typeface="宋体" panose="02010600030101010101" pitchFamily="2" charset="-122"/>
            </a:endParaRPr>
          </a:p>
        </p:txBody>
      </p:sp>
      <p:sp>
        <p:nvSpPr>
          <p:cNvPr id="51206" name="Rectangle 6">
            <a:extLst>
              <a:ext uri="{FF2B5EF4-FFF2-40B4-BE49-F238E27FC236}">
                <a16:creationId xmlns:a16="http://schemas.microsoft.com/office/drawing/2014/main" id="{E9D8494B-DFF6-4061-A212-04E42DA13847}"/>
              </a:ext>
            </a:extLst>
          </p:cNvPr>
          <p:cNvSpPr>
            <a:spLocks noChangeArrowheads="1"/>
          </p:cNvSpPr>
          <p:nvPr/>
        </p:nvSpPr>
        <p:spPr bwMode="auto">
          <a:xfrm>
            <a:off x="0" y="23971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solidFill>
                <a:srgbClr val="000000"/>
              </a:solidFill>
              <a:latin typeface="Times New Roman" panose="02020603050405020304" pitchFamily="18" charset="0"/>
              <a:ea typeface="宋体" panose="02010600030101010101" pitchFamily="2" charset="-122"/>
            </a:endParaRPr>
          </a:p>
        </p:txBody>
      </p:sp>
      <p:graphicFrame>
        <p:nvGraphicFramePr>
          <p:cNvPr id="51207" name="Object 5">
            <a:extLst>
              <a:ext uri="{FF2B5EF4-FFF2-40B4-BE49-F238E27FC236}">
                <a16:creationId xmlns:a16="http://schemas.microsoft.com/office/drawing/2014/main" id="{98994C00-A1F3-4F6F-950C-C698CC9BCFBC}"/>
              </a:ext>
            </a:extLst>
          </p:cNvPr>
          <p:cNvGraphicFramePr>
            <a:graphicFrameLocks noChangeAspect="1"/>
          </p:cNvGraphicFramePr>
          <p:nvPr/>
        </p:nvGraphicFramePr>
        <p:xfrm>
          <a:off x="269875" y="1417638"/>
          <a:ext cx="8694738" cy="4819650"/>
        </p:xfrm>
        <a:graphic>
          <a:graphicData uri="http://schemas.openxmlformats.org/presentationml/2006/ole">
            <mc:AlternateContent xmlns:mc="http://schemas.openxmlformats.org/markup-compatibility/2006">
              <mc:Choice xmlns:v="urn:schemas-microsoft-com:vml" Requires="v">
                <p:oleObj spid="_x0000_s51209" name="Visio" r:id="rId4" imgW="3726917" imgH="2068341" progId="Visio.Drawing.11">
                  <p:embed/>
                </p:oleObj>
              </mc:Choice>
              <mc:Fallback>
                <p:oleObj name="Visio" r:id="rId4" imgW="3726917" imgH="2068341" progId="Visio.Drawing.11">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875" y="1417638"/>
                        <a:ext cx="8694738" cy="481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圆角矩形标注 1">
            <a:extLst>
              <a:ext uri="{FF2B5EF4-FFF2-40B4-BE49-F238E27FC236}">
                <a16:creationId xmlns:a16="http://schemas.microsoft.com/office/drawing/2014/main" id="{2F055D16-D327-47B0-9EC5-92958E9970AC}"/>
              </a:ext>
            </a:extLst>
          </p:cNvPr>
          <p:cNvSpPr>
            <a:spLocks noChangeArrowheads="1"/>
          </p:cNvSpPr>
          <p:nvPr/>
        </p:nvSpPr>
        <p:spPr bwMode="auto">
          <a:xfrm>
            <a:off x="179388" y="5084763"/>
            <a:ext cx="3168650" cy="1439862"/>
          </a:xfrm>
          <a:prstGeom prst="wedgeRoundRectCallout">
            <a:avLst>
              <a:gd name="adj1" fmla="val -15532"/>
              <a:gd name="adj2" fmla="val -42394"/>
              <a:gd name="adj3" fmla="val 16667"/>
            </a:avLst>
          </a:prstGeom>
          <a:solidFill>
            <a:schemeClr val="accent1"/>
          </a:solidFill>
          <a:ln w="9525" algn="ctr">
            <a:solidFill>
              <a:schemeClr val="tx1"/>
            </a:solidFill>
            <a:round/>
            <a:headEnd/>
            <a:tailEnd/>
          </a:ln>
          <a:effectLst>
            <a:prstShdw prst="shdw17" dist="17961" dir="2700000">
              <a:schemeClr val="bg2"/>
            </a:prstShdw>
          </a:effec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solidFill>
                  <a:srgbClr val="000000"/>
                </a:solidFill>
                <a:ea typeface="宋体" panose="02010600030101010101" pitchFamily="2" charset="-122"/>
              </a:rPr>
              <a:t>T’ </a:t>
            </a:r>
            <a:r>
              <a:rPr lang="en-US" altLang="zh-CN" sz="2600" b="0">
                <a:solidFill>
                  <a:srgbClr val="000000"/>
                </a:solidFill>
                <a:ea typeface="宋体" panose="02010600030101010101" pitchFamily="2" charset="-122"/>
                <a:sym typeface="Wingdings" panose="05000000000000000000" pitchFamily="2" charset="2"/>
              </a:rPr>
              <a:t> </a:t>
            </a:r>
            <a:r>
              <a:rPr lang="el-GR" altLang="zh-CN" sz="2600" b="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ε</a:t>
            </a:r>
            <a:r>
              <a:rPr lang="en-US" altLang="zh-CN" sz="2600" b="0">
                <a:solidFill>
                  <a:srgbClr val="000000"/>
                </a:solidFill>
                <a:ea typeface="宋体" panose="02010600030101010101" pitchFamily="2" charset="-122"/>
                <a:sym typeface="Wingdings" panose="05000000000000000000" pitchFamily="2" charset="2"/>
              </a:rPr>
              <a:t> T’.syn:=T’.inh</a:t>
            </a:r>
          </a:p>
          <a:p>
            <a:pPr eaLnBrk="1" hangingPunct="1">
              <a:spcBef>
                <a:spcPct val="0"/>
              </a:spcBef>
              <a:buClrTx/>
              <a:buSzTx/>
              <a:buFontTx/>
              <a:buNone/>
            </a:pPr>
            <a:r>
              <a:rPr lang="en-US" altLang="zh-CN" sz="2600" b="0">
                <a:solidFill>
                  <a:srgbClr val="000000"/>
                </a:solidFill>
                <a:ea typeface="宋体" panose="02010600030101010101" pitchFamily="2" charset="-122"/>
                <a:sym typeface="Wingdings" panose="05000000000000000000" pitchFamily="2" charset="2"/>
              </a:rPr>
              <a:t>(910)</a:t>
            </a:r>
          </a:p>
          <a:p>
            <a:pPr eaLnBrk="1" hangingPunct="1">
              <a:spcBef>
                <a:spcPct val="0"/>
              </a:spcBef>
              <a:buClrTx/>
              <a:buSzTx/>
              <a:buFontTx/>
              <a:buNone/>
            </a:pPr>
            <a:endParaRPr lang="zh-CN" altLang="en-US" sz="2600" b="0">
              <a:solidFill>
                <a:srgbClr val="00000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日期占位符 3">
            <a:extLst>
              <a:ext uri="{FF2B5EF4-FFF2-40B4-BE49-F238E27FC236}">
                <a16:creationId xmlns:a16="http://schemas.microsoft.com/office/drawing/2014/main" id="{655D48E2-149D-437E-9EA1-B13F6720DF68}"/>
              </a:ext>
            </a:extLst>
          </p:cNvPr>
          <p:cNvSpPr>
            <a:spLocks noGrp="1"/>
          </p:cNvSpPr>
          <p:nvPr>
            <p:ph type="dt" sz="quarter" idx="10"/>
          </p:nvPr>
        </p:nvSpPr>
        <p:spPr>
          <a:xfrm>
            <a:off x="457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868F68A0-63EA-4DDD-AC2A-05589F874A09}" type="datetime1">
              <a:rPr lang="zh-CN" altLang="en-US" sz="1400" b="0" smtClean="0">
                <a:solidFill>
                  <a:srgbClr val="000000"/>
                </a:solidFill>
                <a:ea typeface="宋体" panose="02010600030101010101" pitchFamily="2" charset="-122"/>
              </a:rPr>
              <a:pPr>
                <a:spcBef>
                  <a:spcPct val="0"/>
                </a:spcBef>
                <a:buClrTx/>
                <a:buSzTx/>
                <a:buFontTx/>
                <a:buNone/>
              </a:pPr>
              <a:t>2020/12/14</a:t>
            </a:fld>
            <a:endParaRPr lang="en-US" altLang="zh-CN" sz="1400" b="0">
              <a:solidFill>
                <a:srgbClr val="000000"/>
              </a:solidFill>
              <a:ea typeface="宋体" panose="02010600030101010101" pitchFamily="2" charset="-122"/>
            </a:endParaRPr>
          </a:p>
        </p:txBody>
      </p:sp>
      <p:sp>
        <p:nvSpPr>
          <p:cNvPr id="53251" name="灯片编号占位符 5">
            <a:extLst>
              <a:ext uri="{FF2B5EF4-FFF2-40B4-BE49-F238E27FC236}">
                <a16:creationId xmlns:a16="http://schemas.microsoft.com/office/drawing/2014/main" id="{74CE99F2-6F3E-456B-9CBA-2955445914D0}"/>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7C6027CC-0764-4CB3-86FC-78B09ABA6365}" type="slidenum">
              <a:rPr lang="en-US" altLang="zh-CN" sz="1400" b="0">
                <a:solidFill>
                  <a:srgbClr val="000000"/>
                </a:solidFill>
                <a:ea typeface="宋体" panose="02010600030101010101" pitchFamily="2" charset="-122"/>
              </a:rPr>
              <a:pPr>
                <a:spcBef>
                  <a:spcPct val="0"/>
                </a:spcBef>
                <a:buClrTx/>
                <a:buSzTx/>
                <a:buFontTx/>
                <a:buNone/>
              </a:pPr>
              <a:t>35</a:t>
            </a:fld>
            <a:endParaRPr lang="en-US" altLang="zh-CN" sz="1400" b="0">
              <a:solidFill>
                <a:srgbClr val="000000"/>
              </a:solidFill>
              <a:ea typeface="宋体" panose="02010600030101010101" pitchFamily="2" charset="-122"/>
            </a:endParaRPr>
          </a:p>
        </p:txBody>
      </p:sp>
      <p:sp>
        <p:nvSpPr>
          <p:cNvPr id="53252" name="Rectangle 2">
            <a:extLst>
              <a:ext uri="{FF2B5EF4-FFF2-40B4-BE49-F238E27FC236}">
                <a16:creationId xmlns:a16="http://schemas.microsoft.com/office/drawing/2014/main" id="{9FF840B0-1D2D-43FC-85C4-D645797982C8}"/>
              </a:ext>
            </a:extLst>
          </p:cNvPr>
          <p:cNvSpPr>
            <a:spLocks noGrp="1" noChangeArrowheads="1"/>
          </p:cNvSpPr>
          <p:nvPr>
            <p:ph type="title" idx="4294967295"/>
          </p:nvPr>
        </p:nvSpPr>
        <p:spPr>
          <a:xfrm>
            <a:off x="1187450" y="511175"/>
            <a:ext cx="7704138" cy="685800"/>
          </a:xfrm>
        </p:spPr>
        <p:txBody>
          <a:bodyPr anchor="ctr"/>
          <a:lstStyle/>
          <a:p>
            <a:pPr eaLnBrk="1" hangingPunct="1"/>
            <a:r>
              <a:rPr lang="zh-CN" altLang="en-US" sz="4000">
                <a:latin typeface="Times New Roman" panose="02020603050405020304" pitchFamily="18" charset="0"/>
              </a:rPr>
              <a:t>例</a:t>
            </a:r>
            <a:r>
              <a:rPr lang="en-US" altLang="zh-CN" sz="4000">
                <a:latin typeface="Times New Roman" panose="02020603050405020304" pitchFamily="18" charset="0"/>
              </a:rPr>
              <a:t>6.3 </a:t>
            </a:r>
            <a:r>
              <a:rPr lang="zh-CN" altLang="en-US" sz="4000">
                <a:latin typeface="Times New Roman" panose="02020603050405020304" pitchFamily="18" charset="0"/>
              </a:rPr>
              <a:t>图</a:t>
            </a:r>
            <a:r>
              <a:rPr lang="en-US" altLang="zh-CN" sz="4000">
                <a:latin typeface="Times New Roman" panose="02020603050405020304" pitchFamily="18" charset="0"/>
              </a:rPr>
              <a:t>6.3</a:t>
            </a:r>
            <a:r>
              <a:rPr lang="zh-CN" altLang="en-US" sz="4000">
                <a:latin typeface="Times New Roman" panose="02020603050405020304" pitchFamily="18" charset="0"/>
              </a:rPr>
              <a:t>中注释分析树的依赖图</a:t>
            </a:r>
          </a:p>
        </p:txBody>
      </p:sp>
      <p:sp>
        <p:nvSpPr>
          <p:cNvPr id="53253" name="Rectangle 3">
            <a:extLst>
              <a:ext uri="{FF2B5EF4-FFF2-40B4-BE49-F238E27FC236}">
                <a16:creationId xmlns:a16="http://schemas.microsoft.com/office/drawing/2014/main" id="{60153B5B-C9E4-4A3B-A794-FE9EC95BF531}"/>
              </a:ext>
            </a:extLst>
          </p:cNvPr>
          <p:cNvSpPr>
            <a:spLocks noChangeArrowheads="1"/>
          </p:cNvSpPr>
          <p:nvPr/>
        </p:nvSpPr>
        <p:spPr bwMode="auto">
          <a:xfrm>
            <a:off x="0" y="2300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solidFill>
                <a:srgbClr val="000000"/>
              </a:solidFill>
              <a:latin typeface="Times New Roman" panose="02020603050405020304" pitchFamily="18" charset="0"/>
              <a:ea typeface="宋体" panose="02010600030101010101" pitchFamily="2" charset="-122"/>
            </a:endParaRPr>
          </a:p>
        </p:txBody>
      </p:sp>
      <p:sp>
        <p:nvSpPr>
          <p:cNvPr id="53254" name="Rectangle 6">
            <a:extLst>
              <a:ext uri="{FF2B5EF4-FFF2-40B4-BE49-F238E27FC236}">
                <a16:creationId xmlns:a16="http://schemas.microsoft.com/office/drawing/2014/main" id="{6519D71A-F377-4A0D-9F48-647343D857C9}"/>
              </a:ext>
            </a:extLst>
          </p:cNvPr>
          <p:cNvSpPr>
            <a:spLocks noChangeArrowheads="1"/>
          </p:cNvSpPr>
          <p:nvPr/>
        </p:nvSpPr>
        <p:spPr bwMode="auto">
          <a:xfrm>
            <a:off x="0" y="23971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solidFill>
                <a:srgbClr val="000000"/>
              </a:solidFill>
              <a:latin typeface="Times New Roman" panose="02020603050405020304" pitchFamily="18" charset="0"/>
              <a:ea typeface="宋体" panose="02010600030101010101" pitchFamily="2" charset="-122"/>
            </a:endParaRPr>
          </a:p>
        </p:txBody>
      </p:sp>
      <p:graphicFrame>
        <p:nvGraphicFramePr>
          <p:cNvPr id="53255" name="Object 5">
            <a:extLst>
              <a:ext uri="{FF2B5EF4-FFF2-40B4-BE49-F238E27FC236}">
                <a16:creationId xmlns:a16="http://schemas.microsoft.com/office/drawing/2014/main" id="{AA0C5C69-C68B-4A4D-8BDB-9B3860D8FA0E}"/>
              </a:ext>
            </a:extLst>
          </p:cNvPr>
          <p:cNvGraphicFramePr>
            <a:graphicFrameLocks noChangeAspect="1"/>
          </p:cNvGraphicFramePr>
          <p:nvPr/>
        </p:nvGraphicFramePr>
        <p:xfrm>
          <a:off x="269875" y="1417638"/>
          <a:ext cx="8694738" cy="4819650"/>
        </p:xfrm>
        <a:graphic>
          <a:graphicData uri="http://schemas.openxmlformats.org/presentationml/2006/ole">
            <mc:AlternateContent xmlns:mc="http://schemas.openxmlformats.org/markup-compatibility/2006">
              <mc:Choice xmlns:v="urn:schemas-microsoft-com:vml" Requires="v">
                <p:oleObj spid="_x0000_s53257" name="Visio" r:id="rId4" imgW="3726917" imgH="2068341" progId="Visio.Drawing.11">
                  <p:embed/>
                </p:oleObj>
              </mc:Choice>
              <mc:Fallback>
                <p:oleObj name="Visio" r:id="rId4" imgW="3726917" imgH="2068341" progId="Visio.Drawing.11">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875" y="1417638"/>
                        <a:ext cx="8694738" cy="481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圆角矩形标注 1">
            <a:extLst>
              <a:ext uri="{FF2B5EF4-FFF2-40B4-BE49-F238E27FC236}">
                <a16:creationId xmlns:a16="http://schemas.microsoft.com/office/drawing/2014/main" id="{E2957A13-063D-4A55-B5E5-5F4D719569AA}"/>
              </a:ext>
            </a:extLst>
          </p:cNvPr>
          <p:cNvSpPr>
            <a:spLocks noChangeArrowheads="1"/>
          </p:cNvSpPr>
          <p:nvPr/>
        </p:nvSpPr>
        <p:spPr bwMode="auto">
          <a:xfrm>
            <a:off x="179388" y="5084763"/>
            <a:ext cx="3168650" cy="1439862"/>
          </a:xfrm>
          <a:prstGeom prst="wedgeRoundRectCallout">
            <a:avLst>
              <a:gd name="adj1" fmla="val -15532"/>
              <a:gd name="adj2" fmla="val -42394"/>
              <a:gd name="adj3" fmla="val 16667"/>
            </a:avLst>
          </a:prstGeom>
          <a:solidFill>
            <a:schemeClr val="accent1"/>
          </a:solidFill>
          <a:ln w="9525" algn="ctr">
            <a:solidFill>
              <a:schemeClr val="tx1"/>
            </a:solidFill>
            <a:round/>
            <a:headEnd/>
            <a:tailEnd/>
          </a:ln>
          <a:effectLst>
            <a:prstShdw prst="shdw17" dist="17961" dir="2700000">
              <a:schemeClr val="bg2"/>
            </a:prstShdw>
          </a:effec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solidFill>
                  <a:srgbClr val="000000"/>
                </a:solidFill>
                <a:ea typeface="宋体" panose="02010600030101010101" pitchFamily="2" charset="-122"/>
              </a:rPr>
              <a:t>T’</a:t>
            </a:r>
            <a:r>
              <a:rPr lang="en-US" altLang="zh-CN" sz="2600" b="0">
                <a:solidFill>
                  <a:srgbClr val="000000"/>
                </a:solidFill>
                <a:ea typeface="宋体" panose="02010600030101010101" pitchFamily="2" charset="-122"/>
                <a:sym typeface="Wingdings" panose="05000000000000000000" pitchFamily="2" charset="2"/>
              </a:rPr>
              <a:t>*FT</a:t>
            </a:r>
            <a:r>
              <a:rPr lang="en-US" altLang="zh-CN" sz="2600" b="0" baseline="-25000">
                <a:solidFill>
                  <a:srgbClr val="000000"/>
                </a:solidFill>
                <a:ea typeface="宋体" panose="02010600030101010101" pitchFamily="2" charset="-122"/>
                <a:sym typeface="Wingdings" panose="05000000000000000000" pitchFamily="2" charset="2"/>
              </a:rPr>
              <a:t>1</a:t>
            </a:r>
            <a:r>
              <a:rPr lang="en-US" altLang="zh-CN" sz="2600" b="0">
                <a:solidFill>
                  <a:srgbClr val="000000"/>
                </a:solidFill>
                <a:ea typeface="宋体" panose="02010600030101010101" pitchFamily="2" charset="-122"/>
                <a:sym typeface="Wingdings" panose="05000000000000000000" pitchFamily="2" charset="2"/>
              </a:rPr>
              <a:t>’</a:t>
            </a:r>
          </a:p>
          <a:p>
            <a:pPr eaLnBrk="1" hangingPunct="1">
              <a:spcBef>
                <a:spcPct val="0"/>
              </a:spcBef>
              <a:buClrTx/>
              <a:buSzTx/>
              <a:buFontTx/>
              <a:buNone/>
            </a:pPr>
            <a:r>
              <a:rPr lang="en-US" altLang="zh-CN" sz="2600" b="0">
                <a:solidFill>
                  <a:srgbClr val="000000"/>
                </a:solidFill>
                <a:ea typeface="宋体" panose="02010600030101010101" pitchFamily="2" charset="-122"/>
                <a:sym typeface="Wingdings" panose="05000000000000000000" pitchFamily="2" charset="2"/>
              </a:rPr>
              <a:t>T’.syn:=T</a:t>
            </a:r>
            <a:r>
              <a:rPr lang="en-US" altLang="zh-CN" sz="2600" b="0" baseline="-25000">
                <a:solidFill>
                  <a:srgbClr val="000000"/>
                </a:solidFill>
                <a:ea typeface="宋体" panose="02010600030101010101" pitchFamily="2" charset="-122"/>
                <a:sym typeface="Wingdings" panose="05000000000000000000" pitchFamily="2" charset="2"/>
              </a:rPr>
              <a:t>1</a:t>
            </a:r>
            <a:r>
              <a:rPr lang="en-US" altLang="zh-CN" sz="2600" b="0">
                <a:solidFill>
                  <a:srgbClr val="000000"/>
                </a:solidFill>
                <a:ea typeface="宋体" panose="02010600030101010101" pitchFamily="2" charset="-122"/>
                <a:sym typeface="Wingdings" panose="05000000000000000000" pitchFamily="2" charset="2"/>
              </a:rPr>
              <a:t>’.syn</a:t>
            </a:r>
          </a:p>
          <a:p>
            <a:pPr eaLnBrk="1" hangingPunct="1">
              <a:spcBef>
                <a:spcPct val="0"/>
              </a:spcBef>
              <a:buClrTx/>
              <a:buSzTx/>
              <a:buFontTx/>
              <a:buNone/>
            </a:pPr>
            <a:r>
              <a:rPr lang="en-US" altLang="zh-CN" sz="2600" b="0">
                <a:solidFill>
                  <a:srgbClr val="000000"/>
                </a:solidFill>
                <a:ea typeface="宋体" panose="02010600030101010101" pitchFamily="2" charset="-122"/>
                <a:sym typeface="Wingdings" panose="05000000000000000000" pitchFamily="2" charset="2"/>
              </a:rPr>
              <a:t>(1011</a:t>
            </a:r>
            <a:r>
              <a:rPr lang="zh-CN" altLang="en-US" sz="2600" b="0">
                <a:solidFill>
                  <a:srgbClr val="000000"/>
                </a:solidFill>
                <a:ea typeface="宋体" panose="02010600030101010101" pitchFamily="2" charset="-122"/>
                <a:sym typeface="Wingdings" panose="05000000000000000000" pitchFamily="2" charset="2"/>
              </a:rPr>
              <a:t>和</a:t>
            </a:r>
            <a:r>
              <a:rPr lang="en-US" altLang="zh-CN" sz="2600" b="0">
                <a:solidFill>
                  <a:srgbClr val="000000"/>
                </a:solidFill>
                <a:ea typeface="宋体" panose="02010600030101010101" pitchFamily="2" charset="-122"/>
                <a:sym typeface="Wingdings" panose="05000000000000000000" pitchFamily="2" charset="2"/>
              </a:rPr>
              <a:t>1112)</a:t>
            </a:r>
          </a:p>
          <a:p>
            <a:pPr eaLnBrk="1" hangingPunct="1">
              <a:spcBef>
                <a:spcPct val="0"/>
              </a:spcBef>
              <a:buClrTx/>
              <a:buSzTx/>
              <a:buFontTx/>
              <a:buNone/>
            </a:pPr>
            <a:endParaRPr lang="zh-CN" altLang="en-US" sz="2600" b="0">
              <a:solidFill>
                <a:srgbClr val="00000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日期占位符 3">
            <a:extLst>
              <a:ext uri="{FF2B5EF4-FFF2-40B4-BE49-F238E27FC236}">
                <a16:creationId xmlns:a16="http://schemas.microsoft.com/office/drawing/2014/main" id="{14229111-DDBE-41FC-A550-3EBBB99BBEB6}"/>
              </a:ext>
            </a:extLst>
          </p:cNvPr>
          <p:cNvSpPr>
            <a:spLocks noGrp="1"/>
          </p:cNvSpPr>
          <p:nvPr>
            <p:ph type="dt" sz="quarter" idx="10"/>
          </p:nvPr>
        </p:nvSpPr>
        <p:spPr>
          <a:xfrm>
            <a:off x="457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FCBADA0B-EAFE-42C7-AB9D-E6518439B95B}" type="datetime1">
              <a:rPr lang="zh-CN" altLang="en-US" sz="1400" b="0" smtClean="0">
                <a:solidFill>
                  <a:srgbClr val="000000"/>
                </a:solidFill>
                <a:ea typeface="宋体" panose="02010600030101010101" pitchFamily="2" charset="-122"/>
              </a:rPr>
              <a:pPr>
                <a:spcBef>
                  <a:spcPct val="0"/>
                </a:spcBef>
                <a:buClrTx/>
                <a:buSzTx/>
                <a:buFontTx/>
                <a:buNone/>
              </a:pPr>
              <a:t>2020/12/14</a:t>
            </a:fld>
            <a:endParaRPr lang="en-US" altLang="zh-CN" sz="1400" b="0">
              <a:solidFill>
                <a:srgbClr val="000000"/>
              </a:solidFill>
              <a:ea typeface="宋体" panose="02010600030101010101" pitchFamily="2" charset="-122"/>
            </a:endParaRPr>
          </a:p>
        </p:txBody>
      </p:sp>
      <p:sp>
        <p:nvSpPr>
          <p:cNvPr id="55299" name="灯片编号占位符 5">
            <a:extLst>
              <a:ext uri="{FF2B5EF4-FFF2-40B4-BE49-F238E27FC236}">
                <a16:creationId xmlns:a16="http://schemas.microsoft.com/office/drawing/2014/main" id="{31F29C24-AB9C-4784-9278-7E6D6C0BDADC}"/>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D304C3F8-BF82-40CB-A39A-4DD345CF377D}" type="slidenum">
              <a:rPr lang="en-US" altLang="zh-CN" sz="1400" b="0">
                <a:solidFill>
                  <a:srgbClr val="000000"/>
                </a:solidFill>
                <a:ea typeface="宋体" panose="02010600030101010101" pitchFamily="2" charset="-122"/>
              </a:rPr>
              <a:pPr>
                <a:spcBef>
                  <a:spcPct val="0"/>
                </a:spcBef>
                <a:buClrTx/>
                <a:buSzTx/>
                <a:buFontTx/>
                <a:buNone/>
              </a:pPr>
              <a:t>36</a:t>
            </a:fld>
            <a:endParaRPr lang="en-US" altLang="zh-CN" sz="1400" b="0">
              <a:solidFill>
                <a:srgbClr val="000000"/>
              </a:solidFill>
              <a:ea typeface="宋体" panose="02010600030101010101" pitchFamily="2" charset="-122"/>
            </a:endParaRPr>
          </a:p>
        </p:txBody>
      </p:sp>
      <p:sp>
        <p:nvSpPr>
          <p:cNvPr id="55300" name="Rectangle 2">
            <a:extLst>
              <a:ext uri="{FF2B5EF4-FFF2-40B4-BE49-F238E27FC236}">
                <a16:creationId xmlns:a16="http://schemas.microsoft.com/office/drawing/2014/main" id="{7DCA8FB9-05F4-4248-8694-236186ACBC65}"/>
              </a:ext>
            </a:extLst>
          </p:cNvPr>
          <p:cNvSpPr>
            <a:spLocks noGrp="1" noChangeArrowheads="1"/>
          </p:cNvSpPr>
          <p:nvPr>
            <p:ph type="title" idx="4294967295"/>
          </p:nvPr>
        </p:nvSpPr>
        <p:spPr>
          <a:xfrm>
            <a:off x="1187450" y="511175"/>
            <a:ext cx="7704138" cy="685800"/>
          </a:xfrm>
        </p:spPr>
        <p:txBody>
          <a:bodyPr anchor="ctr"/>
          <a:lstStyle/>
          <a:p>
            <a:pPr eaLnBrk="1" hangingPunct="1"/>
            <a:r>
              <a:rPr lang="zh-CN" altLang="en-US" sz="4000">
                <a:latin typeface="Times New Roman" panose="02020603050405020304" pitchFamily="18" charset="0"/>
              </a:rPr>
              <a:t>例</a:t>
            </a:r>
            <a:r>
              <a:rPr lang="en-US" altLang="zh-CN" sz="4000">
                <a:latin typeface="Times New Roman" panose="02020603050405020304" pitchFamily="18" charset="0"/>
              </a:rPr>
              <a:t>6.3 </a:t>
            </a:r>
            <a:r>
              <a:rPr lang="zh-CN" altLang="en-US" sz="4000">
                <a:latin typeface="Times New Roman" panose="02020603050405020304" pitchFamily="18" charset="0"/>
              </a:rPr>
              <a:t>图</a:t>
            </a:r>
            <a:r>
              <a:rPr lang="en-US" altLang="zh-CN" sz="4000">
                <a:latin typeface="Times New Roman" panose="02020603050405020304" pitchFamily="18" charset="0"/>
              </a:rPr>
              <a:t>6.3</a:t>
            </a:r>
            <a:r>
              <a:rPr lang="zh-CN" altLang="en-US" sz="4000">
                <a:latin typeface="Times New Roman" panose="02020603050405020304" pitchFamily="18" charset="0"/>
              </a:rPr>
              <a:t>中注释分析树的依赖图</a:t>
            </a:r>
          </a:p>
        </p:txBody>
      </p:sp>
      <p:sp>
        <p:nvSpPr>
          <p:cNvPr id="55301" name="Rectangle 3">
            <a:extLst>
              <a:ext uri="{FF2B5EF4-FFF2-40B4-BE49-F238E27FC236}">
                <a16:creationId xmlns:a16="http://schemas.microsoft.com/office/drawing/2014/main" id="{DD214FC0-8B0B-4BAC-BC07-32E340E5436B}"/>
              </a:ext>
            </a:extLst>
          </p:cNvPr>
          <p:cNvSpPr>
            <a:spLocks noChangeArrowheads="1"/>
          </p:cNvSpPr>
          <p:nvPr/>
        </p:nvSpPr>
        <p:spPr bwMode="auto">
          <a:xfrm>
            <a:off x="0" y="2300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solidFill>
                <a:srgbClr val="000000"/>
              </a:solidFill>
              <a:latin typeface="Times New Roman" panose="02020603050405020304" pitchFamily="18" charset="0"/>
              <a:ea typeface="宋体" panose="02010600030101010101" pitchFamily="2" charset="-122"/>
            </a:endParaRPr>
          </a:p>
        </p:txBody>
      </p:sp>
      <p:sp>
        <p:nvSpPr>
          <p:cNvPr id="55302" name="Rectangle 6">
            <a:extLst>
              <a:ext uri="{FF2B5EF4-FFF2-40B4-BE49-F238E27FC236}">
                <a16:creationId xmlns:a16="http://schemas.microsoft.com/office/drawing/2014/main" id="{B7E087BC-BEF3-4D0D-A2BE-EDB2011E0C5C}"/>
              </a:ext>
            </a:extLst>
          </p:cNvPr>
          <p:cNvSpPr>
            <a:spLocks noChangeArrowheads="1"/>
          </p:cNvSpPr>
          <p:nvPr/>
        </p:nvSpPr>
        <p:spPr bwMode="auto">
          <a:xfrm>
            <a:off x="0" y="23971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solidFill>
                <a:srgbClr val="000000"/>
              </a:solidFill>
              <a:latin typeface="Times New Roman" panose="02020603050405020304" pitchFamily="18" charset="0"/>
              <a:ea typeface="宋体" panose="02010600030101010101" pitchFamily="2" charset="-122"/>
            </a:endParaRPr>
          </a:p>
        </p:txBody>
      </p:sp>
      <p:graphicFrame>
        <p:nvGraphicFramePr>
          <p:cNvPr id="55303" name="Object 5">
            <a:extLst>
              <a:ext uri="{FF2B5EF4-FFF2-40B4-BE49-F238E27FC236}">
                <a16:creationId xmlns:a16="http://schemas.microsoft.com/office/drawing/2014/main" id="{9ADFA7DF-F8FB-480E-9468-62397E90554D}"/>
              </a:ext>
            </a:extLst>
          </p:cNvPr>
          <p:cNvGraphicFramePr>
            <a:graphicFrameLocks noChangeAspect="1"/>
          </p:cNvGraphicFramePr>
          <p:nvPr/>
        </p:nvGraphicFramePr>
        <p:xfrm>
          <a:off x="269875" y="1417638"/>
          <a:ext cx="8694738" cy="4819650"/>
        </p:xfrm>
        <a:graphic>
          <a:graphicData uri="http://schemas.openxmlformats.org/presentationml/2006/ole">
            <mc:AlternateContent xmlns:mc="http://schemas.openxmlformats.org/markup-compatibility/2006">
              <mc:Choice xmlns:v="urn:schemas-microsoft-com:vml" Requires="v">
                <p:oleObj spid="_x0000_s55305" name="Visio" r:id="rId4" imgW="3726917" imgH="2068341" progId="Visio.Drawing.11">
                  <p:embed/>
                </p:oleObj>
              </mc:Choice>
              <mc:Fallback>
                <p:oleObj name="Visio" r:id="rId4" imgW="3726917" imgH="2068341" progId="Visio.Drawing.11">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875" y="1417638"/>
                        <a:ext cx="8694738" cy="481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圆角矩形标注 1">
            <a:extLst>
              <a:ext uri="{FF2B5EF4-FFF2-40B4-BE49-F238E27FC236}">
                <a16:creationId xmlns:a16="http://schemas.microsoft.com/office/drawing/2014/main" id="{AE94858C-B464-491D-A963-20410E0B21E3}"/>
              </a:ext>
            </a:extLst>
          </p:cNvPr>
          <p:cNvSpPr>
            <a:spLocks noChangeArrowheads="1"/>
          </p:cNvSpPr>
          <p:nvPr/>
        </p:nvSpPr>
        <p:spPr bwMode="auto">
          <a:xfrm>
            <a:off x="179388" y="5084763"/>
            <a:ext cx="3168650" cy="1439862"/>
          </a:xfrm>
          <a:prstGeom prst="wedgeRoundRectCallout">
            <a:avLst>
              <a:gd name="adj1" fmla="val -15532"/>
              <a:gd name="adj2" fmla="val -42394"/>
              <a:gd name="adj3" fmla="val 16667"/>
            </a:avLst>
          </a:prstGeom>
          <a:solidFill>
            <a:schemeClr val="accent1"/>
          </a:solidFill>
          <a:ln w="9525" algn="ctr">
            <a:solidFill>
              <a:schemeClr val="tx1"/>
            </a:solidFill>
            <a:round/>
            <a:headEnd/>
            <a:tailEnd/>
          </a:ln>
          <a:effectLst>
            <a:prstShdw prst="shdw17" dist="17961" dir="2700000">
              <a:schemeClr val="bg2"/>
            </a:prstShdw>
          </a:effec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solidFill>
                  <a:srgbClr val="000000"/>
                </a:solidFill>
                <a:ea typeface="宋体" panose="02010600030101010101" pitchFamily="2" charset="-122"/>
              </a:rPr>
              <a:t>T </a:t>
            </a:r>
            <a:r>
              <a:rPr lang="en-US" altLang="zh-CN" sz="2600" b="0">
                <a:solidFill>
                  <a:srgbClr val="000000"/>
                </a:solidFill>
                <a:ea typeface="宋体" panose="02010600030101010101" pitchFamily="2" charset="-122"/>
                <a:sym typeface="Wingdings" panose="05000000000000000000" pitchFamily="2" charset="2"/>
              </a:rPr>
              <a:t> FT’</a:t>
            </a:r>
          </a:p>
          <a:p>
            <a:pPr eaLnBrk="1" hangingPunct="1">
              <a:spcBef>
                <a:spcPct val="0"/>
              </a:spcBef>
              <a:buClrTx/>
              <a:buSzTx/>
              <a:buFontTx/>
              <a:buNone/>
            </a:pPr>
            <a:r>
              <a:rPr lang="en-US" altLang="zh-CN" sz="2600" b="0">
                <a:solidFill>
                  <a:srgbClr val="000000"/>
                </a:solidFill>
                <a:ea typeface="宋体" panose="02010600030101010101" pitchFamily="2" charset="-122"/>
              </a:rPr>
              <a:t>T.val := T’.syn</a:t>
            </a:r>
          </a:p>
          <a:p>
            <a:pPr eaLnBrk="1" hangingPunct="1">
              <a:spcBef>
                <a:spcPct val="0"/>
              </a:spcBef>
              <a:buClrTx/>
              <a:buSzTx/>
              <a:buFontTx/>
              <a:buNone/>
            </a:pPr>
            <a:r>
              <a:rPr lang="en-US" altLang="zh-CN" sz="2600" b="0">
                <a:solidFill>
                  <a:srgbClr val="000000"/>
                </a:solidFill>
                <a:ea typeface="宋体" panose="02010600030101010101" pitchFamily="2" charset="-122"/>
              </a:rPr>
              <a:t>(12</a:t>
            </a:r>
            <a:r>
              <a:rPr lang="en-US" altLang="zh-CN" sz="2600" b="0">
                <a:solidFill>
                  <a:srgbClr val="000000"/>
                </a:solidFill>
                <a:ea typeface="宋体" panose="02010600030101010101" pitchFamily="2" charset="-122"/>
                <a:sym typeface="Wingdings" panose="05000000000000000000" pitchFamily="2" charset="2"/>
              </a:rPr>
              <a:t>13</a:t>
            </a:r>
            <a:r>
              <a:rPr lang="en-US" altLang="zh-CN" sz="2600" b="0">
                <a:solidFill>
                  <a:srgbClr val="000000"/>
                </a:solidFill>
                <a:ea typeface="宋体" panose="0201060003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xit" presetSubtype="10" fill="hold" grpId="1" nodeType="clickEffect">
                                  <p:stCondLst>
                                    <p:cond delay="0"/>
                                  </p:stCondLst>
                                  <p:childTnLst>
                                    <p:animEffect transition="out" filter="blinds(horizontal)">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6DAC1EB7-859F-4C3E-923F-77F56C8777C7}"/>
              </a:ext>
            </a:extLst>
          </p:cNvPr>
          <p:cNvSpPr>
            <a:spLocks noGrp="1"/>
          </p:cNvSpPr>
          <p:nvPr>
            <p:ph type="dt" sz="quarter" idx="10"/>
          </p:nvPr>
        </p:nvSpPr>
        <p:spPr>
          <a:xfrm>
            <a:off x="457200" y="6245225"/>
            <a:ext cx="2133600" cy="476250"/>
          </a:xfrm>
          <a:ln>
            <a:miter lim="800000"/>
            <a:headEnd/>
            <a:tailEnd/>
          </a:ln>
        </p:spPr>
        <p:txBody>
          <a:bodyPr anchor="t"/>
          <a:lstStyle/>
          <a:p>
            <a:pPr>
              <a:defRPr/>
            </a:pPr>
            <a:fld id="{E52C5A02-CBE0-4EDD-A357-9C3DD13F3FB7}" type="datetime1">
              <a:rPr lang="zh-CN" altLang="en-US">
                <a:latin typeface="+mn-lt"/>
              </a:rPr>
              <a:pPr>
                <a:defRPr/>
              </a:pPr>
              <a:t>2020/12/14</a:t>
            </a:fld>
            <a:endParaRPr lang="en-US" altLang="zh-CN">
              <a:latin typeface="+mn-lt"/>
            </a:endParaRPr>
          </a:p>
        </p:txBody>
      </p:sp>
      <p:sp>
        <p:nvSpPr>
          <p:cNvPr id="57347" name="灯片编号占位符 5">
            <a:extLst>
              <a:ext uri="{FF2B5EF4-FFF2-40B4-BE49-F238E27FC236}">
                <a16:creationId xmlns:a16="http://schemas.microsoft.com/office/drawing/2014/main" id="{3AC3A9B7-09F5-4052-AE0D-249BF1FBC574}"/>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73FC3839-BDA5-45BD-A22E-E773B7B31353}" type="slidenum">
              <a:rPr lang="en-US" altLang="zh-CN" sz="1400" b="0">
                <a:ea typeface="宋体" panose="02010600030101010101" pitchFamily="2" charset="-122"/>
              </a:rPr>
              <a:pPr>
                <a:spcBef>
                  <a:spcPct val="0"/>
                </a:spcBef>
                <a:buClrTx/>
                <a:buSzTx/>
                <a:buFontTx/>
                <a:buNone/>
              </a:pPr>
              <a:t>37</a:t>
            </a:fld>
            <a:endParaRPr lang="en-US" altLang="zh-CN" sz="1400" b="0">
              <a:ea typeface="宋体" panose="02010600030101010101" pitchFamily="2" charset="-122"/>
            </a:endParaRPr>
          </a:p>
        </p:txBody>
      </p:sp>
      <p:sp>
        <p:nvSpPr>
          <p:cNvPr id="57348" name="Rectangle 2">
            <a:extLst>
              <a:ext uri="{FF2B5EF4-FFF2-40B4-BE49-F238E27FC236}">
                <a16:creationId xmlns:a16="http://schemas.microsoft.com/office/drawing/2014/main" id="{A9000648-2AA5-48B4-830B-8B33E301E3FD}"/>
              </a:ext>
            </a:extLst>
          </p:cNvPr>
          <p:cNvSpPr>
            <a:spLocks noGrp="1" noChangeArrowheads="1"/>
          </p:cNvSpPr>
          <p:nvPr>
            <p:ph type="title" idx="4294967295"/>
          </p:nvPr>
        </p:nvSpPr>
        <p:spPr>
          <a:xfrm>
            <a:off x="2014538" y="333375"/>
            <a:ext cx="5365750" cy="863600"/>
          </a:xfrm>
        </p:spPr>
        <p:txBody>
          <a:bodyPr anchor="ctr"/>
          <a:lstStyle/>
          <a:p>
            <a:pPr eaLnBrk="1" hangingPunct="1"/>
            <a:r>
              <a:rPr lang="en-US" altLang="zh-CN">
                <a:latin typeface="Times New Roman" panose="02020603050405020304" pitchFamily="18" charset="0"/>
              </a:rPr>
              <a:t>6.3.2 </a:t>
            </a:r>
            <a:r>
              <a:rPr lang="zh-CN" altLang="en-US"/>
              <a:t>属性的计算顺序</a:t>
            </a:r>
          </a:p>
        </p:txBody>
      </p:sp>
      <p:sp>
        <p:nvSpPr>
          <p:cNvPr id="2320387" name="Rectangle 3">
            <a:extLst>
              <a:ext uri="{FF2B5EF4-FFF2-40B4-BE49-F238E27FC236}">
                <a16:creationId xmlns:a16="http://schemas.microsoft.com/office/drawing/2014/main" id="{F36DB3B0-0784-4AB9-910E-7441FC2F8931}"/>
              </a:ext>
            </a:extLst>
          </p:cNvPr>
          <p:cNvSpPr>
            <a:spLocks noGrp="1" noChangeArrowheads="1"/>
          </p:cNvSpPr>
          <p:nvPr>
            <p:ph type="body" idx="4294967295"/>
          </p:nvPr>
        </p:nvSpPr>
        <p:spPr>
          <a:xfrm>
            <a:off x="250825" y="1411288"/>
            <a:ext cx="8642350" cy="4826000"/>
          </a:xfrm>
        </p:spPr>
        <p:txBody>
          <a:bodyPr/>
          <a:lstStyle/>
          <a:p>
            <a:pPr eaLnBrk="1" hangingPunct="1">
              <a:lnSpc>
                <a:spcPct val="120000"/>
              </a:lnSpc>
            </a:pPr>
            <a:r>
              <a:rPr kumimoji="1" lang="zh-CN" altLang="en-US">
                <a:latin typeface="Times New Roman" panose="02020603050405020304" pitchFamily="18" charset="0"/>
              </a:rPr>
              <a:t>拓扑排序</a:t>
            </a:r>
          </a:p>
          <a:p>
            <a:pPr lvl="1" eaLnBrk="1" hangingPunct="1">
              <a:lnSpc>
                <a:spcPct val="120000"/>
              </a:lnSpc>
            </a:pPr>
            <a:r>
              <a:rPr kumimoji="1" lang="zh-CN" altLang="en-US" sz="3200">
                <a:latin typeface="Times New Roman" panose="02020603050405020304" pitchFamily="18" charset="0"/>
              </a:rPr>
              <a:t>一个无环有向图的</a:t>
            </a:r>
            <a:r>
              <a:rPr kumimoji="1" lang="zh-CN" altLang="en-US" sz="3200">
                <a:solidFill>
                  <a:srgbClr val="FF0000"/>
                </a:solidFill>
                <a:latin typeface="Times New Roman" panose="02020603050405020304" pitchFamily="18" charset="0"/>
              </a:rPr>
              <a:t>拓扑排序</a:t>
            </a:r>
            <a:r>
              <a:rPr kumimoji="1" lang="zh-CN" altLang="en-US" sz="3200">
                <a:latin typeface="Times New Roman" panose="02020603050405020304" pitchFamily="18" charset="0"/>
              </a:rPr>
              <a:t>是图中结点的任何顺序</a:t>
            </a:r>
            <a:r>
              <a:rPr kumimoji="1" lang="en-US" altLang="zh-CN" sz="3200" i="1">
                <a:latin typeface="Times New Roman" panose="02020603050405020304" pitchFamily="18" charset="0"/>
              </a:rPr>
              <a:t>m</a:t>
            </a:r>
            <a:r>
              <a:rPr kumimoji="1" lang="en-US" altLang="zh-CN" sz="3200" baseline="-25000">
                <a:latin typeface="Times New Roman" panose="02020603050405020304" pitchFamily="18" charset="0"/>
              </a:rPr>
              <a:t>1</a:t>
            </a:r>
            <a:r>
              <a:rPr kumimoji="1" lang="zh-CN" altLang="en-US" sz="3200">
                <a:latin typeface="Times New Roman" panose="02020603050405020304" pitchFamily="18" charset="0"/>
              </a:rPr>
              <a:t>，</a:t>
            </a:r>
            <a:r>
              <a:rPr kumimoji="1" lang="en-US" altLang="zh-CN" sz="3200" i="1">
                <a:latin typeface="Times New Roman" panose="02020603050405020304" pitchFamily="18" charset="0"/>
              </a:rPr>
              <a:t>m</a:t>
            </a:r>
            <a:r>
              <a:rPr kumimoji="1" lang="en-US" altLang="zh-CN" sz="3200" baseline="-25000">
                <a:latin typeface="Times New Roman" panose="02020603050405020304" pitchFamily="18" charset="0"/>
              </a:rPr>
              <a:t>2</a:t>
            </a:r>
            <a:r>
              <a:rPr kumimoji="1" lang="zh-CN" altLang="en-US" sz="3200">
                <a:latin typeface="Times New Roman" panose="02020603050405020304" pitchFamily="18" charset="0"/>
              </a:rPr>
              <a:t>，</a:t>
            </a:r>
            <a:r>
              <a:rPr kumimoji="1" lang="en-US" altLang="zh-CN" sz="3200">
                <a:latin typeface="Times New Roman" panose="02020603050405020304" pitchFamily="18" charset="0"/>
              </a:rPr>
              <a:t>…</a:t>
            </a:r>
            <a:r>
              <a:rPr kumimoji="1" lang="zh-CN" altLang="en-US" sz="3200">
                <a:latin typeface="Times New Roman" panose="02020603050405020304" pitchFamily="18" charset="0"/>
              </a:rPr>
              <a:t>，</a:t>
            </a:r>
            <a:r>
              <a:rPr kumimoji="1" lang="en-US" altLang="zh-CN" sz="3200" i="1">
                <a:latin typeface="Times New Roman" panose="02020603050405020304" pitchFamily="18" charset="0"/>
              </a:rPr>
              <a:t>m</a:t>
            </a:r>
            <a:r>
              <a:rPr kumimoji="1" lang="en-US" altLang="zh-CN" sz="3200" i="1" baseline="-25000">
                <a:latin typeface="Times New Roman" panose="02020603050405020304" pitchFamily="18" charset="0"/>
              </a:rPr>
              <a:t>k</a:t>
            </a:r>
            <a:r>
              <a:rPr kumimoji="1" lang="zh-CN" altLang="en-US" sz="3200">
                <a:latin typeface="Times New Roman" panose="02020603050405020304" pitchFamily="18" charset="0"/>
              </a:rPr>
              <a:t>，如果</a:t>
            </a:r>
            <a:r>
              <a:rPr kumimoji="1" lang="en-US" altLang="zh-CN" sz="3200" i="1">
                <a:solidFill>
                  <a:srgbClr val="FF0000"/>
                </a:solidFill>
                <a:latin typeface="Times New Roman" panose="02020603050405020304" pitchFamily="18" charset="0"/>
              </a:rPr>
              <a:t>m</a:t>
            </a:r>
            <a:r>
              <a:rPr kumimoji="1" lang="en-US" altLang="zh-CN" sz="3200" i="1" baseline="-25000">
                <a:solidFill>
                  <a:srgbClr val="FF0000"/>
                </a:solidFill>
                <a:latin typeface="Times New Roman" panose="02020603050405020304" pitchFamily="18" charset="0"/>
              </a:rPr>
              <a:t>i</a:t>
            </a:r>
            <a:r>
              <a:rPr kumimoji="1" lang="en-US" altLang="zh-CN" sz="3200">
                <a:solidFill>
                  <a:srgbClr val="FF0000"/>
                </a:solidFill>
                <a:latin typeface="Times New Roman" panose="02020603050405020304" pitchFamily="18" charset="0"/>
              </a:rPr>
              <a:t>→</a:t>
            </a:r>
            <a:r>
              <a:rPr kumimoji="1" lang="en-US" altLang="zh-CN" sz="3200" i="1">
                <a:solidFill>
                  <a:srgbClr val="FF0000"/>
                </a:solidFill>
                <a:latin typeface="Times New Roman" panose="02020603050405020304" pitchFamily="18" charset="0"/>
              </a:rPr>
              <a:t>m</a:t>
            </a:r>
            <a:r>
              <a:rPr kumimoji="1" lang="en-US" altLang="zh-CN" sz="3200" i="1" baseline="-25000">
                <a:solidFill>
                  <a:srgbClr val="FF0000"/>
                </a:solidFill>
                <a:latin typeface="Times New Roman" panose="02020603050405020304" pitchFamily="18" charset="0"/>
              </a:rPr>
              <a:t>j</a:t>
            </a:r>
            <a:r>
              <a:rPr kumimoji="1" lang="zh-CN" altLang="en-US" sz="3200">
                <a:latin typeface="Times New Roman" panose="02020603050405020304" pitchFamily="18" charset="0"/>
              </a:rPr>
              <a:t>是依赖图中</a:t>
            </a:r>
            <a:r>
              <a:rPr kumimoji="1" lang="en-US" altLang="zh-CN" sz="3200" i="1">
                <a:latin typeface="Times New Roman" panose="02020603050405020304" pitchFamily="18" charset="0"/>
              </a:rPr>
              <a:t>m</a:t>
            </a:r>
            <a:r>
              <a:rPr kumimoji="1" lang="en-US" altLang="zh-CN" sz="3200" i="1" baseline="-25000">
                <a:latin typeface="Times New Roman" panose="02020603050405020304" pitchFamily="18" charset="0"/>
              </a:rPr>
              <a:t>i</a:t>
            </a:r>
            <a:r>
              <a:rPr kumimoji="1" lang="zh-CN" altLang="en-US" sz="3200">
                <a:latin typeface="Times New Roman" panose="02020603050405020304" pitchFamily="18" charset="0"/>
              </a:rPr>
              <a:t>到</a:t>
            </a:r>
            <a:r>
              <a:rPr kumimoji="1" lang="en-US" altLang="zh-CN" sz="3200" i="1">
                <a:latin typeface="Times New Roman" panose="02020603050405020304" pitchFamily="18" charset="0"/>
              </a:rPr>
              <a:t>m</a:t>
            </a:r>
            <a:r>
              <a:rPr kumimoji="1" lang="en-US" altLang="zh-CN" sz="3200" i="1" baseline="-25000">
                <a:latin typeface="Times New Roman" panose="02020603050405020304" pitchFamily="18" charset="0"/>
              </a:rPr>
              <a:t>j</a:t>
            </a:r>
            <a:r>
              <a:rPr kumimoji="1" lang="zh-CN" altLang="en-US" sz="3200">
                <a:latin typeface="Times New Roman" panose="02020603050405020304" pitchFamily="18" charset="0"/>
              </a:rPr>
              <a:t>的一条边，那么序列中</a:t>
            </a:r>
            <a:r>
              <a:rPr kumimoji="1" lang="en-US" altLang="zh-CN" sz="3200" i="1">
                <a:solidFill>
                  <a:srgbClr val="FF0000"/>
                </a:solidFill>
                <a:latin typeface="Times New Roman" panose="02020603050405020304" pitchFamily="18" charset="0"/>
              </a:rPr>
              <a:t>m</a:t>
            </a:r>
            <a:r>
              <a:rPr kumimoji="1" lang="en-US" altLang="zh-CN" sz="3200" i="1" baseline="-25000">
                <a:solidFill>
                  <a:srgbClr val="FF0000"/>
                </a:solidFill>
                <a:latin typeface="Times New Roman" panose="02020603050405020304" pitchFamily="18" charset="0"/>
              </a:rPr>
              <a:t>i</a:t>
            </a:r>
            <a:r>
              <a:rPr kumimoji="1" lang="zh-CN" altLang="en-US" sz="3200">
                <a:solidFill>
                  <a:srgbClr val="FF0000"/>
                </a:solidFill>
                <a:latin typeface="Times New Roman" panose="02020603050405020304" pitchFamily="18" charset="0"/>
              </a:rPr>
              <a:t>必须出现在</a:t>
            </a:r>
            <a:r>
              <a:rPr kumimoji="1" lang="en-US" altLang="zh-CN" sz="3200" i="1">
                <a:solidFill>
                  <a:srgbClr val="FF0000"/>
                </a:solidFill>
                <a:latin typeface="Times New Roman" panose="02020603050405020304" pitchFamily="18" charset="0"/>
              </a:rPr>
              <a:t>m</a:t>
            </a:r>
            <a:r>
              <a:rPr kumimoji="1" lang="en-US" altLang="zh-CN" sz="3200" i="1" baseline="-25000">
                <a:solidFill>
                  <a:srgbClr val="FF0000"/>
                </a:solidFill>
                <a:latin typeface="Times New Roman" panose="02020603050405020304" pitchFamily="18" charset="0"/>
              </a:rPr>
              <a:t>j</a:t>
            </a:r>
            <a:r>
              <a:rPr kumimoji="1" lang="zh-CN" altLang="en-US" sz="3200">
                <a:solidFill>
                  <a:srgbClr val="FF0000"/>
                </a:solidFill>
                <a:latin typeface="Times New Roman" panose="02020603050405020304" pitchFamily="18" charset="0"/>
              </a:rPr>
              <a:t>的前面</a:t>
            </a:r>
            <a:r>
              <a:rPr kumimoji="1" lang="zh-CN" altLang="en-US" sz="3200">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20387">
                                            <p:txEl>
                                              <p:pRg st="1" end="1"/>
                                            </p:txEl>
                                          </p:spTgt>
                                        </p:tgtEl>
                                        <p:attrNameLst>
                                          <p:attrName>style.visibility</p:attrName>
                                        </p:attrNameLst>
                                      </p:cBhvr>
                                      <p:to>
                                        <p:strVal val="visible"/>
                                      </p:to>
                                    </p:set>
                                    <p:animEffect transition="in" filter="blinds(horizontal)">
                                      <p:cBhvr>
                                        <p:cTn id="7" dur="500"/>
                                        <p:tgtEl>
                                          <p:spTgt spid="23203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0387" grpId="0" uiExpand="1"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日期占位符 3">
            <a:extLst>
              <a:ext uri="{FF2B5EF4-FFF2-40B4-BE49-F238E27FC236}">
                <a16:creationId xmlns:a16="http://schemas.microsoft.com/office/drawing/2014/main" id="{7003BBA8-C2BA-44EF-BB7D-36207E3EB3A1}"/>
              </a:ext>
            </a:extLst>
          </p:cNvPr>
          <p:cNvSpPr>
            <a:spLocks noGrp="1"/>
          </p:cNvSpPr>
          <p:nvPr>
            <p:ph type="dt" sz="quarter" idx="10"/>
          </p:nvPr>
        </p:nvSpPr>
        <p:spPr>
          <a:xfrm>
            <a:off x="457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6FB2EE78-A41B-4B3C-8CF0-6E393F925E61}" type="datetime1">
              <a:rPr lang="zh-CN" altLang="en-US" sz="1400" b="0" smtClean="0">
                <a:solidFill>
                  <a:srgbClr val="000000"/>
                </a:solidFill>
                <a:ea typeface="宋体" panose="02010600030101010101" pitchFamily="2" charset="-122"/>
              </a:rPr>
              <a:pPr>
                <a:spcBef>
                  <a:spcPct val="0"/>
                </a:spcBef>
                <a:buClrTx/>
                <a:buSzTx/>
                <a:buFontTx/>
                <a:buNone/>
              </a:pPr>
              <a:t>2020/12/14</a:t>
            </a:fld>
            <a:endParaRPr lang="en-US" altLang="zh-CN" sz="1400" b="0">
              <a:solidFill>
                <a:srgbClr val="000000"/>
              </a:solidFill>
              <a:ea typeface="宋体" panose="02010600030101010101" pitchFamily="2" charset="-122"/>
            </a:endParaRPr>
          </a:p>
        </p:txBody>
      </p:sp>
      <p:sp>
        <p:nvSpPr>
          <p:cNvPr id="58371" name="灯片编号占位符 5">
            <a:extLst>
              <a:ext uri="{FF2B5EF4-FFF2-40B4-BE49-F238E27FC236}">
                <a16:creationId xmlns:a16="http://schemas.microsoft.com/office/drawing/2014/main" id="{9C3E35D4-883D-42B0-9D8D-D8798DCA46AC}"/>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17B86A3D-BC6E-4191-B409-D4E2C83C19C9}" type="slidenum">
              <a:rPr lang="en-US" altLang="zh-CN" sz="1400" b="0">
                <a:solidFill>
                  <a:srgbClr val="000000"/>
                </a:solidFill>
                <a:ea typeface="宋体" panose="02010600030101010101" pitchFamily="2" charset="-122"/>
              </a:rPr>
              <a:pPr>
                <a:spcBef>
                  <a:spcPct val="0"/>
                </a:spcBef>
                <a:buClrTx/>
                <a:buSzTx/>
                <a:buFontTx/>
                <a:buNone/>
              </a:pPr>
              <a:t>38</a:t>
            </a:fld>
            <a:endParaRPr lang="en-US" altLang="zh-CN" sz="1400" b="0">
              <a:solidFill>
                <a:srgbClr val="000000"/>
              </a:solidFill>
              <a:ea typeface="宋体" panose="02010600030101010101" pitchFamily="2" charset="-122"/>
            </a:endParaRPr>
          </a:p>
        </p:txBody>
      </p:sp>
      <p:sp>
        <p:nvSpPr>
          <p:cNvPr id="58372" name="Rectangle 2">
            <a:extLst>
              <a:ext uri="{FF2B5EF4-FFF2-40B4-BE49-F238E27FC236}">
                <a16:creationId xmlns:a16="http://schemas.microsoft.com/office/drawing/2014/main" id="{9303F877-FD23-45B7-8CFE-5EEA16399BC8}"/>
              </a:ext>
            </a:extLst>
          </p:cNvPr>
          <p:cNvSpPr>
            <a:spLocks noGrp="1" noChangeArrowheads="1"/>
          </p:cNvSpPr>
          <p:nvPr>
            <p:ph type="title" idx="4294967295"/>
          </p:nvPr>
        </p:nvSpPr>
        <p:spPr>
          <a:xfrm>
            <a:off x="2014538" y="333375"/>
            <a:ext cx="5365750" cy="863600"/>
          </a:xfrm>
        </p:spPr>
        <p:txBody>
          <a:bodyPr anchor="ctr"/>
          <a:lstStyle/>
          <a:p>
            <a:pPr eaLnBrk="1" hangingPunct="1"/>
            <a:r>
              <a:rPr lang="en-US" altLang="zh-CN">
                <a:latin typeface="Times New Roman" panose="02020603050405020304" pitchFamily="18" charset="0"/>
              </a:rPr>
              <a:t>6.3.2 </a:t>
            </a:r>
            <a:r>
              <a:rPr lang="zh-CN" altLang="en-US"/>
              <a:t>属性的计算顺序</a:t>
            </a:r>
          </a:p>
        </p:txBody>
      </p:sp>
      <p:sp>
        <p:nvSpPr>
          <p:cNvPr id="2320387" name="Rectangle 3">
            <a:extLst>
              <a:ext uri="{FF2B5EF4-FFF2-40B4-BE49-F238E27FC236}">
                <a16:creationId xmlns:a16="http://schemas.microsoft.com/office/drawing/2014/main" id="{E9AFB9F6-67EE-42B7-9242-148A33E2ABA7}"/>
              </a:ext>
            </a:extLst>
          </p:cNvPr>
          <p:cNvSpPr>
            <a:spLocks noGrp="1" noChangeArrowheads="1"/>
          </p:cNvSpPr>
          <p:nvPr>
            <p:ph type="body" idx="4294967295"/>
          </p:nvPr>
        </p:nvSpPr>
        <p:spPr>
          <a:xfrm>
            <a:off x="250825" y="1411288"/>
            <a:ext cx="8642350" cy="4826000"/>
          </a:xfrm>
        </p:spPr>
        <p:txBody>
          <a:bodyPr/>
          <a:lstStyle/>
          <a:p>
            <a:pPr eaLnBrk="1" hangingPunct="1">
              <a:lnSpc>
                <a:spcPct val="120000"/>
              </a:lnSpc>
            </a:pPr>
            <a:r>
              <a:rPr kumimoji="1" lang="zh-CN" altLang="en-US">
                <a:latin typeface="Times New Roman" panose="02020603050405020304" pitchFamily="18" charset="0"/>
              </a:rPr>
              <a:t>拓扑排序</a:t>
            </a:r>
          </a:p>
          <a:p>
            <a:pPr lvl="1" eaLnBrk="1" hangingPunct="1">
              <a:lnSpc>
                <a:spcPct val="120000"/>
              </a:lnSpc>
            </a:pPr>
            <a:r>
              <a:rPr kumimoji="1" lang="zh-CN" altLang="en-US" sz="3200">
                <a:latin typeface="Times New Roman" panose="02020603050405020304" pitchFamily="18" charset="0"/>
              </a:rPr>
              <a:t>若依赖图中有环，不存在拓扑排序，属性的计算存在循环依赖关系。</a:t>
            </a:r>
            <a:endParaRPr kumimoji="1" lang="en-US" altLang="zh-CN" sz="3200">
              <a:latin typeface="Times New Roman" panose="02020603050405020304" pitchFamily="18" charset="0"/>
            </a:endParaRPr>
          </a:p>
          <a:p>
            <a:pPr lvl="1" eaLnBrk="1" hangingPunct="1">
              <a:lnSpc>
                <a:spcPct val="120000"/>
              </a:lnSpc>
            </a:pPr>
            <a:r>
              <a:rPr kumimoji="1" lang="zh-CN" altLang="en-US" sz="3200">
                <a:latin typeface="Times New Roman" panose="02020603050405020304" pitchFamily="18" charset="0"/>
              </a:rPr>
              <a:t>若依赖图中无环，则存在一个拓扑排序，它就是属性值的计算顺序。</a:t>
            </a:r>
            <a:endParaRPr kumimoji="1" lang="en-US" altLang="zh-CN" sz="32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20387">
                                            <p:txEl>
                                              <p:pRg st="1" end="1"/>
                                            </p:txEl>
                                          </p:spTgt>
                                        </p:tgtEl>
                                        <p:attrNameLst>
                                          <p:attrName>style.visibility</p:attrName>
                                        </p:attrNameLst>
                                      </p:cBhvr>
                                      <p:to>
                                        <p:strVal val="visible"/>
                                      </p:to>
                                    </p:set>
                                    <p:animEffect transition="in" filter="blinds(horizontal)">
                                      <p:cBhvr>
                                        <p:cTn id="7" dur="500"/>
                                        <p:tgtEl>
                                          <p:spTgt spid="232038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20387">
                                            <p:txEl>
                                              <p:pRg st="2" end="2"/>
                                            </p:txEl>
                                          </p:spTgt>
                                        </p:tgtEl>
                                        <p:attrNameLst>
                                          <p:attrName>style.visibility</p:attrName>
                                        </p:attrNameLst>
                                      </p:cBhvr>
                                      <p:to>
                                        <p:strVal val="visible"/>
                                      </p:to>
                                    </p:set>
                                    <p:animEffect transition="in" filter="blinds(horizontal)">
                                      <p:cBhvr>
                                        <p:cTn id="12" dur="500"/>
                                        <p:tgtEl>
                                          <p:spTgt spid="23203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0387"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日期占位符 3">
            <a:extLst>
              <a:ext uri="{FF2B5EF4-FFF2-40B4-BE49-F238E27FC236}">
                <a16:creationId xmlns:a16="http://schemas.microsoft.com/office/drawing/2014/main" id="{30805B3D-E9E9-49E2-894C-8DE92B122FF9}"/>
              </a:ext>
            </a:extLst>
          </p:cNvPr>
          <p:cNvSpPr>
            <a:spLocks noGrp="1"/>
          </p:cNvSpPr>
          <p:nvPr>
            <p:ph type="dt" sz="quarter" idx="10"/>
          </p:nvPr>
        </p:nvSpPr>
        <p:spPr>
          <a:xfrm>
            <a:off x="457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F0988A8B-1BC8-4FB8-8E44-4A2EA45C069F}" type="datetime1">
              <a:rPr lang="zh-CN" altLang="en-US" sz="1400" b="0" smtClean="0">
                <a:solidFill>
                  <a:srgbClr val="000000"/>
                </a:solidFill>
                <a:ea typeface="宋体" panose="02010600030101010101" pitchFamily="2" charset="-122"/>
              </a:rPr>
              <a:pPr>
                <a:spcBef>
                  <a:spcPct val="0"/>
                </a:spcBef>
                <a:buClrTx/>
                <a:buSzTx/>
                <a:buFontTx/>
                <a:buNone/>
              </a:pPr>
              <a:t>2020/12/14</a:t>
            </a:fld>
            <a:endParaRPr lang="en-US" altLang="zh-CN" sz="1400" b="0">
              <a:solidFill>
                <a:srgbClr val="000000"/>
              </a:solidFill>
              <a:ea typeface="宋体" panose="02010600030101010101" pitchFamily="2" charset="-122"/>
            </a:endParaRPr>
          </a:p>
        </p:txBody>
      </p:sp>
      <p:sp>
        <p:nvSpPr>
          <p:cNvPr id="59395" name="灯片编号占位符 5">
            <a:extLst>
              <a:ext uri="{FF2B5EF4-FFF2-40B4-BE49-F238E27FC236}">
                <a16:creationId xmlns:a16="http://schemas.microsoft.com/office/drawing/2014/main" id="{585D3F1E-A29C-4209-AF3D-574078933578}"/>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94F1C0C9-EF77-4544-9D3B-C8C8211CD00C}" type="slidenum">
              <a:rPr lang="en-US" altLang="zh-CN" sz="1400" b="0">
                <a:solidFill>
                  <a:srgbClr val="000000"/>
                </a:solidFill>
                <a:ea typeface="宋体" panose="02010600030101010101" pitchFamily="2" charset="-122"/>
              </a:rPr>
              <a:pPr>
                <a:spcBef>
                  <a:spcPct val="0"/>
                </a:spcBef>
                <a:buClrTx/>
                <a:buSzTx/>
                <a:buFontTx/>
                <a:buNone/>
              </a:pPr>
              <a:t>39</a:t>
            </a:fld>
            <a:endParaRPr lang="en-US" altLang="zh-CN" sz="1400" b="0">
              <a:solidFill>
                <a:srgbClr val="000000"/>
              </a:solidFill>
              <a:ea typeface="宋体" panose="02010600030101010101" pitchFamily="2" charset="-122"/>
            </a:endParaRPr>
          </a:p>
        </p:txBody>
      </p:sp>
      <p:sp>
        <p:nvSpPr>
          <p:cNvPr id="59396" name="Rectangle 2">
            <a:extLst>
              <a:ext uri="{FF2B5EF4-FFF2-40B4-BE49-F238E27FC236}">
                <a16:creationId xmlns:a16="http://schemas.microsoft.com/office/drawing/2014/main" id="{EB4585ED-4BB0-4DC8-A062-1F4D7A412372}"/>
              </a:ext>
            </a:extLst>
          </p:cNvPr>
          <p:cNvSpPr>
            <a:spLocks noGrp="1" noChangeArrowheads="1"/>
          </p:cNvSpPr>
          <p:nvPr>
            <p:ph type="title" idx="4294967295"/>
          </p:nvPr>
        </p:nvSpPr>
        <p:spPr>
          <a:xfrm>
            <a:off x="2014538" y="333375"/>
            <a:ext cx="5365750" cy="863600"/>
          </a:xfrm>
        </p:spPr>
        <p:txBody>
          <a:bodyPr anchor="ctr"/>
          <a:lstStyle/>
          <a:p>
            <a:pPr eaLnBrk="1" hangingPunct="1"/>
            <a:r>
              <a:rPr lang="en-US" altLang="zh-CN">
                <a:latin typeface="Times New Roman" panose="02020603050405020304" pitchFamily="18" charset="0"/>
              </a:rPr>
              <a:t>6.3.2 </a:t>
            </a:r>
            <a:r>
              <a:rPr lang="zh-CN" altLang="en-US"/>
              <a:t>属性的计算顺序</a:t>
            </a:r>
          </a:p>
        </p:txBody>
      </p:sp>
      <p:sp>
        <p:nvSpPr>
          <p:cNvPr id="2320387" name="Rectangle 3">
            <a:extLst>
              <a:ext uri="{FF2B5EF4-FFF2-40B4-BE49-F238E27FC236}">
                <a16:creationId xmlns:a16="http://schemas.microsoft.com/office/drawing/2014/main" id="{1AB089D5-5CF1-4A29-9368-AEE3C3998AFA}"/>
              </a:ext>
            </a:extLst>
          </p:cNvPr>
          <p:cNvSpPr>
            <a:spLocks noGrp="1" noChangeArrowheads="1"/>
          </p:cNvSpPr>
          <p:nvPr>
            <p:ph type="body" idx="4294967295"/>
          </p:nvPr>
        </p:nvSpPr>
        <p:spPr>
          <a:xfrm>
            <a:off x="250825" y="1411288"/>
            <a:ext cx="8642350" cy="4826000"/>
          </a:xfrm>
        </p:spPr>
        <p:txBody>
          <a:bodyPr/>
          <a:lstStyle/>
          <a:p>
            <a:pPr eaLnBrk="1" hangingPunct="1">
              <a:lnSpc>
                <a:spcPct val="120000"/>
              </a:lnSpc>
              <a:spcBef>
                <a:spcPct val="0"/>
              </a:spcBef>
            </a:pPr>
            <a:r>
              <a:rPr kumimoji="1" lang="zh-CN" altLang="en-US">
                <a:latin typeface="Times New Roman" panose="02020603050405020304" pitchFamily="18" charset="0"/>
              </a:rPr>
              <a:t>无前驱的顶点优先拓扑排序方法</a:t>
            </a:r>
            <a:endParaRPr kumimoji="1" lang="en-US" altLang="zh-CN">
              <a:latin typeface="Times New Roman" panose="02020603050405020304" pitchFamily="18" charset="0"/>
            </a:endParaRPr>
          </a:p>
          <a:p>
            <a:pPr lvl="1" eaLnBrk="1" hangingPunct="1">
              <a:lnSpc>
                <a:spcPct val="120000"/>
              </a:lnSpc>
              <a:spcBef>
                <a:spcPct val="0"/>
              </a:spcBef>
            </a:pPr>
            <a:r>
              <a:rPr kumimoji="1" lang="zh-CN" altLang="en-US">
                <a:latin typeface="Times New Roman" panose="02020603050405020304" pitchFamily="18" charset="0"/>
              </a:rPr>
              <a:t>在依赖图中寻找一个入度为</a:t>
            </a:r>
            <a:r>
              <a:rPr kumimoji="1" lang="en-US" altLang="zh-CN">
                <a:latin typeface="Times New Roman" panose="02020603050405020304" pitchFamily="18" charset="0"/>
              </a:rPr>
              <a:t>0</a:t>
            </a:r>
            <a:r>
              <a:rPr kumimoji="1" lang="zh-CN" altLang="en-US">
                <a:latin typeface="Times New Roman" panose="02020603050405020304" pitchFamily="18" charset="0"/>
              </a:rPr>
              <a:t>的节点，输出该节点</a:t>
            </a:r>
            <a:endParaRPr kumimoji="1" lang="en-US" altLang="zh-CN">
              <a:latin typeface="Times New Roman" panose="02020603050405020304" pitchFamily="18" charset="0"/>
            </a:endParaRPr>
          </a:p>
          <a:p>
            <a:pPr lvl="1" eaLnBrk="1" hangingPunct="1">
              <a:lnSpc>
                <a:spcPct val="120000"/>
              </a:lnSpc>
              <a:spcBef>
                <a:spcPct val="0"/>
              </a:spcBef>
            </a:pPr>
            <a:r>
              <a:rPr kumimoji="1" lang="zh-CN" altLang="en-US">
                <a:latin typeface="Times New Roman" panose="02020603050405020304" pitchFamily="18" charset="0"/>
              </a:rPr>
              <a:t>删除该节点的所有出边</a:t>
            </a:r>
            <a:endParaRPr kumimoji="1" lang="en-US" altLang="zh-CN">
              <a:latin typeface="Times New Roman" panose="02020603050405020304" pitchFamily="18" charset="0"/>
            </a:endParaRPr>
          </a:p>
          <a:p>
            <a:pPr lvl="1" eaLnBrk="1" hangingPunct="1">
              <a:lnSpc>
                <a:spcPct val="120000"/>
              </a:lnSpc>
              <a:spcBef>
                <a:spcPct val="0"/>
              </a:spcBef>
            </a:pPr>
            <a:r>
              <a:rPr kumimoji="1" lang="zh-CN" altLang="en-US">
                <a:latin typeface="Times New Roman" panose="02020603050405020304" pitchFamily="18" charset="0"/>
              </a:rPr>
              <a:t>在剩下的图中继续寻找入度为</a:t>
            </a:r>
            <a:r>
              <a:rPr kumimoji="1" lang="en-US" altLang="zh-CN">
                <a:latin typeface="Times New Roman" panose="02020603050405020304" pitchFamily="18" charset="0"/>
              </a:rPr>
              <a:t>0</a:t>
            </a:r>
            <a:r>
              <a:rPr kumimoji="1" lang="zh-CN" altLang="en-US">
                <a:latin typeface="Times New Roman" panose="02020603050405020304" pitchFamily="18" charset="0"/>
              </a:rPr>
              <a:t>的节点，直到输出图中的所有节点为止</a:t>
            </a:r>
            <a:endParaRPr kumimoji="1" lang="en-US" altLang="zh-CN">
              <a:latin typeface="Times New Roman" panose="02020603050405020304" pitchFamily="18" charset="0"/>
            </a:endParaRPr>
          </a:p>
          <a:p>
            <a:pPr lvl="1" eaLnBrk="1" hangingPunct="1">
              <a:lnSpc>
                <a:spcPct val="120000"/>
              </a:lnSpc>
              <a:spcBef>
                <a:spcPct val="0"/>
              </a:spcBef>
            </a:pPr>
            <a:r>
              <a:rPr kumimoji="1" lang="zh-CN" altLang="en-US">
                <a:latin typeface="Times New Roman" panose="02020603050405020304" pitchFamily="18" charset="0"/>
              </a:rPr>
              <a:t>没有回路的依赖图中总能找到一个入度为</a:t>
            </a:r>
            <a:r>
              <a:rPr kumimoji="1" lang="en-US" altLang="zh-CN">
                <a:latin typeface="Times New Roman" panose="02020603050405020304" pitchFamily="18" charset="0"/>
              </a:rPr>
              <a:t>0</a:t>
            </a:r>
            <a:r>
              <a:rPr kumimoji="1" lang="zh-CN" altLang="en-US">
                <a:latin typeface="Times New Roman" panose="02020603050405020304" pitchFamily="18" charset="0"/>
              </a:rPr>
              <a:t>的节点。</a:t>
            </a:r>
          </a:p>
          <a:p>
            <a:pPr lvl="1" eaLnBrk="1" hangingPunct="1">
              <a:lnSpc>
                <a:spcPct val="120000"/>
              </a:lnSpc>
              <a:spcBef>
                <a:spcPct val="0"/>
              </a:spcBef>
            </a:pPr>
            <a:r>
              <a:rPr kumimoji="1" lang="zh-CN" altLang="en-US">
                <a:solidFill>
                  <a:srgbClr val="FF0000"/>
                </a:solidFill>
                <a:latin typeface="Times New Roman" panose="02020603050405020304" pitchFamily="18" charset="0"/>
              </a:rPr>
              <a:t>反证法</a:t>
            </a:r>
            <a:r>
              <a:rPr kumimoji="1" lang="zh-CN" altLang="en-US">
                <a:latin typeface="Times New Roman" panose="02020603050405020304" pitchFamily="18" charset="0"/>
              </a:rPr>
              <a:t>：如果在图中不存在入度为</a:t>
            </a:r>
            <a:r>
              <a:rPr kumimoji="1" lang="en-US" altLang="zh-CN">
                <a:latin typeface="Times New Roman" panose="02020603050405020304" pitchFamily="18" charset="0"/>
              </a:rPr>
              <a:t>0</a:t>
            </a:r>
            <a:r>
              <a:rPr kumimoji="1" lang="zh-CN" altLang="en-US">
                <a:latin typeface="Times New Roman" panose="02020603050405020304" pitchFamily="18" charset="0"/>
              </a:rPr>
              <a:t>的节点，那么从节点</a:t>
            </a:r>
            <a:r>
              <a:rPr kumimoji="1" lang="en-US" altLang="zh-CN">
                <a:latin typeface="Times New Roman" panose="02020603050405020304" pitchFamily="18" charset="0"/>
              </a:rPr>
              <a:t>i</a:t>
            </a:r>
            <a:r>
              <a:rPr kumimoji="1" lang="zh-CN" altLang="en-US">
                <a:latin typeface="Times New Roman" panose="02020603050405020304" pitchFamily="18" charset="0"/>
              </a:rPr>
              <a:t>走到</a:t>
            </a:r>
            <a:r>
              <a:rPr kumimoji="1" lang="en-US" altLang="zh-CN">
                <a:latin typeface="Times New Roman" panose="02020603050405020304" pitchFamily="18" charset="0"/>
              </a:rPr>
              <a:t>i</a:t>
            </a:r>
            <a:r>
              <a:rPr kumimoji="1" lang="zh-CN" altLang="en-US">
                <a:latin typeface="Times New Roman" panose="02020603050405020304" pitchFamily="18" charset="0"/>
              </a:rPr>
              <a:t>的前驱，继续到</a:t>
            </a:r>
            <a:r>
              <a:rPr kumimoji="1" lang="en-US" altLang="zh-CN">
                <a:latin typeface="Times New Roman" panose="02020603050405020304" pitchFamily="18" charset="0"/>
              </a:rPr>
              <a:t>i</a:t>
            </a:r>
            <a:r>
              <a:rPr kumimoji="1" lang="zh-CN" altLang="en-US">
                <a:latin typeface="Times New Roman" panose="02020603050405020304" pitchFamily="18" charset="0"/>
              </a:rPr>
              <a:t>的前驱的前驱，总能回到</a:t>
            </a:r>
            <a:r>
              <a:rPr kumimoji="1" lang="en-US" altLang="zh-CN">
                <a:latin typeface="Times New Roman" panose="02020603050405020304" pitchFamily="18" charset="0"/>
              </a:rPr>
              <a:t>i</a:t>
            </a:r>
            <a:r>
              <a:rPr kumimoji="1" lang="zh-CN" altLang="en-US">
                <a:latin typeface="Times New Roman" panose="02020603050405020304" pitchFamily="18" charset="0"/>
              </a:rPr>
              <a:t>本身，与图中不存在环矛盾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20387">
                                            <p:txEl>
                                              <p:pRg st="1" end="1"/>
                                            </p:txEl>
                                          </p:spTgt>
                                        </p:tgtEl>
                                        <p:attrNameLst>
                                          <p:attrName>style.visibility</p:attrName>
                                        </p:attrNameLst>
                                      </p:cBhvr>
                                      <p:to>
                                        <p:strVal val="visible"/>
                                      </p:to>
                                    </p:set>
                                    <p:animEffect transition="in" filter="blinds(horizontal)">
                                      <p:cBhvr>
                                        <p:cTn id="7" dur="500"/>
                                        <p:tgtEl>
                                          <p:spTgt spid="232038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20387">
                                            <p:txEl>
                                              <p:pRg st="2" end="2"/>
                                            </p:txEl>
                                          </p:spTgt>
                                        </p:tgtEl>
                                        <p:attrNameLst>
                                          <p:attrName>style.visibility</p:attrName>
                                        </p:attrNameLst>
                                      </p:cBhvr>
                                      <p:to>
                                        <p:strVal val="visible"/>
                                      </p:to>
                                    </p:set>
                                    <p:animEffect transition="in" filter="blinds(horizontal)">
                                      <p:cBhvr>
                                        <p:cTn id="12" dur="500"/>
                                        <p:tgtEl>
                                          <p:spTgt spid="232038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20387">
                                            <p:txEl>
                                              <p:pRg st="3" end="3"/>
                                            </p:txEl>
                                          </p:spTgt>
                                        </p:tgtEl>
                                        <p:attrNameLst>
                                          <p:attrName>style.visibility</p:attrName>
                                        </p:attrNameLst>
                                      </p:cBhvr>
                                      <p:to>
                                        <p:strVal val="visible"/>
                                      </p:to>
                                    </p:set>
                                    <p:animEffect transition="in" filter="blinds(horizontal)">
                                      <p:cBhvr>
                                        <p:cTn id="17" dur="500"/>
                                        <p:tgtEl>
                                          <p:spTgt spid="232038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320387">
                                            <p:txEl>
                                              <p:pRg st="4" end="4"/>
                                            </p:txEl>
                                          </p:spTgt>
                                        </p:tgtEl>
                                        <p:attrNameLst>
                                          <p:attrName>style.visibility</p:attrName>
                                        </p:attrNameLst>
                                      </p:cBhvr>
                                      <p:to>
                                        <p:strVal val="visible"/>
                                      </p:to>
                                    </p:set>
                                    <p:animEffect transition="in" filter="blinds(horizontal)">
                                      <p:cBhvr>
                                        <p:cTn id="22" dur="500"/>
                                        <p:tgtEl>
                                          <p:spTgt spid="232038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320387">
                                            <p:txEl>
                                              <p:pRg st="5" end="5"/>
                                            </p:txEl>
                                          </p:spTgt>
                                        </p:tgtEl>
                                        <p:attrNameLst>
                                          <p:attrName>style.visibility</p:attrName>
                                        </p:attrNameLst>
                                      </p:cBhvr>
                                      <p:to>
                                        <p:strVal val="visible"/>
                                      </p:to>
                                    </p:set>
                                    <p:animEffect transition="in" filter="blinds(horizontal)">
                                      <p:cBhvr>
                                        <p:cTn id="27" dur="500"/>
                                        <p:tgtEl>
                                          <p:spTgt spid="23203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0387" grpId="0" uiExpand="1"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a:extLst>
              <a:ext uri="{FF2B5EF4-FFF2-40B4-BE49-F238E27FC236}">
                <a16:creationId xmlns:a16="http://schemas.microsoft.com/office/drawing/2014/main" id="{4B421111-3913-48B4-BBA1-85E5536C28D0}"/>
              </a:ext>
            </a:extLst>
          </p:cNvPr>
          <p:cNvSpPr>
            <a:spLocks noGrp="1"/>
          </p:cNvSpPr>
          <p:nvPr>
            <p:ph type="dt" sz="quarter" idx="10"/>
          </p:nvPr>
        </p:nvSpPr>
        <p:spPr>
          <a:xfrm>
            <a:off x="457200" y="6245225"/>
            <a:ext cx="2133600" cy="476250"/>
          </a:xfrm>
          <a:ln>
            <a:miter lim="800000"/>
            <a:headEnd/>
            <a:tailEnd/>
          </a:ln>
        </p:spPr>
        <p:txBody>
          <a:bodyPr anchor="t"/>
          <a:lstStyle/>
          <a:p>
            <a:pPr>
              <a:defRPr/>
            </a:pPr>
            <a:fld id="{462A2F3E-5F07-4854-8CEB-D6F64BC43F58}" type="datetime1">
              <a:rPr lang="zh-CN" altLang="en-US">
                <a:latin typeface="+mn-lt"/>
              </a:rPr>
              <a:pPr>
                <a:defRPr/>
              </a:pPr>
              <a:t>2020/12/14</a:t>
            </a:fld>
            <a:endParaRPr lang="en-US" altLang="zh-CN">
              <a:latin typeface="+mn-lt"/>
            </a:endParaRPr>
          </a:p>
        </p:txBody>
      </p:sp>
      <p:sp>
        <p:nvSpPr>
          <p:cNvPr id="8195" name="灯片编号占位符 5">
            <a:extLst>
              <a:ext uri="{FF2B5EF4-FFF2-40B4-BE49-F238E27FC236}">
                <a16:creationId xmlns:a16="http://schemas.microsoft.com/office/drawing/2014/main" id="{743BF005-D21B-437E-AE4E-05AFFB4B7161}"/>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9790C4FA-59C2-4EB7-A6C9-CCBDDAC077E7}" type="slidenum">
              <a:rPr lang="en-US" altLang="zh-CN" sz="1400" b="0">
                <a:ea typeface="宋体" panose="02010600030101010101" pitchFamily="2" charset="-122"/>
              </a:rPr>
              <a:pPr>
                <a:spcBef>
                  <a:spcPct val="0"/>
                </a:spcBef>
                <a:buClrTx/>
                <a:buSzTx/>
                <a:buFontTx/>
                <a:buNone/>
              </a:pPr>
              <a:t>4</a:t>
            </a:fld>
            <a:endParaRPr lang="en-US" altLang="zh-CN" sz="1400" b="0">
              <a:ea typeface="宋体" panose="02010600030101010101" pitchFamily="2" charset="-122"/>
            </a:endParaRPr>
          </a:p>
        </p:txBody>
      </p:sp>
      <p:sp>
        <p:nvSpPr>
          <p:cNvPr id="8196" name="Rectangle 2">
            <a:extLst>
              <a:ext uri="{FF2B5EF4-FFF2-40B4-BE49-F238E27FC236}">
                <a16:creationId xmlns:a16="http://schemas.microsoft.com/office/drawing/2014/main" id="{35772B0A-F6ED-4F26-BA98-7F47766D906F}"/>
              </a:ext>
            </a:extLst>
          </p:cNvPr>
          <p:cNvSpPr>
            <a:spLocks noGrp="1" noChangeArrowheads="1"/>
          </p:cNvSpPr>
          <p:nvPr>
            <p:ph type="title" idx="4294967295"/>
          </p:nvPr>
        </p:nvSpPr>
        <p:spPr>
          <a:xfrm>
            <a:off x="1343025" y="403225"/>
            <a:ext cx="5749925" cy="793750"/>
          </a:xfrm>
        </p:spPr>
        <p:txBody>
          <a:bodyPr anchor="ctr"/>
          <a:lstStyle/>
          <a:p>
            <a:pPr eaLnBrk="1" hangingPunct="1"/>
            <a:r>
              <a:rPr lang="en-US" altLang="zh-CN">
                <a:latin typeface="Times New Roman" panose="02020603050405020304" pitchFamily="18" charset="0"/>
              </a:rPr>
              <a:t>6.1 </a:t>
            </a:r>
            <a:r>
              <a:rPr lang="zh-CN" altLang="en-US">
                <a:latin typeface="Times New Roman" panose="02020603050405020304" pitchFamily="18" charset="0"/>
              </a:rPr>
              <a:t>语法制导翻译概述</a:t>
            </a:r>
          </a:p>
        </p:txBody>
      </p:sp>
      <p:sp>
        <p:nvSpPr>
          <p:cNvPr id="6149" name="Rectangle 3">
            <a:extLst>
              <a:ext uri="{FF2B5EF4-FFF2-40B4-BE49-F238E27FC236}">
                <a16:creationId xmlns:a16="http://schemas.microsoft.com/office/drawing/2014/main" id="{E518096E-37F7-415F-889E-6745A3614B97}"/>
              </a:ext>
            </a:extLst>
          </p:cNvPr>
          <p:cNvSpPr>
            <a:spLocks noGrp="1" noChangeArrowheads="1"/>
          </p:cNvSpPr>
          <p:nvPr>
            <p:ph type="body" idx="4294967295"/>
          </p:nvPr>
        </p:nvSpPr>
        <p:spPr>
          <a:xfrm>
            <a:off x="107950" y="1268413"/>
            <a:ext cx="8893175" cy="3960812"/>
          </a:xfrm>
        </p:spPr>
        <p:txBody>
          <a:bodyPr/>
          <a:lstStyle/>
          <a:p>
            <a:pPr eaLnBrk="1" hangingPunct="1"/>
            <a:r>
              <a:rPr kumimoji="1" lang="zh-CN" altLang="en-US">
                <a:latin typeface="Times New Roman" panose="02020603050405020304" pitchFamily="18" charset="0"/>
              </a:rPr>
              <a:t>为了提高编译程序的可移植性，一般将编译程序划分为</a:t>
            </a:r>
            <a:r>
              <a:rPr kumimoji="1" lang="zh-CN" altLang="en-US">
                <a:solidFill>
                  <a:srgbClr val="FF0000"/>
                </a:solidFill>
                <a:latin typeface="Times New Roman" panose="02020603050405020304" pitchFamily="18" charset="0"/>
              </a:rPr>
              <a:t>前端</a:t>
            </a:r>
            <a:r>
              <a:rPr kumimoji="1" lang="zh-CN" altLang="en-US">
                <a:latin typeface="Times New Roman" panose="02020603050405020304" pitchFamily="18" charset="0"/>
              </a:rPr>
              <a:t>和</a:t>
            </a:r>
            <a:r>
              <a:rPr kumimoji="1" lang="zh-CN" altLang="en-US">
                <a:solidFill>
                  <a:srgbClr val="FF0000"/>
                </a:solidFill>
                <a:latin typeface="Times New Roman" panose="02020603050405020304" pitchFamily="18" charset="0"/>
              </a:rPr>
              <a:t>后端</a:t>
            </a:r>
            <a:r>
              <a:rPr kumimoji="1" lang="zh-CN" altLang="en-US">
                <a:latin typeface="Times New Roman" panose="02020603050405020304" pitchFamily="18" charset="0"/>
              </a:rPr>
              <a:t>。</a:t>
            </a:r>
          </a:p>
          <a:p>
            <a:pPr lvl="1" eaLnBrk="1" hangingPunct="1"/>
            <a:r>
              <a:rPr kumimoji="1" lang="zh-CN" altLang="en-US">
                <a:latin typeface="Times New Roman" panose="02020603050405020304" pitchFamily="18" charset="0"/>
              </a:rPr>
              <a:t>前端通常包括</a:t>
            </a:r>
            <a:r>
              <a:rPr kumimoji="1" lang="zh-CN" altLang="en-US">
                <a:solidFill>
                  <a:srgbClr val="FF0000"/>
                </a:solidFill>
                <a:latin typeface="Times New Roman" panose="02020603050405020304" pitchFamily="18" charset="0"/>
              </a:rPr>
              <a:t>词法分析</a:t>
            </a:r>
            <a:r>
              <a:rPr kumimoji="1" lang="zh-CN" altLang="en-US">
                <a:latin typeface="Times New Roman" panose="02020603050405020304" pitchFamily="18" charset="0"/>
              </a:rPr>
              <a:t>、</a:t>
            </a:r>
            <a:r>
              <a:rPr kumimoji="1" lang="zh-CN" altLang="en-US">
                <a:solidFill>
                  <a:srgbClr val="FF0000"/>
                </a:solidFill>
                <a:latin typeface="Times New Roman" panose="02020603050405020304" pitchFamily="18" charset="0"/>
              </a:rPr>
              <a:t>语法分析</a:t>
            </a:r>
            <a:r>
              <a:rPr kumimoji="1" lang="zh-CN" altLang="en-US">
                <a:latin typeface="Times New Roman" panose="02020603050405020304" pitchFamily="18" charset="0"/>
              </a:rPr>
              <a:t>、</a:t>
            </a:r>
            <a:r>
              <a:rPr kumimoji="1" lang="zh-CN" altLang="en-US">
                <a:solidFill>
                  <a:srgbClr val="FF0000"/>
                </a:solidFill>
                <a:latin typeface="Times New Roman" panose="02020603050405020304" pitchFamily="18" charset="0"/>
              </a:rPr>
              <a:t>语义分析</a:t>
            </a:r>
            <a:r>
              <a:rPr kumimoji="1" lang="zh-CN" altLang="en-US">
                <a:latin typeface="Times New Roman" panose="02020603050405020304" pitchFamily="18" charset="0"/>
              </a:rPr>
              <a:t>、</a:t>
            </a:r>
            <a:r>
              <a:rPr kumimoji="1" lang="zh-CN" altLang="en-US">
                <a:solidFill>
                  <a:srgbClr val="FF0000"/>
                </a:solidFill>
                <a:latin typeface="Times New Roman" panose="02020603050405020304" pitchFamily="18" charset="0"/>
              </a:rPr>
              <a:t>中间代码生成</a:t>
            </a:r>
            <a:r>
              <a:rPr kumimoji="1" lang="zh-CN" altLang="en-US">
                <a:latin typeface="Times New Roman" panose="02020603050405020304" pitchFamily="18" charset="0"/>
              </a:rPr>
              <a:t>、</a:t>
            </a:r>
            <a:r>
              <a:rPr kumimoji="1" lang="zh-CN" altLang="en-US">
                <a:solidFill>
                  <a:srgbClr val="FF0000"/>
                </a:solidFill>
                <a:latin typeface="Times New Roman" panose="02020603050405020304" pitchFamily="18" charset="0"/>
              </a:rPr>
              <a:t>符号表的建立</a:t>
            </a:r>
            <a:r>
              <a:rPr kumimoji="1" lang="zh-CN" altLang="en-US">
                <a:latin typeface="Times New Roman" panose="02020603050405020304" pitchFamily="18" charset="0"/>
              </a:rPr>
              <a:t>，以及</a:t>
            </a:r>
            <a:r>
              <a:rPr kumimoji="1" lang="zh-CN" altLang="en-US">
                <a:solidFill>
                  <a:srgbClr val="FF0000"/>
                </a:solidFill>
                <a:latin typeface="Times New Roman" panose="02020603050405020304" pitchFamily="18" charset="0"/>
              </a:rPr>
              <a:t>与机器无关的中间代码优化</a:t>
            </a:r>
            <a:r>
              <a:rPr kumimoji="1" lang="zh-CN" altLang="en-US">
                <a:latin typeface="Times New Roman" panose="02020603050405020304" pitchFamily="18" charset="0"/>
              </a:rPr>
              <a:t>等，它们的实现一般不依赖于具体的目标机器。 </a:t>
            </a:r>
          </a:p>
          <a:p>
            <a:pPr lvl="1" eaLnBrk="1" hangingPunct="1"/>
            <a:r>
              <a:rPr kumimoji="1" lang="zh-CN" altLang="en-US">
                <a:latin typeface="Times New Roman" panose="02020603050405020304" pitchFamily="18" charset="0"/>
              </a:rPr>
              <a:t>后端通常包括</a:t>
            </a:r>
            <a:r>
              <a:rPr kumimoji="1" lang="zh-CN" altLang="en-US">
                <a:solidFill>
                  <a:srgbClr val="FF0000"/>
                </a:solidFill>
                <a:latin typeface="Times New Roman" panose="02020603050405020304" pitchFamily="18" charset="0"/>
              </a:rPr>
              <a:t>与机器有关的代码优化</a:t>
            </a:r>
            <a:r>
              <a:rPr kumimoji="1" lang="zh-CN" altLang="en-US">
                <a:latin typeface="Times New Roman" panose="02020603050405020304" pitchFamily="18" charset="0"/>
              </a:rPr>
              <a:t>、</a:t>
            </a:r>
            <a:r>
              <a:rPr kumimoji="1" lang="zh-CN" altLang="en-US">
                <a:solidFill>
                  <a:srgbClr val="FF0000"/>
                </a:solidFill>
                <a:latin typeface="Times New Roman" panose="02020603050405020304" pitchFamily="18" charset="0"/>
              </a:rPr>
              <a:t>目标代码的生成</a:t>
            </a:r>
            <a:r>
              <a:rPr kumimoji="1" lang="zh-CN" altLang="en-US">
                <a:latin typeface="Times New Roman" panose="02020603050405020304" pitchFamily="18" charset="0"/>
              </a:rPr>
              <a:t>、相关的错误处理以及符号表的访问等。 </a:t>
            </a:r>
          </a:p>
        </p:txBody>
      </p:sp>
      <p:sp>
        <p:nvSpPr>
          <p:cNvPr id="8198" name="Rectangle 5">
            <a:extLst>
              <a:ext uri="{FF2B5EF4-FFF2-40B4-BE49-F238E27FC236}">
                <a16:creationId xmlns:a16="http://schemas.microsoft.com/office/drawing/2014/main" id="{70536232-D775-42C5-9301-EB95D97AB7DA}"/>
              </a:ext>
            </a:extLst>
          </p:cNvPr>
          <p:cNvSpPr>
            <a:spLocks noChangeArrowheads="1"/>
          </p:cNvSpPr>
          <p:nvPr/>
        </p:nvSpPr>
        <p:spPr bwMode="auto">
          <a:xfrm>
            <a:off x="0" y="30019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graphicFrame>
        <p:nvGraphicFramePr>
          <p:cNvPr id="6151" name="Object 4">
            <a:extLst>
              <a:ext uri="{FF2B5EF4-FFF2-40B4-BE49-F238E27FC236}">
                <a16:creationId xmlns:a16="http://schemas.microsoft.com/office/drawing/2014/main" id="{CB84574C-B7CA-4375-9C68-DFD6EA566D19}"/>
              </a:ext>
            </a:extLst>
          </p:cNvPr>
          <p:cNvGraphicFramePr>
            <a:graphicFrameLocks noChangeAspect="1"/>
          </p:cNvGraphicFramePr>
          <p:nvPr/>
        </p:nvGraphicFramePr>
        <p:xfrm>
          <a:off x="28575" y="5162550"/>
          <a:ext cx="9115425" cy="1146175"/>
        </p:xfrm>
        <a:graphic>
          <a:graphicData uri="http://schemas.openxmlformats.org/presentationml/2006/ole">
            <mc:AlternateContent xmlns:mc="http://schemas.openxmlformats.org/markup-compatibility/2006">
              <mc:Choice xmlns:v="urn:schemas-microsoft-com:vml" Requires="v">
                <p:oleObj spid="_x0000_s8201" name="Visio" r:id="rId3" imgW="4978388" imgH="624519" progId="Visio.Drawing.11">
                  <p:embed/>
                </p:oleObj>
              </mc:Choice>
              <mc:Fallback>
                <p:oleObj name="Visio" r:id="rId3" imgW="4978388" imgH="624519"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5" y="5162550"/>
                        <a:ext cx="9115425" cy="114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52" name="Rectangle 6">
            <a:extLst>
              <a:ext uri="{FF2B5EF4-FFF2-40B4-BE49-F238E27FC236}">
                <a16:creationId xmlns:a16="http://schemas.microsoft.com/office/drawing/2014/main" id="{26899818-0042-4FBE-80B2-43FA4A9C8F7B}"/>
              </a:ext>
            </a:extLst>
          </p:cNvPr>
          <p:cNvSpPr>
            <a:spLocks noChangeArrowheads="1"/>
          </p:cNvSpPr>
          <p:nvPr/>
        </p:nvSpPr>
        <p:spPr bwMode="auto">
          <a:xfrm>
            <a:off x="3003550" y="6272213"/>
            <a:ext cx="3359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zh-CN" altLang="en-US" sz="2000">
                <a:latin typeface="Times New Roman" panose="02020603050405020304" pitchFamily="18" charset="0"/>
              </a:rPr>
              <a:t>图</a:t>
            </a:r>
            <a:r>
              <a:rPr kumimoji="1" lang="en-US" altLang="zh-CN" sz="2000">
                <a:latin typeface="Times New Roman" panose="02020603050405020304" pitchFamily="18" charset="0"/>
              </a:rPr>
              <a:t>6.1 </a:t>
            </a:r>
            <a:r>
              <a:rPr kumimoji="1" lang="zh-CN" altLang="en-US" sz="2000">
                <a:latin typeface="Times New Roman" panose="02020603050405020304" pitchFamily="18" charset="0"/>
              </a:rPr>
              <a:t>编译器前端的逻辑结构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6149">
                                            <p:txEl>
                                              <p:pRg st="0" end="0"/>
                                            </p:txEl>
                                          </p:spTgt>
                                        </p:tgtEl>
                                        <p:attrNameLst>
                                          <p:attrName>style.visibility</p:attrName>
                                        </p:attrNameLst>
                                      </p:cBhvr>
                                      <p:to>
                                        <p:strVal val="visible"/>
                                      </p:to>
                                    </p:set>
                                    <p:animEffect transition="in" filter="barn(inVertical)">
                                      <p:cBhvr>
                                        <p:cTn id="7" dur="500"/>
                                        <p:tgtEl>
                                          <p:spTgt spid="614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6149">
                                            <p:txEl>
                                              <p:pRg st="1" end="1"/>
                                            </p:txEl>
                                          </p:spTgt>
                                        </p:tgtEl>
                                        <p:attrNameLst>
                                          <p:attrName>style.visibility</p:attrName>
                                        </p:attrNameLst>
                                      </p:cBhvr>
                                      <p:to>
                                        <p:strVal val="visible"/>
                                      </p:to>
                                    </p:set>
                                    <p:animEffect transition="in" filter="barn(inVertical)">
                                      <p:cBhvr>
                                        <p:cTn id="12" dur="500"/>
                                        <p:tgtEl>
                                          <p:spTgt spid="614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6149">
                                            <p:txEl>
                                              <p:pRg st="2" end="2"/>
                                            </p:txEl>
                                          </p:spTgt>
                                        </p:tgtEl>
                                        <p:attrNameLst>
                                          <p:attrName>style.visibility</p:attrName>
                                        </p:attrNameLst>
                                      </p:cBhvr>
                                      <p:to>
                                        <p:strVal val="visible"/>
                                      </p:to>
                                    </p:set>
                                    <p:animEffect transition="in" filter="barn(inVertical)">
                                      <p:cBhvr>
                                        <p:cTn id="17" dur="500"/>
                                        <p:tgtEl>
                                          <p:spTgt spid="614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6151"/>
                                        </p:tgtEl>
                                        <p:attrNameLst>
                                          <p:attrName>style.visibility</p:attrName>
                                        </p:attrNameLst>
                                      </p:cBhvr>
                                      <p:to>
                                        <p:strVal val="visible"/>
                                      </p:to>
                                    </p:set>
                                    <p:animEffect transition="in" filter="barn(inVertical)">
                                      <p:cBhvr>
                                        <p:cTn id="22" dur="500"/>
                                        <p:tgtEl>
                                          <p:spTgt spid="6151"/>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6152"/>
                                        </p:tgtEl>
                                        <p:attrNameLst>
                                          <p:attrName>style.visibility</p:attrName>
                                        </p:attrNameLst>
                                      </p:cBhvr>
                                      <p:to>
                                        <p:strVal val="visible"/>
                                      </p:to>
                                    </p:set>
                                    <p:animEffect transition="in" filter="barn(inVertical)">
                                      <p:cBhvr>
                                        <p:cTn id="25" dur="500"/>
                                        <p:tgtEl>
                                          <p:spTgt spid="6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2" grpId="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日期占位符 3">
            <a:extLst>
              <a:ext uri="{FF2B5EF4-FFF2-40B4-BE49-F238E27FC236}">
                <a16:creationId xmlns:a16="http://schemas.microsoft.com/office/drawing/2014/main" id="{6C0AD652-6BE3-428B-8187-B684545F40F9}"/>
              </a:ext>
            </a:extLst>
          </p:cNvPr>
          <p:cNvSpPr>
            <a:spLocks noGrp="1"/>
          </p:cNvSpPr>
          <p:nvPr>
            <p:ph type="dt" sz="quarter" idx="10"/>
          </p:nvPr>
        </p:nvSpPr>
        <p:spPr>
          <a:xfrm>
            <a:off x="457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5B3E9380-8D99-4C66-A3A2-B6A73B77FE55}" type="datetime1">
              <a:rPr lang="zh-CN" altLang="en-US" sz="1400" b="0" smtClean="0">
                <a:solidFill>
                  <a:srgbClr val="000000"/>
                </a:solidFill>
                <a:ea typeface="宋体" panose="02010600030101010101" pitchFamily="2" charset="-122"/>
              </a:rPr>
              <a:pPr>
                <a:spcBef>
                  <a:spcPct val="0"/>
                </a:spcBef>
                <a:buClrTx/>
                <a:buSzTx/>
                <a:buFontTx/>
                <a:buNone/>
              </a:pPr>
              <a:t>2020/12/14</a:t>
            </a:fld>
            <a:endParaRPr lang="en-US" altLang="zh-CN" sz="1400" b="0">
              <a:solidFill>
                <a:srgbClr val="000000"/>
              </a:solidFill>
              <a:ea typeface="宋体" panose="02010600030101010101" pitchFamily="2" charset="-122"/>
            </a:endParaRPr>
          </a:p>
        </p:txBody>
      </p:sp>
      <p:sp>
        <p:nvSpPr>
          <p:cNvPr id="60419" name="灯片编号占位符 5">
            <a:extLst>
              <a:ext uri="{FF2B5EF4-FFF2-40B4-BE49-F238E27FC236}">
                <a16:creationId xmlns:a16="http://schemas.microsoft.com/office/drawing/2014/main" id="{AD3EB54A-EBE3-40CA-8E68-0DC59EC41B51}"/>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19F829F2-3FE9-469A-BD1C-7F408BA9473F}" type="slidenum">
              <a:rPr lang="en-US" altLang="zh-CN" sz="1400" b="0">
                <a:solidFill>
                  <a:srgbClr val="000000"/>
                </a:solidFill>
                <a:ea typeface="宋体" panose="02010600030101010101" pitchFamily="2" charset="-122"/>
              </a:rPr>
              <a:pPr>
                <a:spcBef>
                  <a:spcPct val="0"/>
                </a:spcBef>
                <a:buClrTx/>
                <a:buSzTx/>
                <a:buFontTx/>
                <a:buNone/>
              </a:pPr>
              <a:t>40</a:t>
            </a:fld>
            <a:endParaRPr lang="en-US" altLang="zh-CN" sz="1400" b="0">
              <a:solidFill>
                <a:srgbClr val="000000"/>
              </a:solidFill>
              <a:ea typeface="宋体" panose="02010600030101010101" pitchFamily="2" charset="-122"/>
            </a:endParaRPr>
          </a:p>
        </p:txBody>
      </p:sp>
      <p:sp>
        <p:nvSpPr>
          <p:cNvPr id="2320387" name="Rectangle 3">
            <a:extLst>
              <a:ext uri="{FF2B5EF4-FFF2-40B4-BE49-F238E27FC236}">
                <a16:creationId xmlns:a16="http://schemas.microsoft.com/office/drawing/2014/main" id="{35162FEF-F585-47B4-A8B5-D2264516AFAB}"/>
              </a:ext>
            </a:extLst>
          </p:cNvPr>
          <p:cNvSpPr>
            <a:spLocks noGrp="1" noChangeArrowheads="1"/>
          </p:cNvSpPr>
          <p:nvPr>
            <p:ph type="body" idx="4294967295"/>
          </p:nvPr>
        </p:nvSpPr>
        <p:spPr>
          <a:xfrm>
            <a:off x="250825" y="187325"/>
            <a:ext cx="8642350" cy="1225550"/>
          </a:xfrm>
        </p:spPr>
        <p:txBody>
          <a:bodyPr/>
          <a:lstStyle/>
          <a:p>
            <a:pPr eaLnBrk="1" hangingPunct="1"/>
            <a:r>
              <a:rPr kumimoji="1" lang="zh-CN" altLang="en-US">
                <a:latin typeface="Times New Roman" panose="02020603050405020304" pitchFamily="18" charset="0"/>
              </a:rPr>
              <a:t>下图的拓扑排序为：</a:t>
            </a:r>
          </a:p>
          <a:p>
            <a:pPr lvl="1" eaLnBrk="1" hangingPunct="1">
              <a:buFont typeface="Wingdings" panose="05000000000000000000" pitchFamily="2" charset="2"/>
              <a:buNone/>
            </a:pPr>
            <a:r>
              <a:rPr kumimoji="1" lang="zh-CN" altLang="en-US">
                <a:latin typeface="Times New Roman" panose="02020603050405020304" pitchFamily="18" charset="0"/>
              </a:rPr>
              <a:t>   </a:t>
            </a:r>
            <a:r>
              <a:rPr kumimoji="1" lang="en-US" altLang="zh-CN">
                <a:latin typeface="Times New Roman" panose="02020603050405020304" pitchFamily="18" charset="0"/>
              </a:rPr>
              <a:t>1</a:t>
            </a:r>
            <a:r>
              <a:rPr kumimoji="1" lang="zh-CN" altLang="en-US">
                <a:latin typeface="Times New Roman" panose="02020603050405020304" pitchFamily="18" charset="0"/>
              </a:rPr>
              <a:t>， </a:t>
            </a:r>
            <a:r>
              <a:rPr kumimoji="1" lang="en-US" altLang="zh-CN">
                <a:latin typeface="Times New Roman" panose="02020603050405020304" pitchFamily="18" charset="0"/>
              </a:rPr>
              <a:t>2</a:t>
            </a:r>
            <a:r>
              <a:rPr kumimoji="1" lang="zh-CN" altLang="en-US">
                <a:latin typeface="Times New Roman" panose="02020603050405020304" pitchFamily="18" charset="0"/>
              </a:rPr>
              <a:t>， </a:t>
            </a:r>
            <a:r>
              <a:rPr kumimoji="1" lang="en-US" altLang="zh-CN">
                <a:latin typeface="Times New Roman" panose="02020603050405020304" pitchFamily="18" charset="0"/>
              </a:rPr>
              <a:t>3</a:t>
            </a:r>
            <a:r>
              <a:rPr kumimoji="1" lang="zh-CN" altLang="en-US">
                <a:latin typeface="Times New Roman" panose="02020603050405020304" pitchFamily="18" charset="0"/>
              </a:rPr>
              <a:t>，</a:t>
            </a:r>
            <a:r>
              <a:rPr kumimoji="1" lang="en-US" altLang="zh-CN">
                <a:latin typeface="Times New Roman" panose="02020603050405020304" pitchFamily="18" charset="0"/>
              </a:rPr>
              <a:t>4</a:t>
            </a:r>
            <a:r>
              <a:rPr kumimoji="1" lang="zh-CN" altLang="en-US">
                <a:latin typeface="Times New Roman" panose="02020603050405020304" pitchFamily="18" charset="0"/>
              </a:rPr>
              <a:t>，</a:t>
            </a:r>
            <a:r>
              <a:rPr kumimoji="1" lang="en-US" altLang="zh-CN">
                <a:latin typeface="Times New Roman" panose="02020603050405020304" pitchFamily="18" charset="0"/>
              </a:rPr>
              <a:t>5</a:t>
            </a:r>
            <a:r>
              <a:rPr kumimoji="1" lang="zh-CN" altLang="en-US">
                <a:latin typeface="Times New Roman" panose="02020603050405020304" pitchFamily="18" charset="0"/>
              </a:rPr>
              <a:t>，</a:t>
            </a:r>
            <a:r>
              <a:rPr kumimoji="1" lang="en-US" altLang="zh-CN">
                <a:latin typeface="Times New Roman" panose="02020603050405020304" pitchFamily="18" charset="0"/>
              </a:rPr>
              <a:t>6</a:t>
            </a:r>
            <a:r>
              <a:rPr kumimoji="1" lang="zh-CN" altLang="en-US">
                <a:latin typeface="Times New Roman" panose="02020603050405020304" pitchFamily="18" charset="0"/>
              </a:rPr>
              <a:t>，</a:t>
            </a:r>
            <a:r>
              <a:rPr kumimoji="1" lang="en-US" altLang="zh-CN">
                <a:latin typeface="Times New Roman" panose="02020603050405020304" pitchFamily="18" charset="0"/>
              </a:rPr>
              <a:t>7</a:t>
            </a:r>
            <a:r>
              <a:rPr kumimoji="1" lang="zh-CN" altLang="en-US">
                <a:latin typeface="Times New Roman" panose="02020603050405020304" pitchFamily="18" charset="0"/>
              </a:rPr>
              <a:t>，</a:t>
            </a:r>
            <a:r>
              <a:rPr kumimoji="1" lang="en-US" altLang="zh-CN">
                <a:latin typeface="Times New Roman" panose="02020603050405020304" pitchFamily="18" charset="0"/>
              </a:rPr>
              <a:t>8</a:t>
            </a:r>
            <a:r>
              <a:rPr kumimoji="1" lang="zh-CN" altLang="en-US">
                <a:latin typeface="Times New Roman" panose="02020603050405020304" pitchFamily="18" charset="0"/>
              </a:rPr>
              <a:t>，</a:t>
            </a:r>
            <a:r>
              <a:rPr kumimoji="1" lang="en-US" altLang="zh-CN">
                <a:latin typeface="Times New Roman" panose="02020603050405020304" pitchFamily="18" charset="0"/>
              </a:rPr>
              <a:t>9</a:t>
            </a:r>
            <a:r>
              <a:rPr kumimoji="1" lang="zh-CN" altLang="en-US">
                <a:latin typeface="Times New Roman" panose="02020603050405020304" pitchFamily="18" charset="0"/>
              </a:rPr>
              <a:t>，</a:t>
            </a:r>
            <a:r>
              <a:rPr kumimoji="1" lang="en-US" altLang="zh-CN">
                <a:latin typeface="Times New Roman" panose="02020603050405020304" pitchFamily="18" charset="0"/>
              </a:rPr>
              <a:t>10</a:t>
            </a:r>
            <a:r>
              <a:rPr kumimoji="1" lang="zh-CN" altLang="en-US">
                <a:latin typeface="Times New Roman" panose="02020603050405020304" pitchFamily="18" charset="0"/>
              </a:rPr>
              <a:t>，</a:t>
            </a:r>
            <a:r>
              <a:rPr kumimoji="1" lang="en-US" altLang="zh-CN">
                <a:latin typeface="Times New Roman" panose="02020603050405020304" pitchFamily="18" charset="0"/>
              </a:rPr>
              <a:t>11</a:t>
            </a:r>
            <a:r>
              <a:rPr kumimoji="1" lang="zh-CN" altLang="en-US">
                <a:latin typeface="Times New Roman" panose="02020603050405020304" pitchFamily="18" charset="0"/>
              </a:rPr>
              <a:t>，</a:t>
            </a:r>
            <a:r>
              <a:rPr kumimoji="1" lang="en-US" altLang="zh-CN">
                <a:latin typeface="Times New Roman" panose="02020603050405020304" pitchFamily="18" charset="0"/>
              </a:rPr>
              <a:t>12</a:t>
            </a:r>
            <a:r>
              <a:rPr kumimoji="1" lang="zh-CN" altLang="en-US">
                <a:latin typeface="Times New Roman" panose="02020603050405020304" pitchFamily="18" charset="0"/>
              </a:rPr>
              <a:t>，</a:t>
            </a:r>
            <a:r>
              <a:rPr kumimoji="1" lang="en-US" altLang="zh-CN">
                <a:latin typeface="Times New Roman" panose="02020603050405020304" pitchFamily="18" charset="0"/>
              </a:rPr>
              <a:t>13</a:t>
            </a:r>
          </a:p>
        </p:txBody>
      </p:sp>
      <p:graphicFrame>
        <p:nvGraphicFramePr>
          <p:cNvPr id="60421" name="对象 2">
            <a:extLst>
              <a:ext uri="{FF2B5EF4-FFF2-40B4-BE49-F238E27FC236}">
                <a16:creationId xmlns:a16="http://schemas.microsoft.com/office/drawing/2014/main" id="{E401E4ED-2B50-4BA7-9718-E6D81EA37541}"/>
              </a:ext>
            </a:extLst>
          </p:cNvPr>
          <p:cNvGraphicFramePr>
            <a:graphicFrameLocks noChangeAspect="1"/>
          </p:cNvGraphicFramePr>
          <p:nvPr/>
        </p:nvGraphicFramePr>
        <p:xfrm>
          <a:off x="269875" y="1417638"/>
          <a:ext cx="8694738" cy="4819650"/>
        </p:xfrm>
        <a:graphic>
          <a:graphicData uri="http://schemas.openxmlformats.org/presentationml/2006/ole">
            <mc:AlternateContent xmlns:mc="http://schemas.openxmlformats.org/markup-compatibility/2006">
              <mc:Choice xmlns:v="urn:schemas-microsoft-com:vml" Requires="v">
                <p:oleObj spid="_x0000_s60422" name="Visio" r:id="rId3" imgW="3726917" imgH="2068341" progId="Visio.Drawing.11">
                  <p:embed/>
                </p:oleObj>
              </mc:Choice>
              <mc:Fallback>
                <p:oleObj name="Visio" r:id="rId3" imgW="3726917" imgH="2068341" progId="Visio.Drawing.11">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875" y="1417638"/>
                        <a:ext cx="8694738" cy="481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20387">
                                            <p:txEl>
                                              <p:pRg st="0" end="0"/>
                                            </p:txEl>
                                          </p:spTgt>
                                        </p:tgtEl>
                                        <p:attrNameLst>
                                          <p:attrName>style.visibility</p:attrName>
                                        </p:attrNameLst>
                                      </p:cBhvr>
                                      <p:to>
                                        <p:strVal val="visible"/>
                                      </p:to>
                                    </p:set>
                                    <p:animEffect transition="in" filter="blinds(horizontal)">
                                      <p:cBhvr>
                                        <p:cTn id="7" dur="500"/>
                                        <p:tgtEl>
                                          <p:spTgt spid="232038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320387">
                                            <p:txEl>
                                              <p:pRg st="1" end="1"/>
                                            </p:txEl>
                                          </p:spTgt>
                                        </p:tgtEl>
                                        <p:attrNameLst>
                                          <p:attrName>style.visibility</p:attrName>
                                        </p:attrNameLst>
                                      </p:cBhvr>
                                      <p:to>
                                        <p:strVal val="visible"/>
                                      </p:to>
                                    </p:set>
                                    <p:animEffect transition="in" filter="blinds(horizontal)">
                                      <p:cBhvr>
                                        <p:cTn id="10" dur="500"/>
                                        <p:tgtEl>
                                          <p:spTgt spid="23203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0387"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日期占位符 3">
            <a:extLst>
              <a:ext uri="{FF2B5EF4-FFF2-40B4-BE49-F238E27FC236}">
                <a16:creationId xmlns:a16="http://schemas.microsoft.com/office/drawing/2014/main" id="{D2C4536B-1DB0-4DB9-B994-F952E02CC59F}"/>
              </a:ext>
            </a:extLst>
          </p:cNvPr>
          <p:cNvSpPr>
            <a:spLocks noGrp="1"/>
          </p:cNvSpPr>
          <p:nvPr>
            <p:ph type="dt" sz="quarter" idx="10"/>
          </p:nvPr>
        </p:nvSpPr>
        <p:spPr>
          <a:xfrm>
            <a:off x="457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F4E04B15-7B65-4C00-A1CA-016F49E40C52}" type="datetime1">
              <a:rPr lang="zh-CN" altLang="en-US" sz="1400" b="0" smtClean="0">
                <a:solidFill>
                  <a:srgbClr val="000000"/>
                </a:solidFill>
                <a:ea typeface="宋体" panose="02010600030101010101" pitchFamily="2" charset="-122"/>
              </a:rPr>
              <a:pPr>
                <a:spcBef>
                  <a:spcPct val="0"/>
                </a:spcBef>
                <a:buClrTx/>
                <a:buSzTx/>
                <a:buFontTx/>
                <a:buNone/>
              </a:pPr>
              <a:t>2020/12/14</a:t>
            </a:fld>
            <a:endParaRPr lang="en-US" altLang="zh-CN" sz="1400" b="0">
              <a:solidFill>
                <a:srgbClr val="000000"/>
              </a:solidFill>
              <a:ea typeface="宋体" panose="02010600030101010101" pitchFamily="2" charset="-122"/>
            </a:endParaRPr>
          </a:p>
        </p:txBody>
      </p:sp>
      <p:sp>
        <p:nvSpPr>
          <p:cNvPr id="61443" name="灯片编号占位符 5">
            <a:extLst>
              <a:ext uri="{FF2B5EF4-FFF2-40B4-BE49-F238E27FC236}">
                <a16:creationId xmlns:a16="http://schemas.microsoft.com/office/drawing/2014/main" id="{F7300AD3-5B84-4D27-A8A1-F4E104848B21}"/>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52ED6A5D-6795-473C-BC9B-9C03F64AA983}" type="slidenum">
              <a:rPr lang="en-US" altLang="zh-CN" sz="1400" b="0">
                <a:solidFill>
                  <a:srgbClr val="000000"/>
                </a:solidFill>
                <a:ea typeface="宋体" panose="02010600030101010101" pitchFamily="2" charset="-122"/>
              </a:rPr>
              <a:pPr>
                <a:spcBef>
                  <a:spcPct val="0"/>
                </a:spcBef>
                <a:buClrTx/>
                <a:buSzTx/>
                <a:buFontTx/>
                <a:buNone/>
              </a:pPr>
              <a:t>41</a:t>
            </a:fld>
            <a:endParaRPr lang="en-US" altLang="zh-CN" sz="1400" b="0">
              <a:solidFill>
                <a:srgbClr val="000000"/>
              </a:solidFill>
              <a:ea typeface="宋体" panose="02010600030101010101" pitchFamily="2" charset="-122"/>
            </a:endParaRPr>
          </a:p>
        </p:txBody>
      </p:sp>
      <p:sp>
        <p:nvSpPr>
          <p:cNvPr id="2320387" name="Rectangle 3">
            <a:extLst>
              <a:ext uri="{FF2B5EF4-FFF2-40B4-BE49-F238E27FC236}">
                <a16:creationId xmlns:a16="http://schemas.microsoft.com/office/drawing/2014/main" id="{3E1F0A22-E0B3-4AA6-B8C0-E2A36AD73C39}"/>
              </a:ext>
            </a:extLst>
          </p:cNvPr>
          <p:cNvSpPr>
            <a:spLocks noGrp="1" noChangeArrowheads="1"/>
          </p:cNvSpPr>
          <p:nvPr>
            <p:ph type="body" idx="4294967295"/>
          </p:nvPr>
        </p:nvSpPr>
        <p:spPr>
          <a:xfrm>
            <a:off x="88900" y="115888"/>
            <a:ext cx="8642350" cy="2089150"/>
          </a:xfrm>
        </p:spPr>
        <p:txBody>
          <a:bodyPr/>
          <a:lstStyle/>
          <a:p>
            <a:pPr eaLnBrk="1" hangingPunct="1">
              <a:lnSpc>
                <a:spcPct val="90000"/>
              </a:lnSpc>
            </a:pPr>
            <a:r>
              <a:rPr kumimoji="1" lang="zh-CN" altLang="en-US" sz="2800">
                <a:latin typeface="Times New Roman" panose="02020603050405020304" pitchFamily="18" charset="0"/>
              </a:rPr>
              <a:t>根据拓扑排序得到的翻译程序</a:t>
            </a:r>
          </a:p>
          <a:p>
            <a:pPr lvl="1" eaLnBrk="1" hangingPunct="1">
              <a:lnSpc>
                <a:spcPct val="90000"/>
              </a:lnSpc>
            </a:pPr>
            <a:r>
              <a:rPr kumimoji="1" lang="pt-BR" altLang="zh-CN" i="1">
                <a:latin typeface="Times New Roman" panose="02020603050405020304" pitchFamily="18" charset="0"/>
                <a:ea typeface="宋体" panose="02010600030101010101" pitchFamily="2" charset="-122"/>
              </a:rPr>
              <a:t>a</a:t>
            </a:r>
            <a:r>
              <a:rPr kumimoji="1" lang="pt-BR" altLang="zh-CN">
                <a:latin typeface="Times New Roman" panose="02020603050405020304" pitchFamily="18" charset="0"/>
                <a:ea typeface="宋体" panose="02010600030101010101" pitchFamily="2" charset="-122"/>
              </a:rPr>
              <a:t>4:=4              </a:t>
            </a:r>
            <a:r>
              <a:rPr kumimoji="1" lang="pt-BR" altLang="zh-CN" i="1">
                <a:latin typeface="Times New Roman" panose="02020603050405020304" pitchFamily="18" charset="0"/>
                <a:ea typeface="宋体" panose="02010600030101010101" pitchFamily="2" charset="-122"/>
              </a:rPr>
              <a:t>a</a:t>
            </a:r>
            <a:r>
              <a:rPr kumimoji="1" lang="pt-BR" altLang="zh-CN">
                <a:latin typeface="Times New Roman" panose="02020603050405020304" pitchFamily="18" charset="0"/>
                <a:ea typeface="宋体" panose="02010600030101010101" pitchFamily="2" charset="-122"/>
              </a:rPr>
              <a:t>5:=</a:t>
            </a:r>
            <a:r>
              <a:rPr kumimoji="1" lang="pt-BR" altLang="zh-CN" i="1">
                <a:latin typeface="Times New Roman" panose="02020603050405020304" pitchFamily="18" charset="0"/>
                <a:ea typeface="宋体" panose="02010600030101010101" pitchFamily="2" charset="-122"/>
              </a:rPr>
              <a:t>a</a:t>
            </a:r>
            <a:r>
              <a:rPr kumimoji="1" lang="pt-BR" altLang="zh-CN">
                <a:latin typeface="Times New Roman" panose="02020603050405020304" pitchFamily="18" charset="0"/>
                <a:ea typeface="宋体" panose="02010600030101010101" pitchFamily="2" charset="-122"/>
              </a:rPr>
              <a:t>4               </a:t>
            </a:r>
            <a:r>
              <a:rPr kumimoji="1" lang="pt-BR" altLang="zh-CN" i="1">
                <a:latin typeface="Times New Roman" panose="02020603050405020304" pitchFamily="18" charset="0"/>
                <a:ea typeface="宋体" panose="02010600030101010101" pitchFamily="2" charset="-122"/>
              </a:rPr>
              <a:t>a</a:t>
            </a:r>
            <a:r>
              <a:rPr kumimoji="1" lang="pt-BR" altLang="zh-CN">
                <a:latin typeface="Times New Roman" panose="02020603050405020304" pitchFamily="18" charset="0"/>
                <a:ea typeface="宋体" panose="02010600030101010101" pitchFamily="2" charset="-122"/>
              </a:rPr>
              <a:t>6:=8</a:t>
            </a:r>
          </a:p>
          <a:p>
            <a:pPr lvl="1" eaLnBrk="1" hangingPunct="1">
              <a:lnSpc>
                <a:spcPct val="90000"/>
              </a:lnSpc>
            </a:pPr>
            <a:r>
              <a:rPr kumimoji="1" lang="pt-BR" altLang="zh-CN" i="1">
                <a:latin typeface="Times New Roman" panose="02020603050405020304" pitchFamily="18" charset="0"/>
                <a:ea typeface="宋体" panose="02010600030101010101" pitchFamily="2" charset="-122"/>
              </a:rPr>
              <a:t>a</a:t>
            </a:r>
            <a:r>
              <a:rPr kumimoji="1" lang="pt-BR" altLang="zh-CN">
                <a:latin typeface="Times New Roman" panose="02020603050405020304" pitchFamily="18" charset="0"/>
                <a:ea typeface="宋体" panose="02010600030101010101" pitchFamily="2" charset="-122"/>
              </a:rPr>
              <a:t>7:=</a:t>
            </a:r>
            <a:r>
              <a:rPr kumimoji="1" lang="pt-BR" altLang="zh-CN" i="1">
                <a:latin typeface="Times New Roman" panose="02020603050405020304" pitchFamily="18" charset="0"/>
                <a:ea typeface="宋体" panose="02010600030101010101" pitchFamily="2" charset="-122"/>
              </a:rPr>
              <a:t>a</a:t>
            </a:r>
            <a:r>
              <a:rPr kumimoji="1" lang="pt-BR" altLang="zh-CN">
                <a:latin typeface="Times New Roman" panose="02020603050405020304" pitchFamily="18" charset="0"/>
                <a:ea typeface="宋体" panose="02010600030101010101" pitchFamily="2" charset="-122"/>
              </a:rPr>
              <a:t>5×</a:t>
            </a:r>
            <a:r>
              <a:rPr kumimoji="1" lang="pt-BR" altLang="zh-CN" i="1">
                <a:latin typeface="Times New Roman" panose="02020603050405020304" pitchFamily="18" charset="0"/>
                <a:ea typeface="宋体" panose="02010600030101010101" pitchFamily="2" charset="-122"/>
              </a:rPr>
              <a:t>a</a:t>
            </a:r>
            <a:r>
              <a:rPr kumimoji="1" lang="pt-BR" altLang="zh-CN">
                <a:latin typeface="Times New Roman" panose="02020603050405020304" pitchFamily="18" charset="0"/>
                <a:ea typeface="宋体" panose="02010600030101010101" pitchFamily="2" charset="-122"/>
              </a:rPr>
              <a:t>6    </a:t>
            </a:r>
            <a:r>
              <a:rPr kumimoji="1" lang="pt-BR" altLang="zh-CN" i="1">
                <a:latin typeface="Times New Roman" panose="02020603050405020304" pitchFamily="18" charset="0"/>
                <a:ea typeface="宋体" panose="02010600030101010101" pitchFamily="2" charset="-122"/>
              </a:rPr>
              <a:t>a</a:t>
            </a:r>
            <a:r>
              <a:rPr kumimoji="1" lang="pt-BR" altLang="zh-CN">
                <a:latin typeface="Times New Roman" panose="02020603050405020304" pitchFamily="18" charset="0"/>
                <a:ea typeface="宋体" panose="02010600030101010101" pitchFamily="2" charset="-122"/>
              </a:rPr>
              <a:t>8:=9                 </a:t>
            </a:r>
            <a:r>
              <a:rPr kumimoji="1" lang="pt-BR" altLang="zh-CN" i="1">
                <a:latin typeface="Times New Roman" panose="02020603050405020304" pitchFamily="18" charset="0"/>
                <a:ea typeface="宋体" panose="02010600030101010101" pitchFamily="2" charset="-122"/>
              </a:rPr>
              <a:t>a</a:t>
            </a:r>
            <a:r>
              <a:rPr kumimoji="1" lang="pt-BR" altLang="zh-CN">
                <a:latin typeface="Times New Roman" panose="02020603050405020304" pitchFamily="18" charset="0"/>
                <a:ea typeface="宋体" panose="02010600030101010101" pitchFamily="2" charset="-122"/>
              </a:rPr>
              <a:t>9:=</a:t>
            </a:r>
            <a:r>
              <a:rPr kumimoji="1" lang="pt-BR" altLang="zh-CN" i="1">
                <a:latin typeface="Times New Roman" panose="02020603050405020304" pitchFamily="18" charset="0"/>
                <a:ea typeface="宋体" panose="02010600030101010101" pitchFamily="2" charset="-122"/>
              </a:rPr>
              <a:t>a</a:t>
            </a:r>
            <a:r>
              <a:rPr kumimoji="1" lang="pt-BR" altLang="zh-CN">
                <a:latin typeface="Times New Roman" panose="02020603050405020304" pitchFamily="18" charset="0"/>
                <a:ea typeface="宋体" panose="02010600030101010101" pitchFamily="2" charset="-122"/>
              </a:rPr>
              <a:t>7×</a:t>
            </a:r>
            <a:r>
              <a:rPr kumimoji="1" lang="pt-BR" altLang="zh-CN" i="1">
                <a:latin typeface="Times New Roman" panose="02020603050405020304" pitchFamily="18" charset="0"/>
                <a:ea typeface="宋体" panose="02010600030101010101" pitchFamily="2" charset="-122"/>
              </a:rPr>
              <a:t>a</a:t>
            </a:r>
            <a:r>
              <a:rPr kumimoji="1" lang="pt-BR" altLang="zh-CN">
                <a:latin typeface="Times New Roman" panose="02020603050405020304" pitchFamily="18" charset="0"/>
                <a:ea typeface="宋体" panose="02010600030101010101" pitchFamily="2" charset="-122"/>
              </a:rPr>
              <a:t>8</a:t>
            </a:r>
          </a:p>
          <a:p>
            <a:pPr lvl="1" eaLnBrk="1" hangingPunct="1">
              <a:lnSpc>
                <a:spcPct val="90000"/>
              </a:lnSpc>
            </a:pPr>
            <a:r>
              <a:rPr kumimoji="1" lang="pt-BR" altLang="zh-CN" i="1">
                <a:latin typeface="Times New Roman" panose="02020603050405020304" pitchFamily="18" charset="0"/>
                <a:ea typeface="宋体" panose="02010600030101010101" pitchFamily="2" charset="-122"/>
              </a:rPr>
              <a:t>a</a:t>
            </a:r>
            <a:r>
              <a:rPr kumimoji="1" lang="pt-BR" altLang="zh-CN">
                <a:latin typeface="Times New Roman" panose="02020603050405020304" pitchFamily="18" charset="0"/>
                <a:ea typeface="宋体" panose="02010600030101010101" pitchFamily="2" charset="-122"/>
              </a:rPr>
              <a:t>10:=</a:t>
            </a:r>
            <a:r>
              <a:rPr kumimoji="1" lang="pt-BR" altLang="zh-CN" i="1">
                <a:latin typeface="Times New Roman" panose="02020603050405020304" pitchFamily="18" charset="0"/>
                <a:ea typeface="宋体" panose="02010600030101010101" pitchFamily="2" charset="-122"/>
              </a:rPr>
              <a:t>a</a:t>
            </a:r>
            <a:r>
              <a:rPr kumimoji="1" lang="pt-BR" altLang="zh-CN">
                <a:latin typeface="Times New Roman" panose="02020603050405020304" pitchFamily="18" charset="0"/>
                <a:ea typeface="宋体" panose="02010600030101010101" pitchFamily="2" charset="-122"/>
              </a:rPr>
              <a:t>9          </a:t>
            </a:r>
            <a:r>
              <a:rPr kumimoji="1" lang="pt-BR" altLang="zh-CN" i="1">
                <a:latin typeface="Times New Roman" panose="02020603050405020304" pitchFamily="18" charset="0"/>
                <a:ea typeface="宋体" panose="02010600030101010101" pitchFamily="2" charset="-122"/>
              </a:rPr>
              <a:t>a</a:t>
            </a:r>
            <a:r>
              <a:rPr kumimoji="1" lang="pt-BR" altLang="zh-CN">
                <a:latin typeface="Times New Roman" panose="02020603050405020304" pitchFamily="18" charset="0"/>
                <a:ea typeface="宋体" panose="02010600030101010101" pitchFamily="2" charset="-122"/>
              </a:rPr>
              <a:t>11:=</a:t>
            </a:r>
            <a:r>
              <a:rPr kumimoji="1" lang="pt-BR" altLang="zh-CN" i="1">
                <a:latin typeface="Times New Roman" panose="02020603050405020304" pitchFamily="18" charset="0"/>
                <a:ea typeface="宋体" panose="02010600030101010101" pitchFamily="2" charset="-122"/>
              </a:rPr>
              <a:t>a</a:t>
            </a:r>
            <a:r>
              <a:rPr kumimoji="1" lang="pt-BR" altLang="zh-CN">
                <a:latin typeface="Times New Roman" panose="02020603050405020304" pitchFamily="18" charset="0"/>
                <a:ea typeface="宋体" panose="02010600030101010101" pitchFamily="2" charset="-122"/>
              </a:rPr>
              <a:t>10           </a:t>
            </a:r>
            <a:r>
              <a:rPr kumimoji="1" lang="pt-BR" altLang="zh-CN" i="1">
                <a:latin typeface="Times New Roman" panose="02020603050405020304" pitchFamily="18" charset="0"/>
                <a:ea typeface="宋体" panose="02010600030101010101" pitchFamily="2" charset="-122"/>
              </a:rPr>
              <a:t>a</a:t>
            </a:r>
            <a:r>
              <a:rPr kumimoji="1" lang="pt-BR" altLang="zh-CN">
                <a:latin typeface="Times New Roman" panose="02020603050405020304" pitchFamily="18" charset="0"/>
                <a:ea typeface="宋体" panose="02010600030101010101" pitchFamily="2" charset="-122"/>
              </a:rPr>
              <a:t>12:=</a:t>
            </a:r>
            <a:r>
              <a:rPr kumimoji="1" lang="pt-BR" altLang="zh-CN" i="1">
                <a:latin typeface="Times New Roman" panose="02020603050405020304" pitchFamily="18" charset="0"/>
                <a:ea typeface="宋体" panose="02010600030101010101" pitchFamily="2" charset="-122"/>
              </a:rPr>
              <a:t>a</a:t>
            </a:r>
            <a:r>
              <a:rPr kumimoji="1" lang="pt-BR" altLang="zh-CN">
                <a:latin typeface="Times New Roman" panose="02020603050405020304" pitchFamily="18" charset="0"/>
                <a:ea typeface="宋体" panose="02010600030101010101" pitchFamily="2" charset="-122"/>
              </a:rPr>
              <a:t>11</a:t>
            </a:r>
          </a:p>
          <a:p>
            <a:pPr lvl="1" eaLnBrk="1" hangingPunct="1">
              <a:lnSpc>
                <a:spcPct val="90000"/>
              </a:lnSpc>
            </a:pPr>
            <a:r>
              <a:rPr kumimoji="1" lang="pt-BR" altLang="zh-CN" i="1">
                <a:latin typeface="Times New Roman" panose="02020603050405020304" pitchFamily="18" charset="0"/>
                <a:ea typeface="宋体" panose="02010600030101010101" pitchFamily="2" charset="-122"/>
              </a:rPr>
              <a:t>a</a:t>
            </a:r>
            <a:r>
              <a:rPr kumimoji="1" lang="pt-BR" altLang="zh-CN">
                <a:latin typeface="Times New Roman" panose="02020603050405020304" pitchFamily="18" charset="0"/>
                <a:ea typeface="宋体" panose="02010600030101010101" pitchFamily="2" charset="-122"/>
              </a:rPr>
              <a:t>13:=</a:t>
            </a:r>
            <a:r>
              <a:rPr kumimoji="1" lang="pt-BR" altLang="zh-CN" i="1">
                <a:latin typeface="Times New Roman" panose="02020603050405020304" pitchFamily="18" charset="0"/>
                <a:ea typeface="宋体" panose="02010600030101010101" pitchFamily="2" charset="-122"/>
              </a:rPr>
              <a:t>a</a:t>
            </a:r>
            <a:r>
              <a:rPr kumimoji="1" lang="pt-BR" altLang="zh-CN">
                <a:latin typeface="Times New Roman" panose="02020603050405020304" pitchFamily="18" charset="0"/>
                <a:ea typeface="宋体" panose="02010600030101010101" pitchFamily="2" charset="-122"/>
              </a:rPr>
              <a:t>12</a:t>
            </a:r>
          </a:p>
          <a:p>
            <a:pPr eaLnBrk="1" hangingPunct="1"/>
            <a:endParaRPr kumimoji="1" lang="en-US" altLang="zh-CN" sz="2800">
              <a:latin typeface="Times New Roman" panose="02020603050405020304" pitchFamily="18" charset="0"/>
            </a:endParaRPr>
          </a:p>
        </p:txBody>
      </p:sp>
      <p:graphicFrame>
        <p:nvGraphicFramePr>
          <p:cNvPr id="61445" name="对象 2">
            <a:extLst>
              <a:ext uri="{FF2B5EF4-FFF2-40B4-BE49-F238E27FC236}">
                <a16:creationId xmlns:a16="http://schemas.microsoft.com/office/drawing/2014/main" id="{BD56B065-9908-4C62-B78B-CA2C2840DDB6}"/>
              </a:ext>
            </a:extLst>
          </p:cNvPr>
          <p:cNvGraphicFramePr>
            <a:graphicFrameLocks noChangeAspect="1"/>
          </p:cNvGraphicFramePr>
          <p:nvPr/>
        </p:nvGraphicFramePr>
        <p:xfrm>
          <a:off x="395288" y="1844675"/>
          <a:ext cx="8694737" cy="4819650"/>
        </p:xfrm>
        <a:graphic>
          <a:graphicData uri="http://schemas.openxmlformats.org/presentationml/2006/ole">
            <mc:AlternateContent xmlns:mc="http://schemas.openxmlformats.org/markup-compatibility/2006">
              <mc:Choice xmlns:v="urn:schemas-microsoft-com:vml" Requires="v">
                <p:oleObj spid="_x0000_s61449" name="Visio" r:id="rId3" imgW="3726917" imgH="2068341" progId="Visio.Drawing.11">
                  <p:embed/>
                </p:oleObj>
              </mc:Choice>
              <mc:Fallback>
                <p:oleObj name="Visio" r:id="rId3" imgW="3726917" imgH="2068341" progId="Visio.Drawing.11">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1844675"/>
                        <a:ext cx="8694737" cy="481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446" name="TextBox 1">
            <a:extLst>
              <a:ext uri="{FF2B5EF4-FFF2-40B4-BE49-F238E27FC236}">
                <a16:creationId xmlns:a16="http://schemas.microsoft.com/office/drawing/2014/main" id="{F48F117D-32C9-41E9-A080-86538B80CDF9}"/>
              </a:ext>
            </a:extLst>
          </p:cNvPr>
          <p:cNvSpPr txBox="1">
            <a:spLocks noChangeArrowheads="1"/>
          </p:cNvSpPr>
          <p:nvPr/>
        </p:nvSpPr>
        <p:spPr bwMode="auto">
          <a:xfrm>
            <a:off x="773113" y="4437063"/>
            <a:ext cx="3968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a:solidFill>
                  <a:srgbClr val="FF0000"/>
                </a:solidFill>
                <a:ea typeface="宋体" panose="02010600030101010101" pitchFamily="2" charset="-122"/>
              </a:rPr>
              <a:t>4</a:t>
            </a:r>
            <a:endParaRPr lang="zh-CN" altLang="en-US" sz="2600">
              <a:solidFill>
                <a:srgbClr val="FF0000"/>
              </a:solidFill>
              <a:ea typeface="宋体" panose="02010600030101010101" pitchFamily="2" charset="-122"/>
            </a:endParaRPr>
          </a:p>
        </p:txBody>
      </p:sp>
      <p:sp>
        <p:nvSpPr>
          <p:cNvPr id="61447" name="TextBox 6">
            <a:extLst>
              <a:ext uri="{FF2B5EF4-FFF2-40B4-BE49-F238E27FC236}">
                <a16:creationId xmlns:a16="http://schemas.microsoft.com/office/drawing/2014/main" id="{91A86C66-EB24-423C-9AFA-2B50D3F5F5A4}"/>
              </a:ext>
            </a:extLst>
          </p:cNvPr>
          <p:cNvSpPr txBox="1">
            <a:spLocks noChangeArrowheads="1"/>
          </p:cNvSpPr>
          <p:nvPr/>
        </p:nvSpPr>
        <p:spPr bwMode="auto">
          <a:xfrm>
            <a:off x="2860675" y="5456238"/>
            <a:ext cx="396875"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a:solidFill>
                  <a:srgbClr val="FF0000"/>
                </a:solidFill>
                <a:ea typeface="宋体" panose="02010600030101010101" pitchFamily="2" charset="-122"/>
              </a:rPr>
              <a:t>8</a:t>
            </a:r>
            <a:endParaRPr lang="zh-CN" altLang="en-US" sz="2600">
              <a:solidFill>
                <a:srgbClr val="FF0000"/>
              </a:solidFill>
              <a:ea typeface="宋体" panose="02010600030101010101" pitchFamily="2" charset="-122"/>
            </a:endParaRPr>
          </a:p>
        </p:txBody>
      </p:sp>
      <p:sp>
        <p:nvSpPr>
          <p:cNvPr id="61448" name="TextBox 7">
            <a:extLst>
              <a:ext uri="{FF2B5EF4-FFF2-40B4-BE49-F238E27FC236}">
                <a16:creationId xmlns:a16="http://schemas.microsoft.com/office/drawing/2014/main" id="{809353C0-ED6D-4423-BAB8-83E44E66FCF3}"/>
              </a:ext>
            </a:extLst>
          </p:cNvPr>
          <p:cNvSpPr txBox="1">
            <a:spLocks noChangeArrowheads="1"/>
          </p:cNvSpPr>
          <p:nvPr/>
        </p:nvSpPr>
        <p:spPr bwMode="auto">
          <a:xfrm>
            <a:off x="4302125" y="6105525"/>
            <a:ext cx="39528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a:solidFill>
                  <a:srgbClr val="FF0000"/>
                </a:solidFill>
                <a:ea typeface="宋体" panose="02010600030101010101" pitchFamily="2" charset="-122"/>
              </a:rPr>
              <a:t>9</a:t>
            </a:r>
            <a:endParaRPr lang="zh-CN" altLang="en-US" sz="2600">
              <a:solidFill>
                <a:srgbClr val="FF000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20387">
                                            <p:txEl>
                                              <p:pRg st="0" end="0"/>
                                            </p:txEl>
                                          </p:spTgt>
                                        </p:tgtEl>
                                        <p:attrNameLst>
                                          <p:attrName>style.visibility</p:attrName>
                                        </p:attrNameLst>
                                      </p:cBhvr>
                                      <p:to>
                                        <p:strVal val="visible"/>
                                      </p:to>
                                    </p:set>
                                    <p:animEffect transition="in" filter="blinds(horizontal)">
                                      <p:cBhvr>
                                        <p:cTn id="7" dur="500"/>
                                        <p:tgtEl>
                                          <p:spTgt spid="232038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320387">
                                            <p:txEl>
                                              <p:pRg st="1" end="1"/>
                                            </p:txEl>
                                          </p:spTgt>
                                        </p:tgtEl>
                                        <p:attrNameLst>
                                          <p:attrName>style.visibility</p:attrName>
                                        </p:attrNameLst>
                                      </p:cBhvr>
                                      <p:to>
                                        <p:strVal val="visible"/>
                                      </p:to>
                                    </p:set>
                                    <p:animEffect transition="in" filter="blinds(horizontal)">
                                      <p:cBhvr>
                                        <p:cTn id="10" dur="500"/>
                                        <p:tgtEl>
                                          <p:spTgt spid="2320387">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320387">
                                            <p:txEl>
                                              <p:pRg st="2" end="2"/>
                                            </p:txEl>
                                          </p:spTgt>
                                        </p:tgtEl>
                                        <p:attrNameLst>
                                          <p:attrName>style.visibility</p:attrName>
                                        </p:attrNameLst>
                                      </p:cBhvr>
                                      <p:to>
                                        <p:strVal val="visible"/>
                                      </p:to>
                                    </p:set>
                                    <p:animEffect transition="in" filter="blinds(horizontal)">
                                      <p:cBhvr>
                                        <p:cTn id="13" dur="500"/>
                                        <p:tgtEl>
                                          <p:spTgt spid="2320387">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320387">
                                            <p:txEl>
                                              <p:pRg st="3" end="3"/>
                                            </p:txEl>
                                          </p:spTgt>
                                        </p:tgtEl>
                                        <p:attrNameLst>
                                          <p:attrName>style.visibility</p:attrName>
                                        </p:attrNameLst>
                                      </p:cBhvr>
                                      <p:to>
                                        <p:strVal val="visible"/>
                                      </p:to>
                                    </p:set>
                                    <p:animEffect transition="in" filter="blinds(horizontal)">
                                      <p:cBhvr>
                                        <p:cTn id="16" dur="500"/>
                                        <p:tgtEl>
                                          <p:spTgt spid="2320387">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320387">
                                            <p:txEl>
                                              <p:pRg st="4" end="4"/>
                                            </p:txEl>
                                          </p:spTgt>
                                        </p:tgtEl>
                                        <p:attrNameLst>
                                          <p:attrName>style.visibility</p:attrName>
                                        </p:attrNameLst>
                                      </p:cBhvr>
                                      <p:to>
                                        <p:strVal val="visible"/>
                                      </p:to>
                                    </p:set>
                                    <p:animEffect transition="in" filter="blinds(horizontal)">
                                      <p:cBhvr>
                                        <p:cTn id="19" dur="500"/>
                                        <p:tgtEl>
                                          <p:spTgt spid="23203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0387"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EEA6A346-D524-406B-A341-1D3314AB7DD8}"/>
              </a:ext>
            </a:extLst>
          </p:cNvPr>
          <p:cNvSpPr>
            <a:spLocks noGrp="1"/>
          </p:cNvSpPr>
          <p:nvPr>
            <p:ph type="dt" sz="quarter" idx="10"/>
          </p:nvPr>
        </p:nvSpPr>
        <p:spPr>
          <a:xfrm>
            <a:off x="457200" y="6245225"/>
            <a:ext cx="2133600" cy="476250"/>
          </a:xfrm>
          <a:ln>
            <a:miter lim="800000"/>
            <a:headEnd/>
            <a:tailEnd/>
          </a:ln>
        </p:spPr>
        <p:txBody>
          <a:bodyPr anchor="t"/>
          <a:lstStyle/>
          <a:p>
            <a:pPr>
              <a:defRPr/>
            </a:pPr>
            <a:fld id="{5173F96E-E48A-40F1-8102-5B3C1E83A473}" type="datetime1">
              <a:rPr lang="zh-CN" altLang="en-US">
                <a:latin typeface="+mn-lt"/>
              </a:rPr>
              <a:pPr>
                <a:defRPr/>
              </a:pPr>
              <a:t>2020/12/14</a:t>
            </a:fld>
            <a:endParaRPr lang="en-US" altLang="zh-CN">
              <a:latin typeface="+mn-lt"/>
            </a:endParaRPr>
          </a:p>
        </p:txBody>
      </p:sp>
      <p:sp>
        <p:nvSpPr>
          <p:cNvPr id="62467" name="灯片编号占位符 5">
            <a:extLst>
              <a:ext uri="{FF2B5EF4-FFF2-40B4-BE49-F238E27FC236}">
                <a16:creationId xmlns:a16="http://schemas.microsoft.com/office/drawing/2014/main" id="{D24FFDF9-CC7A-4FCF-AC20-9F29717A9B58}"/>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B5489187-662C-4570-AD35-C4149CF2845E}" type="slidenum">
              <a:rPr lang="en-US" altLang="zh-CN" sz="1400" b="0">
                <a:ea typeface="宋体" panose="02010600030101010101" pitchFamily="2" charset="-122"/>
              </a:rPr>
              <a:pPr>
                <a:spcBef>
                  <a:spcPct val="0"/>
                </a:spcBef>
                <a:buClrTx/>
                <a:buSzTx/>
                <a:buFontTx/>
                <a:buNone/>
              </a:pPr>
              <a:t>42</a:t>
            </a:fld>
            <a:endParaRPr lang="en-US" altLang="zh-CN" sz="1400" b="0">
              <a:ea typeface="宋体" panose="02010600030101010101" pitchFamily="2" charset="-122"/>
            </a:endParaRPr>
          </a:p>
        </p:txBody>
      </p:sp>
      <p:sp>
        <p:nvSpPr>
          <p:cNvPr id="62468" name="Rectangle 2">
            <a:extLst>
              <a:ext uri="{FF2B5EF4-FFF2-40B4-BE49-F238E27FC236}">
                <a16:creationId xmlns:a16="http://schemas.microsoft.com/office/drawing/2014/main" id="{18F2A3EC-B9A5-4EE5-9E58-A084F41EFF33}"/>
              </a:ext>
            </a:extLst>
          </p:cNvPr>
          <p:cNvSpPr>
            <a:spLocks noGrp="1" noChangeArrowheads="1"/>
          </p:cNvSpPr>
          <p:nvPr>
            <p:ph type="title" idx="4294967295"/>
          </p:nvPr>
        </p:nvSpPr>
        <p:spPr>
          <a:xfrm>
            <a:off x="1871663" y="333375"/>
            <a:ext cx="5437187" cy="863600"/>
          </a:xfrm>
        </p:spPr>
        <p:txBody>
          <a:bodyPr anchor="ctr"/>
          <a:lstStyle/>
          <a:p>
            <a:pPr eaLnBrk="1" hangingPunct="1"/>
            <a:r>
              <a:rPr lang="en-US" altLang="zh-CN">
                <a:latin typeface="Times New Roman" panose="02020603050405020304" pitchFamily="18" charset="0"/>
              </a:rPr>
              <a:t>6.3.2 </a:t>
            </a:r>
            <a:r>
              <a:rPr lang="zh-CN" altLang="en-US"/>
              <a:t>属性的计算顺序</a:t>
            </a:r>
          </a:p>
        </p:txBody>
      </p:sp>
      <p:sp>
        <p:nvSpPr>
          <p:cNvPr id="2321411" name="Rectangle 3">
            <a:extLst>
              <a:ext uri="{FF2B5EF4-FFF2-40B4-BE49-F238E27FC236}">
                <a16:creationId xmlns:a16="http://schemas.microsoft.com/office/drawing/2014/main" id="{B1B74A40-AF51-4B7B-B807-E3C05A197673}"/>
              </a:ext>
            </a:extLst>
          </p:cNvPr>
          <p:cNvSpPr>
            <a:spLocks noGrp="1" noChangeArrowheads="1"/>
          </p:cNvSpPr>
          <p:nvPr>
            <p:ph type="body" idx="4294967295"/>
          </p:nvPr>
        </p:nvSpPr>
        <p:spPr>
          <a:xfrm>
            <a:off x="250825" y="1341438"/>
            <a:ext cx="8642350" cy="4249737"/>
          </a:xfrm>
        </p:spPr>
        <p:txBody>
          <a:bodyPr/>
          <a:lstStyle/>
          <a:p>
            <a:pPr eaLnBrk="1" hangingPunct="1">
              <a:lnSpc>
                <a:spcPct val="120000"/>
              </a:lnSpc>
              <a:spcBef>
                <a:spcPts val="600"/>
              </a:spcBef>
            </a:pPr>
            <a:r>
              <a:rPr kumimoji="1" lang="zh-CN" altLang="en-US">
                <a:latin typeface="Times New Roman" panose="02020603050405020304" pitchFamily="18" charset="0"/>
              </a:rPr>
              <a:t>上述属性计算方法称为</a:t>
            </a:r>
            <a:r>
              <a:rPr kumimoji="1" lang="zh-CN" altLang="en-US">
                <a:solidFill>
                  <a:srgbClr val="FF0000"/>
                </a:solidFill>
                <a:latin typeface="Times New Roman" panose="02020603050405020304" pitchFamily="18" charset="0"/>
              </a:rPr>
              <a:t>分析树法</a:t>
            </a:r>
            <a:endParaRPr kumimoji="1" lang="en-US" altLang="zh-CN">
              <a:latin typeface="Times New Roman" panose="02020603050405020304" pitchFamily="18" charset="0"/>
            </a:endParaRPr>
          </a:p>
          <a:p>
            <a:pPr lvl="1" eaLnBrk="1" hangingPunct="1">
              <a:lnSpc>
                <a:spcPct val="120000"/>
              </a:lnSpc>
              <a:spcBef>
                <a:spcPts val="600"/>
              </a:spcBef>
            </a:pPr>
            <a:r>
              <a:rPr kumimoji="1" lang="zh-CN" altLang="en-US" sz="3200">
                <a:latin typeface="Times New Roman" panose="02020603050405020304" pitchFamily="18" charset="0"/>
              </a:rPr>
              <a:t>在编译时需要显式地构造分析树和依赖图</a:t>
            </a:r>
            <a:endParaRPr kumimoji="1" lang="en-US" altLang="zh-CN" sz="3200">
              <a:latin typeface="Times New Roman" panose="02020603050405020304" pitchFamily="18" charset="0"/>
            </a:endParaRPr>
          </a:p>
          <a:p>
            <a:pPr lvl="1" eaLnBrk="1" hangingPunct="1">
              <a:lnSpc>
                <a:spcPct val="120000"/>
              </a:lnSpc>
              <a:spcBef>
                <a:spcPts val="600"/>
              </a:spcBef>
            </a:pPr>
            <a:r>
              <a:rPr kumimoji="1" lang="zh-CN" altLang="en-US" sz="3200">
                <a:latin typeface="Times New Roman" panose="02020603050405020304" pitchFamily="18" charset="0"/>
              </a:rPr>
              <a:t>优点：可以多次遍历分析树，从而使得属性的计算不依赖于所采用的语法分析方法以及属性间严格的依赖关系。</a:t>
            </a:r>
          </a:p>
          <a:p>
            <a:pPr lvl="1" eaLnBrk="1" hangingPunct="1">
              <a:lnSpc>
                <a:spcPct val="120000"/>
              </a:lnSpc>
              <a:spcBef>
                <a:spcPts val="600"/>
              </a:spcBef>
            </a:pPr>
            <a:r>
              <a:rPr kumimoji="1" lang="zh-CN" altLang="en-US" sz="3200">
                <a:latin typeface="Times New Roman" panose="02020603050405020304" pitchFamily="18" charset="0"/>
              </a:rPr>
              <a:t>缺点：编译的时空效率比较低，而且如果分析树的依赖图中存在回路的话，这种方法将会失效。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21411">
                                            <p:txEl>
                                              <p:pRg st="1" end="1"/>
                                            </p:txEl>
                                          </p:spTgt>
                                        </p:tgtEl>
                                        <p:attrNameLst>
                                          <p:attrName>style.visibility</p:attrName>
                                        </p:attrNameLst>
                                      </p:cBhvr>
                                      <p:to>
                                        <p:strVal val="visible"/>
                                      </p:to>
                                    </p:set>
                                    <p:animEffect transition="in" filter="blinds(horizontal)">
                                      <p:cBhvr>
                                        <p:cTn id="7" dur="500"/>
                                        <p:tgtEl>
                                          <p:spTgt spid="232141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21411">
                                            <p:txEl>
                                              <p:pRg st="2" end="2"/>
                                            </p:txEl>
                                          </p:spTgt>
                                        </p:tgtEl>
                                        <p:attrNameLst>
                                          <p:attrName>style.visibility</p:attrName>
                                        </p:attrNameLst>
                                      </p:cBhvr>
                                      <p:to>
                                        <p:strVal val="visible"/>
                                      </p:to>
                                    </p:set>
                                    <p:animEffect transition="in" filter="blinds(horizontal)">
                                      <p:cBhvr>
                                        <p:cTn id="12" dur="500"/>
                                        <p:tgtEl>
                                          <p:spTgt spid="232141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21411">
                                            <p:txEl>
                                              <p:pRg st="3" end="3"/>
                                            </p:txEl>
                                          </p:spTgt>
                                        </p:tgtEl>
                                        <p:attrNameLst>
                                          <p:attrName>style.visibility</p:attrName>
                                        </p:attrNameLst>
                                      </p:cBhvr>
                                      <p:to>
                                        <p:strVal val="visible"/>
                                      </p:to>
                                    </p:set>
                                    <p:animEffect transition="in" filter="blinds(horizontal)">
                                      <p:cBhvr>
                                        <p:cTn id="17" dur="500"/>
                                        <p:tgtEl>
                                          <p:spTgt spid="23214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1411" grpId="0" uiExpand="1"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F9CA69-AF1F-43D7-BDE5-BE02F273EFE8}"/>
              </a:ext>
            </a:extLst>
          </p:cNvPr>
          <p:cNvSpPr>
            <a:spLocks noGrp="1"/>
          </p:cNvSpPr>
          <p:nvPr>
            <p:ph type="dt" sz="quarter" idx="10"/>
          </p:nvPr>
        </p:nvSpPr>
        <p:spPr>
          <a:xfrm>
            <a:off x="457200" y="6245225"/>
            <a:ext cx="2133600" cy="476250"/>
          </a:xfrm>
          <a:ln>
            <a:miter lim="800000"/>
            <a:headEnd/>
            <a:tailEnd/>
          </a:ln>
        </p:spPr>
        <p:txBody>
          <a:bodyPr anchor="t"/>
          <a:lstStyle/>
          <a:p>
            <a:pPr>
              <a:defRPr/>
            </a:pPr>
            <a:fld id="{9209F078-ECCF-4D60-930D-501E618C5EBB}" type="datetime1">
              <a:rPr lang="zh-CN" altLang="en-US">
                <a:latin typeface="+mn-lt"/>
              </a:rPr>
              <a:pPr>
                <a:defRPr/>
              </a:pPr>
              <a:t>2020/12/14</a:t>
            </a:fld>
            <a:endParaRPr lang="en-US" altLang="zh-CN">
              <a:latin typeface="+mn-lt"/>
            </a:endParaRPr>
          </a:p>
        </p:txBody>
      </p:sp>
      <p:sp>
        <p:nvSpPr>
          <p:cNvPr id="63491" name="灯片编号占位符 5">
            <a:extLst>
              <a:ext uri="{FF2B5EF4-FFF2-40B4-BE49-F238E27FC236}">
                <a16:creationId xmlns:a16="http://schemas.microsoft.com/office/drawing/2014/main" id="{58F5A9D5-0084-472C-B03F-003595970EF1}"/>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B036864D-DBD3-4C65-AFEA-CF0B760BF76D}" type="slidenum">
              <a:rPr lang="en-US" altLang="zh-CN" sz="1400" b="0">
                <a:ea typeface="宋体" panose="02010600030101010101" pitchFamily="2" charset="-122"/>
              </a:rPr>
              <a:pPr>
                <a:spcBef>
                  <a:spcPct val="0"/>
                </a:spcBef>
                <a:buClrTx/>
                <a:buSzTx/>
                <a:buFontTx/>
                <a:buNone/>
              </a:pPr>
              <a:t>43</a:t>
            </a:fld>
            <a:endParaRPr lang="en-US" altLang="zh-CN" sz="1400" b="0">
              <a:ea typeface="宋体" panose="02010600030101010101" pitchFamily="2" charset="-122"/>
            </a:endParaRPr>
          </a:p>
        </p:txBody>
      </p:sp>
      <p:sp>
        <p:nvSpPr>
          <p:cNvPr id="2324483" name="Rectangle 3">
            <a:extLst>
              <a:ext uri="{FF2B5EF4-FFF2-40B4-BE49-F238E27FC236}">
                <a16:creationId xmlns:a16="http://schemas.microsoft.com/office/drawing/2014/main" id="{9247DE83-067E-4D04-BE14-E578A488CD0D}"/>
              </a:ext>
            </a:extLst>
          </p:cNvPr>
          <p:cNvSpPr>
            <a:spLocks noGrp="1" noChangeArrowheads="1"/>
          </p:cNvSpPr>
          <p:nvPr>
            <p:ph type="body" idx="4294967295"/>
          </p:nvPr>
        </p:nvSpPr>
        <p:spPr>
          <a:xfrm>
            <a:off x="250825" y="1412875"/>
            <a:ext cx="8642350" cy="5040313"/>
          </a:xfrm>
        </p:spPr>
        <p:txBody>
          <a:bodyPr/>
          <a:lstStyle/>
          <a:p>
            <a:pPr eaLnBrk="1" hangingPunct="1">
              <a:lnSpc>
                <a:spcPct val="120000"/>
              </a:lnSpc>
            </a:pPr>
            <a:r>
              <a:rPr kumimoji="1" lang="zh-CN" altLang="en-US">
                <a:latin typeface="楷体_GB2312" pitchFamily="49" charset="-122"/>
              </a:rPr>
              <a:t>给定语法制导定义，要预先判断是否存在一棵其</a:t>
            </a:r>
            <a:r>
              <a:rPr kumimoji="1" lang="zh-CN" altLang="en-US">
                <a:solidFill>
                  <a:srgbClr val="FF0000"/>
                </a:solidFill>
                <a:latin typeface="楷体_GB2312" pitchFamily="49" charset="-122"/>
              </a:rPr>
              <a:t>依赖图不含回路</a:t>
            </a:r>
            <a:r>
              <a:rPr kumimoji="1" lang="zh-CN" altLang="en-US">
                <a:latin typeface="楷体_GB2312" pitchFamily="49" charset="-122"/>
              </a:rPr>
              <a:t>的分析树是比较困难的</a:t>
            </a:r>
            <a:endParaRPr kumimoji="1" lang="en-US" altLang="zh-CN">
              <a:latin typeface="楷体_GB2312" pitchFamily="49" charset="-122"/>
            </a:endParaRPr>
          </a:p>
          <a:p>
            <a:pPr eaLnBrk="1" hangingPunct="1">
              <a:lnSpc>
                <a:spcPct val="120000"/>
              </a:lnSpc>
            </a:pPr>
            <a:r>
              <a:rPr kumimoji="1" lang="zh-CN" altLang="en-US">
                <a:latin typeface="楷体_GB2312" pitchFamily="49" charset="-122"/>
              </a:rPr>
              <a:t>可采用</a:t>
            </a:r>
            <a:r>
              <a:rPr kumimoji="1" lang="zh-CN" altLang="en-US">
                <a:solidFill>
                  <a:srgbClr val="FF0000"/>
                </a:solidFill>
                <a:latin typeface="楷体_GB2312" pitchFamily="49" charset="-122"/>
              </a:rPr>
              <a:t>保证属性计算顺序</a:t>
            </a:r>
            <a:r>
              <a:rPr kumimoji="1" lang="zh-CN" altLang="en-US">
                <a:latin typeface="楷体_GB2312" pitchFamily="49" charset="-122"/>
              </a:rPr>
              <a:t>的语法制导定义来实现翻译，可以肯定其对应分析树的依赖图中不出现回路</a:t>
            </a:r>
            <a:endParaRPr kumimoji="1" lang="en-US" altLang="zh-CN">
              <a:latin typeface="楷体_GB2312" pitchFamily="49" charset="-122"/>
            </a:endParaRPr>
          </a:p>
          <a:p>
            <a:pPr eaLnBrk="1" hangingPunct="1">
              <a:lnSpc>
                <a:spcPct val="120000"/>
              </a:lnSpc>
            </a:pPr>
            <a:r>
              <a:rPr kumimoji="1" lang="en-US" altLang="zh-CN">
                <a:latin typeface="楷体_GB2312" pitchFamily="49" charset="-122"/>
              </a:rPr>
              <a:t>S-</a:t>
            </a:r>
            <a:r>
              <a:rPr kumimoji="1" lang="zh-CN" altLang="en-US">
                <a:latin typeface="楷体_GB2312" pitchFamily="49" charset="-122"/>
              </a:rPr>
              <a:t>属性定义和</a:t>
            </a:r>
            <a:r>
              <a:rPr kumimoji="1" lang="en-US" altLang="zh-CN">
                <a:latin typeface="楷体_GB2312" pitchFamily="49" charset="-122"/>
              </a:rPr>
              <a:t>L-</a:t>
            </a:r>
            <a:r>
              <a:rPr kumimoji="1" lang="zh-CN" altLang="en-US">
                <a:latin typeface="楷体_GB2312" pitchFamily="49" charset="-122"/>
              </a:rPr>
              <a:t>属性定义</a:t>
            </a:r>
          </a:p>
        </p:txBody>
      </p:sp>
      <p:sp>
        <p:nvSpPr>
          <p:cNvPr id="63493" name="Rectangle 2">
            <a:extLst>
              <a:ext uri="{FF2B5EF4-FFF2-40B4-BE49-F238E27FC236}">
                <a16:creationId xmlns:a16="http://schemas.microsoft.com/office/drawing/2014/main" id="{0D2E0F61-B55A-4B63-A1DC-D0241C4BBE8F}"/>
              </a:ext>
            </a:extLst>
          </p:cNvPr>
          <p:cNvSpPr txBox="1">
            <a:spLocks noChangeArrowheads="1"/>
          </p:cNvSpPr>
          <p:nvPr/>
        </p:nvSpPr>
        <p:spPr bwMode="auto">
          <a:xfrm>
            <a:off x="1871663" y="333375"/>
            <a:ext cx="5437187"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4400">
                <a:latin typeface="Times New Roman" panose="02020603050405020304" pitchFamily="18" charset="0"/>
                <a:ea typeface="黑体" panose="02010609060101010101" pitchFamily="49" charset="-122"/>
              </a:rPr>
              <a:t>6.3.2 </a:t>
            </a:r>
            <a:r>
              <a:rPr lang="zh-CN" altLang="en-US" sz="4400">
                <a:ea typeface="黑体" panose="02010609060101010101" pitchFamily="49" charset="-122"/>
              </a:rPr>
              <a:t>属性的计算顺序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24483">
                                            <p:txEl>
                                              <p:pRg st="1" end="1"/>
                                            </p:txEl>
                                          </p:spTgt>
                                        </p:tgtEl>
                                        <p:attrNameLst>
                                          <p:attrName>style.visibility</p:attrName>
                                        </p:attrNameLst>
                                      </p:cBhvr>
                                      <p:to>
                                        <p:strVal val="visible"/>
                                      </p:to>
                                    </p:set>
                                    <p:animEffect transition="in" filter="blinds(horizontal)">
                                      <p:cBhvr>
                                        <p:cTn id="7" dur="500"/>
                                        <p:tgtEl>
                                          <p:spTgt spid="232448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24483">
                                            <p:txEl>
                                              <p:pRg st="2" end="2"/>
                                            </p:txEl>
                                          </p:spTgt>
                                        </p:tgtEl>
                                        <p:attrNameLst>
                                          <p:attrName>style.visibility</p:attrName>
                                        </p:attrNameLst>
                                      </p:cBhvr>
                                      <p:to>
                                        <p:strVal val="visible"/>
                                      </p:to>
                                    </p:set>
                                    <p:animEffect transition="in" filter="blinds(horizontal)">
                                      <p:cBhvr>
                                        <p:cTn id="12" dur="500"/>
                                        <p:tgtEl>
                                          <p:spTgt spid="23244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483" grpId="0" uiExpand="1"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日期占位符 3">
            <a:extLst>
              <a:ext uri="{FF2B5EF4-FFF2-40B4-BE49-F238E27FC236}">
                <a16:creationId xmlns:a16="http://schemas.microsoft.com/office/drawing/2014/main" id="{08833856-8010-4CF8-951D-5DD7016EF342}"/>
              </a:ext>
            </a:extLst>
          </p:cNvPr>
          <p:cNvSpPr>
            <a:spLocks noGrp="1"/>
          </p:cNvSpPr>
          <p:nvPr>
            <p:ph type="dt" sz="quarter" idx="10"/>
          </p:nvPr>
        </p:nvSpPr>
        <p:spPr>
          <a:xfrm>
            <a:off x="457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7E702ED0-7E60-4C73-BF93-9D260F3C5EB7}" type="datetime1">
              <a:rPr lang="zh-CN" altLang="en-US" sz="1400" b="0" smtClean="0">
                <a:solidFill>
                  <a:srgbClr val="000000"/>
                </a:solidFill>
                <a:ea typeface="宋体" panose="02010600030101010101" pitchFamily="2" charset="-122"/>
              </a:rPr>
              <a:pPr>
                <a:spcBef>
                  <a:spcPct val="0"/>
                </a:spcBef>
                <a:buClrTx/>
                <a:buSzTx/>
                <a:buFontTx/>
                <a:buNone/>
              </a:pPr>
              <a:t>2020/12/14</a:t>
            </a:fld>
            <a:endParaRPr lang="en-US" altLang="zh-CN" sz="1400" b="0">
              <a:solidFill>
                <a:srgbClr val="000000"/>
              </a:solidFill>
              <a:ea typeface="宋体" panose="02010600030101010101" pitchFamily="2" charset="-122"/>
            </a:endParaRPr>
          </a:p>
        </p:txBody>
      </p:sp>
      <p:sp>
        <p:nvSpPr>
          <p:cNvPr id="64515" name="灯片编号占位符 5">
            <a:extLst>
              <a:ext uri="{FF2B5EF4-FFF2-40B4-BE49-F238E27FC236}">
                <a16:creationId xmlns:a16="http://schemas.microsoft.com/office/drawing/2014/main" id="{26FF7C46-D1A8-4908-AC5D-C83D5A2A8CE0}"/>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58F4C520-8027-4A04-9A05-8A48A9C8E1EE}" type="slidenum">
              <a:rPr lang="en-US" altLang="zh-CN" sz="1400" b="0">
                <a:solidFill>
                  <a:srgbClr val="000000"/>
                </a:solidFill>
                <a:ea typeface="宋体" panose="02010600030101010101" pitchFamily="2" charset="-122"/>
              </a:rPr>
              <a:pPr>
                <a:spcBef>
                  <a:spcPct val="0"/>
                </a:spcBef>
                <a:buClrTx/>
                <a:buSzTx/>
                <a:buFontTx/>
                <a:buNone/>
              </a:pPr>
              <a:t>44</a:t>
            </a:fld>
            <a:endParaRPr lang="en-US" altLang="zh-CN" sz="1400" b="0">
              <a:solidFill>
                <a:srgbClr val="000000"/>
              </a:solidFill>
              <a:ea typeface="宋体" panose="02010600030101010101" pitchFamily="2" charset="-122"/>
            </a:endParaRPr>
          </a:p>
        </p:txBody>
      </p:sp>
      <p:sp>
        <p:nvSpPr>
          <p:cNvPr id="64516" name="Rectangle 2">
            <a:extLst>
              <a:ext uri="{FF2B5EF4-FFF2-40B4-BE49-F238E27FC236}">
                <a16:creationId xmlns:a16="http://schemas.microsoft.com/office/drawing/2014/main" id="{960FBB5C-C126-436C-8486-A702CC45AEFD}"/>
              </a:ext>
            </a:extLst>
          </p:cNvPr>
          <p:cNvSpPr>
            <a:spLocks noGrp="1" noChangeArrowheads="1"/>
          </p:cNvSpPr>
          <p:nvPr>
            <p:ph type="title" idx="4294967295"/>
          </p:nvPr>
        </p:nvSpPr>
        <p:spPr>
          <a:xfrm>
            <a:off x="2051050" y="333375"/>
            <a:ext cx="4608513" cy="863600"/>
          </a:xfrm>
        </p:spPr>
        <p:txBody>
          <a:bodyPr anchor="ctr"/>
          <a:lstStyle/>
          <a:p>
            <a:pPr eaLnBrk="1" hangingPunct="1"/>
            <a:r>
              <a:rPr lang="en-US" altLang="zh-CN">
                <a:latin typeface="Times New Roman" panose="02020603050405020304" pitchFamily="18" charset="0"/>
              </a:rPr>
              <a:t>6.3.3 S-</a:t>
            </a:r>
            <a:r>
              <a:rPr lang="zh-CN" altLang="en-US">
                <a:latin typeface="Times New Roman" panose="02020603050405020304" pitchFamily="18" charset="0"/>
              </a:rPr>
              <a:t>属性定义</a:t>
            </a:r>
          </a:p>
        </p:txBody>
      </p:sp>
      <p:sp>
        <p:nvSpPr>
          <p:cNvPr id="2324483" name="Rectangle 3">
            <a:extLst>
              <a:ext uri="{FF2B5EF4-FFF2-40B4-BE49-F238E27FC236}">
                <a16:creationId xmlns:a16="http://schemas.microsoft.com/office/drawing/2014/main" id="{DCCFD061-14C6-4EE1-941A-107C3CA4D266}"/>
              </a:ext>
            </a:extLst>
          </p:cNvPr>
          <p:cNvSpPr>
            <a:spLocks noGrp="1" noChangeArrowheads="1"/>
          </p:cNvSpPr>
          <p:nvPr>
            <p:ph type="body" idx="4294967295"/>
          </p:nvPr>
        </p:nvSpPr>
        <p:spPr>
          <a:xfrm>
            <a:off x="250825" y="1341438"/>
            <a:ext cx="8642350" cy="5040312"/>
          </a:xfrm>
        </p:spPr>
        <p:txBody>
          <a:bodyPr/>
          <a:lstStyle/>
          <a:p>
            <a:pPr eaLnBrk="1" hangingPunct="1">
              <a:lnSpc>
                <a:spcPct val="120000"/>
              </a:lnSpc>
            </a:pPr>
            <a:r>
              <a:rPr kumimoji="1" lang="zh-CN" altLang="en-US">
                <a:latin typeface="Times New Roman" panose="02020603050405020304" pitchFamily="18" charset="0"/>
              </a:rPr>
              <a:t>定义</a:t>
            </a:r>
            <a:r>
              <a:rPr kumimoji="1" lang="en-US" altLang="zh-CN">
                <a:latin typeface="Times New Roman" panose="02020603050405020304" pitchFamily="18" charset="0"/>
              </a:rPr>
              <a:t>6.1 . </a:t>
            </a:r>
            <a:r>
              <a:rPr kumimoji="1" lang="zh-CN" altLang="en-US">
                <a:solidFill>
                  <a:srgbClr val="FF0000"/>
                </a:solidFill>
                <a:latin typeface="Times New Roman" panose="02020603050405020304" pitchFamily="18" charset="0"/>
              </a:rPr>
              <a:t>只含综合属性</a:t>
            </a:r>
            <a:r>
              <a:rPr kumimoji="1" lang="zh-CN" altLang="en-US">
                <a:latin typeface="Times New Roman" panose="02020603050405020304" pitchFamily="18" charset="0"/>
              </a:rPr>
              <a:t>的语法制导定义称为</a:t>
            </a:r>
            <a:r>
              <a:rPr kumimoji="1" lang="en-US" altLang="zh-CN" i="1">
                <a:latin typeface="Times New Roman" panose="02020603050405020304" pitchFamily="18" charset="0"/>
              </a:rPr>
              <a:t>S</a:t>
            </a:r>
            <a:r>
              <a:rPr kumimoji="1" lang="en-US" altLang="zh-CN">
                <a:latin typeface="Times New Roman" panose="02020603050405020304" pitchFamily="18" charset="0"/>
              </a:rPr>
              <a:t>-</a:t>
            </a:r>
            <a:r>
              <a:rPr kumimoji="1" lang="zh-CN" altLang="en-US">
                <a:latin typeface="Times New Roman" panose="02020603050405020304" pitchFamily="18" charset="0"/>
              </a:rPr>
              <a:t>属性定义。 </a:t>
            </a:r>
          </a:p>
          <a:p>
            <a:pPr eaLnBrk="1" hangingPunct="1">
              <a:lnSpc>
                <a:spcPct val="120000"/>
              </a:lnSpc>
            </a:pPr>
            <a:r>
              <a:rPr kumimoji="1" lang="zh-CN" altLang="en-US">
                <a:latin typeface="Times New Roman" panose="02020603050405020304" pitchFamily="18" charset="0"/>
              </a:rPr>
              <a:t>如果某个语法制导定义是</a:t>
            </a:r>
            <a:r>
              <a:rPr kumimoji="1" lang="en-US" altLang="zh-CN" i="1">
                <a:latin typeface="Times New Roman" panose="02020603050405020304" pitchFamily="18" charset="0"/>
              </a:rPr>
              <a:t>S</a:t>
            </a:r>
            <a:r>
              <a:rPr kumimoji="1" lang="en-US" altLang="zh-CN">
                <a:latin typeface="Times New Roman" panose="02020603050405020304" pitchFamily="18" charset="0"/>
              </a:rPr>
              <a:t>-</a:t>
            </a:r>
            <a:r>
              <a:rPr kumimoji="1" lang="zh-CN" altLang="en-US">
                <a:latin typeface="Times New Roman" panose="02020603050405020304" pitchFamily="18" charset="0"/>
              </a:rPr>
              <a:t>属性定义，则可以按照</a:t>
            </a:r>
            <a:r>
              <a:rPr kumimoji="1" lang="zh-CN" altLang="en-US">
                <a:solidFill>
                  <a:srgbClr val="FF0000"/>
                </a:solidFill>
                <a:latin typeface="Times New Roman" panose="02020603050405020304" pitchFamily="18" charset="0"/>
              </a:rPr>
              <a:t>自下而上的顺序</a:t>
            </a:r>
            <a:r>
              <a:rPr kumimoji="1" lang="zh-CN" altLang="en-US">
                <a:latin typeface="Times New Roman" panose="02020603050405020304" pitchFamily="18" charset="0"/>
              </a:rPr>
              <a:t>来计算分析树中节点的属性。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24483">
                                            <p:txEl>
                                              <p:pRg st="0" end="0"/>
                                            </p:txEl>
                                          </p:spTgt>
                                        </p:tgtEl>
                                        <p:attrNameLst>
                                          <p:attrName>style.visibility</p:attrName>
                                        </p:attrNameLst>
                                      </p:cBhvr>
                                      <p:to>
                                        <p:strVal val="visible"/>
                                      </p:to>
                                    </p:set>
                                    <p:animEffect transition="in" filter="blinds(horizontal)">
                                      <p:cBhvr>
                                        <p:cTn id="7" dur="500"/>
                                        <p:tgtEl>
                                          <p:spTgt spid="23244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24483">
                                            <p:txEl>
                                              <p:pRg st="1" end="1"/>
                                            </p:txEl>
                                          </p:spTgt>
                                        </p:tgtEl>
                                        <p:attrNameLst>
                                          <p:attrName>style.visibility</p:attrName>
                                        </p:attrNameLst>
                                      </p:cBhvr>
                                      <p:to>
                                        <p:strVal val="visible"/>
                                      </p:to>
                                    </p:set>
                                    <p:animEffect transition="in" filter="blinds(horizontal)">
                                      <p:cBhvr>
                                        <p:cTn id="12" dur="500"/>
                                        <p:tgtEl>
                                          <p:spTgt spid="232448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483"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日期占位符 3">
            <a:extLst>
              <a:ext uri="{FF2B5EF4-FFF2-40B4-BE49-F238E27FC236}">
                <a16:creationId xmlns:a16="http://schemas.microsoft.com/office/drawing/2014/main" id="{9244180E-75C4-4F4D-A0F3-8B4CC4DE1D00}"/>
              </a:ext>
            </a:extLst>
          </p:cNvPr>
          <p:cNvSpPr>
            <a:spLocks noGrp="1"/>
          </p:cNvSpPr>
          <p:nvPr>
            <p:ph type="dt" sz="quarter" idx="10"/>
          </p:nvPr>
        </p:nvSpPr>
        <p:spPr>
          <a:xfrm>
            <a:off x="457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D6BB5D07-9B77-47CE-A65A-C77053E4E9C6}" type="datetime1">
              <a:rPr lang="zh-CN" altLang="en-US" sz="1400" b="0" smtClean="0">
                <a:solidFill>
                  <a:srgbClr val="000000"/>
                </a:solidFill>
                <a:ea typeface="宋体" panose="02010600030101010101" pitchFamily="2" charset="-122"/>
              </a:rPr>
              <a:pPr>
                <a:spcBef>
                  <a:spcPct val="0"/>
                </a:spcBef>
                <a:buClrTx/>
                <a:buSzTx/>
                <a:buFontTx/>
                <a:buNone/>
              </a:pPr>
              <a:t>2020/12/14</a:t>
            </a:fld>
            <a:endParaRPr lang="en-US" altLang="zh-CN" sz="1400" b="0">
              <a:solidFill>
                <a:srgbClr val="000000"/>
              </a:solidFill>
              <a:ea typeface="宋体" panose="02010600030101010101" pitchFamily="2" charset="-122"/>
            </a:endParaRPr>
          </a:p>
        </p:txBody>
      </p:sp>
      <p:sp>
        <p:nvSpPr>
          <p:cNvPr id="65539" name="灯片编号占位符 5">
            <a:extLst>
              <a:ext uri="{FF2B5EF4-FFF2-40B4-BE49-F238E27FC236}">
                <a16:creationId xmlns:a16="http://schemas.microsoft.com/office/drawing/2014/main" id="{A7F7A0E2-3967-45EE-A29F-0716884EEC60}"/>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A0C5D848-F2F5-445C-94E2-3B62D3BD4A6E}" type="slidenum">
              <a:rPr lang="en-US" altLang="zh-CN" sz="1400" b="0">
                <a:solidFill>
                  <a:srgbClr val="000000"/>
                </a:solidFill>
                <a:ea typeface="宋体" panose="02010600030101010101" pitchFamily="2" charset="-122"/>
              </a:rPr>
              <a:pPr>
                <a:spcBef>
                  <a:spcPct val="0"/>
                </a:spcBef>
                <a:buClrTx/>
                <a:buSzTx/>
                <a:buFontTx/>
                <a:buNone/>
              </a:pPr>
              <a:t>45</a:t>
            </a:fld>
            <a:endParaRPr lang="en-US" altLang="zh-CN" sz="1400" b="0">
              <a:solidFill>
                <a:srgbClr val="000000"/>
              </a:solidFill>
              <a:ea typeface="宋体" panose="02010600030101010101" pitchFamily="2" charset="-122"/>
            </a:endParaRPr>
          </a:p>
        </p:txBody>
      </p:sp>
      <p:sp>
        <p:nvSpPr>
          <p:cNvPr id="65540" name="Rectangle 2">
            <a:extLst>
              <a:ext uri="{FF2B5EF4-FFF2-40B4-BE49-F238E27FC236}">
                <a16:creationId xmlns:a16="http://schemas.microsoft.com/office/drawing/2014/main" id="{801D8612-C857-405A-A6AA-EF9AAB3036F4}"/>
              </a:ext>
            </a:extLst>
          </p:cNvPr>
          <p:cNvSpPr>
            <a:spLocks noGrp="1" noChangeArrowheads="1"/>
          </p:cNvSpPr>
          <p:nvPr>
            <p:ph type="title" idx="4294967295"/>
          </p:nvPr>
        </p:nvSpPr>
        <p:spPr>
          <a:xfrm>
            <a:off x="2051050" y="333375"/>
            <a:ext cx="4608513" cy="863600"/>
          </a:xfrm>
        </p:spPr>
        <p:txBody>
          <a:bodyPr anchor="ctr"/>
          <a:lstStyle/>
          <a:p>
            <a:pPr eaLnBrk="1" hangingPunct="1"/>
            <a:r>
              <a:rPr lang="en-US" altLang="zh-CN">
                <a:latin typeface="Times New Roman" panose="02020603050405020304" pitchFamily="18" charset="0"/>
              </a:rPr>
              <a:t>6.3.3 S-</a:t>
            </a:r>
            <a:r>
              <a:rPr lang="zh-CN" altLang="en-US">
                <a:latin typeface="Times New Roman" panose="02020603050405020304" pitchFamily="18" charset="0"/>
              </a:rPr>
              <a:t>属性定义</a:t>
            </a:r>
          </a:p>
        </p:txBody>
      </p:sp>
      <p:sp>
        <p:nvSpPr>
          <p:cNvPr id="2324483" name="Rectangle 3">
            <a:extLst>
              <a:ext uri="{FF2B5EF4-FFF2-40B4-BE49-F238E27FC236}">
                <a16:creationId xmlns:a16="http://schemas.microsoft.com/office/drawing/2014/main" id="{F6144122-5D2E-445C-9ED5-E05A3080FB8F}"/>
              </a:ext>
            </a:extLst>
          </p:cNvPr>
          <p:cNvSpPr>
            <a:spLocks noGrp="1" noChangeArrowheads="1"/>
          </p:cNvSpPr>
          <p:nvPr>
            <p:ph type="body" idx="4294967295"/>
          </p:nvPr>
        </p:nvSpPr>
        <p:spPr>
          <a:xfrm>
            <a:off x="250825" y="1268413"/>
            <a:ext cx="8642350" cy="5040312"/>
          </a:xfrm>
        </p:spPr>
        <p:txBody>
          <a:bodyPr/>
          <a:lstStyle/>
          <a:p>
            <a:pPr eaLnBrk="1" hangingPunct="1">
              <a:lnSpc>
                <a:spcPct val="120000"/>
              </a:lnSpc>
            </a:pPr>
            <a:r>
              <a:rPr kumimoji="1" lang="zh-CN" altLang="en-US">
                <a:latin typeface="Times New Roman" panose="02020603050405020304" pitchFamily="18" charset="0"/>
              </a:rPr>
              <a:t>一种简单的属性计算方法是对分析树进行</a:t>
            </a:r>
            <a:r>
              <a:rPr kumimoji="1" lang="zh-CN" altLang="en-US">
                <a:solidFill>
                  <a:srgbClr val="FF0000"/>
                </a:solidFill>
                <a:latin typeface="Times New Roman" panose="02020603050405020304" pitchFamily="18" charset="0"/>
              </a:rPr>
              <a:t>后根遍历</a:t>
            </a:r>
            <a:r>
              <a:rPr kumimoji="1" lang="zh-CN" altLang="en-US">
                <a:latin typeface="Times New Roman" panose="02020603050405020304" pitchFamily="18" charset="0"/>
              </a:rPr>
              <a:t>，在最后一次遍历节点</a:t>
            </a:r>
            <a:r>
              <a:rPr kumimoji="1" lang="en-US" altLang="zh-CN" i="1">
                <a:latin typeface="Times New Roman" panose="02020603050405020304" pitchFamily="18" charset="0"/>
              </a:rPr>
              <a:t>N</a:t>
            </a:r>
            <a:r>
              <a:rPr kumimoji="1" lang="zh-CN" altLang="en-US">
                <a:latin typeface="Times New Roman" panose="02020603050405020304" pitchFamily="18" charset="0"/>
              </a:rPr>
              <a:t>时计算与节点</a:t>
            </a:r>
            <a:r>
              <a:rPr kumimoji="1" lang="en-US" altLang="zh-CN" i="1">
                <a:latin typeface="Times New Roman" panose="02020603050405020304" pitchFamily="18" charset="0"/>
              </a:rPr>
              <a:t>N</a:t>
            </a:r>
            <a:r>
              <a:rPr kumimoji="1" lang="zh-CN" altLang="en-US">
                <a:latin typeface="Times New Roman" panose="02020603050405020304" pitchFamily="18" charset="0"/>
              </a:rPr>
              <a:t>相关联的属性。 </a:t>
            </a:r>
          </a:p>
          <a:p>
            <a:pPr marL="457200" lvl="1" indent="0" eaLnBrk="1" hangingPunct="1">
              <a:buFont typeface="Wingdings" panose="05000000000000000000" pitchFamily="2" charset="2"/>
              <a:buNone/>
            </a:pPr>
            <a:r>
              <a:rPr kumimoji="1" lang="en-US" altLang="zh-CN" sz="3200" i="1">
                <a:latin typeface="Times New Roman" panose="02020603050405020304" pitchFamily="18" charset="0"/>
              </a:rPr>
              <a:t>postorder</a:t>
            </a:r>
            <a:r>
              <a:rPr kumimoji="1" lang="en-US" altLang="zh-CN" sz="3200">
                <a:latin typeface="Times New Roman" panose="02020603050405020304" pitchFamily="18" charset="0"/>
              </a:rPr>
              <a:t>(</a:t>
            </a:r>
            <a:r>
              <a:rPr kumimoji="1" lang="en-US" altLang="zh-CN" sz="3200" i="1">
                <a:latin typeface="Times New Roman" panose="02020603050405020304" pitchFamily="18" charset="0"/>
              </a:rPr>
              <a:t>N</a:t>
            </a:r>
            <a:r>
              <a:rPr kumimoji="1" lang="en-US" altLang="zh-CN" sz="3200">
                <a:latin typeface="Times New Roman" panose="02020603050405020304" pitchFamily="18" charset="0"/>
              </a:rPr>
              <a:t>) {</a:t>
            </a:r>
          </a:p>
          <a:p>
            <a:pPr marL="457200" lvl="1" indent="0" eaLnBrk="1" hangingPunct="1">
              <a:buFont typeface="Wingdings" panose="05000000000000000000" pitchFamily="2" charset="2"/>
              <a:buNone/>
            </a:pPr>
            <a:r>
              <a:rPr kumimoji="1" lang="en-US" altLang="zh-CN" sz="3200">
                <a:latin typeface="Times New Roman" panose="02020603050405020304" pitchFamily="18" charset="0"/>
              </a:rPr>
              <a:t>	for </a:t>
            </a:r>
            <a:r>
              <a:rPr kumimoji="1" lang="en-US" altLang="zh-CN" sz="3200" i="1">
                <a:latin typeface="Times New Roman" panose="02020603050405020304" pitchFamily="18" charset="0"/>
              </a:rPr>
              <a:t>N</a:t>
            </a:r>
            <a:r>
              <a:rPr kumimoji="1" lang="zh-CN" altLang="en-US" sz="3200">
                <a:latin typeface="Times New Roman" panose="02020603050405020304" pitchFamily="18" charset="0"/>
              </a:rPr>
              <a:t>的每个子节点</a:t>
            </a:r>
            <a:r>
              <a:rPr kumimoji="1" lang="en-US" altLang="zh-CN" sz="3200" i="1">
                <a:latin typeface="Times New Roman" panose="02020603050405020304" pitchFamily="18" charset="0"/>
              </a:rPr>
              <a:t>M</a:t>
            </a:r>
            <a:r>
              <a:rPr kumimoji="1" lang="en-US" altLang="zh-CN" sz="3200">
                <a:latin typeface="Times New Roman" panose="02020603050405020304" pitchFamily="18" charset="0"/>
              </a:rPr>
              <a:t>(</a:t>
            </a:r>
            <a:r>
              <a:rPr kumimoji="1" lang="zh-CN" altLang="en-US" sz="3200">
                <a:latin typeface="Times New Roman" panose="02020603050405020304" pitchFamily="18" charset="0"/>
              </a:rPr>
              <a:t>从左到右</a:t>
            </a:r>
            <a:r>
              <a:rPr kumimoji="1" lang="en-US" altLang="zh-CN" sz="3200">
                <a:latin typeface="Times New Roman" panose="02020603050405020304" pitchFamily="18" charset="0"/>
              </a:rPr>
              <a:t>)                           </a:t>
            </a:r>
          </a:p>
          <a:p>
            <a:pPr marL="457200" lvl="1" indent="0" eaLnBrk="1" hangingPunct="1">
              <a:buFont typeface="Wingdings" panose="05000000000000000000" pitchFamily="2" charset="2"/>
              <a:buNone/>
            </a:pPr>
            <a:r>
              <a:rPr kumimoji="1" lang="en-US" altLang="zh-CN" sz="3200" i="1">
                <a:latin typeface="Times New Roman" panose="02020603050405020304" pitchFamily="18" charset="0"/>
              </a:rPr>
              <a:t>             postorder</a:t>
            </a:r>
            <a:r>
              <a:rPr kumimoji="1" lang="en-US" altLang="zh-CN" sz="3200">
                <a:latin typeface="Times New Roman" panose="02020603050405020304" pitchFamily="18" charset="0"/>
              </a:rPr>
              <a:t>(</a:t>
            </a:r>
            <a:r>
              <a:rPr kumimoji="1" lang="en-US" altLang="zh-CN" sz="3200" i="1">
                <a:latin typeface="Times New Roman" panose="02020603050405020304" pitchFamily="18" charset="0"/>
              </a:rPr>
              <a:t>M</a:t>
            </a:r>
            <a:r>
              <a:rPr kumimoji="1" lang="en-US" altLang="zh-CN" sz="3200">
                <a:latin typeface="Times New Roman" panose="02020603050405020304" pitchFamily="18" charset="0"/>
              </a:rPr>
              <a:t>);</a:t>
            </a:r>
          </a:p>
          <a:p>
            <a:pPr marL="457200" lvl="1" indent="0" eaLnBrk="1" hangingPunct="1">
              <a:buFont typeface="Wingdings" panose="05000000000000000000" pitchFamily="2" charset="2"/>
              <a:buNone/>
            </a:pPr>
            <a:r>
              <a:rPr kumimoji="1" lang="en-US" altLang="zh-CN" sz="3200">
                <a:latin typeface="Times New Roman" panose="02020603050405020304" pitchFamily="18" charset="0"/>
              </a:rPr>
              <a:t>	</a:t>
            </a:r>
            <a:r>
              <a:rPr kumimoji="1" lang="zh-CN" altLang="en-US" sz="3200">
                <a:latin typeface="Times New Roman" panose="02020603050405020304" pitchFamily="18" charset="0"/>
              </a:rPr>
              <a:t>计算与节点</a:t>
            </a:r>
            <a:r>
              <a:rPr kumimoji="1" lang="en-US" altLang="zh-CN" sz="3200" i="1">
                <a:latin typeface="Times New Roman" panose="02020603050405020304" pitchFamily="18" charset="0"/>
              </a:rPr>
              <a:t>N</a:t>
            </a:r>
            <a:r>
              <a:rPr kumimoji="1" lang="zh-CN" altLang="en-US" sz="3200">
                <a:latin typeface="Times New Roman" panose="02020603050405020304" pitchFamily="18" charset="0"/>
              </a:rPr>
              <a:t>相关联的属性</a:t>
            </a:r>
            <a:r>
              <a:rPr kumimoji="1" lang="en-US" altLang="zh-CN" sz="3200">
                <a:latin typeface="Times New Roman" panose="02020603050405020304" pitchFamily="18" charset="0"/>
              </a:rPr>
              <a:t>;</a:t>
            </a:r>
          </a:p>
          <a:p>
            <a:pPr marL="457200" lvl="1" indent="0" eaLnBrk="1" hangingPunct="1">
              <a:buFont typeface="Wingdings" panose="05000000000000000000" pitchFamily="2" charset="2"/>
              <a:buNone/>
            </a:pPr>
            <a:r>
              <a:rPr kumimoji="1" lang="en-US" altLang="zh-CN" sz="3200">
                <a:latin typeface="Times New Roman" panose="02020603050405020304" pitchFamily="18" charset="0"/>
              </a:rPr>
              <a:t>	}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24483">
                                            <p:txEl>
                                              <p:pRg st="0" end="0"/>
                                            </p:txEl>
                                          </p:spTgt>
                                        </p:tgtEl>
                                        <p:attrNameLst>
                                          <p:attrName>style.visibility</p:attrName>
                                        </p:attrNameLst>
                                      </p:cBhvr>
                                      <p:to>
                                        <p:strVal val="visible"/>
                                      </p:to>
                                    </p:set>
                                    <p:animEffect transition="in" filter="blinds(horizontal)">
                                      <p:cBhvr>
                                        <p:cTn id="7" dur="500"/>
                                        <p:tgtEl>
                                          <p:spTgt spid="232448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324483">
                                            <p:txEl>
                                              <p:pRg st="1" end="1"/>
                                            </p:txEl>
                                          </p:spTgt>
                                        </p:tgtEl>
                                        <p:attrNameLst>
                                          <p:attrName>style.visibility</p:attrName>
                                        </p:attrNameLst>
                                      </p:cBhvr>
                                      <p:to>
                                        <p:strVal val="visible"/>
                                      </p:to>
                                    </p:set>
                                    <p:animEffect transition="in" filter="blinds(horizontal)">
                                      <p:cBhvr>
                                        <p:cTn id="10" dur="500"/>
                                        <p:tgtEl>
                                          <p:spTgt spid="232448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324483">
                                            <p:txEl>
                                              <p:pRg st="2" end="2"/>
                                            </p:txEl>
                                          </p:spTgt>
                                        </p:tgtEl>
                                        <p:attrNameLst>
                                          <p:attrName>style.visibility</p:attrName>
                                        </p:attrNameLst>
                                      </p:cBhvr>
                                      <p:to>
                                        <p:strVal val="visible"/>
                                      </p:to>
                                    </p:set>
                                    <p:animEffect transition="in" filter="blinds(horizontal)">
                                      <p:cBhvr>
                                        <p:cTn id="13" dur="500"/>
                                        <p:tgtEl>
                                          <p:spTgt spid="232448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324483">
                                            <p:txEl>
                                              <p:pRg st="3" end="3"/>
                                            </p:txEl>
                                          </p:spTgt>
                                        </p:tgtEl>
                                        <p:attrNameLst>
                                          <p:attrName>style.visibility</p:attrName>
                                        </p:attrNameLst>
                                      </p:cBhvr>
                                      <p:to>
                                        <p:strVal val="visible"/>
                                      </p:to>
                                    </p:set>
                                    <p:animEffect transition="in" filter="blinds(horizontal)">
                                      <p:cBhvr>
                                        <p:cTn id="16" dur="500"/>
                                        <p:tgtEl>
                                          <p:spTgt spid="2324483">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324483">
                                            <p:txEl>
                                              <p:pRg st="4" end="4"/>
                                            </p:txEl>
                                          </p:spTgt>
                                        </p:tgtEl>
                                        <p:attrNameLst>
                                          <p:attrName>style.visibility</p:attrName>
                                        </p:attrNameLst>
                                      </p:cBhvr>
                                      <p:to>
                                        <p:strVal val="visible"/>
                                      </p:to>
                                    </p:set>
                                    <p:animEffect transition="in" filter="blinds(horizontal)">
                                      <p:cBhvr>
                                        <p:cTn id="19" dur="500"/>
                                        <p:tgtEl>
                                          <p:spTgt spid="2324483">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324483">
                                            <p:txEl>
                                              <p:pRg st="5" end="5"/>
                                            </p:txEl>
                                          </p:spTgt>
                                        </p:tgtEl>
                                        <p:attrNameLst>
                                          <p:attrName>style.visibility</p:attrName>
                                        </p:attrNameLst>
                                      </p:cBhvr>
                                      <p:to>
                                        <p:strVal val="visible"/>
                                      </p:to>
                                    </p:set>
                                    <p:animEffect transition="in" filter="blinds(horizontal)">
                                      <p:cBhvr>
                                        <p:cTn id="22" dur="500"/>
                                        <p:tgtEl>
                                          <p:spTgt spid="23244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483"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日期占位符 3">
            <a:extLst>
              <a:ext uri="{FF2B5EF4-FFF2-40B4-BE49-F238E27FC236}">
                <a16:creationId xmlns:a16="http://schemas.microsoft.com/office/drawing/2014/main" id="{7DE8DF91-32D1-4AEA-9A69-1CE7E77DA9E3}"/>
              </a:ext>
            </a:extLst>
          </p:cNvPr>
          <p:cNvSpPr>
            <a:spLocks noGrp="1"/>
          </p:cNvSpPr>
          <p:nvPr>
            <p:ph type="dt" sz="quarter" idx="10"/>
          </p:nvPr>
        </p:nvSpPr>
        <p:spPr>
          <a:xfrm>
            <a:off x="457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0FE1EB51-60E6-46D9-98FD-287FC13C9E9C}" type="datetime1">
              <a:rPr lang="zh-CN" altLang="en-US" sz="1400" b="0" smtClean="0">
                <a:solidFill>
                  <a:srgbClr val="000000"/>
                </a:solidFill>
                <a:ea typeface="宋体" panose="02010600030101010101" pitchFamily="2" charset="-122"/>
              </a:rPr>
              <a:pPr>
                <a:spcBef>
                  <a:spcPct val="0"/>
                </a:spcBef>
                <a:buClrTx/>
                <a:buSzTx/>
                <a:buFontTx/>
                <a:buNone/>
              </a:pPr>
              <a:t>2020/12/14</a:t>
            </a:fld>
            <a:endParaRPr lang="en-US" altLang="zh-CN" sz="1400" b="0">
              <a:solidFill>
                <a:srgbClr val="000000"/>
              </a:solidFill>
              <a:ea typeface="宋体" panose="02010600030101010101" pitchFamily="2" charset="-122"/>
            </a:endParaRPr>
          </a:p>
        </p:txBody>
      </p:sp>
      <p:sp>
        <p:nvSpPr>
          <p:cNvPr id="66563" name="灯片编号占位符 5">
            <a:extLst>
              <a:ext uri="{FF2B5EF4-FFF2-40B4-BE49-F238E27FC236}">
                <a16:creationId xmlns:a16="http://schemas.microsoft.com/office/drawing/2014/main" id="{95AA8190-5EE1-412A-8788-3942B0C96B91}"/>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568F608F-8A1B-4C8F-B6E4-CBB3DD13DC2E}" type="slidenum">
              <a:rPr lang="en-US" altLang="zh-CN" sz="1400" b="0">
                <a:solidFill>
                  <a:srgbClr val="000000"/>
                </a:solidFill>
                <a:ea typeface="宋体" panose="02010600030101010101" pitchFamily="2" charset="-122"/>
              </a:rPr>
              <a:pPr>
                <a:spcBef>
                  <a:spcPct val="0"/>
                </a:spcBef>
                <a:buClrTx/>
                <a:buSzTx/>
                <a:buFontTx/>
                <a:buNone/>
              </a:pPr>
              <a:t>46</a:t>
            </a:fld>
            <a:endParaRPr lang="en-US" altLang="zh-CN" sz="1400" b="0">
              <a:solidFill>
                <a:srgbClr val="000000"/>
              </a:solidFill>
              <a:ea typeface="宋体" panose="02010600030101010101" pitchFamily="2" charset="-122"/>
            </a:endParaRPr>
          </a:p>
        </p:txBody>
      </p:sp>
      <p:sp>
        <p:nvSpPr>
          <p:cNvPr id="66564" name="Rectangle 2">
            <a:extLst>
              <a:ext uri="{FF2B5EF4-FFF2-40B4-BE49-F238E27FC236}">
                <a16:creationId xmlns:a16="http://schemas.microsoft.com/office/drawing/2014/main" id="{A2179B36-E155-4FFF-8467-D77086B91466}"/>
              </a:ext>
            </a:extLst>
          </p:cNvPr>
          <p:cNvSpPr>
            <a:spLocks noGrp="1" noChangeArrowheads="1"/>
          </p:cNvSpPr>
          <p:nvPr>
            <p:ph type="title" idx="4294967295"/>
          </p:nvPr>
        </p:nvSpPr>
        <p:spPr>
          <a:xfrm>
            <a:off x="2592388" y="333375"/>
            <a:ext cx="4859337" cy="863600"/>
          </a:xfrm>
        </p:spPr>
        <p:txBody>
          <a:bodyPr anchor="ctr"/>
          <a:lstStyle/>
          <a:p>
            <a:pPr eaLnBrk="1" hangingPunct="1"/>
            <a:r>
              <a:rPr lang="en-US" altLang="zh-CN">
                <a:latin typeface="Times New Roman" panose="02020603050405020304" pitchFamily="18" charset="0"/>
              </a:rPr>
              <a:t>6.3.4 L-</a:t>
            </a:r>
            <a:r>
              <a:rPr lang="zh-CN" altLang="en-US">
                <a:latin typeface="Times New Roman" panose="02020603050405020304" pitchFamily="18" charset="0"/>
              </a:rPr>
              <a:t>属性定义</a:t>
            </a:r>
          </a:p>
        </p:txBody>
      </p:sp>
      <p:sp>
        <p:nvSpPr>
          <p:cNvPr id="2325507" name="Rectangle 3">
            <a:extLst>
              <a:ext uri="{FF2B5EF4-FFF2-40B4-BE49-F238E27FC236}">
                <a16:creationId xmlns:a16="http://schemas.microsoft.com/office/drawing/2014/main" id="{5B5BD24A-34D1-42BC-B38C-F099CAD3E768}"/>
              </a:ext>
            </a:extLst>
          </p:cNvPr>
          <p:cNvSpPr>
            <a:spLocks noGrp="1" noChangeArrowheads="1"/>
          </p:cNvSpPr>
          <p:nvPr>
            <p:ph type="body" idx="4294967295"/>
          </p:nvPr>
        </p:nvSpPr>
        <p:spPr>
          <a:xfrm>
            <a:off x="322263" y="1484313"/>
            <a:ext cx="8426450" cy="2808287"/>
          </a:xfrm>
        </p:spPr>
        <p:txBody>
          <a:bodyPr/>
          <a:lstStyle/>
          <a:p>
            <a:pPr eaLnBrk="1" hangingPunct="1">
              <a:lnSpc>
                <a:spcPct val="120000"/>
              </a:lnSpc>
            </a:pPr>
            <a:r>
              <a:rPr kumimoji="1" lang="en-US" altLang="zh-CN">
                <a:latin typeface="Times New Roman" panose="02020603050405020304" pitchFamily="18" charset="0"/>
              </a:rPr>
              <a:t>S-</a:t>
            </a:r>
            <a:r>
              <a:rPr kumimoji="1" lang="zh-CN" altLang="en-US">
                <a:latin typeface="Times New Roman" panose="02020603050405020304" pitchFamily="18" charset="0"/>
              </a:rPr>
              <a:t>属性定义的属性自下而上传播</a:t>
            </a:r>
            <a:endParaRPr kumimoji="1" lang="en-US" altLang="zh-CN">
              <a:latin typeface="Times New Roman" panose="02020603050405020304" pitchFamily="18" charset="0"/>
            </a:endParaRPr>
          </a:p>
          <a:p>
            <a:pPr eaLnBrk="1" hangingPunct="1">
              <a:lnSpc>
                <a:spcPct val="120000"/>
              </a:lnSpc>
            </a:pPr>
            <a:r>
              <a:rPr kumimoji="1" lang="zh-CN" altLang="en-US">
                <a:latin typeface="Times New Roman" panose="02020603050405020304" pitchFamily="18" charset="0"/>
              </a:rPr>
              <a:t>如果增加</a:t>
            </a:r>
            <a:r>
              <a:rPr kumimoji="1" lang="zh-CN" altLang="en-US">
                <a:solidFill>
                  <a:srgbClr val="FF0000"/>
                </a:solidFill>
                <a:latin typeface="Times New Roman" panose="02020603050405020304" pitchFamily="18" charset="0"/>
              </a:rPr>
              <a:t>从左向右</a:t>
            </a:r>
            <a:r>
              <a:rPr kumimoji="1" lang="zh-CN" altLang="en-US">
                <a:latin typeface="Times New Roman" panose="02020603050405020304" pitchFamily="18" charset="0"/>
              </a:rPr>
              <a:t>的传播方向，就得到</a:t>
            </a:r>
            <a:r>
              <a:rPr kumimoji="1" lang="en-US" altLang="zh-CN">
                <a:latin typeface="Times New Roman" panose="02020603050405020304" pitchFamily="18" charset="0"/>
              </a:rPr>
              <a:t>L-</a:t>
            </a:r>
            <a:r>
              <a:rPr kumimoji="1" lang="zh-CN" altLang="en-US">
                <a:latin typeface="Times New Roman" panose="02020603050405020304" pitchFamily="18" charset="0"/>
              </a:rPr>
              <a:t>属性定义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25507">
                                            <p:txEl>
                                              <p:pRg st="0" end="0"/>
                                            </p:txEl>
                                          </p:spTgt>
                                        </p:tgtEl>
                                        <p:attrNameLst>
                                          <p:attrName>style.visibility</p:attrName>
                                        </p:attrNameLst>
                                      </p:cBhvr>
                                      <p:to>
                                        <p:strVal val="visible"/>
                                      </p:to>
                                    </p:set>
                                    <p:animEffect transition="in" filter="blinds(horizontal)">
                                      <p:cBhvr>
                                        <p:cTn id="7" dur="500"/>
                                        <p:tgtEl>
                                          <p:spTgt spid="2325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25507">
                                            <p:txEl>
                                              <p:pRg st="1" end="1"/>
                                            </p:txEl>
                                          </p:spTgt>
                                        </p:tgtEl>
                                        <p:attrNameLst>
                                          <p:attrName>style.visibility</p:attrName>
                                        </p:attrNameLst>
                                      </p:cBhvr>
                                      <p:to>
                                        <p:strVal val="visible"/>
                                      </p:to>
                                    </p:set>
                                    <p:animEffect transition="in" filter="blinds(horizontal)">
                                      <p:cBhvr>
                                        <p:cTn id="12" dur="500"/>
                                        <p:tgtEl>
                                          <p:spTgt spid="23255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5507" grpId="0" uiExpand="1"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786B4A3-79BF-41C9-AE40-15C91F46E32A}"/>
              </a:ext>
            </a:extLst>
          </p:cNvPr>
          <p:cNvSpPr>
            <a:spLocks noGrp="1"/>
          </p:cNvSpPr>
          <p:nvPr>
            <p:ph type="dt" sz="quarter" idx="10"/>
          </p:nvPr>
        </p:nvSpPr>
        <p:spPr>
          <a:xfrm>
            <a:off x="457200" y="6245225"/>
            <a:ext cx="2133600" cy="476250"/>
          </a:xfrm>
          <a:ln>
            <a:miter lim="800000"/>
            <a:headEnd/>
            <a:tailEnd/>
          </a:ln>
        </p:spPr>
        <p:txBody>
          <a:bodyPr anchor="t"/>
          <a:lstStyle/>
          <a:p>
            <a:pPr>
              <a:defRPr/>
            </a:pPr>
            <a:fld id="{EF996B5A-DB66-46E6-9239-0C82DFE080F7}" type="datetime1">
              <a:rPr lang="zh-CN" altLang="en-US">
                <a:latin typeface="+mn-lt"/>
              </a:rPr>
              <a:pPr>
                <a:defRPr/>
              </a:pPr>
              <a:t>2020/12/14</a:t>
            </a:fld>
            <a:endParaRPr lang="en-US" altLang="zh-CN">
              <a:latin typeface="+mn-lt"/>
            </a:endParaRPr>
          </a:p>
        </p:txBody>
      </p:sp>
      <p:sp>
        <p:nvSpPr>
          <p:cNvPr id="67587" name="灯片编号占位符 5">
            <a:extLst>
              <a:ext uri="{FF2B5EF4-FFF2-40B4-BE49-F238E27FC236}">
                <a16:creationId xmlns:a16="http://schemas.microsoft.com/office/drawing/2014/main" id="{DCE1F01C-BEC7-4894-B0FB-163769FC7854}"/>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C6D15394-BEE7-4325-8E3F-63357DD8F822}" type="slidenum">
              <a:rPr lang="en-US" altLang="zh-CN" sz="1400" b="0">
                <a:ea typeface="宋体" panose="02010600030101010101" pitchFamily="2" charset="-122"/>
              </a:rPr>
              <a:pPr>
                <a:spcBef>
                  <a:spcPct val="0"/>
                </a:spcBef>
                <a:buClrTx/>
                <a:buSzTx/>
                <a:buFontTx/>
                <a:buNone/>
              </a:pPr>
              <a:t>47</a:t>
            </a:fld>
            <a:endParaRPr lang="en-US" altLang="zh-CN" sz="1400" b="0">
              <a:ea typeface="宋体" panose="02010600030101010101" pitchFamily="2" charset="-122"/>
            </a:endParaRPr>
          </a:p>
        </p:txBody>
      </p:sp>
      <p:sp>
        <p:nvSpPr>
          <p:cNvPr id="2325507" name="Rectangle 3">
            <a:extLst>
              <a:ext uri="{FF2B5EF4-FFF2-40B4-BE49-F238E27FC236}">
                <a16:creationId xmlns:a16="http://schemas.microsoft.com/office/drawing/2014/main" id="{611AAFD2-6025-4908-BA98-ED51A5E2C287}"/>
              </a:ext>
            </a:extLst>
          </p:cNvPr>
          <p:cNvSpPr>
            <a:spLocks noGrp="1" noChangeArrowheads="1"/>
          </p:cNvSpPr>
          <p:nvPr>
            <p:ph type="body" idx="4294967295"/>
          </p:nvPr>
        </p:nvSpPr>
        <p:spPr>
          <a:xfrm>
            <a:off x="250825" y="115888"/>
            <a:ext cx="8642350" cy="6245225"/>
          </a:xfrm>
        </p:spPr>
        <p:txBody>
          <a:bodyPr/>
          <a:lstStyle/>
          <a:p>
            <a:pPr eaLnBrk="1" hangingPunct="1">
              <a:lnSpc>
                <a:spcPct val="120000"/>
              </a:lnSpc>
              <a:defRPr/>
            </a:pPr>
            <a:r>
              <a:rPr kumimoji="1" lang="zh-CN" altLang="en-US" dirty="0">
                <a:latin typeface="Times New Roman" pitchFamily="18" charset="0"/>
              </a:rPr>
              <a:t>定义</a:t>
            </a:r>
            <a:r>
              <a:rPr kumimoji="1" lang="en-US" altLang="zh-CN" dirty="0">
                <a:latin typeface="Times New Roman" pitchFamily="18" charset="0"/>
              </a:rPr>
              <a:t>6.2 </a:t>
            </a:r>
            <a:r>
              <a:rPr kumimoji="1" lang="zh-CN" altLang="en-US" dirty="0">
                <a:latin typeface="Times New Roman" pitchFamily="18" charset="0"/>
              </a:rPr>
              <a:t>一个语法制导定义被称为</a:t>
            </a:r>
            <a:r>
              <a:rPr kumimoji="1" lang="en-US" altLang="zh-CN" i="1" dirty="0">
                <a:latin typeface="Times New Roman" pitchFamily="18" charset="0"/>
              </a:rPr>
              <a:t>L-</a:t>
            </a:r>
            <a:r>
              <a:rPr kumimoji="1" lang="zh-CN" altLang="en-US" dirty="0">
                <a:latin typeface="Times New Roman" pitchFamily="18" charset="0"/>
              </a:rPr>
              <a:t>属性定义，当且仅当它的每个属性或者是</a:t>
            </a:r>
            <a:r>
              <a:rPr kumimoji="1" lang="zh-CN" altLang="en-US" dirty="0">
                <a:solidFill>
                  <a:srgbClr val="FF0000"/>
                </a:solidFill>
                <a:latin typeface="Times New Roman" pitchFamily="18" charset="0"/>
              </a:rPr>
              <a:t>综合属性</a:t>
            </a:r>
            <a:r>
              <a:rPr kumimoji="1" lang="zh-CN" altLang="en-US" dirty="0">
                <a:latin typeface="Times New Roman" pitchFamily="18" charset="0"/>
              </a:rPr>
              <a:t>，或者是满足如下条件的</a:t>
            </a:r>
            <a:r>
              <a:rPr kumimoji="1" lang="zh-CN" altLang="en-US" dirty="0">
                <a:solidFill>
                  <a:srgbClr val="FF0000"/>
                </a:solidFill>
                <a:latin typeface="Times New Roman" pitchFamily="18" charset="0"/>
              </a:rPr>
              <a:t>继承属性：</a:t>
            </a:r>
            <a:endParaRPr kumimoji="1" lang="en-US" altLang="zh-CN" dirty="0">
              <a:latin typeface="Times New Roman" pitchFamily="18" charset="0"/>
            </a:endParaRPr>
          </a:p>
          <a:p>
            <a:pPr marL="0" indent="0" eaLnBrk="1" hangingPunct="1">
              <a:lnSpc>
                <a:spcPct val="120000"/>
              </a:lnSpc>
              <a:buFont typeface="Wingdings" panose="05000000000000000000" pitchFamily="2" charset="2"/>
              <a:buNone/>
              <a:defRPr/>
            </a:pPr>
            <a:r>
              <a:rPr kumimoji="1" lang="en-US" altLang="zh-CN" dirty="0">
                <a:latin typeface="Times New Roman" pitchFamily="18" charset="0"/>
              </a:rPr>
              <a:t>    </a:t>
            </a:r>
            <a:r>
              <a:rPr kumimoji="1" lang="zh-CN" altLang="en-US" dirty="0">
                <a:latin typeface="Times New Roman" pitchFamily="18" charset="0"/>
              </a:rPr>
              <a:t>设有产生式</a:t>
            </a:r>
            <a:r>
              <a:rPr kumimoji="1" lang="en-US" altLang="zh-CN" i="1" dirty="0">
                <a:solidFill>
                  <a:srgbClr val="FF0000"/>
                </a:solidFill>
                <a:latin typeface="Times New Roman" pitchFamily="18" charset="0"/>
              </a:rPr>
              <a:t>A</a:t>
            </a:r>
            <a:r>
              <a:rPr kumimoji="1" lang="en-US" altLang="zh-CN" dirty="0">
                <a:solidFill>
                  <a:srgbClr val="FF0000"/>
                </a:solidFill>
                <a:latin typeface="Times New Roman" pitchFamily="18" charset="0"/>
              </a:rPr>
              <a:t>→</a:t>
            </a:r>
            <a:r>
              <a:rPr kumimoji="1" lang="en-US" altLang="zh-CN" i="1" dirty="0">
                <a:solidFill>
                  <a:srgbClr val="FF0000"/>
                </a:solidFill>
                <a:latin typeface="Times New Roman" pitchFamily="18" charset="0"/>
              </a:rPr>
              <a:t>X</a:t>
            </a:r>
            <a:r>
              <a:rPr kumimoji="1" lang="en-US" altLang="zh-CN" baseline="-25000" dirty="0">
                <a:solidFill>
                  <a:srgbClr val="FF0000"/>
                </a:solidFill>
                <a:latin typeface="Times New Roman" pitchFamily="18" charset="0"/>
              </a:rPr>
              <a:t>1</a:t>
            </a:r>
            <a:r>
              <a:rPr kumimoji="1" lang="en-US" altLang="zh-CN" i="1" dirty="0">
                <a:solidFill>
                  <a:srgbClr val="FF0000"/>
                </a:solidFill>
                <a:latin typeface="Times New Roman" pitchFamily="18" charset="0"/>
              </a:rPr>
              <a:t>X</a:t>
            </a:r>
            <a:r>
              <a:rPr kumimoji="1" lang="en-US" altLang="zh-CN" baseline="-25000" dirty="0">
                <a:solidFill>
                  <a:srgbClr val="FF0000"/>
                </a:solidFill>
                <a:latin typeface="Times New Roman" pitchFamily="18" charset="0"/>
              </a:rPr>
              <a:t>2</a:t>
            </a:r>
            <a:r>
              <a:rPr kumimoji="1" lang="en-US" altLang="zh-CN" dirty="0">
                <a:solidFill>
                  <a:srgbClr val="FF0000"/>
                </a:solidFill>
                <a:latin typeface="Times New Roman" pitchFamily="18" charset="0"/>
              </a:rPr>
              <a:t>…</a:t>
            </a:r>
            <a:r>
              <a:rPr kumimoji="1" lang="en-US" altLang="zh-CN" i="1" dirty="0" err="1">
                <a:solidFill>
                  <a:srgbClr val="FF0000"/>
                </a:solidFill>
                <a:latin typeface="Times New Roman" pitchFamily="18" charset="0"/>
              </a:rPr>
              <a:t>X</a:t>
            </a:r>
            <a:r>
              <a:rPr kumimoji="1" lang="en-US" altLang="zh-CN" i="1" baseline="-25000" dirty="0" err="1">
                <a:solidFill>
                  <a:srgbClr val="FF0000"/>
                </a:solidFill>
                <a:latin typeface="Times New Roman" pitchFamily="18" charset="0"/>
              </a:rPr>
              <a:t>n</a:t>
            </a:r>
            <a:r>
              <a:rPr kumimoji="1" lang="zh-CN" altLang="en-US" dirty="0">
                <a:latin typeface="Times New Roman" pitchFamily="18" charset="0"/>
              </a:rPr>
              <a:t>，右部符号</a:t>
            </a:r>
            <a:r>
              <a:rPr kumimoji="1" lang="en-US" altLang="zh-CN" i="1" dirty="0">
                <a:solidFill>
                  <a:srgbClr val="FF0000"/>
                </a:solidFill>
                <a:latin typeface="Times New Roman" pitchFamily="18" charset="0"/>
              </a:rPr>
              <a:t>X</a:t>
            </a:r>
            <a:r>
              <a:rPr kumimoji="1" lang="en-US" altLang="zh-CN" i="1" baseline="-25000" dirty="0">
                <a:solidFill>
                  <a:srgbClr val="FF0000"/>
                </a:solidFill>
                <a:latin typeface="Times New Roman" pitchFamily="18" charset="0"/>
              </a:rPr>
              <a:t>i </a:t>
            </a:r>
            <a:r>
              <a:rPr kumimoji="1" lang="en-US" altLang="zh-CN" dirty="0">
                <a:latin typeface="Times New Roman" pitchFamily="18" charset="0"/>
              </a:rPr>
              <a:t>(1≤</a:t>
            </a:r>
            <a:r>
              <a:rPr kumimoji="1" lang="en-US" altLang="zh-CN" i="1" dirty="0">
                <a:latin typeface="Times New Roman" pitchFamily="18" charset="0"/>
              </a:rPr>
              <a:t>i</a:t>
            </a:r>
            <a:r>
              <a:rPr kumimoji="1" lang="en-US" altLang="zh-CN" dirty="0">
                <a:latin typeface="Times New Roman" pitchFamily="18" charset="0"/>
              </a:rPr>
              <a:t>≤</a:t>
            </a:r>
            <a:r>
              <a:rPr kumimoji="1" lang="en-US" altLang="zh-CN" i="1" dirty="0">
                <a:latin typeface="Times New Roman" pitchFamily="18" charset="0"/>
              </a:rPr>
              <a:t>n</a:t>
            </a:r>
            <a:r>
              <a:rPr kumimoji="1" lang="en-US" altLang="zh-CN" dirty="0">
                <a:latin typeface="Times New Roman" pitchFamily="18" charset="0"/>
              </a:rPr>
              <a:t>)</a:t>
            </a:r>
            <a:r>
              <a:rPr kumimoji="1" lang="zh-CN" altLang="en-US" dirty="0">
                <a:latin typeface="Times New Roman" pitchFamily="18" charset="0"/>
              </a:rPr>
              <a:t>的</a:t>
            </a:r>
            <a:r>
              <a:rPr kumimoji="1" lang="zh-CN" altLang="en-US" dirty="0">
                <a:solidFill>
                  <a:srgbClr val="FF0000"/>
                </a:solidFill>
                <a:latin typeface="Times New Roman" pitchFamily="18" charset="0"/>
              </a:rPr>
              <a:t>继承属性</a:t>
            </a:r>
            <a:r>
              <a:rPr kumimoji="1" lang="zh-CN" altLang="en-US" dirty="0">
                <a:latin typeface="Times New Roman" pitchFamily="18" charset="0"/>
              </a:rPr>
              <a:t>只</a:t>
            </a:r>
            <a:r>
              <a:rPr kumimoji="1" lang="zh-CN" altLang="en-US" dirty="0">
                <a:solidFill>
                  <a:srgbClr val="FF0000"/>
                </a:solidFill>
                <a:latin typeface="Times New Roman" pitchFamily="18" charset="0"/>
              </a:rPr>
              <a:t>依赖于</a:t>
            </a:r>
            <a:r>
              <a:rPr kumimoji="1" lang="zh-CN" altLang="en-US" dirty="0">
                <a:latin typeface="Times New Roman" pitchFamily="18" charset="0"/>
              </a:rPr>
              <a:t>下列属性：</a:t>
            </a:r>
          </a:p>
          <a:p>
            <a:pPr lvl="1" eaLnBrk="1" hangingPunct="1">
              <a:lnSpc>
                <a:spcPct val="120000"/>
              </a:lnSpc>
              <a:buFont typeface="Wingdings" panose="05000000000000000000" pitchFamily="2" charset="2"/>
              <a:buNone/>
              <a:defRPr/>
            </a:pPr>
            <a:r>
              <a:rPr kumimoji="1" lang="zh-CN" altLang="en-US" sz="3200" dirty="0">
                <a:latin typeface="Times New Roman" pitchFamily="18" charset="0"/>
              </a:rPr>
              <a:t>⑴ </a:t>
            </a:r>
            <a:r>
              <a:rPr kumimoji="1" lang="en-US" altLang="zh-CN" sz="3200" i="1" dirty="0">
                <a:solidFill>
                  <a:srgbClr val="FF0000"/>
                </a:solidFill>
                <a:latin typeface="Times New Roman" pitchFamily="18" charset="0"/>
              </a:rPr>
              <a:t>A</a:t>
            </a:r>
            <a:r>
              <a:rPr kumimoji="1" lang="zh-CN" altLang="en-US" sz="3200" dirty="0">
                <a:latin typeface="Times New Roman" pitchFamily="18" charset="0"/>
              </a:rPr>
              <a:t>的继承属性；</a:t>
            </a:r>
          </a:p>
          <a:p>
            <a:pPr lvl="1" eaLnBrk="1" hangingPunct="1">
              <a:lnSpc>
                <a:spcPct val="120000"/>
              </a:lnSpc>
              <a:buFont typeface="Wingdings" panose="05000000000000000000" pitchFamily="2" charset="2"/>
              <a:buNone/>
              <a:defRPr/>
            </a:pPr>
            <a:r>
              <a:rPr kumimoji="1" lang="zh-CN" altLang="en-US" sz="3200" dirty="0">
                <a:latin typeface="Times New Roman" pitchFamily="18" charset="0"/>
              </a:rPr>
              <a:t>⑵ 产生式中</a:t>
            </a:r>
            <a:r>
              <a:rPr kumimoji="1" lang="en-US" altLang="zh-CN" sz="3200" i="1" dirty="0">
                <a:solidFill>
                  <a:srgbClr val="FF0000"/>
                </a:solidFill>
                <a:latin typeface="Times New Roman" pitchFamily="18" charset="0"/>
              </a:rPr>
              <a:t>X</a:t>
            </a:r>
            <a:r>
              <a:rPr kumimoji="1" lang="en-US" altLang="zh-CN" sz="3200" i="1" baseline="-25000" dirty="0">
                <a:solidFill>
                  <a:srgbClr val="FF0000"/>
                </a:solidFill>
                <a:latin typeface="Times New Roman" pitchFamily="18" charset="0"/>
              </a:rPr>
              <a:t>i</a:t>
            </a:r>
            <a:r>
              <a:rPr kumimoji="1" lang="zh-CN" altLang="en-US" sz="3200" dirty="0">
                <a:solidFill>
                  <a:srgbClr val="FF0000"/>
                </a:solidFill>
                <a:latin typeface="Times New Roman" pitchFamily="18" charset="0"/>
              </a:rPr>
              <a:t>左边</a:t>
            </a:r>
            <a:r>
              <a:rPr kumimoji="1" lang="zh-CN" altLang="en-US" sz="3200" dirty="0">
                <a:latin typeface="Times New Roman" pitchFamily="18" charset="0"/>
              </a:rPr>
              <a:t>的符号</a:t>
            </a:r>
            <a:r>
              <a:rPr kumimoji="1" lang="en-US" altLang="zh-CN" sz="3200" i="1" dirty="0">
                <a:latin typeface="Times New Roman" pitchFamily="18" charset="0"/>
              </a:rPr>
              <a:t>X</a:t>
            </a:r>
            <a:r>
              <a:rPr kumimoji="1" lang="en-US" altLang="zh-CN" sz="3200" baseline="-25000" dirty="0">
                <a:latin typeface="Times New Roman" pitchFamily="18" charset="0"/>
              </a:rPr>
              <a:t>1</a:t>
            </a:r>
            <a:r>
              <a:rPr kumimoji="1" lang="zh-CN" altLang="en-US" sz="3200" dirty="0">
                <a:latin typeface="Times New Roman" pitchFamily="18" charset="0"/>
              </a:rPr>
              <a:t>、</a:t>
            </a:r>
            <a:r>
              <a:rPr kumimoji="1" lang="en-US" altLang="zh-CN" sz="3200" i="1" dirty="0">
                <a:latin typeface="Times New Roman" pitchFamily="18" charset="0"/>
              </a:rPr>
              <a:t>X</a:t>
            </a:r>
            <a:r>
              <a:rPr kumimoji="1" lang="en-US" altLang="zh-CN" sz="3200" baseline="-25000" dirty="0">
                <a:latin typeface="Times New Roman" pitchFamily="18" charset="0"/>
              </a:rPr>
              <a:t>2</a:t>
            </a:r>
            <a:r>
              <a:rPr kumimoji="1" lang="zh-CN" altLang="en-US" sz="3200" dirty="0">
                <a:latin typeface="Times New Roman" pitchFamily="18" charset="0"/>
              </a:rPr>
              <a:t>、</a:t>
            </a:r>
            <a:r>
              <a:rPr kumimoji="1" lang="en-US" altLang="zh-CN" sz="3200" dirty="0">
                <a:latin typeface="Times New Roman" pitchFamily="18" charset="0"/>
              </a:rPr>
              <a:t>…</a:t>
            </a:r>
            <a:r>
              <a:rPr kumimoji="1" lang="zh-CN" altLang="en-US" sz="3200" dirty="0">
                <a:latin typeface="Times New Roman" pitchFamily="18" charset="0"/>
              </a:rPr>
              <a:t>、</a:t>
            </a:r>
            <a:r>
              <a:rPr kumimoji="1" lang="en-US" altLang="zh-CN" sz="3200" i="1" dirty="0">
                <a:latin typeface="Times New Roman" pitchFamily="18" charset="0"/>
              </a:rPr>
              <a:t>X</a:t>
            </a:r>
            <a:r>
              <a:rPr kumimoji="1" lang="en-US" altLang="zh-CN" sz="3200" i="1" baseline="-25000" dirty="0">
                <a:latin typeface="Times New Roman" pitchFamily="18" charset="0"/>
              </a:rPr>
              <a:t>i</a:t>
            </a:r>
            <a:r>
              <a:rPr kumimoji="1" lang="en-US" altLang="zh-CN" sz="3200" baseline="-25000" dirty="0">
                <a:latin typeface="Times New Roman" pitchFamily="18" charset="0"/>
              </a:rPr>
              <a:t>-1</a:t>
            </a:r>
            <a:r>
              <a:rPr kumimoji="1" lang="zh-CN" altLang="en-US" sz="3200" dirty="0">
                <a:latin typeface="Times New Roman" pitchFamily="18" charset="0"/>
              </a:rPr>
              <a:t>的综合属性或继承属性；</a:t>
            </a:r>
          </a:p>
          <a:p>
            <a:pPr lvl="1" eaLnBrk="1" hangingPunct="1">
              <a:lnSpc>
                <a:spcPct val="120000"/>
              </a:lnSpc>
              <a:buFont typeface="Wingdings" panose="05000000000000000000" pitchFamily="2" charset="2"/>
              <a:buNone/>
              <a:defRPr/>
            </a:pPr>
            <a:r>
              <a:rPr kumimoji="1" lang="zh-CN" altLang="en-US" sz="3200" dirty="0">
                <a:latin typeface="Times New Roman" pitchFamily="18" charset="0"/>
              </a:rPr>
              <a:t>⑶ </a:t>
            </a:r>
            <a:r>
              <a:rPr kumimoji="1" lang="en-US" altLang="zh-CN" sz="3200" i="1" dirty="0">
                <a:solidFill>
                  <a:srgbClr val="FF0000"/>
                </a:solidFill>
                <a:latin typeface="Times New Roman" pitchFamily="18" charset="0"/>
              </a:rPr>
              <a:t>X</a:t>
            </a:r>
            <a:r>
              <a:rPr kumimoji="1" lang="en-US" altLang="zh-CN" sz="3200" i="1" baseline="-25000" dirty="0">
                <a:solidFill>
                  <a:srgbClr val="FF0000"/>
                </a:solidFill>
                <a:latin typeface="Times New Roman" pitchFamily="18" charset="0"/>
              </a:rPr>
              <a:t>i</a:t>
            </a:r>
            <a:r>
              <a:rPr kumimoji="1" lang="zh-CN" altLang="en-US" sz="3200" dirty="0">
                <a:latin typeface="Times New Roman" pitchFamily="18" charset="0"/>
              </a:rPr>
              <a:t>本身的综合属性或继承属性，但前提是</a:t>
            </a:r>
            <a:r>
              <a:rPr kumimoji="1" lang="en-US" altLang="zh-CN" sz="3200" i="1" dirty="0">
                <a:latin typeface="Times New Roman" pitchFamily="18" charset="0"/>
              </a:rPr>
              <a:t>X</a:t>
            </a:r>
            <a:r>
              <a:rPr kumimoji="1" lang="en-US" altLang="zh-CN" sz="3200" i="1" baseline="-25000" dirty="0">
                <a:latin typeface="Times New Roman" pitchFamily="18" charset="0"/>
              </a:rPr>
              <a:t>i</a:t>
            </a:r>
            <a:r>
              <a:rPr kumimoji="1" lang="zh-CN" altLang="en-US" sz="3200" dirty="0">
                <a:latin typeface="Times New Roman" pitchFamily="18" charset="0"/>
              </a:rPr>
              <a:t>的属性不能在依赖图中形成回路。</a:t>
            </a:r>
            <a:endParaRPr kumimoji="1" lang="zh-CN" altLang="en-US" sz="3200" i="1"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25507">
                                            <p:txEl>
                                              <p:pRg st="0" end="0"/>
                                            </p:txEl>
                                          </p:spTgt>
                                        </p:tgtEl>
                                        <p:attrNameLst>
                                          <p:attrName>style.visibility</p:attrName>
                                        </p:attrNameLst>
                                      </p:cBhvr>
                                      <p:to>
                                        <p:strVal val="visible"/>
                                      </p:to>
                                    </p:set>
                                    <p:animEffect transition="in" filter="blinds(horizontal)">
                                      <p:cBhvr>
                                        <p:cTn id="7" dur="500"/>
                                        <p:tgtEl>
                                          <p:spTgt spid="2325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25507">
                                            <p:txEl>
                                              <p:pRg st="1" end="1"/>
                                            </p:txEl>
                                          </p:spTgt>
                                        </p:tgtEl>
                                        <p:attrNameLst>
                                          <p:attrName>style.visibility</p:attrName>
                                        </p:attrNameLst>
                                      </p:cBhvr>
                                      <p:to>
                                        <p:strVal val="visible"/>
                                      </p:to>
                                    </p:set>
                                    <p:animEffect transition="in" filter="blinds(horizontal)">
                                      <p:cBhvr>
                                        <p:cTn id="12" dur="500"/>
                                        <p:tgtEl>
                                          <p:spTgt spid="23255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25507">
                                            <p:txEl>
                                              <p:pRg st="2" end="2"/>
                                            </p:txEl>
                                          </p:spTgt>
                                        </p:tgtEl>
                                        <p:attrNameLst>
                                          <p:attrName>style.visibility</p:attrName>
                                        </p:attrNameLst>
                                      </p:cBhvr>
                                      <p:to>
                                        <p:strVal val="visible"/>
                                      </p:to>
                                    </p:set>
                                    <p:animEffect transition="in" filter="blinds(horizontal)">
                                      <p:cBhvr>
                                        <p:cTn id="17" dur="500"/>
                                        <p:tgtEl>
                                          <p:spTgt spid="23255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325507">
                                            <p:txEl>
                                              <p:pRg st="3" end="3"/>
                                            </p:txEl>
                                          </p:spTgt>
                                        </p:tgtEl>
                                        <p:attrNameLst>
                                          <p:attrName>style.visibility</p:attrName>
                                        </p:attrNameLst>
                                      </p:cBhvr>
                                      <p:to>
                                        <p:strVal val="visible"/>
                                      </p:to>
                                    </p:set>
                                    <p:animEffect transition="in" filter="blinds(horizontal)">
                                      <p:cBhvr>
                                        <p:cTn id="22" dur="500"/>
                                        <p:tgtEl>
                                          <p:spTgt spid="232550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325507">
                                            <p:txEl>
                                              <p:pRg st="4" end="4"/>
                                            </p:txEl>
                                          </p:spTgt>
                                        </p:tgtEl>
                                        <p:attrNameLst>
                                          <p:attrName>style.visibility</p:attrName>
                                        </p:attrNameLst>
                                      </p:cBhvr>
                                      <p:to>
                                        <p:strVal val="visible"/>
                                      </p:to>
                                    </p:set>
                                    <p:animEffect transition="in" filter="blinds(horizontal)">
                                      <p:cBhvr>
                                        <p:cTn id="27" dur="500"/>
                                        <p:tgtEl>
                                          <p:spTgt spid="23255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5507"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 name="日期占位符 3">
            <a:extLst>
              <a:ext uri="{FF2B5EF4-FFF2-40B4-BE49-F238E27FC236}">
                <a16:creationId xmlns:a16="http://schemas.microsoft.com/office/drawing/2014/main" id="{807ECB1E-A1A0-470A-B0BE-7E225B6089AF}"/>
              </a:ext>
            </a:extLst>
          </p:cNvPr>
          <p:cNvSpPr>
            <a:spLocks noGrp="1"/>
          </p:cNvSpPr>
          <p:nvPr>
            <p:ph type="dt" sz="quarter" idx="10"/>
          </p:nvPr>
        </p:nvSpPr>
        <p:spPr>
          <a:xfrm>
            <a:off x="457200" y="6245225"/>
            <a:ext cx="2133600" cy="476250"/>
          </a:xfrm>
          <a:ln>
            <a:miter lim="800000"/>
            <a:headEnd/>
            <a:tailEnd/>
          </a:ln>
        </p:spPr>
        <p:txBody>
          <a:bodyPr anchor="t"/>
          <a:lstStyle/>
          <a:p>
            <a:pPr>
              <a:defRPr/>
            </a:pPr>
            <a:fld id="{B69F9AC3-F8F6-4A2D-942B-A6F068CBA453}" type="datetime1">
              <a:rPr lang="zh-CN" altLang="en-US">
                <a:latin typeface="+mn-lt"/>
              </a:rPr>
              <a:pPr>
                <a:defRPr/>
              </a:pPr>
              <a:t>2020/12/14</a:t>
            </a:fld>
            <a:endParaRPr lang="en-US" altLang="zh-CN">
              <a:latin typeface="+mn-lt"/>
            </a:endParaRPr>
          </a:p>
        </p:txBody>
      </p:sp>
      <p:sp>
        <p:nvSpPr>
          <p:cNvPr id="68611" name="灯片编号占位符 5">
            <a:extLst>
              <a:ext uri="{FF2B5EF4-FFF2-40B4-BE49-F238E27FC236}">
                <a16:creationId xmlns:a16="http://schemas.microsoft.com/office/drawing/2014/main" id="{48509991-5C94-4962-AA4E-A521199D4F6F}"/>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C2270C9A-13F2-4EB2-B48D-011911DBD1E9}" type="slidenum">
              <a:rPr lang="en-US" altLang="zh-CN" sz="1400" b="0">
                <a:ea typeface="宋体" panose="02010600030101010101" pitchFamily="2" charset="-122"/>
              </a:rPr>
              <a:pPr>
                <a:spcBef>
                  <a:spcPct val="0"/>
                </a:spcBef>
                <a:buClrTx/>
                <a:buSzTx/>
                <a:buFontTx/>
                <a:buNone/>
              </a:pPr>
              <a:t>48</a:t>
            </a:fld>
            <a:endParaRPr lang="en-US" altLang="zh-CN" sz="1400" b="0">
              <a:ea typeface="宋体" panose="02010600030101010101" pitchFamily="2" charset="-122"/>
            </a:endParaRPr>
          </a:p>
        </p:txBody>
      </p:sp>
      <p:sp>
        <p:nvSpPr>
          <p:cNvPr id="68612" name="Rectangle 2">
            <a:extLst>
              <a:ext uri="{FF2B5EF4-FFF2-40B4-BE49-F238E27FC236}">
                <a16:creationId xmlns:a16="http://schemas.microsoft.com/office/drawing/2014/main" id="{6C240E5C-CCB7-496C-8AE7-58763BF519D2}"/>
              </a:ext>
            </a:extLst>
          </p:cNvPr>
          <p:cNvSpPr>
            <a:spLocks noGrp="1" noChangeArrowheads="1"/>
          </p:cNvSpPr>
          <p:nvPr>
            <p:ph type="title" idx="4294967295"/>
          </p:nvPr>
        </p:nvSpPr>
        <p:spPr>
          <a:xfrm>
            <a:off x="900113" y="1341438"/>
            <a:ext cx="6130925" cy="1152525"/>
          </a:xfrm>
        </p:spPr>
        <p:txBody>
          <a:bodyPr anchor="ctr"/>
          <a:lstStyle/>
          <a:p>
            <a:pPr eaLnBrk="1" hangingPunct="1"/>
            <a:r>
              <a:rPr lang="en-US" altLang="zh-CN" sz="3200">
                <a:latin typeface="Times New Roman" panose="02020603050405020304" pitchFamily="18" charset="0"/>
              </a:rPr>
              <a:t>L-</a:t>
            </a:r>
            <a:r>
              <a:rPr lang="zh-CN" altLang="en-US" sz="3200">
                <a:latin typeface="Times New Roman" panose="02020603050405020304" pitchFamily="18" charset="0"/>
              </a:rPr>
              <a:t>属性</a:t>
            </a:r>
            <a:r>
              <a:rPr lang="zh-CN" altLang="en-US" sz="3200"/>
              <a:t>定义示例 </a:t>
            </a:r>
          </a:p>
        </p:txBody>
      </p:sp>
      <p:graphicFrame>
        <p:nvGraphicFramePr>
          <p:cNvPr id="2330627" name="Group 3">
            <a:extLst>
              <a:ext uri="{FF2B5EF4-FFF2-40B4-BE49-F238E27FC236}">
                <a16:creationId xmlns:a16="http://schemas.microsoft.com/office/drawing/2014/main" id="{A63E8A2B-FC08-4C8E-9431-6DD41981DA36}"/>
              </a:ext>
            </a:extLst>
          </p:cNvPr>
          <p:cNvGraphicFramePr>
            <a:graphicFrameLocks noGrp="1"/>
          </p:cNvGraphicFramePr>
          <p:nvPr>
            <p:ph idx="4294967295"/>
          </p:nvPr>
        </p:nvGraphicFramePr>
        <p:xfrm>
          <a:off x="1116013" y="2525713"/>
          <a:ext cx="6765925" cy="3424237"/>
        </p:xfrm>
        <a:graphic>
          <a:graphicData uri="http://schemas.openxmlformats.org/drawingml/2006/table">
            <a:tbl>
              <a:tblPr/>
              <a:tblGrid>
                <a:gridCol w="2522537">
                  <a:extLst>
                    <a:ext uri="{9D8B030D-6E8A-4147-A177-3AD203B41FA5}">
                      <a16:colId xmlns:a16="http://schemas.microsoft.com/office/drawing/2014/main" val="20000"/>
                    </a:ext>
                  </a:extLst>
                </a:gridCol>
                <a:gridCol w="4243388">
                  <a:extLst>
                    <a:ext uri="{9D8B030D-6E8A-4147-A177-3AD203B41FA5}">
                      <a16:colId xmlns:a16="http://schemas.microsoft.com/office/drawing/2014/main" val="20001"/>
                    </a:ext>
                  </a:extLst>
                </a:gridCol>
              </a:tblGrid>
              <a:tr h="517525">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2400" b="1" i="0" u="none" strike="noStrike" cap="none" normalizeH="0" baseline="0" dirty="0">
                          <a:ln>
                            <a:noFill/>
                          </a:ln>
                          <a:solidFill>
                            <a:schemeClr val="tx1"/>
                          </a:solidFill>
                          <a:effectLst/>
                          <a:latin typeface="Times New Roman" pitchFamily="18" charset="0"/>
                          <a:ea typeface="宋体" pitchFamily="2" charset="-122"/>
                        </a:rPr>
                        <a:t>产生式</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rPr>
                        <a:t>语义规则</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35037">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400" b="1" i="1" u="none" strike="noStrike" cap="none" normalizeH="0" baseline="0">
                          <a:ln>
                            <a:noFill/>
                          </a:ln>
                          <a:solidFill>
                            <a:schemeClr val="tx1"/>
                          </a:solidFill>
                          <a:effectLst/>
                          <a:latin typeface="Times New Roman" pitchFamily="18" charset="0"/>
                          <a:ea typeface="宋体" pitchFamily="2" charset="-122"/>
                        </a:rPr>
                        <a:t>T</a:t>
                      </a:r>
                      <a:r>
                        <a:rPr kumimoji="1" lang="en-US" altLang="zh-CN" sz="2400" b="1" i="0" u="none" strike="noStrike" cap="none" normalizeH="0" baseline="0">
                          <a:ln>
                            <a:noFill/>
                          </a:ln>
                          <a:solidFill>
                            <a:schemeClr val="tx1"/>
                          </a:solidFill>
                          <a:effectLst/>
                          <a:latin typeface="Times New Roman" pitchFamily="18" charset="0"/>
                          <a:ea typeface="宋体" pitchFamily="2" charset="-122"/>
                        </a:rPr>
                        <a:t>→</a:t>
                      </a:r>
                      <a:r>
                        <a:rPr kumimoji="1" lang="en-US" altLang="zh-CN" sz="2400" b="1" i="1" u="none" strike="noStrike" cap="none" normalizeH="0" baseline="0">
                          <a:ln>
                            <a:noFill/>
                          </a:ln>
                          <a:solidFill>
                            <a:schemeClr val="tx1"/>
                          </a:solidFill>
                          <a:effectLst/>
                          <a:latin typeface="Times New Roman" pitchFamily="18" charset="0"/>
                          <a:ea typeface="宋体" pitchFamily="2" charset="-122"/>
                        </a:rPr>
                        <a:t>FT</a:t>
                      </a:r>
                      <a:r>
                        <a:rPr kumimoji="1" lang="en-US" altLang="zh-CN" sz="2400" b="1" i="0" u="none" strike="noStrike" cap="none" normalizeH="0" baseline="-30000">
                          <a:ln>
                            <a:noFill/>
                          </a:ln>
                          <a:solidFill>
                            <a:schemeClr val="tx1"/>
                          </a:solidFill>
                          <a:effectLst/>
                          <a:latin typeface="Times New Roman" pitchFamily="18" charset="0"/>
                          <a:ea typeface="宋体" pitchFamily="2" charset="-122"/>
                        </a:rPr>
                        <a:t> </a:t>
                      </a:r>
                      <a:r>
                        <a:rPr kumimoji="1" lang="en-US" altLang="zh-CN" sz="2400" b="1" i="0" u="none" strike="noStrike" cap="none" normalizeH="0" baseline="0">
                          <a:ln>
                            <a:noFill/>
                          </a:ln>
                          <a:solidFill>
                            <a:schemeClr val="tx1"/>
                          </a:solidFill>
                          <a:effectLst/>
                          <a:latin typeface="Times New Roman" pitchFamily="18" charset="0"/>
                          <a:ea typeface="宋体" pitchFamily="2" charset="-122"/>
                        </a:rPr>
                        <a:t>'</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fr-FR" altLang="zh-CN" sz="2400" b="1" i="1" u="none" strike="noStrike" cap="none" normalizeH="0" baseline="0" dirty="0">
                          <a:ln>
                            <a:noFill/>
                          </a:ln>
                          <a:solidFill>
                            <a:schemeClr val="tx1"/>
                          </a:solidFill>
                          <a:effectLst/>
                          <a:latin typeface="Times New Roman" pitchFamily="18" charset="0"/>
                          <a:ea typeface="宋体" pitchFamily="2" charset="-122"/>
                        </a:rPr>
                        <a:t>T</a:t>
                      </a:r>
                      <a:r>
                        <a:rPr kumimoji="1" lang="fr-FR" altLang="zh-CN" sz="2400" b="1" i="1" u="none" strike="noStrike" cap="none" normalizeH="0" baseline="-30000" dirty="0">
                          <a:ln>
                            <a:noFill/>
                          </a:ln>
                          <a:solidFill>
                            <a:schemeClr val="tx1"/>
                          </a:solidFill>
                          <a:effectLst/>
                          <a:latin typeface="Times New Roman" pitchFamily="18" charset="0"/>
                          <a:ea typeface="宋体" pitchFamily="2" charset="-122"/>
                        </a:rPr>
                        <a:t> </a:t>
                      </a:r>
                      <a:r>
                        <a:rPr kumimoji="1" lang="fr-FR" altLang="zh-CN" sz="2400" b="1" i="0" u="none" strike="noStrike" cap="none" normalizeH="0" baseline="0" dirty="0">
                          <a:ln>
                            <a:noFill/>
                          </a:ln>
                          <a:solidFill>
                            <a:schemeClr val="tx1"/>
                          </a:solidFill>
                          <a:effectLst/>
                          <a:latin typeface="Times New Roman" pitchFamily="18" charset="0"/>
                          <a:ea typeface="宋体" pitchFamily="2" charset="-122"/>
                        </a:rPr>
                        <a:t>'.</a:t>
                      </a:r>
                      <a:r>
                        <a:rPr kumimoji="1" lang="fr-FR" altLang="zh-CN" sz="2400" b="1" i="1" u="none" strike="noStrike" cap="none" normalizeH="0" baseline="0" dirty="0">
                          <a:ln>
                            <a:noFill/>
                          </a:ln>
                          <a:solidFill>
                            <a:schemeClr val="tx1"/>
                          </a:solidFill>
                          <a:effectLst/>
                          <a:latin typeface="Times New Roman" pitchFamily="18" charset="0"/>
                          <a:ea typeface="宋体" pitchFamily="2" charset="-122"/>
                        </a:rPr>
                        <a:t>inh</a:t>
                      </a:r>
                      <a:r>
                        <a:rPr kumimoji="1" lang="fr-FR" altLang="zh-CN" sz="2400" b="1" i="0" u="none" strike="noStrike" cap="none" normalizeH="0" baseline="0" dirty="0">
                          <a:ln>
                            <a:noFill/>
                          </a:ln>
                          <a:solidFill>
                            <a:schemeClr val="tx1"/>
                          </a:solidFill>
                          <a:effectLst/>
                          <a:latin typeface="Times New Roman" pitchFamily="18" charset="0"/>
                          <a:ea typeface="宋体" pitchFamily="2" charset="-122"/>
                        </a:rPr>
                        <a:t> := </a:t>
                      </a:r>
                      <a:r>
                        <a:rPr kumimoji="1" lang="fr-FR" altLang="zh-CN" sz="2400" b="1" i="1" u="none" strike="noStrike" cap="none" normalizeH="0" baseline="0" dirty="0">
                          <a:ln>
                            <a:noFill/>
                          </a:ln>
                          <a:solidFill>
                            <a:schemeClr val="tx1"/>
                          </a:solidFill>
                          <a:effectLst/>
                          <a:latin typeface="Times New Roman" pitchFamily="18" charset="0"/>
                          <a:ea typeface="宋体" pitchFamily="2" charset="-122"/>
                        </a:rPr>
                        <a:t>F</a:t>
                      </a:r>
                      <a:r>
                        <a:rPr kumimoji="1" lang="fr-FR" altLang="zh-CN" sz="2400" b="1" i="0" u="none" strike="noStrike" cap="none" normalizeH="0" baseline="0" dirty="0">
                          <a:ln>
                            <a:noFill/>
                          </a:ln>
                          <a:solidFill>
                            <a:schemeClr val="tx1"/>
                          </a:solidFill>
                          <a:effectLst/>
                          <a:latin typeface="Times New Roman" pitchFamily="18" charset="0"/>
                          <a:ea typeface="宋体" pitchFamily="2" charset="-122"/>
                        </a:rPr>
                        <a:t>.</a:t>
                      </a:r>
                      <a:r>
                        <a:rPr kumimoji="1" lang="fr-FR" altLang="zh-CN" sz="2400" b="1" i="1" u="none" strike="noStrike" cap="none" normalizeH="0" baseline="0" dirty="0">
                          <a:ln>
                            <a:noFill/>
                          </a:ln>
                          <a:solidFill>
                            <a:schemeClr val="tx1"/>
                          </a:solidFill>
                          <a:effectLst/>
                          <a:latin typeface="Times New Roman" pitchFamily="18" charset="0"/>
                          <a:ea typeface="宋体" pitchFamily="2" charset="-122"/>
                        </a:rPr>
                        <a:t>val</a:t>
                      </a:r>
                      <a:endParaRPr kumimoji="1" lang="fr-FR" altLang="zh-CN"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fr-FR" altLang="zh-CN" sz="2400" b="1" i="1" u="none" strike="noStrike" cap="none" normalizeH="0" baseline="0" dirty="0">
                          <a:ln>
                            <a:noFill/>
                          </a:ln>
                          <a:solidFill>
                            <a:schemeClr val="tx1"/>
                          </a:solidFill>
                          <a:effectLst/>
                          <a:latin typeface="Times New Roman" pitchFamily="18" charset="0"/>
                          <a:ea typeface="宋体" pitchFamily="2" charset="-122"/>
                        </a:rPr>
                        <a:t>T</a:t>
                      </a:r>
                      <a:r>
                        <a:rPr kumimoji="1" lang="fr-FR" altLang="zh-CN" sz="2400" b="1" i="0" u="none" strike="noStrike" cap="none" normalizeH="0" baseline="0" dirty="0">
                          <a:ln>
                            <a:noFill/>
                          </a:ln>
                          <a:solidFill>
                            <a:schemeClr val="tx1"/>
                          </a:solidFill>
                          <a:effectLst/>
                          <a:latin typeface="Times New Roman" pitchFamily="18" charset="0"/>
                          <a:ea typeface="宋体" pitchFamily="2" charset="-122"/>
                        </a:rPr>
                        <a:t>.</a:t>
                      </a:r>
                      <a:r>
                        <a:rPr kumimoji="1" lang="fr-FR" altLang="zh-CN" sz="2400" b="1" i="1" u="none" strike="noStrike" cap="none" normalizeH="0" baseline="0" dirty="0">
                          <a:ln>
                            <a:noFill/>
                          </a:ln>
                          <a:solidFill>
                            <a:schemeClr val="tx1"/>
                          </a:solidFill>
                          <a:effectLst/>
                          <a:latin typeface="Times New Roman" pitchFamily="18" charset="0"/>
                          <a:ea typeface="宋体" pitchFamily="2" charset="-122"/>
                        </a:rPr>
                        <a:t>val</a:t>
                      </a:r>
                      <a:r>
                        <a:rPr kumimoji="1" lang="fr-FR" altLang="zh-CN" sz="2400" b="1" i="0" u="none" strike="noStrike" cap="none" normalizeH="0" baseline="0" dirty="0">
                          <a:ln>
                            <a:noFill/>
                          </a:ln>
                          <a:solidFill>
                            <a:schemeClr val="tx1"/>
                          </a:solidFill>
                          <a:effectLst/>
                          <a:latin typeface="Times New Roman" pitchFamily="18" charset="0"/>
                          <a:ea typeface="宋体" pitchFamily="2" charset="-122"/>
                        </a:rPr>
                        <a:t>:=</a:t>
                      </a:r>
                      <a:r>
                        <a:rPr kumimoji="1" lang="fr-FR" altLang="zh-CN" sz="2400" b="1" i="1" u="none" strike="noStrike" cap="none" normalizeH="0" baseline="0" dirty="0">
                          <a:ln>
                            <a:noFill/>
                          </a:ln>
                          <a:solidFill>
                            <a:schemeClr val="tx1"/>
                          </a:solidFill>
                          <a:effectLst/>
                          <a:latin typeface="Times New Roman" pitchFamily="18" charset="0"/>
                          <a:ea typeface="宋体" pitchFamily="2" charset="-122"/>
                        </a:rPr>
                        <a:t> T</a:t>
                      </a:r>
                      <a:r>
                        <a:rPr kumimoji="1" lang="fr-FR" altLang="zh-CN" sz="2400" b="1" i="0" u="none" strike="noStrike" cap="none" normalizeH="0" baseline="-30000" dirty="0">
                          <a:ln>
                            <a:noFill/>
                          </a:ln>
                          <a:solidFill>
                            <a:schemeClr val="tx1"/>
                          </a:solidFill>
                          <a:effectLst/>
                          <a:latin typeface="Times New Roman" pitchFamily="18" charset="0"/>
                          <a:ea typeface="宋体" pitchFamily="2" charset="-122"/>
                        </a:rPr>
                        <a:t> </a:t>
                      </a:r>
                      <a:r>
                        <a:rPr kumimoji="1" lang="fr-FR" altLang="zh-CN" sz="2400" b="1" i="0" u="none" strike="noStrike" cap="none" normalizeH="0" baseline="0" dirty="0">
                          <a:ln>
                            <a:noFill/>
                          </a:ln>
                          <a:solidFill>
                            <a:schemeClr val="tx1"/>
                          </a:solidFill>
                          <a:effectLst/>
                          <a:latin typeface="Times New Roman" pitchFamily="18" charset="0"/>
                          <a:ea typeface="宋体" pitchFamily="2" charset="-122"/>
                        </a:rPr>
                        <a:t>'.</a:t>
                      </a:r>
                      <a:r>
                        <a:rPr kumimoji="1" lang="fr-FR" altLang="zh-CN" sz="2400" b="1" i="1" u="none" strike="noStrike" cap="none" normalizeH="0" baseline="0" dirty="0">
                          <a:ln>
                            <a:noFill/>
                          </a:ln>
                          <a:solidFill>
                            <a:schemeClr val="tx1"/>
                          </a:solidFill>
                          <a:effectLst/>
                          <a:latin typeface="Times New Roman" pitchFamily="18" charset="0"/>
                          <a:ea typeface="宋体" pitchFamily="2" charset="-122"/>
                        </a:rPr>
                        <a:t>syn</a:t>
                      </a:r>
                      <a:endParaRPr kumimoji="1" lang="fr-FR" altLang="zh-CN" sz="2400" b="1"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35037">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fr-FR" sz="2400" b="1" i="1" u="none" strike="noStrike" cap="none" normalizeH="0" baseline="0">
                          <a:ln>
                            <a:noFill/>
                          </a:ln>
                          <a:solidFill>
                            <a:schemeClr val="tx1"/>
                          </a:solidFill>
                          <a:effectLst/>
                          <a:latin typeface="Times New Roman" pitchFamily="18" charset="0"/>
                          <a:ea typeface="宋体" pitchFamily="2" charset="-122"/>
                        </a:rPr>
                        <a:t> </a:t>
                      </a:r>
                      <a:r>
                        <a:rPr kumimoji="1" lang="en-US" altLang="zh-CN" sz="2400" b="1" i="1" u="none" strike="noStrike" cap="none" normalizeH="0" baseline="0">
                          <a:ln>
                            <a:noFill/>
                          </a:ln>
                          <a:solidFill>
                            <a:schemeClr val="tx1"/>
                          </a:solidFill>
                          <a:effectLst/>
                          <a:latin typeface="Times New Roman" pitchFamily="18" charset="0"/>
                          <a:ea typeface="宋体" pitchFamily="2" charset="-122"/>
                        </a:rPr>
                        <a:t>T</a:t>
                      </a:r>
                      <a:r>
                        <a:rPr kumimoji="1" lang="en-US" altLang="zh-CN" sz="2400" b="1" i="1" u="none" strike="noStrike" cap="none" normalizeH="0" baseline="-30000">
                          <a:ln>
                            <a:noFill/>
                          </a:ln>
                          <a:solidFill>
                            <a:schemeClr val="tx1"/>
                          </a:solidFill>
                          <a:effectLst/>
                          <a:latin typeface="Times New Roman" pitchFamily="18" charset="0"/>
                          <a:ea typeface="宋体" pitchFamily="2" charset="-122"/>
                        </a:rPr>
                        <a:t> </a:t>
                      </a:r>
                      <a:r>
                        <a:rPr kumimoji="1" lang="en-US" altLang="zh-CN" sz="2400" b="1" i="0" u="none" strike="noStrike" cap="none" normalizeH="0" baseline="0">
                          <a:ln>
                            <a:noFill/>
                          </a:ln>
                          <a:solidFill>
                            <a:schemeClr val="tx1"/>
                          </a:solidFill>
                          <a:effectLst/>
                          <a:latin typeface="Times New Roman" pitchFamily="18" charset="0"/>
                          <a:ea typeface="宋体" pitchFamily="2" charset="-122"/>
                        </a:rPr>
                        <a:t>'→*</a:t>
                      </a:r>
                      <a:r>
                        <a:rPr kumimoji="1" lang="en-US" altLang="zh-CN" sz="2400" b="1" i="1" u="none" strike="noStrike" cap="none" normalizeH="0" baseline="0">
                          <a:ln>
                            <a:noFill/>
                          </a:ln>
                          <a:solidFill>
                            <a:schemeClr val="tx1"/>
                          </a:solidFill>
                          <a:effectLst/>
                          <a:latin typeface="Times New Roman" pitchFamily="18" charset="0"/>
                          <a:ea typeface="宋体" pitchFamily="2" charset="-122"/>
                        </a:rPr>
                        <a:t>FT</a:t>
                      </a:r>
                      <a:r>
                        <a:rPr kumimoji="1" lang="en-US" altLang="zh-CN" sz="2400" b="1" i="0" u="none" strike="noStrike" cap="none" normalizeH="0" baseline="-30000">
                          <a:ln>
                            <a:noFill/>
                          </a:ln>
                          <a:solidFill>
                            <a:schemeClr val="tx1"/>
                          </a:solidFill>
                          <a:effectLst/>
                          <a:latin typeface="Times New Roman" pitchFamily="18" charset="0"/>
                          <a:ea typeface="宋体" pitchFamily="2" charset="-122"/>
                        </a:rPr>
                        <a:t>1</a:t>
                      </a:r>
                      <a:r>
                        <a:rPr kumimoji="1" lang="en-US" altLang="zh-CN" sz="2400" b="1" i="0" u="none" strike="noStrike" cap="none" normalizeH="0" baseline="0">
                          <a:ln>
                            <a:noFill/>
                          </a:ln>
                          <a:solidFill>
                            <a:schemeClr val="tx1"/>
                          </a:solidFill>
                          <a:effectLst/>
                          <a:latin typeface="Times New Roman" pitchFamily="18" charset="0"/>
                          <a:ea typeface="宋体" pitchFamily="2" charset="-122"/>
                        </a:rPr>
                        <a:t>'</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de-DE" altLang="zh-CN" sz="2400" b="1" i="1" u="none" strike="noStrike" cap="none" normalizeH="0" baseline="0">
                          <a:ln>
                            <a:noFill/>
                          </a:ln>
                          <a:solidFill>
                            <a:schemeClr val="tx1"/>
                          </a:solidFill>
                          <a:effectLst/>
                          <a:latin typeface="Times New Roman" pitchFamily="18" charset="0"/>
                          <a:ea typeface="宋体" pitchFamily="2" charset="-122"/>
                        </a:rPr>
                        <a:t>T</a:t>
                      </a:r>
                      <a:r>
                        <a:rPr kumimoji="1" lang="de-DE" altLang="zh-CN" sz="2400" b="1" i="0" u="none" strike="noStrike" cap="none" normalizeH="0" baseline="-30000">
                          <a:ln>
                            <a:noFill/>
                          </a:ln>
                          <a:solidFill>
                            <a:schemeClr val="tx1"/>
                          </a:solidFill>
                          <a:effectLst/>
                          <a:latin typeface="Times New Roman" pitchFamily="18" charset="0"/>
                          <a:ea typeface="宋体" pitchFamily="2" charset="-122"/>
                        </a:rPr>
                        <a:t>1</a:t>
                      </a:r>
                      <a:r>
                        <a:rPr kumimoji="1" lang="de-DE" altLang="zh-CN" sz="2400" b="1" i="0" u="none" strike="noStrike" cap="none" normalizeH="0" baseline="0">
                          <a:ln>
                            <a:noFill/>
                          </a:ln>
                          <a:solidFill>
                            <a:schemeClr val="tx1"/>
                          </a:solidFill>
                          <a:effectLst/>
                          <a:latin typeface="Times New Roman" pitchFamily="18" charset="0"/>
                          <a:ea typeface="宋体" pitchFamily="2" charset="-122"/>
                        </a:rPr>
                        <a:t>'.</a:t>
                      </a:r>
                      <a:r>
                        <a:rPr kumimoji="1" lang="de-DE" altLang="zh-CN" sz="2400" b="1" i="1" u="none" strike="noStrike" cap="none" normalizeH="0" baseline="0">
                          <a:ln>
                            <a:noFill/>
                          </a:ln>
                          <a:solidFill>
                            <a:schemeClr val="tx1"/>
                          </a:solidFill>
                          <a:effectLst/>
                          <a:latin typeface="Times New Roman" pitchFamily="18" charset="0"/>
                          <a:ea typeface="宋体" pitchFamily="2" charset="-122"/>
                        </a:rPr>
                        <a:t>inh</a:t>
                      </a:r>
                      <a:r>
                        <a:rPr kumimoji="1" lang="de-DE" altLang="zh-CN" sz="2400" b="1" i="0" u="none" strike="noStrike" cap="none" normalizeH="0" baseline="0">
                          <a:ln>
                            <a:noFill/>
                          </a:ln>
                          <a:solidFill>
                            <a:schemeClr val="tx1"/>
                          </a:solidFill>
                          <a:effectLst/>
                          <a:latin typeface="Times New Roman" pitchFamily="18" charset="0"/>
                          <a:ea typeface="宋体" pitchFamily="2" charset="-122"/>
                        </a:rPr>
                        <a:t> := </a:t>
                      </a:r>
                      <a:r>
                        <a:rPr kumimoji="1" lang="de-DE" altLang="zh-CN" sz="2400" b="1" i="1" u="none" strike="noStrike" cap="none" normalizeH="0" baseline="0">
                          <a:ln>
                            <a:noFill/>
                          </a:ln>
                          <a:solidFill>
                            <a:schemeClr val="tx1"/>
                          </a:solidFill>
                          <a:effectLst/>
                          <a:latin typeface="Times New Roman" pitchFamily="18" charset="0"/>
                          <a:ea typeface="宋体" pitchFamily="2" charset="-122"/>
                        </a:rPr>
                        <a:t>T</a:t>
                      </a:r>
                      <a:r>
                        <a:rPr kumimoji="1" lang="de-DE" altLang="zh-CN" sz="2400" b="1" i="1" u="none" strike="noStrike" cap="none" normalizeH="0" baseline="-30000">
                          <a:ln>
                            <a:noFill/>
                          </a:ln>
                          <a:solidFill>
                            <a:schemeClr val="tx1"/>
                          </a:solidFill>
                          <a:effectLst/>
                          <a:latin typeface="Times New Roman" pitchFamily="18" charset="0"/>
                          <a:ea typeface="宋体" pitchFamily="2" charset="-122"/>
                        </a:rPr>
                        <a:t> </a:t>
                      </a:r>
                      <a:r>
                        <a:rPr kumimoji="1" lang="de-DE" altLang="zh-CN" sz="2400" b="1" i="0" u="none" strike="noStrike" cap="none" normalizeH="0" baseline="0">
                          <a:ln>
                            <a:noFill/>
                          </a:ln>
                          <a:solidFill>
                            <a:schemeClr val="tx1"/>
                          </a:solidFill>
                          <a:effectLst/>
                          <a:latin typeface="Times New Roman" pitchFamily="18" charset="0"/>
                          <a:ea typeface="宋体" pitchFamily="2" charset="-122"/>
                        </a:rPr>
                        <a:t>'.</a:t>
                      </a:r>
                      <a:r>
                        <a:rPr kumimoji="1" lang="de-DE" altLang="zh-CN" sz="2400" b="1" i="1" u="none" strike="noStrike" cap="none" normalizeH="0" baseline="0">
                          <a:ln>
                            <a:noFill/>
                          </a:ln>
                          <a:solidFill>
                            <a:schemeClr val="tx1"/>
                          </a:solidFill>
                          <a:effectLst/>
                          <a:latin typeface="Times New Roman" pitchFamily="18" charset="0"/>
                          <a:ea typeface="宋体" pitchFamily="2" charset="-122"/>
                        </a:rPr>
                        <a:t>inh</a:t>
                      </a:r>
                      <a:r>
                        <a:rPr kumimoji="1" lang="de-DE" altLang="zh-CN" sz="2400" b="1" i="0" u="none" strike="noStrike" cap="none" normalizeH="0" baseline="0">
                          <a:ln>
                            <a:noFill/>
                          </a:ln>
                          <a:solidFill>
                            <a:schemeClr val="tx1"/>
                          </a:solidFill>
                          <a:effectLst/>
                          <a:latin typeface="Times New Roman" pitchFamily="18" charset="0"/>
                          <a:ea typeface="宋体" pitchFamily="2" charset="-122"/>
                        </a:rPr>
                        <a:t>×</a:t>
                      </a:r>
                      <a:r>
                        <a:rPr kumimoji="1" lang="de-DE" altLang="zh-CN" sz="2400" b="1" i="1" u="none" strike="noStrike" cap="none" normalizeH="0" baseline="0">
                          <a:ln>
                            <a:noFill/>
                          </a:ln>
                          <a:solidFill>
                            <a:schemeClr val="tx1"/>
                          </a:solidFill>
                          <a:effectLst/>
                          <a:latin typeface="Times New Roman" pitchFamily="18" charset="0"/>
                          <a:ea typeface="宋体" pitchFamily="2" charset="-122"/>
                        </a:rPr>
                        <a:t>F</a:t>
                      </a:r>
                      <a:r>
                        <a:rPr kumimoji="1" lang="de-DE" altLang="zh-CN" sz="2400" b="1" i="0" u="none" strike="noStrike" cap="none" normalizeH="0" baseline="0">
                          <a:ln>
                            <a:noFill/>
                          </a:ln>
                          <a:solidFill>
                            <a:schemeClr val="tx1"/>
                          </a:solidFill>
                          <a:effectLst/>
                          <a:latin typeface="Times New Roman" pitchFamily="18" charset="0"/>
                          <a:ea typeface="宋体" pitchFamily="2" charset="-122"/>
                        </a:rPr>
                        <a:t>.</a:t>
                      </a:r>
                      <a:r>
                        <a:rPr kumimoji="1" lang="de-DE" altLang="zh-CN" sz="2400" b="1" i="1" u="none" strike="noStrike" cap="none" normalizeH="0" baseline="0">
                          <a:ln>
                            <a:noFill/>
                          </a:ln>
                          <a:solidFill>
                            <a:schemeClr val="tx1"/>
                          </a:solidFill>
                          <a:effectLst/>
                          <a:latin typeface="Times New Roman" pitchFamily="18" charset="0"/>
                          <a:ea typeface="宋体" pitchFamily="2" charset="-122"/>
                        </a:rPr>
                        <a:t>val</a:t>
                      </a:r>
                      <a:endParaRPr kumimoji="1" lang="de-DE"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fr-FR" altLang="zh-CN" sz="2400" b="1" i="1" u="none" strike="noStrike" cap="none" normalizeH="0" baseline="0">
                          <a:ln>
                            <a:noFill/>
                          </a:ln>
                          <a:solidFill>
                            <a:schemeClr val="tx1"/>
                          </a:solidFill>
                          <a:effectLst/>
                          <a:latin typeface="Times New Roman" pitchFamily="18" charset="0"/>
                          <a:ea typeface="宋体" pitchFamily="2" charset="-122"/>
                        </a:rPr>
                        <a:t>T</a:t>
                      </a:r>
                      <a:r>
                        <a:rPr kumimoji="1" lang="fr-FR" altLang="zh-CN" sz="2400" b="1" i="1" u="none" strike="noStrike" cap="none" normalizeH="0" baseline="-30000">
                          <a:ln>
                            <a:noFill/>
                          </a:ln>
                          <a:solidFill>
                            <a:schemeClr val="tx1"/>
                          </a:solidFill>
                          <a:effectLst/>
                          <a:latin typeface="Times New Roman" pitchFamily="18" charset="0"/>
                          <a:ea typeface="宋体" pitchFamily="2" charset="-122"/>
                        </a:rPr>
                        <a:t> </a:t>
                      </a:r>
                      <a:r>
                        <a:rPr kumimoji="1" lang="fr-FR" altLang="zh-CN" sz="2400" b="1" i="0" u="none" strike="noStrike" cap="none" normalizeH="0" baseline="0">
                          <a:ln>
                            <a:noFill/>
                          </a:ln>
                          <a:solidFill>
                            <a:schemeClr val="tx1"/>
                          </a:solidFill>
                          <a:effectLst/>
                          <a:latin typeface="Times New Roman" pitchFamily="18" charset="0"/>
                          <a:ea typeface="宋体" pitchFamily="2" charset="-122"/>
                        </a:rPr>
                        <a:t>'.</a:t>
                      </a:r>
                      <a:r>
                        <a:rPr kumimoji="1" lang="fr-FR" altLang="zh-CN" sz="2400" b="1" i="1" u="none" strike="noStrike" cap="none" normalizeH="0" baseline="0">
                          <a:ln>
                            <a:noFill/>
                          </a:ln>
                          <a:solidFill>
                            <a:schemeClr val="tx1"/>
                          </a:solidFill>
                          <a:effectLst/>
                          <a:latin typeface="Times New Roman" pitchFamily="18" charset="0"/>
                          <a:ea typeface="宋体" pitchFamily="2" charset="-122"/>
                        </a:rPr>
                        <a:t>syn </a:t>
                      </a:r>
                      <a:r>
                        <a:rPr kumimoji="1" lang="fr-FR" altLang="zh-CN" sz="2400" b="1" i="0" u="none" strike="noStrike" cap="none" normalizeH="0" baseline="0">
                          <a:ln>
                            <a:noFill/>
                          </a:ln>
                          <a:solidFill>
                            <a:schemeClr val="tx1"/>
                          </a:solidFill>
                          <a:effectLst/>
                          <a:latin typeface="Times New Roman" pitchFamily="18" charset="0"/>
                          <a:ea typeface="宋体" pitchFamily="2" charset="-122"/>
                        </a:rPr>
                        <a:t>:=</a:t>
                      </a:r>
                      <a:r>
                        <a:rPr kumimoji="1" lang="fr-FR" altLang="zh-CN" sz="2400" b="1" i="1" u="none" strike="noStrike" cap="none" normalizeH="0" baseline="0">
                          <a:ln>
                            <a:noFill/>
                          </a:ln>
                          <a:solidFill>
                            <a:schemeClr val="tx1"/>
                          </a:solidFill>
                          <a:effectLst/>
                          <a:latin typeface="Times New Roman" pitchFamily="18" charset="0"/>
                          <a:ea typeface="宋体" pitchFamily="2" charset="-122"/>
                        </a:rPr>
                        <a:t> T</a:t>
                      </a:r>
                      <a:r>
                        <a:rPr kumimoji="1" lang="fr-FR" altLang="zh-CN" sz="2400" b="1" i="0" u="none" strike="noStrike" cap="none" normalizeH="0" baseline="-30000">
                          <a:ln>
                            <a:noFill/>
                          </a:ln>
                          <a:solidFill>
                            <a:schemeClr val="tx1"/>
                          </a:solidFill>
                          <a:effectLst/>
                          <a:latin typeface="Times New Roman" pitchFamily="18" charset="0"/>
                          <a:ea typeface="宋体" pitchFamily="2" charset="-122"/>
                        </a:rPr>
                        <a:t>1</a:t>
                      </a:r>
                      <a:r>
                        <a:rPr kumimoji="1" lang="fr-FR" altLang="zh-CN" sz="2400" b="1" i="0" u="none" strike="noStrike" cap="none" normalizeH="0" baseline="0">
                          <a:ln>
                            <a:noFill/>
                          </a:ln>
                          <a:solidFill>
                            <a:schemeClr val="tx1"/>
                          </a:solidFill>
                          <a:effectLst/>
                          <a:latin typeface="Times New Roman" pitchFamily="18" charset="0"/>
                          <a:ea typeface="宋体" pitchFamily="2" charset="-122"/>
                        </a:rPr>
                        <a:t>'.</a:t>
                      </a:r>
                      <a:r>
                        <a:rPr kumimoji="1" lang="fr-FR" altLang="zh-CN" sz="2400" b="1" i="1" u="none" strike="noStrike" cap="none" normalizeH="0" baseline="0">
                          <a:ln>
                            <a:noFill/>
                          </a:ln>
                          <a:solidFill>
                            <a:schemeClr val="tx1"/>
                          </a:solidFill>
                          <a:effectLst/>
                          <a:latin typeface="Times New Roman" pitchFamily="18" charset="0"/>
                          <a:ea typeface="宋体" pitchFamily="2" charset="-122"/>
                        </a:rPr>
                        <a:t>syn</a:t>
                      </a:r>
                      <a:endParaRPr kumimoji="1" lang="fr-FR" altLang="zh-CN" sz="24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113">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400" b="1" i="1" u="none" strike="noStrike" cap="none" normalizeH="0" baseline="0">
                          <a:ln>
                            <a:noFill/>
                          </a:ln>
                          <a:solidFill>
                            <a:schemeClr val="tx1"/>
                          </a:solidFill>
                          <a:effectLst/>
                          <a:latin typeface="Times New Roman" pitchFamily="18" charset="0"/>
                          <a:ea typeface="宋体" pitchFamily="2" charset="-122"/>
                        </a:rPr>
                        <a:t>T</a:t>
                      </a:r>
                      <a:r>
                        <a:rPr kumimoji="1" lang="en-US" altLang="zh-CN" sz="2400" b="1" i="1" u="none" strike="noStrike" cap="none" normalizeH="0" baseline="-30000">
                          <a:ln>
                            <a:noFill/>
                          </a:ln>
                          <a:solidFill>
                            <a:schemeClr val="tx1"/>
                          </a:solidFill>
                          <a:effectLst/>
                          <a:latin typeface="Times New Roman" pitchFamily="18" charset="0"/>
                          <a:ea typeface="宋体" pitchFamily="2" charset="-122"/>
                        </a:rPr>
                        <a:t> </a:t>
                      </a:r>
                      <a:r>
                        <a:rPr kumimoji="1" lang="en-US" altLang="zh-CN" sz="2400" b="1" i="0" u="none" strike="noStrike" cap="none" normalizeH="0" baseline="0">
                          <a:ln>
                            <a:noFill/>
                          </a:ln>
                          <a:solidFill>
                            <a:schemeClr val="tx1"/>
                          </a:solidFill>
                          <a:effectLst/>
                          <a:latin typeface="Times New Roman" pitchFamily="18" charset="0"/>
                          <a:ea typeface="宋体" pitchFamily="2" charset="-122"/>
                        </a:rPr>
                        <a:t>'→</a:t>
                      </a:r>
                      <a:r>
                        <a:rPr kumimoji="1" lang="en-US" altLang="zh-CN" sz="2400" b="1" i="1" u="none" strike="noStrike" cap="none" normalizeH="0" baseline="0">
                          <a:ln>
                            <a:noFill/>
                          </a:ln>
                          <a:solidFill>
                            <a:schemeClr val="tx1"/>
                          </a:solidFill>
                          <a:effectLst/>
                          <a:latin typeface="Times New Roman" pitchFamily="18" charset="0"/>
                          <a:ea typeface="宋体" pitchFamily="2" charset="-122"/>
                        </a:rPr>
                        <a:t>ε</a:t>
                      </a:r>
                      <a:endParaRPr kumimoji="1" lang="en-US" altLang="zh-CN" sz="24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fr-FR" altLang="zh-CN" sz="2400" b="1" i="1" u="none" strike="noStrike" cap="none" normalizeH="0" baseline="0">
                          <a:ln>
                            <a:noFill/>
                          </a:ln>
                          <a:solidFill>
                            <a:schemeClr val="tx1"/>
                          </a:solidFill>
                          <a:effectLst/>
                          <a:latin typeface="Times New Roman" pitchFamily="18" charset="0"/>
                          <a:ea typeface="宋体" pitchFamily="2" charset="-122"/>
                        </a:rPr>
                        <a:t>T</a:t>
                      </a:r>
                      <a:r>
                        <a:rPr kumimoji="1" lang="fr-FR" altLang="zh-CN" sz="2400" b="1" i="1" u="none" strike="noStrike" cap="none" normalizeH="0" baseline="-30000">
                          <a:ln>
                            <a:noFill/>
                          </a:ln>
                          <a:solidFill>
                            <a:schemeClr val="tx1"/>
                          </a:solidFill>
                          <a:effectLst/>
                          <a:latin typeface="Times New Roman" pitchFamily="18" charset="0"/>
                          <a:ea typeface="宋体" pitchFamily="2" charset="-122"/>
                        </a:rPr>
                        <a:t> </a:t>
                      </a:r>
                      <a:r>
                        <a:rPr kumimoji="1" lang="fr-FR" altLang="zh-CN" sz="2400" b="1" i="0" u="none" strike="noStrike" cap="none" normalizeH="0" baseline="0">
                          <a:ln>
                            <a:noFill/>
                          </a:ln>
                          <a:solidFill>
                            <a:schemeClr val="tx1"/>
                          </a:solidFill>
                          <a:effectLst/>
                          <a:latin typeface="Times New Roman" pitchFamily="18" charset="0"/>
                          <a:ea typeface="宋体" pitchFamily="2" charset="-122"/>
                        </a:rPr>
                        <a:t>'.</a:t>
                      </a:r>
                      <a:r>
                        <a:rPr kumimoji="1" lang="fr-FR" altLang="zh-CN" sz="2400" b="1" i="1" u="none" strike="noStrike" cap="none" normalizeH="0" baseline="0">
                          <a:ln>
                            <a:noFill/>
                          </a:ln>
                          <a:solidFill>
                            <a:schemeClr val="tx1"/>
                          </a:solidFill>
                          <a:effectLst/>
                          <a:latin typeface="Times New Roman" pitchFamily="18" charset="0"/>
                          <a:ea typeface="宋体" pitchFamily="2" charset="-122"/>
                        </a:rPr>
                        <a:t>syn</a:t>
                      </a:r>
                      <a:r>
                        <a:rPr kumimoji="1" lang="fr-FR" altLang="zh-CN" sz="2400" b="1" i="0" u="none" strike="noStrike" cap="none" normalizeH="0" baseline="0">
                          <a:ln>
                            <a:noFill/>
                          </a:ln>
                          <a:solidFill>
                            <a:schemeClr val="tx1"/>
                          </a:solidFill>
                          <a:effectLst/>
                          <a:latin typeface="Times New Roman" pitchFamily="18" charset="0"/>
                          <a:ea typeface="宋体" pitchFamily="2" charset="-122"/>
                        </a:rPr>
                        <a:t> := </a:t>
                      </a:r>
                      <a:r>
                        <a:rPr kumimoji="1" lang="fr-FR" altLang="zh-CN" sz="2400" b="1" i="1" u="none" strike="noStrike" cap="none" normalizeH="0" baseline="0">
                          <a:ln>
                            <a:noFill/>
                          </a:ln>
                          <a:solidFill>
                            <a:schemeClr val="tx1"/>
                          </a:solidFill>
                          <a:effectLst/>
                          <a:latin typeface="Times New Roman" pitchFamily="18" charset="0"/>
                          <a:ea typeface="宋体" pitchFamily="2" charset="-122"/>
                        </a:rPr>
                        <a:t>T</a:t>
                      </a:r>
                      <a:r>
                        <a:rPr kumimoji="1" lang="fr-FR" altLang="zh-CN" sz="2400" b="1" i="1" u="none" strike="noStrike" cap="none" normalizeH="0" baseline="-30000">
                          <a:ln>
                            <a:noFill/>
                          </a:ln>
                          <a:solidFill>
                            <a:schemeClr val="tx1"/>
                          </a:solidFill>
                          <a:effectLst/>
                          <a:latin typeface="Times New Roman" pitchFamily="18" charset="0"/>
                          <a:ea typeface="宋体" pitchFamily="2" charset="-122"/>
                        </a:rPr>
                        <a:t> </a:t>
                      </a:r>
                      <a:r>
                        <a:rPr kumimoji="1" lang="fr-FR" altLang="zh-CN" sz="2400" b="1" i="0" u="none" strike="noStrike" cap="none" normalizeH="0" baseline="0">
                          <a:ln>
                            <a:noFill/>
                          </a:ln>
                          <a:solidFill>
                            <a:schemeClr val="tx1"/>
                          </a:solidFill>
                          <a:effectLst/>
                          <a:latin typeface="Times New Roman" pitchFamily="18" charset="0"/>
                          <a:ea typeface="宋体" pitchFamily="2" charset="-122"/>
                        </a:rPr>
                        <a:t>'.</a:t>
                      </a:r>
                      <a:r>
                        <a:rPr kumimoji="1" lang="fr-FR" altLang="zh-CN" sz="2400" b="1" i="1" u="none" strike="noStrike" cap="none" normalizeH="0" baseline="0">
                          <a:ln>
                            <a:noFill/>
                          </a:ln>
                          <a:solidFill>
                            <a:schemeClr val="tx1"/>
                          </a:solidFill>
                          <a:effectLst/>
                          <a:latin typeface="Times New Roman" pitchFamily="18" charset="0"/>
                          <a:ea typeface="宋体" pitchFamily="2" charset="-122"/>
                        </a:rPr>
                        <a:t>inh</a:t>
                      </a:r>
                      <a:endParaRPr kumimoji="1" lang="fr-FR" altLang="zh-CN" sz="24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7525">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400" b="1" i="1" u="none" strike="noStrike" cap="none" normalizeH="0" baseline="0">
                          <a:ln>
                            <a:noFill/>
                          </a:ln>
                          <a:solidFill>
                            <a:schemeClr val="tx1"/>
                          </a:solidFill>
                          <a:effectLst/>
                          <a:latin typeface="Times New Roman" pitchFamily="18" charset="0"/>
                          <a:ea typeface="宋体" pitchFamily="2" charset="-122"/>
                        </a:rPr>
                        <a:t>F</a:t>
                      </a:r>
                      <a:r>
                        <a:rPr kumimoji="1" lang="en-US" altLang="zh-CN" sz="2400" b="1" i="0" u="none" strike="noStrike" cap="none" normalizeH="0" baseline="0">
                          <a:ln>
                            <a:noFill/>
                          </a:ln>
                          <a:solidFill>
                            <a:schemeClr val="tx1"/>
                          </a:solidFill>
                          <a:effectLst/>
                          <a:latin typeface="Times New Roman" pitchFamily="18" charset="0"/>
                          <a:ea typeface="宋体" pitchFamily="2" charset="-122"/>
                        </a:rPr>
                        <a:t>→digit</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400" b="1" i="1" u="none" strike="noStrike" cap="none" normalizeH="0" baseline="0" dirty="0" err="1">
                          <a:ln>
                            <a:noFill/>
                          </a:ln>
                          <a:solidFill>
                            <a:schemeClr val="tx1"/>
                          </a:solidFill>
                          <a:effectLst/>
                          <a:latin typeface="Times New Roman" pitchFamily="18" charset="0"/>
                          <a:ea typeface="宋体" pitchFamily="2" charset="-122"/>
                        </a:rPr>
                        <a:t>F</a:t>
                      </a:r>
                      <a:r>
                        <a:rPr kumimoji="1" lang="en-US" altLang="zh-CN" sz="2400" b="1" i="0" u="none" strike="noStrike" cap="none" normalizeH="0" baseline="0" dirty="0" err="1">
                          <a:ln>
                            <a:noFill/>
                          </a:ln>
                          <a:solidFill>
                            <a:schemeClr val="tx1"/>
                          </a:solidFill>
                          <a:effectLst/>
                          <a:latin typeface="Times New Roman" pitchFamily="18" charset="0"/>
                          <a:ea typeface="宋体" pitchFamily="2" charset="-122"/>
                        </a:rPr>
                        <a:t>.</a:t>
                      </a:r>
                      <a:r>
                        <a:rPr kumimoji="1" lang="en-US" altLang="zh-CN" sz="2400" b="1" i="1" u="none" strike="noStrike" cap="none" normalizeH="0" baseline="0" dirty="0" err="1">
                          <a:ln>
                            <a:noFill/>
                          </a:ln>
                          <a:solidFill>
                            <a:schemeClr val="tx1"/>
                          </a:solidFill>
                          <a:effectLst/>
                          <a:latin typeface="Times New Roman" pitchFamily="18" charset="0"/>
                          <a:ea typeface="宋体" pitchFamily="2" charset="-122"/>
                        </a:rPr>
                        <a:t>val</a:t>
                      </a:r>
                      <a:r>
                        <a:rPr kumimoji="1" lang="en-US" altLang="zh-CN" sz="2400" b="1" i="0" u="none" strike="noStrike" cap="none" normalizeH="0" baseline="0" dirty="0">
                          <a:ln>
                            <a:noFill/>
                          </a:ln>
                          <a:solidFill>
                            <a:schemeClr val="tx1"/>
                          </a:solidFill>
                          <a:effectLst/>
                          <a:latin typeface="Times New Roman" pitchFamily="18" charset="0"/>
                          <a:ea typeface="宋体" pitchFamily="2" charset="-122"/>
                        </a:rPr>
                        <a:t>:=</a:t>
                      </a:r>
                      <a:r>
                        <a:rPr kumimoji="1" lang="en-US" altLang="zh-CN" sz="2400" b="1" i="0" u="none" strike="noStrike" cap="none" normalizeH="0" baseline="0" dirty="0" err="1">
                          <a:ln>
                            <a:noFill/>
                          </a:ln>
                          <a:solidFill>
                            <a:schemeClr val="tx1"/>
                          </a:solidFill>
                          <a:effectLst/>
                          <a:latin typeface="Times New Roman" pitchFamily="18" charset="0"/>
                          <a:ea typeface="宋体" pitchFamily="2" charset="-122"/>
                        </a:rPr>
                        <a:t>digit.</a:t>
                      </a:r>
                      <a:r>
                        <a:rPr kumimoji="1" lang="en-US" altLang="zh-CN" sz="2400" b="1" i="1" u="none" strike="noStrike" cap="none" normalizeH="0" baseline="0" dirty="0" err="1">
                          <a:ln>
                            <a:noFill/>
                          </a:ln>
                          <a:solidFill>
                            <a:schemeClr val="tx1"/>
                          </a:solidFill>
                          <a:effectLst/>
                          <a:latin typeface="Times New Roman" pitchFamily="18" charset="0"/>
                          <a:ea typeface="宋体" pitchFamily="2" charset="-122"/>
                        </a:rPr>
                        <a:t>lexval</a:t>
                      </a:r>
                      <a:endParaRPr kumimoji="1" lang="en-US" altLang="zh-CN" sz="2400" b="1"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8634" name="Rectangle 2">
            <a:extLst>
              <a:ext uri="{FF2B5EF4-FFF2-40B4-BE49-F238E27FC236}">
                <a16:creationId xmlns:a16="http://schemas.microsoft.com/office/drawing/2014/main" id="{3A3EB7F9-FCD7-4BDF-9D60-94688EA03B00}"/>
              </a:ext>
            </a:extLst>
          </p:cNvPr>
          <p:cNvSpPr txBox="1">
            <a:spLocks noChangeArrowheads="1"/>
          </p:cNvSpPr>
          <p:nvPr/>
        </p:nvSpPr>
        <p:spPr bwMode="auto">
          <a:xfrm>
            <a:off x="2592388" y="333375"/>
            <a:ext cx="4859337"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4400">
                <a:latin typeface="Times New Roman" panose="02020603050405020304" pitchFamily="18" charset="0"/>
                <a:ea typeface="黑体" panose="02010609060101010101" pitchFamily="49" charset="-122"/>
              </a:rPr>
              <a:t>6.3.4 L-</a:t>
            </a:r>
            <a:r>
              <a:rPr lang="zh-CN" altLang="en-US" sz="4400">
                <a:latin typeface="Times New Roman" panose="02020603050405020304" pitchFamily="18" charset="0"/>
                <a:ea typeface="黑体" panose="02010609060101010101" pitchFamily="49" charset="-122"/>
              </a:rPr>
              <a:t>属性定义</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日期占位符 1">
            <a:extLst>
              <a:ext uri="{FF2B5EF4-FFF2-40B4-BE49-F238E27FC236}">
                <a16:creationId xmlns:a16="http://schemas.microsoft.com/office/drawing/2014/main" id="{46654BBC-4374-4799-A74F-ADCE576A1D5F}"/>
              </a:ext>
            </a:extLst>
          </p:cNvPr>
          <p:cNvSpPr>
            <a:spLocks noGrp="1"/>
          </p:cNvSpPr>
          <p:nvPr>
            <p:ph type="dt" sz="quarter" idx="10"/>
          </p:nvPr>
        </p:nvSpPr>
        <p:spPr>
          <a:xfrm>
            <a:off x="457200" y="6245225"/>
            <a:ext cx="2133600" cy="476250"/>
          </a:xfrm>
          <a:ln>
            <a:miter lim="800000"/>
            <a:headEnd/>
            <a:tailEnd/>
          </a:ln>
        </p:spPr>
        <p:txBody>
          <a:bodyPr anchor="t"/>
          <a:lstStyle/>
          <a:p>
            <a:pPr>
              <a:defRPr/>
            </a:pPr>
            <a:fld id="{5EC81286-6E44-4FC8-B431-C28A4C7EA52B}" type="datetime1">
              <a:rPr lang="zh-CN" altLang="en-US">
                <a:latin typeface="+mn-lt"/>
              </a:rPr>
              <a:pPr>
                <a:defRPr/>
              </a:pPr>
              <a:t>2020/12/14</a:t>
            </a:fld>
            <a:endParaRPr lang="en-US" altLang="zh-CN">
              <a:latin typeface="+mn-lt"/>
            </a:endParaRPr>
          </a:p>
        </p:txBody>
      </p:sp>
      <p:sp>
        <p:nvSpPr>
          <p:cNvPr id="69635" name="灯片编号占位符 3">
            <a:extLst>
              <a:ext uri="{FF2B5EF4-FFF2-40B4-BE49-F238E27FC236}">
                <a16:creationId xmlns:a16="http://schemas.microsoft.com/office/drawing/2014/main" id="{8C227E15-4B1B-473E-9D86-7E19BE3D267D}"/>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A36B329D-7C91-4D50-BEFC-F500E3C92EB2}" type="slidenum">
              <a:rPr lang="en-US" altLang="zh-CN" sz="1400" b="0">
                <a:ea typeface="宋体" panose="02010600030101010101" pitchFamily="2" charset="-122"/>
              </a:rPr>
              <a:pPr>
                <a:spcBef>
                  <a:spcPct val="0"/>
                </a:spcBef>
                <a:buClrTx/>
                <a:buSzTx/>
                <a:buFontTx/>
                <a:buNone/>
              </a:pPr>
              <a:t>49</a:t>
            </a:fld>
            <a:endParaRPr lang="en-US" altLang="zh-CN" sz="1400" b="0">
              <a:ea typeface="宋体" panose="02010600030101010101" pitchFamily="2" charset="-122"/>
            </a:endParaRPr>
          </a:p>
        </p:txBody>
      </p:sp>
      <p:sp>
        <p:nvSpPr>
          <p:cNvPr id="69636" name="Text Box 2">
            <a:extLst>
              <a:ext uri="{FF2B5EF4-FFF2-40B4-BE49-F238E27FC236}">
                <a16:creationId xmlns:a16="http://schemas.microsoft.com/office/drawing/2014/main" id="{D95A3822-2C21-4F60-8CE6-A2C487845234}"/>
              </a:ext>
            </a:extLst>
          </p:cNvPr>
          <p:cNvSpPr txBox="1">
            <a:spLocks noChangeArrowheads="1"/>
          </p:cNvSpPr>
          <p:nvPr/>
        </p:nvSpPr>
        <p:spPr bwMode="auto">
          <a:xfrm>
            <a:off x="360363" y="1504950"/>
            <a:ext cx="86042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a:latin typeface="Times New Roman" panose="02020603050405020304" pitchFamily="18" charset="0"/>
                <a:ea typeface="黑体" panose="02010609060101010101" pitchFamily="49" charset="-122"/>
              </a:rPr>
              <a:t>不是</a:t>
            </a:r>
            <a:r>
              <a:rPr lang="en-US" altLang="zh-CN">
                <a:latin typeface="Times New Roman" panose="02020603050405020304" pitchFamily="18" charset="0"/>
                <a:ea typeface="黑体" panose="02010609060101010101" pitchFamily="49" charset="-122"/>
              </a:rPr>
              <a:t>L-</a:t>
            </a:r>
            <a:r>
              <a:rPr lang="zh-CN" altLang="en-US">
                <a:latin typeface="Times New Roman" panose="02020603050405020304" pitchFamily="18" charset="0"/>
                <a:ea typeface="黑体" panose="02010609060101010101" pitchFamily="49" charset="-122"/>
              </a:rPr>
              <a:t>属性定义的语法制导定义</a:t>
            </a:r>
          </a:p>
        </p:txBody>
      </p:sp>
      <p:graphicFrame>
        <p:nvGraphicFramePr>
          <p:cNvPr id="2329637" name="Group 37">
            <a:extLst>
              <a:ext uri="{FF2B5EF4-FFF2-40B4-BE49-F238E27FC236}">
                <a16:creationId xmlns:a16="http://schemas.microsoft.com/office/drawing/2014/main" id="{164C1654-C5AD-4155-AC25-54BC3087C705}"/>
              </a:ext>
            </a:extLst>
          </p:cNvPr>
          <p:cNvGraphicFramePr>
            <a:graphicFrameLocks noGrp="1"/>
          </p:cNvGraphicFramePr>
          <p:nvPr/>
        </p:nvGraphicFramePr>
        <p:xfrm>
          <a:off x="1835150" y="2557463"/>
          <a:ext cx="5400675" cy="1592262"/>
        </p:xfrm>
        <a:graphic>
          <a:graphicData uri="http://schemas.openxmlformats.org/drawingml/2006/table">
            <a:tbl>
              <a:tblPr/>
              <a:tblGrid>
                <a:gridCol w="1785938">
                  <a:extLst>
                    <a:ext uri="{9D8B030D-6E8A-4147-A177-3AD203B41FA5}">
                      <a16:colId xmlns:a16="http://schemas.microsoft.com/office/drawing/2014/main" val="20000"/>
                    </a:ext>
                  </a:extLst>
                </a:gridCol>
                <a:gridCol w="3614737">
                  <a:extLst>
                    <a:ext uri="{9D8B030D-6E8A-4147-A177-3AD203B41FA5}">
                      <a16:colId xmlns:a16="http://schemas.microsoft.com/office/drawing/2014/main" val="20001"/>
                    </a:ext>
                  </a:extLst>
                </a:gridCol>
              </a:tblGrid>
              <a:tr h="612775">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2800" b="1" i="0" u="none" strike="noStrike" cap="none" normalizeH="0" baseline="0">
                          <a:ln>
                            <a:noFill/>
                          </a:ln>
                          <a:solidFill>
                            <a:schemeClr val="tx1"/>
                          </a:solidFill>
                          <a:effectLst/>
                          <a:latin typeface="Times New Roman" pitchFamily="18" charset="0"/>
                          <a:ea typeface="宋体" pitchFamily="2" charset="-122"/>
                        </a:rPr>
                        <a:t>产生式</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2800" b="1" i="0" u="none" strike="noStrike" cap="none" normalizeH="0" baseline="0">
                          <a:ln>
                            <a:noFill/>
                          </a:ln>
                          <a:solidFill>
                            <a:schemeClr val="tx1"/>
                          </a:solidFill>
                          <a:effectLst/>
                          <a:latin typeface="Times New Roman" pitchFamily="18" charset="0"/>
                          <a:ea typeface="宋体" pitchFamily="2" charset="-122"/>
                        </a:rPr>
                        <a:t>语义规则</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79487">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800" b="1" i="1" u="none" strike="noStrike" cap="none" normalizeH="0" baseline="0">
                          <a:ln>
                            <a:noFill/>
                          </a:ln>
                          <a:solidFill>
                            <a:schemeClr val="tx1"/>
                          </a:solidFill>
                          <a:effectLst/>
                          <a:latin typeface="Times New Roman" pitchFamily="18" charset="0"/>
                          <a:ea typeface="宋体" pitchFamily="2" charset="-122"/>
                        </a:rPr>
                        <a:t>A</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BC</a:t>
                      </a:r>
                      <a:endParaRPr kumimoji="1" lang="en-US" altLang="zh-CN" sz="2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800" b="1" i="1" u="none" strike="noStrike" cap="none" normalizeH="0" baseline="0">
                          <a:ln>
                            <a:noFill/>
                          </a:ln>
                          <a:solidFill>
                            <a:schemeClr val="tx1"/>
                          </a:solidFill>
                          <a:effectLst/>
                          <a:latin typeface="Times New Roman" pitchFamily="18" charset="0"/>
                          <a:ea typeface="宋体" pitchFamily="2" charset="-122"/>
                        </a:rPr>
                        <a:t>A</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syn</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 := </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B</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b</a:t>
                      </a:r>
                      <a:endParaRPr kumimoji="1" lang="en-US" altLang="zh-CN" sz="28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800" b="1" i="1" u="none" strike="noStrike" cap="none" normalizeH="0" baseline="0">
                          <a:ln>
                            <a:noFill/>
                          </a:ln>
                          <a:solidFill>
                            <a:schemeClr val="tx1"/>
                          </a:solidFill>
                          <a:effectLst/>
                          <a:latin typeface="Times New Roman" pitchFamily="18" charset="0"/>
                          <a:ea typeface="宋体" pitchFamily="2" charset="-122"/>
                        </a:rPr>
                        <a:t>B</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inh</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f</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C</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c</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 </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A</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syn</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69649" name="Rectangle 2">
            <a:extLst>
              <a:ext uri="{FF2B5EF4-FFF2-40B4-BE49-F238E27FC236}">
                <a16:creationId xmlns:a16="http://schemas.microsoft.com/office/drawing/2014/main" id="{B5409095-F2D8-4370-8AD5-FF01144C76BD}"/>
              </a:ext>
            </a:extLst>
          </p:cNvPr>
          <p:cNvSpPr txBox="1">
            <a:spLocks noChangeArrowheads="1"/>
          </p:cNvSpPr>
          <p:nvPr/>
        </p:nvSpPr>
        <p:spPr bwMode="auto">
          <a:xfrm>
            <a:off x="2592388" y="333375"/>
            <a:ext cx="4859337"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4400">
                <a:latin typeface="Times New Roman" panose="02020603050405020304" pitchFamily="18" charset="0"/>
                <a:ea typeface="黑体" panose="02010609060101010101" pitchFamily="49" charset="-122"/>
              </a:rPr>
              <a:t>6.3.4 L-</a:t>
            </a:r>
            <a:r>
              <a:rPr lang="zh-CN" altLang="en-US" sz="4400">
                <a:latin typeface="Times New Roman" panose="02020603050405020304" pitchFamily="18" charset="0"/>
                <a:ea typeface="黑体" panose="02010609060101010101" pitchFamily="49" charset="-122"/>
              </a:rPr>
              <a:t>属性定义</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8F31345D-E745-486E-895B-5F0BD253B187}"/>
              </a:ext>
            </a:extLst>
          </p:cNvPr>
          <p:cNvSpPr>
            <a:spLocks noGrp="1"/>
          </p:cNvSpPr>
          <p:nvPr>
            <p:ph type="dt" sz="quarter" idx="10"/>
          </p:nvPr>
        </p:nvSpPr>
        <p:spPr>
          <a:xfrm>
            <a:off x="457200" y="6245225"/>
            <a:ext cx="2133600" cy="476250"/>
          </a:xfrm>
          <a:ln>
            <a:miter lim="800000"/>
            <a:headEnd/>
            <a:tailEnd/>
          </a:ln>
        </p:spPr>
        <p:txBody>
          <a:bodyPr anchor="t"/>
          <a:lstStyle/>
          <a:p>
            <a:pPr>
              <a:defRPr/>
            </a:pPr>
            <a:fld id="{2749B9CE-9CF2-415A-8AE3-EFEE92ED24D0}" type="datetime1">
              <a:rPr lang="zh-CN" altLang="en-US">
                <a:latin typeface="+mn-lt"/>
              </a:rPr>
              <a:pPr>
                <a:defRPr/>
              </a:pPr>
              <a:t>2020/12/14</a:t>
            </a:fld>
            <a:endParaRPr lang="en-US" altLang="zh-CN">
              <a:latin typeface="+mn-lt"/>
            </a:endParaRPr>
          </a:p>
        </p:txBody>
      </p:sp>
      <p:sp>
        <p:nvSpPr>
          <p:cNvPr id="9219" name="灯片编号占位符 5">
            <a:extLst>
              <a:ext uri="{FF2B5EF4-FFF2-40B4-BE49-F238E27FC236}">
                <a16:creationId xmlns:a16="http://schemas.microsoft.com/office/drawing/2014/main" id="{5560FEE8-753F-4AE5-8553-455034049EEA}"/>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AE1E0F22-1F38-4D4F-BE27-F4FA168146FF}" type="slidenum">
              <a:rPr lang="en-US" altLang="zh-CN" sz="1400" b="0">
                <a:ea typeface="宋体" panose="02010600030101010101" pitchFamily="2" charset="-122"/>
              </a:rPr>
              <a:pPr>
                <a:spcBef>
                  <a:spcPct val="0"/>
                </a:spcBef>
                <a:buClrTx/>
                <a:buSzTx/>
                <a:buFontTx/>
                <a:buNone/>
              </a:pPr>
              <a:t>5</a:t>
            </a:fld>
            <a:endParaRPr lang="en-US" altLang="zh-CN" sz="1400" b="0">
              <a:ea typeface="宋体" panose="02010600030101010101" pitchFamily="2" charset="-122"/>
            </a:endParaRPr>
          </a:p>
        </p:txBody>
      </p:sp>
      <p:sp>
        <p:nvSpPr>
          <p:cNvPr id="9220" name="Rectangle 2">
            <a:extLst>
              <a:ext uri="{FF2B5EF4-FFF2-40B4-BE49-F238E27FC236}">
                <a16:creationId xmlns:a16="http://schemas.microsoft.com/office/drawing/2014/main" id="{589E8B80-BB5E-4B11-A26D-1BC3BCCCC3F2}"/>
              </a:ext>
            </a:extLst>
          </p:cNvPr>
          <p:cNvSpPr>
            <a:spLocks noGrp="1" noChangeArrowheads="1"/>
          </p:cNvSpPr>
          <p:nvPr>
            <p:ph type="title" idx="4294967295"/>
          </p:nvPr>
        </p:nvSpPr>
        <p:spPr>
          <a:xfrm>
            <a:off x="1701800" y="476250"/>
            <a:ext cx="5246688" cy="720725"/>
          </a:xfrm>
        </p:spPr>
        <p:txBody>
          <a:bodyPr anchor="ctr"/>
          <a:lstStyle/>
          <a:p>
            <a:pPr eaLnBrk="1" hangingPunct="1"/>
            <a:r>
              <a:rPr lang="en-US" altLang="zh-CN" sz="4000">
                <a:latin typeface="Times New Roman" panose="02020603050405020304" pitchFamily="18" charset="0"/>
              </a:rPr>
              <a:t>6.1 </a:t>
            </a:r>
            <a:r>
              <a:rPr lang="zh-CN" altLang="en-US" sz="4000">
                <a:latin typeface="Times New Roman" panose="02020603050405020304" pitchFamily="18" charset="0"/>
              </a:rPr>
              <a:t>语法制导翻译概述</a:t>
            </a:r>
          </a:p>
        </p:txBody>
      </p:sp>
      <p:sp>
        <p:nvSpPr>
          <p:cNvPr id="7173" name="Rectangle 3">
            <a:extLst>
              <a:ext uri="{FF2B5EF4-FFF2-40B4-BE49-F238E27FC236}">
                <a16:creationId xmlns:a16="http://schemas.microsoft.com/office/drawing/2014/main" id="{41A6ACA8-D604-4A23-BE72-307154C13047}"/>
              </a:ext>
            </a:extLst>
          </p:cNvPr>
          <p:cNvSpPr>
            <a:spLocks noGrp="1" noChangeArrowheads="1"/>
          </p:cNvSpPr>
          <p:nvPr>
            <p:ph type="body" idx="4294967295"/>
          </p:nvPr>
        </p:nvSpPr>
        <p:spPr>
          <a:xfrm>
            <a:off x="107950" y="1412875"/>
            <a:ext cx="8893175" cy="4752975"/>
          </a:xfrm>
        </p:spPr>
        <p:txBody>
          <a:bodyPr/>
          <a:lstStyle/>
          <a:p>
            <a:pPr algn="just" eaLnBrk="1" hangingPunct="1"/>
            <a:r>
              <a:rPr kumimoji="1" lang="zh-CN" altLang="en-US" sz="3100">
                <a:latin typeface="楷体_GB2312" pitchFamily="49" charset="-122"/>
              </a:rPr>
              <a:t>语义分析器的主要任务是检查各个语法结构的</a:t>
            </a:r>
            <a:r>
              <a:rPr kumimoji="1" lang="zh-CN" altLang="en-US" sz="3100">
                <a:solidFill>
                  <a:srgbClr val="FF0000"/>
                </a:solidFill>
                <a:latin typeface="楷体_GB2312" pitchFamily="49" charset="-122"/>
              </a:rPr>
              <a:t>静态语义</a:t>
            </a:r>
            <a:r>
              <a:rPr kumimoji="1" lang="zh-CN" altLang="en-US" sz="3100">
                <a:latin typeface="楷体_GB2312" pitchFamily="49" charset="-122"/>
              </a:rPr>
              <a:t>，即验证语法正确的程序结构</a:t>
            </a:r>
            <a:r>
              <a:rPr kumimoji="1" lang="zh-CN" altLang="en-US" sz="3100">
                <a:solidFill>
                  <a:srgbClr val="FF0000"/>
                </a:solidFill>
                <a:latin typeface="楷体_GB2312" pitchFamily="49" charset="-122"/>
              </a:rPr>
              <a:t>是否真正有意义</a:t>
            </a:r>
            <a:r>
              <a:rPr kumimoji="1" lang="zh-CN" altLang="en-US" sz="3100">
                <a:latin typeface="楷体_GB2312" pitchFamily="49" charset="-122"/>
              </a:rPr>
              <a:t>，也称为</a:t>
            </a:r>
            <a:r>
              <a:rPr kumimoji="1" lang="zh-CN" altLang="en-US" sz="3100">
                <a:solidFill>
                  <a:srgbClr val="FF0000"/>
                </a:solidFill>
                <a:latin typeface="楷体_GB2312" pitchFamily="49" charset="-122"/>
              </a:rPr>
              <a:t>静态语义分析</a:t>
            </a:r>
            <a:r>
              <a:rPr kumimoji="1" lang="zh-CN" altLang="en-US" sz="3100">
                <a:latin typeface="楷体_GB2312" pitchFamily="49" charset="-122"/>
              </a:rPr>
              <a:t>或</a:t>
            </a:r>
            <a:r>
              <a:rPr kumimoji="1" lang="zh-CN" altLang="en-US" sz="3100">
                <a:solidFill>
                  <a:srgbClr val="FF0000"/>
                </a:solidFill>
                <a:latin typeface="楷体_GB2312" pitchFamily="49" charset="-122"/>
              </a:rPr>
              <a:t>静态检查 </a:t>
            </a:r>
          </a:p>
          <a:p>
            <a:pPr lvl="1" eaLnBrk="1" hangingPunct="1"/>
            <a:r>
              <a:rPr lang="zh-CN" altLang="en-US" sz="3100">
                <a:latin typeface="楷体_GB2312" pitchFamily="49" charset="-122"/>
              </a:rPr>
              <a:t>类型检查：操作数和操作符的</a:t>
            </a:r>
            <a:r>
              <a:rPr lang="zh-CN" altLang="en-US" sz="3100">
                <a:solidFill>
                  <a:srgbClr val="0000FF"/>
                </a:solidFill>
                <a:latin typeface="楷体_GB2312" pitchFamily="49" charset="-122"/>
              </a:rPr>
              <a:t>类型是否相容</a:t>
            </a:r>
            <a:r>
              <a:rPr lang="zh-CN" altLang="en-US" sz="3100">
                <a:latin typeface="楷体_GB2312" pitchFamily="49" charset="-122"/>
              </a:rPr>
              <a:t>；</a:t>
            </a:r>
          </a:p>
          <a:p>
            <a:pPr lvl="1" eaLnBrk="1" hangingPunct="1"/>
            <a:r>
              <a:rPr lang="zh-CN" altLang="en-US" sz="3100">
                <a:latin typeface="楷体_GB2312" pitchFamily="49" charset="-122"/>
              </a:rPr>
              <a:t>控制流检查：控制流转向目标</a:t>
            </a:r>
            <a:r>
              <a:rPr lang="zh-CN" altLang="en-US" sz="3100">
                <a:solidFill>
                  <a:srgbClr val="0000FF"/>
                </a:solidFill>
                <a:latin typeface="楷体_GB2312" pitchFamily="49" charset="-122"/>
              </a:rPr>
              <a:t>地址是否合法</a:t>
            </a:r>
            <a:r>
              <a:rPr lang="zh-CN" altLang="en-US" sz="3100">
                <a:latin typeface="楷体_GB2312" pitchFamily="49" charset="-122"/>
              </a:rPr>
              <a:t>；</a:t>
            </a:r>
          </a:p>
          <a:p>
            <a:pPr lvl="1" eaLnBrk="1" hangingPunct="1"/>
            <a:r>
              <a:rPr lang="zh-CN" altLang="en-US" sz="3100">
                <a:latin typeface="楷体_GB2312" pitchFamily="49" charset="-122"/>
              </a:rPr>
              <a:t>惟一性检查：对象是否被</a:t>
            </a:r>
            <a:r>
              <a:rPr lang="zh-CN" altLang="en-US" sz="3100">
                <a:solidFill>
                  <a:srgbClr val="0000FF"/>
                </a:solidFill>
                <a:latin typeface="楷体_GB2312" pitchFamily="49" charset="-122"/>
              </a:rPr>
              <a:t>重复定义</a:t>
            </a:r>
            <a:r>
              <a:rPr lang="zh-CN" altLang="en-US" sz="3100">
                <a:latin typeface="楷体_GB2312" pitchFamily="49" charset="-122"/>
              </a:rPr>
              <a:t>；</a:t>
            </a:r>
          </a:p>
          <a:p>
            <a:pPr lvl="1" eaLnBrk="1" hangingPunct="1"/>
            <a:r>
              <a:rPr lang="zh-CN" altLang="en-US" sz="3100">
                <a:latin typeface="楷体_GB2312" pitchFamily="49" charset="-122"/>
              </a:rPr>
              <a:t>关联名检查：同一名字多次特定出现</a:t>
            </a:r>
            <a:r>
              <a:rPr lang="zh-CN" altLang="en-US" sz="3100">
                <a:solidFill>
                  <a:srgbClr val="0000FF"/>
                </a:solidFill>
                <a:latin typeface="楷体_GB2312" pitchFamily="49" charset="-122"/>
              </a:rPr>
              <a:t>是否一致</a:t>
            </a:r>
            <a:r>
              <a:rPr lang="zh-CN" altLang="en-US" sz="3100">
                <a:latin typeface="楷体_GB2312"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7173">
                                            <p:txEl>
                                              <p:pRg st="0" end="0"/>
                                            </p:txEl>
                                          </p:spTgt>
                                        </p:tgtEl>
                                        <p:attrNameLst>
                                          <p:attrName>style.visibility</p:attrName>
                                        </p:attrNameLst>
                                      </p:cBhvr>
                                      <p:to>
                                        <p:strVal val="visible"/>
                                      </p:to>
                                    </p:set>
                                    <p:animEffect transition="in" filter="barn(inVertical)">
                                      <p:cBhvr>
                                        <p:cTn id="7" dur="500"/>
                                        <p:tgtEl>
                                          <p:spTgt spid="717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7173">
                                            <p:txEl>
                                              <p:pRg st="1" end="1"/>
                                            </p:txEl>
                                          </p:spTgt>
                                        </p:tgtEl>
                                        <p:attrNameLst>
                                          <p:attrName>style.visibility</p:attrName>
                                        </p:attrNameLst>
                                      </p:cBhvr>
                                      <p:to>
                                        <p:strVal val="visible"/>
                                      </p:to>
                                    </p:set>
                                    <p:animEffect transition="in" filter="barn(inVertical)">
                                      <p:cBhvr>
                                        <p:cTn id="12" dur="500"/>
                                        <p:tgtEl>
                                          <p:spTgt spid="717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7173">
                                            <p:txEl>
                                              <p:pRg st="2" end="2"/>
                                            </p:txEl>
                                          </p:spTgt>
                                        </p:tgtEl>
                                        <p:attrNameLst>
                                          <p:attrName>style.visibility</p:attrName>
                                        </p:attrNameLst>
                                      </p:cBhvr>
                                      <p:to>
                                        <p:strVal val="visible"/>
                                      </p:to>
                                    </p:set>
                                    <p:animEffect transition="in" filter="barn(inVertical)">
                                      <p:cBhvr>
                                        <p:cTn id="17" dur="500"/>
                                        <p:tgtEl>
                                          <p:spTgt spid="717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7173">
                                            <p:txEl>
                                              <p:pRg st="3" end="3"/>
                                            </p:txEl>
                                          </p:spTgt>
                                        </p:tgtEl>
                                        <p:attrNameLst>
                                          <p:attrName>style.visibility</p:attrName>
                                        </p:attrNameLst>
                                      </p:cBhvr>
                                      <p:to>
                                        <p:strVal val="visible"/>
                                      </p:to>
                                    </p:set>
                                    <p:animEffect transition="in" filter="barn(inVertical)">
                                      <p:cBhvr>
                                        <p:cTn id="22" dur="500"/>
                                        <p:tgtEl>
                                          <p:spTgt spid="717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nodeType="clickEffect">
                                  <p:stCondLst>
                                    <p:cond delay="0"/>
                                  </p:stCondLst>
                                  <p:childTnLst>
                                    <p:set>
                                      <p:cBhvr>
                                        <p:cTn id="26" dur="1" fill="hold">
                                          <p:stCondLst>
                                            <p:cond delay="0"/>
                                          </p:stCondLst>
                                        </p:cTn>
                                        <p:tgtEl>
                                          <p:spTgt spid="7173">
                                            <p:txEl>
                                              <p:pRg st="4" end="4"/>
                                            </p:txEl>
                                          </p:spTgt>
                                        </p:tgtEl>
                                        <p:attrNameLst>
                                          <p:attrName>style.visibility</p:attrName>
                                        </p:attrNameLst>
                                      </p:cBhvr>
                                      <p:to>
                                        <p:strVal val="visible"/>
                                      </p:to>
                                    </p:set>
                                    <p:animEffect transition="in" filter="barn(inVertical)">
                                      <p:cBhvr>
                                        <p:cTn id="27" dur="500"/>
                                        <p:tgtEl>
                                          <p:spTgt spid="717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1">
            <a:extLst>
              <a:ext uri="{FF2B5EF4-FFF2-40B4-BE49-F238E27FC236}">
                <a16:creationId xmlns:a16="http://schemas.microsoft.com/office/drawing/2014/main" id="{781381AE-728D-44BA-B10E-870D11D487A7}"/>
              </a:ext>
            </a:extLst>
          </p:cNvPr>
          <p:cNvSpPr>
            <a:spLocks noGrp="1"/>
          </p:cNvSpPr>
          <p:nvPr>
            <p:ph type="dt" sz="quarter" idx="10"/>
          </p:nvPr>
        </p:nvSpPr>
        <p:spPr>
          <a:xfrm>
            <a:off x="457200" y="6245225"/>
            <a:ext cx="2133600" cy="476250"/>
          </a:xfrm>
          <a:ln>
            <a:miter lim="800000"/>
            <a:headEnd/>
            <a:tailEnd/>
          </a:ln>
        </p:spPr>
        <p:txBody>
          <a:bodyPr anchor="t"/>
          <a:lstStyle/>
          <a:p>
            <a:pPr>
              <a:defRPr/>
            </a:pPr>
            <a:fld id="{C40C5CA8-C95C-4A84-8287-DCD6EF184476}" type="datetime1">
              <a:rPr lang="zh-CN" altLang="en-US">
                <a:latin typeface="+mn-lt"/>
              </a:rPr>
              <a:pPr>
                <a:defRPr/>
              </a:pPr>
              <a:t>2020/12/14</a:t>
            </a:fld>
            <a:endParaRPr lang="en-US" altLang="zh-CN">
              <a:latin typeface="+mn-lt"/>
            </a:endParaRPr>
          </a:p>
        </p:txBody>
      </p:sp>
      <p:sp>
        <p:nvSpPr>
          <p:cNvPr id="71683" name="灯片编号占位符 3">
            <a:extLst>
              <a:ext uri="{FF2B5EF4-FFF2-40B4-BE49-F238E27FC236}">
                <a16:creationId xmlns:a16="http://schemas.microsoft.com/office/drawing/2014/main" id="{4C5D5A94-A515-40AB-A07E-6BA5ADF88BC5}"/>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EB845C24-D4A1-4EFE-9339-6B47DDD6B1D0}" type="slidenum">
              <a:rPr lang="en-US" altLang="zh-CN" sz="1400" b="0">
                <a:ea typeface="宋体" panose="02010600030101010101" pitchFamily="2" charset="-122"/>
              </a:rPr>
              <a:pPr>
                <a:spcBef>
                  <a:spcPct val="0"/>
                </a:spcBef>
                <a:buClrTx/>
                <a:buSzTx/>
                <a:buFontTx/>
                <a:buNone/>
              </a:pPr>
              <a:t>50</a:t>
            </a:fld>
            <a:endParaRPr lang="en-US" altLang="zh-CN" sz="1400" b="0">
              <a:ea typeface="宋体" panose="02010600030101010101" pitchFamily="2" charset="-122"/>
            </a:endParaRPr>
          </a:p>
        </p:txBody>
      </p:sp>
      <p:sp>
        <p:nvSpPr>
          <p:cNvPr id="71684" name="Rectangle 3">
            <a:extLst>
              <a:ext uri="{FF2B5EF4-FFF2-40B4-BE49-F238E27FC236}">
                <a16:creationId xmlns:a16="http://schemas.microsoft.com/office/drawing/2014/main" id="{6F0A9ACA-95E4-45C8-AC44-EDE501B366E1}"/>
              </a:ext>
            </a:extLst>
          </p:cNvPr>
          <p:cNvSpPr>
            <a:spLocks noChangeArrowheads="1"/>
          </p:cNvSpPr>
          <p:nvPr/>
        </p:nvSpPr>
        <p:spPr bwMode="auto">
          <a:xfrm>
            <a:off x="1042988" y="434975"/>
            <a:ext cx="63468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4400">
                <a:latin typeface="Times New Roman" panose="02020603050405020304" pitchFamily="18" charset="0"/>
                <a:ea typeface="黑体" panose="02010609060101010101" pitchFamily="49" charset="-122"/>
              </a:rPr>
              <a:t>L-</a:t>
            </a:r>
            <a:r>
              <a:rPr lang="zh-CN" altLang="en-US" sz="4400">
                <a:latin typeface="Times New Roman" panose="02020603050405020304" pitchFamily="18" charset="0"/>
                <a:ea typeface="黑体" panose="02010609060101010101" pitchFamily="49" charset="-122"/>
              </a:rPr>
              <a:t>属性定义中的属性计算</a:t>
            </a:r>
          </a:p>
        </p:txBody>
      </p:sp>
      <p:sp>
        <p:nvSpPr>
          <p:cNvPr id="71685" name="Rectangle 4">
            <a:extLst>
              <a:ext uri="{FF2B5EF4-FFF2-40B4-BE49-F238E27FC236}">
                <a16:creationId xmlns:a16="http://schemas.microsoft.com/office/drawing/2014/main" id="{6CAA86A1-A214-4BD9-AC85-99145EFEEF13}"/>
              </a:ext>
            </a:extLst>
          </p:cNvPr>
          <p:cNvSpPr>
            <a:spLocks noChangeArrowheads="1"/>
          </p:cNvSpPr>
          <p:nvPr/>
        </p:nvSpPr>
        <p:spPr bwMode="auto">
          <a:xfrm>
            <a:off x="539750" y="1390650"/>
            <a:ext cx="8353425" cy="403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76225">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kumimoji="1" lang="en-US" altLang="zh-CN" i="1">
                <a:latin typeface="Times New Roman" panose="02020603050405020304" pitchFamily="18" charset="0"/>
              </a:rPr>
              <a:t>visit</a:t>
            </a:r>
            <a:r>
              <a:rPr kumimoji="1" lang="en-US" altLang="zh-CN">
                <a:latin typeface="Times New Roman" panose="02020603050405020304" pitchFamily="18" charset="0"/>
              </a:rPr>
              <a:t>(</a:t>
            </a:r>
            <a:r>
              <a:rPr kumimoji="1" lang="en-US" altLang="zh-CN" i="1">
                <a:latin typeface="Times New Roman" panose="02020603050405020304" pitchFamily="18" charset="0"/>
              </a:rPr>
              <a:t>N</a:t>
            </a:r>
            <a:r>
              <a:rPr kumimoji="1" lang="en-US" altLang="zh-CN">
                <a:latin typeface="Times New Roman" panose="02020603050405020304" pitchFamily="18" charset="0"/>
              </a:rPr>
              <a:t>) {</a:t>
            </a:r>
          </a:p>
          <a:p>
            <a:pPr eaLnBrk="1" hangingPunct="1">
              <a:spcBef>
                <a:spcPct val="0"/>
              </a:spcBef>
              <a:buClrTx/>
              <a:buSzTx/>
              <a:buFontTx/>
              <a:buNone/>
            </a:pPr>
            <a:r>
              <a:rPr kumimoji="1" lang="en-US" altLang="zh-CN">
                <a:latin typeface="Times New Roman" panose="02020603050405020304" pitchFamily="18" charset="0"/>
              </a:rPr>
              <a:t>    for </a:t>
            </a:r>
            <a:r>
              <a:rPr kumimoji="1" lang="en-US" altLang="zh-CN" i="1">
                <a:latin typeface="Times New Roman" panose="02020603050405020304" pitchFamily="18" charset="0"/>
              </a:rPr>
              <a:t>N</a:t>
            </a:r>
            <a:r>
              <a:rPr kumimoji="1" lang="zh-CN" altLang="en-US">
                <a:latin typeface="Times New Roman" panose="02020603050405020304" pitchFamily="18" charset="0"/>
              </a:rPr>
              <a:t>的每个子节点</a:t>
            </a:r>
            <a:r>
              <a:rPr kumimoji="1" lang="en-US" altLang="zh-CN" i="1">
                <a:latin typeface="Times New Roman" panose="02020603050405020304" pitchFamily="18" charset="0"/>
              </a:rPr>
              <a:t>M</a:t>
            </a:r>
            <a:r>
              <a:rPr kumimoji="1" lang="en-US" altLang="zh-CN">
                <a:latin typeface="Times New Roman" panose="02020603050405020304" pitchFamily="18" charset="0"/>
              </a:rPr>
              <a:t>(</a:t>
            </a:r>
            <a:r>
              <a:rPr kumimoji="1" lang="zh-CN" altLang="en-US">
                <a:latin typeface="Times New Roman" panose="02020603050405020304" pitchFamily="18" charset="0"/>
              </a:rPr>
              <a:t>从左到右</a:t>
            </a:r>
            <a:r>
              <a:rPr kumimoji="1" lang="en-US" altLang="zh-CN">
                <a:latin typeface="Times New Roman" panose="02020603050405020304" pitchFamily="18" charset="0"/>
              </a:rPr>
              <a:t>) </a:t>
            </a:r>
          </a:p>
          <a:p>
            <a:pPr eaLnBrk="1" hangingPunct="1">
              <a:spcBef>
                <a:spcPct val="0"/>
              </a:spcBef>
              <a:buClrTx/>
              <a:buSzTx/>
              <a:buFontTx/>
              <a:buNone/>
            </a:pPr>
            <a:r>
              <a:rPr kumimoji="1" lang="en-US" altLang="zh-CN">
                <a:latin typeface="Times New Roman" panose="02020603050405020304" pitchFamily="18" charset="0"/>
              </a:rPr>
              <a:t>      {</a:t>
            </a:r>
          </a:p>
          <a:p>
            <a:pPr eaLnBrk="1" hangingPunct="1">
              <a:spcBef>
                <a:spcPct val="0"/>
              </a:spcBef>
              <a:buClrTx/>
              <a:buSzTx/>
              <a:buFontTx/>
              <a:buNone/>
            </a:pPr>
            <a:r>
              <a:rPr kumimoji="1" lang="en-US" altLang="zh-CN">
                <a:latin typeface="Times New Roman" panose="02020603050405020304" pitchFamily="18" charset="0"/>
              </a:rPr>
              <a:t>         </a:t>
            </a:r>
            <a:r>
              <a:rPr kumimoji="1" lang="zh-CN" altLang="en-US">
                <a:latin typeface="Times New Roman" panose="02020603050405020304" pitchFamily="18" charset="0"/>
              </a:rPr>
              <a:t>计算节点</a:t>
            </a:r>
            <a:r>
              <a:rPr kumimoji="1" lang="en-US" altLang="zh-CN" i="1">
                <a:latin typeface="Times New Roman" panose="02020603050405020304" pitchFamily="18" charset="0"/>
              </a:rPr>
              <a:t>M</a:t>
            </a:r>
            <a:r>
              <a:rPr kumimoji="1" lang="zh-CN" altLang="en-US">
                <a:latin typeface="Times New Roman" panose="02020603050405020304" pitchFamily="18" charset="0"/>
              </a:rPr>
              <a:t>的继承属性</a:t>
            </a:r>
            <a:r>
              <a:rPr kumimoji="1" lang="en-US" altLang="zh-CN">
                <a:latin typeface="Times New Roman" panose="02020603050405020304" pitchFamily="18" charset="0"/>
              </a:rPr>
              <a:t>;</a:t>
            </a:r>
          </a:p>
          <a:p>
            <a:pPr eaLnBrk="1" hangingPunct="1">
              <a:spcBef>
                <a:spcPct val="0"/>
              </a:spcBef>
              <a:buClrTx/>
              <a:buSzTx/>
              <a:buFontTx/>
              <a:buNone/>
            </a:pPr>
            <a:r>
              <a:rPr kumimoji="1" lang="en-US" altLang="zh-CN" i="1">
                <a:latin typeface="Times New Roman" panose="02020603050405020304" pitchFamily="18" charset="0"/>
              </a:rPr>
              <a:t>          visit</a:t>
            </a:r>
            <a:r>
              <a:rPr kumimoji="1" lang="en-US" altLang="zh-CN">
                <a:latin typeface="Times New Roman" panose="02020603050405020304" pitchFamily="18" charset="0"/>
              </a:rPr>
              <a:t> (</a:t>
            </a:r>
            <a:r>
              <a:rPr kumimoji="1" lang="en-US" altLang="zh-CN" i="1">
                <a:latin typeface="Times New Roman" panose="02020603050405020304" pitchFamily="18" charset="0"/>
              </a:rPr>
              <a:t>M</a:t>
            </a:r>
            <a:r>
              <a:rPr kumimoji="1" lang="en-US" altLang="zh-CN">
                <a:latin typeface="Times New Roman" panose="02020603050405020304" pitchFamily="18" charset="0"/>
              </a:rPr>
              <a:t>);</a:t>
            </a:r>
          </a:p>
          <a:p>
            <a:pPr eaLnBrk="1" hangingPunct="1">
              <a:spcBef>
                <a:spcPct val="0"/>
              </a:spcBef>
              <a:buClrTx/>
              <a:buSzTx/>
              <a:buFontTx/>
              <a:buNone/>
            </a:pPr>
            <a:r>
              <a:rPr kumimoji="1" lang="en-US" altLang="zh-CN">
                <a:latin typeface="Times New Roman" panose="02020603050405020304" pitchFamily="18" charset="0"/>
              </a:rPr>
              <a:t>	}</a:t>
            </a:r>
          </a:p>
          <a:p>
            <a:pPr eaLnBrk="1" hangingPunct="1">
              <a:spcBef>
                <a:spcPct val="0"/>
              </a:spcBef>
              <a:buClrTx/>
              <a:buSzTx/>
              <a:buFontTx/>
              <a:buNone/>
            </a:pPr>
            <a:r>
              <a:rPr kumimoji="1" lang="en-US" altLang="zh-CN">
                <a:latin typeface="Times New Roman" panose="02020603050405020304" pitchFamily="18" charset="0"/>
              </a:rPr>
              <a:t>    </a:t>
            </a:r>
            <a:r>
              <a:rPr kumimoji="1" lang="zh-CN" altLang="en-US">
                <a:latin typeface="Times New Roman" panose="02020603050405020304" pitchFamily="18" charset="0"/>
              </a:rPr>
              <a:t>计算节点</a:t>
            </a:r>
            <a:r>
              <a:rPr kumimoji="1" lang="en-US" altLang="zh-CN" i="1">
                <a:latin typeface="Times New Roman" panose="02020603050405020304" pitchFamily="18" charset="0"/>
              </a:rPr>
              <a:t>N</a:t>
            </a:r>
            <a:r>
              <a:rPr kumimoji="1" lang="zh-CN" altLang="en-US">
                <a:latin typeface="Times New Roman" panose="02020603050405020304" pitchFamily="18" charset="0"/>
              </a:rPr>
              <a:t>的综合属性</a:t>
            </a:r>
            <a:r>
              <a:rPr kumimoji="1" lang="en-US" altLang="zh-CN">
                <a:latin typeface="Times New Roman" panose="02020603050405020304" pitchFamily="18" charset="0"/>
              </a:rPr>
              <a:t>;</a:t>
            </a:r>
          </a:p>
          <a:p>
            <a:pPr eaLnBrk="1" hangingPunct="1">
              <a:spcBef>
                <a:spcPct val="0"/>
              </a:spcBef>
              <a:buClrTx/>
              <a:buSzTx/>
              <a:buFontTx/>
              <a:buNone/>
            </a:pPr>
            <a:r>
              <a:rPr kumimoji="1" lang="en-US" altLang="zh-CN">
                <a:latin typeface="Times New Roman" panose="02020603050405020304" pitchFamily="18" charset="0"/>
              </a:rPr>
              <a: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日期占位符 1">
            <a:extLst>
              <a:ext uri="{FF2B5EF4-FFF2-40B4-BE49-F238E27FC236}">
                <a16:creationId xmlns:a16="http://schemas.microsoft.com/office/drawing/2014/main" id="{B68587B9-C70F-4C6B-A859-645C3A0B266F}"/>
              </a:ext>
            </a:extLst>
          </p:cNvPr>
          <p:cNvSpPr>
            <a:spLocks noGrp="1"/>
          </p:cNvSpPr>
          <p:nvPr>
            <p:ph type="dt" sz="quarter" idx="10"/>
          </p:nvPr>
        </p:nvSpPr>
        <p:spPr>
          <a:xfrm>
            <a:off x="457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4975134B-1928-4228-AB9A-89B126DB4DE8}" type="datetime1">
              <a:rPr lang="zh-CN" altLang="en-US" sz="1400" b="0" smtClean="0">
                <a:solidFill>
                  <a:srgbClr val="000000"/>
                </a:solidFill>
                <a:ea typeface="宋体" panose="02010600030101010101" pitchFamily="2" charset="-122"/>
              </a:rPr>
              <a:pPr>
                <a:spcBef>
                  <a:spcPct val="0"/>
                </a:spcBef>
                <a:buClrTx/>
                <a:buSzTx/>
                <a:buFontTx/>
                <a:buNone/>
              </a:pPr>
              <a:t>2020/12/14</a:t>
            </a:fld>
            <a:endParaRPr lang="en-US" altLang="zh-CN" sz="1400" b="0">
              <a:solidFill>
                <a:srgbClr val="000000"/>
              </a:solidFill>
              <a:ea typeface="宋体" panose="02010600030101010101" pitchFamily="2" charset="-122"/>
            </a:endParaRPr>
          </a:p>
        </p:txBody>
      </p:sp>
      <p:sp>
        <p:nvSpPr>
          <p:cNvPr id="73731" name="灯片编号占位符 3">
            <a:extLst>
              <a:ext uri="{FF2B5EF4-FFF2-40B4-BE49-F238E27FC236}">
                <a16:creationId xmlns:a16="http://schemas.microsoft.com/office/drawing/2014/main" id="{B56B85C5-7798-41D5-80F9-E6B58E757D51}"/>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A2954FE3-EFD4-4ACF-A7BB-2692B958CA51}" type="slidenum">
              <a:rPr lang="en-US" altLang="zh-CN" sz="1400" b="0">
                <a:solidFill>
                  <a:srgbClr val="000000"/>
                </a:solidFill>
                <a:ea typeface="宋体" panose="02010600030101010101" pitchFamily="2" charset="-122"/>
              </a:rPr>
              <a:pPr>
                <a:spcBef>
                  <a:spcPct val="0"/>
                </a:spcBef>
                <a:buClrTx/>
                <a:buSzTx/>
                <a:buFontTx/>
                <a:buNone/>
              </a:pPr>
              <a:t>51</a:t>
            </a:fld>
            <a:endParaRPr lang="en-US" altLang="zh-CN" sz="1400" b="0">
              <a:solidFill>
                <a:srgbClr val="000000"/>
              </a:solidFill>
              <a:ea typeface="宋体" panose="02010600030101010101" pitchFamily="2" charset="-122"/>
            </a:endParaRPr>
          </a:p>
        </p:txBody>
      </p:sp>
      <p:sp>
        <p:nvSpPr>
          <p:cNvPr id="73732" name="Text Box 2">
            <a:extLst>
              <a:ext uri="{FF2B5EF4-FFF2-40B4-BE49-F238E27FC236}">
                <a16:creationId xmlns:a16="http://schemas.microsoft.com/office/drawing/2014/main" id="{D64F27C7-1D7E-46C7-922D-F3A280E107AC}"/>
              </a:ext>
            </a:extLst>
          </p:cNvPr>
          <p:cNvSpPr txBox="1">
            <a:spLocks noChangeArrowheads="1"/>
          </p:cNvSpPr>
          <p:nvPr/>
        </p:nvSpPr>
        <p:spPr bwMode="auto">
          <a:xfrm>
            <a:off x="277813" y="1460500"/>
            <a:ext cx="8686800" cy="119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 indent="-571500">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lnSpc>
                <a:spcPct val="120000"/>
              </a:lnSpc>
              <a:spcBef>
                <a:spcPct val="50000"/>
              </a:spcBef>
              <a:buClr>
                <a:srgbClr val="0000FF"/>
              </a:buClr>
            </a:pPr>
            <a:r>
              <a:rPr kumimoji="1" lang="zh-CN" altLang="en-US">
                <a:solidFill>
                  <a:srgbClr val="000000"/>
                </a:solidFill>
                <a:latin typeface="楷体_GB2312" pitchFamily="49" charset="-122"/>
              </a:rPr>
              <a:t>以</a:t>
            </a:r>
            <a:r>
              <a:rPr kumimoji="1" lang="zh-CN" altLang="en-US">
                <a:solidFill>
                  <a:srgbClr val="FF0000"/>
                </a:solidFill>
                <a:latin typeface="楷体_GB2312" pitchFamily="49" charset="-122"/>
              </a:rPr>
              <a:t>抽象语法树</a:t>
            </a:r>
            <a:r>
              <a:rPr kumimoji="1" lang="zh-CN" altLang="en-US">
                <a:solidFill>
                  <a:srgbClr val="000000"/>
                </a:solidFill>
                <a:latin typeface="楷体_GB2312" pitchFamily="49" charset="-122"/>
              </a:rPr>
              <a:t>为例讨论如何在语法制导定义中进行属性计算</a:t>
            </a:r>
          </a:p>
        </p:txBody>
      </p:sp>
      <p:sp>
        <p:nvSpPr>
          <p:cNvPr id="73733" name="Rectangle 4">
            <a:extLst>
              <a:ext uri="{FF2B5EF4-FFF2-40B4-BE49-F238E27FC236}">
                <a16:creationId xmlns:a16="http://schemas.microsoft.com/office/drawing/2014/main" id="{4C095C83-F48A-4F29-AFD0-49E26A4DA4B8}"/>
              </a:ext>
            </a:extLst>
          </p:cNvPr>
          <p:cNvSpPr>
            <a:spLocks noChangeArrowheads="1"/>
          </p:cNvSpPr>
          <p:nvPr/>
        </p:nvSpPr>
        <p:spPr bwMode="auto">
          <a:xfrm>
            <a:off x="71438" y="363538"/>
            <a:ext cx="896461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sz="4400">
                <a:solidFill>
                  <a:srgbClr val="3333CC"/>
                </a:solidFill>
                <a:latin typeface="楷体_GB2312" pitchFamily="49" charset="-122"/>
              </a:rPr>
              <a:t> </a:t>
            </a:r>
            <a:r>
              <a:rPr lang="en-US" altLang="zh-CN" sz="4400">
                <a:solidFill>
                  <a:srgbClr val="000000"/>
                </a:solidFill>
                <a:latin typeface="Times New Roman" panose="02020603050405020304" pitchFamily="18" charset="0"/>
                <a:ea typeface="黑体" panose="02010609060101010101" pitchFamily="49" charset="-122"/>
              </a:rPr>
              <a:t>6.3.5 </a:t>
            </a:r>
            <a:r>
              <a:rPr kumimoji="1" lang="zh-CN" altLang="en-US" sz="4400">
                <a:solidFill>
                  <a:srgbClr val="000000"/>
                </a:solidFill>
                <a:latin typeface="黑体" panose="02010609060101010101" pitchFamily="49" charset="-122"/>
                <a:ea typeface="黑体" panose="02010609060101010101" pitchFamily="49" charset="-122"/>
              </a:rPr>
              <a:t>属性计算示例</a:t>
            </a:r>
            <a:endParaRPr kumimoji="1" lang="zh-CN" altLang="en-US" sz="4400" b="0">
              <a:solidFill>
                <a:srgbClr val="000000"/>
              </a:solidFill>
              <a:latin typeface="黑体" panose="02010609060101010101" pitchFamily="49" charset="-122"/>
              <a:ea typeface="黑体" panose="02010609060101010101" pitchFamily="49"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1">
            <a:extLst>
              <a:ext uri="{FF2B5EF4-FFF2-40B4-BE49-F238E27FC236}">
                <a16:creationId xmlns:a16="http://schemas.microsoft.com/office/drawing/2014/main" id="{1BF1579B-8584-485A-AB51-6D8DE72E5E2F}"/>
              </a:ext>
            </a:extLst>
          </p:cNvPr>
          <p:cNvSpPr>
            <a:spLocks noGrp="1"/>
          </p:cNvSpPr>
          <p:nvPr>
            <p:ph type="dt" sz="quarter" idx="10"/>
          </p:nvPr>
        </p:nvSpPr>
        <p:spPr>
          <a:xfrm>
            <a:off x="457200" y="6245225"/>
            <a:ext cx="2133600" cy="476250"/>
          </a:xfrm>
          <a:ln>
            <a:miter lim="800000"/>
            <a:headEnd/>
            <a:tailEnd/>
          </a:ln>
        </p:spPr>
        <p:txBody>
          <a:bodyPr anchor="t"/>
          <a:lstStyle/>
          <a:p>
            <a:pPr>
              <a:defRPr/>
            </a:pPr>
            <a:fld id="{DD65D969-6A98-45C1-8471-9B03F62FFBB4}" type="datetime1">
              <a:rPr lang="zh-CN" altLang="en-US">
                <a:latin typeface="+mn-lt"/>
              </a:rPr>
              <a:pPr>
                <a:defRPr/>
              </a:pPr>
              <a:t>2020/12/14</a:t>
            </a:fld>
            <a:endParaRPr lang="en-US" altLang="zh-CN">
              <a:latin typeface="+mn-lt"/>
            </a:endParaRPr>
          </a:p>
        </p:txBody>
      </p:sp>
      <p:sp>
        <p:nvSpPr>
          <p:cNvPr id="74755" name="灯片编号占位符 3">
            <a:extLst>
              <a:ext uri="{FF2B5EF4-FFF2-40B4-BE49-F238E27FC236}">
                <a16:creationId xmlns:a16="http://schemas.microsoft.com/office/drawing/2014/main" id="{A46E0906-0911-46EC-9F9E-05CAAA15EDC8}"/>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9A7E966A-6CA8-4F17-9B04-E3FC1338D0B8}" type="slidenum">
              <a:rPr lang="en-US" altLang="zh-CN" sz="1400" b="0">
                <a:ea typeface="宋体" panose="02010600030101010101" pitchFamily="2" charset="-122"/>
              </a:rPr>
              <a:pPr>
                <a:spcBef>
                  <a:spcPct val="0"/>
                </a:spcBef>
                <a:buClrTx/>
                <a:buSzTx/>
                <a:buFontTx/>
                <a:buNone/>
              </a:pPr>
              <a:t>52</a:t>
            </a:fld>
            <a:endParaRPr lang="en-US" altLang="zh-CN" sz="1400" b="0">
              <a:ea typeface="宋体" panose="02010600030101010101" pitchFamily="2" charset="-122"/>
            </a:endParaRPr>
          </a:p>
        </p:txBody>
      </p:sp>
      <p:sp>
        <p:nvSpPr>
          <p:cNvPr id="35844" name="Text Box 2">
            <a:extLst>
              <a:ext uri="{FF2B5EF4-FFF2-40B4-BE49-F238E27FC236}">
                <a16:creationId xmlns:a16="http://schemas.microsoft.com/office/drawing/2014/main" id="{413CD142-AA66-4E33-98B6-BF1F6238E625}"/>
              </a:ext>
            </a:extLst>
          </p:cNvPr>
          <p:cNvSpPr txBox="1">
            <a:spLocks noChangeArrowheads="1"/>
          </p:cNvSpPr>
          <p:nvPr/>
        </p:nvSpPr>
        <p:spPr bwMode="auto">
          <a:xfrm>
            <a:off x="277813" y="1344613"/>
            <a:ext cx="8686800" cy="5037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 indent="-571500">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1079500" indent="-358775">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lnSpc>
                <a:spcPct val="120000"/>
              </a:lnSpc>
              <a:spcBef>
                <a:spcPct val="50000"/>
              </a:spcBef>
              <a:buClr>
                <a:srgbClr val="0000FF"/>
              </a:buClr>
            </a:pPr>
            <a:r>
              <a:rPr kumimoji="1" lang="zh-CN" altLang="en-US">
                <a:solidFill>
                  <a:srgbClr val="FF0000"/>
                </a:solidFill>
                <a:latin typeface="楷体_GB2312" pitchFamily="49" charset="-122"/>
              </a:rPr>
              <a:t>抽象语法树</a:t>
            </a:r>
            <a:r>
              <a:rPr kumimoji="1" lang="zh-CN" altLang="en-US">
                <a:latin typeface="楷体_GB2312" pitchFamily="49" charset="-122"/>
              </a:rPr>
              <a:t>是把分析树中对语义无关紧要的成分去掉，是</a:t>
            </a:r>
            <a:r>
              <a:rPr kumimoji="1" lang="zh-CN" altLang="en-US">
                <a:solidFill>
                  <a:srgbClr val="FF0000"/>
                </a:solidFill>
                <a:latin typeface="楷体_GB2312" pitchFamily="49" charset="-122"/>
              </a:rPr>
              <a:t>分析树</a:t>
            </a:r>
            <a:r>
              <a:rPr kumimoji="1" lang="zh-CN" altLang="en-US">
                <a:latin typeface="楷体_GB2312" pitchFamily="49" charset="-122"/>
              </a:rPr>
              <a:t>的抽象形式。</a:t>
            </a:r>
          </a:p>
          <a:p>
            <a:pPr eaLnBrk="1" hangingPunct="1">
              <a:lnSpc>
                <a:spcPct val="120000"/>
              </a:lnSpc>
              <a:buClr>
                <a:srgbClr val="0000FF"/>
              </a:buClr>
            </a:pPr>
            <a:r>
              <a:rPr kumimoji="1" lang="zh-CN" altLang="en-US">
                <a:latin typeface="楷体_GB2312" pitchFamily="49" charset="-122"/>
              </a:rPr>
              <a:t>抽象语法树是常用的一种</a:t>
            </a:r>
            <a:r>
              <a:rPr kumimoji="1" lang="zh-CN" altLang="en-US">
                <a:solidFill>
                  <a:srgbClr val="FF0000"/>
                </a:solidFill>
                <a:latin typeface="楷体_GB2312" pitchFamily="49" charset="-122"/>
              </a:rPr>
              <a:t>中间表示</a:t>
            </a:r>
            <a:r>
              <a:rPr kumimoji="1" lang="zh-CN" altLang="en-US">
                <a:latin typeface="楷体_GB2312" pitchFamily="49" charset="-122"/>
              </a:rPr>
              <a:t>形式，把语法分析和翻译分开，原因在于</a:t>
            </a:r>
            <a:endParaRPr kumimoji="1" lang="en-US" altLang="zh-CN">
              <a:latin typeface="楷体_GB2312" pitchFamily="49" charset="-122"/>
            </a:endParaRPr>
          </a:p>
          <a:p>
            <a:pPr lvl="1" eaLnBrk="1" hangingPunct="1">
              <a:lnSpc>
                <a:spcPct val="120000"/>
              </a:lnSpc>
              <a:buClr>
                <a:srgbClr val="FF0000"/>
              </a:buClr>
              <a:buSzPct val="60000"/>
            </a:pPr>
            <a:r>
              <a:rPr kumimoji="1" lang="zh-CN" altLang="en-US" sz="3200">
                <a:latin typeface="楷体_GB2312" pitchFamily="49" charset="-122"/>
              </a:rPr>
              <a:t>适于语法分析的文法可能不反映语言成分的自然层次结构；</a:t>
            </a:r>
            <a:endParaRPr kumimoji="1" lang="en-US" altLang="zh-CN" sz="3200">
              <a:latin typeface="楷体_GB2312" pitchFamily="49" charset="-122"/>
            </a:endParaRPr>
          </a:p>
          <a:p>
            <a:pPr lvl="1" eaLnBrk="1" hangingPunct="1">
              <a:lnSpc>
                <a:spcPct val="120000"/>
              </a:lnSpc>
              <a:buClr>
                <a:srgbClr val="FF0000"/>
              </a:buClr>
              <a:buSzPct val="60000"/>
            </a:pPr>
            <a:r>
              <a:rPr kumimoji="1" lang="zh-CN" altLang="en-US" sz="3200">
                <a:latin typeface="楷体_GB2312" pitchFamily="49" charset="-122"/>
              </a:rPr>
              <a:t>语法分析方法的限制，对分析树结点的访问顺序和翻译需要的访问顺序不一致。</a:t>
            </a:r>
            <a:endParaRPr kumimoji="1" lang="en-US" altLang="zh-CN" sz="3200">
              <a:latin typeface="楷体_GB2312" pitchFamily="49" charset="-122"/>
            </a:endParaRPr>
          </a:p>
        </p:txBody>
      </p:sp>
      <p:sp>
        <p:nvSpPr>
          <p:cNvPr id="74757" name="Rectangle 4">
            <a:extLst>
              <a:ext uri="{FF2B5EF4-FFF2-40B4-BE49-F238E27FC236}">
                <a16:creationId xmlns:a16="http://schemas.microsoft.com/office/drawing/2014/main" id="{A48A160F-B57A-47E4-B7BA-B3AFC8725F41}"/>
              </a:ext>
            </a:extLst>
          </p:cNvPr>
          <p:cNvSpPr>
            <a:spLocks noChangeArrowheads="1"/>
          </p:cNvSpPr>
          <p:nvPr/>
        </p:nvSpPr>
        <p:spPr bwMode="auto">
          <a:xfrm>
            <a:off x="71438" y="363538"/>
            <a:ext cx="896461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sz="4400">
                <a:solidFill>
                  <a:schemeClr val="folHlink"/>
                </a:solidFill>
                <a:latin typeface="楷体_GB2312" pitchFamily="49" charset="-122"/>
              </a:rPr>
              <a:t> </a:t>
            </a:r>
            <a:r>
              <a:rPr lang="en-US" altLang="zh-CN" sz="4400">
                <a:latin typeface="Times New Roman" panose="02020603050405020304" pitchFamily="18" charset="0"/>
                <a:ea typeface="黑体" panose="02010609060101010101" pitchFamily="49" charset="-122"/>
              </a:rPr>
              <a:t>6.3.5 </a:t>
            </a:r>
            <a:r>
              <a:rPr kumimoji="1" lang="zh-CN" altLang="en-US" sz="4400">
                <a:latin typeface="黑体" panose="02010609060101010101" pitchFamily="49" charset="-122"/>
                <a:ea typeface="黑体" panose="02010609060101010101" pitchFamily="49" charset="-122"/>
              </a:rPr>
              <a:t>属性计算示例</a:t>
            </a:r>
            <a:endParaRPr kumimoji="1" lang="zh-CN" altLang="en-US" sz="4400" b="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35844">
                                            <p:txEl>
                                              <p:pRg st="0" end="0"/>
                                            </p:txEl>
                                          </p:spTgt>
                                        </p:tgtEl>
                                        <p:attrNameLst>
                                          <p:attrName>style.visibility</p:attrName>
                                        </p:attrNameLst>
                                      </p:cBhvr>
                                      <p:to>
                                        <p:strVal val="visible"/>
                                      </p:to>
                                    </p:set>
                                    <p:animEffect transition="in" filter="barn(inVertical)">
                                      <p:cBhvr>
                                        <p:cTn id="7" dur="500"/>
                                        <p:tgtEl>
                                          <p:spTgt spid="3584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35844">
                                            <p:txEl>
                                              <p:pRg st="1" end="1"/>
                                            </p:txEl>
                                          </p:spTgt>
                                        </p:tgtEl>
                                        <p:attrNameLst>
                                          <p:attrName>style.visibility</p:attrName>
                                        </p:attrNameLst>
                                      </p:cBhvr>
                                      <p:to>
                                        <p:strVal val="visible"/>
                                      </p:to>
                                    </p:set>
                                    <p:animEffect transition="in" filter="barn(inVertical)">
                                      <p:cBhvr>
                                        <p:cTn id="12" dur="500"/>
                                        <p:tgtEl>
                                          <p:spTgt spid="3584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35844">
                                            <p:txEl>
                                              <p:pRg st="2" end="2"/>
                                            </p:txEl>
                                          </p:spTgt>
                                        </p:tgtEl>
                                        <p:attrNameLst>
                                          <p:attrName>style.visibility</p:attrName>
                                        </p:attrNameLst>
                                      </p:cBhvr>
                                      <p:to>
                                        <p:strVal val="visible"/>
                                      </p:to>
                                    </p:set>
                                    <p:animEffect transition="in" filter="barn(inVertical)">
                                      <p:cBhvr>
                                        <p:cTn id="17" dur="500"/>
                                        <p:tgtEl>
                                          <p:spTgt spid="3584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35844">
                                            <p:txEl>
                                              <p:pRg st="3" end="3"/>
                                            </p:txEl>
                                          </p:spTgt>
                                        </p:tgtEl>
                                        <p:attrNameLst>
                                          <p:attrName>style.visibility</p:attrName>
                                        </p:attrNameLst>
                                      </p:cBhvr>
                                      <p:to>
                                        <p:strVal val="visible"/>
                                      </p:to>
                                    </p:set>
                                    <p:animEffect transition="in" filter="barn(inVertical)">
                                      <p:cBhvr>
                                        <p:cTn id="22" dur="500"/>
                                        <p:tgtEl>
                                          <p:spTgt spid="3584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1">
            <a:extLst>
              <a:ext uri="{FF2B5EF4-FFF2-40B4-BE49-F238E27FC236}">
                <a16:creationId xmlns:a16="http://schemas.microsoft.com/office/drawing/2014/main" id="{88B410C2-C50B-479F-A999-18F7BCA8B280}"/>
              </a:ext>
            </a:extLst>
          </p:cNvPr>
          <p:cNvSpPr>
            <a:spLocks noGrp="1"/>
          </p:cNvSpPr>
          <p:nvPr>
            <p:ph type="dt" sz="quarter" idx="10"/>
          </p:nvPr>
        </p:nvSpPr>
        <p:spPr>
          <a:xfrm>
            <a:off x="457200" y="6245225"/>
            <a:ext cx="2133600" cy="476250"/>
          </a:xfrm>
          <a:ln>
            <a:miter lim="800000"/>
            <a:headEnd/>
            <a:tailEnd/>
          </a:ln>
        </p:spPr>
        <p:txBody>
          <a:bodyPr anchor="t"/>
          <a:lstStyle/>
          <a:p>
            <a:pPr>
              <a:defRPr/>
            </a:pPr>
            <a:fld id="{386941A6-A866-4A52-A8F3-68FA9616AFC0}" type="datetime1">
              <a:rPr lang="zh-CN" altLang="en-US">
                <a:latin typeface="+mn-lt"/>
              </a:rPr>
              <a:pPr>
                <a:defRPr/>
              </a:pPr>
              <a:t>2020/12/14</a:t>
            </a:fld>
            <a:endParaRPr lang="en-US" altLang="zh-CN">
              <a:latin typeface="+mn-lt"/>
            </a:endParaRPr>
          </a:p>
        </p:txBody>
      </p:sp>
      <p:sp>
        <p:nvSpPr>
          <p:cNvPr id="75779" name="灯片编号占位符 3">
            <a:extLst>
              <a:ext uri="{FF2B5EF4-FFF2-40B4-BE49-F238E27FC236}">
                <a16:creationId xmlns:a16="http://schemas.microsoft.com/office/drawing/2014/main" id="{AC432AFA-8907-4776-B01F-AB016653407F}"/>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6F012878-C8DA-459D-B134-65899EFFB3B1}" type="slidenum">
              <a:rPr lang="en-US" altLang="zh-CN" sz="1400" b="0">
                <a:ea typeface="宋体" panose="02010600030101010101" pitchFamily="2" charset="-122"/>
              </a:rPr>
              <a:pPr>
                <a:spcBef>
                  <a:spcPct val="0"/>
                </a:spcBef>
                <a:buClrTx/>
                <a:buSzTx/>
                <a:buFontTx/>
                <a:buNone/>
              </a:pPr>
              <a:t>53</a:t>
            </a:fld>
            <a:endParaRPr lang="en-US" altLang="zh-CN" sz="1400" b="0">
              <a:ea typeface="宋体" panose="02010600030101010101" pitchFamily="2" charset="-122"/>
            </a:endParaRPr>
          </a:p>
        </p:txBody>
      </p:sp>
      <p:sp>
        <p:nvSpPr>
          <p:cNvPr id="52228" name="Text Box 2">
            <a:extLst>
              <a:ext uri="{FF2B5EF4-FFF2-40B4-BE49-F238E27FC236}">
                <a16:creationId xmlns:a16="http://schemas.microsoft.com/office/drawing/2014/main" id="{337DD510-8A75-4BAA-803F-A9AABB278A04}"/>
              </a:ext>
            </a:extLst>
          </p:cNvPr>
          <p:cNvSpPr txBox="1">
            <a:spLocks noChangeArrowheads="1"/>
          </p:cNvSpPr>
          <p:nvPr/>
        </p:nvSpPr>
        <p:spPr bwMode="auto">
          <a:xfrm>
            <a:off x="381000" y="1417638"/>
            <a:ext cx="8458200" cy="481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lnSpc>
                <a:spcPct val="120000"/>
              </a:lnSpc>
              <a:spcBef>
                <a:spcPct val="50000"/>
              </a:spcBef>
              <a:buClr>
                <a:srgbClr val="0000FF"/>
              </a:buClr>
              <a:buSzPct val="70000"/>
            </a:pPr>
            <a:r>
              <a:rPr kumimoji="1" lang="zh-CN" altLang="en-US">
                <a:latin typeface="Times New Roman" panose="02020603050405020304" pitchFamily="18" charset="0"/>
              </a:rPr>
              <a:t>构造</a:t>
            </a:r>
            <a:r>
              <a:rPr kumimoji="1" lang="zh-CN" altLang="en-US">
                <a:solidFill>
                  <a:srgbClr val="FF0000"/>
                </a:solidFill>
                <a:latin typeface="Times New Roman" panose="02020603050405020304" pitchFamily="18" charset="0"/>
              </a:rPr>
              <a:t>表达式的抽象语法树</a:t>
            </a:r>
            <a:r>
              <a:rPr kumimoji="1" lang="zh-CN" altLang="en-US">
                <a:latin typeface="Times New Roman" panose="02020603050405020304" pitchFamily="18" charset="0"/>
              </a:rPr>
              <a:t>使用的函数</a:t>
            </a:r>
          </a:p>
          <a:p>
            <a:pPr eaLnBrk="1" hangingPunct="1">
              <a:lnSpc>
                <a:spcPct val="120000"/>
              </a:lnSpc>
              <a:spcBef>
                <a:spcPct val="0"/>
              </a:spcBef>
              <a:buClrTx/>
              <a:buSzTx/>
              <a:buFontTx/>
              <a:buNone/>
            </a:pPr>
            <a:r>
              <a:rPr kumimoji="1" lang="zh-CN" altLang="en-US" sz="2800">
                <a:latin typeface="Times New Roman" panose="02020603050405020304" pitchFamily="18" charset="0"/>
              </a:rPr>
              <a:t>    </a:t>
            </a:r>
            <a:r>
              <a:rPr kumimoji="1" lang="en-US" altLang="zh-CN" sz="2800">
                <a:latin typeface="Times New Roman" panose="02020603050405020304" pitchFamily="18" charset="0"/>
              </a:rPr>
              <a:t>1. </a:t>
            </a:r>
            <a:r>
              <a:rPr kumimoji="1" lang="en-US" altLang="zh-CN" sz="2800" i="1">
                <a:latin typeface="Times New Roman" panose="02020603050405020304" pitchFamily="18" charset="0"/>
              </a:rPr>
              <a:t>mknode</a:t>
            </a:r>
            <a:r>
              <a:rPr kumimoji="1" lang="en-US" altLang="zh-CN" sz="2800">
                <a:latin typeface="Times New Roman" panose="02020603050405020304" pitchFamily="18" charset="0"/>
              </a:rPr>
              <a:t>(</a:t>
            </a:r>
            <a:r>
              <a:rPr kumimoji="1" lang="en-US" altLang="zh-CN" sz="2800" i="1">
                <a:latin typeface="Times New Roman" panose="02020603050405020304" pitchFamily="18" charset="0"/>
              </a:rPr>
              <a:t>op</a:t>
            </a:r>
            <a:r>
              <a:rPr kumimoji="1" lang="en-US" altLang="zh-CN" sz="2800">
                <a:latin typeface="Times New Roman" panose="02020603050405020304" pitchFamily="18" charset="0"/>
              </a:rPr>
              <a:t>, </a:t>
            </a:r>
            <a:r>
              <a:rPr kumimoji="1" lang="en-US" altLang="zh-CN" sz="2800" i="1">
                <a:latin typeface="Times New Roman" panose="02020603050405020304" pitchFamily="18" charset="0"/>
              </a:rPr>
              <a:t>left</a:t>
            </a:r>
            <a:r>
              <a:rPr kumimoji="1" lang="en-US" altLang="zh-CN" sz="2800">
                <a:latin typeface="Times New Roman" panose="02020603050405020304" pitchFamily="18" charset="0"/>
              </a:rPr>
              <a:t>, </a:t>
            </a:r>
            <a:r>
              <a:rPr kumimoji="1" lang="en-US" altLang="zh-CN" sz="2800" i="1">
                <a:latin typeface="Times New Roman" panose="02020603050405020304" pitchFamily="18" charset="0"/>
              </a:rPr>
              <a:t>right</a:t>
            </a:r>
            <a:r>
              <a:rPr kumimoji="1" lang="en-US" altLang="zh-CN" sz="2800">
                <a:latin typeface="Times New Roman" panose="02020603050405020304" pitchFamily="18" charset="0"/>
              </a:rPr>
              <a:t>) </a:t>
            </a:r>
            <a:r>
              <a:rPr kumimoji="1" lang="zh-CN" altLang="en-US" sz="2800">
                <a:latin typeface="Times New Roman" panose="02020603050405020304" pitchFamily="18" charset="0"/>
              </a:rPr>
              <a:t>建立一个标记为</a:t>
            </a:r>
            <a:r>
              <a:rPr kumimoji="1" lang="en-US" altLang="zh-CN" sz="2800" i="1">
                <a:latin typeface="Times New Roman" panose="02020603050405020304" pitchFamily="18" charset="0"/>
              </a:rPr>
              <a:t>op</a:t>
            </a:r>
            <a:r>
              <a:rPr kumimoji="1" lang="zh-CN" altLang="en-US" sz="2800">
                <a:latin typeface="Times New Roman" panose="02020603050405020304" pitchFamily="18" charset="0"/>
              </a:rPr>
              <a:t>的运算符结点，两个域</a:t>
            </a:r>
            <a:r>
              <a:rPr kumimoji="1" lang="en-US" altLang="zh-CN" sz="2800" i="1">
                <a:latin typeface="Times New Roman" panose="02020603050405020304" pitchFamily="18" charset="0"/>
              </a:rPr>
              <a:t>left</a:t>
            </a:r>
            <a:r>
              <a:rPr kumimoji="1" lang="zh-CN" altLang="en-US" sz="2800">
                <a:latin typeface="Times New Roman" panose="02020603050405020304" pitchFamily="18" charset="0"/>
              </a:rPr>
              <a:t>和</a:t>
            </a:r>
            <a:r>
              <a:rPr kumimoji="1" lang="en-US" altLang="zh-CN" sz="2800" i="1">
                <a:latin typeface="Times New Roman" panose="02020603050405020304" pitchFamily="18" charset="0"/>
              </a:rPr>
              <a:t>right</a:t>
            </a:r>
            <a:r>
              <a:rPr kumimoji="1" lang="zh-CN" altLang="en-US" sz="2800">
                <a:latin typeface="Times New Roman" panose="02020603050405020304" pitchFamily="18" charset="0"/>
              </a:rPr>
              <a:t>分别是指向左右运算对象的指针。 </a:t>
            </a:r>
          </a:p>
          <a:p>
            <a:pPr eaLnBrk="1" hangingPunct="1">
              <a:lnSpc>
                <a:spcPct val="120000"/>
              </a:lnSpc>
              <a:spcBef>
                <a:spcPct val="0"/>
              </a:spcBef>
              <a:buClrTx/>
              <a:buSzTx/>
              <a:buFontTx/>
              <a:buNone/>
            </a:pPr>
            <a:r>
              <a:rPr kumimoji="1" lang="zh-CN" altLang="en-US" sz="2800">
                <a:latin typeface="Times New Roman" panose="02020603050405020304" pitchFamily="18" charset="0"/>
              </a:rPr>
              <a:t>    </a:t>
            </a:r>
            <a:r>
              <a:rPr kumimoji="1" lang="en-US" altLang="zh-CN" sz="2800">
                <a:latin typeface="Times New Roman" panose="02020603050405020304" pitchFamily="18" charset="0"/>
              </a:rPr>
              <a:t>2</a:t>
            </a:r>
            <a:r>
              <a:rPr kumimoji="1" lang="zh-CN" altLang="en-US" sz="2800">
                <a:latin typeface="Times New Roman" panose="02020603050405020304" pitchFamily="18" charset="0"/>
              </a:rPr>
              <a:t>．</a:t>
            </a:r>
            <a:r>
              <a:rPr kumimoji="1" lang="en-US" altLang="zh-CN" sz="2800" i="1">
                <a:latin typeface="Times New Roman" panose="02020603050405020304" pitchFamily="18" charset="0"/>
              </a:rPr>
              <a:t>mkleaf</a:t>
            </a:r>
            <a:r>
              <a:rPr kumimoji="1" lang="en-US" altLang="zh-CN" sz="2800">
                <a:latin typeface="Times New Roman" panose="02020603050405020304" pitchFamily="18" charset="0"/>
              </a:rPr>
              <a:t>(id, </a:t>
            </a:r>
            <a:r>
              <a:rPr kumimoji="1" lang="en-US" altLang="zh-CN" sz="2800" i="1">
                <a:latin typeface="Times New Roman" panose="02020603050405020304" pitchFamily="18" charset="0"/>
              </a:rPr>
              <a:t>entry</a:t>
            </a:r>
            <a:r>
              <a:rPr kumimoji="1" lang="en-US" altLang="zh-CN" sz="2800">
                <a:latin typeface="Times New Roman" panose="02020603050405020304" pitchFamily="18" charset="0"/>
              </a:rPr>
              <a:t>) </a:t>
            </a:r>
            <a:r>
              <a:rPr kumimoji="1" lang="zh-CN" altLang="en-US" sz="2800">
                <a:latin typeface="Times New Roman" panose="02020603050405020304" pitchFamily="18" charset="0"/>
              </a:rPr>
              <a:t>建立一个标记为</a:t>
            </a:r>
            <a:r>
              <a:rPr kumimoji="1" lang="en-US" altLang="zh-CN" sz="2800">
                <a:latin typeface="Times New Roman" panose="02020603050405020304" pitchFamily="18" charset="0"/>
              </a:rPr>
              <a:t>id</a:t>
            </a:r>
            <a:r>
              <a:rPr kumimoji="1" lang="zh-CN" altLang="en-US" sz="2800">
                <a:latin typeface="Times New Roman" panose="02020603050405020304" pitchFamily="18" charset="0"/>
              </a:rPr>
              <a:t>的标识符结点，其域</a:t>
            </a:r>
            <a:r>
              <a:rPr kumimoji="1" lang="en-US" altLang="zh-CN" sz="2800" i="1">
                <a:latin typeface="Times New Roman" panose="02020603050405020304" pitchFamily="18" charset="0"/>
              </a:rPr>
              <a:t>entry</a:t>
            </a:r>
            <a:r>
              <a:rPr kumimoji="1" lang="zh-CN" altLang="en-US" sz="2800">
                <a:latin typeface="Times New Roman" panose="02020603050405020304" pitchFamily="18" charset="0"/>
              </a:rPr>
              <a:t>是指向该标识符在符号表中相应表项的指针。 </a:t>
            </a:r>
          </a:p>
          <a:p>
            <a:pPr eaLnBrk="1" hangingPunct="1">
              <a:lnSpc>
                <a:spcPct val="120000"/>
              </a:lnSpc>
              <a:spcBef>
                <a:spcPct val="0"/>
              </a:spcBef>
              <a:buClrTx/>
              <a:buSzTx/>
              <a:buFontTx/>
              <a:buNone/>
            </a:pPr>
            <a:r>
              <a:rPr kumimoji="1" lang="zh-CN" altLang="en-US" sz="2800">
                <a:latin typeface="Times New Roman" panose="02020603050405020304" pitchFamily="18" charset="0"/>
              </a:rPr>
              <a:t>    </a:t>
            </a:r>
            <a:r>
              <a:rPr kumimoji="1" lang="en-US" altLang="zh-CN" sz="2800">
                <a:latin typeface="Times New Roman" panose="02020603050405020304" pitchFamily="18" charset="0"/>
              </a:rPr>
              <a:t>3. </a:t>
            </a:r>
            <a:r>
              <a:rPr kumimoji="1" lang="en-US" altLang="zh-CN" sz="2800" i="1">
                <a:latin typeface="Times New Roman" panose="02020603050405020304" pitchFamily="18" charset="0"/>
              </a:rPr>
              <a:t>mkleaf</a:t>
            </a:r>
            <a:r>
              <a:rPr kumimoji="1" lang="en-US" altLang="zh-CN" sz="2800">
                <a:latin typeface="Times New Roman" panose="02020603050405020304" pitchFamily="18" charset="0"/>
              </a:rPr>
              <a:t>(num, </a:t>
            </a:r>
            <a:r>
              <a:rPr kumimoji="1" lang="en-US" altLang="zh-CN" sz="2800" i="1">
                <a:latin typeface="Times New Roman" panose="02020603050405020304" pitchFamily="18" charset="0"/>
              </a:rPr>
              <a:t>val</a:t>
            </a:r>
            <a:r>
              <a:rPr kumimoji="1" lang="en-US" altLang="zh-CN" sz="2800">
                <a:latin typeface="Times New Roman" panose="02020603050405020304" pitchFamily="18" charset="0"/>
              </a:rPr>
              <a:t>) </a:t>
            </a:r>
            <a:r>
              <a:rPr kumimoji="1" lang="zh-CN" altLang="en-US" sz="2800">
                <a:latin typeface="Times New Roman" panose="02020603050405020304" pitchFamily="18" charset="0"/>
              </a:rPr>
              <a:t>建立一个标记为</a:t>
            </a:r>
            <a:r>
              <a:rPr kumimoji="1" lang="en-US" altLang="zh-CN" sz="2800">
                <a:latin typeface="Times New Roman" panose="02020603050405020304" pitchFamily="18" charset="0"/>
              </a:rPr>
              <a:t>num</a:t>
            </a:r>
            <a:r>
              <a:rPr kumimoji="1" lang="zh-CN" altLang="en-US" sz="2800">
                <a:latin typeface="Times New Roman" panose="02020603050405020304" pitchFamily="18" charset="0"/>
              </a:rPr>
              <a:t>的数结点，其域</a:t>
            </a:r>
            <a:r>
              <a:rPr kumimoji="1" lang="en-US" altLang="zh-CN" sz="2800" i="1">
                <a:latin typeface="Times New Roman" panose="02020603050405020304" pitchFamily="18" charset="0"/>
              </a:rPr>
              <a:t>val</a:t>
            </a:r>
            <a:r>
              <a:rPr kumimoji="1" lang="zh-CN" altLang="en-US" sz="2800">
                <a:latin typeface="Times New Roman" panose="02020603050405020304" pitchFamily="18" charset="0"/>
              </a:rPr>
              <a:t>用于保存该数的值。</a:t>
            </a:r>
          </a:p>
        </p:txBody>
      </p:sp>
      <p:sp>
        <p:nvSpPr>
          <p:cNvPr id="75781" name="Rectangle 4">
            <a:extLst>
              <a:ext uri="{FF2B5EF4-FFF2-40B4-BE49-F238E27FC236}">
                <a16:creationId xmlns:a16="http://schemas.microsoft.com/office/drawing/2014/main" id="{FBFB51D3-49AB-4392-B96B-9887D76B11BD}"/>
              </a:ext>
            </a:extLst>
          </p:cNvPr>
          <p:cNvSpPr>
            <a:spLocks noChangeArrowheads="1"/>
          </p:cNvSpPr>
          <p:nvPr/>
        </p:nvSpPr>
        <p:spPr bwMode="auto">
          <a:xfrm>
            <a:off x="71438" y="363538"/>
            <a:ext cx="896461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sz="4400">
                <a:solidFill>
                  <a:schemeClr val="folHlink"/>
                </a:solidFill>
                <a:latin typeface="楷体_GB2312" pitchFamily="49" charset="-122"/>
              </a:rPr>
              <a:t> </a:t>
            </a:r>
            <a:r>
              <a:rPr lang="en-US" altLang="zh-CN" sz="4400">
                <a:latin typeface="Times New Roman" panose="02020603050405020304" pitchFamily="18" charset="0"/>
                <a:ea typeface="黑体" panose="02010609060101010101" pitchFamily="49" charset="-122"/>
              </a:rPr>
              <a:t>6.3.5 </a:t>
            </a:r>
            <a:r>
              <a:rPr kumimoji="1" lang="zh-CN" altLang="en-US" sz="4400">
                <a:latin typeface="黑体" panose="02010609060101010101" pitchFamily="49" charset="-122"/>
                <a:ea typeface="黑体" panose="02010609060101010101" pitchFamily="49" charset="-122"/>
              </a:rPr>
              <a:t>属性计算示例</a:t>
            </a:r>
            <a:endParaRPr kumimoji="1" lang="zh-CN" altLang="en-US" sz="4400" b="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52228">
                                            <p:txEl>
                                              <p:pRg st="0" end="0"/>
                                            </p:txEl>
                                          </p:spTgt>
                                        </p:tgtEl>
                                        <p:attrNameLst>
                                          <p:attrName>style.visibility</p:attrName>
                                        </p:attrNameLst>
                                      </p:cBhvr>
                                      <p:to>
                                        <p:strVal val="visible"/>
                                      </p:to>
                                    </p:set>
                                    <p:animEffect transition="in" filter="barn(inVertical)">
                                      <p:cBhvr>
                                        <p:cTn id="7" dur="500"/>
                                        <p:tgtEl>
                                          <p:spTgt spid="5222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52228">
                                            <p:txEl>
                                              <p:pRg st="1" end="1"/>
                                            </p:txEl>
                                          </p:spTgt>
                                        </p:tgtEl>
                                        <p:attrNameLst>
                                          <p:attrName>style.visibility</p:attrName>
                                        </p:attrNameLst>
                                      </p:cBhvr>
                                      <p:to>
                                        <p:strVal val="visible"/>
                                      </p:to>
                                    </p:set>
                                    <p:animEffect transition="in" filter="barn(inVertical)">
                                      <p:cBhvr>
                                        <p:cTn id="12" dur="500"/>
                                        <p:tgtEl>
                                          <p:spTgt spid="5222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52228">
                                            <p:txEl>
                                              <p:pRg st="2" end="2"/>
                                            </p:txEl>
                                          </p:spTgt>
                                        </p:tgtEl>
                                        <p:attrNameLst>
                                          <p:attrName>style.visibility</p:attrName>
                                        </p:attrNameLst>
                                      </p:cBhvr>
                                      <p:to>
                                        <p:strVal val="visible"/>
                                      </p:to>
                                    </p:set>
                                    <p:animEffect transition="in" filter="barn(inVertical)">
                                      <p:cBhvr>
                                        <p:cTn id="17" dur="500"/>
                                        <p:tgtEl>
                                          <p:spTgt spid="5222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52228">
                                            <p:txEl>
                                              <p:pRg st="3" end="3"/>
                                            </p:txEl>
                                          </p:spTgt>
                                        </p:tgtEl>
                                        <p:attrNameLst>
                                          <p:attrName>style.visibility</p:attrName>
                                        </p:attrNameLst>
                                      </p:cBhvr>
                                      <p:to>
                                        <p:strVal val="visible"/>
                                      </p:to>
                                    </p:set>
                                    <p:animEffect transition="in" filter="barn(inVertical)">
                                      <p:cBhvr>
                                        <p:cTn id="22" dur="500"/>
                                        <p:tgtEl>
                                          <p:spTgt spid="5222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日期占位符 1">
            <a:extLst>
              <a:ext uri="{FF2B5EF4-FFF2-40B4-BE49-F238E27FC236}">
                <a16:creationId xmlns:a16="http://schemas.microsoft.com/office/drawing/2014/main" id="{5921E1B0-C37D-4BDD-9A30-CD107FC9F147}"/>
              </a:ext>
            </a:extLst>
          </p:cNvPr>
          <p:cNvSpPr>
            <a:spLocks noGrp="1"/>
          </p:cNvSpPr>
          <p:nvPr>
            <p:ph type="dt" sz="quarter" idx="10"/>
          </p:nvPr>
        </p:nvSpPr>
        <p:spPr>
          <a:xfrm>
            <a:off x="457200" y="6245225"/>
            <a:ext cx="2133600" cy="476250"/>
          </a:xfrm>
          <a:ln>
            <a:miter lim="800000"/>
            <a:headEnd/>
            <a:tailEnd/>
          </a:ln>
        </p:spPr>
        <p:txBody>
          <a:bodyPr anchor="t"/>
          <a:lstStyle/>
          <a:p>
            <a:pPr>
              <a:defRPr/>
            </a:pPr>
            <a:fld id="{469C1689-3759-478B-98BB-4365176CF192}" type="datetime1">
              <a:rPr lang="zh-CN" altLang="en-US">
                <a:latin typeface="+mn-lt"/>
              </a:rPr>
              <a:pPr>
                <a:defRPr/>
              </a:pPr>
              <a:t>2020/12/14</a:t>
            </a:fld>
            <a:endParaRPr lang="en-US" altLang="zh-CN">
              <a:latin typeface="+mn-lt"/>
            </a:endParaRPr>
          </a:p>
        </p:txBody>
      </p:sp>
      <p:sp>
        <p:nvSpPr>
          <p:cNvPr id="76803" name="灯片编号占位符 3">
            <a:extLst>
              <a:ext uri="{FF2B5EF4-FFF2-40B4-BE49-F238E27FC236}">
                <a16:creationId xmlns:a16="http://schemas.microsoft.com/office/drawing/2014/main" id="{5FA5CE32-3ECC-483C-A7B0-88E08C05E5C3}"/>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6920D40B-D16E-426C-9E00-9848C146C25C}" type="slidenum">
              <a:rPr lang="en-US" altLang="zh-CN" sz="1400" b="0">
                <a:ea typeface="宋体" panose="02010600030101010101" pitchFamily="2" charset="-122"/>
              </a:rPr>
              <a:pPr>
                <a:spcBef>
                  <a:spcPct val="0"/>
                </a:spcBef>
                <a:buClrTx/>
                <a:buSzTx/>
                <a:buFontTx/>
                <a:buNone/>
              </a:pPr>
              <a:t>54</a:t>
            </a:fld>
            <a:endParaRPr lang="en-US" altLang="zh-CN" sz="1400" b="0">
              <a:ea typeface="宋体" panose="02010600030101010101" pitchFamily="2" charset="-122"/>
            </a:endParaRPr>
          </a:p>
        </p:txBody>
      </p:sp>
      <p:sp>
        <p:nvSpPr>
          <p:cNvPr id="76804" name="Text Box 2">
            <a:extLst>
              <a:ext uri="{FF2B5EF4-FFF2-40B4-BE49-F238E27FC236}">
                <a16:creationId xmlns:a16="http://schemas.microsoft.com/office/drawing/2014/main" id="{E28DDBEC-DEA6-47AD-899E-17707F1D233A}"/>
              </a:ext>
            </a:extLst>
          </p:cNvPr>
          <p:cNvSpPr txBox="1">
            <a:spLocks noChangeArrowheads="1"/>
          </p:cNvSpPr>
          <p:nvPr/>
        </p:nvSpPr>
        <p:spPr bwMode="auto">
          <a:xfrm>
            <a:off x="179388" y="1558925"/>
            <a:ext cx="81375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a:latin typeface="Times New Roman" panose="02020603050405020304" pitchFamily="18" charset="0"/>
                <a:ea typeface="黑体" panose="02010609060101010101" pitchFamily="49" charset="-122"/>
              </a:rPr>
              <a:t>构造表达式的抽象语法树的语法制导定义</a:t>
            </a:r>
            <a:endParaRPr kumimoji="1" lang="zh-CN" altLang="en-US">
              <a:solidFill>
                <a:schemeClr val="folHlink"/>
              </a:solidFill>
              <a:latin typeface="楷体_GB2312" pitchFamily="49" charset="-122"/>
            </a:endParaRPr>
          </a:p>
        </p:txBody>
      </p:sp>
      <p:graphicFrame>
        <p:nvGraphicFramePr>
          <p:cNvPr id="1334370" name="Group 98">
            <a:extLst>
              <a:ext uri="{FF2B5EF4-FFF2-40B4-BE49-F238E27FC236}">
                <a16:creationId xmlns:a16="http://schemas.microsoft.com/office/drawing/2014/main" id="{1051A679-D4B8-467C-96DA-C0652409EC67}"/>
              </a:ext>
            </a:extLst>
          </p:cNvPr>
          <p:cNvGraphicFramePr>
            <a:graphicFrameLocks noGrp="1"/>
          </p:cNvGraphicFramePr>
          <p:nvPr/>
        </p:nvGraphicFramePr>
        <p:xfrm>
          <a:off x="250825" y="2347913"/>
          <a:ext cx="8712200" cy="3744912"/>
        </p:xfrm>
        <a:graphic>
          <a:graphicData uri="http://schemas.openxmlformats.org/drawingml/2006/table">
            <a:tbl>
              <a:tblPr/>
              <a:tblGrid>
                <a:gridCol w="2700338">
                  <a:extLst>
                    <a:ext uri="{9D8B030D-6E8A-4147-A177-3AD203B41FA5}">
                      <a16:colId xmlns:a16="http://schemas.microsoft.com/office/drawing/2014/main" val="20000"/>
                    </a:ext>
                  </a:extLst>
                </a:gridCol>
                <a:gridCol w="6011862">
                  <a:extLst>
                    <a:ext uri="{9D8B030D-6E8A-4147-A177-3AD203B41FA5}">
                      <a16:colId xmlns:a16="http://schemas.microsoft.com/office/drawing/2014/main" val="20001"/>
                    </a:ext>
                  </a:extLst>
                </a:gridCol>
              </a:tblGrid>
              <a:tr h="534987">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2800" b="1" i="0" u="none" strike="noStrike" cap="none" normalizeH="0" baseline="0">
                          <a:ln>
                            <a:noFill/>
                          </a:ln>
                          <a:solidFill>
                            <a:schemeClr val="tx1"/>
                          </a:solidFill>
                          <a:effectLst/>
                          <a:latin typeface="Times New Roman" pitchFamily="18" charset="0"/>
                          <a:ea typeface="宋体" pitchFamily="2" charset="-122"/>
                        </a:rPr>
                        <a:t>产生式</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2800" b="1" i="0" u="none" strike="noStrike" cap="none" normalizeH="0" baseline="0">
                          <a:ln>
                            <a:noFill/>
                          </a:ln>
                          <a:solidFill>
                            <a:schemeClr val="tx1"/>
                          </a:solidFill>
                          <a:effectLst/>
                          <a:latin typeface="Times New Roman" pitchFamily="18" charset="0"/>
                          <a:ea typeface="宋体" pitchFamily="2" charset="-122"/>
                        </a:rPr>
                        <a:t>语义规则</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4987">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800" b="1" i="0" u="none" strike="noStrike" cap="none" normalizeH="0" baseline="0">
                          <a:ln>
                            <a:noFill/>
                          </a:ln>
                          <a:solidFill>
                            <a:schemeClr val="tx1"/>
                          </a:solidFill>
                          <a:effectLst/>
                          <a:latin typeface="Times New Roman" pitchFamily="18" charset="0"/>
                          <a:ea typeface="宋体" pitchFamily="2" charset="-122"/>
                        </a:rPr>
                        <a:t>⑴ </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T</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 → </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T</a:t>
                      </a:r>
                      <a:r>
                        <a:rPr kumimoji="1" lang="en-US" altLang="zh-CN" sz="2800" b="1" i="0" u="none" strike="noStrike" cap="none" normalizeH="0" baseline="-30000">
                          <a:ln>
                            <a:noFill/>
                          </a:ln>
                          <a:solidFill>
                            <a:schemeClr val="tx1"/>
                          </a:solidFill>
                          <a:effectLst/>
                          <a:latin typeface="Times New Roman" pitchFamily="18" charset="0"/>
                          <a:ea typeface="宋体" pitchFamily="2" charset="-122"/>
                        </a:rPr>
                        <a:t>1 </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 </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F</a:t>
                      </a:r>
                      <a:endParaRPr kumimoji="1" lang="en-US" altLang="zh-CN" sz="2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fr-FR" altLang="zh-CN" sz="2800" b="1" i="1" u="none" strike="noStrike" cap="none" normalizeH="0" baseline="0">
                          <a:ln>
                            <a:noFill/>
                          </a:ln>
                          <a:solidFill>
                            <a:schemeClr val="tx1"/>
                          </a:solidFill>
                          <a:effectLst/>
                          <a:latin typeface="Times New Roman" pitchFamily="18" charset="0"/>
                          <a:ea typeface="宋体" pitchFamily="2" charset="-122"/>
                        </a:rPr>
                        <a:t>T</a:t>
                      </a:r>
                      <a:r>
                        <a:rPr kumimoji="1" lang="fr-FR" altLang="zh-CN" sz="2800" b="1" i="0" u="none" strike="noStrike" cap="none" normalizeH="0" baseline="0">
                          <a:ln>
                            <a:noFill/>
                          </a:ln>
                          <a:solidFill>
                            <a:schemeClr val="tx1"/>
                          </a:solidFill>
                          <a:effectLst/>
                          <a:latin typeface="Times New Roman" pitchFamily="18" charset="0"/>
                          <a:ea typeface="宋体" pitchFamily="2" charset="-122"/>
                        </a:rPr>
                        <a:t>.</a:t>
                      </a:r>
                      <a:r>
                        <a:rPr kumimoji="1" lang="fr-FR" altLang="zh-CN" sz="2800" b="1" i="1" u="none" strike="noStrike" cap="none" normalizeH="0" baseline="0">
                          <a:ln>
                            <a:noFill/>
                          </a:ln>
                          <a:solidFill>
                            <a:schemeClr val="tx1"/>
                          </a:solidFill>
                          <a:effectLst/>
                          <a:latin typeface="Times New Roman" pitchFamily="18" charset="0"/>
                          <a:ea typeface="宋体" pitchFamily="2" charset="-122"/>
                        </a:rPr>
                        <a:t>node</a:t>
                      </a:r>
                      <a:r>
                        <a:rPr kumimoji="1" lang="fr-FR" altLang="zh-CN" sz="2800" b="1" i="0" u="none" strike="noStrike" cap="none" normalizeH="0" baseline="0">
                          <a:ln>
                            <a:noFill/>
                          </a:ln>
                          <a:solidFill>
                            <a:schemeClr val="tx1"/>
                          </a:solidFill>
                          <a:effectLst/>
                          <a:latin typeface="Times New Roman" pitchFamily="18" charset="0"/>
                          <a:ea typeface="宋体" pitchFamily="2" charset="-122"/>
                        </a:rPr>
                        <a:t> := </a:t>
                      </a:r>
                      <a:r>
                        <a:rPr kumimoji="1" lang="fr-FR" altLang="zh-CN" sz="2800" b="1" i="1" u="none" strike="noStrike" cap="none" normalizeH="0" baseline="0">
                          <a:ln>
                            <a:noFill/>
                          </a:ln>
                          <a:solidFill>
                            <a:schemeClr val="tx1"/>
                          </a:solidFill>
                          <a:effectLst/>
                          <a:latin typeface="Times New Roman" pitchFamily="18" charset="0"/>
                          <a:ea typeface="宋体" pitchFamily="2" charset="-122"/>
                        </a:rPr>
                        <a:t>mknode</a:t>
                      </a:r>
                      <a:r>
                        <a:rPr kumimoji="1" lang="fr-FR" altLang="zh-CN" sz="2800" b="1" i="0" u="none" strike="noStrike" cap="none" normalizeH="0" baseline="0">
                          <a:ln>
                            <a:noFill/>
                          </a:ln>
                          <a:solidFill>
                            <a:schemeClr val="tx1"/>
                          </a:solidFill>
                          <a:effectLst/>
                          <a:latin typeface="Times New Roman" pitchFamily="18" charset="0"/>
                          <a:ea typeface="宋体" pitchFamily="2" charset="-122"/>
                        </a:rPr>
                        <a:t>('*', </a:t>
                      </a:r>
                      <a:r>
                        <a:rPr kumimoji="1" lang="fr-FR" altLang="zh-CN" sz="2800" b="1" i="1" u="none" strike="noStrike" cap="none" normalizeH="0" baseline="0">
                          <a:ln>
                            <a:noFill/>
                          </a:ln>
                          <a:solidFill>
                            <a:schemeClr val="tx1"/>
                          </a:solidFill>
                          <a:effectLst/>
                          <a:latin typeface="Times New Roman" pitchFamily="18" charset="0"/>
                          <a:ea typeface="宋体" pitchFamily="2" charset="-122"/>
                        </a:rPr>
                        <a:t>T</a:t>
                      </a:r>
                      <a:r>
                        <a:rPr kumimoji="1" lang="fr-FR" altLang="zh-CN" sz="2800" b="1" i="0" u="none" strike="noStrike" cap="none" normalizeH="0" baseline="-30000">
                          <a:ln>
                            <a:noFill/>
                          </a:ln>
                          <a:solidFill>
                            <a:schemeClr val="tx1"/>
                          </a:solidFill>
                          <a:effectLst/>
                          <a:latin typeface="Times New Roman" pitchFamily="18" charset="0"/>
                          <a:ea typeface="宋体" pitchFamily="2" charset="-122"/>
                        </a:rPr>
                        <a:t>1</a:t>
                      </a:r>
                      <a:r>
                        <a:rPr kumimoji="1" lang="fr-FR" altLang="zh-CN" sz="2800" b="1" i="0" u="none" strike="noStrike" cap="none" normalizeH="0" baseline="0">
                          <a:ln>
                            <a:noFill/>
                          </a:ln>
                          <a:solidFill>
                            <a:schemeClr val="tx1"/>
                          </a:solidFill>
                          <a:effectLst/>
                          <a:latin typeface="Times New Roman" pitchFamily="18" charset="0"/>
                          <a:ea typeface="宋体" pitchFamily="2" charset="-122"/>
                        </a:rPr>
                        <a:t>.</a:t>
                      </a:r>
                      <a:r>
                        <a:rPr kumimoji="1" lang="fr-FR" altLang="zh-CN" sz="2800" b="1" i="1" u="none" strike="noStrike" cap="none" normalizeH="0" baseline="0">
                          <a:ln>
                            <a:noFill/>
                          </a:ln>
                          <a:solidFill>
                            <a:schemeClr val="tx1"/>
                          </a:solidFill>
                          <a:effectLst/>
                          <a:latin typeface="Times New Roman" pitchFamily="18" charset="0"/>
                          <a:ea typeface="宋体" pitchFamily="2" charset="-122"/>
                        </a:rPr>
                        <a:t>node</a:t>
                      </a:r>
                      <a:r>
                        <a:rPr kumimoji="1" lang="fr-FR" altLang="zh-CN" sz="2800" b="1" i="0" u="none" strike="noStrike" cap="none" normalizeH="0" baseline="0">
                          <a:ln>
                            <a:noFill/>
                          </a:ln>
                          <a:solidFill>
                            <a:schemeClr val="tx1"/>
                          </a:solidFill>
                          <a:effectLst/>
                          <a:latin typeface="Times New Roman" pitchFamily="18" charset="0"/>
                          <a:ea typeface="宋体" pitchFamily="2" charset="-122"/>
                        </a:rPr>
                        <a:t>, </a:t>
                      </a:r>
                      <a:r>
                        <a:rPr kumimoji="1" lang="fr-FR" altLang="zh-CN" sz="2800" b="1" i="1" u="none" strike="noStrike" cap="none" normalizeH="0" baseline="0">
                          <a:ln>
                            <a:noFill/>
                          </a:ln>
                          <a:solidFill>
                            <a:schemeClr val="tx1"/>
                          </a:solidFill>
                          <a:effectLst/>
                          <a:latin typeface="Times New Roman" pitchFamily="18" charset="0"/>
                          <a:ea typeface="宋体" pitchFamily="2" charset="-122"/>
                        </a:rPr>
                        <a:t>F</a:t>
                      </a:r>
                      <a:r>
                        <a:rPr kumimoji="1" lang="fr-FR" altLang="zh-CN" sz="2800" b="1" i="0" u="none" strike="noStrike" cap="none" normalizeH="0" baseline="0">
                          <a:ln>
                            <a:noFill/>
                          </a:ln>
                          <a:solidFill>
                            <a:schemeClr val="tx1"/>
                          </a:solidFill>
                          <a:effectLst/>
                          <a:latin typeface="Times New Roman" pitchFamily="18" charset="0"/>
                          <a:ea typeface="宋体" pitchFamily="2" charset="-122"/>
                        </a:rPr>
                        <a:t>.</a:t>
                      </a:r>
                      <a:r>
                        <a:rPr kumimoji="1" lang="fr-FR" altLang="zh-CN" sz="2800" b="1" i="1" u="none" strike="noStrike" cap="none" normalizeH="0" baseline="0">
                          <a:ln>
                            <a:noFill/>
                          </a:ln>
                          <a:solidFill>
                            <a:schemeClr val="tx1"/>
                          </a:solidFill>
                          <a:effectLst/>
                          <a:latin typeface="Times New Roman" pitchFamily="18" charset="0"/>
                          <a:ea typeface="宋体" pitchFamily="2" charset="-122"/>
                        </a:rPr>
                        <a:t>node</a:t>
                      </a:r>
                      <a:r>
                        <a:rPr kumimoji="1" lang="fr-FR" altLang="zh-CN" sz="2800" b="1" i="0" u="none" strike="noStrike" cap="none" normalizeH="0" baseline="0">
                          <a:ln>
                            <a:noFill/>
                          </a:ln>
                          <a:solidFill>
                            <a:schemeClr val="tx1"/>
                          </a:solidFill>
                          <a:effectLst/>
                          <a:latin typeface="Times New Roman" pitchFamily="18" charset="0"/>
                          <a:ea typeface="宋体" pitchFamily="2" charset="-122"/>
                        </a:rPr>
                        <a:t>)</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4987">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800" b="1" i="0" u="none" strike="noStrike" cap="none" normalizeH="0" baseline="0">
                          <a:ln>
                            <a:noFill/>
                          </a:ln>
                          <a:solidFill>
                            <a:schemeClr val="tx1"/>
                          </a:solidFill>
                          <a:effectLst/>
                          <a:latin typeface="Times New Roman" pitchFamily="18" charset="0"/>
                          <a:ea typeface="宋体" pitchFamily="2" charset="-122"/>
                        </a:rPr>
                        <a:t>⑵ </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T</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 → </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T</a:t>
                      </a:r>
                      <a:r>
                        <a:rPr kumimoji="1" lang="en-US" altLang="zh-CN" sz="2800" b="1" i="0" u="none" strike="noStrike" cap="none" normalizeH="0" baseline="-30000">
                          <a:ln>
                            <a:noFill/>
                          </a:ln>
                          <a:solidFill>
                            <a:schemeClr val="tx1"/>
                          </a:solidFill>
                          <a:effectLst/>
                          <a:latin typeface="Times New Roman" pitchFamily="18" charset="0"/>
                          <a:ea typeface="宋体" pitchFamily="2" charset="-122"/>
                        </a:rPr>
                        <a:t>1 </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 </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F</a:t>
                      </a:r>
                      <a:endParaRPr kumimoji="1" lang="en-US" altLang="zh-CN" sz="2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fr-FR" altLang="zh-CN" sz="2800" b="1" i="1" u="none" strike="noStrike" cap="none" normalizeH="0" baseline="0">
                          <a:ln>
                            <a:noFill/>
                          </a:ln>
                          <a:solidFill>
                            <a:schemeClr val="tx1"/>
                          </a:solidFill>
                          <a:effectLst/>
                          <a:latin typeface="Times New Roman" pitchFamily="18" charset="0"/>
                          <a:ea typeface="宋体" pitchFamily="2" charset="-122"/>
                        </a:rPr>
                        <a:t>T</a:t>
                      </a:r>
                      <a:r>
                        <a:rPr kumimoji="1" lang="fr-FR" altLang="zh-CN" sz="2800" b="1" i="0" u="none" strike="noStrike" cap="none" normalizeH="0" baseline="0">
                          <a:ln>
                            <a:noFill/>
                          </a:ln>
                          <a:solidFill>
                            <a:schemeClr val="tx1"/>
                          </a:solidFill>
                          <a:effectLst/>
                          <a:latin typeface="Times New Roman" pitchFamily="18" charset="0"/>
                          <a:ea typeface="宋体" pitchFamily="2" charset="-122"/>
                        </a:rPr>
                        <a:t>.</a:t>
                      </a:r>
                      <a:r>
                        <a:rPr kumimoji="1" lang="fr-FR" altLang="zh-CN" sz="2800" b="1" i="1" u="none" strike="noStrike" cap="none" normalizeH="0" baseline="0">
                          <a:ln>
                            <a:noFill/>
                          </a:ln>
                          <a:solidFill>
                            <a:schemeClr val="tx1"/>
                          </a:solidFill>
                          <a:effectLst/>
                          <a:latin typeface="Times New Roman" pitchFamily="18" charset="0"/>
                          <a:ea typeface="宋体" pitchFamily="2" charset="-122"/>
                        </a:rPr>
                        <a:t>node</a:t>
                      </a:r>
                      <a:r>
                        <a:rPr kumimoji="1" lang="fr-FR" altLang="zh-CN" sz="2800" b="1" i="0" u="none" strike="noStrike" cap="none" normalizeH="0" baseline="0">
                          <a:ln>
                            <a:noFill/>
                          </a:ln>
                          <a:solidFill>
                            <a:schemeClr val="tx1"/>
                          </a:solidFill>
                          <a:effectLst/>
                          <a:latin typeface="Times New Roman" pitchFamily="18" charset="0"/>
                          <a:ea typeface="宋体" pitchFamily="2" charset="-122"/>
                        </a:rPr>
                        <a:t> := </a:t>
                      </a:r>
                      <a:r>
                        <a:rPr kumimoji="1" lang="fr-FR" altLang="zh-CN" sz="2800" b="1" i="1" u="none" strike="noStrike" cap="none" normalizeH="0" baseline="0">
                          <a:ln>
                            <a:noFill/>
                          </a:ln>
                          <a:solidFill>
                            <a:schemeClr val="tx1"/>
                          </a:solidFill>
                          <a:effectLst/>
                          <a:latin typeface="Times New Roman" pitchFamily="18" charset="0"/>
                          <a:ea typeface="宋体" pitchFamily="2" charset="-122"/>
                        </a:rPr>
                        <a:t>mknode</a:t>
                      </a:r>
                      <a:r>
                        <a:rPr kumimoji="1" lang="fr-FR" altLang="zh-CN" sz="2800" b="1" i="0" u="none" strike="noStrike" cap="none" normalizeH="0" baseline="0">
                          <a:ln>
                            <a:noFill/>
                          </a:ln>
                          <a:solidFill>
                            <a:schemeClr val="tx1"/>
                          </a:solidFill>
                          <a:effectLst/>
                          <a:latin typeface="Times New Roman" pitchFamily="18" charset="0"/>
                          <a:ea typeface="宋体" pitchFamily="2" charset="-122"/>
                        </a:rPr>
                        <a:t>('/', </a:t>
                      </a:r>
                      <a:r>
                        <a:rPr kumimoji="1" lang="fr-FR" altLang="zh-CN" sz="2800" b="1" i="1" u="none" strike="noStrike" cap="none" normalizeH="0" baseline="0">
                          <a:ln>
                            <a:noFill/>
                          </a:ln>
                          <a:solidFill>
                            <a:schemeClr val="tx1"/>
                          </a:solidFill>
                          <a:effectLst/>
                          <a:latin typeface="Times New Roman" pitchFamily="18" charset="0"/>
                          <a:ea typeface="宋体" pitchFamily="2" charset="-122"/>
                        </a:rPr>
                        <a:t>T</a:t>
                      </a:r>
                      <a:r>
                        <a:rPr kumimoji="1" lang="fr-FR" altLang="zh-CN" sz="2800" b="1" i="0" u="none" strike="noStrike" cap="none" normalizeH="0" baseline="-30000">
                          <a:ln>
                            <a:noFill/>
                          </a:ln>
                          <a:solidFill>
                            <a:schemeClr val="tx1"/>
                          </a:solidFill>
                          <a:effectLst/>
                          <a:latin typeface="Times New Roman" pitchFamily="18" charset="0"/>
                          <a:ea typeface="宋体" pitchFamily="2" charset="-122"/>
                        </a:rPr>
                        <a:t>1</a:t>
                      </a:r>
                      <a:r>
                        <a:rPr kumimoji="1" lang="fr-FR" altLang="zh-CN" sz="2800" b="1" i="0" u="none" strike="noStrike" cap="none" normalizeH="0" baseline="0">
                          <a:ln>
                            <a:noFill/>
                          </a:ln>
                          <a:solidFill>
                            <a:schemeClr val="tx1"/>
                          </a:solidFill>
                          <a:effectLst/>
                          <a:latin typeface="Times New Roman" pitchFamily="18" charset="0"/>
                          <a:ea typeface="宋体" pitchFamily="2" charset="-122"/>
                        </a:rPr>
                        <a:t>.</a:t>
                      </a:r>
                      <a:r>
                        <a:rPr kumimoji="1" lang="fr-FR" altLang="zh-CN" sz="2800" b="1" i="1" u="none" strike="noStrike" cap="none" normalizeH="0" baseline="0">
                          <a:ln>
                            <a:noFill/>
                          </a:ln>
                          <a:solidFill>
                            <a:schemeClr val="tx1"/>
                          </a:solidFill>
                          <a:effectLst/>
                          <a:latin typeface="Times New Roman" pitchFamily="18" charset="0"/>
                          <a:ea typeface="宋体" pitchFamily="2" charset="-122"/>
                        </a:rPr>
                        <a:t>node</a:t>
                      </a:r>
                      <a:r>
                        <a:rPr kumimoji="1" lang="fr-FR" altLang="zh-CN" sz="2800" b="1" i="0" u="none" strike="noStrike" cap="none" normalizeH="0" baseline="0">
                          <a:ln>
                            <a:noFill/>
                          </a:ln>
                          <a:solidFill>
                            <a:schemeClr val="tx1"/>
                          </a:solidFill>
                          <a:effectLst/>
                          <a:latin typeface="Times New Roman" pitchFamily="18" charset="0"/>
                          <a:ea typeface="宋体" pitchFamily="2" charset="-122"/>
                        </a:rPr>
                        <a:t>, </a:t>
                      </a:r>
                      <a:r>
                        <a:rPr kumimoji="1" lang="fr-FR" altLang="zh-CN" sz="2800" b="1" i="1" u="none" strike="noStrike" cap="none" normalizeH="0" baseline="0">
                          <a:ln>
                            <a:noFill/>
                          </a:ln>
                          <a:solidFill>
                            <a:schemeClr val="tx1"/>
                          </a:solidFill>
                          <a:effectLst/>
                          <a:latin typeface="Times New Roman" pitchFamily="18" charset="0"/>
                          <a:ea typeface="宋体" pitchFamily="2" charset="-122"/>
                        </a:rPr>
                        <a:t>F</a:t>
                      </a:r>
                      <a:r>
                        <a:rPr kumimoji="1" lang="fr-FR" altLang="zh-CN" sz="2800" b="1" i="0" u="none" strike="noStrike" cap="none" normalizeH="0" baseline="0">
                          <a:ln>
                            <a:noFill/>
                          </a:ln>
                          <a:solidFill>
                            <a:schemeClr val="tx1"/>
                          </a:solidFill>
                          <a:effectLst/>
                          <a:latin typeface="Times New Roman" pitchFamily="18" charset="0"/>
                          <a:ea typeface="宋体" pitchFamily="2" charset="-122"/>
                        </a:rPr>
                        <a:t>.</a:t>
                      </a:r>
                      <a:r>
                        <a:rPr kumimoji="1" lang="fr-FR" altLang="zh-CN" sz="2800" b="1" i="1" u="none" strike="noStrike" cap="none" normalizeH="0" baseline="0">
                          <a:ln>
                            <a:noFill/>
                          </a:ln>
                          <a:solidFill>
                            <a:schemeClr val="tx1"/>
                          </a:solidFill>
                          <a:effectLst/>
                          <a:latin typeface="Times New Roman" pitchFamily="18" charset="0"/>
                          <a:ea typeface="宋体" pitchFamily="2" charset="-122"/>
                        </a:rPr>
                        <a:t>node</a:t>
                      </a:r>
                      <a:r>
                        <a:rPr kumimoji="1" lang="fr-FR" altLang="zh-CN" sz="2800" b="1" i="0" u="none" strike="noStrike" cap="none" normalizeH="0" baseline="0">
                          <a:ln>
                            <a:noFill/>
                          </a:ln>
                          <a:solidFill>
                            <a:schemeClr val="tx1"/>
                          </a:solidFill>
                          <a:effectLst/>
                          <a:latin typeface="Times New Roman" pitchFamily="18" charset="0"/>
                          <a:ea typeface="宋体" pitchFamily="2" charset="-122"/>
                        </a:rPr>
                        <a:t>)</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4987">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800" b="1" i="0" u="none" strike="noStrike" cap="none" normalizeH="0" baseline="0">
                          <a:ln>
                            <a:noFill/>
                          </a:ln>
                          <a:solidFill>
                            <a:schemeClr val="tx1"/>
                          </a:solidFill>
                          <a:effectLst/>
                          <a:latin typeface="Times New Roman" pitchFamily="18" charset="0"/>
                          <a:ea typeface="宋体" pitchFamily="2" charset="-122"/>
                        </a:rPr>
                        <a:t>⑶ </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T</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 → </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F</a:t>
                      </a:r>
                      <a:endParaRPr kumimoji="1" lang="en-US" altLang="zh-CN" sz="2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800" b="1" i="1" u="none" strike="noStrike" cap="none" normalizeH="0" baseline="0">
                          <a:ln>
                            <a:noFill/>
                          </a:ln>
                          <a:solidFill>
                            <a:schemeClr val="tx1"/>
                          </a:solidFill>
                          <a:effectLst/>
                          <a:latin typeface="Times New Roman" pitchFamily="18" charset="0"/>
                          <a:ea typeface="宋体" pitchFamily="2" charset="-122"/>
                        </a:rPr>
                        <a:t>T</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node</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 := </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F</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node</a:t>
                      </a:r>
                      <a:endParaRPr kumimoji="1" lang="en-US" altLang="zh-CN" sz="2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4987">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800" b="1" i="0" u="none" strike="noStrike" cap="none" normalizeH="0" baseline="0">
                          <a:ln>
                            <a:noFill/>
                          </a:ln>
                          <a:solidFill>
                            <a:schemeClr val="tx1"/>
                          </a:solidFill>
                          <a:effectLst/>
                          <a:latin typeface="Times New Roman" pitchFamily="18" charset="0"/>
                          <a:ea typeface="宋体" pitchFamily="2" charset="-122"/>
                        </a:rPr>
                        <a:t>⑷ </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F</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 → (</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E</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 </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800" b="1" i="1" u="none" strike="noStrike" cap="none" normalizeH="0" baseline="0">
                          <a:ln>
                            <a:noFill/>
                          </a:ln>
                          <a:solidFill>
                            <a:schemeClr val="tx1"/>
                          </a:solidFill>
                          <a:effectLst/>
                          <a:latin typeface="Times New Roman" pitchFamily="18" charset="0"/>
                          <a:ea typeface="宋体" pitchFamily="2" charset="-122"/>
                        </a:rPr>
                        <a:t>F</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node</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 </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E</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node</a:t>
                      </a:r>
                      <a:endParaRPr kumimoji="1" lang="en-US" altLang="zh-CN" sz="2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34987">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800" b="1" i="0" u="none" strike="noStrike" cap="none" normalizeH="0" baseline="0">
                          <a:ln>
                            <a:noFill/>
                          </a:ln>
                          <a:solidFill>
                            <a:schemeClr val="tx1"/>
                          </a:solidFill>
                          <a:effectLst/>
                          <a:latin typeface="Times New Roman" pitchFamily="18" charset="0"/>
                          <a:ea typeface="宋体" pitchFamily="2" charset="-122"/>
                        </a:rPr>
                        <a:t>⑸ </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F</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 → id</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800" b="1" i="1" u="none" strike="noStrike" cap="none" normalizeH="0" baseline="0">
                          <a:ln>
                            <a:noFill/>
                          </a:ln>
                          <a:solidFill>
                            <a:schemeClr val="tx1"/>
                          </a:solidFill>
                          <a:effectLst/>
                          <a:latin typeface="Times New Roman" pitchFamily="18" charset="0"/>
                          <a:ea typeface="宋体" pitchFamily="2" charset="-122"/>
                        </a:rPr>
                        <a:t>F</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node</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 := </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mkleaf</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(id, id.</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entry</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34987">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800" b="1" i="0" u="none" strike="noStrike" cap="none" normalizeH="0" baseline="0">
                          <a:ln>
                            <a:noFill/>
                          </a:ln>
                          <a:solidFill>
                            <a:schemeClr val="tx1"/>
                          </a:solidFill>
                          <a:effectLst/>
                          <a:latin typeface="Times New Roman" pitchFamily="18" charset="0"/>
                          <a:ea typeface="宋体" pitchFamily="2" charset="-122"/>
                        </a:rPr>
                        <a:t>⑹ </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F</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 → num</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pt-BR" altLang="zh-CN" sz="2800" b="1" i="1" u="none" strike="noStrike" cap="none" normalizeH="0" baseline="0">
                          <a:ln>
                            <a:noFill/>
                          </a:ln>
                          <a:solidFill>
                            <a:schemeClr val="tx1"/>
                          </a:solidFill>
                          <a:effectLst/>
                          <a:latin typeface="Times New Roman" pitchFamily="18" charset="0"/>
                          <a:ea typeface="宋体" pitchFamily="2" charset="-122"/>
                        </a:rPr>
                        <a:t>F</a:t>
                      </a:r>
                      <a:r>
                        <a:rPr kumimoji="1" lang="pt-BR" altLang="zh-CN" sz="2800" b="1" i="0" u="none" strike="noStrike" cap="none" normalizeH="0" baseline="0">
                          <a:ln>
                            <a:noFill/>
                          </a:ln>
                          <a:solidFill>
                            <a:schemeClr val="tx1"/>
                          </a:solidFill>
                          <a:effectLst/>
                          <a:latin typeface="Times New Roman" pitchFamily="18" charset="0"/>
                          <a:ea typeface="宋体" pitchFamily="2" charset="-122"/>
                        </a:rPr>
                        <a:t>.</a:t>
                      </a:r>
                      <a:r>
                        <a:rPr kumimoji="1" lang="pt-BR" altLang="zh-CN" sz="2800" b="1" i="1" u="none" strike="noStrike" cap="none" normalizeH="0" baseline="0">
                          <a:ln>
                            <a:noFill/>
                          </a:ln>
                          <a:solidFill>
                            <a:schemeClr val="tx1"/>
                          </a:solidFill>
                          <a:effectLst/>
                          <a:latin typeface="Times New Roman" pitchFamily="18" charset="0"/>
                          <a:ea typeface="宋体" pitchFamily="2" charset="-122"/>
                        </a:rPr>
                        <a:t>node</a:t>
                      </a:r>
                      <a:r>
                        <a:rPr kumimoji="1" lang="pt-BR" altLang="zh-CN" sz="2800" b="1" i="0" u="none" strike="noStrike" cap="none" normalizeH="0" baseline="0">
                          <a:ln>
                            <a:noFill/>
                          </a:ln>
                          <a:solidFill>
                            <a:schemeClr val="tx1"/>
                          </a:solidFill>
                          <a:effectLst/>
                          <a:latin typeface="Times New Roman" pitchFamily="18" charset="0"/>
                          <a:ea typeface="宋体" pitchFamily="2" charset="-122"/>
                        </a:rPr>
                        <a:t> := </a:t>
                      </a:r>
                      <a:r>
                        <a:rPr kumimoji="1" lang="pt-BR" altLang="zh-CN" sz="2800" b="1" i="1" u="none" strike="noStrike" cap="none" normalizeH="0" baseline="0">
                          <a:ln>
                            <a:noFill/>
                          </a:ln>
                          <a:solidFill>
                            <a:schemeClr val="tx1"/>
                          </a:solidFill>
                          <a:effectLst/>
                          <a:latin typeface="Times New Roman" pitchFamily="18" charset="0"/>
                          <a:ea typeface="宋体" pitchFamily="2" charset="-122"/>
                        </a:rPr>
                        <a:t>mkleaf</a:t>
                      </a:r>
                      <a:r>
                        <a:rPr kumimoji="1" lang="pt-BR" altLang="zh-CN" sz="2800" b="1" i="0" u="none" strike="noStrike" cap="none" normalizeH="0" baseline="0">
                          <a:ln>
                            <a:noFill/>
                          </a:ln>
                          <a:solidFill>
                            <a:schemeClr val="tx1"/>
                          </a:solidFill>
                          <a:effectLst/>
                          <a:latin typeface="Times New Roman" pitchFamily="18" charset="0"/>
                          <a:ea typeface="宋体" pitchFamily="2" charset="-122"/>
                        </a:rPr>
                        <a:t>(num, num.</a:t>
                      </a:r>
                      <a:r>
                        <a:rPr kumimoji="1" lang="pt-BR" altLang="zh-CN" sz="2800" b="1" i="1" u="none" strike="noStrike" cap="none" normalizeH="0" baseline="0">
                          <a:ln>
                            <a:noFill/>
                          </a:ln>
                          <a:solidFill>
                            <a:schemeClr val="tx1"/>
                          </a:solidFill>
                          <a:effectLst/>
                          <a:latin typeface="Times New Roman" pitchFamily="18" charset="0"/>
                          <a:ea typeface="宋体" pitchFamily="2" charset="-122"/>
                        </a:rPr>
                        <a:t>val</a:t>
                      </a:r>
                      <a:r>
                        <a:rPr kumimoji="1" lang="pt-BR" altLang="zh-CN" sz="2800" b="1" i="0" u="none" strike="noStrike" cap="none" normalizeH="0" baseline="0">
                          <a:ln>
                            <a:noFill/>
                          </a:ln>
                          <a:solidFill>
                            <a:schemeClr val="tx1"/>
                          </a:solidFill>
                          <a:effectLst/>
                          <a:latin typeface="Times New Roman" pitchFamily="18" charset="0"/>
                          <a:ea typeface="宋体" pitchFamily="2" charset="-122"/>
                        </a:rPr>
                        <a:t>)</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76832" name="Rectangle 4">
            <a:extLst>
              <a:ext uri="{FF2B5EF4-FFF2-40B4-BE49-F238E27FC236}">
                <a16:creationId xmlns:a16="http://schemas.microsoft.com/office/drawing/2014/main" id="{92A895F5-0F48-478A-89F6-7FC9669FF52C}"/>
              </a:ext>
            </a:extLst>
          </p:cNvPr>
          <p:cNvSpPr>
            <a:spLocks noChangeArrowheads="1"/>
          </p:cNvSpPr>
          <p:nvPr/>
        </p:nvSpPr>
        <p:spPr bwMode="auto">
          <a:xfrm>
            <a:off x="71438" y="363538"/>
            <a:ext cx="896461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sz="4400">
                <a:solidFill>
                  <a:schemeClr val="folHlink"/>
                </a:solidFill>
                <a:latin typeface="楷体_GB2312" pitchFamily="49" charset="-122"/>
              </a:rPr>
              <a:t> </a:t>
            </a:r>
            <a:r>
              <a:rPr lang="en-US" altLang="zh-CN" sz="4400">
                <a:latin typeface="Times New Roman" panose="02020603050405020304" pitchFamily="18" charset="0"/>
                <a:ea typeface="黑体" panose="02010609060101010101" pitchFamily="49" charset="-122"/>
              </a:rPr>
              <a:t>6.3.5 </a:t>
            </a:r>
            <a:r>
              <a:rPr kumimoji="1" lang="zh-CN" altLang="en-US" sz="4400">
                <a:latin typeface="黑体" panose="02010609060101010101" pitchFamily="49" charset="-122"/>
                <a:ea typeface="黑体" panose="02010609060101010101" pitchFamily="49" charset="-122"/>
              </a:rPr>
              <a:t>属性计算示例</a:t>
            </a:r>
            <a:endParaRPr kumimoji="1" lang="zh-CN" altLang="en-US" sz="4400" b="0">
              <a:latin typeface="黑体" panose="02010609060101010101" pitchFamily="49" charset="-122"/>
              <a:ea typeface="黑体" panose="02010609060101010101" pitchFamily="49"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1">
            <a:extLst>
              <a:ext uri="{FF2B5EF4-FFF2-40B4-BE49-F238E27FC236}">
                <a16:creationId xmlns:a16="http://schemas.microsoft.com/office/drawing/2014/main" id="{69E8BB12-62D4-4530-A07F-5DB63BD9F4F6}"/>
              </a:ext>
            </a:extLst>
          </p:cNvPr>
          <p:cNvSpPr>
            <a:spLocks noGrp="1"/>
          </p:cNvSpPr>
          <p:nvPr>
            <p:ph type="dt" sz="quarter" idx="10"/>
          </p:nvPr>
        </p:nvSpPr>
        <p:spPr>
          <a:xfrm>
            <a:off x="457200" y="6245225"/>
            <a:ext cx="2133600" cy="476250"/>
          </a:xfrm>
          <a:ln>
            <a:miter lim="800000"/>
            <a:headEnd/>
            <a:tailEnd/>
          </a:ln>
        </p:spPr>
        <p:txBody>
          <a:bodyPr anchor="t"/>
          <a:lstStyle/>
          <a:p>
            <a:pPr>
              <a:defRPr/>
            </a:pPr>
            <a:fld id="{603882F6-7239-4AEE-A46C-5BA683C661BD}" type="datetime1">
              <a:rPr lang="zh-CN" altLang="en-US">
                <a:latin typeface="+mn-lt"/>
              </a:rPr>
              <a:pPr>
                <a:defRPr/>
              </a:pPr>
              <a:t>2020/12/14</a:t>
            </a:fld>
            <a:endParaRPr lang="en-US" altLang="zh-CN">
              <a:latin typeface="+mn-lt"/>
            </a:endParaRPr>
          </a:p>
        </p:txBody>
      </p:sp>
      <p:sp>
        <p:nvSpPr>
          <p:cNvPr id="77827" name="灯片编号占位符 3">
            <a:extLst>
              <a:ext uri="{FF2B5EF4-FFF2-40B4-BE49-F238E27FC236}">
                <a16:creationId xmlns:a16="http://schemas.microsoft.com/office/drawing/2014/main" id="{962C0999-FE3B-4FA9-A748-8B5CD2BA6156}"/>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626D088A-0370-4D34-BB75-D737550BB672}" type="slidenum">
              <a:rPr lang="en-US" altLang="zh-CN" sz="1400" b="0">
                <a:ea typeface="宋体" panose="02010600030101010101" pitchFamily="2" charset="-122"/>
              </a:rPr>
              <a:pPr>
                <a:spcBef>
                  <a:spcPct val="0"/>
                </a:spcBef>
                <a:buClrTx/>
                <a:buSzTx/>
                <a:buFontTx/>
                <a:buNone/>
              </a:pPr>
              <a:t>55</a:t>
            </a:fld>
            <a:endParaRPr lang="en-US" altLang="zh-CN" sz="1400" b="0">
              <a:ea typeface="宋体" panose="02010600030101010101" pitchFamily="2" charset="-122"/>
            </a:endParaRPr>
          </a:p>
        </p:txBody>
      </p:sp>
      <p:sp>
        <p:nvSpPr>
          <p:cNvPr id="77828" name="Text Box 2">
            <a:extLst>
              <a:ext uri="{FF2B5EF4-FFF2-40B4-BE49-F238E27FC236}">
                <a16:creationId xmlns:a16="http://schemas.microsoft.com/office/drawing/2014/main" id="{2B3043C8-5AFD-4956-AE7E-D4A0F4ECF665}"/>
              </a:ext>
            </a:extLst>
          </p:cNvPr>
          <p:cNvSpPr txBox="1">
            <a:spLocks noChangeArrowheads="1"/>
          </p:cNvSpPr>
          <p:nvPr/>
        </p:nvSpPr>
        <p:spPr bwMode="auto">
          <a:xfrm>
            <a:off x="1403350" y="434975"/>
            <a:ext cx="684053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4400">
                <a:latin typeface="Times New Roman" panose="02020603050405020304" pitchFamily="18" charset="0"/>
                <a:ea typeface="黑体" panose="02010609060101010101" pitchFamily="49" charset="-122"/>
              </a:rPr>
              <a:t>图</a:t>
            </a:r>
            <a:r>
              <a:rPr lang="en-US" altLang="zh-CN" sz="4400">
                <a:latin typeface="Times New Roman" panose="02020603050405020304" pitchFamily="18" charset="0"/>
                <a:ea typeface="黑体" panose="02010609060101010101" pitchFamily="49" charset="-122"/>
              </a:rPr>
              <a:t>6.5 3*x/y</a:t>
            </a:r>
            <a:r>
              <a:rPr lang="zh-CN" altLang="zh-CN" sz="4400">
                <a:latin typeface="Times New Roman" panose="02020603050405020304" pitchFamily="18" charset="0"/>
                <a:ea typeface="黑体" panose="02010609060101010101" pitchFamily="49" charset="-122"/>
              </a:rPr>
              <a:t>的</a:t>
            </a:r>
            <a:r>
              <a:rPr lang="zh-CN" altLang="en-US" sz="4400">
                <a:latin typeface="Times New Roman" panose="02020603050405020304" pitchFamily="18" charset="0"/>
                <a:ea typeface="黑体" panose="02010609060101010101" pitchFamily="49" charset="-122"/>
              </a:rPr>
              <a:t>语法树的构造</a:t>
            </a:r>
          </a:p>
        </p:txBody>
      </p:sp>
      <p:sp>
        <p:nvSpPr>
          <p:cNvPr id="77829" name="Rectangle 3">
            <a:extLst>
              <a:ext uri="{FF2B5EF4-FFF2-40B4-BE49-F238E27FC236}">
                <a16:creationId xmlns:a16="http://schemas.microsoft.com/office/drawing/2014/main" id="{AF181B6E-F198-4A57-A75B-96FF6236943A}"/>
              </a:ext>
            </a:extLst>
          </p:cNvPr>
          <p:cNvSpPr>
            <a:spLocks noChangeArrowheads="1"/>
          </p:cNvSpPr>
          <p:nvPr/>
        </p:nvSpPr>
        <p:spPr bwMode="auto">
          <a:xfrm>
            <a:off x="0" y="20383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77830" name="Rectangle 4">
            <a:extLst>
              <a:ext uri="{FF2B5EF4-FFF2-40B4-BE49-F238E27FC236}">
                <a16:creationId xmlns:a16="http://schemas.microsoft.com/office/drawing/2014/main" id="{95E4716C-02EA-42D0-9E54-9E710D14A459}"/>
              </a:ext>
            </a:extLst>
          </p:cNvPr>
          <p:cNvSpPr>
            <a:spLocks noChangeArrowheads="1"/>
          </p:cNvSpPr>
          <p:nvPr/>
        </p:nvSpPr>
        <p:spPr bwMode="auto">
          <a:xfrm>
            <a:off x="0" y="2247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graphicFrame>
        <p:nvGraphicFramePr>
          <p:cNvPr id="77831" name="Object 5">
            <a:extLst>
              <a:ext uri="{FF2B5EF4-FFF2-40B4-BE49-F238E27FC236}">
                <a16:creationId xmlns:a16="http://schemas.microsoft.com/office/drawing/2014/main" id="{301CEB52-5EB5-4FBA-881F-05E5ABB36CF8}"/>
              </a:ext>
            </a:extLst>
          </p:cNvPr>
          <p:cNvGraphicFramePr>
            <a:graphicFrameLocks noChangeAspect="1"/>
          </p:cNvGraphicFramePr>
          <p:nvPr/>
        </p:nvGraphicFramePr>
        <p:xfrm>
          <a:off x="261938" y="1254125"/>
          <a:ext cx="8558212" cy="5414963"/>
        </p:xfrm>
        <a:graphic>
          <a:graphicData uri="http://schemas.openxmlformats.org/presentationml/2006/ole">
            <mc:AlternateContent xmlns:mc="http://schemas.openxmlformats.org/markup-compatibility/2006">
              <mc:Choice xmlns:v="urn:schemas-microsoft-com:vml" Requires="v">
                <p:oleObj spid="_x0000_s77832" name="Visio" r:id="rId3" imgW="3733863" imgH="2365429" progId="Visio.Drawing.11">
                  <p:embed/>
                </p:oleObj>
              </mc:Choice>
              <mc:Fallback>
                <p:oleObj name="Visio" r:id="rId3" imgW="3733863" imgH="2365429"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938" y="1254125"/>
                        <a:ext cx="8558212" cy="541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1">
            <a:extLst>
              <a:ext uri="{FF2B5EF4-FFF2-40B4-BE49-F238E27FC236}">
                <a16:creationId xmlns:a16="http://schemas.microsoft.com/office/drawing/2014/main" id="{C0915B20-DB24-4C44-BB20-12755100A35D}"/>
              </a:ext>
            </a:extLst>
          </p:cNvPr>
          <p:cNvSpPr>
            <a:spLocks noGrp="1"/>
          </p:cNvSpPr>
          <p:nvPr>
            <p:ph type="dt" sz="quarter" idx="10"/>
          </p:nvPr>
        </p:nvSpPr>
        <p:spPr>
          <a:xfrm>
            <a:off x="457200" y="6245225"/>
            <a:ext cx="2133600" cy="476250"/>
          </a:xfrm>
          <a:ln>
            <a:miter lim="800000"/>
            <a:headEnd/>
            <a:tailEnd/>
          </a:ln>
        </p:spPr>
        <p:txBody>
          <a:bodyPr anchor="t"/>
          <a:lstStyle/>
          <a:p>
            <a:pPr>
              <a:defRPr/>
            </a:pPr>
            <a:fld id="{D9075135-4186-49D1-A569-470DC3FE2C2F}" type="datetime1">
              <a:rPr lang="zh-CN" altLang="en-US">
                <a:latin typeface="+mn-lt"/>
              </a:rPr>
              <a:pPr>
                <a:defRPr/>
              </a:pPr>
              <a:t>2020/12/14</a:t>
            </a:fld>
            <a:endParaRPr lang="en-US" altLang="zh-CN">
              <a:latin typeface="+mn-lt"/>
            </a:endParaRPr>
          </a:p>
        </p:txBody>
      </p:sp>
      <p:sp>
        <p:nvSpPr>
          <p:cNvPr id="78851" name="灯片编号占位符 3">
            <a:extLst>
              <a:ext uri="{FF2B5EF4-FFF2-40B4-BE49-F238E27FC236}">
                <a16:creationId xmlns:a16="http://schemas.microsoft.com/office/drawing/2014/main" id="{4315E7BA-C9E8-4697-BA13-F11F730F5CD3}"/>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B57F30AC-663B-4CA6-8520-90756262D7E5}" type="slidenum">
              <a:rPr lang="en-US" altLang="zh-CN" sz="1400" b="0">
                <a:ea typeface="宋体" panose="02010600030101010101" pitchFamily="2" charset="-122"/>
              </a:rPr>
              <a:pPr>
                <a:spcBef>
                  <a:spcPct val="0"/>
                </a:spcBef>
                <a:buClrTx/>
                <a:buSzTx/>
                <a:buFontTx/>
                <a:buNone/>
              </a:pPr>
              <a:t>56</a:t>
            </a:fld>
            <a:endParaRPr lang="en-US" altLang="zh-CN" sz="1400" b="0">
              <a:ea typeface="宋体" panose="02010600030101010101" pitchFamily="2" charset="-122"/>
            </a:endParaRPr>
          </a:p>
        </p:txBody>
      </p:sp>
      <p:sp>
        <p:nvSpPr>
          <p:cNvPr id="78852" name="Text Box 2">
            <a:extLst>
              <a:ext uri="{FF2B5EF4-FFF2-40B4-BE49-F238E27FC236}">
                <a16:creationId xmlns:a16="http://schemas.microsoft.com/office/drawing/2014/main" id="{3045F68B-843A-4C94-A08D-3749564D349B}"/>
              </a:ext>
            </a:extLst>
          </p:cNvPr>
          <p:cNvSpPr txBox="1">
            <a:spLocks noChangeArrowheads="1"/>
          </p:cNvSpPr>
          <p:nvPr/>
        </p:nvSpPr>
        <p:spPr bwMode="auto">
          <a:xfrm>
            <a:off x="898525" y="434975"/>
            <a:ext cx="77057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4400">
                <a:latin typeface="Times New Roman" panose="02020603050405020304" pitchFamily="18" charset="0"/>
                <a:ea typeface="黑体" panose="02010609060101010101" pitchFamily="49" charset="-122"/>
              </a:rPr>
              <a:t>3*x/y</a:t>
            </a:r>
            <a:r>
              <a:rPr lang="zh-CN" altLang="zh-CN" sz="4400">
                <a:latin typeface="Times New Roman" panose="02020603050405020304" pitchFamily="18" charset="0"/>
                <a:ea typeface="黑体" panose="02010609060101010101" pitchFamily="49" charset="-122"/>
              </a:rPr>
              <a:t>的</a:t>
            </a:r>
            <a:r>
              <a:rPr lang="zh-CN" altLang="en-US" sz="4400">
                <a:latin typeface="Times New Roman" panose="02020603050405020304" pitchFamily="18" charset="0"/>
                <a:ea typeface="黑体" panose="02010609060101010101" pitchFamily="49" charset="-122"/>
              </a:rPr>
              <a:t>抽象语法树的构造步骤</a:t>
            </a:r>
          </a:p>
        </p:txBody>
      </p:sp>
      <p:sp>
        <p:nvSpPr>
          <p:cNvPr id="78853" name="Rectangle 3">
            <a:extLst>
              <a:ext uri="{FF2B5EF4-FFF2-40B4-BE49-F238E27FC236}">
                <a16:creationId xmlns:a16="http://schemas.microsoft.com/office/drawing/2014/main" id="{89BCF08F-4C5B-425D-BD4E-73AEAE713136}"/>
              </a:ext>
            </a:extLst>
          </p:cNvPr>
          <p:cNvSpPr>
            <a:spLocks noChangeArrowheads="1"/>
          </p:cNvSpPr>
          <p:nvPr/>
        </p:nvSpPr>
        <p:spPr bwMode="auto">
          <a:xfrm>
            <a:off x="0" y="20383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78854" name="Rectangle 6">
            <a:extLst>
              <a:ext uri="{FF2B5EF4-FFF2-40B4-BE49-F238E27FC236}">
                <a16:creationId xmlns:a16="http://schemas.microsoft.com/office/drawing/2014/main" id="{8A7DA57D-CAC5-4B3F-9A2D-E9E036404861}"/>
              </a:ext>
            </a:extLst>
          </p:cNvPr>
          <p:cNvSpPr>
            <a:spLocks noChangeArrowheads="1"/>
          </p:cNvSpPr>
          <p:nvPr/>
        </p:nvSpPr>
        <p:spPr bwMode="auto">
          <a:xfrm>
            <a:off x="0" y="2247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78855" name="Text Box 7">
            <a:extLst>
              <a:ext uri="{FF2B5EF4-FFF2-40B4-BE49-F238E27FC236}">
                <a16:creationId xmlns:a16="http://schemas.microsoft.com/office/drawing/2014/main" id="{1249EC41-2B54-4BD8-BB01-373611CD4716}"/>
              </a:ext>
            </a:extLst>
          </p:cNvPr>
          <p:cNvSpPr txBox="1">
            <a:spLocks noChangeArrowheads="1"/>
          </p:cNvSpPr>
          <p:nvPr/>
        </p:nvSpPr>
        <p:spPr bwMode="auto">
          <a:xfrm>
            <a:off x="2554288" y="1412875"/>
            <a:ext cx="3673475" cy="2232025"/>
          </a:xfrm>
          <a:prstGeom prst="rect">
            <a:avLst/>
          </a:prstGeom>
          <a:solidFill>
            <a:srgbClr val="FFFFFF"/>
          </a:solidFill>
          <a:ln w="9525">
            <a:solidFill>
              <a:srgbClr val="000000"/>
            </a:solidFill>
            <a:miter lim="800000"/>
            <a:headEnd/>
            <a:tailEnd/>
          </a:ln>
        </p:spPr>
        <p:txBody>
          <a:bodyPr wrap="none"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Tx/>
              <a:buNone/>
            </a:pPr>
            <a:r>
              <a:rPr lang="zh-CN" altLang="pt-BR" sz="2800" i="1">
                <a:latin typeface="Times New Roman" panose="02020603050405020304" pitchFamily="18" charset="0"/>
                <a:ea typeface="宋体" panose="02010600030101010101" pitchFamily="2" charset="-122"/>
              </a:rPr>
              <a:t> </a:t>
            </a:r>
            <a:r>
              <a:rPr lang="pt-BR" altLang="zh-CN" sz="2800" i="1">
                <a:latin typeface="Times New Roman" panose="02020603050405020304" pitchFamily="18" charset="0"/>
                <a:ea typeface="宋体" panose="02010600030101010101" pitchFamily="2" charset="-122"/>
              </a:rPr>
              <a:t>p</a:t>
            </a:r>
            <a:r>
              <a:rPr lang="pt-BR" altLang="zh-CN" sz="2800" baseline="-25000">
                <a:latin typeface="Times New Roman" panose="02020603050405020304" pitchFamily="18" charset="0"/>
                <a:ea typeface="宋体" panose="02010600030101010101" pitchFamily="2" charset="-122"/>
              </a:rPr>
              <a:t>1</a:t>
            </a:r>
            <a:r>
              <a:rPr lang="pt-BR" altLang="zh-CN" sz="2800">
                <a:latin typeface="Times New Roman" panose="02020603050405020304" pitchFamily="18" charset="0"/>
                <a:ea typeface="宋体" panose="02010600030101010101" pitchFamily="2" charset="-122"/>
              </a:rPr>
              <a:t>:=</a:t>
            </a:r>
            <a:r>
              <a:rPr lang="pt-BR" altLang="zh-CN" sz="2800" i="1">
                <a:latin typeface="Times New Roman" panose="02020603050405020304" pitchFamily="18" charset="0"/>
                <a:ea typeface="宋体" panose="02010600030101010101" pitchFamily="2" charset="-122"/>
              </a:rPr>
              <a:t>mkleaf</a:t>
            </a:r>
            <a:r>
              <a:rPr lang="pt-BR" altLang="zh-CN" sz="2800">
                <a:latin typeface="Times New Roman" panose="02020603050405020304" pitchFamily="18" charset="0"/>
                <a:ea typeface="宋体" panose="02010600030101010101" pitchFamily="2" charset="-122"/>
              </a:rPr>
              <a:t>(num,3)</a:t>
            </a:r>
            <a:r>
              <a:rPr lang="zh-CN" altLang="pt-BR" sz="2800">
                <a:latin typeface="Times New Roman" panose="02020603050405020304" pitchFamily="18" charset="0"/>
                <a:ea typeface="宋体" panose="02010600030101010101" pitchFamily="2" charset="-122"/>
              </a:rPr>
              <a:t>；</a:t>
            </a:r>
          </a:p>
          <a:p>
            <a:pPr algn="just" eaLnBrk="1" hangingPunct="1">
              <a:spcBef>
                <a:spcPct val="0"/>
              </a:spcBef>
              <a:buClrTx/>
              <a:buSzTx/>
              <a:buFontTx/>
              <a:buNone/>
            </a:pPr>
            <a:r>
              <a:rPr lang="zh-CN" altLang="en-US" sz="2800">
                <a:latin typeface="Times New Roman" panose="02020603050405020304" pitchFamily="18" charset="0"/>
                <a:ea typeface="宋体" panose="02010600030101010101" pitchFamily="2" charset="-122"/>
              </a:rPr>
              <a:t> </a:t>
            </a:r>
            <a:r>
              <a:rPr lang="en-US" altLang="zh-CN" sz="2800" i="1">
                <a:latin typeface="Times New Roman" panose="02020603050405020304" pitchFamily="18" charset="0"/>
                <a:ea typeface="宋体" panose="02010600030101010101" pitchFamily="2" charset="-122"/>
              </a:rPr>
              <a:t>p</a:t>
            </a:r>
            <a:r>
              <a:rPr lang="en-US" altLang="zh-CN" sz="2800" baseline="-25000">
                <a:latin typeface="Times New Roman" panose="02020603050405020304" pitchFamily="18" charset="0"/>
                <a:ea typeface="宋体" panose="02010600030101010101" pitchFamily="2" charset="-122"/>
              </a:rPr>
              <a:t>2</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mkleaf</a:t>
            </a:r>
            <a:r>
              <a:rPr lang="en-US" altLang="zh-CN" sz="2800">
                <a:latin typeface="Times New Roman" panose="02020603050405020304" pitchFamily="18" charset="0"/>
                <a:ea typeface="宋体" panose="02010600030101010101" pitchFamily="2" charset="-122"/>
              </a:rPr>
              <a:t>(id, </a:t>
            </a:r>
            <a:r>
              <a:rPr lang="en-US" altLang="zh-CN" sz="2800" i="1">
                <a:latin typeface="Times New Roman" panose="02020603050405020304" pitchFamily="18" charset="0"/>
                <a:ea typeface="宋体" panose="02010600030101010101" pitchFamily="2" charset="-122"/>
              </a:rPr>
              <a:t>entry</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x</a:t>
            </a:r>
            <a:r>
              <a:rPr lang="en-US" altLang="zh-CN" sz="2800">
                <a:latin typeface="Times New Roman" panose="02020603050405020304" pitchFamily="18" charset="0"/>
                <a:ea typeface="宋体" panose="02010600030101010101" pitchFamily="2" charset="-122"/>
              </a:rPr>
              <a:t>)</a:t>
            </a:r>
            <a:r>
              <a:rPr lang="zh-CN" altLang="en-US" sz="2800">
                <a:latin typeface="Times New Roman" panose="02020603050405020304" pitchFamily="18" charset="0"/>
                <a:ea typeface="宋体" panose="02010600030101010101" pitchFamily="2" charset="-122"/>
              </a:rPr>
              <a:t>；</a:t>
            </a:r>
          </a:p>
          <a:p>
            <a:pPr algn="just" eaLnBrk="1" hangingPunct="1">
              <a:spcBef>
                <a:spcPct val="0"/>
              </a:spcBef>
              <a:buClrTx/>
              <a:buSzTx/>
              <a:buFontTx/>
              <a:buNone/>
            </a:pPr>
            <a:r>
              <a:rPr lang="zh-CN" altLang="en-US" sz="2800">
                <a:latin typeface="Times New Roman" panose="02020603050405020304" pitchFamily="18" charset="0"/>
                <a:ea typeface="宋体" panose="02010600030101010101" pitchFamily="2" charset="-122"/>
              </a:rPr>
              <a:t> </a:t>
            </a:r>
            <a:r>
              <a:rPr lang="en-US" altLang="zh-CN" sz="2800" i="1">
                <a:latin typeface="Times New Roman" panose="02020603050405020304" pitchFamily="18" charset="0"/>
                <a:ea typeface="宋体" panose="02010600030101010101" pitchFamily="2" charset="-122"/>
              </a:rPr>
              <a:t>p</a:t>
            </a:r>
            <a:r>
              <a:rPr lang="en-US" altLang="zh-CN" sz="2800" baseline="-25000">
                <a:latin typeface="Times New Roman" panose="02020603050405020304" pitchFamily="18" charset="0"/>
                <a:ea typeface="宋体" panose="02010600030101010101" pitchFamily="2" charset="-122"/>
              </a:rPr>
              <a:t>3</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mknode</a:t>
            </a:r>
            <a:r>
              <a:rPr lang="en-US" altLang="zh-CN" sz="2800">
                <a:latin typeface="Times New Roman" panose="02020603050405020304" pitchFamily="18" charset="0"/>
                <a:ea typeface="宋体" panose="02010600030101010101" pitchFamily="2" charset="-122"/>
              </a:rPr>
              <a:t>('*', </a:t>
            </a:r>
            <a:r>
              <a:rPr lang="en-US" altLang="zh-CN" sz="2800" i="1">
                <a:latin typeface="Times New Roman" panose="02020603050405020304" pitchFamily="18" charset="0"/>
                <a:ea typeface="宋体" panose="02010600030101010101" pitchFamily="2" charset="-122"/>
              </a:rPr>
              <a:t>p</a:t>
            </a:r>
            <a:r>
              <a:rPr lang="en-US" altLang="zh-CN" sz="2800" baseline="-25000">
                <a:latin typeface="Times New Roman" panose="02020603050405020304" pitchFamily="18" charset="0"/>
                <a:ea typeface="宋体" panose="02010600030101010101" pitchFamily="2" charset="-122"/>
              </a:rPr>
              <a:t>1</a:t>
            </a:r>
            <a:r>
              <a:rPr lang="en-US" altLang="zh-CN" sz="2800">
                <a:latin typeface="Times New Roman" panose="02020603050405020304" pitchFamily="18" charset="0"/>
                <a:ea typeface="宋体" panose="02010600030101010101" pitchFamily="2" charset="-122"/>
              </a:rPr>
              <a:t>, </a:t>
            </a:r>
            <a:r>
              <a:rPr lang="en-US" altLang="zh-CN" sz="2800" i="1">
                <a:latin typeface="Times New Roman" panose="02020603050405020304" pitchFamily="18" charset="0"/>
                <a:ea typeface="宋体" panose="02010600030101010101" pitchFamily="2" charset="-122"/>
              </a:rPr>
              <a:t>p</a:t>
            </a:r>
            <a:r>
              <a:rPr lang="en-US" altLang="zh-CN" sz="2800" baseline="-25000">
                <a:latin typeface="Times New Roman" panose="02020603050405020304" pitchFamily="18" charset="0"/>
                <a:ea typeface="宋体" panose="02010600030101010101" pitchFamily="2" charset="-122"/>
              </a:rPr>
              <a:t>2</a:t>
            </a:r>
            <a:r>
              <a:rPr lang="en-US" altLang="zh-CN" sz="2800">
                <a:latin typeface="Times New Roman" panose="02020603050405020304" pitchFamily="18" charset="0"/>
                <a:ea typeface="宋体" panose="02010600030101010101" pitchFamily="2" charset="-122"/>
              </a:rPr>
              <a:t>)</a:t>
            </a:r>
            <a:r>
              <a:rPr lang="zh-CN" altLang="en-US" sz="2800">
                <a:latin typeface="Times New Roman" panose="02020603050405020304" pitchFamily="18" charset="0"/>
                <a:ea typeface="宋体" panose="02010600030101010101" pitchFamily="2" charset="-122"/>
              </a:rPr>
              <a:t>；</a:t>
            </a:r>
          </a:p>
          <a:p>
            <a:pPr algn="just" eaLnBrk="1" hangingPunct="1">
              <a:spcBef>
                <a:spcPct val="0"/>
              </a:spcBef>
              <a:buClrTx/>
              <a:buSzTx/>
              <a:buFontTx/>
              <a:buNone/>
            </a:pPr>
            <a:r>
              <a:rPr lang="zh-CN" altLang="en-US" sz="2800">
                <a:latin typeface="Times New Roman" panose="02020603050405020304" pitchFamily="18" charset="0"/>
                <a:ea typeface="宋体" panose="02010600030101010101" pitchFamily="2" charset="-122"/>
              </a:rPr>
              <a:t> </a:t>
            </a:r>
            <a:r>
              <a:rPr lang="en-US" altLang="zh-CN" sz="2800" i="1">
                <a:latin typeface="Times New Roman" panose="02020603050405020304" pitchFamily="18" charset="0"/>
                <a:ea typeface="宋体" panose="02010600030101010101" pitchFamily="2" charset="-122"/>
              </a:rPr>
              <a:t>p</a:t>
            </a:r>
            <a:r>
              <a:rPr lang="en-US" altLang="zh-CN" sz="2800" baseline="-25000">
                <a:latin typeface="Times New Roman" panose="02020603050405020304" pitchFamily="18" charset="0"/>
                <a:ea typeface="宋体" panose="02010600030101010101" pitchFamily="2" charset="-122"/>
              </a:rPr>
              <a:t>4</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mkleaf</a:t>
            </a:r>
            <a:r>
              <a:rPr lang="en-US" altLang="zh-CN" sz="2800">
                <a:latin typeface="Times New Roman" panose="02020603050405020304" pitchFamily="18" charset="0"/>
                <a:ea typeface="宋体" panose="02010600030101010101" pitchFamily="2" charset="-122"/>
              </a:rPr>
              <a:t>(id, </a:t>
            </a:r>
            <a:r>
              <a:rPr lang="en-US" altLang="zh-CN" sz="2800" i="1">
                <a:latin typeface="Times New Roman" panose="02020603050405020304" pitchFamily="18" charset="0"/>
                <a:ea typeface="宋体" panose="02010600030101010101" pitchFamily="2" charset="-122"/>
              </a:rPr>
              <a:t>entry</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y</a:t>
            </a:r>
            <a:r>
              <a:rPr lang="en-US" altLang="zh-CN" sz="2800">
                <a:latin typeface="Times New Roman" panose="02020603050405020304" pitchFamily="18" charset="0"/>
                <a:ea typeface="宋体" panose="02010600030101010101" pitchFamily="2" charset="-122"/>
              </a:rPr>
              <a:t>)</a:t>
            </a:r>
            <a:r>
              <a:rPr lang="zh-CN" altLang="en-US" sz="2800">
                <a:latin typeface="Times New Roman" panose="02020603050405020304" pitchFamily="18" charset="0"/>
                <a:ea typeface="宋体" panose="02010600030101010101" pitchFamily="2" charset="-122"/>
              </a:rPr>
              <a:t>；</a:t>
            </a:r>
          </a:p>
          <a:p>
            <a:pPr algn="just" eaLnBrk="1" hangingPunct="1">
              <a:spcBef>
                <a:spcPct val="0"/>
              </a:spcBef>
              <a:buClrTx/>
              <a:buSzTx/>
              <a:buFontTx/>
              <a:buNone/>
            </a:pPr>
            <a:r>
              <a:rPr lang="zh-CN" altLang="en-US" sz="2800">
                <a:latin typeface="Times New Roman" panose="02020603050405020304" pitchFamily="18" charset="0"/>
                <a:ea typeface="宋体" panose="02010600030101010101" pitchFamily="2" charset="-122"/>
              </a:rPr>
              <a:t> </a:t>
            </a:r>
            <a:r>
              <a:rPr lang="en-US" altLang="zh-CN" sz="2800" i="1">
                <a:latin typeface="Times New Roman" panose="02020603050405020304" pitchFamily="18" charset="0"/>
                <a:ea typeface="宋体" panose="02010600030101010101" pitchFamily="2" charset="-122"/>
              </a:rPr>
              <a:t>p</a:t>
            </a:r>
            <a:r>
              <a:rPr lang="en-US" altLang="zh-CN" sz="2800" baseline="-25000">
                <a:latin typeface="Times New Roman" panose="02020603050405020304" pitchFamily="18" charset="0"/>
                <a:ea typeface="宋体" panose="02010600030101010101" pitchFamily="2" charset="-122"/>
              </a:rPr>
              <a:t>5</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mknode</a:t>
            </a:r>
            <a:r>
              <a:rPr lang="en-US" altLang="zh-CN" sz="2800">
                <a:latin typeface="Times New Roman" panose="02020603050405020304" pitchFamily="18" charset="0"/>
                <a:ea typeface="宋体" panose="02010600030101010101" pitchFamily="2" charset="-122"/>
              </a:rPr>
              <a:t>('/', </a:t>
            </a:r>
            <a:r>
              <a:rPr lang="en-US" altLang="zh-CN" sz="2800" i="1">
                <a:latin typeface="Times New Roman" panose="02020603050405020304" pitchFamily="18" charset="0"/>
                <a:ea typeface="宋体" panose="02010600030101010101" pitchFamily="2" charset="-122"/>
              </a:rPr>
              <a:t>p</a:t>
            </a:r>
            <a:r>
              <a:rPr lang="en-US" altLang="zh-CN" sz="2800" baseline="-25000">
                <a:latin typeface="Times New Roman" panose="02020603050405020304" pitchFamily="18" charset="0"/>
                <a:ea typeface="宋体" panose="02010600030101010101" pitchFamily="2" charset="-122"/>
              </a:rPr>
              <a:t>3</a:t>
            </a:r>
            <a:r>
              <a:rPr lang="en-US" altLang="zh-CN" sz="2800">
                <a:latin typeface="Times New Roman" panose="02020603050405020304" pitchFamily="18" charset="0"/>
                <a:ea typeface="宋体" panose="02010600030101010101" pitchFamily="2" charset="-122"/>
              </a:rPr>
              <a:t>, </a:t>
            </a:r>
            <a:r>
              <a:rPr lang="en-US" altLang="zh-CN" sz="2800" i="1">
                <a:latin typeface="Times New Roman" panose="02020603050405020304" pitchFamily="18" charset="0"/>
                <a:ea typeface="宋体" panose="02010600030101010101" pitchFamily="2" charset="-122"/>
              </a:rPr>
              <a:t>p</a:t>
            </a:r>
            <a:r>
              <a:rPr lang="en-US" altLang="zh-CN" sz="2800" baseline="-25000">
                <a:latin typeface="Times New Roman" panose="02020603050405020304" pitchFamily="18" charset="0"/>
                <a:ea typeface="宋体" panose="02010600030101010101" pitchFamily="2" charset="-122"/>
              </a:rPr>
              <a:t>4</a:t>
            </a:r>
            <a:r>
              <a:rPr lang="en-US" altLang="zh-CN" sz="2800">
                <a:latin typeface="Times New Roman" panose="02020603050405020304" pitchFamily="18" charset="0"/>
                <a:ea typeface="宋体" panose="02010600030101010101" pitchFamily="2" charset="-122"/>
              </a:rPr>
              <a:t>)</a:t>
            </a:r>
            <a:r>
              <a:rPr lang="zh-CN" altLang="en-US" sz="2800">
                <a:latin typeface="Times New Roman" panose="02020603050405020304" pitchFamily="18" charset="0"/>
                <a:ea typeface="宋体" panose="02010600030101010101" pitchFamily="2" charset="-122"/>
              </a:rPr>
              <a:t>；</a:t>
            </a:r>
          </a:p>
        </p:txBody>
      </p:sp>
      <p:sp>
        <p:nvSpPr>
          <p:cNvPr id="58376" name="Rectangle 8">
            <a:extLst>
              <a:ext uri="{FF2B5EF4-FFF2-40B4-BE49-F238E27FC236}">
                <a16:creationId xmlns:a16="http://schemas.microsoft.com/office/drawing/2014/main" id="{25F3E9EC-F3CC-4069-A45D-2DF95F167DCF}"/>
              </a:ext>
            </a:extLst>
          </p:cNvPr>
          <p:cNvSpPr>
            <a:spLocks noChangeArrowheads="1"/>
          </p:cNvSpPr>
          <p:nvPr/>
        </p:nvSpPr>
        <p:spPr bwMode="auto">
          <a:xfrm>
            <a:off x="539750" y="3741738"/>
            <a:ext cx="8208963" cy="242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lnSpc>
                <a:spcPct val="110000"/>
              </a:lnSpc>
              <a:spcBef>
                <a:spcPct val="0"/>
              </a:spcBef>
              <a:buClrTx/>
              <a:buSzTx/>
              <a:buFontTx/>
              <a:buNone/>
            </a:pPr>
            <a:r>
              <a:rPr kumimoji="1" lang="zh-CN" altLang="en-US" sz="2800">
                <a:latin typeface="Times New Roman" panose="02020603050405020304" pitchFamily="18" charset="0"/>
              </a:rPr>
              <a:t>上图的语法树是</a:t>
            </a:r>
            <a:r>
              <a:rPr kumimoji="1" lang="zh-CN" altLang="en-US" sz="2800">
                <a:solidFill>
                  <a:srgbClr val="FF0000"/>
                </a:solidFill>
                <a:latin typeface="Times New Roman" panose="02020603050405020304" pitchFamily="18" charset="0"/>
              </a:rPr>
              <a:t>自底向上</a:t>
            </a:r>
            <a:r>
              <a:rPr kumimoji="1" lang="zh-CN" altLang="en-US" sz="2800">
                <a:latin typeface="Times New Roman" panose="02020603050405020304" pitchFamily="18" charset="0"/>
              </a:rPr>
              <a:t>构造的，对于那些为便于进行</a:t>
            </a:r>
            <a:r>
              <a:rPr kumimoji="1" lang="zh-CN" altLang="en-US" sz="2800">
                <a:solidFill>
                  <a:srgbClr val="FF0000"/>
                </a:solidFill>
                <a:latin typeface="Times New Roman" panose="02020603050405020304" pitchFamily="18" charset="0"/>
              </a:rPr>
              <a:t>自顶向下</a:t>
            </a:r>
            <a:r>
              <a:rPr kumimoji="1" lang="zh-CN" altLang="en-US" sz="2800">
                <a:latin typeface="Times New Roman" panose="02020603050405020304" pitchFamily="18" charset="0"/>
              </a:rPr>
              <a:t>分析而设计的文法来说，使用同样的步骤照样可以建立图中的抽象语法树。</a:t>
            </a:r>
            <a:endParaRPr kumimoji="1" lang="en-US" altLang="zh-CN" sz="2800">
              <a:latin typeface="Times New Roman" panose="02020603050405020304" pitchFamily="18" charset="0"/>
            </a:endParaRPr>
          </a:p>
          <a:p>
            <a:pPr eaLnBrk="1" hangingPunct="1">
              <a:lnSpc>
                <a:spcPct val="110000"/>
              </a:lnSpc>
              <a:spcBef>
                <a:spcPct val="0"/>
              </a:spcBef>
              <a:buClrTx/>
              <a:buSzTx/>
              <a:buFontTx/>
              <a:buNone/>
            </a:pPr>
            <a:r>
              <a:rPr kumimoji="1" lang="zh-CN" altLang="en-US" sz="2800">
                <a:latin typeface="Times New Roman" panose="02020603050405020304" pitchFamily="18" charset="0"/>
              </a:rPr>
              <a:t>当然，分析树的结构可能大不相同，而且可能需要引入</a:t>
            </a:r>
            <a:r>
              <a:rPr kumimoji="1" lang="zh-CN" altLang="en-US" sz="2800">
                <a:solidFill>
                  <a:schemeClr val="hlink"/>
                </a:solidFill>
                <a:latin typeface="Times New Roman" panose="02020603050405020304" pitchFamily="18" charset="0"/>
              </a:rPr>
              <a:t>继承属性</a:t>
            </a:r>
            <a:r>
              <a:rPr kumimoji="1" lang="zh-CN" altLang="en-US" sz="2800">
                <a:latin typeface="Times New Roman" panose="02020603050405020304" pitchFamily="18" charset="0"/>
              </a:rPr>
              <a:t>来传递语义信息。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376"/>
                                        </p:tgtEl>
                                        <p:attrNameLst>
                                          <p:attrName>style.visibility</p:attrName>
                                        </p:attrNameLst>
                                      </p:cBhvr>
                                      <p:to>
                                        <p:strVal val="visible"/>
                                      </p:to>
                                    </p:set>
                                    <p:animEffect transition="in" filter="blinds(horizontal)">
                                      <p:cBhvr>
                                        <p:cTn id="7" dur="500"/>
                                        <p:tgtEl>
                                          <p:spTgt spid="583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日期占位符 1">
            <a:extLst>
              <a:ext uri="{FF2B5EF4-FFF2-40B4-BE49-F238E27FC236}">
                <a16:creationId xmlns:a16="http://schemas.microsoft.com/office/drawing/2014/main" id="{7A748F06-5F7A-45C1-9C3D-DAA3CF351244}"/>
              </a:ext>
            </a:extLst>
          </p:cNvPr>
          <p:cNvSpPr>
            <a:spLocks noGrp="1"/>
          </p:cNvSpPr>
          <p:nvPr>
            <p:ph type="dt" sz="quarter" idx="10"/>
          </p:nvPr>
        </p:nvSpPr>
        <p:spPr>
          <a:xfrm>
            <a:off x="457200" y="6245225"/>
            <a:ext cx="2133600" cy="476250"/>
          </a:xfrm>
          <a:ln>
            <a:miter lim="800000"/>
            <a:headEnd/>
            <a:tailEnd/>
          </a:ln>
        </p:spPr>
        <p:txBody>
          <a:bodyPr anchor="t"/>
          <a:lstStyle/>
          <a:p>
            <a:pPr>
              <a:defRPr/>
            </a:pPr>
            <a:fld id="{BF9C3F1B-F2FD-402A-BE0A-742A875D3ABB}" type="datetime1">
              <a:rPr lang="zh-CN" altLang="en-US">
                <a:latin typeface="+mn-lt"/>
              </a:rPr>
              <a:pPr>
                <a:defRPr/>
              </a:pPr>
              <a:t>2020/12/14</a:t>
            </a:fld>
            <a:endParaRPr lang="en-US" altLang="zh-CN">
              <a:latin typeface="+mn-lt"/>
            </a:endParaRPr>
          </a:p>
        </p:txBody>
      </p:sp>
      <p:sp>
        <p:nvSpPr>
          <p:cNvPr id="79875" name="灯片编号占位符 3">
            <a:extLst>
              <a:ext uri="{FF2B5EF4-FFF2-40B4-BE49-F238E27FC236}">
                <a16:creationId xmlns:a16="http://schemas.microsoft.com/office/drawing/2014/main" id="{2725061D-9BFC-44C1-9530-C756F0E77293}"/>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B68875E5-F058-403A-BE4F-29762D66D3E7}" type="slidenum">
              <a:rPr lang="en-US" altLang="zh-CN" sz="1400" b="0">
                <a:ea typeface="宋体" panose="02010600030101010101" pitchFamily="2" charset="-122"/>
              </a:rPr>
              <a:pPr>
                <a:spcBef>
                  <a:spcPct val="0"/>
                </a:spcBef>
                <a:buClrTx/>
                <a:buSzTx/>
                <a:buFontTx/>
                <a:buNone/>
              </a:pPr>
              <a:t>57</a:t>
            </a:fld>
            <a:endParaRPr lang="en-US" altLang="zh-CN" sz="1400" b="0">
              <a:ea typeface="宋体" panose="02010600030101010101" pitchFamily="2" charset="-122"/>
            </a:endParaRPr>
          </a:p>
        </p:txBody>
      </p:sp>
      <p:sp>
        <p:nvSpPr>
          <p:cNvPr id="79876" name="Text Box 2">
            <a:extLst>
              <a:ext uri="{FF2B5EF4-FFF2-40B4-BE49-F238E27FC236}">
                <a16:creationId xmlns:a16="http://schemas.microsoft.com/office/drawing/2014/main" id="{687FC107-48A6-423A-9379-DA49940CC032}"/>
              </a:ext>
            </a:extLst>
          </p:cNvPr>
          <p:cNvSpPr txBox="1">
            <a:spLocks noChangeArrowheads="1"/>
          </p:cNvSpPr>
          <p:nvPr/>
        </p:nvSpPr>
        <p:spPr bwMode="auto">
          <a:xfrm>
            <a:off x="323850" y="44450"/>
            <a:ext cx="864076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4400">
                <a:latin typeface="Times New Roman" panose="02020603050405020304" pitchFamily="18" charset="0"/>
                <a:ea typeface="黑体" panose="02010609060101010101" pitchFamily="49" charset="-122"/>
              </a:rPr>
              <a:t>在自顶向下分析过程中构造语法树</a:t>
            </a:r>
            <a:endParaRPr kumimoji="1" lang="zh-CN" altLang="en-US" sz="4400">
              <a:solidFill>
                <a:schemeClr val="folHlink"/>
              </a:solidFill>
              <a:latin typeface="楷体_GB2312" pitchFamily="49" charset="-122"/>
            </a:endParaRPr>
          </a:p>
        </p:txBody>
      </p:sp>
      <p:graphicFrame>
        <p:nvGraphicFramePr>
          <p:cNvPr id="450596" name="Group 36">
            <a:extLst>
              <a:ext uri="{FF2B5EF4-FFF2-40B4-BE49-F238E27FC236}">
                <a16:creationId xmlns:a16="http://schemas.microsoft.com/office/drawing/2014/main" id="{85598903-9AE4-42F2-836A-E9715EA9F285}"/>
              </a:ext>
            </a:extLst>
          </p:cNvPr>
          <p:cNvGraphicFramePr>
            <a:graphicFrameLocks noGrp="1"/>
          </p:cNvGraphicFramePr>
          <p:nvPr/>
        </p:nvGraphicFramePr>
        <p:xfrm>
          <a:off x="323850" y="765175"/>
          <a:ext cx="8424863" cy="5426075"/>
        </p:xfrm>
        <a:graphic>
          <a:graphicData uri="http://schemas.openxmlformats.org/drawingml/2006/table">
            <a:tbl>
              <a:tblPr/>
              <a:tblGrid>
                <a:gridCol w="2663825">
                  <a:extLst>
                    <a:ext uri="{9D8B030D-6E8A-4147-A177-3AD203B41FA5}">
                      <a16:colId xmlns:a16="http://schemas.microsoft.com/office/drawing/2014/main" val="20000"/>
                    </a:ext>
                  </a:extLst>
                </a:gridCol>
                <a:gridCol w="5761038">
                  <a:extLst>
                    <a:ext uri="{9D8B030D-6E8A-4147-A177-3AD203B41FA5}">
                      <a16:colId xmlns:a16="http://schemas.microsoft.com/office/drawing/2014/main" val="20001"/>
                    </a:ext>
                  </a:extLst>
                </a:gridCol>
              </a:tblGrid>
              <a:tr h="518221">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2800" b="1" i="0" u="none" strike="noStrike" cap="none" normalizeH="0" baseline="0">
                          <a:ln>
                            <a:noFill/>
                          </a:ln>
                          <a:solidFill>
                            <a:schemeClr val="tx1"/>
                          </a:solidFill>
                          <a:effectLst/>
                          <a:latin typeface="Times New Roman" pitchFamily="18" charset="0"/>
                          <a:ea typeface="宋体" pitchFamily="2" charset="-122"/>
                        </a:rPr>
                        <a:t>产生式</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2800" b="1" i="0" u="none" strike="noStrike" cap="none" normalizeH="0" baseline="0">
                          <a:ln>
                            <a:noFill/>
                          </a:ln>
                          <a:solidFill>
                            <a:schemeClr val="tx1"/>
                          </a:solidFill>
                          <a:effectLst/>
                          <a:latin typeface="Times New Roman" pitchFamily="18" charset="0"/>
                          <a:ea typeface="宋体" pitchFamily="2" charset="-122"/>
                        </a:rPr>
                        <a:t>语义规则</a:t>
                      </a:r>
                    </a:p>
                  </a:txBody>
                  <a:tcPr marT="45725" marB="45725"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44990">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800" b="1" i="0" u="none" strike="noStrike" cap="none" normalizeH="0" baseline="0">
                          <a:ln>
                            <a:noFill/>
                          </a:ln>
                          <a:solidFill>
                            <a:schemeClr val="tx1"/>
                          </a:solidFill>
                          <a:effectLst/>
                          <a:latin typeface="Times New Roman" pitchFamily="18" charset="0"/>
                          <a:ea typeface="宋体" pitchFamily="2" charset="-122"/>
                        </a:rPr>
                        <a:t>⑴ </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T</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 →</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FT</a:t>
                      </a:r>
                      <a:r>
                        <a:rPr kumimoji="1" lang="en-US" altLang="zh-CN" sz="2800" b="1" i="1" u="none" strike="noStrike" cap="none" normalizeH="0" baseline="-30000">
                          <a:ln>
                            <a:noFill/>
                          </a:ln>
                          <a:solidFill>
                            <a:schemeClr val="tx1"/>
                          </a:solidFill>
                          <a:effectLst/>
                          <a:latin typeface="Times New Roman" pitchFamily="18" charset="0"/>
                          <a:ea typeface="宋体" pitchFamily="2" charset="-122"/>
                        </a:rPr>
                        <a:t> </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a:t>
                      </a:r>
                    </a:p>
                  </a:txBody>
                  <a:tcPr marT="45725" marB="45725"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fr-FR" altLang="zh-CN" sz="2800" b="1" i="1" u="none" strike="noStrike" cap="none" normalizeH="0" baseline="0">
                          <a:ln>
                            <a:noFill/>
                          </a:ln>
                          <a:solidFill>
                            <a:schemeClr val="tx1"/>
                          </a:solidFill>
                          <a:effectLst/>
                          <a:latin typeface="Times New Roman" pitchFamily="18" charset="0"/>
                          <a:ea typeface="宋体" pitchFamily="2" charset="-122"/>
                        </a:rPr>
                        <a:t>T</a:t>
                      </a:r>
                      <a:r>
                        <a:rPr kumimoji="1" lang="fr-FR" altLang="zh-CN" sz="2800" b="1" i="0" u="none" strike="noStrike" cap="none" normalizeH="0" baseline="0">
                          <a:ln>
                            <a:noFill/>
                          </a:ln>
                          <a:solidFill>
                            <a:schemeClr val="tx1"/>
                          </a:solidFill>
                          <a:effectLst/>
                          <a:latin typeface="Times New Roman" pitchFamily="18" charset="0"/>
                          <a:ea typeface="宋体" pitchFamily="2" charset="-122"/>
                        </a:rPr>
                        <a:t>.</a:t>
                      </a:r>
                      <a:r>
                        <a:rPr kumimoji="1" lang="fr-FR" altLang="zh-CN" sz="2800" b="1" i="1" u="none" strike="noStrike" cap="none" normalizeH="0" baseline="0">
                          <a:ln>
                            <a:noFill/>
                          </a:ln>
                          <a:solidFill>
                            <a:schemeClr val="tx1"/>
                          </a:solidFill>
                          <a:effectLst/>
                          <a:latin typeface="Times New Roman" pitchFamily="18" charset="0"/>
                          <a:ea typeface="宋体" pitchFamily="2" charset="-122"/>
                        </a:rPr>
                        <a:t>node</a:t>
                      </a:r>
                      <a:r>
                        <a:rPr kumimoji="1" lang="fr-FR" altLang="zh-CN" sz="2800" b="1" i="0" u="none" strike="noStrike" cap="none" normalizeH="0" baseline="0">
                          <a:ln>
                            <a:noFill/>
                          </a:ln>
                          <a:solidFill>
                            <a:schemeClr val="tx1"/>
                          </a:solidFill>
                          <a:effectLst/>
                          <a:latin typeface="Times New Roman" pitchFamily="18" charset="0"/>
                          <a:ea typeface="宋体" pitchFamily="2" charset="-122"/>
                        </a:rPr>
                        <a:t> := </a:t>
                      </a:r>
                      <a:r>
                        <a:rPr kumimoji="1" lang="fr-FR" altLang="zh-CN" sz="2800" b="1" i="1" u="none" strike="noStrike" cap="none" normalizeH="0" baseline="0">
                          <a:ln>
                            <a:noFill/>
                          </a:ln>
                          <a:solidFill>
                            <a:schemeClr val="tx1"/>
                          </a:solidFill>
                          <a:effectLst/>
                          <a:latin typeface="Times New Roman" pitchFamily="18" charset="0"/>
                          <a:ea typeface="宋体" pitchFamily="2" charset="-122"/>
                        </a:rPr>
                        <a:t>T</a:t>
                      </a:r>
                      <a:r>
                        <a:rPr kumimoji="1" lang="fr-FR" altLang="zh-CN" sz="2800" b="1" i="1" u="none" strike="noStrike" cap="none" normalizeH="0" baseline="-30000">
                          <a:ln>
                            <a:noFill/>
                          </a:ln>
                          <a:solidFill>
                            <a:schemeClr val="tx1"/>
                          </a:solidFill>
                          <a:effectLst/>
                          <a:latin typeface="Times New Roman" pitchFamily="18" charset="0"/>
                          <a:ea typeface="宋体" pitchFamily="2" charset="-122"/>
                        </a:rPr>
                        <a:t> </a:t>
                      </a:r>
                      <a:r>
                        <a:rPr kumimoji="1" lang="fr-FR" altLang="zh-CN" sz="2800" b="1" i="0" u="none" strike="noStrike" cap="none" normalizeH="0" baseline="0">
                          <a:ln>
                            <a:noFill/>
                          </a:ln>
                          <a:solidFill>
                            <a:schemeClr val="tx1"/>
                          </a:solidFill>
                          <a:effectLst/>
                          <a:latin typeface="Times New Roman" pitchFamily="18" charset="0"/>
                          <a:ea typeface="宋体" pitchFamily="2" charset="-122"/>
                        </a:rPr>
                        <a:t>'.</a:t>
                      </a:r>
                      <a:r>
                        <a:rPr kumimoji="1" lang="fr-FR" altLang="zh-CN" sz="2800" b="1" i="1" u="none" strike="noStrike" cap="none" normalizeH="0" baseline="0">
                          <a:ln>
                            <a:noFill/>
                          </a:ln>
                          <a:solidFill>
                            <a:schemeClr val="tx1"/>
                          </a:solidFill>
                          <a:effectLst/>
                          <a:latin typeface="Times New Roman" pitchFamily="18" charset="0"/>
                          <a:ea typeface="宋体" pitchFamily="2" charset="-122"/>
                        </a:rPr>
                        <a:t>syn</a:t>
                      </a:r>
                      <a:endParaRPr kumimoji="1" lang="fr-FR" altLang="zh-CN" sz="28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fr-FR" altLang="zh-CN" sz="2800" b="1" i="1" u="none" strike="noStrike" cap="none" normalizeH="0" baseline="0">
                          <a:ln>
                            <a:noFill/>
                          </a:ln>
                          <a:solidFill>
                            <a:schemeClr val="tx1"/>
                          </a:solidFill>
                          <a:effectLst/>
                          <a:latin typeface="Times New Roman" pitchFamily="18" charset="0"/>
                          <a:ea typeface="宋体" pitchFamily="2" charset="-122"/>
                        </a:rPr>
                        <a:t>T</a:t>
                      </a:r>
                      <a:r>
                        <a:rPr kumimoji="1" lang="fr-FR" altLang="zh-CN" sz="2800" b="1" i="1" u="none" strike="noStrike" cap="none" normalizeH="0" baseline="-30000">
                          <a:ln>
                            <a:noFill/>
                          </a:ln>
                          <a:solidFill>
                            <a:schemeClr val="tx1"/>
                          </a:solidFill>
                          <a:effectLst/>
                          <a:latin typeface="Times New Roman" pitchFamily="18" charset="0"/>
                          <a:ea typeface="宋体" pitchFamily="2" charset="-122"/>
                        </a:rPr>
                        <a:t> </a:t>
                      </a:r>
                      <a:r>
                        <a:rPr kumimoji="1" lang="fr-FR" altLang="zh-CN" sz="2800" b="1" i="0" u="none" strike="noStrike" cap="none" normalizeH="0" baseline="0">
                          <a:ln>
                            <a:noFill/>
                          </a:ln>
                          <a:solidFill>
                            <a:schemeClr val="tx1"/>
                          </a:solidFill>
                          <a:effectLst/>
                          <a:latin typeface="Times New Roman" pitchFamily="18" charset="0"/>
                          <a:ea typeface="宋体" pitchFamily="2" charset="-122"/>
                        </a:rPr>
                        <a:t>'.</a:t>
                      </a:r>
                      <a:r>
                        <a:rPr kumimoji="1" lang="fr-FR" altLang="zh-CN" sz="2800" b="1" i="1" u="none" strike="noStrike" cap="none" normalizeH="0" baseline="0">
                          <a:ln>
                            <a:noFill/>
                          </a:ln>
                          <a:solidFill>
                            <a:schemeClr val="tx1"/>
                          </a:solidFill>
                          <a:effectLst/>
                          <a:latin typeface="Times New Roman" pitchFamily="18" charset="0"/>
                          <a:ea typeface="宋体" pitchFamily="2" charset="-122"/>
                        </a:rPr>
                        <a:t>inh</a:t>
                      </a:r>
                      <a:r>
                        <a:rPr kumimoji="1" lang="fr-FR" altLang="zh-CN" sz="2800" b="1" i="0" u="none" strike="noStrike" cap="none" normalizeH="0" baseline="0">
                          <a:ln>
                            <a:noFill/>
                          </a:ln>
                          <a:solidFill>
                            <a:schemeClr val="tx1"/>
                          </a:solidFill>
                          <a:effectLst/>
                          <a:latin typeface="Times New Roman" pitchFamily="18" charset="0"/>
                          <a:ea typeface="宋体" pitchFamily="2" charset="-122"/>
                        </a:rPr>
                        <a:t> := </a:t>
                      </a:r>
                      <a:r>
                        <a:rPr kumimoji="1" lang="fr-FR" altLang="zh-CN" sz="2800" b="1" i="1" u="none" strike="noStrike" cap="none" normalizeH="0" baseline="0">
                          <a:ln>
                            <a:noFill/>
                          </a:ln>
                          <a:solidFill>
                            <a:schemeClr val="tx1"/>
                          </a:solidFill>
                          <a:effectLst/>
                          <a:latin typeface="Times New Roman" pitchFamily="18" charset="0"/>
                          <a:ea typeface="宋体" pitchFamily="2" charset="-122"/>
                        </a:rPr>
                        <a:t>F</a:t>
                      </a:r>
                      <a:r>
                        <a:rPr kumimoji="1" lang="fr-FR" altLang="zh-CN" sz="2800" b="1" i="0" u="none" strike="noStrike" cap="none" normalizeH="0" baseline="0">
                          <a:ln>
                            <a:noFill/>
                          </a:ln>
                          <a:solidFill>
                            <a:schemeClr val="tx1"/>
                          </a:solidFill>
                          <a:effectLst/>
                          <a:latin typeface="Times New Roman" pitchFamily="18" charset="0"/>
                          <a:ea typeface="宋体" pitchFamily="2" charset="-122"/>
                        </a:rPr>
                        <a:t>.</a:t>
                      </a:r>
                      <a:r>
                        <a:rPr kumimoji="1" lang="fr-FR" altLang="zh-CN" sz="2800" b="1" i="1" u="none" strike="noStrike" cap="none" normalizeH="0" baseline="0">
                          <a:ln>
                            <a:noFill/>
                          </a:ln>
                          <a:solidFill>
                            <a:schemeClr val="tx1"/>
                          </a:solidFill>
                          <a:effectLst/>
                          <a:latin typeface="Times New Roman" pitchFamily="18" charset="0"/>
                          <a:ea typeface="宋体" pitchFamily="2" charset="-122"/>
                        </a:rPr>
                        <a:t>node</a:t>
                      </a:r>
                      <a:endParaRPr kumimoji="1" lang="fr-FR" altLang="zh-CN" sz="2800" b="1" i="0" u="none" strike="noStrike" cap="none" normalizeH="0" baseline="0">
                        <a:ln>
                          <a:noFill/>
                        </a:ln>
                        <a:solidFill>
                          <a:schemeClr val="tx1"/>
                        </a:solidFill>
                        <a:effectLst/>
                        <a:latin typeface="Times New Roman" pitchFamily="18" charset="0"/>
                        <a:ea typeface="宋体" pitchFamily="2" charset="-122"/>
                      </a:endParaRPr>
                    </a:p>
                  </a:txBody>
                  <a:tcPr marT="45725" marB="45725"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44990">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800" b="1" i="0" u="none" strike="noStrike" cap="none" normalizeH="0" baseline="0">
                          <a:ln>
                            <a:noFill/>
                          </a:ln>
                          <a:solidFill>
                            <a:schemeClr val="tx1"/>
                          </a:solidFill>
                          <a:effectLst/>
                          <a:latin typeface="Times New Roman" pitchFamily="18" charset="0"/>
                          <a:ea typeface="宋体" pitchFamily="2" charset="-122"/>
                        </a:rPr>
                        <a:t>⑵ </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T</a:t>
                      </a:r>
                      <a:r>
                        <a:rPr kumimoji="1" lang="en-US" altLang="zh-CN" sz="2800" b="1" i="1" u="none" strike="noStrike" cap="none" normalizeH="0" baseline="-30000">
                          <a:ln>
                            <a:noFill/>
                          </a:ln>
                          <a:solidFill>
                            <a:schemeClr val="tx1"/>
                          </a:solidFill>
                          <a:effectLst/>
                          <a:latin typeface="Times New Roman" pitchFamily="18" charset="0"/>
                          <a:ea typeface="宋体" pitchFamily="2" charset="-122"/>
                        </a:rPr>
                        <a:t> </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 → *</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FT</a:t>
                      </a:r>
                      <a:r>
                        <a:rPr kumimoji="1" lang="en-US" altLang="zh-CN" sz="2800" b="1" i="0" u="none" strike="noStrike" cap="none" normalizeH="0" baseline="-30000">
                          <a:ln>
                            <a:noFill/>
                          </a:ln>
                          <a:solidFill>
                            <a:schemeClr val="tx1"/>
                          </a:solidFill>
                          <a:effectLst/>
                          <a:latin typeface="Times New Roman" pitchFamily="18" charset="0"/>
                          <a:ea typeface="宋体" pitchFamily="2" charset="-122"/>
                        </a:rPr>
                        <a:t>1</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a:t>
                      </a:r>
                    </a:p>
                  </a:txBody>
                  <a:tcPr marT="45725" marB="45725"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de-DE" altLang="zh-CN" sz="2800" b="1" i="1" u="none" strike="noStrike" cap="none" normalizeH="0" baseline="0">
                          <a:ln>
                            <a:noFill/>
                          </a:ln>
                          <a:solidFill>
                            <a:schemeClr val="tx1"/>
                          </a:solidFill>
                          <a:effectLst/>
                          <a:latin typeface="Times New Roman" pitchFamily="18" charset="0"/>
                          <a:ea typeface="宋体" pitchFamily="2" charset="-122"/>
                        </a:rPr>
                        <a:t>T</a:t>
                      </a:r>
                      <a:r>
                        <a:rPr kumimoji="1" lang="de-DE" altLang="zh-CN" sz="2800" b="1" i="0" u="none" strike="noStrike" cap="none" normalizeH="0" baseline="-30000">
                          <a:ln>
                            <a:noFill/>
                          </a:ln>
                          <a:solidFill>
                            <a:schemeClr val="tx1"/>
                          </a:solidFill>
                          <a:effectLst/>
                          <a:latin typeface="Times New Roman" pitchFamily="18" charset="0"/>
                          <a:ea typeface="宋体" pitchFamily="2" charset="-122"/>
                        </a:rPr>
                        <a:t>1</a:t>
                      </a:r>
                      <a:r>
                        <a:rPr kumimoji="1" lang="de-DE" altLang="zh-CN" sz="2800" b="1" i="0" u="none" strike="noStrike" cap="none" normalizeH="0" baseline="0">
                          <a:ln>
                            <a:noFill/>
                          </a:ln>
                          <a:solidFill>
                            <a:schemeClr val="tx1"/>
                          </a:solidFill>
                          <a:effectLst/>
                          <a:latin typeface="Times New Roman" pitchFamily="18" charset="0"/>
                          <a:ea typeface="宋体" pitchFamily="2" charset="-122"/>
                        </a:rPr>
                        <a:t>'.</a:t>
                      </a:r>
                      <a:r>
                        <a:rPr kumimoji="1" lang="de-DE" altLang="zh-CN" sz="2800" b="1" i="1" u="none" strike="noStrike" cap="none" normalizeH="0" baseline="0">
                          <a:ln>
                            <a:noFill/>
                          </a:ln>
                          <a:solidFill>
                            <a:schemeClr val="tx1"/>
                          </a:solidFill>
                          <a:effectLst/>
                          <a:latin typeface="Times New Roman" pitchFamily="18" charset="0"/>
                          <a:ea typeface="宋体" pitchFamily="2" charset="-122"/>
                        </a:rPr>
                        <a:t>inh</a:t>
                      </a:r>
                      <a:r>
                        <a:rPr kumimoji="1" lang="de-DE" altLang="zh-CN" sz="2800" b="1" i="0" u="none" strike="noStrike" cap="none" normalizeH="0" baseline="0">
                          <a:ln>
                            <a:noFill/>
                          </a:ln>
                          <a:solidFill>
                            <a:schemeClr val="tx1"/>
                          </a:solidFill>
                          <a:effectLst/>
                          <a:latin typeface="Times New Roman" pitchFamily="18" charset="0"/>
                          <a:ea typeface="宋体" pitchFamily="2" charset="-122"/>
                        </a:rPr>
                        <a:t> := </a:t>
                      </a:r>
                      <a:r>
                        <a:rPr kumimoji="1" lang="de-DE" altLang="zh-CN" sz="2800" b="1" i="1" u="none" strike="noStrike" cap="none" normalizeH="0" baseline="0">
                          <a:ln>
                            <a:noFill/>
                          </a:ln>
                          <a:solidFill>
                            <a:schemeClr val="tx1"/>
                          </a:solidFill>
                          <a:effectLst/>
                          <a:latin typeface="Times New Roman" pitchFamily="18" charset="0"/>
                          <a:ea typeface="宋体" pitchFamily="2" charset="-122"/>
                        </a:rPr>
                        <a:t>mknode</a:t>
                      </a:r>
                      <a:r>
                        <a:rPr kumimoji="1" lang="de-DE" altLang="zh-CN" sz="2800" b="1" i="0" u="none" strike="noStrike" cap="none" normalizeH="0" baseline="0">
                          <a:ln>
                            <a:noFill/>
                          </a:ln>
                          <a:solidFill>
                            <a:schemeClr val="tx1"/>
                          </a:solidFill>
                          <a:effectLst/>
                          <a:latin typeface="Times New Roman" pitchFamily="18" charset="0"/>
                          <a:ea typeface="宋体" pitchFamily="2" charset="-122"/>
                        </a:rPr>
                        <a:t>('*', </a:t>
                      </a:r>
                      <a:r>
                        <a:rPr kumimoji="1" lang="de-DE" altLang="zh-CN" sz="2800" b="1" i="1" u="none" strike="noStrike" cap="none" normalizeH="0" baseline="0">
                          <a:ln>
                            <a:noFill/>
                          </a:ln>
                          <a:solidFill>
                            <a:schemeClr val="tx1"/>
                          </a:solidFill>
                          <a:effectLst/>
                          <a:latin typeface="Times New Roman" pitchFamily="18" charset="0"/>
                          <a:ea typeface="宋体" pitchFamily="2" charset="-122"/>
                        </a:rPr>
                        <a:t>T</a:t>
                      </a:r>
                      <a:r>
                        <a:rPr kumimoji="1" lang="de-DE" altLang="zh-CN" sz="2800" b="1" i="1" u="none" strike="noStrike" cap="none" normalizeH="0" baseline="-30000">
                          <a:ln>
                            <a:noFill/>
                          </a:ln>
                          <a:solidFill>
                            <a:schemeClr val="tx1"/>
                          </a:solidFill>
                          <a:effectLst/>
                          <a:latin typeface="Times New Roman" pitchFamily="18" charset="0"/>
                          <a:ea typeface="宋体" pitchFamily="2" charset="-122"/>
                        </a:rPr>
                        <a:t> </a:t>
                      </a:r>
                      <a:r>
                        <a:rPr kumimoji="1" lang="de-DE" altLang="zh-CN" sz="2800" b="1" i="0" u="none" strike="noStrike" cap="none" normalizeH="0" baseline="0">
                          <a:ln>
                            <a:noFill/>
                          </a:ln>
                          <a:solidFill>
                            <a:schemeClr val="tx1"/>
                          </a:solidFill>
                          <a:effectLst/>
                          <a:latin typeface="Times New Roman" pitchFamily="18" charset="0"/>
                          <a:ea typeface="宋体" pitchFamily="2" charset="-122"/>
                        </a:rPr>
                        <a:t>'.</a:t>
                      </a:r>
                      <a:r>
                        <a:rPr kumimoji="1" lang="de-DE" altLang="zh-CN" sz="2800" b="1" i="1" u="none" strike="noStrike" cap="none" normalizeH="0" baseline="0">
                          <a:ln>
                            <a:noFill/>
                          </a:ln>
                          <a:solidFill>
                            <a:schemeClr val="tx1"/>
                          </a:solidFill>
                          <a:effectLst/>
                          <a:latin typeface="Times New Roman" pitchFamily="18" charset="0"/>
                          <a:ea typeface="宋体" pitchFamily="2" charset="-122"/>
                        </a:rPr>
                        <a:t>inh</a:t>
                      </a:r>
                      <a:r>
                        <a:rPr kumimoji="1" lang="de-DE" altLang="zh-CN" sz="2800" b="1" i="0" u="none" strike="noStrike" cap="none" normalizeH="0" baseline="0">
                          <a:ln>
                            <a:noFill/>
                          </a:ln>
                          <a:solidFill>
                            <a:schemeClr val="tx1"/>
                          </a:solidFill>
                          <a:effectLst/>
                          <a:latin typeface="Times New Roman" pitchFamily="18" charset="0"/>
                          <a:ea typeface="宋体" pitchFamily="2" charset="-122"/>
                        </a:rPr>
                        <a:t>, </a:t>
                      </a:r>
                      <a:r>
                        <a:rPr kumimoji="1" lang="de-DE" altLang="zh-CN" sz="2800" b="1" i="1" u="none" strike="noStrike" cap="none" normalizeH="0" baseline="0">
                          <a:ln>
                            <a:noFill/>
                          </a:ln>
                          <a:solidFill>
                            <a:schemeClr val="tx1"/>
                          </a:solidFill>
                          <a:effectLst/>
                          <a:latin typeface="Times New Roman" pitchFamily="18" charset="0"/>
                          <a:ea typeface="宋体" pitchFamily="2" charset="-122"/>
                        </a:rPr>
                        <a:t>F</a:t>
                      </a:r>
                      <a:r>
                        <a:rPr kumimoji="1" lang="de-DE" altLang="zh-CN" sz="2800" b="1" i="0" u="none" strike="noStrike" cap="none" normalizeH="0" baseline="0">
                          <a:ln>
                            <a:noFill/>
                          </a:ln>
                          <a:solidFill>
                            <a:schemeClr val="tx1"/>
                          </a:solidFill>
                          <a:effectLst/>
                          <a:latin typeface="Times New Roman" pitchFamily="18" charset="0"/>
                          <a:ea typeface="宋体" pitchFamily="2" charset="-122"/>
                        </a:rPr>
                        <a:t>.</a:t>
                      </a:r>
                      <a:r>
                        <a:rPr kumimoji="1" lang="de-DE" altLang="zh-CN" sz="2800" b="1" i="1" u="none" strike="noStrike" cap="none" normalizeH="0" baseline="0">
                          <a:ln>
                            <a:noFill/>
                          </a:ln>
                          <a:solidFill>
                            <a:schemeClr val="tx1"/>
                          </a:solidFill>
                          <a:effectLst/>
                          <a:latin typeface="Times New Roman" pitchFamily="18" charset="0"/>
                          <a:ea typeface="宋体" pitchFamily="2" charset="-122"/>
                        </a:rPr>
                        <a:t>node</a:t>
                      </a:r>
                      <a:r>
                        <a:rPr kumimoji="1" lang="de-DE" altLang="zh-CN" sz="2800" b="1" i="0" u="none" strike="noStrike" cap="none" normalizeH="0" baseline="0">
                          <a:ln>
                            <a:noFill/>
                          </a:ln>
                          <a:solidFill>
                            <a:schemeClr val="tx1"/>
                          </a:solidFill>
                          <a:effectLst/>
                          <a:latin typeface="Times New Roman" pitchFamily="18" charset="0"/>
                          <a:ea typeface="宋体" pitchFamily="2" charset="-122"/>
                        </a:rPr>
                        <a:t>)</a:t>
                      </a:r>
                      <a:endParaRPr kumimoji="1" lang="de-DE" altLang="zh-CN" sz="28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fr-FR" altLang="zh-CN" sz="2800" b="1" i="1" u="none" strike="noStrike" cap="none" normalizeH="0" baseline="0">
                          <a:ln>
                            <a:noFill/>
                          </a:ln>
                          <a:solidFill>
                            <a:schemeClr val="tx1"/>
                          </a:solidFill>
                          <a:effectLst/>
                          <a:latin typeface="Times New Roman" pitchFamily="18" charset="0"/>
                          <a:ea typeface="宋体" pitchFamily="2" charset="-122"/>
                        </a:rPr>
                        <a:t>T</a:t>
                      </a:r>
                      <a:r>
                        <a:rPr kumimoji="1" lang="fr-FR" altLang="zh-CN" sz="2800" b="1" i="1" u="none" strike="noStrike" cap="none" normalizeH="0" baseline="-30000">
                          <a:ln>
                            <a:noFill/>
                          </a:ln>
                          <a:solidFill>
                            <a:schemeClr val="tx1"/>
                          </a:solidFill>
                          <a:effectLst/>
                          <a:latin typeface="Times New Roman" pitchFamily="18" charset="0"/>
                          <a:ea typeface="宋体" pitchFamily="2" charset="-122"/>
                        </a:rPr>
                        <a:t> </a:t>
                      </a:r>
                      <a:r>
                        <a:rPr kumimoji="1" lang="fr-FR" altLang="zh-CN" sz="2800" b="1" i="0" u="none" strike="noStrike" cap="none" normalizeH="0" baseline="0">
                          <a:ln>
                            <a:noFill/>
                          </a:ln>
                          <a:solidFill>
                            <a:schemeClr val="tx1"/>
                          </a:solidFill>
                          <a:effectLst/>
                          <a:latin typeface="Times New Roman" pitchFamily="18" charset="0"/>
                          <a:ea typeface="宋体" pitchFamily="2" charset="-122"/>
                        </a:rPr>
                        <a:t>'.</a:t>
                      </a:r>
                      <a:r>
                        <a:rPr kumimoji="1" lang="fr-FR" altLang="zh-CN" sz="2800" b="1" i="1" u="none" strike="noStrike" cap="none" normalizeH="0" baseline="0">
                          <a:ln>
                            <a:noFill/>
                          </a:ln>
                          <a:solidFill>
                            <a:schemeClr val="tx1"/>
                          </a:solidFill>
                          <a:effectLst/>
                          <a:latin typeface="Times New Roman" pitchFamily="18" charset="0"/>
                          <a:ea typeface="宋体" pitchFamily="2" charset="-122"/>
                        </a:rPr>
                        <a:t>syn</a:t>
                      </a:r>
                      <a:r>
                        <a:rPr kumimoji="1" lang="fr-FR" altLang="zh-CN" sz="2800" b="1" i="0" u="none" strike="noStrike" cap="none" normalizeH="0" baseline="0">
                          <a:ln>
                            <a:noFill/>
                          </a:ln>
                          <a:solidFill>
                            <a:schemeClr val="tx1"/>
                          </a:solidFill>
                          <a:effectLst/>
                          <a:latin typeface="Times New Roman" pitchFamily="18" charset="0"/>
                          <a:ea typeface="宋体" pitchFamily="2" charset="-122"/>
                        </a:rPr>
                        <a:t>:= </a:t>
                      </a:r>
                      <a:r>
                        <a:rPr kumimoji="1" lang="fr-FR" altLang="zh-CN" sz="2800" b="1" i="1" u="none" strike="noStrike" cap="none" normalizeH="0" baseline="0">
                          <a:ln>
                            <a:noFill/>
                          </a:ln>
                          <a:solidFill>
                            <a:schemeClr val="tx1"/>
                          </a:solidFill>
                          <a:effectLst/>
                          <a:latin typeface="Times New Roman" pitchFamily="18" charset="0"/>
                          <a:ea typeface="宋体" pitchFamily="2" charset="-122"/>
                        </a:rPr>
                        <a:t>T</a:t>
                      </a:r>
                      <a:r>
                        <a:rPr kumimoji="1" lang="fr-FR" altLang="zh-CN" sz="2800" b="1" i="0" u="none" strike="noStrike" cap="none" normalizeH="0" baseline="-30000">
                          <a:ln>
                            <a:noFill/>
                          </a:ln>
                          <a:solidFill>
                            <a:schemeClr val="tx1"/>
                          </a:solidFill>
                          <a:effectLst/>
                          <a:latin typeface="Times New Roman" pitchFamily="18" charset="0"/>
                          <a:ea typeface="宋体" pitchFamily="2" charset="-122"/>
                        </a:rPr>
                        <a:t>1</a:t>
                      </a:r>
                      <a:r>
                        <a:rPr kumimoji="1" lang="fr-FR" altLang="zh-CN" sz="2800" b="1" i="0" u="none" strike="noStrike" cap="none" normalizeH="0" baseline="0">
                          <a:ln>
                            <a:noFill/>
                          </a:ln>
                          <a:solidFill>
                            <a:schemeClr val="tx1"/>
                          </a:solidFill>
                          <a:effectLst/>
                          <a:latin typeface="Times New Roman" pitchFamily="18" charset="0"/>
                          <a:ea typeface="宋体" pitchFamily="2" charset="-122"/>
                        </a:rPr>
                        <a:t>'.</a:t>
                      </a:r>
                      <a:r>
                        <a:rPr kumimoji="1" lang="fr-FR" altLang="zh-CN" sz="2800" b="1" i="1" u="none" strike="noStrike" cap="none" normalizeH="0" baseline="0">
                          <a:ln>
                            <a:noFill/>
                          </a:ln>
                          <a:solidFill>
                            <a:schemeClr val="tx1"/>
                          </a:solidFill>
                          <a:effectLst/>
                          <a:latin typeface="Times New Roman" pitchFamily="18" charset="0"/>
                          <a:ea typeface="宋体" pitchFamily="2" charset="-122"/>
                        </a:rPr>
                        <a:t>syn</a:t>
                      </a:r>
                      <a:endParaRPr kumimoji="1" lang="fr-FR" altLang="zh-CN" sz="2800" b="1" i="0" u="none" strike="noStrike" cap="none" normalizeH="0" baseline="0">
                        <a:ln>
                          <a:noFill/>
                        </a:ln>
                        <a:solidFill>
                          <a:schemeClr val="tx1"/>
                        </a:solidFill>
                        <a:effectLst/>
                        <a:latin typeface="Times New Roman" pitchFamily="18" charset="0"/>
                        <a:ea typeface="宋体" pitchFamily="2" charset="-122"/>
                      </a:endParaRPr>
                    </a:p>
                  </a:txBody>
                  <a:tcPr marT="45725" marB="45725"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44990">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800" b="1" i="0" u="none" strike="noStrike" cap="none" normalizeH="0" baseline="0">
                          <a:ln>
                            <a:noFill/>
                          </a:ln>
                          <a:solidFill>
                            <a:schemeClr val="tx1"/>
                          </a:solidFill>
                          <a:effectLst/>
                          <a:latin typeface="Times New Roman" pitchFamily="18" charset="0"/>
                          <a:ea typeface="宋体" pitchFamily="2" charset="-122"/>
                        </a:rPr>
                        <a:t>⑶ </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T</a:t>
                      </a:r>
                      <a:r>
                        <a:rPr kumimoji="1" lang="en-US" altLang="zh-CN" sz="2800" b="1" i="1" u="none" strike="noStrike" cap="none" normalizeH="0" baseline="-30000">
                          <a:ln>
                            <a:noFill/>
                          </a:ln>
                          <a:solidFill>
                            <a:schemeClr val="tx1"/>
                          </a:solidFill>
                          <a:effectLst/>
                          <a:latin typeface="Times New Roman" pitchFamily="18" charset="0"/>
                          <a:ea typeface="宋体" pitchFamily="2" charset="-122"/>
                        </a:rPr>
                        <a:t> </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 → /</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FT</a:t>
                      </a:r>
                      <a:r>
                        <a:rPr kumimoji="1" lang="en-US" altLang="zh-CN" sz="2800" b="1" i="0" u="none" strike="noStrike" cap="none" normalizeH="0" baseline="-30000">
                          <a:ln>
                            <a:noFill/>
                          </a:ln>
                          <a:solidFill>
                            <a:schemeClr val="tx1"/>
                          </a:solidFill>
                          <a:effectLst/>
                          <a:latin typeface="Times New Roman" pitchFamily="18" charset="0"/>
                          <a:ea typeface="宋体" pitchFamily="2" charset="-122"/>
                        </a:rPr>
                        <a:t>1</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a:t>
                      </a:r>
                    </a:p>
                  </a:txBody>
                  <a:tcPr marT="45725" marB="45725"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de-DE" altLang="zh-CN" sz="2800" b="1" i="1" u="none" strike="noStrike" cap="none" normalizeH="0" baseline="0">
                          <a:ln>
                            <a:noFill/>
                          </a:ln>
                          <a:solidFill>
                            <a:schemeClr val="tx1"/>
                          </a:solidFill>
                          <a:effectLst/>
                          <a:latin typeface="Times New Roman" pitchFamily="18" charset="0"/>
                          <a:ea typeface="宋体" pitchFamily="2" charset="-122"/>
                        </a:rPr>
                        <a:t>T</a:t>
                      </a:r>
                      <a:r>
                        <a:rPr kumimoji="1" lang="de-DE" altLang="zh-CN" sz="2800" b="1" i="0" u="none" strike="noStrike" cap="none" normalizeH="0" baseline="-30000">
                          <a:ln>
                            <a:noFill/>
                          </a:ln>
                          <a:solidFill>
                            <a:schemeClr val="tx1"/>
                          </a:solidFill>
                          <a:effectLst/>
                          <a:latin typeface="Times New Roman" pitchFamily="18" charset="0"/>
                          <a:ea typeface="宋体" pitchFamily="2" charset="-122"/>
                        </a:rPr>
                        <a:t>1</a:t>
                      </a:r>
                      <a:r>
                        <a:rPr kumimoji="1" lang="de-DE" altLang="zh-CN" sz="2800" b="1" i="0" u="none" strike="noStrike" cap="none" normalizeH="0" baseline="0">
                          <a:ln>
                            <a:noFill/>
                          </a:ln>
                          <a:solidFill>
                            <a:schemeClr val="tx1"/>
                          </a:solidFill>
                          <a:effectLst/>
                          <a:latin typeface="Times New Roman" pitchFamily="18" charset="0"/>
                          <a:ea typeface="宋体" pitchFamily="2" charset="-122"/>
                        </a:rPr>
                        <a:t>'.</a:t>
                      </a:r>
                      <a:r>
                        <a:rPr kumimoji="1" lang="de-DE" altLang="zh-CN" sz="2800" b="1" i="1" u="none" strike="noStrike" cap="none" normalizeH="0" baseline="0">
                          <a:ln>
                            <a:noFill/>
                          </a:ln>
                          <a:solidFill>
                            <a:schemeClr val="tx1"/>
                          </a:solidFill>
                          <a:effectLst/>
                          <a:latin typeface="Times New Roman" pitchFamily="18" charset="0"/>
                          <a:ea typeface="宋体" pitchFamily="2" charset="-122"/>
                        </a:rPr>
                        <a:t>inh</a:t>
                      </a:r>
                      <a:r>
                        <a:rPr kumimoji="1" lang="de-DE" altLang="zh-CN" sz="2800" b="1" i="0" u="none" strike="noStrike" cap="none" normalizeH="0" baseline="0">
                          <a:ln>
                            <a:noFill/>
                          </a:ln>
                          <a:solidFill>
                            <a:schemeClr val="tx1"/>
                          </a:solidFill>
                          <a:effectLst/>
                          <a:latin typeface="Times New Roman" pitchFamily="18" charset="0"/>
                          <a:ea typeface="宋体" pitchFamily="2" charset="-122"/>
                        </a:rPr>
                        <a:t> := </a:t>
                      </a:r>
                      <a:r>
                        <a:rPr kumimoji="1" lang="de-DE" altLang="zh-CN" sz="2800" b="1" i="1" u="none" strike="noStrike" cap="none" normalizeH="0" baseline="0">
                          <a:ln>
                            <a:noFill/>
                          </a:ln>
                          <a:solidFill>
                            <a:schemeClr val="tx1"/>
                          </a:solidFill>
                          <a:effectLst/>
                          <a:latin typeface="Times New Roman" pitchFamily="18" charset="0"/>
                          <a:ea typeface="宋体" pitchFamily="2" charset="-122"/>
                        </a:rPr>
                        <a:t>mknode</a:t>
                      </a:r>
                      <a:r>
                        <a:rPr kumimoji="1" lang="de-DE" altLang="zh-CN" sz="2800" b="1" i="0" u="none" strike="noStrike" cap="none" normalizeH="0" baseline="0">
                          <a:ln>
                            <a:noFill/>
                          </a:ln>
                          <a:solidFill>
                            <a:schemeClr val="tx1"/>
                          </a:solidFill>
                          <a:effectLst/>
                          <a:latin typeface="Times New Roman" pitchFamily="18" charset="0"/>
                          <a:ea typeface="宋体" pitchFamily="2" charset="-122"/>
                        </a:rPr>
                        <a:t>('/', </a:t>
                      </a:r>
                      <a:r>
                        <a:rPr kumimoji="1" lang="de-DE" altLang="zh-CN" sz="2800" b="1" i="1" u="none" strike="noStrike" cap="none" normalizeH="0" baseline="0">
                          <a:ln>
                            <a:noFill/>
                          </a:ln>
                          <a:solidFill>
                            <a:schemeClr val="tx1"/>
                          </a:solidFill>
                          <a:effectLst/>
                          <a:latin typeface="Times New Roman" pitchFamily="18" charset="0"/>
                          <a:ea typeface="宋体" pitchFamily="2" charset="-122"/>
                        </a:rPr>
                        <a:t>T</a:t>
                      </a:r>
                      <a:r>
                        <a:rPr kumimoji="1" lang="de-DE" altLang="zh-CN" sz="2800" b="1" i="1" u="none" strike="noStrike" cap="none" normalizeH="0" baseline="-30000">
                          <a:ln>
                            <a:noFill/>
                          </a:ln>
                          <a:solidFill>
                            <a:schemeClr val="tx1"/>
                          </a:solidFill>
                          <a:effectLst/>
                          <a:latin typeface="Times New Roman" pitchFamily="18" charset="0"/>
                          <a:ea typeface="宋体" pitchFamily="2" charset="-122"/>
                        </a:rPr>
                        <a:t> </a:t>
                      </a:r>
                      <a:r>
                        <a:rPr kumimoji="1" lang="de-DE" altLang="zh-CN" sz="2800" b="1" i="0" u="none" strike="noStrike" cap="none" normalizeH="0" baseline="0">
                          <a:ln>
                            <a:noFill/>
                          </a:ln>
                          <a:solidFill>
                            <a:schemeClr val="tx1"/>
                          </a:solidFill>
                          <a:effectLst/>
                          <a:latin typeface="Times New Roman" pitchFamily="18" charset="0"/>
                          <a:ea typeface="宋体" pitchFamily="2" charset="-122"/>
                        </a:rPr>
                        <a:t>'.</a:t>
                      </a:r>
                      <a:r>
                        <a:rPr kumimoji="1" lang="de-DE" altLang="zh-CN" sz="2800" b="1" i="1" u="none" strike="noStrike" cap="none" normalizeH="0" baseline="0">
                          <a:ln>
                            <a:noFill/>
                          </a:ln>
                          <a:solidFill>
                            <a:schemeClr val="tx1"/>
                          </a:solidFill>
                          <a:effectLst/>
                          <a:latin typeface="Times New Roman" pitchFamily="18" charset="0"/>
                          <a:ea typeface="宋体" pitchFamily="2" charset="-122"/>
                        </a:rPr>
                        <a:t>inh</a:t>
                      </a:r>
                      <a:r>
                        <a:rPr kumimoji="1" lang="de-DE" altLang="zh-CN" sz="2800" b="1" i="0" u="none" strike="noStrike" cap="none" normalizeH="0" baseline="0">
                          <a:ln>
                            <a:noFill/>
                          </a:ln>
                          <a:solidFill>
                            <a:schemeClr val="tx1"/>
                          </a:solidFill>
                          <a:effectLst/>
                          <a:latin typeface="Times New Roman" pitchFamily="18" charset="0"/>
                          <a:ea typeface="宋体" pitchFamily="2" charset="-122"/>
                        </a:rPr>
                        <a:t>, </a:t>
                      </a:r>
                      <a:r>
                        <a:rPr kumimoji="1" lang="de-DE" altLang="zh-CN" sz="2800" b="1" i="1" u="none" strike="noStrike" cap="none" normalizeH="0" baseline="0">
                          <a:ln>
                            <a:noFill/>
                          </a:ln>
                          <a:solidFill>
                            <a:schemeClr val="tx1"/>
                          </a:solidFill>
                          <a:effectLst/>
                          <a:latin typeface="Times New Roman" pitchFamily="18" charset="0"/>
                          <a:ea typeface="宋体" pitchFamily="2" charset="-122"/>
                        </a:rPr>
                        <a:t>F</a:t>
                      </a:r>
                      <a:r>
                        <a:rPr kumimoji="1" lang="de-DE" altLang="zh-CN" sz="2800" b="1" i="0" u="none" strike="noStrike" cap="none" normalizeH="0" baseline="0">
                          <a:ln>
                            <a:noFill/>
                          </a:ln>
                          <a:solidFill>
                            <a:schemeClr val="tx1"/>
                          </a:solidFill>
                          <a:effectLst/>
                          <a:latin typeface="Times New Roman" pitchFamily="18" charset="0"/>
                          <a:ea typeface="宋体" pitchFamily="2" charset="-122"/>
                        </a:rPr>
                        <a:t>.</a:t>
                      </a:r>
                      <a:r>
                        <a:rPr kumimoji="1" lang="de-DE" altLang="zh-CN" sz="2800" b="1" i="1" u="none" strike="noStrike" cap="none" normalizeH="0" baseline="0">
                          <a:ln>
                            <a:noFill/>
                          </a:ln>
                          <a:solidFill>
                            <a:schemeClr val="tx1"/>
                          </a:solidFill>
                          <a:effectLst/>
                          <a:latin typeface="Times New Roman" pitchFamily="18" charset="0"/>
                          <a:ea typeface="宋体" pitchFamily="2" charset="-122"/>
                        </a:rPr>
                        <a:t>node</a:t>
                      </a:r>
                      <a:r>
                        <a:rPr kumimoji="1" lang="de-DE" altLang="zh-CN" sz="2800" b="1" i="0" u="none" strike="noStrike" cap="none" normalizeH="0" baseline="0">
                          <a:ln>
                            <a:noFill/>
                          </a:ln>
                          <a:solidFill>
                            <a:schemeClr val="tx1"/>
                          </a:solidFill>
                          <a:effectLst/>
                          <a:latin typeface="Times New Roman" pitchFamily="18" charset="0"/>
                          <a:ea typeface="宋体" pitchFamily="2" charset="-122"/>
                        </a:rPr>
                        <a:t>)</a:t>
                      </a:r>
                      <a:endParaRPr kumimoji="1" lang="de-DE" altLang="zh-CN" sz="28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fr-FR" altLang="zh-CN" sz="2800" b="1" i="1" u="none" strike="noStrike" cap="none" normalizeH="0" baseline="0">
                          <a:ln>
                            <a:noFill/>
                          </a:ln>
                          <a:solidFill>
                            <a:schemeClr val="tx1"/>
                          </a:solidFill>
                          <a:effectLst/>
                          <a:latin typeface="Times New Roman" pitchFamily="18" charset="0"/>
                          <a:ea typeface="宋体" pitchFamily="2" charset="-122"/>
                        </a:rPr>
                        <a:t>T</a:t>
                      </a:r>
                      <a:r>
                        <a:rPr kumimoji="1" lang="fr-FR" altLang="zh-CN" sz="2800" b="1" i="1" u="none" strike="noStrike" cap="none" normalizeH="0" baseline="-30000">
                          <a:ln>
                            <a:noFill/>
                          </a:ln>
                          <a:solidFill>
                            <a:schemeClr val="tx1"/>
                          </a:solidFill>
                          <a:effectLst/>
                          <a:latin typeface="Times New Roman" pitchFamily="18" charset="0"/>
                          <a:ea typeface="宋体" pitchFamily="2" charset="-122"/>
                        </a:rPr>
                        <a:t> </a:t>
                      </a:r>
                      <a:r>
                        <a:rPr kumimoji="1" lang="fr-FR" altLang="zh-CN" sz="2800" b="1" i="0" u="none" strike="noStrike" cap="none" normalizeH="0" baseline="0">
                          <a:ln>
                            <a:noFill/>
                          </a:ln>
                          <a:solidFill>
                            <a:schemeClr val="tx1"/>
                          </a:solidFill>
                          <a:effectLst/>
                          <a:latin typeface="Times New Roman" pitchFamily="18" charset="0"/>
                          <a:ea typeface="宋体" pitchFamily="2" charset="-122"/>
                        </a:rPr>
                        <a:t>'.</a:t>
                      </a:r>
                      <a:r>
                        <a:rPr kumimoji="1" lang="fr-FR" altLang="zh-CN" sz="2800" b="1" i="1" u="none" strike="noStrike" cap="none" normalizeH="0" baseline="0">
                          <a:ln>
                            <a:noFill/>
                          </a:ln>
                          <a:solidFill>
                            <a:schemeClr val="tx1"/>
                          </a:solidFill>
                          <a:effectLst/>
                          <a:latin typeface="Times New Roman" pitchFamily="18" charset="0"/>
                          <a:ea typeface="宋体" pitchFamily="2" charset="-122"/>
                        </a:rPr>
                        <a:t>syn</a:t>
                      </a:r>
                      <a:r>
                        <a:rPr kumimoji="1" lang="fr-FR" altLang="zh-CN" sz="2800" b="1" i="0" u="none" strike="noStrike" cap="none" normalizeH="0" baseline="0">
                          <a:ln>
                            <a:noFill/>
                          </a:ln>
                          <a:solidFill>
                            <a:schemeClr val="tx1"/>
                          </a:solidFill>
                          <a:effectLst/>
                          <a:latin typeface="Times New Roman" pitchFamily="18" charset="0"/>
                          <a:ea typeface="宋体" pitchFamily="2" charset="-122"/>
                        </a:rPr>
                        <a:t>:= </a:t>
                      </a:r>
                      <a:r>
                        <a:rPr kumimoji="1" lang="fr-FR" altLang="zh-CN" sz="2800" b="1" i="1" u="none" strike="noStrike" cap="none" normalizeH="0" baseline="0">
                          <a:ln>
                            <a:noFill/>
                          </a:ln>
                          <a:solidFill>
                            <a:schemeClr val="tx1"/>
                          </a:solidFill>
                          <a:effectLst/>
                          <a:latin typeface="Times New Roman" pitchFamily="18" charset="0"/>
                          <a:ea typeface="宋体" pitchFamily="2" charset="-122"/>
                        </a:rPr>
                        <a:t>T</a:t>
                      </a:r>
                      <a:r>
                        <a:rPr kumimoji="1" lang="fr-FR" altLang="zh-CN" sz="2800" b="1" i="0" u="none" strike="noStrike" cap="none" normalizeH="0" baseline="-30000">
                          <a:ln>
                            <a:noFill/>
                          </a:ln>
                          <a:solidFill>
                            <a:schemeClr val="tx1"/>
                          </a:solidFill>
                          <a:effectLst/>
                          <a:latin typeface="Times New Roman" pitchFamily="18" charset="0"/>
                          <a:ea typeface="宋体" pitchFamily="2" charset="-122"/>
                        </a:rPr>
                        <a:t>1</a:t>
                      </a:r>
                      <a:r>
                        <a:rPr kumimoji="1" lang="fr-FR" altLang="zh-CN" sz="2800" b="1" i="0" u="none" strike="noStrike" cap="none" normalizeH="0" baseline="0">
                          <a:ln>
                            <a:noFill/>
                          </a:ln>
                          <a:solidFill>
                            <a:schemeClr val="tx1"/>
                          </a:solidFill>
                          <a:effectLst/>
                          <a:latin typeface="Times New Roman" pitchFamily="18" charset="0"/>
                          <a:ea typeface="宋体" pitchFamily="2" charset="-122"/>
                        </a:rPr>
                        <a:t>'.</a:t>
                      </a:r>
                      <a:r>
                        <a:rPr kumimoji="1" lang="fr-FR" altLang="zh-CN" sz="2800" b="1" i="1" u="none" strike="noStrike" cap="none" normalizeH="0" baseline="0">
                          <a:ln>
                            <a:noFill/>
                          </a:ln>
                          <a:solidFill>
                            <a:schemeClr val="tx1"/>
                          </a:solidFill>
                          <a:effectLst/>
                          <a:latin typeface="Times New Roman" pitchFamily="18" charset="0"/>
                          <a:ea typeface="宋体" pitchFamily="2" charset="-122"/>
                        </a:rPr>
                        <a:t>syn</a:t>
                      </a:r>
                      <a:endParaRPr kumimoji="1" lang="fr-FR" altLang="zh-CN" sz="2800" b="1" i="0" u="none" strike="noStrike" cap="none" normalizeH="0" baseline="0">
                        <a:ln>
                          <a:noFill/>
                        </a:ln>
                        <a:solidFill>
                          <a:schemeClr val="tx1"/>
                        </a:solidFill>
                        <a:effectLst/>
                        <a:latin typeface="Times New Roman" pitchFamily="18" charset="0"/>
                        <a:ea typeface="宋体" pitchFamily="2" charset="-122"/>
                      </a:endParaRPr>
                    </a:p>
                  </a:txBody>
                  <a:tcPr marT="45725" marB="45725"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221">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800" b="1" i="0" u="none" strike="noStrike" cap="none" normalizeH="0" baseline="0">
                          <a:ln>
                            <a:noFill/>
                          </a:ln>
                          <a:solidFill>
                            <a:schemeClr val="tx1"/>
                          </a:solidFill>
                          <a:effectLst/>
                          <a:latin typeface="Times New Roman" pitchFamily="18" charset="0"/>
                          <a:ea typeface="宋体" pitchFamily="2" charset="-122"/>
                        </a:rPr>
                        <a:t>⑷ </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T</a:t>
                      </a:r>
                      <a:r>
                        <a:rPr kumimoji="1" lang="en-US" altLang="zh-CN" sz="2800" b="1" i="1" u="none" strike="noStrike" cap="none" normalizeH="0" baseline="-30000">
                          <a:ln>
                            <a:noFill/>
                          </a:ln>
                          <a:solidFill>
                            <a:schemeClr val="tx1"/>
                          </a:solidFill>
                          <a:effectLst/>
                          <a:latin typeface="Times New Roman" pitchFamily="18" charset="0"/>
                          <a:ea typeface="宋体" pitchFamily="2" charset="-122"/>
                        </a:rPr>
                        <a:t> </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 → </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ε</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 </a:t>
                      </a:r>
                    </a:p>
                  </a:txBody>
                  <a:tcPr marT="45725" marB="45725"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fr-FR" altLang="zh-CN" sz="2800" b="1" i="1" u="none" strike="noStrike" cap="none" normalizeH="0" baseline="0">
                          <a:ln>
                            <a:noFill/>
                          </a:ln>
                          <a:solidFill>
                            <a:schemeClr val="tx1"/>
                          </a:solidFill>
                          <a:effectLst/>
                          <a:latin typeface="Times New Roman" pitchFamily="18" charset="0"/>
                          <a:ea typeface="宋体" pitchFamily="2" charset="-122"/>
                        </a:rPr>
                        <a:t>T</a:t>
                      </a:r>
                      <a:r>
                        <a:rPr kumimoji="1" lang="fr-FR" altLang="zh-CN" sz="2800" b="1" i="1" u="none" strike="noStrike" cap="none" normalizeH="0" baseline="-30000">
                          <a:ln>
                            <a:noFill/>
                          </a:ln>
                          <a:solidFill>
                            <a:schemeClr val="tx1"/>
                          </a:solidFill>
                          <a:effectLst/>
                          <a:latin typeface="Times New Roman" pitchFamily="18" charset="0"/>
                          <a:ea typeface="宋体" pitchFamily="2" charset="-122"/>
                        </a:rPr>
                        <a:t> </a:t>
                      </a:r>
                      <a:r>
                        <a:rPr kumimoji="1" lang="fr-FR" altLang="zh-CN" sz="2800" b="1" i="0" u="none" strike="noStrike" cap="none" normalizeH="0" baseline="0">
                          <a:ln>
                            <a:noFill/>
                          </a:ln>
                          <a:solidFill>
                            <a:schemeClr val="tx1"/>
                          </a:solidFill>
                          <a:effectLst/>
                          <a:latin typeface="Times New Roman" pitchFamily="18" charset="0"/>
                          <a:ea typeface="宋体" pitchFamily="2" charset="-122"/>
                        </a:rPr>
                        <a:t>'.</a:t>
                      </a:r>
                      <a:r>
                        <a:rPr kumimoji="1" lang="fr-FR" altLang="zh-CN" sz="2800" b="1" i="1" u="none" strike="noStrike" cap="none" normalizeH="0" baseline="0">
                          <a:ln>
                            <a:noFill/>
                          </a:ln>
                          <a:solidFill>
                            <a:schemeClr val="tx1"/>
                          </a:solidFill>
                          <a:effectLst/>
                          <a:latin typeface="Times New Roman" pitchFamily="18" charset="0"/>
                          <a:ea typeface="宋体" pitchFamily="2" charset="-122"/>
                        </a:rPr>
                        <a:t>syn </a:t>
                      </a:r>
                      <a:r>
                        <a:rPr kumimoji="1" lang="fr-FR" altLang="zh-CN" sz="2800" b="1" i="0" u="none" strike="noStrike" cap="none" normalizeH="0" baseline="0">
                          <a:ln>
                            <a:noFill/>
                          </a:ln>
                          <a:solidFill>
                            <a:schemeClr val="tx1"/>
                          </a:solidFill>
                          <a:effectLst/>
                          <a:latin typeface="Times New Roman" pitchFamily="18" charset="0"/>
                          <a:ea typeface="宋体" pitchFamily="2" charset="-122"/>
                        </a:rPr>
                        <a:t>:= </a:t>
                      </a:r>
                      <a:r>
                        <a:rPr kumimoji="1" lang="fr-FR" altLang="zh-CN" sz="2800" b="1" i="1" u="none" strike="noStrike" cap="none" normalizeH="0" baseline="0">
                          <a:ln>
                            <a:noFill/>
                          </a:ln>
                          <a:solidFill>
                            <a:schemeClr val="tx1"/>
                          </a:solidFill>
                          <a:effectLst/>
                          <a:latin typeface="Times New Roman" pitchFamily="18" charset="0"/>
                          <a:ea typeface="宋体" pitchFamily="2" charset="-122"/>
                        </a:rPr>
                        <a:t>T</a:t>
                      </a:r>
                      <a:r>
                        <a:rPr kumimoji="1" lang="fr-FR" altLang="zh-CN" sz="2800" b="1" i="1" u="none" strike="noStrike" cap="none" normalizeH="0" baseline="-30000">
                          <a:ln>
                            <a:noFill/>
                          </a:ln>
                          <a:solidFill>
                            <a:schemeClr val="tx1"/>
                          </a:solidFill>
                          <a:effectLst/>
                          <a:latin typeface="Times New Roman" pitchFamily="18" charset="0"/>
                          <a:ea typeface="宋体" pitchFamily="2" charset="-122"/>
                        </a:rPr>
                        <a:t> </a:t>
                      </a:r>
                      <a:r>
                        <a:rPr kumimoji="1" lang="fr-FR" altLang="zh-CN" sz="2800" b="1" i="0" u="none" strike="noStrike" cap="none" normalizeH="0" baseline="0">
                          <a:ln>
                            <a:noFill/>
                          </a:ln>
                          <a:solidFill>
                            <a:schemeClr val="tx1"/>
                          </a:solidFill>
                          <a:effectLst/>
                          <a:latin typeface="Times New Roman" pitchFamily="18" charset="0"/>
                          <a:ea typeface="宋体" pitchFamily="2" charset="-122"/>
                        </a:rPr>
                        <a:t>'.</a:t>
                      </a:r>
                      <a:r>
                        <a:rPr kumimoji="1" lang="fr-FR" altLang="zh-CN" sz="2800" b="1" i="1" u="none" strike="noStrike" cap="none" normalizeH="0" baseline="0">
                          <a:ln>
                            <a:noFill/>
                          </a:ln>
                          <a:solidFill>
                            <a:schemeClr val="tx1"/>
                          </a:solidFill>
                          <a:effectLst/>
                          <a:latin typeface="Times New Roman" pitchFamily="18" charset="0"/>
                          <a:ea typeface="宋体" pitchFamily="2" charset="-122"/>
                        </a:rPr>
                        <a:t>inh</a:t>
                      </a:r>
                      <a:endParaRPr kumimoji="1" lang="fr-FR" altLang="zh-CN" sz="2800" b="1" i="0" u="none" strike="noStrike" cap="none" normalizeH="0" baseline="0">
                        <a:ln>
                          <a:noFill/>
                        </a:ln>
                        <a:solidFill>
                          <a:schemeClr val="tx1"/>
                        </a:solidFill>
                        <a:effectLst/>
                        <a:latin typeface="Times New Roman" pitchFamily="18" charset="0"/>
                        <a:ea typeface="宋体" pitchFamily="2" charset="-122"/>
                      </a:endParaRPr>
                    </a:p>
                  </a:txBody>
                  <a:tcPr marT="45725" marB="45725"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8221">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800" b="1" i="0" u="none" strike="noStrike" cap="none" normalizeH="0" baseline="0">
                          <a:ln>
                            <a:noFill/>
                          </a:ln>
                          <a:solidFill>
                            <a:schemeClr val="tx1"/>
                          </a:solidFill>
                          <a:effectLst/>
                          <a:latin typeface="Times New Roman" pitchFamily="18" charset="0"/>
                          <a:ea typeface="宋体" pitchFamily="2" charset="-122"/>
                        </a:rPr>
                        <a:t>⑸ </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F</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 → (</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E</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a:t>
                      </a:r>
                    </a:p>
                  </a:txBody>
                  <a:tcPr marT="45725" marB="45725"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800" b="1" i="1" u="none" strike="noStrike" cap="none" normalizeH="0" baseline="0">
                          <a:ln>
                            <a:noFill/>
                          </a:ln>
                          <a:solidFill>
                            <a:schemeClr val="tx1"/>
                          </a:solidFill>
                          <a:effectLst/>
                          <a:latin typeface="Times New Roman" pitchFamily="18" charset="0"/>
                          <a:ea typeface="宋体" pitchFamily="2" charset="-122"/>
                        </a:rPr>
                        <a:t>F</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node</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 :=</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 E</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node</a:t>
                      </a:r>
                      <a:endParaRPr kumimoji="1" lang="en-US" altLang="zh-CN" sz="2800" b="1" i="0" u="none" strike="noStrike" cap="none" normalizeH="0" baseline="0">
                        <a:ln>
                          <a:noFill/>
                        </a:ln>
                        <a:solidFill>
                          <a:schemeClr val="tx1"/>
                        </a:solidFill>
                        <a:effectLst/>
                        <a:latin typeface="Times New Roman" pitchFamily="18" charset="0"/>
                        <a:ea typeface="宋体" pitchFamily="2" charset="-122"/>
                      </a:endParaRPr>
                    </a:p>
                  </a:txBody>
                  <a:tcPr marT="45725" marB="45725"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8221">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800" b="1" i="0" u="none" strike="noStrike" cap="none" normalizeH="0" baseline="0">
                          <a:ln>
                            <a:noFill/>
                          </a:ln>
                          <a:solidFill>
                            <a:schemeClr val="tx1"/>
                          </a:solidFill>
                          <a:effectLst/>
                          <a:latin typeface="Times New Roman" pitchFamily="18" charset="0"/>
                          <a:ea typeface="宋体" pitchFamily="2" charset="-122"/>
                        </a:rPr>
                        <a:t>⑹ </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F</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 → id</a:t>
                      </a:r>
                    </a:p>
                  </a:txBody>
                  <a:tcPr marT="45725" marB="45725"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800" b="1" i="1" u="none" strike="noStrike" cap="none" normalizeH="0" baseline="0">
                          <a:ln>
                            <a:noFill/>
                          </a:ln>
                          <a:solidFill>
                            <a:schemeClr val="tx1"/>
                          </a:solidFill>
                          <a:effectLst/>
                          <a:latin typeface="Times New Roman" pitchFamily="18" charset="0"/>
                          <a:ea typeface="宋体" pitchFamily="2" charset="-122"/>
                        </a:rPr>
                        <a:t>F</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node</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 := </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mkleaf</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(id, id.</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entry</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a:t>
                      </a:r>
                    </a:p>
                  </a:txBody>
                  <a:tcPr marT="45725" marB="45725"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18221">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800" b="1" i="0" u="none" strike="noStrike" cap="none" normalizeH="0" baseline="0">
                          <a:ln>
                            <a:noFill/>
                          </a:ln>
                          <a:solidFill>
                            <a:schemeClr val="tx1"/>
                          </a:solidFill>
                          <a:effectLst/>
                          <a:latin typeface="Times New Roman" pitchFamily="18" charset="0"/>
                          <a:ea typeface="宋体" pitchFamily="2" charset="-122"/>
                        </a:rPr>
                        <a:t>⑺ </a:t>
                      </a:r>
                      <a:r>
                        <a:rPr kumimoji="1" lang="en-US" altLang="zh-CN" sz="2800" b="1" i="1" u="none" strike="noStrike" cap="none" normalizeH="0" baseline="0">
                          <a:ln>
                            <a:noFill/>
                          </a:ln>
                          <a:solidFill>
                            <a:schemeClr val="tx1"/>
                          </a:solidFill>
                          <a:effectLst/>
                          <a:latin typeface="Times New Roman" pitchFamily="18" charset="0"/>
                          <a:ea typeface="宋体" pitchFamily="2" charset="-122"/>
                        </a:rPr>
                        <a:t>F</a:t>
                      </a:r>
                      <a:r>
                        <a:rPr kumimoji="1" lang="en-US" altLang="zh-CN" sz="2800" b="1" i="0" u="none" strike="noStrike" cap="none" normalizeH="0" baseline="0">
                          <a:ln>
                            <a:noFill/>
                          </a:ln>
                          <a:solidFill>
                            <a:schemeClr val="tx1"/>
                          </a:solidFill>
                          <a:effectLst/>
                          <a:latin typeface="Times New Roman" pitchFamily="18" charset="0"/>
                          <a:ea typeface="宋体" pitchFamily="2" charset="-122"/>
                        </a:rPr>
                        <a:t> → num</a:t>
                      </a:r>
                    </a:p>
                  </a:txBody>
                  <a:tcPr marT="45725" marB="45725"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pt-BR" altLang="zh-CN" sz="2800" b="1" i="1" u="none" strike="noStrike" cap="none" normalizeH="0" baseline="0">
                          <a:ln>
                            <a:noFill/>
                          </a:ln>
                          <a:solidFill>
                            <a:schemeClr val="tx1"/>
                          </a:solidFill>
                          <a:effectLst/>
                          <a:latin typeface="Times New Roman" pitchFamily="18" charset="0"/>
                          <a:ea typeface="宋体" pitchFamily="2" charset="-122"/>
                        </a:rPr>
                        <a:t>F</a:t>
                      </a:r>
                      <a:r>
                        <a:rPr kumimoji="1" lang="pt-BR" altLang="zh-CN" sz="2800" b="1" i="0" u="none" strike="noStrike" cap="none" normalizeH="0" baseline="0">
                          <a:ln>
                            <a:noFill/>
                          </a:ln>
                          <a:solidFill>
                            <a:schemeClr val="tx1"/>
                          </a:solidFill>
                          <a:effectLst/>
                          <a:latin typeface="Times New Roman" pitchFamily="18" charset="0"/>
                          <a:ea typeface="宋体" pitchFamily="2" charset="-122"/>
                        </a:rPr>
                        <a:t>.</a:t>
                      </a:r>
                      <a:r>
                        <a:rPr kumimoji="1" lang="pt-BR" altLang="zh-CN" sz="2800" b="1" i="1" u="none" strike="noStrike" cap="none" normalizeH="0" baseline="0">
                          <a:ln>
                            <a:noFill/>
                          </a:ln>
                          <a:solidFill>
                            <a:schemeClr val="tx1"/>
                          </a:solidFill>
                          <a:effectLst/>
                          <a:latin typeface="Times New Roman" pitchFamily="18" charset="0"/>
                          <a:ea typeface="宋体" pitchFamily="2" charset="-122"/>
                        </a:rPr>
                        <a:t>node</a:t>
                      </a:r>
                      <a:r>
                        <a:rPr kumimoji="1" lang="pt-BR" altLang="zh-CN" sz="2800" b="1" i="0" u="none" strike="noStrike" cap="none" normalizeH="0" baseline="0">
                          <a:ln>
                            <a:noFill/>
                          </a:ln>
                          <a:solidFill>
                            <a:schemeClr val="tx1"/>
                          </a:solidFill>
                          <a:effectLst/>
                          <a:latin typeface="Times New Roman" pitchFamily="18" charset="0"/>
                          <a:ea typeface="宋体" pitchFamily="2" charset="-122"/>
                        </a:rPr>
                        <a:t> := </a:t>
                      </a:r>
                      <a:r>
                        <a:rPr kumimoji="1" lang="pt-BR" altLang="zh-CN" sz="2800" b="1" i="1" u="none" strike="noStrike" cap="none" normalizeH="0" baseline="0">
                          <a:ln>
                            <a:noFill/>
                          </a:ln>
                          <a:solidFill>
                            <a:schemeClr val="tx1"/>
                          </a:solidFill>
                          <a:effectLst/>
                          <a:latin typeface="Times New Roman" pitchFamily="18" charset="0"/>
                          <a:ea typeface="宋体" pitchFamily="2" charset="-122"/>
                        </a:rPr>
                        <a:t>mkleaf</a:t>
                      </a:r>
                      <a:r>
                        <a:rPr kumimoji="1" lang="pt-BR" altLang="zh-CN" sz="2800" b="1" i="0" u="none" strike="noStrike" cap="none" normalizeH="0" baseline="0">
                          <a:ln>
                            <a:noFill/>
                          </a:ln>
                          <a:solidFill>
                            <a:schemeClr val="tx1"/>
                          </a:solidFill>
                          <a:effectLst/>
                          <a:latin typeface="Times New Roman" pitchFamily="18" charset="0"/>
                          <a:ea typeface="宋体" pitchFamily="2" charset="-122"/>
                        </a:rPr>
                        <a:t>(num, num.</a:t>
                      </a:r>
                      <a:r>
                        <a:rPr kumimoji="1" lang="pt-BR" altLang="zh-CN" sz="2800" b="1" i="1" u="none" strike="noStrike" cap="none" normalizeH="0" baseline="0">
                          <a:ln>
                            <a:noFill/>
                          </a:ln>
                          <a:solidFill>
                            <a:schemeClr val="tx1"/>
                          </a:solidFill>
                          <a:effectLst/>
                          <a:latin typeface="Times New Roman" pitchFamily="18" charset="0"/>
                          <a:ea typeface="宋体" pitchFamily="2" charset="-122"/>
                        </a:rPr>
                        <a:t>val</a:t>
                      </a:r>
                      <a:r>
                        <a:rPr kumimoji="1" lang="pt-BR" altLang="zh-CN" sz="2800" b="1" i="0" u="none" strike="noStrike" cap="none" normalizeH="0" baseline="0">
                          <a:ln>
                            <a:noFill/>
                          </a:ln>
                          <a:solidFill>
                            <a:schemeClr val="tx1"/>
                          </a:solidFill>
                          <a:effectLst/>
                          <a:latin typeface="Times New Roman" pitchFamily="18" charset="0"/>
                          <a:ea typeface="宋体" pitchFamily="2" charset="-122"/>
                        </a:rPr>
                        <a:t>)</a:t>
                      </a:r>
                    </a:p>
                  </a:txBody>
                  <a:tcPr marT="45725" marB="45725"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1">
            <a:extLst>
              <a:ext uri="{FF2B5EF4-FFF2-40B4-BE49-F238E27FC236}">
                <a16:creationId xmlns:a16="http://schemas.microsoft.com/office/drawing/2014/main" id="{22884E01-D57D-4CFF-B890-CF0108318F09}"/>
              </a:ext>
            </a:extLst>
          </p:cNvPr>
          <p:cNvSpPr>
            <a:spLocks noGrp="1"/>
          </p:cNvSpPr>
          <p:nvPr>
            <p:ph type="dt" sz="quarter" idx="10"/>
          </p:nvPr>
        </p:nvSpPr>
        <p:spPr>
          <a:xfrm>
            <a:off x="457200" y="6245225"/>
            <a:ext cx="2133600" cy="476250"/>
          </a:xfrm>
          <a:ln>
            <a:miter lim="800000"/>
            <a:headEnd/>
            <a:tailEnd/>
          </a:ln>
        </p:spPr>
        <p:txBody>
          <a:bodyPr anchor="t"/>
          <a:lstStyle/>
          <a:p>
            <a:pPr>
              <a:defRPr/>
            </a:pPr>
            <a:fld id="{E6B47302-55C0-475C-8270-EC1AC1AC0451}" type="datetime1">
              <a:rPr lang="zh-CN" altLang="en-US">
                <a:latin typeface="+mn-lt"/>
              </a:rPr>
              <a:pPr>
                <a:defRPr/>
              </a:pPr>
              <a:t>2020/12/14</a:t>
            </a:fld>
            <a:endParaRPr lang="en-US" altLang="zh-CN">
              <a:latin typeface="+mn-lt"/>
            </a:endParaRPr>
          </a:p>
        </p:txBody>
      </p:sp>
      <p:sp>
        <p:nvSpPr>
          <p:cNvPr id="80899" name="灯片编号占位符 3">
            <a:extLst>
              <a:ext uri="{FF2B5EF4-FFF2-40B4-BE49-F238E27FC236}">
                <a16:creationId xmlns:a16="http://schemas.microsoft.com/office/drawing/2014/main" id="{4164032A-1F51-4BA5-AFF7-F02EAAF3C992}"/>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245EF759-93C4-42F7-A4E1-39DEF09D7AA9}" type="slidenum">
              <a:rPr lang="en-US" altLang="zh-CN" sz="1400" b="0">
                <a:ea typeface="宋体" panose="02010600030101010101" pitchFamily="2" charset="-122"/>
              </a:rPr>
              <a:pPr>
                <a:spcBef>
                  <a:spcPct val="0"/>
                </a:spcBef>
                <a:buClrTx/>
                <a:buSzTx/>
                <a:buFontTx/>
                <a:buNone/>
              </a:pPr>
              <a:t>58</a:t>
            </a:fld>
            <a:endParaRPr lang="en-US" altLang="zh-CN" sz="1400" b="0">
              <a:ea typeface="宋体" panose="02010600030101010101" pitchFamily="2" charset="-122"/>
            </a:endParaRPr>
          </a:p>
        </p:txBody>
      </p:sp>
      <p:sp>
        <p:nvSpPr>
          <p:cNvPr id="80900" name="Text Box 2">
            <a:extLst>
              <a:ext uri="{FF2B5EF4-FFF2-40B4-BE49-F238E27FC236}">
                <a16:creationId xmlns:a16="http://schemas.microsoft.com/office/drawing/2014/main" id="{10EB15B8-2247-48C8-8590-217BB4D48A14}"/>
              </a:ext>
            </a:extLst>
          </p:cNvPr>
          <p:cNvSpPr txBox="1">
            <a:spLocks noChangeArrowheads="1"/>
          </p:cNvSpPr>
          <p:nvPr/>
        </p:nvSpPr>
        <p:spPr bwMode="auto">
          <a:xfrm>
            <a:off x="323850" y="525463"/>
            <a:ext cx="8712200"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3800">
                <a:latin typeface="Times New Roman" panose="02020603050405020304" pitchFamily="18" charset="0"/>
                <a:ea typeface="黑体" panose="02010609060101010101" pitchFamily="49" charset="-122"/>
              </a:rPr>
              <a:t>根据表</a:t>
            </a:r>
            <a:r>
              <a:rPr lang="en-US" altLang="zh-CN" sz="3800">
                <a:latin typeface="Times New Roman" panose="02020603050405020304" pitchFamily="18" charset="0"/>
                <a:ea typeface="黑体" panose="02010609060101010101" pitchFamily="49" charset="-122"/>
              </a:rPr>
              <a:t>6.6</a:t>
            </a:r>
            <a:r>
              <a:rPr lang="zh-CN" altLang="en-US" sz="3800">
                <a:latin typeface="Times New Roman" panose="02020603050405020304" pitchFamily="18" charset="0"/>
                <a:ea typeface="黑体" panose="02010609060101010101" pitchFamily="49" charset="-122"/>
              </a:rPr>
              <a:t>的语法制导定义构造</a:t>
            </a:r>
            <a:r>
              <a:rPr lang="zh-CN" altLang="zh-CN" sz="3800">
                <a:latin typeface="Times New Roman" panose="02020603050405020304" pitchFamily="18" charset="0"/>
                <a:ea typeface="黑体" panose="02010609060101010101" pitchFamily="49" charset="-122"/>
              </a:rPr>
              <a:t>的</a:t>
            </a:r>
            <a:r>
              <a:rPr lang="zh-CN" altLang="en-US" sz="3800">
                <a:latin typeface="Times New Roman" panose="02020603050405020304" pitchFamily="18" charset="0"/>
                <a:ea typeface="黑体" panose="02010609060101010101" pitchFamily="49" charset="-122"/>
              </a:rPr>
              <a:t>语法树</a:t>
            </a:r>
          </a:p>
        </p:txBody>
      </p:sp>
      <p:sp>
        <p:nvSpPr>
          <p:cNvPr id="80901" name="Rectangle 3">
            <a:extLst>
              <a:ext uri="{FF2B5EF4-FFF2-40B4-BE49-F238E27FC236}">
                <a16:creationId xmlns:a16="http://schemas.microsoft.com/office/drawing/2014/main" id="{48B159A7-D5EA-4C85-AA12-8F1ED2B9FE41}"/>
              </a:ext>
            </a:extLst>
          </p:cNvPr>
          <p:cNvSpPr>
            <a:spLocks noChangeArrowheads="1"/>
          </p:cNvSpPr>
          <p:nvPr/>
        </p:nvSpPr>
        <p:spPr bwMode="auto">
          <a:xfrm>
            <a:off x="0" y="20383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80902" name="Rectangle 4">
            <a:extLst>
              <a:ext uri="{FF2B5EF4-FFF2-40B4-BE49-F238E27FC236}">
                <a16:creationId xmlns:a16="http://schemas.microsoft.com/office/drawing/2014/main" id="{91F92A4A-E6E5-4B3C-AD91-EBA4AE1A5BB1}"/>
              </a:ext>
            </a:extLst>
          </p:cNvPr>
          <p:cNvSpPr>
            <a:spLocks noChangeArrowheads="1"/>
          </p:cNvSpPr>
          <p:nvPr/>
        </p:nvSpPr>
        <p:spPr bwMode="auto">
          <a:xfrm>
            <a:off x="0" y="2247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80903" name="Rectangle 7">
            <a:extLst>
              <a:ext uri="{FF2B5EF4-FFF2-40B4-BE49-F238E27FC236}">
                <a16:creationId xmlns:a16="http://schemas.microsoft.com/office/drawing/2014/main" id="{9C0F0CAF-035E-47B3-BD69-432FDDADF08F}"/>
              </a:ext>
            </a:extLst>
          </p:cNvPr>
          <p:cNvSpPr>
            <a:spLocks noChangeArrowheads="1"/>
          </p:cNvSpPr>
          <p:nvPr/>
        </p:nvSpPr>
        <p:spPr bwMode="auto">
          <a:xfrm>
            <a:off x="0" y="24352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graphicFrame>
        <p:nvGraphicFramePr>
          <p:cNvPr id="80904" name="Object 6">
            <a:extLst>
              <a:ext uri="{FF2B5EF4-FFF2-40B4-BE49-F238E27FC236}">
                <a16:creationId xmlns:a16="http://schemas.microsoft.com/office/drawing/2014/main" id="{9A638E48-6E98-4E57-B9F2-909DA24F49A5}"/>
              </a:ext>
            </a:extLst>
          </p:cNvPr>
          <p:cNvGraphicFramePr>
            <a:graphicFrameLocks noChangeAspect="1"/>
          </p:cNvGraphicFramePr>
          <p:nvPr/>
        </p:nvGraphicFramePr>
        <p:xfrm>
          <a:off x="350838" y="1498600"/>
          <a:ext cx="8613775" cy="4522788"/>
        </p:xfrm>
        <a:graphic>
          <a:graphicData uri="http://schemas.openxmlformats.org/presentationml/2006/ole">
            <mc:AlternateContent xmlns:mc="http://schemas.openxmlformats.org/markup-compatibility/2006">
              <mc:Choice xmlns:v="urn:schemas-microsoft-com:vml" Requires="v">
                <p:oleObj spid="_x0000_s80905" name="Visio" r:id="rId3" imgW="3786265" imgH="1985833" progId="Visio.Drawing.11">
                  <p:embed/>
                </p:oleObj>
              </mc:Choice>
              <mc:Fallback>
                <p:oleObj name="Visio" r:id="rId3" imgW="3786265" imgH="1985833" progId="Visio.Drawing.11">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838" y="1498600"/>
                        <a:ext cx="8613775" cy="452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1">
            <a:extLst>
              <a:ext uri="{FF2B5EF4-FFF2-40B4-BE49-F238E27FC236}">
                <a16:creationId xmlns:a16="http://schemas.microsoft.com/office/drawing/2014/main" id="{37630924-11EA-4967-8AD4-CCD256DFAED7}"/>
              </a:ext>
            </a:extLst>
          </p:cNvPr>
          <p:cNvSpPr>
            <a:spLocks noGrp="1"/>
          </p:cNvSpPr>
          <p:nvPr>
            <p:ph type="dt" sz="quarter" idx="10"/>
          </p:nvPr>
        </p:nvSpPr>
        <p:spPr>
          <a:xfrm>
            <a:off x="457200" y="6245225"/>
            <a:ext cx="2133600" cy="476250"/>
          </a:xfrm>
          <a:ln>
            <a:miter lim="800000"/>
            <a:headEnd/>
            <a:tailEnd/>
          </a:ln>
        </p:spPr>
        <p:txBody>
          <a:bodyPr anchor="t"/>
          <a:lstStyle/>
          <a:p>
            <a:pPr>
              <a:defRPr/>
            </a:pPr>
            <a:fld id="{ED97FE82-50E9-4956-BB55-CEB99CFEF403}" type="datetime1">
              <a:rPr lang="zh-CN" altLang="en-US">
                <a:latin typeface="+mn-lt"/>
              </a:rPr>
              <a:pPr>
                <a:defRPr/>
              </a:pPr>
              <a:t>2020/12/14</a:t>
            </a:fld>
            <a:endParaRPr lang="en-US" altLang="zh-CN">
              <a:latin typeface="+mn-lt"/>
            </a:endParaRPr>
          </a:p>
        </p:txBody>
      </p:sp>
      <p:sp>
        <p:nvSpPr>
          <p:cNvPr id="81923" name="灯片编号占位符 3">
            <a:extLst>
              <a:ext uri="{FF2B5EF4-FFF2-40B4-BE49-F238E27FC236}">
                <a16:creationId xmlns:a16="http://schemas.microsoft.com/office/drawing/2014/main" id="{A84A5CA0-5E39-4D0F-BC25-CD974D562371}"/>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B6BC598C-CD3E-41B2-B303-6BF11BC6D392}" type="slidenum">
              <a:rPr lang="en-US" altLang="zh-CN" sz="1400" b="0">
                <a:ea typeface="宋体" panose="02010600030101010101" pitchFamily="2" charset="-122"/>
              </a:rPr>
              <a:pPr>
                <a:spcBef>
                  <a:spcPct val="0"/>
                </a:spcBef>
                <a:buClrTx/>
                <a:buSzTx/>
                <a:buFontTx/>
                <a:buNone/>
              </a:pPr>
              <a:t>59</a:t>
            </a:fld>
            <a:endParaRPr lang="en-US" altLang="zh-CN" sz="1400" b="0">
              <a:ea typeface="宋体" panose="02010600030101010101" pitchFamily="2" charset="-122"/>
            </a:endParaRPr>
          </a:p>
        </p:txBody>
      </p:sp>
      <p:sp>
        <p:nvSpPr>
          <p:cNvPr id="44036" name="Text Box 2">
            <a:extLst>
              <a:ext uri="{FF2B5EF4-FFF2-40B4-BE49-F238E27FC236}">
                <a16:creationId xmlns:a16="http://schemas.microsoft.com/office/drawing/2014/main" id="{8AD09721-78F5-4189-85C7-523D7D340437}"/>
              </a:ext>
            </a:extLst>
          </p:cNvPr>
          <p:cNvSpPr txBox="1">
            <a:spLocks noChangeArrowheads="1"/>
          </p:cNvSpPr>
          <p:nvPr/>
        </p:nvSpPr>
        <p:spPr bwMode="auto">
          <a:xfrm>
            <a:off x="323850" y="1412875"/>
            <a:ext cx="8521700" cy="393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lnSpc>
                <a:spcPct val="120000"/>
              </a:lnSpc>
              <a:buClr>
                <a:srgbClr val="0000FF"/>
              </a:buClr>
              <a:buSzPct val="70000"/>
            </a:pPr>
            <a:r>
              <a:rPr kumimoji="1" lang="zh-CN" altLang="en-US">
                <a:latin typeface="楷体_GB2312" pitchFamily="49" charset="-122"/>
              </a:rPr>
              <a:t>翻译模式是语法制导定义的一种实现形式。</a:t>
            </a:r>
            <a:endParaRPr kumimoji="1" lang="en-US" altLang="zh-CN">
              <a:latin typeface="楷体_GB2312" pitchFamily="49" charset="-122"/>
            </a:endParaRPr>
          </a:p>
          <a:p>
            <a:pPr lvl="1" eaLnBrk="1" hangingPunct="1">
              <a:lnSpc>
                <a:spcPct val="120000"/>
              </a:lnSpc>
              <a:buClr>
                <a:srgbClr val="0000FF"/>
              </a:buClr>
              <a:buSzPct val="70000"/>
              <a:buFont typeface="Wingdings" panose="05000000000000000000" pitchFamily="2" charset="2"/>
              <a:buChar char="p"/>
            </a:pPr>
            <a:r>
              <a:rPr kumimoji="1" lang="zh-CN" altLang="en-US" sz="3200">
                <a:latin typeface="楷体_GB2312" pitchFamily="49" charset="-122"/>
              </a:rPr>
              <a:t>属性与文法符号相关联</a:t>
            </a:r>
            <a:endParaRPr kumimoji="1" lang="en-US" altLang="zh-CN" sz="3200">
              <a:latin typeface="楷体_GB2312" pitchFamily="49" charset="-122"/>
            </a:endParaRPr>
          </a:p>
          <a:p>
            <a:pPr lvl="1" eaLnBrk="1" hangingPunct="1">
              <a:lnSpc>
                <a:spcPct val="120000"/>
              </a:lnSpc>
              <a:buClr>
                <a:srgbClr val="0000FF"/>
              </a:buClr>
              <a:buSzPct val="70000"/>
              <a:buFont typeface="Wingdings" panose="05000000000000000000" pitchFamily="2" charset="2"/>
              <a:buChar char="p"/>
            </a:pPr>
            <a:r>
              <a:rPr kumimoji="1" lang="zh-CN" altLang="en-US" sz="3200">
                <a:latin typeface="楷体_GB2312" pitchFamily="49" charset="-122"/>
              </a:rPr>
              <a:t>语义规则</a:t>
            </a:r>
            <a:r>
              <a:rPr kumimoji="1" lang="en-US" altLang="zh-CN" sz="3200">
                <a:latin typeface="楷体_GB2312" pitchFamily="49" charset="-122"/>
              </a:rPr>
              <a:t>(</a:t>
            </a:r>
            <a:r>
              <a:rPr kumimoji="1" lang="zh-CN" altLang="en-US" sz="3200">
                <a:latin typeface="楷体_GB2312" pitchFamily="49" charset="-122"/>
              </a:rPr>
              <a:t>即语义动作</a:t>
            </a:r>
            <a:r>
              <a:rPr kumimoji="1" lang="en-US" altLang="zh-CN" sz="3200">
                <a:latin typeface="楷体_GB2312" pitchFamily="49" charset="-122"/>
              </a:rPr>
              <a:t>)</a:t>
            </a:r>
            <a:r>
              <a:rPr kumimoji="1" lang="zh-CN" altLang="en-US" sz="3200">
                <a:latin typeface="楷体_GB2312" pitchFamily="49" charset="-122"/>
              </a:rPr>
              <a:t>用花括号｛ ｝括起来，可插入到产生式右部任何合适的位置。</a:t>
            </a:r>
          </a:p>
          <a:p>
            <a:pPr eaLnBrk="1" hangingPunct="1">
              <a:lnSpc>
                <a:spcPct val="120000"/>
              </a:lnSpc>
              <a:buClr>
                <a:srgbClr val="0000FF"/>
              </a:buClr>
              <a:buSzPct val="70000"/>
            </a:pPr>
            <a:r>
              <a:rPr kumimoji="1" lang="zh-CN" altLang="en-US">
                <a:latin typeface="楷体_GB2312" pitchFamily="49" charset="-122"/>
              </a:rPr>
              <a:t>翻译模式给出了使用语义规则进行</a:t>
            </a:r>
            <a:r>
              <a:rPr kumimoji="1" lang="zh-CN" altLang="en-US">
                <a:solidFill>
                  <a:srgbClr val="FF0000"/>
                </a:solidFill>
                <a:latin typeface="楷体_GB2312" pitchFamily="49" charset="-122"/>
              </a:rPr>
              <a:t>计算的时机</a:t>
            </a:r>
            <a:r>
              <a:rPr kumimoji="1" lang="en-US" altLang="zh-CN">
                <a:latin typeface="楷体_GB2312" pitchFamily="49" charset="-122"/>
              </a:rPr>
              <a:t>,</a:t>
            </a:r>
            <a:r>
              <a:rPr kumimoji="1" lang="zh-CN" altLang="en-US">
                <a:latin typeface="楷体_GB2312" pitchFamily="49" charset="-122"/>
              </a:rPr>
              <a:t>可看成是分析过程中翻译的注释。</a:t>
            </a:r>
          </a:p>
        </p:txBody>
      </p:sp>
      <p:sp>
        <p:nvSpPr>
          <p:cNvPr id="81925" name="Rectangle 3">
            <a:extLst>
              <a:ext uri="{FF2B5EF4-FFF2-40B4-BE49-F238E27FC236}">
                <a16:creationId xmlns:a16="http://schemas.microsoft.com/office/drawing/2014/main" id="{77F266BC-EDE1-4858-89CA-8501823E5270}"/>
              </a:ext>
            </a:extLst>
          </p:cNvPr>
          <p:cNvSpPr>
            <a:spLocks noChangeArrowheads="1"/>
          </p:cNvSpPr>
          <p:nvPr/>
        </p:nvSpPr>
        <p:spPr bwMode="auto">
          <a:xfrm>
            <a:off x="2484438" y="434975"/>
            <a:ext cx="411321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4400">
                <a:latin typeface="Times New Roman" panose="02020603050405020304" pitchFamily="18" charset="0"/>
                <a:ea typeface="黑体" panose="02010609060101010101" pitchFamily="49" charset="-122"/>
              </a:rPr>
              <a:t>6.4  </a:t>
            </a:r>
            <a:r>
              <a:rPr lang="zh-CN" altLang="en-US" sz="4400">
                <a:latin typeface="Times New Roman" panose="02020603050405020304" pitchFamily="18" charset="0"/>
                <a:ea typeface="黑体" panose="02010609060101010101" pitchFamily="49" charset="-122"/>
              </a:rPr>
              <a:t>翻译模式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4036">
                                            <p:txEl>
                                              <p:pRg st="0" end="0"/>
                                            </p:txEl>
                                          </p:spTgt>
                                        </p:tgtEl>
                                        <p:attrNameLst>
                                          <p:attrName>style.visibility</p:attrName>
                                        </p:attrNameLst>
                                      </p:cBhvr>
                                      <p:to>
                                        <p:strVal val="visible"/>
                                      </p:to>
                                    </p:set>
                                    <p:animEffect transition="in" filter="barn(inVertical)">
                                      <p:cBhvr>
                                        <p:cTn id="7" dur="500"/>
                                        <p:tgtEl>
                                          <p:spTgt spid="4403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44036">
                                            <p:txEl>
                                              <p:pRg st="1" end="1"/>
                                            </p:txEl>
                                          </p:spTgt>
                                        </p:tgtEl>
                                        <p:attrNameLst>
                                          <p:attrName>style.visibility</p:attrName>
                                        </p:attrNameLst>
                                      </p:cBhvr>
                                      <p:to>
                                        <p:strVal val="visible"/>
                                      </p:to>
                                    </p:set>
                                    <p:animEffect transition="in" filter="barn(inVertical)">
                                      <p:cBhvr>
                                        <p:cTn id="12" dur="500"/>
                                        <p:tgtEl>
                                          <p:spTgt spid="4403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44036">
                                            <p:txEl>
                                              <p:pRg st="2" end="2"/>
                                            </p:txEl>
                                          </p:spTgt>
                                        </p:tgtEl>
                                        <p:attrNameLst>
                                          <p:attrName>style.visibility</p:attrName>
                                        </p:attrNameLst>
                                      </p:cBhvr>
                                      <p:to>
                                        <p:strVal val="visible"/>
                                      </p:to>
                                    </p:set>
                                    <p:animEffect transition="in" filter="barn(inVertical)">
                                      <p:cBhvr>
                                        <p:cTn id="17" dur="500"/>
                                        <p:tgtEl>
                                          <p:spTgt spid="4403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44036">
                                            <p:txEl>
                                              <p:pRg st="3" end="3"/>
                                            </p:txEl>
                                          </p:spTgt>
                                        </p:tgtEl>
                                        <p:attrNameLst>
                                          <p:attrName>style.visibility</p:attrName>
                                        </p:attrNameLst>
                                      </p:cBhvr>
                                      <p:to>
                                        <p:strVal val="visible"/>
                                      </p:to>
                                    </p:set>
                                    <p:animEffect transition="in" filter="barn(inVertical)">
                                      <p:cBhvr>
                                        <p:cTn id="22" dur="500"/>
                                        <p:tgtEl>
                                          <p:spTgt spid="4403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日期占位符 3">
            <a:extLst>
              <a:ext uri="{FF2B5EF4-FFF2-40B4-BE49-F238E27FC236}">
                <a16:creationId xmlns:a16="http://schemas.microsoft.com/office/drawing/2014/main" id="{02391F21-74E8-4CBA-A2EF-B4B8B4AF888B}"/>
              </a:ext>
            </a:extLst>
          </p:cNvPr>
          <p:cNvSpPr>
            <a:spLocks noGrp="1"/>
          </p:cNvSpPr>
          <p:nvPr>
            <p:ph type="dt" sz="quarter" idx="10"/>
          </p:nvPr>
        </p:nvSpPr>
        <p:spPr>
          <a:xfrm>
            <a:off x="457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A768317D-34CE-47BD-8213-455F154B0361}" type="datetime1">
              <a:rPr lang="zh-CN" altLang="en-US" sz="1400" b="0" smtClean="0">
                <a:solidFill>
                  <a:srgbClr val="000000"/>
                </a:solidFill>
                <a:ea typeface="宋体" panose="02010600030101010101" pitchFamily="2" charset="-122"/>
              </a:rPr>
              <a:pPr>
                <a:spcBef>
                  <a:spcPct val="0"/>
                </a:spcBef>
                <a:buClrTx/>
                <a:buSzTx/>
                <a:buFontTx/>
                <a:buNone/>
              </a:pPr>
              <a:t>2020/12/14</a:t>
            </a:fld>
            <a:endParaRPr lang="en-US" altLang="zh-CN" sz="1400" b="0">
              <a:solidFill>
                <a:srgbClr val="000000"/>
              </a:solidFill>
              <a:ea typeface="宋体" panose="02010600030101010101" pitchFamily="2" charset="-122"/>
            </a:endParaRPr>
          </a:p>
        </p:txBody>
      </p:sp>
      <p:sp>
        <p:nvSpPr>
          <p:cNvPr id="11267" name="灯片编号占位符 5">
            <a:extLst>
              <a:ext uri="{FF2B5EF4-FFF2-40B4-BE49-F238E27FC236}">
                <a16:creationId xmlns:a16="http://schemas.microsoft.com/office/drawing/2014/main" id="{BBDF90C0-90AD-41D2-8837-7E90AA97C553}"/>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1CA1926F-1255-415E-92D3-2B4DDF4066B1}" type="slidenum">
              <a:rPr lang="en-US" altLang="zh-CN" sz="1400" b="0">
                <a:solidFill>
                  <a:srgbClr val="000000"/>
                </a:solidFill>
                <a:ea typeface="宋体" panose="02010600030101010101" pitchFamily="2" charset="-122"/>
              </a:rPr>
              <a:pPr>
                <a:spcBef>
                  <a:spcPct val="0"/>
                </a:spcBef>
                <a:buClrTx/>
                <a:buSzTx/>
                <a:buFontTx/>
                <a:buNone/>
              </a:pPr>
              <a:t>6</a:t>
            </a:fld>
            <a:endParaRPr lang="en-US" altLang="zh-CN" sz="1400" b="0">
              <a:solidFill>
                <a:srgbClr val="000000"/>
              </a:solidFill>
              <a:ea typeface="宋体" panose="02010600030101010101" pitchFamily="2" charset="-122"/>
            </a:endParaRPr>
          </a:p>
        </p:txBody>
      </p:sp>
      <p:sp>
        <p:nvSpPr>
          <p:cNvPr id="11268" name="Rectangle 2">
            <a:extLst>
              <a:ext uri="{FF2B5EF4-FFF2-40B4-BE49-F238E27FC236}">
                <a16:creationId xmlns:a16="http://schemas.microsoft.com/office/drawing/2014/main" id="{F15245E7-6568-404E-AD98-AD37D85A8FB4}"/>
              </a:ext>
            </a:extLst>
          </p:cNvPr>
          <p:cNvSpPr>
            <a:spLocks noGrp="1" noChangeArrowheads="1"/>
          </p:cNvSpPr>
          <p:nvPr>
            <p:ph type="title" idx="4294967295"/>
          </p:nvPr>
        </p:nvSpPr>
        <p:spPr>
          <a:xfrm>
            <a:off x="1701800" y="476250"/>
            <a:ext cx="5246688" cy="720725"/>
          </a:xfrm>
        </p:spPr>
        <p:txBody>
          <a:bodyPr anchor="ctr"/>
          <a:lstStyle/>
          <a:p>
            <a:pPr eaLnBrk="1" hangingPunct="1"/>
            <a:r>
              <a:rPr lang="en-US" altLang="zh-CN" sz="4000">
                <a:latin typeface="Times New Roman" panose="02020603050405020304" pitchFamily="18" charset="0"/>
              </a:rPr>
              <a:t>6.1 </a:t>
            </a:r>
            <a:r>
              <a:rPr lang="zh-CN" altLang="en-US" sz="4000">
                <a:latin typeface="Times New Roman" panose="02020603050405020304" pitchFamily="18" charset="0"/>
              </a:rPr>
              <a:t>语法制导翻译概述</a:t>
            </a:r>
          </a:p>
        </p:txBody>
      </p:sp>
      <p:sp>
        <p:nvSpPr>
          <p:cNvPr id="7173" name="Rectangle 3">
            <a:extLst>
              <a:ext uri="{FF2B5EF4-FFF2-40B4-BE49-F238E27FC236}">
                <a16:creationId xmlns:a16="http://schemas.microsoft.com/office/drawing/2014/main" id="{00652775-4C93-42B2-8F0D-DBCB5B607623}"/>
              </a:ext>
            </a:extLst>
          </p:cNvPr>
          <p:cNvSpPr>
            <a:spLocks noGrp="1" noChangeArrowheads="1"/>
          </p:cNvSpPr>
          <p:nvPr>
            <p:ph type="body" idx="4294967295"/>
          </p:nvPr>
        </p:nvSpPr>
        <p:spPr>
          <a:xfrm>
            <a:off x="107950" y="1412875"/>
            <a:ext cx="8893175" cy="4679950"/>
          </a:xfrm>
        </p:spPr>
        <p:txBody>
          <a:bodyPr/>
          <a:lstStyle/>
          <a:p>
            <a:pPr eaLnBrk="1" hangingPunct="1">
              <a:lnSpc>
                <a:spcPct val="120000"/>
              </a:lnSpc>
            </a:pPr>
            <a:r>
              <a:rPr lang="zh-CN" altLang="en-US">
                <a:latin typeface="楷体_GB2312" pitchFamily="49" charset="-122"/>
              </a:rPr>
              <a:t>静态检查比较简单，可以和其他工作结合</a:t>
            </a:r>
            <a:endParaRPr lang="en-US" altLang="zh-CN">
              <a:latin typeface="楷体_GB2312" pitchFamily="49" charset="-122"/>
            </a:endParaRPr>
          </a:p>
          <a:p>
            <a:pPr eaLnBrk="1" hangingPunct="1">
              <a:lnSpc>
                <a:spcPct val="120000"/>
              </a:lnSpc>
            </a:pPr>
            <a:r>
              <a:rPr lang="zh-CN" altLang="en-US">
                <a:latin typeface="楷体_GB2312" pitchFamily="49" charset="-122"/>
              </a:rPr>
              <a:t>将</a:t>
            </a:r>
            <a:r>
              <a:rPr lang="zh-CN" altLang="en-US">
                <a:solidFill>
                  <a:srgbClr val="0000FF"/>
                </a:solidFill>
                <a:latin typeface="楷体_GB2312" pitchFamily="49" charset="-122"/>
              </a:rPr>
              <a:t>静态检查</a:t>
            </a:r>
            <a:r>
              <a:rPr lang="zh-CN" altLang="en-US">
                <a:latin typeface="楷体_GB2312" pitchFamily="49" charset="-122"/>
              </a:rPr>
              <a:t>和</a:t>
            </a:r>
            <a:r>
              <a:rPr lang="zh-CN" altLang="en-US">
                <a:solidFill>
                  <a:srgbClr val="0000FF"/>
                </a:solidFill>
                <a:latin typeface="楷体_GB2312" pitchFamily="49" charset="-122"/>
              </a:rPr>
              <a:t>中间代码生成</a:t>
            </a:r>
            <a:r>
              <a:rPr lang="zh-CN" altLang="en-US">
                <a:latin typeface="楷体_GB2312" pitchFamily="49" charset="-122"/>
              </a:rPr>
              <a:t>结合到</a:t>
            </a:r>
            <a:r>
              <a:rPr lang="zh-CN" altLang="en-US">
                <a:solidFill>
                  <a:srgbClr val="0000FF"/>
                </a:solidFill>
                <a:latin typeface="楷体_GB2312" pitchFamily="49" charset="-122"/>
              </a:rPr>
              <a:t>语法分析</a:t>
            </a:r>
            <a:r>
              <a:rPr lang="zh-CN" altLang="en-US">
                <a:latin typeface="楷体_GB2312" pitchFamily="49" charset="-122"/>
              </a:rPr>
              <a:t>中进行的技术称为</a:t>
            </a:r>
            <a:r>
              <a:rPr lang="zh-CN" altLang="en-US">
                <a:solidFill>
                  <a:srgbClr val="FF0000"/>
                </a:solidFill>
                <a:latin typeface="楷体_GB2312" pitchFamily="49" charset="-122"/>
              </a:rPr>
              <a:t>语法制导翻译 </a:t>
            </a:r>
            <a:r>
              <a:rPr lang="en-US" altLang="zh-CN">
                <a:solidFill>
                  <a:srgbClr val="FF0000"/>
                </a:solidFill>
                <a:latin typeface="楷体_GB2312" pitchFamily="49" charset="-122"/>
              </a:rPr>
              <a:t>(syntax-directed translation)</a:t>
            </a:r>
            <a:r>
              <a:rPr lang="zh-CN" altLang="en-US">
                <a:latin typeface="楷体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7173">
                                            <p:txEl>
                                              <p:pRg st="0" end="0"/>
                                            </p:txEl>
                                          </p:spTgt>
                                        </p:tgtEl>
                                        <p:attrNameLst>
                                          <p:attrName>style.visibility</p:attrName>
                                        </p:attrNameLst>
                                      </p:cBhvr>
                                      <p:to>
                                        <p:strVal val="visible"/>
                                      </p:to>
                                    </p:set>
                                    <p:animEffect transition="in" filter="barn(inVertical)">
                                      <p:cBhvr>
                                        <p:cTn id="7" dur="500"/>
                                        <p:tgtEl>
                                          <p:spTgt spid="717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7173">
                                            <p:txEl>
                                              <p:pRg st="1" end="1"/>
                                            </p:txEl>
                                          </p:spTgt>
                                        </p:tgtEl>
                                        <p:attrNameLst>
                                          <p:attrName>style.visibility</p:attrName>
                                        </p:attrNameLst>
                                      </p:cBhvr>
                                      <p:to>
                                        <p:strVal val="visible"/>
                                      </p:to>
                                    </p:set>
                                    <p:animEffect transition="in" filter="barn(inVertical)">
                                      <p:cBhvr>
                                        <p:cTn id="12" dur="500"/>
                                        <p:tgtEl>
                                          <p:spTgt spid="717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1">
            <a:extLst>
              <a:ext uri="{FF2B5EF4-FFF2-40B4-BE49-F238E27FC236}">
                <a16:creationId xmlns:a16="http://schemas.microsoft.com/office/drawing/2014/main" id="{8B1BD6FB-0C86-4349-8727-043E4755FDC7}"/>
              </a:ext>
            </a:extLst>
          </p:cNvPr>
          <p:cNvSpPr>
            <a:spLocks noGrp="1"/>
          </p:cNvSpPr>
          <p:nvPr>
            <p:ph type="dt" sz="quarter" idx="10"/>
          </p:nvPr>
        </p:nvSpPr>
        <p:spPr>
          <a:xfrm>
            <a:off x="457200" y="6245225"/>
            <a:ext cx="2133600" cy="476250"/>
          </a:xfrm>
          <a:ln>
            <a:miter lim="800000"/>
            <a:headEnd/>
            <a:tailEnd/>
          </a:ln>
        </p:spPr>
        <p:txBody>
          <a:bodyPr anchor="t"/>
          <a:lstStyle/>
          <a:p>
            <a:pPr>
              <a:defRPr/>
            </a:pPr>
            <a:fld id="{70F9B606-7A38-4D17-A051-061D01B89981}" type="datetime1">
              <a:rPr lang="zh-CN" altLang="en-US">
                <a:latin typeface="+mn-lt"/>
              </a:rPr>
              <a:pPr>
                <a:defRPr/>
              </a:pPr>
              <a:t>2020/12/14</a:t>
            </a:fld>
            <a:endParaRPr lang="en-US" altLang="zh-CN">
              <a:latin typeface="+mn-lt"/>
            </a:endParaRPr>
          </a:p>
        </p:txBody>
      </p:sp>
      <p:sp>
        <p:nvSpPr>
          <p:cNvPr id="82947" name="灯片编号占位符 3">
            <a:extLst>
              <a:ext uri="{FF2B5EF4-FFF2-40B4-BE49-F238E27FC236}">
                <a16:creationId xmlns:a16="http://schemas.microsoft.com/office/drawing/2014/main" id="{08787EA7-4EE4-404B-A8CB-A03DC6B1F80A}"/>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F29F6A45-FDDA-436E-8F3B-0F1A303FFD4C}" type="slidenum">
              <a:rPr lang="en-US" altLang="zh-CN" sz="1400" b="0">
                <a:ea typeface="宋体" panose="02010600030101010101" pitchFamily="2" charset="-122"/>
              </a:rPr>
              <a:pPr>
                <a:spcBef>
                  <a:spcPct val="0"/>
                </a:spcBef>
                <a:buClrTx/>
                <a:buSzTx/>
                <a:buFontTx/>
                <a:buNone/>
              </a:pPr>
              <a:t>60</a:t>
            </a:fld>
            <a:endParaRPr lang="en-US" altLang="zh-CN" sz="1400" b="0">
              <a:ea typeface="宋体" panose="02010600030101010101" pitchFamily="2" charset="-122"/>
            </a:endParaRPr>
          </a:p>
        </p:txBody>
      </p:sp>
      <p:sp>
        <p:nvSpPr>
          <p:cNvPr id="82948" name="Text Box 2">
            <a:extLst>
              <a:ext uri="{FF2B5EF4-FFF2-40B4-BE49-F238E27FC236}">
                <a16:creationId xmlns:a16="http://schemas.microsoft.com/office/drawing/2014/main" id="{20D52A92-4FC8-43FF-A09A-E1D59C603A06}"/>
              </a:ext>
            </a:extLst>
          </p:cNvPr>
          <p:cNvSpPr txBox="1">
            <a:spLocks noChangeArrowheads="1"/>
          </p:cNvSpPr>
          <p:nvPr/>
        </p:nvSpPr>
        <p:spPr bwMode="auto">
          <a:xfrm>
            <a:off x="457200" y="1414463"/>
            <a:ext cx="8229600" cy="481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lnSpc>
                <a:spcPct val="120000"/>
              </a:lnSpc>
              <a:spcBef>
                <a:spcPct val="60000"/>
              </a:spcBef>
              <a:buClrTx/>
              <a:buSzTx/>
              <a:buFontTx/>
              <a:buNone/>
            </a:pPr>
            <a:r>
              <a:rPr kumimoji="1" lang="en-US" altLang="zh-CN" sz="2800">
                <a:latin typeface="Times New Roman" panose="02020603050405020304" pitchFamily="18" charset="0"/>
              </a:rPr>
              <a:t> </a:t>
            </a:r>
            <a:r>
              <a:rPr kumimoji="1" lang="zh-CN" altLang="en-US">
                <a:latin typeface="Times New Roman" panose="02020603050405020304" pitchFamily="18" charset="0"/>
              </a:rPr>
              <a:t>将中缀表达式翻译成后缀表达式：</a:t>
            </a:r>
            <a:r>
              <a:rPr kumimoji="1" lang="zh-CN" altLang="en-US" sz="2800">
                <a:latin typeface="Times New Roman" panose="02020603050405020304" pitchFamily="18" charset="0"/>
              </a:rPr>
              <a:t>         </a:t>
            </a:r>
          </a:p>
          <a:p>
            <a:pPr eaLnBrk="1" hangingPunct="1">
              <a:lnSpc>
                <a:spcPct val="120000"/>
              </a:lnSpc>
              <a:spcBef>
                <a:spcPct val="0"/>
              </a:spcBef>
              <a:buClrTx/>
              <a:buSzTx/>
              <a:buFontTx/>
              <a:buNone/>
            </a:pPr>
            <a:r>
              <a:rPr kumimoji="1" lang="zh-CN" altLang="en-US" sz="2800">
                <a:latin typeface="Times New Roman" panose="02020603050405020304" pitchFamily="18" charset="0"/>
              </a:rPr>
              <a:t>          </a:t>
            </a:r>
            <a:r>
              <a:rPr kumimoji="1" lang="en-US" altLang="zh-CN" sz="2800" i="1">
                <a:latin typeface="Times New Roman" panose="02020603050405020304" pitchFamily="18" charset="0"/>
              </a:rPr>
              <a:t>E</a:t>
            </a:r>
            <a:r>
              <a:rPr kumimoji="1" lang="en-US" altLang="zh-CN" sz="2800">
                <a:latin typeface="Times New Roman" panose="02020603050405020304" pitchFamily="18" charset="0"/>
              </a:rPr>
              <a:t>→</a:t>
            </a:r>
            <a:r>
              <a:rPr kumimoji="1" lang="en-US" altLang="zh-CN" sz="2800" i="1">
                <a:latin typeface="Times New Roman" panose="02020603050405020304" pitchFamily="18" charset="0"/>
              </a:rPr>
              <a:t>TR</a:t>
            </a:r>
            <a:r>
              <a:rPr kumimoji="1" lang="en-US" altLang="zh-CN" sz="2800">
                <a:latin typeface="Times New Roman" panose="02020603050405020304" pitchFamily="18" charset="0"/>
              </a:rPr>
              <a:t> </a:t>
            </a:r>
          </a:p>
          <a:p>
            <a:pPr eaLnBrk="1" hangingPunct="1">
              <a:lnSpc>
                <a:spcPct val="120000"/>
              </a:lnSpc>
              <a:spcBef>
                <a:spcPct val="0"/>
              </a:spcBef>
              <a:buClrTx/>
              <a:buSzTx/>
              <a:buFontTx/>
              <a:buNone/>
            </a:pPr>
            <a:r>
              <a:rPr kumimoji="1" lang="en-US" altLang="zh-CN" sz="2800">
                <a:latin typeface="Times New Roman" panose="02020603050405020304" pitchFamily="18" charset="0"/>
              </a:rPr>
              <a:t>          </a:t>
            </a:r>
            <a:r>
              <a:rPr kumimoji="1" lang="en-US" altLang="zh-CN" sz="2800" i="1">
                <a:latin typeface="Times New Roman" panose="02020603050405020304" pitchFamily="18" charset="0"/>
              </a:rPr>
              <a:t>R</a:t>
            </a:r>
            <a:r>
              <a:rPr kumimoji="1" lang="en-US" altLang="zh-CN" sz="2800">
                <a:latin typeface="Times New Roman" panose="02020603050405020304" pitchFamily="18" charset="0"/>
              </a:rPr>
              <a:t>→addop </a:t>
            </a:r>
            <a:r>
              <a:rPr kumimoji="1" lang="en-US" altLang="zh-CN" sz="2800" i="1">
                <a:latin typeface="Times New Roman" panose="02020603050405020304" pitchFamily="18" charset="0"/>
              </a:rPr>
              <a:t>T</a:t>
            </a:r>
            <a:r>
              <a:rPr kumimoji="1" lang="en-US" altLang="zh-CN" sz="2800">
                <a:latin typeface="Times New Roman" panose="02020603050405020304" pitchFamily="18" charset="0"/>
              </a:rPr>
              <a:t> {</a:t>
            </a:r>
            <a:r>
              <a:rPr kumimoji="1" lang="en-US" altLang="zh-CN" sz="2800" i="1">
                <a:latin typeface="Times New Roman" panose="02020603050405020304" pitchFamily="18" charset="0"/>
              </a:rPr>
              <a:t>print</a:t>
            </a:r>
            <a:r>
              <a:rPr kumimoji="1" lang="en-US" altLang="zh-CN" sz="2800">
                <a:latin typeface="Times New Roman" panose="02020603050405020304" pitchFamily="18" charset="0"/>
              </a:rPr>
              <a:t>(addop.</a:t>
            </a:r>
            <a:r>
              <a:rPr kumimoji="1" lang="en-US" altLang="zh-CN" sz="2800" i="1">
                <a:latin typeface="Times New Roman" panose="02020603050405020304" pitchFamily="18" charset="0"/>
              </a:rPr>
              <a:t>lexeme</a:t>
            </a:r>
            <a:r>
              <a:rPr kumimoji="1" lang="en-US" altLang="zh-CN" sz="2800">
                <a:latin typeface="Times New Roman" panose="02020603050405020304" pitchFamily="18" charset="0"/>
              </a:rPr>
              <a:t>)}</a:t>
            </a:r>
            <a:r>
              <a:rPr kumimoji="1" lang="en-US" altLang="zh-CN" sz="2800" i="1">
                <a:latin typeface="Times New Roman" panose="02020603050405020304" pitchFamily="18" charset="0"/>
              </a:rPr>
              <a:t>R</a:t>
            </a:r>
            <a:r>
              <a:rPr kumimoji="1" lang="en-US" altLang="zh-CN" sz="2800" baseline="-25000">
                <a:latin typeface="Times New Roman" panose="02020603050405020304" pitchFamily="18" charset="0"/>
              </a:rPr>
              <a:t>1</a:t>
            </a:r>
            <a:r>
              <a:rPr kumimoji="1" lang="en-US" altLang="zh-CN" sz="2800">
                <a:latin typeface="Times New Roman" panose="02020603050405020304" pitchFamily="18" charset="0"/>
              </a:rPr>
              <a:t>|ε </a:t>
            </a:r>
          </a:p>
          <a:p>
            <a:pPr eaLnBrk="1" hangingPunct="1">
              <a:lnSpc>
                <a:spcPct val="120000"/>
              </a:lnSpc>
              <a:spcBef>
                <a:spcPct val="0"/>
              </a:spcBef>
              <a:buClrTx/>
              <a:buSzTx/>
              <a:buFontTx/>
              <a:buNone/>
            </a:pPr>
            <a:r>
              <a:rPr kumimoji="1" lang="en-US" altLang="zh-CN" sz="2800">
                <a:latin typeface="Times New Roman" panose="02020603050405020304" pitchFamily="18" charset="0"/>
              </a:rPr>
              <a:t>          </a:t>
            </a:r>
            <a:r>
              <a:rPr kumimoji="1" lang="en-US" altLang="zh-CN" sz="2800" i="1">
                <a:latin typeface="Times New Roman" panose="02020603050405020304" pitchFamily="18" charset="0"/>
              </a:rPr>
              <a:t>T</a:t>
            </a:r>
            <a:r>
              <a:rPr kumimoji="1" lang="en-US" altLang="zh-CN" sz="2800">
                <a:latin typeface="Times New Roman" panose="02020603050405020304" pitchFamily="18" charset="0"/>
              </a:rPr>
              <a:t>→num{</a:t>
            </a:r>
            <a:r>
              <a:rPr kumimoji="1" lang="en-US" altLang="zh-CN" sz="2800" i="1">
                <a:latin typeface="Times New Roman" panose="02020603050405020304" pitchFamily="18" charset="0"/>
              </a:rPr>
              <a:t>print</a:t>
            </a:r>
            <a:r>
              <a:rPr kumimoji="1" lang="en-US" altLang="zh-CN" sz="2800">
                <a:latin typeface="Times New Roman" panose="02020603050405020304" pitchFamily="18" charset="0"/>
              </a:rPr>
              <a:t>(num.</a:t>
            </a:r>
            <a:r>
              <a:rPr kumimoji="1" lang="en-US" altLang="zh-CN" sz="2800" i="1">
                <a:latin typeface="Times New Roman" panose="02020603050405020304" pitchFamily="18" charset="0"/>
              </a:rPr>
              <a:t>val</a:t>
            </a:r>
            <a:r>
              <a:rPr kumimoji="1" lang="en-US" altLang="zh-CN" sz="2800">
                <a:latin typeface="Times New Roman" panose="02020603050405020304" pitchFamily="18" charset="0"/>
              </a:rPr>
              <a:t>)} </a:t>
            </a:r>
          </a:p>
          <a:p>
            <a:pPr eaLnBrk="1" hangingPunct="1">
              <a:lnSpc>
                <a:spcPct val="120000"/>
              </a:lnSpc>
              <a:spcBef>
                <a:spcPct val="0"/>
              </a:spcBef>
              <a:buClrTx/>
              <a:buSzTx/>
              <a:buFontTx/>
              <a:buNone/>
            </a:pPr>
            <a:r>
              <a:rPr kumimoji="1" lang="zh-CN" altLang="en-US" sz="2800">
                <a:latin typeface="Times New Roman" panose="02020603050405020304" pitchFamily="18" charset="0"/>
              </a:rPr>
              <a:t>把语义动作看成终结符号，输入</a:t>
            </a:r>
            <a:r>
              <a:rPr kumimoji="1" lang="en-US" altLang="zh-CN" sz="2800">
                <a:latin typeface="Times New Roman" panose="02020603050405020304" pitchFamily="18" charset="0"/>
              </a:rPr>
              <a:t>3+4-5</a:t>
            </a:r>
            <a:r>
              <a:rPr kumimoji="1" lang="zh-CN" altLang="en-US" sz="2800">
                <a:latin typeface="Times New Roman" panose="02020603050405020304" pitchFamily="18" charset="0"/>
              </a:rPr>
              <a:t>，其分析树如图</a:t>
            </a:r>
            <a:r>
              <a:rPr kumimoji="1" lang="en-US" altLang="zh-CN" sz="2800">
                <a:latin typeface="Times New Roman" panose="02020603050405020304" pitchFamily="18" charset="0"/>
              </a:rPr>
              <a:t>6.8</a:t>
            </a:r>
            <a:r>
              <a:rPr kumimoji="1" lang="zh-CN" altLang="en-US" sz="2800">
                <a:latin typeface="Times New Roman" panose="02020603050405020304" pitchFamily="18" charset="0"/>
              </a:rPr>
              <a:t>，当按</a:t>
            </a:r>
            <a:r>
              <a:rPr kumimoji="1" lang="zh-CN" altLang="en-US" sz="2800">
                <a:solidFill>
                  <a:srgbClr val="FF0000"/>
                </a:solidFill>
                <a:latin typeface="Times New Roman" panose="02020603050405020304" pitchFamily="18" charset="0"/>
              </a:rPr>
              <a:t>深度优先遍历</a:t>
            </a:r>
            <a:r>
              <a:rPr kumimoji="1" lang="zh-CN" altLang="en-US" sz="2800">
                <a:latin typeface="Times New Roman" panose="02020603050405020304" pitchFamily="18" charset="0"/>
              </a:rPr>
              <a:t>时，执行遍历中访问的语义动作，将输出</a:t>
            </a:r>
          </a:p>
          <a:p>
            <a:pPr eaLnBrk="1" hangingPunct="1">
              <a:lnSpc>
                <a:spcPct val="120000"/>
              </a:lnSpc>
              <a:spcBef>
                <a:spcPct val="0"/>
              </a:spcBef>
              <a:buClrTx/>
              <a:buSzTx/>
              <a:buFontTx/>
              <a:buNone/>
            </a:pPr>
            <a:r>
              <a:rPr kumimoji="1" lang="zh-CN" altLang="en-US" sz="2800">
                <a:latin typeface="Times New Roman" panose="02020603050405020304" pitchFamily="18" charset="0"/>
              </a:rPr>
              <a:t>             </a:t>
            </a:r>
            <a:r>
              <a:rPr kumimoji="1" lang="en-US" altLang="zh-CN" sz="2800">
                <a:latin typeface="Times New Roman" panose="02020603050405020304" pitchFamily="18" charset="0"/>
              </a:rPr>
              <a:t>3 4 + 5 -</a:t>
            </a:r>
          </a:p>
          <a:p>
            <a:pPr eaLnBrk="1" hangingPunct="1">
              <a:lnSpc>
                <a:spcPct val="120000"/>
              </a:lnSpc>
              <a:spcBef>
                <a:spcPct val="0"/>
              </a:spcBef>
              <a:buClrTx/>
              <a:buSzTx/>
              <a:buFontTx/>
              <a:buNone/>
            </a:pPr>
            <a:r>
              <a:rPr kumimoji="1" lang="zh-CN" altLang="en-US" sz="2800">
                <a:latin typeface="Times New Roman" panose="02020603050405020304" pitchFamily="18" charset="0"/>
              </a:rPr>
              <a:t>它是输入表达式</a:t>
            </a:r>
            <a:r>
              <a:rPr kumimoji="1" lang="en-US" altLang="zh-CN" sz="2800">
                <a:latin typeface="Times New Roman" panose="02020603050405020304" pitchFamily="18" charset="0"/>
                <a:ea typeface="宋体" panose="02010600030101010101" pitchFamily="2" charset="-122"/>
              </a:rPr>
              <a:t>3+4-5</a:t>
            </a:r>
            <a:r>
              <a:rPr kumimoji="1" lang="zh-CN" altLang="en-US" sz="2800">
                <a:latin typeface="Times New Roman" panose="02020603050405020304" pitchFamily="18" charset="0"/>
              </a:rPr>
              <a:t>的后缀式。</a:t>
            </a:r>
          </a:p>
        </p:txBody>
      </p:sp>
      <p:sp>
        <p:nvSpPr>
          <p:cNvPr id="82949" name="Rectangle 3">
            <a:extLst>
              <a:ext uri="{FF2B5EF4-FFF2-40B4-BE49-F238E27FC236}">
                <a16:creationId xmlns:a16="http://schemas.microsoft.com/office/drawing/2014/main" id="{F5A9EE69-79D6-4FBA-A60E-8424FC0BF8C3}"/>
              </a:ext>
            </a:extLst>
          </p:cNvPr>
          <p:cNvSpPr>
            <a:spLocks noChangeArrowheads="1"/>
          </p:cNvSpPr>
          <p:nvPr/>
        </p:nvSpPr>
        <p:spPr bwMode="auto">
          <a:xfrm>
            <a:off x="1219200" y="476250"/>
            <a:ext cx="724058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4400">
                <a:latin typeface="Times New Roman" panose="02020603050405020304" pitchFamily="18" charset="0"/>
                <a:ea typeface="黑体" panose="02010609060101010101" pitchFamily="49" charset="-122"/>
              </a:rPr>
              <a:t>例</a:t>
            </a:r>
            <a:r>
              <a:rPr lang="en-US" altLang="zh-CN" sz="4400">
                <a:latin typeface="Times New Roman" panose="02020603050405020304" pitchFamily="18" charset="0"/>
                <a:ea typeface="黑体" panose="02010609060101010101" pitchFamily="49" charset="-122"/>
              </a:rPr>
              <a:t>6.10  </a:t>
            </a:r>
            <a:r>
              <a:rPr lang="zh-CN" altLang="en-US" sz="4400">
                <a:latin typeface="Times New Roman" panose="02020603050405020304" pitchFamily="18" charset="0"/>
                <a:ea typeface="黑体" panose="02010609060101010101" pitchFamily="49" charset="-122"/>
              </a:rPr>
              <a:t>一个简单的翻译模式</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1">
            <a:extLst>
              <a:ext uri="{FF2B5EF4-FFF2-40B4-BE49-F238E27FC236}">
                <a16:creationId xmlns:a16="http://schemas.microsoft.com/office/drawing/2014/main" id="{8C838DEA-E93A-466D-B8EF-210E3BB3498F}"/>
              </a:ext>
            </a:extLst>
          </p:cNvPr>
          <p:cNvSpPr>
            <a:spLocks noGrp="1"/>
          </p:cNvSpPr>
          <p:nvPr>
            <p:ph type="dt" sz="quarter" idx="10"/>
          </p:nvPr>
        </p:nvSpPr>
        <p:spPr>
          <a:xfrm>
            <a:off x="457200" y="6245225"/>
            <a:ext cx="2133600" cy="476250"/>
          </a:xfrm>
          <a:ln>
            <a:miter lim="800000"/>
            <a:headEnd/>
            <a:tailEnd/>
          </a:ln>
        </p:spPr>
        <p:txBody>
          <a:bodyPr anchor="t"/>
          <a:lstStyle/>
          <a:p>
            <a:pPr>
              <a:defRPr/>
            </a:pPr>
            <a:fld id="{00A2D9FD-6D75-4AF1-9250-CEB63C5CD0AF}" type="datetime1">
              <a:rPr lang="zh-CN" altLang="en-US">
                <a:latin typeface="+mn-lt"/>
              </a:rPr>
              <a:pPr>
                <a:defRPr/>
              </a:pPr>
              <a:t>2020/12/14</a:t>
            </a:fld>
            <a:endParaRPr lang="en-US" altLang="zh-CN">
              <a:latin typeface="+mn-lt"/>
            </a:endParaRPr>
          </a:p>
        </p:txBody>
      </p:sp>
      <p:sp>
        <p:nvSpPr>
          <p:cNvPr id="83971" name="灯片编号占位符 3">
            <a:extLst>
              <a:ext uri="{FF2B5EF4-FFF2-40B4-BE49-F238E27FC236}">
                <a16:creationId xmlns:a16="http://schemas.microsoft.com/office/drawing/2014/main" id="{EBD9DA10-7ABF-4864-BB9B-56506DB46CC2}"/>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FAFD719E-7635-4609-B0B4-8B737C60992F}" type="slidenum">
              <a:rPr lang="en-US" altLang="zh-CN" sz="1400" b="0">
                <a:ea typeface="宋体" panose="02010600030101010101" pitchFamily="2" charset="-122"/>
              </a:rPr>
              <a:pPr>
                <a:spcBef>
                  <a:spcPct val="0"/>
                </a:spcBef>
                <a:buClrTx/>
                <a:buSzTx/>
                <a:buFontTx/>
                <a:buNone/>
              </a:pPr>
              <a:t>61</a:t>
            </a:fld>
            <a:endParaRPr lang="en-US" altLang="zh-CN" sz="1400" b="0">
              <a:ea typeface="宋体" panose="02010600030101010101" pitchFamily="2" charset="-122"/>
            </a:endParaRPr>
          </a:p>
        </p:txBody>
      </p:sp>
      <p:sp>
        <p:nvSpPr>
          <p:cNvPr id="83972" name="Text Box 2">
            <a:extLst>
              <a:ext uri="{FF2B5EF4-FFF2-40B4-BE49-F238E27FC236}">
                <a16:creationId xmlns:a16="http://schemas.microsoft.com/office/drawing/2014/main" id="{719DA6EB-E832-4CD9-838D-1A833D18F239}"/>
              </a:ext>
            </a:extLst>
          </p:cNvPr>
          <p:cNvSpPr txBox="1">
            <a:spLocks noChangeArrowheads="1"/>
          </p:cNvSpPr>
          <p:nvPr/>
        </p:nvSpPr>
        <p:spPr bwMode="auto">
          <a:xfrm>
            <a:off x="611188" y="495300"/>
            <a:ext cx="83534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zh-CN" altLang="en-US" sz="4000">
                <a:latin typeface="Times New Roman" panose="02020603050405020304" pitchFamily="18" charset="0"/>
                <a:ea typeface="黑体" panose="02010609060101010101" pitchFamily="49" charset="-122"/>
              </a:rPr>
              <a:t>图</a:t>
            </a:r>
            <a:r>
              <a:rPr lang="en-US" altLang="zh-CN" sz="4000">
                <a:latin typeface="Times New Roman" panose="02020603050405020304" pitchFamily="18" charset="0"/>
                <a:ea typeface="黑体" panose="02010609060101010101" pitchFamily="49" charset="-122"/>
              </a:rPr>
              <a:t>6.8  3+4-5</a:t>
            </a:r>
            <a:r>
              <a:rPr lang="zh-CN" altLang="en-US" sz="4000">
                <a:latin typeface="Times New Roman" panose="02020603050405020304" pitchFamily="18" charset="0"/>
                <a:ea typeface="黑体" panose="02010609060101010101" pitchFamily="49" charset="-122"/>
              </a:rPr>
              <a:t>的带语义动作的分析树</a:t>
            </a:r>
          </a:p>
        </p:txBody>
      </p:sp>
      <p:sp>
        <p:nvSpPr>
          <p:cNvPr id="83973" name="Rectangle 3">
            <a:extLst>
              <a:ext uri="{FF2B5EF4-FFF2-40B4-BE49-F238E27FC236}">
                <a16:creationId xmlns:a16="http://schemas.microsoft.com/office/drawing/2014/main" id="{C3894FEA-50A7-4A22-8D29-1945602672B3}"/>
              </a:ext>
            </a:extLst>
          </p:cNvPr>
          <p:cNvSpPr>
            <a:spLocks noChangeArrowheads="1"/>
          </p:cNvSpPr>
          <p:nvPr/>
        </p:nvSpPr>
        <p:spPr bwMode="auto">
          <a:xfrm>
            <a:off x="0" y="22574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83974" name="Rectangle 6">
            <a:extLst>
              <a:ext uri="{FF2B5EF4-FFF2-40B4-BE49-F238E27FC236}">
                <a16:creationId xmlns:a16="http://schemas.microsoft.com/office/drawing/2014/main" id="{893252B9-7274-43D1-A81F-DF41E9A732EC}"/>
              </a:ext>
            </a:extLst>
          </p:cNvPr>
          <p:cNvSpPr>
            <a:spLocks noChangeArrowheads="1"/>
          </p:cNvSpPr>
          <p:nvPr/>
        </p:nvSpPr>
        <p:spPr bwMode="auto">
          <a:xfrm>
            <a:off x="0" y="2590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graphicFrame>
        <p:nvGraphicFramePr>
          <p:cNvPr id="83975" name="Object 5">
            <a:extLst>
              <a:ext uri="{FF2B5EF4-FFF2-40B4-BE49-F238E27FC236}">
                <a16:creationId xmlns:a16="http://schemas.microsoft.com/office/drawing/2014/main" id="{78079E9F-9764-4D50-A62D-ACCAA1EC0CD8}"/>
              </a:ext>
            </a:extLst>
          </p:cNvPr>
          <p:cNvGraphicFramePr>
            <a:graphicFrameLocks noChangeAspect="1"/>
          </p:cNvGraphicFramePr>
          <p:nvPr/>
        </p:nvGraphicFramePr>
        <p:xfrm>
          <a:off x="231775" y="1497013"/>
          <a:ext cx="8661400" cy="4452937"/>
        </p:xfrm>
        <a:graphic>
          <a:graphicData uri="http://schemas.openxmlformats.org/presentationml/2006/ole">
            <mc:AlternateContent xmlns:mc="http://schemas.openxmlformats.org/markup-compatibility/2006">
              <mc:Choice xmlns:v="urn:schemas-microsoft-com:vml" Requires="v">
                <p:oleObj spid="_x0000_s83976" name="Visio" r:id="rId3" imgW="3263909" imgH="1673156" progId="Visio.Drawing.11">
                  <p:embed/>
                </p:oleObj>
              </mc:Choice>
              <mc:Fallback>
                <p:oleObj name="Visio" r:id="rId3" imgW="3263909" imgH="1673156"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775" y="1497013"/>
                        <a:ext cx="8661400" cy="445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1">
            <a:extLst>
              <a:ext uri="{FF2B5EF4-FFF2-40B4-BE49-F238E27FC236}">
                <a16:creationId xmlns:a16="http://schemas.microsoft.com/office/drawing/2014/main" id="{AA3ACC18-E4B1-4EBB-8B19-06C8A8306823}"/>
              </a:ext>
            </a:extLst>
          </p:cNvPr>
          <p:cNvSpPr>
            <a:spLocks noGrp="1"/>
          </p:cNvSpPr>
          <p:nvPr>
            <p:ph type="dt" sz="quarter" idx="10"/>
          </p:nvPr>
        </p:nvSpPr>
        <p:spPr>
          <a:xfrm>
            <a:off x="457200" y="6245225"/>
            <a:ext cx="2133600" cy="476250"/>
          </a:xfrm>
          <a:ln>
            <a:miter lim="800000"/>
            <a:headEnd/>
            <a:tailEnd/>
          </a:ln>
        </p:spPr>
        <p:txBody>
          <a:bodyPr anchor="t"/>
          <a:lstStyle/>
          <a:p>
            <a:pPr>
              <a:defRPr/>
            </a:pPr>
            <a:fld id="{44F07DDE-AE33-4D33-9CDC-33AB367C1F3A}" type="datetime1">
              <a:rPr lang="zh-CN" altLang="en-US">
                <a:latin typeface="+mn-lt"/>
              </a:rPr>
              <a:pPr>
                <a:defRPr/>
              </a:pPr>
              <a:t>2020/12/14</a:t>
            </a:fld>
            <a:endParaRPr lang="en-US" altLang="zh-CN">
              <a:latin typeface="+mn-lt"/>
            </a:endParaRPr>
          </a:p>
        </p:txBody>
      </p:sp>
      <p:sp>
        <p:nvSpPr>
          <p:cNvPr id="84995" name="灯片编号占位符 3">
            <a:extLst>
              <a:ext uri="{FF2B5EF4-FFF2-40B4-BE49-F238E27FC236}">
                <a16:creationId xmlns:a16="http://schemas.microsoft.com/office/drawing/2014/main" id="{8D4629F8-8402-4950-9C36-B2BC8ECEF025}"/>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81B073CA-E233-409F-92D3-F0CDCC1C0611}" type="slidenum">
              <a:rPr lang="en-US" altLang="zh-CN" sz="1400" b="0">
                <a:ea typeface="宋体" panose="02010600030101010101" pitchFamily="2" charset="-122"/>
              </a:rPr>
              <a:pPr>
                <a:spcBef>
                  <a:spcPct val="0"/>
                </a:spcBef>
                <a:buClrTx/>
                <a:buSzTx/>
                <a:buFontTx/>
                <a:buNone/>
              </a:pPr>
              <a:t>62</a:t>
            </a:fld>
            <a:endParaRPr lang="en-US" altLang="zh-CN" sz="1400" b="0">
              <a:ea typeface="宋体" panose="02010600030101010101" pitchFamily="2" charset="-122"/>
            </a:endParaRPr>
          </a:p>
        </p:txBody>
      </p:sp>
      <p:sp>
        <p:nvSpPr>
          <p:cNvPr id="47108" name="Text Box 2">
            <a:extLst>
              <a:ext uri="{FF2B5EF4-FFF2-40B4-BE49-F238E27FC236}">
                <a16:creationId xmlns:a16="http://schemas.microsoft.com/office/drawing/2014/main" id="{0C5FDFC7-E193-471F-B124-64FFC9958BBF}"/>
              </a:ext>
            </a:extLst>
          </p:cNvPr>
          <p:cNvSpPr txBox="1">
            <a:spLocks noChangeArrowheads="1"/>
          </p:cNvSpPr>
          <p:nvPr/>
        </p:nvSpPr>
        <p:spPr bwMode="auto">
          <a:xfrm>
            <a:off x="107950" y="1557338"/>
            <a:ext cx="889317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
                <a:schemeClr val="tx1"/>
              </a:buClr>
              <a:buSzPct val="80000"/>
              <a:buFont typeface="Wingdings" panose="05000000000000000000" pitchFamily="2" charset="2"/>
              <a:buChar char="l"/>
            </a:pPr>
            <a:r>
              <a:rPr kumimoji="1" lang="en-US" altLang="zh-CN">
                <a:latin typeface="Times New Roman" panose="02020603050405020304" pitchFamily="18" charset="0"/>
              </a:rPr>
              <a:t> </a:t>
            </a:r>
            <a:r>
              <a:rPr kumimoji="1" lang="zh-CN" altLang="en-US">
                <a:latin typeface="Times New Roman" panose="02020603050405020304" pitchFamily="18" charset="0"/>
              </a:rPr>
              <a:t>翻译模式的设计的前提</a:t>
            </a:r>
          </a:p>
          <a:p>
            <a:pPr eaLnBrk="1" hangingPunct="1">
              <a:spcBef>
                <a:spcPct val="50000"/>
              </a:spcBef>
              <a:buClrTx/>
              <a:buSzTx/>
              <a:buFontTx/>
              <a:buNone/>
            </a:pPr>
            <a:r>
              <a:rPr kumimoji="1" lang="zh-CN" altLang="en-US">
                <a:latin typeface="Times New Roman" panose="02020603050405020304" pitchFamily="18" charset="0"/>
              </a:rPr>
              <a:t>保证语义动作</a:t>
            </a:r>
            <a:r>
              <a:rPr kumimoji="1" lang="zh-CN" altLang="en-US">
                <a:solidFill>
                  <a:srgbClr val="FF0000"/>
                </a:solidFill>
                <a:latin typeface="Times New Roman" panose="02020603050405020304" pitchFamily="18" charset="0"/>
              </a:rPr>
              <a:t>不会引用还没计算出来的属性值</a:t>
            </a:r>
          </a:p>
        </p:txBody>
      </p:sp>
      <p:sp>
        <p:nvSpPr>
          <p:cNvPr id="84997" name="Rectangle 3">
            <a:extLst>
              <a:ext uri="{FF2B5EF4-FFF2-40B4-BE49-F238E27FC236}">
                <a16:creationId xmlns:a16="http://schemas.microsoft.com/office/drawing/2014/main" id="{CE7DF4DC-9DA7-41FD-B088-1BCFEBCF29F3}"/>
              </a:ext>
            </a:extLst>
          </p:cNvPr>
          <p:cNvSpPr>
            <a:spLocks noChangeArrowheads="1"/>
          </p:cNvSpPr>
          <p:nvPr/>
        </p:nvSpPr>
        <p:spPr bwMode="auto">
          <a:xfrm>
            <a:off x="2484438" y="434975"/>
            <a:ext cx="411321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4400">
                <a:latin typeface="Times New Roman" panose="02020603050405020304" pitchFamily="18" charset="0"/>
                <a:ea typeface="黑体" panose="02010609060101010101" pitchFamily="49" charset="-122"/>
              </a:rPr>
              <a:t>6.4  </a:t>
            </a:r>
            <a:r>
              <a:rPr lang="zh-CN" altLang="en-US" sz="4400">
                <a:latin typeface="Times New Roman" panose="02020603050405020304" pitchFamily="18" charset="0"/>
                <a:ea typeface="黑体" panose="02010609060101010101" pitchFamily="49" charset="-122"/>
              </a:rPr>
              <a:t>翻译模式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7108">
                                            <p:txEl>
                                              <p:pRg st="1" end="1"/>
                                            </p:txEl>
                                          </p:spTgt>
                                        </p:tgtEl>
                                        <p:attrNameLst>
                                          <p:attrName>style.visibility</p:attrName>
                                        </p:attrNameLst>
                                      </p:cBhvr>
                                      <p:to>
                                        <p:strVal val="visible"/>
                                      </p:to>
                                    </p:set>
                                    <p:animEffect transition="in" filter="barn(inVertical)">
                                      <p:cBhvr>
                                        <p:cTn id="7" dur="500"/>
                                        <p:tgtEl>
                                          <p:spTgt spid="4710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1">
            <a:extLst>
              <a:ext uri="{FF2B5EF4-FFF2-40B4-BE49-F238E27FC236}">
                <a16:creationId xmlns:a16="http://schemas.microsoft.com/office/drawing/2014/main" id="{5AF644B4-D233-43D9-BFDA-DC30B32F0F01}"/>
              </a:ext>
            </a:extLst>
          </p:cNvPr>
          <p:cNvSpPr txBox="1">
            <a:spLocks noGrp="1"/>
          </p:cNvSpPr>
          <p:nvPr/>
        </p:nvSpPr>
        <p:spPr bwMode="auto">
          <a:xfrm>
            <a:off x="457200" y="6245225"/>
            <a:ext cx="2133600" cy="476250"/>
          </a:xfrm>
          <a:prstGeom prst="rect">
            <a:avLst/>
          </a:prstGeom>
          <a:noFill/>
          <a:ln>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fld id="{44F07DDE-AE33-4D33-9CDC-33AB367C1F3A}" type="datetime1">
              <a:rPr lang="zh-CN" altLang="en-US" sz="1400">
                <a:latin typeface="+mn-lt"/>
              </a:rPr>
              <a:pPr eaLnBrk="1" hangingPunct="1">
                <a:defRPr/>
              </a:pPr>
              <a:t>2020/12/14</a:t>
            </a:fld>
            <a:endParaRPr lang="en-US" altLang="zh-CN" sz="1400">
              <a:latin typeface="+mn-lt"/>
            </a:endParaRPr>
          </a:p>
        </p:txBody>
      </p:sp>
      <p:sp>
        <p:nvSpPr>
          <p:cNvPr id="86019" name="灯片编号占位符 3">
            <a:extLst>
              <a:ext uri="{FF2B5EF4-FFF2-40B4-BE49-F238E27FC236}">
                <a16:creationId xmlns:a16="http://schemas.microsoft.com/office/drawing/2014/main" id="{DA37F90F-C6D3-4F47-B9C9-9CDA626BA1AB}"/>
              </a:ext>
            </a:extLst>
          </p:cNvPr>
          <p:cNvSpPr txBox="1">
            <a:spLocks noGrp="1"/>
          </p:cNvSpPr>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r" eaLnBrk="1" hangingPunct="1">
              <a:spcBef>
                <a:spcPct val="0"/>
              </a:spcBef>
              <a:buClrTx/>
              <a:buSzTx/>
              <a:buFontTx/>
              <a:buNone/>
            </a:pPr>
            <a:fld id="{76E72A50-96E8-4106-9F0D-A5D9E0861C54}" type="slidenum">
              <a:rPr lang="en-US" altLang="zh-CN" sz="1400" b="0">
                <a:ea typeface="宋体" panose="02010600030101010101" pitchFamily="2" charset="-122"/>
              </a:rPr>
              <a:pPr algn="r" eaLnBrk="1" hangingPunct="1">
                <a:spcBef>
                  <a:spcPct val="0"/>
                </a:spcBef>
                <a:buClrTx/>
                <a:buSzTx/>
                <a:buFontTx/>
                <a:buNone/>
              </a:pPr>
              <a:t>63</a:t>
            </a:fld>
            <a:endParaRPr lang="en-US" altLang="zh-CN" sz="1400" b="0">
              <a:ea typeface="宋体" panose="02010600030101010101" pitchFamily="2" charset="-122"/>
            </a:endParaRPr>
          </a:p>
        </p:txBody>
      </p:sp>
      <p:sp>
        <p:nvSpPr>
          <p:cNvPr id="47108" name="Text Box 2">
            <a:extLst>
              <a:ext uri="{FF2B5EF4-FFF2-40B4-BE49-F238E27FC236}">
                <a16:creationId xmlns:a16="http://schemas.microsoft.com/office/drawing/2014/main" id="{16609C99-6780-46B2-AC7E-9C1EB18D70EA}"/>
              </a:ext>
            </a:extLst>
          </p:cNvPr>
          <p:cNvSpPr txBox="1">
            <a:spLocks noChangeArrowheads="1"/>
          </p:cNvSpPr>
          <p:nvPr/>
        </p:nvSpPr>
        <p:spPr bwMode="auto">
          <a:xfrm>
            <a:off x="107950" y="1412875"/>
            <a:ext cx="8893175" cy="371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lnSpc>
                <a:spcPct val="120000"/>
              </a:lnSpc>
              <a:spcBef>
                <a:spcPct val="0"/>
              </a:spcBef>
              <a:buClrTx/>
              <a:buSzTx/>
              <a:buFontTx/>
              <a:buNone/>
            </a:pPr>
            <a:r>
              <a:rPr kumimoji="1" lang="en-US" altLang="zh-CN" sz="3600">
                <a:solidFill>
                  <a:srgbClr val="0000FF"/>
                </a:solidFill>
                <a:latin typeface="Times New Roman" panose="02020603050405020304" pitchFamily="18" charset="0"/>
              </a:rPr>
              <a:t>1. </a:t>
            </a:r>
            <a:r>
              <a:rPr kumimoji="1" lang="zh-CN" altLang="en-US" sz="3600">
                <a:solidFill>
                  <a:srgbClr val="0000FF"/>
                </a:solidFill>
                <a:latin typeface="Times New Roman" panose="02020603050405020304" pitchFamily="18" charset="0"/>
              </a:rPr>
              <a:t>只有综合属性的情况</a:t>
            </a:r>
          </a:p>
          <a:p>
            <a:pPr eaLnBrk="1" hangingPunct="1">
              <a:lnSpc>
                <a:spcPct val="120000"/>
              </a:lnSpc>
              <a:spcBef>
                <a:spcPct val="0"/>
              </a:spcBef>
              <a:buClrTx/>
              <a:buSzTx/>
              <a:buFontTx/>
              <a:buNone/>
            </a:pPr>
            <a:r>
              <a:rPr kumimoji="1" lang="zh-CN" altLang="en-US">
                <a:latin typeface="Times New Roman" panose="02020603050405020304" pitchFamily="18" charset="0"/>
              </a:rPr>
              <a:t>为每一个语义规则建立一个赋值动作，把该动作放在相应的</a:t>
            </a:r>
            <a:r>
              <a:rPr kumimoji="1" lang="zh-CN" altLang="en-US">
                <a:solidFill>
                  <a:srgbClr val="FF0000"/>
                </a:solidFill>
                <a:latin typeface="Times New Roman" panose="02020603050405020304" pitchFamily="18" charset="0"/>
              </a:rPr>
              <a:t>产生式右部的末尾</a:t>
            </a:r>
            <a:r>
              <a:rPr kumimoji="1" lang="zh-CN" altLang="en-US">
                <a:latin typeface="Times New Roman" panose="02020603050405020304" pitchFamily="18" charset="0"/>
              </a:rPr>
              <a:t>。</a:t>
            </a:r>
          </a:p>
          <a:p>
            <a:pPr eaLnBrk="1" hangingPunct="1">
              <a:lnSpc>
                <a:spcPct val="120000"/>
              </a:lnSpc>
              <a:spcBef>
                <a:spcPct val="0"/>
              </a:spcBef>
              <a:buClrTx/>
              <a:buSzTx/>
              <a:buFontTx/>
              <a:buNone/>
            </a:pPr>
            <a:r>
              <a:rPr kumimoji="1" lang="zh-CN" altLang="en-US">
                <a:latin typeface="Times New Roman" panose="02020603050405020304" pitchFamily="18" charset="0"/>
              </a:rPr>
              <a:t>     例如：</a:t>
            </a:r>
            <a:r>
              <a:rPr kumimoji="1" lang="en-US" altLang="zh-CN" i="1">
                <a:latin typeface="Times New Roman" panose="02020603050405020304" pitchFamily="18" charset="0"/>
              </a:rPr>
              <a:t>T</a:t>
            </a:r>
            <a:r>
              <a:rPr kumimoji="1" lang="en-US" altLang="zh-CN">
                <a:latin typeface="Times New Roman" panose="02020603050405020304" pitchFamily="18" charset="0"/>
                <a:sym typeface="Symbol" panose="05050102010706020507" pitchFamily="18" charset="2"/>
              </a:rPr>
              <a:t></a:t>
            </a:r>
            <a:r>
              <a:rPr kumimoji="1" lang="en-US" altLang="zh-CN" i="1">
                <a:latin typeface="Times New Roman" panose="02020603050405020304" pitchFamily="18" charset="0"/>
                <a:sym typeface="Symbol" panose="05050102010706020507" pitchFamily="18" charset="2"/>
              </a:rPr>
              <a:t>T</a:t>
            </a:r>
            <a:r>
              <a:rPr kumimoji="1" lang="en-US" altLang="zh-CN" baseline="-25000">
                <a:latin typeface="Times New Roman" panose="02020603050405020304" pitchFamily="18" charset="0"/>
                <a:sym typeface="Symbol" panose="05050102010706020507" pitchFamily="18" charset="2"/>
              </a:rPr>
              <a:t>1</a:t>
            </a:r>
            <a:r>
              <a:rPr kumimoji="1" lang="en-US" altLang="zh-CN">
                <a:latin typeface="Times New Roman" panose="02020603050405020304" pitchFamily="18" charset="0"/>
                <a:sym typeface="Symbol" panose="05050102010706020507" pitchFamily="18" charset="2"/>
              </a:rPr>
              <a:t>*</a:t>
            </a:r>
            <a:r>
              <a:rPr kumimoji="1" lang="en-US" altLang="zh-CN" i="1">
                <a:latin typeface="Times New Roman" panose="02020603050405020304" pitchFamily="18" charset="0"/>
                <a:sym typeface="Symbol" panose="05050102010706020507" pitchFamily="18" charset="2"/>
              </a:rPr>
              <a:t>F</a:t>
            </a:r>
            <a:r>
              <a:rPr kumimoji="1" lang="en-US" altLang="zh-CN">
                <a:latin typeface="Times New Roman" panose="02020603050405020304" pitchFamily="18" charset="0"/>
                <a:sym typeface="Symbol" panose="05050102010706020507" pitchFamily="18" charset="2"/>
              </a:rPr>
              <a:t>      </a:t>
            </a:r>
            <a:r>
              <a:rPr kumimoji="1" lang="en-US" altLang="zh-CN" i="1">
                <a:latin typeface="Times New Roman" panose="02020603050405020304" pitchFamily="18" charset="0"/>
                <a:sym typeface="Symbol" panose="05050102010706020507" pitchFamily="18" charset="2"/>
              </a:rPr>
              <a:t>T</a:t>
            </a:r>
            <a:r>
              <a:rPr kumimoji="1" lang="en-US" altLang="zh-CN">
                <a:latin typeface="Times New Roman" panose="02020603050405020304" pitchFamily="18" charset="0"/>
                <a:sym typeface="Symbol" panose="05050102010706020507" pitchFamily="18" charset="2"/>
              </a:rPr>
              <a:t></a:t>
            </a:r>
            <a:r>
              <a:rPr kumimoji="1" lang="en-US" altLang="zh-CN" i="1">
                <a:latin typeface="Times New Roman" panose="02020603050405020304" pitchFamily="18" charset="0"/>
                <a:sym typeface="Symbol" panose="05050102010706020507" pitchFamily="18" charset="2"/>
              </a:rPr>
              <a:t>val</a:t>
            </a:r>
            <a:r>
              <a:rPr kumimoji="1" lang="en-US" altLang="zh-CN">
                <a:latin typeface="Times New Roman" panose="02020603050405020304" pitchFamily="18" charset="0"/>
                <a:sym typeface="Symbol" panose="05050102010706020507" pitchFamily="18" charset="2"/>
              </a:rPr>
              <a:t>:=</a:t>
            </a:r>
            <a:r>
              <a:rPr kumimoji="1" lang="en-US" altLang="zh-CN" i="1">
                <a:latin typeface="Times New Roman" panose="02020603050405020304" pitchFamily="18" charset="0"/>
                <a:sym typeface="Symbol" panose="05050102010706020507" pitchFamily="18" charset="2"/>
              </a:rPr>
              <a:t>T</a:t>
            </a:r>
            <a:r>
              <a:rPr kumimoji="1" lang="en-US" altLang="zh-CN" baseline="-25000">
                <a:latin typeface="Times New Roman" panose="02020603050405020304" pitchFamily="18" charset="0"/>
                <a:sym typeface="Symbol" panose="05050102010706020507" pitchFamily="18" charset="2"/>
              </a:rPr>
              <a:t>1</a:t>
            </a:r>
            <a:r>
              <a:rPr kumimoji="1" lang="en-US" altLang="zh-CN">
                <a:latin typeface="Times New Roman" panose="02020603050405020304" pitchFamily="18" charset="0"/>
                <a:sym typeface="Symbol" panose="05050102010706020507" pitchFamily="18" charset="2"/>
              </a:rPr>
              <a:t></a:t>
            </a:r>
            <a:r>
              <a:rPr kumimoji="1" lang="en-US" altLang="zh-CN" i="1">
                <a:latin typeface="Times New Roman" panose="02020603050405020304" pitchFamily="18" charset="0"/>
                <a:sym typeface="Symbol" panose="05050102010706020507" pitchFamily="18" charset="2"/>
              </a:rPr>
              <a:t>val</a:t>
            </a:r>
            <a:r>
              <a:rPr kumimoji="1" lang="en-US" altLang="zh-CN">
                <a:latin typeface="Times New Roman" panose="02020603050405020304" pitchFamily="18" charset="0"/>
                <a:sym typeface="Symbol" panose="05050102010706020507" pitchFamily="18" charset="2"/>
              </a:rPr>
              <a:t>*</a:t>
            </a:r>
            <a:r>
              <a:rPr kumimoji="1" lang="en-US" altLang="zh-CN" i="1">
                <a:latin typeface="Times New Roman" panose="02020603050405020304" pitchFamily="18" charset="0"/>
                <a:sym typeface="Symbol" panose="05050102010706020507" pitchFamily="18" charset="2"/>
              </a:rPr>
              <a:t>F</a:t>
            </a:r>
            <a:r>
              <a:rPr kumimoji="1" lang="en-US" altLang="zh-CN">
                <a:latin typeface="Times New Roman" panose="02020603050405020304" pitchFamily="18" charset="0"/>
                <a:sym typeface="Symbol" panose="05050102010706020507" pitchFamily="18" charset="2"/>
              </a:rPr>
              <a:t></a:t>
            </a:r>
            <a:r>
              <a:rPr kumimoji="1" lang="en-US" altLang="zh-CN" i="1">
                <a:latin typeface="Times New Roman" panose="02020603050405020304" pitchFamily="18" charset="0"/>
                <a:sym typeface="Symbol" panose="05050102010706020507" pitchFamily="18" charset="2"/>
              </a:rPr>
              <a:t>val</a:t>
            </a:r>
            <a:endParaRPr kumimoji="1" lang="en-US" altLang="zh-CN" i="1">
              <a:latin typeface="Times New Roman" panose="02020603050405020304" pitchFamily="18" charset="0"/>
            </a:endParaRPr>
          </a:p>
          <a:p>
            <a:pPr eaLnBrk="1" hangingPunct="1">
              <a:lnSpc>
                <a:spcPct val="120000"/>
              </a:lnSpc>
              <a:spcBef>
                <a:spcPct val="0"/>
              </a:spcBef>
              <a:buClrTx/>
              <a:buSzTx/>
              <a:buFontTx/>
              <a:buNone/>
            </a:pPr>
            <a:r>
              <a:rPr kumimoji="1" lang="en-US" altLang="zh-CN">
                <a:latin typeface="Times New Roman" panose="02020603050405020304" pitchFamily="18" charset="0"/>
              </a:rPr>
              <a:t>                 </a:t>
            </a:r>
            <a:r>
              <a:rPr kumimoji="1" lang="zh-CN" altLang="en-US">
                <a:latin typeface="Times New Roman" panose="02020603050405020304" pitchFamily="18" charset="0"/>
              </a:rPr>
              <a:t>转换成：</a:t>
            </a:r>
          </a:p>
          <a:p>
            <a:pPr eaLnBrk="1" hangingPunct="1">
              <a:lnSpc>
                <a:spcPct val="120000"/>
              </a:lnSpc>
              <a:spcBef>
                <a:spcPct val="0"/>
              </a:spcBef>
              <a:buClrTx/>
              <a:buSzTx/>
              <a:buFontTx/>
              <a:buNone/>
            </a:pPr>
            <a:r>
              <a:rPr kumimoji="1" lang="zh-CN" altLang="en-US">
                <a:latin typeface="Times New Roman" panose="02020603050405020304" pitchFamily="18" charset="0"/>
              </a:rPr>
              <a:t>                 </a:t>
            </a:r>
            <a:r>
              <a:rPr kumimoji="1" lang="en-US" altLang="zh-CN" i="1">
                <a:latin typeface="Times New Roman" panose="02020603050405020304" pitchFamily="18" charset="0"/>
              </a:rPr>
              <a:t>T</a:t>
            </a:r>
            <a:r>
              <a:rPr kumimoji="1" lang="en-US" altLang="zh-CN">
                <a:latin typeface="Times New Roman" panose="02020603050405020304" pitchFamily="18" charset="0"/>
                <a:sym typeface="Symbol" panose="05050102010706020507" pitchFamily="18" charset="2"/>
              </a:rPr>
              <a:t></a:t>
            </a:r>
            <a:r>
              <a:rPr kumimoji="1" lang="en-US" altLang="zh-CN" i="1">
                <a:latin typeface="Times New Roman" panose="02020603050405020304" pitchFamily="18" charset="0"/>
                <a:sym typeface="Symbol" panose="05050102010706020507" pitchFamily="18" charset="2"/>
              </a:rPr>
              <a:t>T</a:t>
            </a:r>
            <a:r>
              <a:rPr kumimoji="1" lang="en-US" altLang="zh-CN" baseline="-25000">
                <a:latin typeface="Times New Roman" panose="02020603050405020304" pitchFamily="18" charset="0"/>
                <a:sym typeface="Symbol" panose="05050102010706020507" pitchFamily="18" charset="2"/>
              </a:rPr>
              <a:t>1</a:t>
            </a:r>
            <a:r>
              <a:rPr kumimoji="1" lang="en-US" altLang="zh-CN">
                <a:latin typeface="Times New Roman" panose="02020603050405020304" pitchFamily="18" charset="0"/>
                <a:sym typeface="Symbol" panose="05050102010706020507" pitchFamily="18" charset="2"/>
              </a:rPr>
              <a:t>*</a:t>
            </a:r>
            <a:r>
              <a:rPr kumimoji="1" lang="en-US" altLang="zh-CN" i="1">
                <a:latin typeface="Times New Roman" panose="02020603050405020304" pitchFamily="18" charset="0"/>
                <a:sym typeface="Symbol" panose="05050102010706020507" pitchFamily="18" charset="2"/>
              </a:rPr>
              <a:t>F</a:t>
            </a:r>
            <a:r>
              <a:rPr kumimoji="1" lang="en-US" altLang="zh-CN">
                <a:latin typeface="Times New Roman" panose="02020603050405020304" pitchFamily="18" charset="0"/>
                <a:sym typeface="Symbol" panose="05050102010706020507" pitchFamily="18" charset="2"/>
              </a:rPr>
              <a:t>{</a:t>
            </a:r>
            <a:r>
              <a:rPr kumimoji="1" lang="en-US" altLang="zh-CN" i="1">
                <a:latin typeface="Times New Roman" panose="02020603050405020304" pitchFamily="18" charset="0"/>
                <a:sym typeface="Symbol" panose="05050102010706020507" pitchFamily="18" charset="2"/>
              </a:rPr>
              <a:t>T</a:t>
            </a:r>
            <a:r>
              <a:rPr kumimoji="1" lang="en-US" altLang="zh-CN">
                <a:latin typeface="Times New Roman" panose="02020603050405020304" pitchFamily="18" charset="0"/>
                <a:sym typeface="Symbol" panose="05050102010706020507" pitchFamily="18" charset="2"/>
              </a:rPr>
              <a:t></a:t>
            </a:r>
            <a:r>
              <a:rPr kumimoji="1" lang="en-US" altLang="zh-CN" i="1">
                <a:latin typeface="Times New Roman" panose="02020603050405020304" pitchFamily="18" charset="0"/>
                <a:sym typeface="Symbol" panose="05050102010706020507" pitchFamily="18" charset="2"/>
              </a:rPr>
              <a:t>val</a:t>
            </a:r>
            <a:r>
              <a:rPr kumimoji="1" lang="en-US" altLang="zh-CN">
                <a:latin typeface="Times New Roman" panose="02020603050405020304" pitchFamily="18" charset="0"/>
                <a:sym typeface="Symbol" panose="05050102010706020507" pitchFamily="18" charset="2"/>
              </a:rPr>
              <a:t>:=</a:t>
            </a:r>
            <a:r>
              <a:rPr kumimoji="1" lang="en-US" altLang="zh-CN" i="1">
                <a:latin typeface="Times New Roman" panose="02020603050405020304" pitchFamily="18" charset="0"/>
                <a:sym typeface="Symbol" panose="05050102010706020507" pitchFamily="18" charset="2"/>
              </a:rPr>
              <a:t>T</a:t>
            </a:r>
            <a:r>
              <a:rPr kumimoji="1" lang="en-US" altLang="zh-CN" baseline="-25000">
                <a:latin typeface="Times New Roman" panose="02020603050405020304" pitchFamily="18" charset="0"/>
                <a:sym typeface="Symbol" panose="05050102010706020507" pitchFamily="18" charset="2"/>
              </a:rPr>
              <a:t>1</a:t>
            </a:r>
            <a:r>
              <a:rPr kumimoji="1" lang="en-US" altLang="zh-CN">
                <a:latin typeface="Times New Roman" panose="02020603050405020304" pitchFamily="18" charset="0"/>
                <a:sym typeface="Symbol" panose="05050102010706020507" pitchFamily="18" charset="2"/>
              </a:rPr>
              <a:t></a:t>
            </a:r>
            <a:r>
              <a:rPr kumimoji="1" lang="en-US" altLang="zh-CN" i="1">
                <a:latin typeface="Times New Roman" panose="02020603050405020304" pitchFamily="18" charset="0"/>
                <a:sym typeface="Symbol" panose="05050102010706020507" pitchFamily="18" charset="2"/>
              </a:rPr>
              <a:t>val</a:t>
            </a:r>
            <a:r>
              <a:rPr kumimoji="1" lang="en-US" altLang="zh-CN">
                <a:latin typeface="Times New Roman" panose="02020603050405020304" pitchFamily="18" charset="0"/>
                <a:sym typeface="Symbol" panose="05050102010706020507" pitchFamily="18" charset="2"/>
              </a:rPr>
              <a:t>*</a:t>
            </a:r>
            <a:r>
              <a:rPr kumimoji="1" lang="en-US" altLang="zh-CN" i="1">
                <a:latin typeface="Times New Roman" panose="02020603050405020304" pitchFamily="18" charset="0"/>
                <a:sym typeface="Symbol" panose="05050102010706020507" pitchFamily="18" charset="2"/>
              </a:rPr>
              <a:t>F</a:t>
            </a:r>
            <a:r>
              <a:rPr kumimoji="1" lang="en-US" altLang="zh-CN">
                <a:latin typeface="Times New Roman" panose="02020603050405020304" pitchFamily="18" charset="0"/>
                <a:sym typeface="Symbol" panose="05050102010706020507" pitchFamily="18" charset="2"/>
              </a:rPr>
              <a:t></a:t>
            </a:r>
            <a:r>
              <a:rPr kumimoji="1" lang="en-US" altLang="zh-CN" i="1">
                <a:latin typeface="Times New Roman" panose="02020603050405020304" pitchFamily="18" charset="0"/>
                <a:sym typeface="Symbol" panose="05050102010706020507" pitchFamily="18" charset="2"/>
              </a:rPr>
              <a:t>val</a:t>
            </a:r>
            <a:r>
              <a:rPr kumimoji="1" lang="en-US" altLang="zh-CN">
                <a:latin typeface="Times New Roman" panose="02020603050405020304" pitchFamily="18" charset="0"/>
                <a:sym typeface="Symbol" panose="05050102010706020507" pitchFamily="18" charset="2"/>
              </a:rPr>
              <a:t>}</a:t>
            </a:r>
            <a:endParaRPr kumimoji="1" lang="en-US" altLang="zh-CN">
              <a:latin typeface="Times New Roman" panose="02020603050405020304" pitchFamily="18" charset="0"/>
            </a:endParaRPr>
          </a:p>
        </p:txBody>
      </p:sp>
      <p:sp>
        <p:nvSpPr>
          <p:cNvPr id="86021" name="Rectangle 3">
            <a:extLst>
              <a:ext uri="{FF2B5EF4-FFF2-40B4-BE49-F238E27FC236}">
                <a16:creationId xmlns:a16="http://schemas.microsoft.com/office/drawing/2014/main" id="{85BEC725-0909-41DE-B461-81D262EB78C1}"/>
              </a:ext>
            </a:extLst>
          </p:cNvPr>
          <p:cNvSpPr>
            <a:spLocks noChangeArrowheads="1"/>
          </p:cNvSpPr>
          <p:nvPr/>
        </p:nvSpPr>
        <p:spPr bwMode="auto">
          <a:xfrm>
            <a:off x="2484438" y="434975"/>
            <a:ext cx="411321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4400">
                <a:latin typeface="Times New Roman" panose="02020603050405020304" pitchFamily="18" charset="0"/>
                <a:ea typeface="黑体" panose="02010609060101010101" pitchFamily="49" charset="-122"/>
              </a:rPr>
              <a:t>6.4  </a:t>
            </a:r>
            <a:r>
              <a:rPr lang="zh-CN" altLang="en-US" sz="4400">
                <a:latin typeface="Times New Roman" panose="02020603050405020304" pitchFamily="18" charset="0"/>
                <a:ea typeface="黑体" panose="02010609060101010101" pitchFamily="49" charset="-122"/>
              </a:rPr>
              <a:t>翻译模式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7108">
                                            <p:txEl>
                                              <p:pRg st="0" end="0"/>
                                            </p:txEl>
                                          </p:spTgt>
                                        </p:tgtEl>
                                        <p:attrNameLst>
                                          <p:attrName>style.visibility</p:attrName>
                                        </p:attrNameLst>
                                      </p:cBhvr>
                                      <p:to>
                                        <p:strVal val="visible"/>
                                      </p:to>
                                    </p:set>
                                    <p:animEffect transition="in" filter="barn(inVertical)">
                                      <p:cBhvr>
                                        <p:cTn id="7" dur="500"/>
                                        <p:tgtEl>
                                          <p:spTgt spid="47108">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47108">
                                            <p:txEl>
                                              <p:pRg st="1" end="1"/>
                                            </p:txEl>
                                          </p:spTgt>
                                        </p:tgtEl>
                                        <p:attrNameLst>
                                          <p:attrName>style.visibility</p:attrName>
                                        </p:attrNameLst>
                                      </p:cBhvr>
                                      <p:to>
                                        <p:strVal val="visible"/>
                                      </p:to>
                                    </p:set>
                                    <p:animEffect transition="in" filter="barn(inVertical)">
                                      <p:cBhvr>
                                        <p:cTn id="10" dur="500"/>
                                        <p:tgtEl>
                                          <p:spTgt spid="47108">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nodeType="clickEffect">
                                  <p:stCondLst>
                                    <p:cond delay="0"/>
                                  </p:stCondLst>
                                  <p:childTnLst>
                                    <p:set>
                                      <p:cBhvr>
                                        <p:cTn id="14" dur="1" fill="hold">
                                          <p:stCondLst>
                                            <p:cond delay="0"/>
                                          </p:stCondLst>
                                        </p:cTn>
                                        <p:tgtEl>
                                          <p:spTgt spid="47108">
                                            <p:txEl>
                                              <p:pRg st="2" end="2"/>
                                            </p:txEl>
                                          </p:spTgt>
                                        </p:tgtEl>
                                        <p:attrNameLst>
                                          <p:attrName>style.visibility</p:attrName>
                                        </p:attrNameLst>
                                      </p:cBhvr>
                                      <p:to>
                                        <p:strVal val="visible"/>
                                      </p:to>
                                    </p:set>
                                    <p:animEffect transition="in" filter="barn(inVertical)">
                                      <p:cBhvr>
                                        <p:cTn id="15" dur="500"/>
                                        <p:tgtEl>
                                          <p:spTgt spid="47108">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21" fill="hold" nodeType="clickEffect">
                                  <p:stCondLst>
                                    <p:cond delay="0"/>
                                  </p:stCondLst>
                                  <p:childTnLst>
                                    <p:set>
                                      <p:cBhvr>
                                        <p:cTn id="19" dur="1" fill="hold">
                                          <p:stCondLst>
                                            <p:cond delay="0"/>
                                          </p:stCondLst>
                                        </p:cTn>
                                        <p:tgtEl>
                                          <p:spTgt spid="47108">
                                            <p:txEl>
                                              <p:pRg st="3" end="3"/>
                                            </p:txEl>
                                          </p:spTgt>
                                        </p:tgtEl>
                                        <p:attrNameLst>
                                          <p:attrName>style.visibility</p:attrName>
                                        </p:attrNameLst>
                                      </p:cBhvr>
                                      <p:to>
                                        <p:strVal val="visible"/>
                                      </p:to>
                                    </p:set>
                                    <p:animEffect transition="in" filter="barn(inVertical)">
                                      <p:cBhvr>
                                        <p:cTn id="20" dur="500"/>
                                        <p:tgtEl>
                                          <p:spTgt spid="47108">
                                            <p:txEl>
                                              <p:pRg st="3" end="3"/>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47108">
                                            <p:txEl>
                                              <p:pRg st="4" end="4"/>
                                            </p:txEl>
                                          </p:spTgt>
                                        </p:tgtEl>
                                        <p:attrNameLst>
                                          <p:attrName>style.visibility</p:attrName>
                                        </p:attrNameLst>
                                      </p:cBhvr>
                                      <p:to>
                                        <p:strVal val="visible"/>
                                      </p:to>
                                    </p:set>
                                    <p:animEffect transition="in" filter="barn(inVertical)">
                                      <p:cBhvr>
                                        <p:cTn id="23" dur="500"/>
                                        <p:tgtEl>
                                          <p:spTgt spid="4710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1">
            <a:extLst>
              <a:ext uri="{FF2B5EF4-FFF2-40B4-BE49-F238E27FC236}">
                <a16:creationId xmlns:a16="http://schemas.microsoft.com/office/drawing/2014/main" id="{A9E471DC-C5F0-4F24-874F-1B4F98D35828}"/>
              </a:ext>
            </a:extLst>
          </p:cNvPr>
          <p:cNvSpPr>
            <a:spLocks noGrp="1"/>
          </p:cNvSpPr>
          <p:nvPr>
            <p:ph type="dt" sz="quarter" idx="10"/>
          </p:nvPr>
        </p:nvSpPr>
        <p:spPr>
          <a:xfrm>
            <a:off x="457200" y="6245225"/>
            <a:ext cx="2133600" cy="476250"/>
          </a:xfrm>
          <a:ln>
            <a:miter lim="800000"/>
            <a:headEnd/>
            <a:tailEnd/>
          </a:ln>
        </p:spPr>
        <p:txBody>
          <a:bodyPr anchor="t"/>
          <a:lstStyle/>
          <a:p>
            <a:pPr>
              <a:defRPr/>
            </a:pPr>
            <a:fld id="{31015B0D-B256-40E0-8275-C74D8DF92D08}" type="datetime1">
              <a:rPr lang="zh-CN" altLang="en-US">
                <a:latin typeface="+mn-lt"/>
              </a:rPr>
              <a:pPr>
                <a:defRPr/>
              </a:pPr>
              <a:t>2020/12/14</a:t>
            </a:fld>
            <a:endParaRPr lang="en-US" altLang="zh-CN">
              <a:latin typeface="+mn-lt"/>
            </a:endParaRPr>
          </a:p>
        </p:txBody>
      </p:sp>
      <p:sp>
        <p:nvSpPr>
          <p:cNvPr id="87043" name="灯片编号占位符 3">
            <a:extLst>
              <a:ext uri="{FF2B5EF4-FFF2-40B4-BE49-F238E27FC236}">
                <a16:creationId xmlns:a16="http://schemas.microsoft.com/office/drawing/2014/main" id="{CC86DFE5-2ADC-48FC-973E-9B2FB5AF40C3}"/>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80F33BC6-E345-4E46-88A4-A8D8AD1AECA2}" type="slidenum">
              <a:rPr lang="en-US" altLang="zh-CN" sz="1400" b="0">
                <a:ea typeface="宋体" panose="02010600030101010101" pitchFamily="2" charset="-122"/>
              </a:rPr>
              <a:pPr>
                <a:spcBef>
                  <a:spcPct val="0"/>
                </a:spcBef>
                <a:buClrTx/>
                <a:buSzTx/>
                <a:buFontTx/>
                <a:buNone/>
              </a:pPr>
              <a:t>64</a:t>
            </a:fld>
            <a:endParaRPr lang="en-US" altLang="zh-CN" sz="1400" b="0">
              <a:ea typeface="宋体" panose="02010600030101010101" pitchFamily="2" charset="-122"/>
            </a:endParaRPr>
          </a:p>
        </p:txBody>
      </p:sp>
      <p:sp>
        <p:nvSpPr>
          <p:cNvPr id="48132" name="Text Box 2">
            <a:extLst>
              <a:ext uri="{FF2B5EF4-FFF2-40B4-BE49-F238E27FC236}">
                <a16:creationId xmlns:a16="http://schemas.microsoft.com/office/drawing/2014/main" id="{92313213-C0E9-44CB-97C1-EBBFA579B275}"/>
              </a:ext>
            </a:extLst>
          </p:cNvPr>
          <p:cNvSpPr txBox="1">
            <a:spLocks noChangeArrowheads="1"/>
          </p:cNvSpPr>
          <p:nvPr/>
        </p:nvSpPr>
        <p:spPr bwMode="auto">
          <a:xfrm>
            <a:off x="250825" y="1403350"/>
            <a:ext cx="8435975" cy="463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914400" indent="-45720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lnSpc>
                <a:spcPct val="120000"/>
              </a:lnSpc>
              <a:spcBef>
                <a:spcPct val="50000"/>
              </a:spcBef>
              <a:buClrTx/>
              <a:buSzTx/>
              <a:buFontTx/>
              <a:buNone/>
            </a:pPr>
            <a:r>
              <a:rPr kumimoji="1" lang="en-US" altLang="zh-CN" sz="3600">
                <a:solidFill>
                  <a:srgbClr val="0000FF"/>
                </a:solidFill>
                <a:latin typeface="Times New Roman" panose="02020603050405020304" pitchFamily="18" charset="0"/>
              </a:rPr>
              <a:t>2.</a:t>
            </a:r>
            <a:r>
              <a:rPr kumimoji="1" lang="en-US" altLang="zh-CN" sz="3600">
                <a:solidFill>
                  <a:srgbClr val="0000FF"/>
                </a:solidFill>
                <a:latin typeface="楷体_GB2312" pitchFamily="49" charset="-122"/>
              </a:rPr>
              <a:t> </a:t>
            </a:r>
            <a:r>
              <a:rPr kumimoji="1" lang="zh-CN" altLang="en-US" sz="3600">
                <a:solidFill>
                  <a:srgbClr val="0000FF"/>
                </a:solidFill>
                <a:latin typeface="楷体_GB2312" pitchFamily="49" charset="-122"/>
              </a:rPr>
              <a:t>既有综合属性又有继承属性的情况</a:t>
            </a:r>
          </a:p>
          <a:p>
            <a:pPr lvl="1" eaLnBrk="1" hangingPunct="1">
              <a:lnSpc>
                <a:spcPct val="120000"/>
              </a:lnSpc>
              <a:spcBef>
                <a:spcPct val="0"/>
              </a:spcBef>
              <a:buClr>
                <a:schemeClr val="tx1"/>
              </a:buClr>
              <a:buSzPct val="85000"/>
              <a:buFont typeface="Wingdings" panose="05000000000000000000" pitchFamily="2" charset="2"/>
              <a:buChar char="p"/>
            </a:pPr>
            <a:r>
              <a:rPr kumimoji="1" lang="zh-CN" altLang="en-US" sz="3000">
                <a:latin typeface="楷体_GB2312" pitchFamily="49" charset="-122"/>
              </a:rPr>
              <a:t>产生式右边的某个符号的</a:t>
            </a:r>
            <a:r>
              <a:rPr kumimoji="1" lang="zh-CN" altLang="en-US" sz="3000">
                <a:solidFill>
                  <a:srgbClr val="FF0000"/>
                </a:solidFill>
                <a:latin typeface="楷体_GB2312" pitchFamily="49" charset="-122"/>
              </a:rPr>
              <a:t>继承属性</a:t>
            </a:r>
            <a:r>
              <a:rPr kumimoji="1" lang="zh-CN" altLang="en-US" sz="3000">
                <a:latin typeface="楷体_GB2312" pitchFamily="49" charset="-122"/>
              </a:rPr>
              <a:t>必须在该符号以前的动作中计算出来。 </a:t>
            </a:r>
          </a:p>
          <a:p>
            <a:pPr lvl="1" eaLnBrk="1" hangingPunct="1">
              <a:lnSpc>
                <a:spcPct val="120000"/>
              </a:lnSpc>
              <a:spcBef>
                <a:spcPct val="0"/>
              </a:spcBef>
              <a:buClr>
                <a:schemeClr val="tx1"/>
              </a:buClr>
              <a:buSzPct val="85000"/>
              <a:buFont typeface="Wingdings" panose="05000000000000000000" pitchFamily="2" charset="2"/>
              <a:buChar char="p"/>
            </a:pPr>
            <a:r>
              <a:rPr kumimoji="1" lang="zh-CN" altLang="en-US" sz="3000">
                <a:latin typeface="楷体_GB2312" pitchFamily="49" charset="-122"/>
              </a:rPr>
              <a:t>一个动作不能引用该动作右边符号的综合属性。</a:t>
            </a:r>
          </a:p>
          <a:p>
            <a:pPr lvl="1" eaLnBrk="1" hangingPunct="1">
              <a:lnSpc>
                <a:spcPct val="120000"/>
              </a:lnSpc>
              <a:spcBef>
                <a:spcPct val="0"/>
              </a:spcBef>
              <a:buClr>
                <a:schemeClr val="tx1"/>
              </a:buClr>
              <a:buSzPct val="85000"/>
              <a:buFont typeface="Wingdings" panose="05000000000000000000" pitchFamily="2" charset="2"/>
              <a:buChar char="p"/>
            </a:pPr>
            <a:r>
              <a:rPr kumimoji="1" lang="zh-CN" altLang="en-US" sz="3000">
                <a:latin typeface="楷体_GB2312" pitchFamily="49" charset="-122"/>
              </a:rPr>
              <a:t>产生式左边非终结符号的</a:t>
            </a:r>
            <a:r>
              <a:rPr kumimoji="1" lang="zh-CN" altLang="en-US" sz="3000">
                <a:solidFill>
                  <a:srgbClr val="FF0000"/>
                </a:solidFill>
                <a:latin typeface="楷体_GB2312" pitchFamily="49" charset="-122"/>
              </a:rPr>
              <a:t>综合属性</a:t>
            </a:r>
            <a:r>
              <a:rPr kumimoji="1" lang="zh-CN" altLang="en-US" sz="3000">
                <a:latin typeface="楷体_GB2312" pitchFamily="49" charset="-122"/>
              </a:rPr>
              <a:t>只有在它所引用的所有属性都计算出来以后才能计算。计算该属性的动作通常放在产生式右部末尾。</a:t>
            </a:r>
          </a:p>
        </p:txBody>
      </p:sp>
      <p:sp>
        <p:nvSpPr>
          <p:cNvPr id="87045" name="Rectangle 3">
            <a:extLst>
              <a:ext uri="{FF2B5EF4-FFF2-40B4-BE49-F238E27FC236}">
                <a16:creationId xmlns:a16="http://schemas.microsoft.com/office/drawing/2014/main" id="{FA57A71F-7952-40C7-834D-5C75138FC299}"/>
              </a:ext>
            </a:extLst>
          </p:cNvPr>
          <p:cNvSpPr>
            <a:spLocks noChangeArrowheads="1"/>
          </p:cNvSpPr>
          <p:nvPr/>
        </p:nvSpPr>
        <p:spPr bwMode="auto">
          <a:xfrm>
            <a:off x="2484438" y="434975"/>
            <a:ext cx="411321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4400">
                <a:latin typeface="Times New Roman" panose="02020603050405020304" pitchFamily="18" charset="0"/>
                <a:ea typeface="黑体" panose="02010609060101010101" pitchFamily="49" charset="-122"/>
              </a:rPr>
              <a:t>6.4  </a:t>
            </a:r>
            <a:r>
              <a:rPr lang="zh-CN" altLang="en-US" sz="4400">
                <a:latin typeface="Times New Roman" panose="02020603050405020304" pitchFamily="18" charset="0"/>
                <a:ea typeface="黑体" panose="02010609060101010101" pitchFamily="49" charset="-122"/>
              </a:rPr>
              <a:t>翻译模式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8132">
                                            <p:txEl>
                                              <p:pRg st="1" end="1"/>
                                            </p:txEl>
                                          </p:spTgt>
                                        </p:tgtEl>
                                        <p:attrNameLst>
                                          <p:attrName>style.visibility</p:attrName>
                                        </p:attrNameLst>
                                      </p:cBhvr>
                                      <p:to>
                                        <p:strVal val="visible"/>
                                      </p:to>
                                    </p:set>
                                    <p:animEffect transition="in" filter="barn(inVertical)">
                                      <p:cBhvr>
                                        <p:cTn id="7" dur="500"/>
                                        <p:tgtEl>
                                          <p:spTgt spid="4813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48132">
                                            <p:txEl>
                                              <p:pRg st="2" end="2"/>
                                            </p:txEl>
                                          </p:spTgt>
                                        </p:tgtEl>
                                        <p:attrNameLst>
                                          <p:attrName>style.visibility</p:attrName>
                                        </p:attrNameLst>
                                      </p:cBhvr>
                                      <p:to>
                                        <p:strVal val="visible"/>
                                      </p:to>
                                    </p:set>
                                    <p:animEffect transition="in" filter="barn(inVertical)">
                                      <p:cBhvr>
                                        <p:cTn id="12" dur="500"/>
                                        <p:tgtEl>
                                          <p:spTgt spid="48132">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48132">
                                            <p:txEl>
                                              <p:pRg st="3" end="3"/>
                                            </p:txEl>
                                          </p:spTgt>
                                        </p:tgtEl>
                                        <p:attrNameLst>
                                          <p:attrName>style.visibility</p:attrName>
                                        </p:attrNameLst>
                                      </p:cBhvr>
                                      <p:to>
                                        <p:strVal val="visible"/>
                                      </p:to>
                                    </p:set>
                                    <p:animEffect transition="in" filter="barn(inVertical)">
                                      <p:cBhvr>
                                        <p:cTn id="17" dur="500"/>
                                        <p:tgtEl>
                                          <p:spTgt spid="4813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1">
            <a:extLst>
              <a:ext uri="{FF2B5EF4-FFF2-40B4-BE49-F238E27FC236}">
                <a16:creationId xmlns:a16="http://schemas.microsoft.com/office/drawing/2014/main" id="{40193C67-7BE2-43C7-B109-2D079AACD15B}"/>
              </a:ext>
            </a:extLst>
          </p:cNvPr>
          <p:cNvSpPr>
            <a:spLocks noGrp="1"/>
          </p:cNvSpPr>
          <p:nvPr>
            <p:ph type="dt" sz="quarter" idx="10"/>
          </p:nvPr>
        </p:nvSpPr>
        <p:spPr>
          <a:xfrm>
            <a:off x="457200" y="6245225"/>
            <a:ext cx="2133600" cy="476250"/>
          </a:xfrm>
          <a:ln>
            <a:miter lim="800000"/>
            <a:headEnd/>
            <a:tailEnd/>
          </a:ln>
        </p:spPr>
        <p:txBody>
          <a:bodyPr anchor="t"/>
          <a:lstStyle/>
          <a:p>
            <a:pPr>
              <a:defRPr/>
            </a:pPr>
            <a:fld id="{5D7A630A-DBB2-4E51-99EF-085628F9EDF9}" type="datetime1">
              <a:rPr lang="zh-CN" altLang="en-US">
                <a:latin typeface="+mn-lt"/>
              </a:rPr>
              <a:pPr>
                <a:defRPr/>
              </a:pPr>
              <a:t>2020/12/14</a:t>
            </a:fld>
            <a:endParaRPr lang="en-US" altLang="zh-CN">
              <a:latin typeface="+mn-lt"/>
            </a:endParaRPr>
          </a:p>
        </p:txBody>
      </p:sp>
      <p:sp>
        <p:nvSpPr>
          <p:cNvPr id="88067" name="灯片编号占位符 3">
            <a:extLst>
              <a:ext uri="{FF2B5EF4-FFF2-40B4-BE49-F238E27FC236}">
                <a16:creationId xmlns:a16="http://schemas.microsoft.com/office/drawing/2014/main" id="{B6D5E731-1651-48D9-A034-473460CC0A1F}"/>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88F10559-C34A-4E74-A1EB-73DB7C6E432B}" type="slidenum">
              <a:rPr lang="en-US" altLang="zh-CN" sz="1400" b="0">
                <a:ea typeface="宋体" panose="02010600030101010101" pitchFamily="2" charset="-122"/>
              </a:rPr>
              <a:pPr>
                <a:spcBef>
                  <a:spcPct val="0"/>
                </a:spcBef>
                <a:buClrTx/>
                <a:buSzTx/>
                <a:buFontTx/>
                <a:buNone/>
              </a:pPr>
              <a:t>65</a:t>
            </a:fld>
            <a:endParaRPr lang="en-US" altLang="zh-CN" sz="1400" b="0">
              <a:ea typeface="宋体" panose="02010600030101010101" pitchFamily="2" charset="-122"/>
            </a:endParaRPr>
          </a:p>
        </p:txBody>
      </p:sp>
      <p:sp>
        <p:nvSpPr>
          <p:cNvPr id="88068" name="Text Box 2">
            <a:extLst>
              <a:ext uri="{FF2B5EF4-FFF2-40B4-BE49-F238E27FC236}">
                <a16:creationId xmlns:a16="http://schemas.microsoft.com/office/drawing/2014/main" id="{EE56FC20-1AD6-40EC-A0DF-16BDF3ED5836}"/>
              </a:ext>
            </a:extLst>
          </p:cNvPr>
          <p:cNvSpPr txBox="1">
            <a:spLocks noChangeArrowheads="1"/>
          </p:cNvSpPr>
          <p:nvPr/>
        </p:nvSpPr>
        <p:spPr bwMode="auto">
          <a:xfrm>
            <a:off x="366713" y="1412875"/>
            <a:ext cx="8382000"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kumimoji="1" lang="en-US" altLang="zh-CN">
                <a:solidFill>
                  <a:srgbClr val="0000FF"/>
                </a:solidFill>
                <a:latin typeface="Times New Roman" panose="02020603050405020304" pitchFamily="18" charset="0"/>
                <a:ea typeface="宋体" panose="02010600030101010101" pitchFamily="2" charset="-122"/>
              </a:rPr>
              <a:t>     </a:t>
            </a:r>
            <a:r>
              <a:rPr kumimoji="1" lang="zh-CN" altLang="en-US">
                <a:solidFill>
                  <a:srgbClr val="0000FF"/>
                </a:solidFill>
                <a:latin typeface="Times New Roman" panose="02020603050405020304" pitchFamily="18" charset="0"/>
              </a:rPr>
              <a:t>下面的翻译模式不满足要求：</a:t>
            </a:r>
          </a:p>
          <a:p>
            <a:pPr eaLnBrk="1" hangingPunct="1">
              <a:buClrTx/>
              <a:buSzTx/>
              <a:buFontTx/>
              <a:buNone/>
            </a:pPr>
            <a:r>
              <a:rPr kumimoji="1" lang="zh-CN" altLang="en-US">
                <a:latin typeface="Times New Roman" panose="02020603050405020304" pitchFamily="18" charset="0"/>
              </a:rPr>
              <a:t>      </a:t>
            </a:r>
            <a:r>
              <a:rPr kumimoji="1" lang="en-US" altLang="zh-CN" i="1">
                <a:latin typeface="Times New Roman" panose="02020603050405020304" pitchFamily="18" charset="0"/>
              </a:rPr>
              <a:t>S</a:t>
            </a:r>
            <a:r>
              <a:rPr kumimoji="1" lang="en-US" altLang="zh-CN">
                <a:latin typeface="Times New Roman" panose="02020603050405020304" pitchFamily="18" charset="0"/>
                <a:sym typeface="Symbol" panose="05050102010706020507" pitchFamily="18" charset="2"/>
              </a:rPr>
              <a:t></a:t>
            </a:r>
            <a:r>
              <a:rPr kumimoji="1" lang="en-US" altLang="zh-CN" i="1">
                <a:latin typeface="Times New Roman" panose="02020603050405020304" pitchFamily="18" charset="0"/>
                <a:sym typeface="Symbol" panose="05050102010706020507" pitchFamily="18" charset="2"/>
              </a:rPr>
              <a:t>A</a:t>
            </a:r>
            <a:r>
              <a:rPr kumimoji="1" lang="en-US" altLang="zh-CN" baseline="-25000">
                <a:latin typeface="Times New Roman" panose="02020603050405020304" pitchFamily="18" charset="0"/>
                <a:sym typeface="Symbol" panose="05050102010706020507" pitchFamily="18" charset="2"/>
              </a:rPr>
              <a:t>1</a:t>
            </a:r>
            <a:r>
              <a:rPr kumimoji="1" lang="en-US" altLang="zh-CN" i="1">
                <a:latin typeface="Times New Roman" panose="02020603050405020304" pitchFamily="18" charset="0"/>
                <a:sym typeface="Symbol" panose="05050102010706020507" pitchFamily="18" charset="2"/>
              </a:rPr>
              <a:t>A</a:t>
            </a:r>
            <a:r>
              <a:rPr kumimoji="1" lang="en-US" altLang="zh-CN" baseline="-25000">
                <a:latin typeface="Times New Roman" panose="02020603050405020304" pitchFamily="18" charset="0"/>
                <a:sym typeface="Symbol" panose="05050102010706020507" pitchFamily="18" charset="2"/>
              </a:rPr>
              <a:t>2 </a:t>
            </a:r>
            <a:r>
              <a:rPr kumimoji="1" lang="en-US" altLang="zh-CN">
                <a:latin typeface="Times New Roman" panose="02020603050405020304" pitchFamily="18" charset="0"/>
                <a:sym typeface="Symbol" panose="05050102010706020507" pitchFamily="18" charset="2"/>
              </a:rPr>
              <a:t>  {</a:t>
            </a:r>
            <a:r>
              <a:rPr kumimoji="1" lang="en-US" altLang="zh-CN" i="1">
                <a:latin typeface="Times New Roman" panose="02020603050405020304" pitchFamily="18" charset="0"/>
                <a:sym typeface="Symbol" panose="05050102010706020507" pitchFamily="18" charset="2"/>
              </a:rPr>
              <a:t>A</a:t>
            </a:r>
            <a:r>
              <a:rPr kumimoji="1" lang="en-US" altLang="zh-CN" baseline="-25000">
                <a:latin typeface="Times New Roman" panose="02020603050405020304" pitchFamily="18" charset="0"/>
                <a:sym typeface="Symbol" panose="05050102010706020507" pitchFamily="18" charset="2"/>
              </a:rPr>
              <a:t>1</a:t>
            </a:r>
            <a:r>
              <a:rPr kumimoji="1" lang="en-US" altLang="zh-CN">
                <a:latin typeface="Times New Roman" panose="02020603050405020304" pitchFamily="18" charset="0"/>
                <a:sym typeface="Symbol" panose="05050102010706020507" pitchFamily="18" charset="2"/>
              </a:rPr>
              <a:t></a:t>
            </a:r>
            <a:r>
              <a:rPr kumimoji="1" lang="en-US" altLang="zh-CN" i="1">
                <a:latin typeface="Times New Roman" panose="02020603050405020304" pitchFamily="18" charset="0"/>
                <a:sym typeface="Symbol" panose="05050102010706020507" pitchFamily="18" charset="2"/>
              </a:rPr>
              <a:t>in</a:t>
            </a:r>
            <a:r>
              <a:rPr kumimoji="1" lang="en-US" altLang="zh-CN">
                <a:latin typeface="Times New Roman" panose="02020603050405020304" pitchFamily="18" charset="0"/>
                <a:sym typeface="Symbol" panose="05050102010706020507" pitchFamily="18" charset="2"/>
              </a:rPr>
              <a:t>:=1;     </a:t>
            </a:r>
            <a:r>
              <a:rPr kumimoji="1" lang="en-US" altLang="zh-CN" i="1">
                <a:latin typeface="Times New Roman" panose="02020603050405020304" pitchFamily="18" charset="0"/>
                <a:sym typeface="Symbol" panose="05050102010706020507" pitchFamily="18" charset="2"/>
              </a:rPr>
              <a:t>A</a:t>
            </a:r>
            <a:r>
              <a:rPr kumimoji="1" lang="en-US" altLang="zh-CN" baseline="-25000">
                <a:latin typeface="Times New Roman" panose="02020603050405020304" pitchFamily="18" charset="0"/>
                <a:sym typeface="Symbol" panose="05050102010706020507" pitchFamily="18" charset="2"/>
              </a:rPr>
              <a:t>2</a:t>
            </a:r>
            <a:r>
              <a:rPr kumimoji="1" lang="en-US" altLang="zh-CN">
                <a:latin typeface="Times New Roman" panose="02020603050405020304" pitchFamily="18" charset="0"/>
                <a:sym typeface="Symbol" panose="05050102010706020507" pitchFamily="18" charset="2"/>
              </a:rPr>
              <a:t></a:t>
            </a:r>
            <a:r>
              <a:rPr kumimoji="1" lang="en-US" altLang="zh-CN" i="1">
                <a:latin typeface="Times New Roman" panose="02020603050405020304" pitchFamily="18" charset="0"/>
                <a:sym typeface="Symbol" panose="05050102010706020507" pitchFamily="18" charset="2"/>
              </a:rPr>
              <a:t>in</a:t>
            </a:r>
            <a:r>
              <a:rPr kumimoji="1" lang="en-US" altLang="zh-CN">
                <a:latin typeface="Times New Roman" panose="02020603050405020304" pitchFamily="18" charset="0"/>
                <a:sym typeface="Symbol" panose="05050102010706020507" pitchFamily="18" charset="2"/>
              </a:rPr>
              <a:t>:=2}</a:t>
            </a:r>
          </a:p>
          <a:p>
            <a:pPr eaLnBrk="1" hangingPunct="1">
              <a:buClrTx/>
              <a:buSzTx/>
              <a:buFontTx/>
              <a:buNone/>
            </a:pPr>
            <a:r>
              <a:rPr kumimoji="1" lang="en-US" altLang="zh-CN">
                <a:latin typeface="Times New Roman" panose="02020603050405020304" pitchFamily="18" charset="0"/>
                <a:sym typeface="Symbol" panose="05050102010706020507" pitchFamily="18" charset="2"/>
              </a:rPr>
              <a:t>      </a:t>
            </a:r>
            <a:r>
              <a:rPr kumimoji="1" lang="en-US" altLang="zh-CN" i="1">
                <a:latin typeface="Times New Roman" panose="02020603050405020304" pitchFamily="18" charset="0"/>
                <a:sym typeface="Symbol" panose="05050102010706020507" pitchFamily="18" charset="2"/>
              </a:rPr>
              <a:t>A</a:t>
            </a:r>
            <a:r>
              <a:rPr kumimoji="1" lang="en-US" altLang="zh-CN">
                <a:latin typeface="Times New Roman" panose="02020603050405020304" pitchFamily="18" charset="0"/>
                <a:sym typeface="Symbol" panose="05050102010706020507" pitchFamily="18" charset="2"/>
              </a:rPr>
              <a:t> </a:t>
            </a:r>
            <a:r>
              <a:rPr kumimoji="1" lang="en-US" altLang="zh-CN" i="1">
                <a:latin typeface="Times New Roman" panose="02020603050405020304" pitchFamily="18" charset="0"/>
                <a:sym typeface="Symbol" panose="05050102010706020507" pitchFamily="18" charset="2"/>
              </a:rPr>
              <a:t>a</a:t>
            </a:r>
            <a:r>
              <a:rPr kumimoji="1" lang="en-US" altLang="zh-CN">
                <a:latin typeface="Times New Roman" panose="02020603050405020304" pitchFamily="18" charset="0"/>
                <a:sym typeface="Symbol" panose="05050102010706020507" pitchFamily="18" charset="2"/>
              </a:rPr>
              <a:t>       { </a:t>
            </a:r>
            <a:r>
              <a:rPr kumimoji="1" lang="en-US" altLang="zh-CN" i="1">
                <a:latin typeface="Times New Roman" panose="02020603050405020304" pitchFamily="18" charset="0"/>
                <a:sym typeface="Symbol" panose="05050102010706020507" pitchFamily="18" charset="2"/>
              </a:rPr>
              <a:t>print</a:t>
            </a:r>
            <a:r>
              <a:rPr kumimoji="1" lang="en-US" altLang="zh-CN">
                <a:latin typeface="Times New Roman" panose="02020603050405020304" pitchFamily="18" charset="0"/>
                <a:sym typeface="Symbol" panose="05050102010706020507" pitchFamily="18" charset="2"/>
              </a:rPr>
              <a:t>(</a:t>
            </a:r>
            <a:r>
              <a:rPr kumimoji="1" lang="en-US" altLang="zh-CN" i="1">
                <a:solidFill>
                  <a:srgbClr val="FF0000"/>
                </a:solidFill>
                <a:latin typeface="Times New Roman" panose="02020603050405020304" pitchFamily="18" charset="0"/>
                <a:sym typeface="Symbol" panose="05050102010706020507" pitchFamily="18" charset="2"/>
              </a:rPr>
              <a:t>A</a:t>
            </a:r>
            <a:r>
              <a:rPr kumimoji="1" lang="en-US" altLang="zh-CN">
                <a:solidFill>
                  <a:srgbClr val="FF0000"/>
                </a:solidFill>
                <a:latin typeface="Times New Roman" panose="02020603050405020304" pitchFamily="18" charset="0"/>
                <a:sym typeface="Symbol" panose="05050102010706020507" pitchFamily="18" charset="2"/>
              </a:rPr>
              <a:t></a:t>
            </a:r>
            <a:r>
              <a:rPr kumimoji="1" lang="en-US" altLang="zh-CN" i="1">
                <a:solidFill>
                  <a:srgbClr val="FF0000"/>
                </a:solidFill>
                <a:latin typeface="Times New Roman" panose="02020603050405020304" pitchFamily="18" charset="0"/>
                <a:sym typeface="Symbol" panose="05050102010706020507" pitchFamily="18" charset="2"/>
              </a:rPr>
              <a:t>in</a:t>
            </a:r>
            <a:r>
              <a:rPr kumimoji="1" lang="en-US" altLang="zh-CN">
                <a:latin typeface="Times New Roman" panose="02020603050405020304" pitchFamily="18" charset="0"/>
                <a:sym typeface="Symbol" panose="05050102010706020507" pitchFamily="18" charset="2"/>
              </a:rPr>
              <a:t>)  }   /*</a:t>
            </a:r>
            <a:r>
              <a:rPr kumimoji="1" lang="en-US" altLang="zh-CN" i="1">
                <a:solidFill>
                  <a:srgbClr val="FF0000"/>
                </a:solidFill>
                <a:latin typeface="Times New Roman" panose="02020603050405020304" pitchFamily="18" charset="0"/>
                <a:sym typeface="Symbol" panose="05050102010706020507" pitchFamily="18" charset="2"/>
              </a:rPr>
              <a:t>A</a:t>
            </a:r>
            <a:r>
              <a:rPr kumimoji="1" lang="en-US" altLang="zh-CN">
                <a:solidFill>
                  <a:srgbClr val="FF0000"/>
                </a:solidFill>
                <a:latin typeface="Times New Roman" panose="02020603050405020304" pitchFamily="18" charset="0"/>
                <a:sym typeface="Symbol" panose="05050102010706020507" pitchFamily="18" charset="2"/>
              </a:rPr>
              <a:t>.</a:t>
            </a:r>
            <a:r>
              <a:rPr kumimoji="1" lang="en-US" altLang="zh-CN" i="1">
                <a:solidFill>
                  <a:srgbClr val="FF0000"/>
                </a:solidFill>
                <a:latin typeface="Times New Roman" panose="02020603050405020304" pitchFamily="18" charset="0"/>
                <a:sym typeface="Symbol" panose="05050102010706020507" pitchFamily="18" charset="2"/>
              </a:rPr>
              <a:t>in</a:t>
            </a:r>
            <a:r>
              <a:rPr kumimoji="1" lang="zh-CN" altLang="en-US">
                <a:solidFill>
                  <a:srgbClr val="FF0000"/>
                </a:solidFill>
                <a:latin typeface="Times New Roman" panose="02020603050405020304" pitchFamily="18" charset="0"/>
                <a:sym typeface="Symbol" panose="05050102010706020507" pitchFamily="18" charset="2"/>
              </a:rPr>
              <a:t>尚无定义</a:t>
            </a:r>
            <a:r>
              <a:rPr kumimoji="1" lang="zh-CN" altLang="en-US">
                <a:latin typeface="Times New Roman" panose="02020603050405020304" pitchFamily="18" charset="0"/>
                <a:sym typeface="Symbol" panose="05050102010706020507" pitchFamily="18" charset="2"/>
              </a:rPr>
              <a:t>*</a:t>
            </a:r>
            <a:r>
              <a:rPr kumimoji="1" lang="en-US" altLang="zh-CN">
                <a:latin typeface="Times New Roman" panose="02020603050405020304" pitchFamily="18" charset="0"/>
                <a:sym typeface="Symbol" panose="05050102010706020507" pitchFamily="18" charset="2"/>
              </a:rPr>
              <a:t>/  </a:t>
            </a:r>
          </a:p>
        </p:txBody>
      </p:sp>
      <p:sp>
        <p:nvSpPr>
          <p:cNvPr id="88069" name="Rectangle 7">
            <a:extLst>
              <a:ext uri="{FF2B5EF4-FFF2-40B4-BE49-F238E27FC236}">
                <a16:creationId xmlns:a16="http://schemas.microsoft.com/office/drawing/2014/main" id="{2F4148CD-C4E6-49C9-88E6-3224FCA9DF4B}"/>
              </a:ext>
            </a:extLst>
          </p:cNvPr>
          <p:cNvSpPr>
            <a:spLocks noChangeArrowheads="1"/>
          </p:cNvSpPr>
          <p:nvPr/>
        </p:nvSpPr>
        <p:spPr bwMode="auto">
          <a:xfrm>
            <a:off x="0" y="2952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6" name="Text Box 2">
            <a:extLst>
              <a:ext uri="{FF2B5EF4-FFF2-40B4-BE49-F238E27FC236}">
                <a16:creationId xmlns:a16="http://schemas.microsoft.com/office/drawing/2014/main" id="{6A2ECEA6-4FAB-4546-8A43-DB6E928BE309}"/>
              </a:ext>
            </a:extLst>
          </p:cNvPr>
          <p:cNvSpPr txBox="1">
            <a:spLocks noChangeArrowheads="1"/>
          </p:cNvSpPr>
          <p:nvPr/>
        </p:nvSpPr>
        <p:spPr bwMode="auto">
          <a:xfrm>
            <a:off x="366713" y="3892550"/>
            <a:ext cx="8382000" cy="18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kumimoji="1" lang="en-US" altLang="zh-CN">
                <a:solidFill>
                  <a:srgbClr val="0000FF"/>
                </a:solidFill>
                <a:latin typeface="Times New Roman" panose="02020603050405020304" pitchFamily="18" charset="0"/>
                <a:ea typeface="宋体" panose="02010600030101010101" pitchFamily="2" charset="-122"/>
              </a:rPr>
              <a:t>    </a:t>
            </a:r>
            <a:r>
              <a:rPr kumimoji="1" lang="zh-CN" altLang="en-US">
                <a:latin typeface="Times New Roman" panose="02020603050405020304" pitchFamily="18" charset="0"/>
              </a:rPr>
              <a:t>  </a:t>
            </a:r>
            <a:r>
              <a:rPr kumimoji="1" lang="zh-CN" altLang="en-US">
                <a:solidFill>
                  <a:schemeClr val="folHlink"/>
                </a:solidFill>
                <a:latin typeface="Times New Roman" panose="02020603050405020304" pitchFamily="18" charset="0"/>
              </a:rPr>
              <a:t>修改方法</a:t>
            </a:r>
          </a:p>
          <a:p>
            <a:pPr eaLnBrk="1" hangingPunct="1">
              <a:spcBef>
                <a:spcPct val="50000"/>
              </a:spcBef>
              <a:buClrTx/>
              <a:buSzTx/>
              <a:buFontTx/>
              <a:buNone/>
            </a:pPr>
            <a:r>
              <a:rPr kumimoji="1" lang="en-US" altLang="zh-CN">
                <a:latin typeface="Times New Roman" panose="02020603050405020304" pitchFamily="18" charset="0"/>
              </a:rPr>
              <a:t>      </a:t>
            </a:r>
            <a:r>
              <a:rPr kumimoji="1" lang="en-US" altLang="zh-CN" i="1">
                <a:latin typeface="Times New Roman" panose="02020603050405020304" pitchFamily="18" charset="0"/>
              </a:rPr>
              <a:t>S</a:t>
            </a:r>
            <a:r>
              <a:rPr kumimoji="1" lang="en-US" altLang="zh-CN">
                <a:latin typeface="Times New Roman" panose="02020603050405020304" pitchFamily="18" charset="0"/>
                <a:sym typeface="Symbol" panose="05050102010706020507" pitchFamily="18" charset="2"/>
              </a:rPr>
              <a:t> {</a:t>
            </a:r>
            <a:r>
              <a:rPr kumimoji="1" lang="en-US" altLang="zh-CN" i="1">
                <a:latin typeface="Times New Roman" panose="02020603050405020304" pitchFamily="18" charset="0"/>
                <a:sym typeface="Symbol" panose="05050102010706020507" pitchFamily="18" charset="2"/>
              </a:rPr>
              <a:t>A</a:t>
            </a:r>
            <a:r>
              <a:rPr kumimoji="1" lang="en-US" altLang="zh-CN" baseline="-25000">
                <a:latin typeface="Times New Roman" panose="02020603050405020304" pitchFamily="18" charset="0"/>
                <a:sym typeface="Symbol" panose="05050102010706020507" pitchFamily="18" charset="2"/>
              </a:rPr>
              <a:t>1</a:t>
            </a:r>
            <a:r>
              <a:rPr kumimoji="1" lang="en-US" altLang="zh-CN">
                <a:latin typeface="Times New Roman" panose="02020603050405020304" pitchFamily="18" charset="0"/>
                <a:sym typeface="Symbol" panose="05050102010706020507" pitchFamily="18" charset="2"/>
              </a:rPr>
              <a:t></a:t>
            </a:r>
            <a:r>
              <a:rPr kumimoji="1" lang="en-US" altLang="zh-CN" i="1">
                <a:latin typeface="Times New Roman" panose="02020603050405020304" pitchFamily="18" charset="0"/>
                <a:sym typeface="Symbol" panose="05050102010706020507" pitchFamily="18" charset="2"/>
              </a:rPr>
              <a:t>in</a:t>
            </a:r>
            <a:r>
              <a:rPr kumimoji="1" lang="en-US" altLang="zh-CN">
                <a:latin typeface="Times New Roman" panose="02020603050405020304" pitchFamily="18" charset="0"/>
                <a:sym typeface="Symbol" panose="05050102010706020507" pitchFamily="18" charset="2"/>
              </a:rPr>
              <a:t>:=1 }</a:t>
            </a:r>
            <a:r>
              <a:rPr kumimoji="1" lang="en-US" altLang="zh-CN" i="1">
                <a:latin typeface="Times New Roman" panose="02020603050405020304" pitchFamily="18" charset="0"/>
                <a:sym typeface="Symbol" panose="05050102010706020507" pitchFamily="18" charset="2"/>
              </a:rPr>
              <a:t>A</a:t>
            </a:r>
            <a:r>
              <a:rPr kumimoji="1" lang="en-US" altLang="zh-CN" baseline="-25000">
                <a:latin typeface="Times New Roman" panose="02020603050405020304" pitchFamily="18" charset="0"/>
                <a:sym typeface="Symbol" panose="05050102010706020507" pitchFamily="18" charset="2"/>
              </a:rPr>
              <a:t>1</a:t>
            </a:r>
            <a:r>
              <a:rPr kumimoji="1" lang="en-US" altLang="zh-CN">
                <a:latin typeface="Times New Roman" panose="02020603050405020304" pitchFamily="18" charset="0"/>
                <a:sym typeface="Symbol" panose="05050102010706020507" pitchFamily="18" charset="2"/>
              </a:rPr>
              <a:t>{</a:t>
            </a:r>
            <a:r>
              <a:rPr kumimoji="1" lang="en-US" altLang="zh-CN" i="1">
                <a:latin typeface="Times New Roman" panose="02020603050405020304" pitchFamily="18" charset="0"/>
                <a:sym typeface="Symbol" panose="05050102010706020507" pitchFamily="18" charset="2"/>
              </a:rPr>
              <a:t>A</a:t>
            </a:r>
            <a:r>
              <a:rPr kumimoji="1" lang="en-US" altLang="zh-CN" baseline="-25000">
                <a:latin typeface="Times New Roman" panose="02020603050405020304" pitchFamily="18" charset="0"/>
                <a:sym typeface="Symbol" panose="05050102010706020507" pitchFamily="18" charset="2"/>
              </a:rPr>
              <a:t>2</a:t>
            </a:r>
            <a:r>
              <a:rPr kumimoji="1" lang="en-US" altLang="zh-CN">
                <a:latin typeface="Times New Roman" panose="02020603050405020304" pitchFamily="18" charset="0"/>
                <a:sym typeface="Symbol" panose="05050102010706020507" pitchFamily="18" charset="2"/>
              </a:rPr>
              <a:t></a:t>
            </a:r>
            <a:r>
              <a:rPr kumimoji="1" lang="en-US" altLang="zh-CN" i="1">
                <a:latin typeface="Times New Roman" panose="02020603050405020304" pitchFamily="18" charset="0"/>
                <a:sym typeface="Symbol" panose="05050102010706020507" pitchFamily="18" charset="2"/>
              </a:rPr>
              <a:t>in</a:t>
            </a:r>
            <a:r>
              <a:rPr kumimoji="1" lang="en-US" altLang="zh-CN">
                <a:latin typeface="Times New Roman" panose="02020603050405020304" pitchFamily="18" charset="0"/>
                <a:sym typeface="Symbol" panose="05050102010706020507" pitchFamily="18" charset="2"/>
              </a:rPr>
              <a:t>:=2} </a:t>
            </a:r>
            <a:r>
              <a:rPr kumimoji="1" lang="en-US" altLang="zh-CN" i="1">
                <a:latin typeface="Times New Roman" panose="02020603050405020304" pitchFamily="18" charset="0"/>
                <a:sym typeface="Symbol" panose="05050102010706020507" pitchFamily="18" charset="2"/>
              </a:rPr>
              <a:t>A</a:t>
            </a:r>
            <a:r>
              <a:rPr kumimoji="1" lang="en-US" altLang="zh-CN" baseline="-25000">
                <a:latin typeface="Times New Roman" panose="02020603050405020304" pitchFamily="18" charset="0"/>
                <a:sym typeface="Symbol" panose="05050102010706020507" pitchFamily="18" charset="2"/>
              </a:rPr>
              <a:t>2</a:t>
            </a:r>
            <a:r>
              <a:rPr kumimoji="1" lang="en-US" altLang="zh-CN">
                <a:latin typeface="Times New Roman" panose="02020603050405020304" pitchFamily="18" charset="0"/>
                <a:sym typeface="Symbol" panose="05050102010706020507" pitchFamily="18" charset="2"/>
              </a:rPr>
              <a:t>;     </a:t>
            </a:r>
          </a:p>
          <a:p>
            <a:pPr eaLnBrk="1" hangingPunct="1">
              <a:buClrTx/>
              <a:buSzTx/>
              <a:buFontTx/>
              <a:buNone/>
            </a:pPr>
            <a:r>
              <a:rPr kumimoji="1" lang="en-US" altLang="zh-CN">
                <a:latin typeface="Times New Roman" panose="02020603050405020304" pitchFamily="18" charset="0"/>
                <a:sym typeface="Symbol" panose="05050102010706020507" pitchFamily="18" charset="2"/>
              </a:rPr>
              <a:t>      </a:t>
            </a:r>
            <a:r>
              <a:rPr kumimoji="1" lang="en-US" altLang="zh-CN" i="1">
                <a:latin typeface="Times New Roman" panose="02020603050405020304" pitchFamily="18" charset="0"/>
                <a:sym typeface="Symbol" panose="05050102010706020507" pitchFamily="18" charset="2"/>
              </a:rPr>
              <a:t>A</a:t>
            </a:r>
            <a:r>
              <a:rPr kumimoji="1" lang="en-US" altLang="zh-CN">
                <a:latin typeface="Times New Roman" panose="02020603050405020304" pitchFamily="18" charset="0"/>
                <a:sym typeface="Symbol" panose="05050102010706020507" pitchFamily="18" charset="2"/>
              </a:rPr>
              <a:t> </a:t>
            </a:r>
            <a:r>
              <a:rPr kumimoji="1" lang="en-US" altLang="zh-CN" i="1">
                <a:latin typeface="Times New Roman" panose="02020603050405020304" pitchFamily="18" charset="0"/>
                <a:sym typeface="Symbol" panose="05050102010706020507" pitchFamily="18" charset="2"/>
              </a:rPr>
              <a:t>a</a:t>
            </a:r>
            <a:r>
              <a:rPr kumimoji="1" lang="en-US" altLang="zh-CN">
                <a:latin typeface="Times New Roman" panose="02020603050405020304" pitchFamily="18" charset="0"/>
                <a:sym typeface="Symbol" panose="05050102010706020507" pitchFamily="18" charset="2"/>
              </a:rPr>
              <a:t>       { </a:t>
            </a:r>
            <a:r>
              <a:rPr kumimoji="1" lang="en-US" altLang="zh-CN" i="1">
                <a:latin typeface="Times New Roman" panose="02020603050405020304" pitchFamily="18" charset="0"/>
                <a:sym typeface="Symbol" panose="05050102010706020507" pitchFamily="18" charset="2"/>
              </a:rPr>
              <a:t>print</a:t>
            </a:r>
            <a:r>
              <a:rPr kumimoji="1" lang="en-US" altLang="zh-CN">
                <a:latin typeface="Times New Roman" panose="02020603050405020304" pitchFamily="18" charset="0"/>
                <a:sym typeface="Symbol" panose="05050102010706020507" pitchFamily="18" charset="2"/>
              </a:rPr>
              <a:t>(</a:t>
            </a:r>
            <a:r>
              <a:rPr kumimoji="1" lang="en-US" altLang="zh-CN" i="1">
                <a:solidFill>
                  <a:srgbClr val="FF0000"/>
                </a:solidFill>
                <a:latin typeface="Times New Roman" panose="02020603050405020304" pitchFamily="18" charset="0"/>
                <a:sym typeface="Symbol" panose="05050102010706020507" pitchFamily="18" charset="2"/>
              </a:rPr>
              <a:t>A</a:t>
            </a:r>
            <a:r>
              <a:rPr kumimoji="1" lang="en-US" altLang="zh-CN">
                <a:solidFill>
                  <a:srgbClr val="FF0000"/>
                </a:solidFill>
                <a:latin typeface="Times New Roman" panose="02020603050405020304" pitchFamily="18" charset="0"/>
                <a:sym typeface="Symbol" panose="05050102010706020507" pitchFamily="18" charset="2"/>
              </a:rPr>
              <a:t></a:t>
            </a:r>
            <a:r>
              <a:rPr kumimoji="1" lang="en-US" altLang="zh-CN" i="1">
                <a:solidFill>
                  <a:srgbClr val="FF0000"/>
                </a:solidFill>
                <a:latin typeface="Times New Roman" panose="02020603050405020304" pitchFamily="18" charset="0"/>
                <a:sym typeface="Symbol" panose="05050102010706020507" pitchFamily="18" charset="2"/>
              </a:rPr>
              <a:t>in</a:t>
            </a:r>
            <a:r>
              <a:rPr kumimoji="1" lang="en-US" altLang="zh-CN">
                <a:latin typeface="Times New Roman" panose="02020603050405020304" pitchFamily="18" charset="0"/>
                <a:sym typeface="Symbol" panose="05050102010706020507" pitchFamily="18" charset="2"/>
              </a:rPr>
              <a:t>)  }</a:t>
            </a:r>
          </a:p>
        </p:txBody>
      </p:sp>
      <p:sp>
        <p:nvSpPr>
          <p:cNvPr id="88071" name="Rectangle 3">
            <a:extLst>
              <a:ext uri="{FF2B5EF4-FFF2-40B4-BE49-F238E27FC236}">
                <a16:creationId xmlns:a16="http://schemas.microsoft.com/office/drawing/2014/main" id="{DA1BE3B8-5E06-48FF-BCCD-D53821ADAE87}"/>
              </a:ext>
            </a:extLst>
          </p:cNvPr>
          <p:cNvSpPr>
            <a:spLocks noChangeArrowheads="1"/>
          </p:cNvSpPr>
          <p:nvPr/>
        </p:nvSpPr>
        <p:spPr bwMode="auto">
          <a:xfrm>
            <a:off x="2484438" y="434975"/>
            <a:ext cx="411321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4400">
                <a:latin typeface="Times New Roman" panose="02020603050405020304" pitchFamily="18" charset="0"/>
                <a:ea typeface="黑体" panose="02010609060101010101" pitchFamily="49" charset="-122"/>
              </a:rPr>
              <a:t>6.4  </a:t>
            </a:r>
            <a:r>
              <a:rPr lang="zh-CN" altLang="en-US" sz="4400">
                <a:latin typeface="Times New Roman" panose="02020603050405020304" pitchFamily="18" charset="0"/>
                <a:ea typeface="黑体" panose="02010609060101010101" pitchFamily="49" charset="-122"/>
              </a:rPr>
              <a:t>翻译模式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日期占位符 1">
            <a:extLst>
              <a:ext uri="{FF2B5EF4-FFF2-40B4-BE49-F238E27FC236}">
                <a16:creationId xmlns:a16="http://schemas.microsoft.com/office/drawing/2014/main" id="{4CFCBD04-0C95-45C2-9CCB-2FDDAA2EBC16}"/>
              </a:ext>
            </a:extLst>
          </p:cNvPr>
          <p:cNvSpPr>
            <a:spLocks noGrp="1"/>
          </p:cNvSpPr>
          <p:nvPr>
            <p:ph type="dt" sz="quarter" idx="10"/>
          </p:nvPr>
        </p:nvSpPr>
        <p:spPr>
          <a:xfrm>
            <a:off x="457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4C2D10C6-2A97-4909-8C86-C01B3D2F4487}" type="datetime1">
              <a:rPr lang="zh-CN" altLang="en-US" sz="1400" b="0" smtClean="0">
                <a:solidFill>
                  <a:srgbClr val="000000"/>
                </a:solidFill>
                <a:ea typeface="宋体" panose="02010600030101010101" pitchFamily="2" charset="-122"/>
              </a:rPr>
              <a:pPr>
                <a:spcBef>
                  <a:spcPct val="0"/>
                </a:spcBef>
                <a:buClrTx/>
                <a:buSzTx/>
                <a:buFontTx/>
                <a:buNone/>
              </a:pPr>
              <a:t>2020/12/14</a:t>
            </a:fld>
            <a:endParaRPr lang="en-US" altLang="zh-CN" sz="1400" b="0">
              <a:solidFill>
                <a:srgbClr val="000000"/>
              </a:solidFill>
              <a:ea typeface="宋体" panose="02010600030101010101" pitchFamily="2" charset="-122"/>
            </a:endParaRPr>
          </a:p>
        </p:txBody>
      </p:sp>
      <p:sp>
        <p:nvSpPr>
          <p:cNvPr id="89091" name="灯片编号占位符 3">
            <a:extLst>
              <a:ext uri="{FF2B5EF4-FFF2-40B4-BE49-F238E27FC236}">
                <a16:creationId xmlns:a16="http://schemas.microsoft.com/office/drawing/2014/main" id="{991C63F8-6574-4E1C-9251-39FB069D26D5}"/>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247E6B7B-F8BF-4968-A624-2A98BF948EBF}" type="slidenum">
              <a:rPr lang="en-US" altLang="zh-CN" sz="1400" b="0">
                <a:solidFill>
                  <a:srgbClr val="000000"/>
                </a:solidFill>
                <a:ea typeface="宋体" panose="02010600030101010101" pitchFamily="2" charset="-122"/>
              </a:rPr>
              <a:pPr>
                <a:spcBef>
                  <a:spcPct val="0"/>
                </a:spcBef>
                <a:buClrTx/>
                <a:buSzTx/>
                <a:buFontTx/>
                <a:buNone/>
              </a:pPr>
              <a:t>66</a:t>
            </a:fld>
            <a:endParaRPr lang="en-US" altLang="zh-CN" sz="1400" b="0">
              <a:solidFill>
                <a:srgbClr val="000000"/>
              </a:solidFill>
              <a:ea typeface="宋体" panose="02010600030101010101" pitchFamily="2" charset="-122"/>
            </a:endParaRPr>
          </a:p>
        </p:txBody>
      </p:sp>
      <p:sp>
        <p:nvSpPr>
          <p:cNvPr id="89092" name="Text Box 2">
            <a:extLst>
              <a:ext uri="{FF2B5EF4-FFF2-40B4-BE49-F238E27FC236}">
                <a16:creationId xmlns:a16="http://schemas.microsoft.com/office/drawing/2014/main" id="{9CFD3E03-141A-4E49-8390-1ACD915C1E0E}"/>
              </a:ext>
            </a:extLst>
          </p:cNvPr>
          <p:cNvSpPr txBox="1">
            <a:spLocks noChangeArrowheads="1"/>
          </p:cNvSpPr>
          <p:nvPr/>
        </p:nvSpPr>
        <p:spPr bwMode="auto">
          <a:xfrm>
            <a:off x="366713" y="1630363"/>
            <a:ext cx="8382000" cy="295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buClrTx/>
              <a:buSzTx/>
              <a:buFontTx/>
              <a:buNone/>
            </a:pPr>
            <a:r>
              <a:rPr kumimoji="1" lang="zh-CN" altLang="en-US">
                <a:solidFill>
                  <a:srgbClr val="000000"/>
                </a:solidFill>
                <a:latin typeface="Times New Roman" panose="02020603050405020304" pitchFamily="18" charset="0"/>
                <a:sym typeface="Symbol" panose="05050102010706020507" pitchFamily="18" charset="2"/>
              </a:rPr>
              <a:t>例</a:t>
            </a:r>
            <a:r>
              <a:rPr kumimoji="1" lang="en-US" altLang="zh-CN">
                <a:solidFill>
                  <a:srgbClr val="000000"/>
                </a:solidFill>
                <a:latin typeface="Times New Roman" panose="02020603050405020304" pitchFamily="18" charset="0"/>
                <a:sym typeface="Symbol" panose="05050102010706020507" pitchFamily="18" charset="2"/>
              </a:rPr>
              <a:t>6.11  </a:t>
            </a:r>
            <a:r>
              <a:rPr kumimoji="1" lang="zh-CN" altLang="en-US">
                <a:solidFill>
                  <a:srgbClr val="000000"/>
                </a:solidFill>
                <a:latin typeface="Times New Roman" panose="02020603050405020304" pitchFamily="18" charset="0"/>
                <a:sym typeface="Symbol" panose="05050102010706020507" pitchFamily="18" charset="2"/>
              </a:rPr>
              <a:t>从</a:t>
            </a:r>
            <a:r>
              <a:rPr kumimoji="1" lang="en-US" altLang="zh-CN" i="1">
                <a:solidFill>
                  <a:srgbClr val="000000"/>
                </a:solidFill>
                <a:latin typeface="Times New Roman" panose="02020603050405020304" pitchFamily="18" charset="0"/>
                <a:sym typeface="Symbol" panose="05050102010706020507" pitchFamily="18" charset="2"/>
              </a:rPr>
              <a:t>L</a:t>
            </a:r>
            <a:r>
              <a:rPr kumimoji="1" lang="en-US" altLang="zh-CN">
                <a:solidFill>
                  <a:srgbClr val="000000"/>
                </a:solidFill>
                <a:latin typeface="Times New Roman" panose="02020603050405020304" pitchFamily="18" charset="0"/>
                <a:sym typeface="Symbol" panose="05050102010706020507" pitchFamily="18" charset="2"/>
              </a:rPr>
              <a:t>-</a:t>
            </a:r>
            <a:r>
              <a:rPr kumimoji="1" lang="zh-CN" altLang="en-US">
                <a:solidFill>
                  <a:srgbClr val="000000"/>
                </a:solidFill>
                <a:latin typeface="Times New Roman" panose="02020603050405020304" pitchFamily="18" charset="0"/>
                <a:sym typeface="Symbol" panose="05050102010706020507" pitchFamily="18" charset="2"/>
              </a:rPr>
              <a:t>属性制导定义建立一个满足上面  </a:t>
            </a:r>
          </a:p>
          <a:p>
            <a:pPr eaLnBrk="1" hangingPunct="1">
              <a:buClrTx/>
              <a:buSzTx/>
              <a:buFontTx/>
              <a:buNone/>
            </a:pPr>
            <a:r>
              <a:rPr kumimoji="1" lang="zh-CN" altLang="en-US">
                <a:solidFill>
                  <a:srgbClr val="000000"/>
                </a:solidFill>
                <a:latin typeface="Times New Roman" panose="02020603050405020304" pitchFamily="18" charset="0"/>
                <a:sym typeface="Symbol" panose="05050102010706020507" pitchFamily="18" charset="2"/>
              </a:rPr>
              <a:t>             要求的</a:t>
            </a:r>
            <a:r>
              <a:rPr kumimoji="1" lang="zh-CN" altLang="en-US">
                <a:solidFill>
                  <a:srgbClr val="000000"/>
                </a:solidFill>
                <a:latin typeface="Times New Roman" panose="02020603050405020304" pitchFamily="18" charset="0"/>
              </a:rPr>
              <a:t>翻译模式。</a:t>
            </a:r>
          </a:p>
          <a:p>
            <a:pPr eaLnBrk="1" hangingPunct="1">
              <a:buClrTx/>
              <a:buSzTx/>
              <a:buFontTx/>
              <a:buNone/>
            </a:pPr>
            <a:r>
              <a:rPr kumimoji="1" lang="zh-CN" altLang="en-US">
                <a:solidFill>
                  <a:srgbClr val="000000"/>
                </a:solidFill>
                <a:latin typeface="Times New Roman" panose="02020603050405020304" pitchFamily="18" charset="0"/>
              </a:rPr>
              <a:t>   使用文法产生的语言是数学排版语言</a:t>
            </a:r>
            <a:r>
              <a:rPr kumimoji="1" lang="en-US" altLang="zh-CN">
                <a:solidFill>
                  <a:srgbClr val="000000"/>
                </a:solidFill>
                <a:latin typeface="Times New Roman" panose="02020603050405020304" pitchFamily="18" charset="0"/>
              </a:rPr>
              <a:t>EQN</a:t>
            </a:r>
          </a:p>
          <a:p>
            <a:pPr eaLnBrk="1" hangingPunct="1">
              <a:buClrTx/>
              <a:buSzTx/>
              <a:buFontTx/>
              <a:buNone/>
            </a:pPr>
            <a:r>
              <a:rPr kumimoji="1" lang="en-US" altLang="zh-CN">
                <a:solidFill>
                  <a:srgbClr val="000000"/>
                </a:solidFill>
                <a:latin typeface="Times New Roman" panose="02020603050405020304" pitchFamily="18" charset="0"/>
              </a:rPr>
              <a:t>               </a:t>
            </a:r>
            <a:r>
              <a:rPr kumimoji="1" lang="en-US" altLang="zh-CN" i="1">
                <a:solidFill>
                  <a:srgbClr val="000000"/>
                </a:solidFill>
                <a:latin typeface="Times New Roman" panose="02020603050405020304" pitchFamily="18" charset="0"/>
              </a:rPr>
              <a:t>E</a:t>
            </a:r>
            <a:r>
              <a:rPr kumimoji="1" lang="en-US" altLang="zh-CN">
                <a:solidFill>
                  <a:srgbClr val="000000"/>
                </a:solidFill>
                <a:latin typeface="Times New Roman" panose="02020603050405020304" pitchFamily="18" charset="0"/>
              </a:rPr>
              <a:t> sub 1</a:t>
            </a:r>
            <a:r>
              <a:rPr kumimoji="1" lang="en-US" altLang="zh-CN">
                <a:solidFill>
                  <a:srgbClr val="000000"/>
                </a:solidFill>
                <a:latin typeface="Times New Roman" panose="02020603050405020304" pitchFamily="18" charset="0"/>
                <a:sym typeface="Symbol" panose="05050102010706020507" pitchFamily="18" charset="2"/>
              </a:rPr>
              <a:t></a:t>
            </a:r>
            <a:r>
              <a:rPr kumimoji="1" lang="en-US" altLang="zh-CN" i="1">
                <a:solidFill>
                  <a:srgbClr val="000000"/>
                </a:solidFill>
                <a:latin typeface="Times New Roman" panose="02020603050405020304" pitchFamily="18" charset="0"/>
              </a:rPr>
              <a:t>val</a:t>
            </a:r>
          </a:p>
          <a:p>
            <a:pPr eaLnBrk="1" hangingPunct="1">
              <a:buClrTx/>
              <a:buSzTx/>
              <a:buFontTx/>
              <a:buNone/>
            </a:pPr>
            <a:r>
              <a:rPr kumimoji="1" lang="zh-CN" altLang="en-US">
                <a:solidFill>
                  <a:srgbClr val="000000"/>
                </a:solidFill>
                <a:latin typeface="Times New Roman" panose="02020603050405020304" pitchFamily="18" charset="0"/>
              </a:rPr>
              <a:t>排版结果</a:t>
            </a:r>
          </a:p>
        </p:txBody>
      </p:sp>
      <p:sp>
        <p:nvSpPr>
          <p:cNvPr id="89093" name="Rectangle 7">
            <a:extLst>
              <a:ext uri="{FF2B5EF4-FFF2-40B4-BE49-F238E27FC236}">
                <a16:creationId xmlns:a16="http://schemas.microsoft.com/office/drawing/2014/main" id="{92024A94-E369-474C-9AB0-15BAED151907}"/>
              </a:ext>
            </a:extLst>
          </p:cNvPr>
          <p:cNvSpPr>
            <a:spLocks noChangeArrowheads="1"/>
          </p:cNvSpPr>
          <p:nvPr/>
        </p:nvSpPr>
        <p:spPr bwMode="auto">
          <a:xfrm>
            <a:off x="0" y="2952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solidFill>
                <a:srgbClr val="000000"/>
              </a:solidFill>
              <a:latin typeface="Times New Roman" panose="02020603050405020304" pitchFamily="18" charset="0"/>
              <a:ea typeface="宋体" panose="02010600030101010101" pitchFamily="2" charset="-122"/>
            </a:endParaRPr>
          </a:p>
        </p:txBody>
      </p:sp>
      <p:graphicFrame>
        <p:nvGraphicFramePr>
          <p:cNvPr id="89094" name="Object 6">
            <a:extLst>
              <a:ext uri="{FF2B5EF4-FFF2-40B4-BE49-F238E27FC236}">
                <a16:creationId xmlns:a16="http://schemas.microsoft.com/office/drawing/2014/main" id="{8EBAFB16-C430-4BB8-B9C5-C92F58C424D1}"/>
              </a:ext>
            </a:extLst>
          </p:cNvPr>
          <p:cNvGraphicFramePr>
            <a:graphicFrameLocks noChangeAspect="1"/>
          </p:cNvGraphicFramePr>
          <p:nvPr/>
        </p:nvGraphicFramePr>
        <p:xfrm>
          <a:off x="2339975" y="4819650"/>
          <a:ext cx="4895850" cy="1704975"/>
        </p:xfrm>
        <a:graphic>
          <a:graphicData uri="http://schemas.openxmlformats.org/presentationml/2006/ole">
            <mc:AlternateContent xmlns:mc="http://schemas.openxmlformats.org/markup-compatibility/2006">
              <mc:Choice xmlns:v="urn:schemas-microsoft-com:vml" Requires="v">
                <p:oleObj spid="_x0000_s89096" name="Visio" r:id="rId3" imgW="2732873" imgH="955602" progId="Visio.Drawing.11">
                  <p:embed/>
                </p:oleObj>
              </mc:Choice>
              <mc:Fallback>
                <p:oleObj name="Visio" r:id="rId3" imgW="2732873" imgH="955602" progId="Visio.Drawing.11">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4819650"/>
                        <a:ext cx="489585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9095" name="Rectangle 3">
            <a:extLst>
              <a:ext uri="{FF2B5EF4-FFF2-40B4-BE49-F238E27FC236}">
                <a16:creationId xmlns:a16="http://schemas.microsoft.com/office/drawing/2014/main" id="{A60FBF63-0033-4FC2-854E-EE7BA4D55489}"/>
              </a:ext>
            </a:extLst>
          </p:cNvPr>
          <p:cNvSpPr>
            <a:spLocks noChangeArrowheads="1"/>
          </p:cNvSpPr>
          <p:nvPr/>
        </p:nvSpPr>
        <p:spPr bwMode="auto">
          <a:xfrm>
            <a:off x="2484438" y="434975"/>
            <a:ext cx="411321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4400">
                <a:latin typeface="Times New Roman" panose="02020603050405020304" pitchFamily="18" charset="0"/>
                <a:ea typeface="黑体" panose="02010609060101010101" pitchFamily="49" charset="-122"/>
              </a:rPr>
              <a:t>6.4  </a:t>
            </a:r>
            <a:r>
              <a:rPr lang="zh-CN" altLang="en-US" sz="4400">
                <a:latin typeface="Times New Roman" panose="02020603050405020304" pitchFamily="18" charset="0"/>
                <a:ea typeface="黑体" panose="02010609060101010101" pitchFamily="49" charset="-122"/>
              </a:rPr>
              <a:t>翻译模式</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1">
            <a:extLst>
              <a:ext uri="{FF2B5EF4-FFF2-40B4-BE49-F238E27FC236}">
                <a16:creationId xmlns:a16="http://schemas.microsoft.com/office/drawing/2014/main" id="{CC71868D-DFDB-474B-BC85-052913298D7D}"/>
              </a:ext>
            </a:extLst>
          </p:cNvPr>
          <p:cNvSpPr>
            <a:spLocks noGrp="1"/>
          </p:cNvSpPr>
          <p:nvPr>
            <p:ph type="dt" sz="quarter" idx="10"/>
          </p:nvPr>
        </p:nvSpPr>
        <p:spPr>
          <a:xfrm>
            <a:off x="457200" y="6245225"/>
            <a:ext cx="2133600" cy="476250"/>
          </a:xfrm>
          <a:ln>
            <a:miter lim="800000"/>
            <a:headEnd/>
            <a:tailEnd/>
          </a:ln>
        </p:spPr>
        <p:txBody>
          <a:bodyPr anchor="t"/>
          <a:lstStyle/>
          <a:p>
            <a:pPr>
              <a:defRPr/>
            </a:pPr>
            <a:fld id="{BFD8752D-2335-4547-8D32-DAA60E5C709A}" type="datetime1">
              <a:rPr lang="zh-CN" altLang="en-US">
                <a:latin typeface="+mn-lt"/>
              </a:rPr>
              <a:pPr>
                <a:defRPr/>
              </a:pPr>
              <a:t>2020/12/14</a:t>
            </a:fld>
            <a:endParaRPr lang="en-US" altLang="zh-CN">
              <a:latin typeface="+mn-lt"/>
            </a:endParaRPr>
          </a:p>
        </p:txBody>
      </p:sp>
      <p:sp>
        <p:nvSpPr>
          <p:cNvPr id="90115" name="灯片编号占位符 3">
            <a:extLst>
              <a:ext uri="{FF2B5EF4-FFF2-40B4-BE49-F238E27FC236}">
                <a16:creationId xmlns:a16="http://schemas.microsoft.com/office/drawing/2014/main" id="{755902C3-A1FB-428D-BDED-75684CD6DE12}"/>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4C12AFCC-E3CD-46B2-B2FC-6842266B6E96}" type="slidenum">
              <a:rPr lang="en-US" altLang="zh-CN" sz="1400" b="0">
                <a:ea typeface="宋体" panose="02010600030101010101" pitchFamily="2" charset="-122"/>
              </a:rPr>
              <a:pPr>
                <a:spcBef>
                  <a:spcPct val="0"/>
                </a:spcBef>
                <a:buClrTx/>
                <a:buSzTx/>
                <a:buFontTx/>
                <a:buNone/>
              </a:pPr>
              <a:t>67</a:t>
            </a:fld>
            <a:endParaRPr lang="en-US" altLang="zh-CN" sz="1400" b="0">
              <a:ea typeface="宋体" panose="02010600030101010101" pitchFamily="2" charset="-122"/>
            </a:endParaRPr>
          </a:p>
        </p:txBody>
      </p:sp>
      <p:sp>
        <p:nvSpPr>
          <p:cNvPr id="1356802" name="Text Box 2">
            <a:extLst>
              <a:ext uri="{FF2B5EF4-FFF2-40B4-BE49-F238E27FC236}">
                <a16:creationId xmlns:a16="http://schemas.microsoft.com/office/drawing/2014/main" id="{02286279-2196-4C6F-997A-0AC7820AE47A}"/>
              </a:ext>
            </a:extLst>
          </p:cNvPr>
          <p:cNvSpPr txBox="1">
            <a:spLocks noChangeArrowheads="1"/>
          </p:cNvSpPr>
          <p:nvPr/>
        </p:nvSpPr>
        <p:spPr bwMode="auto">
          <a:xfrm>
            <a:off x="358775" y="304800"/>
            <a:ext cx="8605838" cy="5961063"/>
          </a:xfrm>
          <a:prstGeom prst="rect">
            <a:avLst/>
          </a:prstGeom>
          <a:noFill/>
          <a:ln w="9525">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lnSpc>
                <a:spcPct val="110000"/>
              </a:lnSpc>
              <a:spcBef>
                <a:spcPct val="50000"/>
              </a:spcBef>
              <a:buClrTx/>
              <a:buSzTx/>
              <a:buFontTx/>
              <a:buNone/>
            </a:pPr>
            <a:r>
              <a:rPr kumimoji="1" lang="en-US" altLang="zh-CN" i="1">
                <a:solidFill>
                  <a:srgbClr val="FF0000"/>
                </a:solidFill>
                <a:latin typeface="Times New Roman" panose="02020603050405020304" pitchFamily="18" charset="0"/>
              </a:rPr>
              <a:t>B</a:t>
            </a:r>
            <a:r>
              <a:rPr kumimoji="1" lang="zh-CN" altLang="en-US">
                <a:solidFill>
                  <a:srgbClr val="FF0000"/>
                </a:solidFill>
                <a:latin typeface="Times New Roman" panose="02020603050405020304" pitchFamily="18" charset="0"/>
                <a:sym typeface="Symbol" panose="05050102010706020507" pitchFamily="18" charset="2"/>
              </a:rPr>
              <a:t>表示盒子，下面给出对盒子排版的简单文法</a:t>
            </a:r>
          </a:p>
          <a:p>
            <a:pPr eaLnBrk="1" hangingPunct="1">
              <a:lnSpc>
                <a:spcPct val="120000"/>
              </a:lnSpc>
              <a:spcBef>
                <a:spcPct val="0"/>
              </a:spcBef>
              <a:buClrTx/>
              <a:buSzTx/>
              <a:buFontTx/>
              <a:buNone/>
            </a:pPr>
            <a:r>
              <a:rPr kumimoji="1" lang="zh-CN" altLang="en-US" sz="2800">
                <a:latin typeface="Times New Roman" panose="02020603050405020304" pitchFamily="18" charset="0"/>
                <a:sym typeface="Symbol" panose="05050102010706020507" pitchFamily="18" charset="2"/>
              </a:rPr>
              <a:t>⑴ </a:t>
            </a:r>
            <a:r>
              <a:rPr kumimoji="1" lang="en-US" altLang="zh-CN" sz="2800" i="1">
                <a:latin typeface="Times New Roman" panose="02020603050405020304" pitchFamily="18" charset="0"/>
                <a:sym typeface="Symbol" panose="05050102010706020507" pitchFamily="18" charset="2"/>
              </a:rPr>
              <a:t>B</a:t>
            </a:r>
            <a:r>
              <a:rPr kumimoji="1" lang="en-US" altLang="zh-CN" sz="2800">
                <a:latin typeface="Times New Roman" panose="02020603050405020304" pitchFamily="18" charset="0"/>
                <a:sym typeface="Symbol" panose="05050102010706020507" pitchFamily="18" charset="2"/>
              </a:rPr>
              <a:t>→</a:t>
            </a:r>
            <a:r>
              <a:rPr kumimoji="1" lang="en-US" altLang="zh-CN" sz="2800" i="1">
                <a:latin typeface="Times New Roman" panose="02020603050405020304" pitchFamily="18" charset="0"/>
                <a:sym typeface="Symbol" panose="05050102010706020507" pitchFamily="18" charset="2"/>
              </a:rPr>
              <a:t>B</a:t>
            </a:r>
            <a:r>
              <a:rPr kumimoji="1" lang="en-US" altLang="zh-CN" sz="2800" baseline="-25000">
                <a:latin typeface="Times New Roman" panose="02020603050405020304" pitchFamily="18" charset="0"/>
                <a:sym typeface="Symbol" panose="05050102010706020507" pitchFamily="18" charset="2"/>
              </a:rPr>
              <a:t>1</a:t>
            </a:r>
            <a:r>
              <a:rPr kumimoji="1" lang="en-US" altLang="zh-CN" sz="2800" i="1">
                <a:latin typeface="Times New Roman" panose="02020603050405020304" pitchFamily="18" charset="0"/>
                <a:sym typeface="Symbol" panose="05050102010706020507" pitchFamily="18" charset="2"/>
              </a:rPr>
              <a:t>B</a:t>
            </a:r>
            <a:r>
              <a:rPr kumimoji="1" lang="en-US" altLang="zh-CN" sz="2800" baseline="-25000">
                <a:latin typeface="Times New Roman" panose="02020603050405020304" pitchFamily="18" charset="0"/>
                <a:sym typeface="Symbol" panose="05050102010706020507" pitchFamily="18" charset="2"/>
              </a:rPr>
              <a:t>2</a:t>
            </a:r>
            <a:r>
              <a:rPr kumimoji="1" lang="zh-CN" altLang="en-US" sz="2800">
                <a:latin typeface="Times New Roman" panose="02020603050405020304" pitchFamily="18" charset="0"/>
                <a:sym typeface="Symbol" panose="05050102010706020507" pitchFamily="18" charset="2"/>
              </a:rPr>
              <a:t>代表两个盒子的并列，且</a:t>
            </a:r>
            <a:r>
              <a:rPr kumimoji="1" lang="en-US" altLang="zh-CN" sz="2800" i="1">
                <a:latin typeface="Times New Roman" panose="02020603050405020304" pitchFamily="18" charset="0"/>
                <a:sym typeface="Symbol" panose="05050102010706020507" pitchFamily="18" charset="2"/>
              </a:rPr>
              <a:t>B</a:t>
            </a:r>
            <a:r>
              <a:rPr kumimoji="1" lang="en-US" altLang="zh-CN" sz="2800" baseline="-25000">
                <a:latin typeface="Times New Roman" panose="02020603050405020304" pitchFamily="18" charset="0"/>
                <a:sym typeface="Symbol" panose="05050102010706020507" pitchFamily="18" charset="2"/>
              </a:rPr>
              <a:t>1</a:t>
            </a:r>
            <a:r>
              <a:rPr kumimoji="1" lang="zh-CN" altLang="en-US" sz="2800">
                <a:latin typeface="Times New Roman" panose="02020603050405020304" pitchFamily="18" charset="0"/>
                <a:sym typeface="Symbol" panose="05050102010706020507" pitchFamily="18" charset="2"/>
              </a:rPr>
              <a:t>位于</a:t>
            </a:r>
            <a:r>
              <a:rPr kumimoji="1" lang="en-US" altLang="zh-CN" sz="2800" i="1">
                <a:latin typeface="Times New Roman" panose="02020603050405020304" pitchFamily="18" charset="0"/>
                <a:sym typeface="Symbol" panose="05050102010706020507" pitchFamily="18" charset="2"/>
              </a:rPr>
              <a:t>B</a:t>
            </a:r>
            <a:r>
              <a:rPr kumimoji="1" lang="en-US" altLang="zh-CN" sz="2800" baseline="-25000">
                <a:latin typeface="Times New Roman" panose="02020603050405020304" pitchFamily="18" charset="0"/>
                <a:sym typeface="Symbol" panose="05050102010706020507" pitchFamily="18" charset="2"/>
              </a:rPr>
              <a:t>2</a:t>
            </a:r>
            <a:r>
              <a:rPr kumimoji="1" lang="zh-CN" altLang="en-US" sz="2800">
                <a:latin typeface="Times New Roman" panose="02020603050405020304" pitchFamily="18" charset="0"/>
                <a:sym typeface="Symbol" panose="05050102010706020507" pitchFamily="18" charset="2"/>
              </a:rPr>
              <a:t>的左边。</a:t>
            </a:r>
          </a:p>
          <a:p>
            <a:pPr eaLnBrk="1" hangingPunct="1">
              <a:lnSpc>
                <a:spcPct val="120000"/>
              </a:lnSpc>
              <a:spcBef>
                <a:spcPct val="0"/>
              </a:spcBef>
              <a:buClrTx/>
              <a:buSzTx/>
              <a:buFontTx/>
              <a:buNone/>
            </a:pPr>
            <a:r>
              <a:rPr kumimoji="1" lang="zh-CN" altLang="en-US" sz="2800">
                <a:latin typeface="Times New Roman" panose="02020603050405020304" pitchFamily="18" charset="0"/>
                <a:sym typeface="Symbol" panose="05050102010706020507" pitchFamily="18" charset="2"/>
              </a:rPr>
              <a:t>⑵ </a:t>
            </a:r>
            <a:r>
              <a:rPr kumimoji="1" lang="en-US" altLang="zh-CN" sz="2800" i="1">
                <a:latin typeface="Times New Roman" panose="02020603050405020304" pitchFamily="18" charset="0"/>
                <a:sym typeface="Symbol" panose="05050102010706020507" pitchFamily="18" charset="2"/>
              </a:rPr>
              <a:t>B</a:t>
            </a:r>
            <a:r>
              <a:rPr kumimoji="1" lang="en-US" altLang="zh-CN" sz="2800">
                <a:latin typeface="Times New Roman" panose="02020603050405020304" pitchFamily="18" charset="0"/>
                <a:sym typeface="Symbol" panose="05050102010706020507" pitchFamily="18" charset="2"/>
              </a:rPr>
              <a:t>→</a:t>
            </a:r>
            <a:r>
              <a:rPr kumimoji="1" lang="en-US" altLang="zh-CN" sz="2800" i="1">
                <a:latin typeface="Times New Roman" panose="02020603050405020304" pitchFamily="18" charset="0"/>
                <a:sym typeface="Symbol" panose="05050102010706020507" pitchFamily="18" charset="2"/>
              </a:rPr>
              <a:t>B</a:t>
            </a:r>
            <a:r>
              <a:rPr kumimoji="1" lang="en-US" altLang="zh-CN" sz="2800" baseline="-25000">
                <a:latin typeface="Times New Roman" panose="02020603050405020304" pitchFamily="18" charset="0"/>
                <a:sym typeface="Symbol" panose="05050102010706020507" pitchFamily="18" charset="2"/>
              </a:rPr>
              <a:t>1</a:t>
            </a:r>
            <a:r>
              <a:rPr kumimoji="1" lang="en-US" altLang="zh-CN" sz="2800">
                <a:latin typeface="Times New Roman" panose="02020603050405020304" pitchFamily="18" charset="0"/>
                <a:sym typeface="Symbol" panose="05050102010706020507" pitchFamily="18" charset="2"/>
              </a:rPr>
              <a:t> sub </a:t>
            </a:r>
            <a:r>
              <a:rPr kumimoji="1" lang="en-US" altLang="zh-CN" sz="2800" i="1">
                <a:latin typeface="Times New Roman" panose="02020603050405020304" pitchFamily="18" charset="0"/>
                <a:sym typeface="Symbol" panose="05050102010706020507" pitchFamily="18" charset="2"/>
              </a:rPr>
              <a:t>B</a:t>
            </a:r>
            <a:r>
              <a:rPr kumimoji="1" lang="en-US" altLang="zh-CN" sz="2800" baseline="-25000">
                <a:latin typeface="Times New Roman" panose="02020603050405020304" pitchFamily="18" charset="0"/>
                <a:sym typeface="Symbol" panose="05050102010706020507" pitchFamily="18" charset="2"/>
              </a:rPr>
              <a:t>2</a:t>
            </a:r>
            <a:r>
              <a:rPr kumimoji="1" lang="zh-CN" altLang="en-US" sz="2800">
                <a:latin typeface="Times New Roman" panose="02020603050405020304" pitchFamily="18" charset="0"/>
                <a:sym typeface="Symbol" panose="05050102010706020507" pitchFamily="18" charset="2"/>
              </a:rPr>
              <a:t>代表盒子</a:t>
            </a:r>
            <a:r>
              <a:rPr kumimoji="1" lang="en-US" altLang="zh-CN" sz="2800" i="1">
                <a:latin typeface="Times New Roman" panose="02020603050405020304" pitchFamily="18" charset="0"/>
                <a:sym typeface="Symbol" panose="05050102010706020507" pitchFamily="18" charset="2"/>
              </a:rPr>
              <a:t>B</a:t>
            </a:r>
            <a:r>
              <a:rPr kumimoji="1" lang="en-US" altLang="zh-CN" sz="2800" baseline="-25000">
                <a:latin typeface="Times New Roman" panose="02020603050405020304" pitchFamily="18" charset="0"/>
                <a:sym typeface="Symbol" panose="05050102010706020507" pitchFamily="18" charset="2"/>
              </a:rPr>
              <a:t>1</a:t>
            </a:r>
            <a:r>
              <a:rPr kumimoji="1" lang="zh-CN" altLang="en-US" sz="2800">
                <a:latin typeface="Times New Roman" panose="02020603050405020304" pitchFamily="18" charset="0"/>
                <a:sym typeface="Symbol" panose="05050102010706020507" pitchFamily="18" charset="2"/>
              </a:rPr>
              <a:t>后随下标盒子</a:t>
            </a:r>
            <a:r>
              <a:rPr kumimoji="1" lang="en-US" altLang="zh-CN" sz="2800" i="1">
                <a:latin typeface="Times New Roman" panose="02020603050405020304" pitchFamily="18" charset="0"/>
                <a:sym typeface="Symbol" panose="05050102010706020507" pitchFamily="18" charset="2"/>
              </a:rPr>
              <a:t>B</a:t>
            </a:r>
            <a:r>
              <a:rPr kumimoji="1" lang="en-US" altLang="zh-CN" sz="2800" baseline="-25000">
                <a:latin typeface="Times New Roman" panose="02020603050405020304" pitchFamily="18" charset="0"/>
                <a:sym typeface="Symbol" panose="05050102010706020507" pitchFamily="18" charset="2"/>
              </a:rPr>
              <a:t>2</a:t>
            </a:r>
            <a:r>
              <a:rPr kumimoji="1" lang="zh-CN" altLang="en-US" sz="2800">
                <a:latin typeface="Times New Roman" panose="02020603050405020304" pitchFamily="18" charset="0"/>
                <a:sym typeface="Symbol" panose="05050102010706020507" pitchFamily="18" charset="2"/>
              </a:rPr>
              <a:t>，下标盒子 </a:t>
            </a:r>
            <a:r>
              <a:rPr kumimoji="1" lang="en-US" altLang="zh-CN" sz="2800" i="1">
                <a:latin typeface="Times New Roman" panose="02020603050405020304" pitchFamily="18" charset="0"/>
                <a:sym typeface="Symbol" panose="05050102010706020507" pitchFamily="18" charset="2"/>
              </a:rPr>
              <a:t>B</a:t>
            </a:r>
            <a:r>
              <a:rPr kumimoji="1" lang="en-US" altLang="zh-CN" sz="2800" baseline="-25000">
                <a:latin typeface="Times New Roman" panose="02020603050405020304" pitchFamily="18" charset="0"/>
                <a:sym typeface="Symbol" panose="05050102010706020507" pitchFamily="18" charset="2"/>
              </a:rPr>
              <a:t>2</a:t>
            </a:r>
            <a:r>
              <a:rPr kumimoji="1" lang="zh-CN" altLang="en-US" sz="2800">
                <a:latin typeface="Times New Roman" panose="02020603050405020304" pitchFamily="18" charset="0"/>
                <a:sym typeface="Symbol" panose="05050102010706020507" pitchFamily="18" charset="2"/>
              </a:rPr>
              <a:t>以较小的字体和较低的位置出现。</a:t>
            </a:r>
          </a:p>
          <a:p>
            <a:pPr eaLnBrk="1" hangingPunct="1">
              <a:lnSpc>
                <a:spcPct val="120000"/>
              </a:lnSpc>
              <a:spcBef>
                <a:spcPct val="0"/>
              </a:spcBef>
              <a:buClrTx/>
              <a:buSzTx/>
              <a:buFontTx/>
              <a:buNone/>
            </a:pPr>
            <a:r>
              <a:rPr kumimoji="1" lang="zh-CN" altLang="en-US" sz="2800">
                <a:latin typeface="Times New Roman" panose="02020603050405020304" pitchFamily="18" charset="0"/>
                <a:sym typeface="Symbol" panose="05050102010706020507" pitchFamily="18" charset="2"/>
              </a:rPr>
              <a:t>⑶ </a:t>
            </a:r>
            <a:r>
              <a:rPr kumimoji="1" lang="en-US" altLang="zh-CN" sz="2800" i="1">
                <a:latin typeface="Times New Roman" panose="02020603050405020304" pitchFamily="18" charset="0"/>
                <a:sym typeface="Symbol" panose="05050102010706020507" pitchFamily="18" charset="2"/>
              </a:rPr>
              <a:t>B</a:t>
            </a:r>
            <a:r>
              <a:rPr kumimoji="1" lang="en-US" altLang="zh-CN" sz="2800">
                <a:latin typeface="Times New Roman" panose="02020603050405020304" pitchFamily="18" charset="0"/>
                <a:sym typeface="Symbol" panose="05050102010706020507" pitchFamily="18" charset="2"/>
              </a:rPr>
              <a:t>→(</a:t>
            </a:r>
            <a:r>
              <a:rPr kumimoji="1" lang="en-US" altLang="zh-CN" sz="2800" i="1">
                <a:latin typeface="Times New Roman" panose="02020603050405020304" pitchFamily="18" charset="0"/>
                <a:sym typeface="Symbol" panose="05050102010706020507" pitchFamily="18" charset="2"/>
              </a:rPr>
              <a:t>B</a:t>
            </a:r>
            <a:r>
              <a:rPr kumimoji="1" lang="en-US" altLang="zh-CN" sz="2800" baseline="-25000">
                <a:latin typeface="Times New Roman" panose="02020603050405020304" pitchFamily="18" charset="0"/>
                <a:sym typeface="Symbol" panose="05050102010706020507" pitchFamily="18" charset="2"/>
              </a:rPr>
              <a:t>1</a:t>
            </a:r>
            <a:r>
              <a:rPr kumimoji="1" lang="en-US" altLang="zh-CN" sz="2800">
                <a:latin typeface="Times New Roman" panose="02020603050405020304" pitchFamily="18" charset="0"/>
                <a:sym typeface="Symbol" panose="05050102010706020507" pitchFamily="18" charset="2"/>
              </a:rPr>
              <a:t>)</a:t>
            </a:r>
            <a:r>
              <a:rPr kumimoji="1" lang="zh-CN" altLang="en-US" sz="2800">
                <a:latin typeface="Times New Roman" panose="02020603050405020304" pitchFamily="18" charset="0"/>
                <a:sym typeface="Symbol" panose="05050102010706020507" pitchFamily="18" charset="2"/>
              </a:rPr>
              <a:t>代表一个由括号括起来的盒子</a:t>
            </a:r>
            <a:r>
              <a:rPr kumimoji="1" lang="en-US" altLang="zh-CN" sz="2800" i="1">
                <a:latin typeface="Times New Roman" panose="02020603050405020304" pitchFamily="18" charset="0"/>
                <a:sym typeface="Symbol" panose="05050102010706020507" pitchFamily="18" charset="2"/>
              </a:rPr>
              <a:t>B</a:t>
            </a:r>
            <a:r>
              <a:rPr kumimoji="1" lang="en-US" altLang="zh-CN" sz="2800" baseline="-25000">
                <a:latin typeface="Times New Roman" panose="02020603050405020304" pitchFamily="18" charset="0"/>
                <a:sym typeface="Symbol" panose="05050102010706020507" pitchFamily="18" charset="2"/>
              </a:rPr>
              <a:t>1</a:t>
            </a:r>
            <a:r>
              <a:rPr kumimoji="1" lang="zh-CN" altLang="en-US" sz="2800">
                <a:latin typeface="Times New Roman" panose="02020603050405020304" pitchFamily="18" charset="0"/>
                <a:sym typeface="Symbol" panose="05050102010706020507" pitchFamily="18" charset="2"/>
              </a:rPr>
              <a:t>，主要是为了对多个盒子或下标进行分组。</a:t>
            </a:r>
            <a:endParaRPr kumimoji="1" lang="en-US" altLang="zh-CN" sz="2800">
              <a:latin typeface="Times New Roman" panose="02020603050405020304" pitchFamily="18" charset="0"/>
              <a:sym typeface="Symbol" panose="05050102010706020507" pitchFamily="18" charset="2"/>
            </a:endParaRPr>
          </a:p>
          <a:p>
            <a:pPr eaLnBrk="1" hangingPunct="1">
              <a:lnSpc>
                <a:spcPct val="120000"/>
              </a:lnSpc>
              <a:spcBef>
                <a:spcPct val="0"/>
              </a:spcBef>
              <a:buClrTx/>
              <a:buSzTx/>
              <a:buFontTx/>
              <a:buNone/>
            </a:pPr>
            <a:r>
              <a:rPr kumimoji="1" lang="zh-CN" altLang="en-US" sz="2800">
                <a:latin typeface="Times New Roman" panose="02020603050405020304" pitchFamily="18" charset="0"/>
                <a:sym typeface="Symbol" panose="05050102010706020507" pitchFamily="18" charset="2"/>
              </a:rPr>
              <a:t>⑷ </a:t>
            </a:r>
            <a:r>
              <a:rPr kumimoji="1" lang="en-US" altLang="zh-CN" sz="2800" i="1">
                <a:latin typeface="Times New Roman" panose="02020603050405020304" pitchFamily="18" charset="0"/>
                <a:sym typeface="Symbol" panose="05050102010706020507" pitchFamily="18" charset="2"/>
              </a:rPr>
              <a:t>B</a:t>
            </a:r>
            <a:r>
              <a:rPr kumimoji="1" lang="en-US" altLang="zh-CN" sz="2800">
                <a:latin typeface="Times New Roman" panose="02020603050405020304" pitchFamily="18" charset="0"/>
                <a:sym typeface="Symbol" panose="05050102010706020507" pitchFamily="18" charset="2"/>
              </a:rPr>
              <a:t>→text</a:t>
            </a:r>
            <a:r>
              <a:rPr kumimoji="1" lang="zh-CN" altLang="en-US" sz="2800">
                <a:latin typeface="Times New Roman" panose="02020603050405020304" pitchFamily="18" charset="0"/>
                <a:sym typeface="Symbol" panose="05050102010706020507" pitchFamily="18" charset="2"/>
              </a:rPr>
              <a:t>代表文本字符串，即任意字符组成的串。</a:t>
            </a:r>
            <a:endParaRPr kumimoji="1" lang="en-US" altLang="zh-CN" sz="2800">
              <a:latin typeface="Times New Roman" panose="02020603050405020304" pitchFamily="18" charset="0"/>
              <a:sym typeface="Symbol" panose="05050102010706020507" pitchFamily="18" charset="2"/>
            </a:endParaRPr>
          </a:p>
          <a:p>
            <a:pPr eaLnBrk="1" hangingPunct="1">
              <a:lnSpc>
                <a:spcPct val="120000"/>
              </a:lnSpc>
              <a:spcBef>
                <a:spcPts val="1200"/>
              </a:spcBef>
              <a:buClrTx/>
              <a:buSzTx/>
              <a:buFontTx/>
              <a:buNone/>
            </a:pPr>
            <a:r>
              <a:rPr kumimoji="1" lang="zh-CN" altLang="en-US" sz="2800">
                <a:solidFill>
                  <a:srgbClr val="FF0000"/>
                </a:solidFill>
                <a:latin typeface="Times New Roman" panose="02020603050405020304" pitchFamily="18" charset="0"/>
                <a:sym typeface="Symbol" panose="05050102010706020507" pitchFamily="18" charset="2"/>
              </a:rPr>
              <a:t>该文法是二义性的文法</a:t>
            </a:r>
            <a:endParaRPr kumimoji="1" lang="en-US" altLang="zh-CN" sz="2800">
              <a:latin typeface="Times New Roman" panose="02020603050405020304" pitchFamily="18" charset="0"/>
              <a:sym typeface="Symbol" panose="05050102010706020507" pitchFamily="18" charset="2"/>
            </a:endParaRPr>
          </a:p>
          <a:p>
            <a:pPr eaLnBrk="1" hangingPunct="1">
              <a:lnSpc>
                <a:spcPct val="120000"/>
              </a:lnSpc>
              <a:spcBef>
                <a:spcPct val="0"/>
              </a:spcBef>
              <a:buClrTx/>
              <a:buSzTx/>
              <a:buFontTx/>
              <a:buNone/>
            </a:pPr>
            <a:r>
              <a:rPr kumimoji="1" lang="zh-CN" altLang="en-US" sz="2800">
                <a:latin typeface="Times New Roman" panose="02020603050405020304" pitchFamily="18" charset="0"/>
                <a:sym typeface="Symbol" panose="05050102010706020507" pitchFamily="18" charset="2"/>
              </a:rPr>
              <a:t>将“并列”和“下标”看成是</a:t>
            </a:r>
            <a:r>
              <a:rPr kumimoji="1" lang="zh-CN" altLang="en-US" sz="2800">
                <a:solidFill>
                  <a:srgbClr val="FF0000"/>
                </a:solidFill>
                <a:latin typeface="Times New Roman" panose="02020603050405020304" pitchFamily="18" charset="0"/>
                <a:sym typeface="Symbol" panose="05050102010706020507" pitchFamily="18" charset="2"/>
              </a:rPr>
              <a:t>左结合</a:t>
            </a:r>
            <a:r>
              <a:rPr kumimoji="1" lang="zh-CN" altLang="en-US" sz="2800">
                <a:latin typeface="Times New Roman" panose="02020603050405020304" pitchFamily="18" charset="0"/>
                <a:sym typeface="Symbol" panose="05050102010706020507" pitchFamily="18" charset="2"/>
              </a:rPr>
              <a:t>的，并令</a:t>
            </a:r>
            <a:r>
              <a:rPr kumimoji="1" lang="zh-CN" altLang="en-US" sz="2800">
                <a:solidFill>
                  <a:srgbClr val="FF0000"/>
                </a:solidFill>
                <a:latin typeface="Times New Roman" panose="02020603050405020304" pitchFamily="18" charset="0"/>
                <a:sym typeface="Symbol" panose="05050102010706020507" pitchFamily="18" charset="2"/>
              </a:rPr>
              <a:t>“下标”的优先级高于“并列”</a:t>
            </a:r>
            <a:r>
              <a:rPr kumimoji="1" lang="zh-CN" altLang="en-US" sz="2800">
                <a:latin typeface="Times New Roman" panose="02020603050405020304" pitchFamily="18" charset="0"/>
                <a:sym typeface="Symbol" panose="05050102010706020507" pitchFamily="18" charset="2"/>
              </a:rPr>
              <a:t>的话，则可以对该文法所描述的语言进行自底向上的语法分析。</a:t>
            </a:r>
          </a:p>
        </p:txBody>
      </p:sp>
      <p:sp>
        <p:nvSpPr>
          <p:cNvPr id="68614" name="AutoShape 6">
            <a:extLst>
              <a:ext uri="{FF2B5EF4-FFF2-40B4-BE49-F238E27FC236}">
                <a16:creationId xmlns:a16="http://schemas.microsoft.com/office/drawing/2014/main" id="{E98F555E-97AA-4CE4-90E6-0B0176FCE87F}"/>
              </a:ext>
            </a:extLst>
          </p:cNvPr>
          <p:cNvSpPr>
            <a:spLocks noChangeArrowheads="1"/>
          </p:cNvSpPr>
          <p:nvPr/>
        </p:nvSpPr>
        <p:spPr bwMode="auto">
          <a:xfrm>
            <a:off x="3708400" y="3573463"/>
            <a:ext cx="2808288" cy="576262"/>
          </a:xfrm>
          <a:prstGeom prst="wedgeRoundRectCallout">
            <a:avLst>
              <a:gd name="adj1" fmla="val -43727"/>
              <a:gd name="adj2" fmla="val 82505"/>
              <a:gd name="adj3" fmla="val 16667"/>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a:lstStyle/>
          <a:p>
            <a:pPr algn="ctr" eaLnBrk="1" hangingPunct="1">
              <a:defRPr/>
            </a:pPr>
            <a:r>
              <a:rPr lang="en-US" altLang="zh-CN" dirty="0"/>
              <a:t>B1 sub B2 B3</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356802">
                                            <p:txEl>
                                              <p:pRg st="1" end="1"/>
                                            </p:txEl>
                                          </p:spTgt>
                                        </p:tgtEl>
                                        <p:attrNameLst>
                                          <p:attrName>style.visibility</p:attrName>
                                        </p:attrNameLst>
                                      </p:cBhvr>
                                      <p:to>
                                        <p:strVal val="visible"/>
                                      </p:to>
                                    </p:set>
                                    <p:animEffect transition="in" filter="barn(inVertical)">
                                      <p:cBhvr>
                                        <p:cTn id="7" dur="500"/>
                                        <p:tgtEl>
                                          <p:spTgt spid="135680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1356802">
                                            <p:txEl>
                                              <p:pRg st="2" end="2"/>
                                            </p:txEl>
                                          </p:spTgt>
                                        </p:tgtEl>
                                        <p:attrNameLst>
                                          <p:attrName>style.visibility</p:attrName>
                                        </p:attrNameLst>
                                      </p:cBhvr>
                                      <p:to>
                                        <p:strVal val="visible"/>
                                      </p:to>
                                    </p:set>
                                    <p:animEffect transition="in" filter="barn(inVertical)">
                                      <p:cBhvr>
                                        <p:cTn id="12" dur="500"/>
                                        <p:tgtEl>
                                          <p:spTgt spid="1356802">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1356802">
                                            <p:txEl>
                                              <p:pRg st="3" end="3"/>
                                            </p:txEl>
                                          </p:spTgt>
                                        </p:tgtEl>
                                        <p:attrNameLst>
                                          <p:attrName>style.visibility</p:attrName>
                                        </p:attrNameLst>
                                      </p:cBhvr>
                                      <p:to>
                                        <p:strVal val="visible"/>
                                      </p:to>
                                    </p:set>
                                    <p:animEffect transition="in" filter="barn(inVertical)">
                                      <p:cBhvr>
                                        <p:cTn id="17" dur="500"/>
                                        <p:tgtEl>
                                          <p:spTgt spid="1356802">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1356802">
                                            <p:txEl>
                                              <p:pRg st="4" end="4"/>
                                            </p:txEl>
                                          </p:spTgt>
                                        </p:tgtEl>
                                        <p:attrNameLst>
                                          <p:attrName>style.visibility</p:attrName>
                                        </p:attrNameLst>
                                      </p:cBhvr>
                                      <p:to>
                                        <p:strVal val="visible"/>
                                      </p:to>
                                    </p:set>
                                    <p:animEffect transition="in" filter="barn(inVertical)">
                                      <p:cBhvr>
                                        <p:cTn id="22" dur="500"/>
                                        <p:tgtEl>
                                          <p:spTgt spid="1356802">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nodeType="clickEffect">
                                  <p:stCondLst>
                                    <p:cond delay="0"/>
                                  </p:stCondLst>
                                  <p:childTnLst>
                                    <p:set>
                                      <p:cBhvr>
                                        <p:cTn id="26" dur="1" fill="hold">
                                          <p:stCondLst>
                                            <p:cond delay="0"/>
                                          </p:stCondLst>
                                        </p:cTn>
                                        <p:tgtEl>
                                          <p:spTgt spid="1356802">
                                            <p:txEl>
                                              <p:pRg st="5" end="5"/>
                                            </p:txEl>
                                          </p:spTgt>
                                        </p:tgtEl>
                                        <p:attrNameLst>
                                          <p:attrName>style.visibility</p:attrName>
                                        </p:attrNameLst>
                                      </p:cBhvr>
                                      <p:to>
                                        <p:strVal val="visible"/>
                                      </p:to>
                                    </p:set>
                                    <p:animEffect transition="in" filter="barn(inVertical)">
                                      <p:cBhvr>
                                        <p:cTn id="27" dur="500"/>
                                        <p:tgtEl>
                                          <p:spTgt spid="1356802">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8614"/>
                                        </p:tgtEl>
                                        <p:attrNameLst>
                                          <p:attrName>style.visibility</p:attrName>
                                        </p:attrNameLst>
                                      </p:cBhvr>
                                      <p:to>
                                        <p:strVal val="visible"/>
                                      </p:to>
                                    </p:set>
                                    <p:animEffect transition="in" filter="blinds(horizontal)">
                                      <p:cBhvr>
                                        <p:cTn id="32" dur="500"/>
                                        <p:tgtEl>
                                          <p:spTgt spid="6861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21" fill="hold" nodeType="clickEffect">
                                  <p:stCondLst>
                                    <p:cond delay="0"/>
                                  </p:stCondLst>
                                  <p:childTnLst>
                                    <p:set>
                                      <p:cBhvr>
                                        <p:cTn id="36" dur="1" fill="hold">
                                          <p:stCondLst>
                                            <p:cond delay="0"/>
                                          </p:stCondLst>
                                        </p:cTn>
                                        <p:tgtEl>
                                          <p:spTgt spid="1356802">
                                            <p:txEl>
                                              <p:pRg st="6" end="6"/>
                                            </p:txEl>
                                          </p:spTgt>
                                        </p:tgtEl>
                                        <p:attrNameLst>
                                          <p:attrName>style.visibility</p:attrName>
                                        </p:attrNameLst>
                                      </p:cBhvr>
                                      <p:to>
                                        <p:strVal val="visible"/>
                                      </p:to>
                                    </p:set>
                                    <p:animEffect transition="in" filter="barn(inVertical)">
                                      <p:cBhvr>
                                        <p:cTn id="37" dur="500"/>
                                        <p:tgtEl>
                                          <p:spTgt spid="135680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4"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1">
            <a:extLst>
              <a:ext uri="{FF2B5EF4-FFF2-40B4-BE49-F238E27FC236}">
                <a16:creationId xmlns:a16="http://schemas.microsoft.com/office/drawing/2014/main" id="{F9FF4C6F-5BA3-4D08-8940-5203840356C3}"/>
              </a:ext>
            </a:extLst>
          </p:cNvPr>
          <p:cNvSpPr>
            <a:spLocks noGrp="1"/>
          </p:cNvSpPr>
          <p:nvPr>
            <p:ph type="dt" sz="quarter" idx="10"/>
          </p:nvPr>
        </p:nvSpPr>
        <p:spPr>
          <a:xfrm>
            <a:off x="457200" y="6245225"/>
            <a:ext cx="2133600" cy="476250"/>
          </a:xfrm>
          <a:ln>
            <a:miter lim="800000"/>
            <a:headEnd/>
            <a:tailEnd/>
          </a:ln>
        </p:spPr>
        <p:txBody>
          <a:bodyPr anchor="t"/>
          <a:lstStyle/>
          <a:p>
            <a:pPr>
              <a:defRPr/>
            </a:pPr>
            <a:fld id="{5D6DFAAE-3CC3-4478-848A-D27AF8C58B8B}" type="datetime1">
              <a:rPr lang="zh-CN" altLang="en-US">
                <a:latin typeface="+mn-lt"/>
              </a:rPr>
              <a:pPr>
                <a:defRPr/>
              </a:pPr>
              <a:t>2020/12/14</a:t>
            </a:fld>
            <a:endParaRPr lang="en-US" altLang="zh-CN">
              <a:latin typeface="+mn-lt"/>
            </a:endParaRPr>
          </a:p>
        </p:txBody>
      </p:sp>
      <p:sp>
        <p:nvSpPr>
          <p:cNvPr id="92163" name="灯片编号占位符 3">
            <a:extLst>
              <a:ext uri="{FF2B5EF4-FFF2-40B4-BE49-F238E27FC236}">
                <a16:creationId xmlns:a16="http://schemas.microsoft.com/office/drawing/2014/main" id="{9639F4B5-65B1-4B23-A3AA-FAD8EAD33E5E}"/>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07151AEF-45D6-428B-90D1-DC5BE70A6CEB}" type="slidenum">
              <a:rPr lang="en-US" altLang="zh-CN" sz="1400" b="0">
                <a:ea typeface="宋体" panose="02010600030101010101" pitchFamily="2" charset="-122"/>
              </a:rPr>
              <a:pPr>
                <a:spcBef>
                  <a:spcPct val="0"/>
                </a:spcBef>
                <a:buClrTx/>
                <a:buSzTx/>
                <a:buFontTx/>
                <a:buNone/>
              </a:pPr>
              <a:t>68</a:t>
            </a:fld>
            <a:endParaRPr lang="en-US" altLang="zh-CN" sz="1400" b="0">
              <a:ea typeface="宋体" panose="02010600030101010101" pitchFamily="2" charset="-122"/>
            </a:endParaRPr>
          </a:p>
        </p:txBody>
      </p:sp>
      <p:sp>
        <p:nvSpPr>
          <p:cNvPr id="52228" name="Text Box 2">
            <a:extLst>
              <a:ext uri="{FF2B5EF4-FFF2-40B4-BE49-F238E27FC236}">
                <a16:creationId xmlns:a16="http://schemas.microsoft.com/office/drawing/2014/main" id="{1828514C-BD0D-45CF-A863-338C234B2645}"/>
              </a:ext>
            </a:extLst>
          </p:cNvPr>
          <p:cNvSpPr txBox="1">
            <a:spLocks noChangeArrowheads="1"/>
          </p:cNvSpPr>
          <p:nvPr/>
        </p:nvSpPr>
        <p:spPr bwMode="auto">
          <a:xfrm>
            <a:off x="358775" y="739775"/>
            <a:ext cx="8605838" cy="5364163"/>
          </a:xfrm>
          <a:prstGeom prst="rect">
            <a:avLst/>
          </a:prstGeom>
          <a:noFill/>
          <a:ln w="9525">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lnSpc>
                <a:spcPct val="120000"/>
              </a:lnSpc>
              <a:spcBef>
                <a:spcPct val="50000"/>
              </a:spcBef>
              <a:buClrTx/>
              <a:buSzTx/>
              <a:buFontTx/>
              <a:buNone/>
            </a:pPr>
            <a:r>
              <a:rPr kumimoji="1" lang="zh-CN" altLang="en-US" sz="3600">
                <a:solidFill>
                  <a:srgbClr val="FF0000"/>
                </a:solidFill>
                <a:latin typeface="Times New Roman" panose="02020603050405020304" pitchFamily="18" charset="0"/>
              </a:rPr>
              <a:t>                             属性设置</a:t>
            </a:r>
            <a:endParaRPr kumimoji="1" lang="zh-CN" altLang="en-US" sz="3600">
              <a:solidFill>
                <a:srgbClr val="FF0000"/>
              </a:solidFill>
              <a:latin typeface="Times New Roman" panose="02020603050405020304" pitchFamily="18" charset="0"/>
              <a:sym typeface="Symbol" panose="05050102010706020507" pitchFamily="18" charset="2"/>
            </a:endParaRPr>
          </a:p>
          <a:p>
            <a:pPr eaLnBrk="1" hangingPunct="1">
              <a:lnSpc>
                <a:spcPct val="120000"/>
              </a:lnSpc>
              <a:spcBef>
                <a:spcPct val="0"/>
              </a:spcBef>
              <a:buClrTx/>
              <a:buSzTx/>
              <a:buFontTx/>
              <a:buNone/>
            </a:pPr>
            <a:r>
              <a:rPr kumimoji="1" lang="zh-CN" altLang="en-US" sz="2800">
                <a:latin typeface="Times New Roman" panose="02020603050405020304" pitchFamily="18" charset="0"/>
                <a:sym typeface="Symbol" panose="05050102010706020507" pitchFamily="18" charset="2"/>
              </a:rPr>
              <a:t>⑴ </a:t>
            </a:r>
            <a:r>
              <a:rPr kumimoji="1" lang="en-US" altLang="zh-CN" sz="2800">
                <a:latin typeface="Times New Roman" panose="02020603050405020304" pitchFamily="18" charset="0"/>
                <a:sym typeface="Symbol" panose="05050102010706020507" pitchFamily="18" charset="2"/>
              </a:rPr>
              <a:t>point size</a:t>
            </a:r>
            <a:r>
              <a:rPr kumimoji="1" lang="zh-CN" altLang="en-US" sz="2800">
                <a:latin typeface="Times New Roman" panose="02020603050405020304" pitchFamily="18" charset="0"/>
                <a:sym typeface="Symbol" panose="05050102010706020507" pitchFamily="18" charset="2"/>
              </a:rPr>
              <a:t>用于表示盒子中文本的尺寸。如果标准盒子的尺寸为</a:t>
            </a:r>
            <a:r>
              <a:rPr kumimoji="1" lang="en-US" altLang="zh-CN" sz="2800" i="1">
                <a:latin typeface="Times New Roman" panose="02020603050405020304" pitchFamily="18" charset="0"/>
                <a:sym typeface="Symbol" panose="05050102010706020507" pitchFamily="18" charset="2"/>
              </a:rPr>
              <a:t>ps</a:t>
            </a:r>
            <a:r>
              <a:rPr kumimoji="1" lang="zh-CN" altLang="en-US" sz="2800">
                <a:latin typeface="Times New Roman" panose="02020603050405020304" pitchFamily="18" charset="0"/>
                <a:sym typeface="Symbol" panose="05050102010706020507" pitchFamily="18" charset="2"/>
              </a:rPr>
              <a:t>，则下标盒子的尺寸为</a:t>
            </a:r>
            <a:r>
              <a:rPr kumimoji="1" lang="en-US" altLang="zh-CN" sz="2800">
                <a:latin typeface="Times New Roman" panose="02020603050405020304" pitchFamily="18" charset="0"/>
                <a:sym typeface="Symbol" panose="05050102010706020507" pitchFamily="18" charset="2"/>
              </a:rPr>
              <a:t>0.7×</a:t>
            </a:r>
            <a:r>
              <a:rPr kumimoji="1" lang="en-US" altLang="zh-CN" sz="2800" i="1">
                <a:latin typeface="Times New Roman" panose="02020603050405020304" pitchFamily="18" charset="0"/>
                <a:sym typeface="Symbol" panose="05050102010706020507" pitchFamily="18" charset="2"/>
              </a:rPr>
              <a:t>ps</a:t>
            </a:r>
            <a:r>
              <a:rPr kumimoji="1" lang="zh-CN" altLang="en-US" sz="2800">
                <a:latin typeface="Times New Roman" panose="02020603050405020304" pitchFamily="18" charset="0"/>
                <a:sym typeface="Symbol" panose="05050102010706020507" pitchFamily="18" charset="2"/>
              </a:rPr>
              <a:t>。属性</a:t>
            </a:r>
            <a:r>
              <a:rPr kumimoji="1" lang="en-US" altLang="zh-CN" sz="2800" i="1">
                <a:latin typeface="Times New Roman" panose="02020603050405020304" pitchFamily="18" charset="0"/>
                <a:sym typeface="Symbol" panose="05050102010706020507" pitchFamily="18" charset="2"/>
              </a:rPr>
              <a:t>B</a:t>
            </a:r>
            <a:r>
              <a:rPr kumimoji="1" lang="en-US" altLang="zh-CN" sz="2800">
                <a:latin typeface="Times New Roman" panose="02020603050405020304" pitchFamily="18" charset="0"/>
                <a:sym typeface="Symbol" panose="05050102010706020507" pitchFamily="18" charset="2"/>
              </a:rPr>
              <a:t>.</a:t>
            </a:r>
            <a:r>
              <a:rPr kumimoji="1" lang="en-US" altLang="zh-CN" sz="2800" i="1">
                <a:latin typeface="Times New Roman" panose="02020603050405020304" pitchFamily="18" charset="0"/>
                <a:sym typeface="Symbol" panose="05050102010706020507" pitchFamily="18" charset="2"/>
              </a:rPr>
              <a:t>ps</a:t>
            </a:r>
            <a:r>
              <a:rPr kumimoji="1" lang="zh-CN" altLang="en-US" sz="2800">
                <a:latin typeface="Times New Roman" panose="02020603050405020304" pitchFamily="18" charset="0"/>
                <a:sym typeface="Symbol" panose="05050102010706020507" pitchFamily="18" charset="2"/>
              </a:rPr>
              <a:t>表示盒子</a:t>
            </a:r>
            <a:r>
              <a:rPr kumimoji="1" lang="en-US" altLang="zh-CN" sz="2800" i="1">
                <a:latin typeface="Times New Roman" panose="02020603050405020304" pitchFamily="18" charset="0"/>
                <a:sym typeface="Symbol" panose="05050102010706020507" pitchFamily="18" charset="2"/>
              </a:rPr>
              <a:t>B</a:t>
            </a:r>
            <a:r>
              <a:rPr kumimoji="1" lang="zh-CN" altLang="en-US" sz="2800">
                <a:latin typeface="Times New Roman" panose="02020603050405020304" pitchFamily="18" charset="0"/>
                <a:sym typeface="Symbol" panose="05050102010706020507" pitchFamily="18" charset="2"/>
              </a:rPr>
              <a:t>的尺寸，该属性是</a:t>
            </a:r>
            <a:r>
              <a:rPr kumimoji="1" lang="zh-CN" altLang="en-US" sz="2800">
                <a:solidFill>
                  <a:srgbClr val="FF0000"/>
                </a:solidFill>
                <a:latin typeface="Times New Roman" panose="02020603050405020304" pitchFamily="18" charset="0"/>
                <a:sym typeface="Symbol" panose="05050102010706020507" pitchFamily="18" charset="2"/>
              </a:rPr>
              <a:t>继承属性</a:t>
            </a:r>
            <a:r>
              <a:rPr kumimoji="1" lang="zh-CN" altLang="en-US" sz="2800">
                <a:latin typeface="Times New Roman" panose="02020603050405020304" pitchFamily="18" charset="0"/>
                <a:sym typeface="Symbol" panose="05050102010706020507" pitchFamily="18" charset="2"/>
              </a:rPr>
              <a:t>。</a:t>
            </a:r>
          </a:p>
          <a:p>
            <a:pPr eaLnBrk="1" hangingPunct="1">
              <a:lnSpc>
                <a:spcPct val="120000"/>
              </a:lnSpc>
              <a:spcBef>
                <a:spcPct val="0"/>
              </a:spcBef>
              <a:buClrTx/>
              <a:buSzTx/>
              <a:buFontTx/>
              <a:buNone/>
            </a:pPr>
            <a:r>
              <a:rPr kumimoji="1" lang="zh-CN" altLang="en-US" sz="2800">
                <a:latin typeface="Times New Roman" panose="02020603050405020304" pitchFamily="18" charset="0"/>
                <a:sym typeface="Symbol" panose="05050102010706020507" pitchFamily="18" charset="2"/>
              </a:rPr>
              <a:t>⑵ 每个盒子都有一个</a:t>
            </a:r>
            <a:r>
              <a:rPr kumimoji="1" lang="zh-CN" altLang="en-US" sz="2800">
                <a:solidFill>
                  <a:srgbClr val="FF0000"/>
                </a:solidFill>
                <a:latin typeface="Times New Roman" panose="02020603050405020304" pitchFamily="18" charset="0"/>
                <a:sym typeface="Symbol" panose="05050102010706020507" pitchFamily="18" charset="2"/>
              </a:rPr>
              <a:t>基线</a:t>
            </a:r>
            <a:r>
              <a:rPr kumimoji="1" lang="en-US" altLang="zh-CN" sz="2800">
                <a:latin typeface="Times New Roman" panose="02020603050405020304" pitchFamily="18" charset="0"/>
                <a:sym typeface="Symbol" panose="05050102010706020507" pitchFamily="18" charset="2"/>
              </a:rPr>
              <a:t>(baseline)</a:t>
            </a:r>
            <a:r>
              <a:rPr kumimoji="1" lang="zh-CN" altLang="en-US" sz="2800">
                <a:latin typeface="Times New Roman" panose="02020603050405020304" pitchFamily="18" charset="0"/>
                <a:sym typeface="Symbol" panose="05050102010706020507" pitchFamily="18" charset="2"/>
              </a:rPr>
              <a:t>，用来表示每个文本底部的垂直位置。</a:t>
            </a:r>
          </a:p>
          <a:p>
            <a:pPr eaLnBrk="1" hangingPunct="1">
              <a:lnSpc>
                <a:spcPct val="120000"/>
              </a:lnSpc>
              <a:spcBef>
                <a:spcPct val="0"/>
              </a:spcBef>
              <a:buClrTx/>
              <a:buSzTx/>
              <a:buFontTx/>
              <a:buNone/>
            </a:pPr>
            <a:r>
              <a:rPr kumimoji="1" lang="zh-CN" altLang="en-US" sz="2800">
                <a:latin typeface="Times New Roman" panose="02020603050405020304" pitchFamily="18" charset="0"/>
                <a:sym typeface="Symbol" panose="05050102010706020507" pitchFamily="18" charset="2"/>
              </a:rPr>
              <a:t>⑶ </a:t>
            </a:r>
            <a:r>
              <a:rPr kumimoji="1" lang="en-US" altLang="zh-CN" sz="2800">
                <a:latin typeface="Times New Roman" panose="02020603050405020304" pitchFamily="18" charset="0"/>
                <a:sym typeface="Symbol" panose="05050102010706020507" pitchFamily="18" charset="2"/>
              </a:rPr>
              <a:t>height</a:t>
            </a:r>
            <a:r>
              <a:rPr kumimoji="1" lang="zh-CN" altLang="en-US" sz="2800">
                <a:latin typeface="Times New Roman" panose="02020603050405020304" pitchFamily="18" charset="0"/>
                <a:sym typeface="Symbol" panose="05050102010706020507" pitchFamily="18" charset="2"/>
              </a:rPr>
              <a:t>用来表示从</a:t>
            </a:r>
            <a:r>
              <a:rPr kumimoji="1" lang="zh-CN" altLang="en-US" sz="2800">
                <a:solidFill>
                  <a:srgbClr val="FF0000"/>
                </a:solidFill>
                <a:latin typeface="Times New Roman" panose="02020603050405020304" pitchFamily="18" charset="0"/>
                <a:sym typeface="Symbol" panose="05050102010706020507" pitchFamily="18" charset="2"/>
              </a:rPr>
              <a:t>盒子的顶部到基线的距离</a:t>
            </a:r>
            <a:r>
              <a:rPr kumimoji="1" lang="zh-CN" altLang="en-US" sz="2800">
                <a:latin typeface="Times New Roman" panose="02020603050405020304" pitchFamily="18" charset="0"/>
                <a:sym typeface="Symbol" panose="05050102010706020507" pitchFamily="18" charset="2"/>
              </a:rPr>
              <a:t>。属性</a:t>
            </a:r>
            <a:r>
              <a:rPr kumimoji="1" lang="en-US" altLang="zh-CN" sz="2800" i="1">
                <a:latin typeface="Times New Roman" panose="02020603050405020304" pitchFamily="18" charset="0"/>
                <a:sym typeface="Symbol" panose="05050102010706020507" pitchFamily="18" charset="2"/>
              </a:rPr>
              <a:t>B</a:t>
            </a:r>
            <a:r>
              <a:rPr kumimoji="1" lang="en-US" altLang="zh-CN" sz="2800">
                <a:latin typeface="Times New Roman" panose="02020603050405020304" pitchFamily="18" charset="0"/>
                <a:sym typeface="Symbol" panose="05050102010706020507" pitchFamily="18" charset="2"/>
              </a:rPr>
              <a:t>.</a:t>
            </a:r>
            <a:r>
              <a:rPr kumimoji="1" lang="en-US" altLang="zh-CN" sz="2800" i="1">
                <a:latin typeface="Times New Roman" panose="02020603050405020304" pitchFamily="18" charset="0"/>
                <a:sym typeface="Symbol" panose="05050102010706020507" pitchFamily="18" charset="2"/>
              </a:rPr>
              <a:t>ht</a:t>
            </a:r>
            <a:r>
              <a:rPr kumimoji="1" lang="zh-CN" altLang="en-US" sz="2800">
                <a:latin typeface="Times New Roman" panose="02020603050405020304" pitchFamily="18" charset="0"/>
                <a:sym typeface="Symbol" panose="05050102010706020507" pitchFamily="18" charset="2"/>
              </a:rPr>
              <a:t>表示盒子</a:t>
            </a:r>
            <a:r>
              <a:rPr kumimoji="1" lang="en-US" altLang="zh-CN" sz="2800" i="1">
                <a:latin typeface="Times New Roman" panose="02020603050405020304" pitchFamily="18" charset="0"/>
                <a:sym typeface="Symbol" panose="05050102010706020507" pitchFamily="18" charset="2"/>
              </a:rPr>
              <a:t>B</a:t>
            </a:r>
            <a:r>
              <a:rPr kumimoji="1" lang="zh-CN" altLang="en-US" sz="2800">
                <a:latin typeface="Times New Roman" panose="02020603050405020304" pitchFamily="18" charset="0"/>
                <a:sym typeface="Symbol" panose="05050102010706020507" pitchFamily="18" charset="2"/>
              </a:rPr>
              <a:t>的高度</a:t>
            </a:r>
            <a:r>
              <a:rPr kumimoji="1" lang="en-US" altLang="zh-CN" sz="2800">
                <a:latin typeface="Times New Roman" panose="02020603050405020304" pitchFamily="18" charset="0"/>
                <a:sym typeface="Symbol" panose="05050102010706020507" pitchFamily="18" charset="2"/>
              </a:rPr>
              <a:t>height</a:t>
            </a:r>
            <a:r>
              <a:rPr kumimoji="1" lang="zh-CN" altLang="en-US" sz="2800">
                <a:latin typeface="Times New Roman" panose="02020603050405020304" pitchFamily="18" charset="0"/>
                <a:sym typeface="Symbol" panose="05050102010706020507" pitchFamily="18" charset="2"/>
              </a:rPr>
              <a:t>，该属性是</a:t>
            </a:r>
            <a:r>
              <a:rPr kumimoji="1" lang="zh-CN" altLang="en-US" sz="2800">
                <a:solidFill>
                  <a:srgbClr val="FF0000"/>
                </a:solidFill>
                <a:latin typeface="Times New Roman" panose="02020603050405020304" pitchFamily="18" charset="0"/>
                <a:sym typeface="Symbol" panose="05050102010706020507" pitchFamily="18" charset="2"/>
              </a:rPr>
              <a:t>综合属性</a:t>
            </a:r>
            <a:r>
              <a:rPr kumimoji="1" lang="zh-CN" altLang="en-US" sz="2800">
                <a:latin typeface="Times New Roman" panose="02020603050405020304" pitchFamily="18" charset="0"/>
                <a:sym typeface="Symbol" panose="05050102010706020507" pitchFamily="18" charset="2"/>
              </a:rPr>
              <a:t>。</a:t>
            </a:r>
          </a:p>
          <a:p>
            <a:pPr eaLnBrk="1" hangingPunct="1">
              <a:lnSpc>
                <a:spcPct val="120000"/>
              </a:lnSpc>
              <a:spcBef>
                <a:spcPct val="0"/>
              </a:spcBef>
              <a:buClrTx/>
              <a:buSzTx/>
              <a:buFontTx/>
              <a:buNone/>
            </a:pPr>
            <a:r>
              <a:rPr kumimoji="1" lang="zh-CN" altLang="en-US" sz="2800">
                <a:latin typeface="Times New Roman" panose="02020603050405020304" pitchFamily="18" charset="0"/>
                <a:sym typeface="Symbol" panose="05050102010706020507" pitchFamily="18" charset="2"/>
              </a:rPr>
              <a:t>⑷ </a:t>
            </a:r>
            <a:r>
              <a:rPr kumimoji="1" lang="en-US" altLang="zh-CN" sz="2800">
                <a:latin typeface="Times New Roman" panose="02020603050405020304" pitchFamily="18" charset="0"/>
                <a:sym typeface="Symbol" panose="05050102010706020507" pitchFamily="18" charset="2"/>
              </a:rPr>
              <a:t>depth</a:t>
            </a:r>
            <a:r>
              <a:rPr kumimoji="1" lang="zh-CN" altLang="en-US" sz="2800">
                <a:latin typeface="Times New Roman" panose="02020603050405020304" pitchFamily="18" charset="0"/>
                <a:sym typeface="Symbol" panose="05050102010706020507" pitchFamily="18" charset="2"/>
              </a:rPr>
              <a:t>用来表示从</a:t>
            </a:r>
            <a:r>
              <a:rPr kumimoji="1" lang="zh-CN" altLang="en-US" sz="2800">
                <a:solidFill>
                  <a:srgbClr val="FF0000"/>
                </a:solidFill>
                <a:latin typeface="Times New Roman" panose="02020603050405020304" pitchFamily="18" charset="0"/>
                <a:sym typeface="Symbol" panose="05050102010706020507" pitchFamily="18" charset="2"/>
              </a:rPr>
              <a:t>基线到盒子底部的距离</a:t>
            </a:r>
            <a:r>
              <a:rPr kumimoji="1" lang="zh-CN" altLang="en-US" sz="2800">
                <a:latin typeface="Times New Roman" panose="02020603050405020304" pitchFamily="18" charset="0"/>
                <a:sym typeface="Symbol" panose="05050102010706020507" pitchFamily="18" charset="2"/>
              </a:rPr>
              <a:t>。用属性</a:t>
            </a:r>
            <a:r>
              <a:rPr kumimoji="1" lang="en-US" altLang="zh-CN" sz="2800" i="1">
                <a:latin typeface="Times New Roman" panose="02020603050405020304" pitchFamily="18" charset="0"/>
                <a:sym typeface="Symbol" panose="05050102010706020507" pitchFamily="18" charset="2"/>
              </a:rPr>
              <a:t>B</a:t>
            </a:r>
            <a:r>
              <a:rPr kumimoji="1" lang="en-US" altLang="zh-CN" sz="2800">
                <a:latin typeface="Times New Roman" panose="02020603050405020304" pitchFamily="18" charset="0"/>
                <a:sym typeface="Symbol" panose="05050102010706020507" pitchFamily="18" charset="2"/>
              </a:rPr>
              <a:t>.</a:t>
            </a:r>
            <a:r>
              <a:rPr kumimoji="1" lang="en-US" altLang="zh-CN" sz="2800" i="1">
                <a:latin typeface="Times New Roman" panose="02020603050405020304" pitchFamily="18" charset="0"/>
                <a:sym typeface="Symbol" panose="05050102010706020507" pitchFamily="18" charset="2"/>
              </a:rPr>
              <a:t>dp</a:t>
            </a:r>
            <a:r>
              <a:rPr kumimoji="1" lang="zh-CN" altLang="en-US" sz="2800">
                <a:latin typeface="Times New Roman" panose="02020603050405020304" pitchFamily="18" charset="0"/>
                <a:sym typeface="Symbol" panose="05050102010706020507" pitchFamily="18" charset="2"/>
              </a:rPr>
              <a:t>表示盒子</a:t>
            </a:r>
            <a:r>
              <a:rPr kumimoji="1" lang="en-US" altLang="zh-CN" sz="2800" i="1">
                <a:latin typeface="Times New Roman" panose="02020603050405020304" pitchFamily="18" charset="0"/>
                <a:sym typeface="Symbol" panose="05050102010706020507" pitchFamily="18" charset="2"/>
              </a:rPr>
              <a:t>B</a:t>
            </a:r>
            <a:r>
              <a:rPr kumimoji="1" lang="zh-CN" altLang="en-US" sz="2800">
                <a:latin typeface="Times New Roman" panose="02020603050405020304" pitchFamily="18" charset="0"/>
                <a:sym typeface="Symbol" panose="05050102010706020507" pitchFamily="18" charset="2"/>
              </a:rPr>
              <a:t>的深度</a:t>
            </a:r>
            <a:r>
              <a:rPr kumimoji="1" lang="en-US" altLang="zh-CN" sz="2800">
                <a:latin typeface="Times New Roman" panose="02020603050405020304" pitchFamily="18" charset="0"/>
                <a:sym typeface="Symbol" panose="05050102010706020507" pitchFamily="18" charset="2"/>
              </a:rPr>
              <a:t>depth</a:t>
            </a:r>
            <a:r>
              <a:rPr kumimoji="1" lang="zh-CN" altLang="en-US" sz="2800">
                <a:latin typeface="Times New Roman" panose="02020603050405020304" pitchFamily="18" charset="0"/>
                <a:sym typeface="Symbol" panose="05050102010706020507" pitchFamily="18" charset="2"/>
              </a:rPr>
              <a:t>，该属性也是</a:t>
            </a:r>
            <a:r>
              <a:rPr kumimoji="1" lang="zh-CN" altLang="en-US" sz="2800">
                <a:solidFill>
                  <a:srgbClr val="FF0000"/>
                </a:solidFill>
                <a:latin typeface="Times New Roman" panose="02020603050405020304" pitchFamily="18" charset="0"/>
                <a:sym typeface="Symbol" panose="05050102010706020507" pitchFamily="18" charset="2"/>
              </a:rPr>
              <a:t>综合属性</a:t>
            </a:r>
            <a:r>
              <a:rPr kumimoji="1" lang="zh-CN" altLang="en-US" sz="2800">
                <a:latin typeface="Times New Roman" panose="02020603050405020304" pitchFamily="18" charset="0"/>
                <a:sym typeface="Symbol" panose="05050102010706020507" pitchFamily="18" charset="2"/>
              </a:rPr>
              <a:t>。</a:t>
            </a:r>
          </a:p>
        </p:txBody>
      </p:sp>
      <p:sp>
        <p:nvSpPr>
          <p:cNvPr id="2" name="圆角矩形标注 1">
            <a:extLst>
              <a:ext uri="{FF2B5EF4-FFF2-40B4-BE49-F238E27FC236}">
                <a16:creationId xmlns:a16="http://schemas.microsoft.com/office/drawing/2014/main" id="{5EBB648A-919B-4539-9157-06C0E5FA7847}"/>
              </a:ext>
            </a:extLst>
          </p:cNvPr>
          <p:cNvSpPr>
            <a:spLocks noChangeArrowheads="1"/>
          </p:cNvSpPr>
          <p:nvPr/>
        </p:nvSpPr>
        <p:spPr bwMode="auto">
          <a:xfrm>
            <a:off x="1042988" y="3236913"/>
            <a:ext cx="2665412" cy="1657350"/>
          </a:xfrm>
          <a:prstGeom prst="wedgeRoundRectCallout">
            <a:avLst>
              <a:gd name="adj1" fmla="val -13532"/>
              <a:gd name="adj2" fmla="val -65176"/>
              <a:gd name="adj3" fmla="val 16667"/>
            </a:avLst>
          </a:prstGeom>
          <a:solidFill>
            <a:schemeClr val="accent1"/>
          </a:solidFill>
          <a:ln w="9525" algn="ctr">
            <a:solidFill>
              <a:schemeClr val="tx1"/>
            </a:solidFill>
            <a:round/>
            <a:headEnd/>
            <a:tailEnd/>
          </a:ln>
          <a:effectLst>
            <a:prstShdw prst="shdw17" dist="17961" dir="2700000">
              <a:schemeClr val="bg2"/>
            </a:prstShdw>
          </a:effec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2800" b="0">
                <a:ea typeface="宋体" panose="02010600030101010101" pitchFamily="2" charset="-122"/>
              </a:rPr>
              <a:t>分析树中盒子的尺寸是自上而下传递的</a:t>
            </a:r>
          </a:p>
        </p:txBody>
      </p:sp>
      <p:sp>
        <p:nvSpPr>
          <p:cNvPr id="6" name="圆角矩形标注 5">
            <a:extLst>
              <a:ext uri="{FF2B5EF4-FFF2-40B4-BE49-F238E27FC236}">
                <a16:creationId xmlns:a16="http://schemas.microsoft.com/office/drawing/2014/main" id="{A80A930F-CED1-49E4-A334-60370A5D5084}"/>
              </a:ext>
            </a:extLst>
          </p:cNvPr>
          <p:cNvSpPr>
            <a:spLocks noChangeArrowheads="1"/>
          </p:cNvSpPr>
          <p:nvPr/>
        </p:nvSpPr>
        <p:spPr bwMode="auto">
          <a:xfrm>
            <a:off x="5308600" y="2205038"/>
            <a:ext cx="3079750" cy="1655762"/>
          </a:xfrm>
          <a:prstGeom prst="wedgeRoundRectCallout">
            <a:avLst>
              <a:gd name="adj1" fmla="val 34486"/>
              <a:gd name="adj2" fmla="val 69403"/>
              <a:gd name="adj3" fmla="val 16667"/>
            </a:avLst>
          </a:prstGeom>
          <a:solidFill>
            <a:schemeClr val="accent1"/>
          </a:solidFill>
          <a:ln w="9525" algn="ctr">
            <a:solidFill>
              <a:schemeClr val="tx1"/>
            </a:solidFill>
            <a:round/>
            <a:headEnd/>
            <a:tailEnd/>
          </a:ln>
          <a:effectLst>
            <a:prstShdw prst="shdw17" dist="17961" dir="2700000">
              <a:schemeClr val="bg2"/>
            </a:prstShdw>
          </a:effec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2800" b="0">
                <a:ea typeface="宋体" panose="02010600030101010101" pitchFamily="2" charset="-122"/>
              </a:rPr>
              <a:t>公式的高度取决于公式中各个盒子高度的最大值</a:t>
            </a:r>
          </a:p>
        </p:txBody>
      </p:sp>
      <p:sp>
        <p:nvSpPr>
          <p:cNvPr id="7" name="圆角矩形标注 6">
            <a:extLst>
              <a:ext uri="{FF2B5EF4-FFF2-40B4-BE49-F238E27FC236}">
                <a16:creationId xmlns:a16="http://schemas.microsoft.com/office/drawing/2014/main" id="{C9E44175-0949-4F16-AF13-951BC9497ACB}"/>
              </a:ext>
            </a:extLst>
          </p:cNvPr>
          <p:cNvSpPr>
            <a:spLocks noChangeArrowheads="1"/>
          </p:cNvSpPr>
          <p:nvPr/>
        </p:nvSpPr>
        <p:spPr bwMode="auto">
          <a:xfrm>
            <a:off x="4587875" y="3141663"/>
            <a:ext cx="3079750" cy="1655762"/>
          </a:xfrm>
          <a:prstGeom prst="wedgeRoundRectCallout">
            <a:avLst>
              <a:gd name="adj1" fmla="val 34486"/>
              <a:gd name="adj2" fmla="val 69403"/>
              <a:gd name="adj3" fmla="val 16667"/>
            </a:avLst>
          </a:prstGeom>
          <a:solidFill>
            <a:schemeClr val="accent1"/>
          </a:solidFill>
          <a:ln w="9525" algn="ctr">
            <a:solidFill>
              <a:schemeClr val="tx1"/>
            </a:solidFill>
            <a:round/>
            <a:headEnd/>
            <a:tailEnd/>
          </a:ln>
          <a:effectLst>
            <a:prstShdw prst="shdw17" dist="17961" dir="2700000">
              <a:schemeClr val="bg2"/>
            </a:prstShdw>
          </a:effec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2800" b="0">
                <a:ea typeface="宋体" panose="02010600030101010101" pitchFamily="2" charset="-122"/>
              </a:rPr>
              <a:t>公式的深度取决于公式中各个盒子深度的最大值</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52228">
                                            <p:txEl>
                                              <p:pRg st="1" end="1"/>
                                            </p:txEl>
                                          </p:spTgt>
                                        </p:tgtEl>
                                        <p:attrNameLst>
                                          <p:attrName>style.visibility</p:attrName>
                                        </p:attrNameLst>
                                      </p:cBhvr>
                                      <p:to>
                                        <p:strVal val="visible"/>
                                      </p:to>
                                    </p:set>
                                    <p:animEffect transition="in" filter="barn(inVertical)">
                                      <p:cBhvr>
                                        <p:cTn id="7" dur="500"/>
                                        <p:tgtEl>
                                          <p:spTgt spid="5222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xit" presetSubtype="21" fill="hold" grpId="1" nodeType="clickEffect">
                                  <p:stCondLst>
                                    <p:cond delay="0"/>
                                  </p:stCondLst>
                                  <p:childTnLst>
                                    <p:animEffect transition="out" filter="barn(inVertical)">
                                      <p:cBhvr>
                                        <p:cTn id="16" dur="500"/>
                                        <p:tgtEl>
                                          <p:spTgt spid="2"/>
                                        </p:tgtEl>
                                      </p:cBhvr>
                                    </p:animEffect>
                                    <p:set>
                                      <p:cBhvr>
                                        <p:cTn id="17" dur="1" fill="hold">
                                          <p:stCondLst>
                                            <p:cond delay="499"/>
                                          </p:stCondLst>
                                        </p:cTn>
                                        <p:tgtEl>
                                          <p:spTgt spid="2"/>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52228">
                                            <p:txEl>
                                              <p:pRg st="2" end="2"/>
                                            </p:txEl>
                                          </p:spTgt>
                                        </p:tgtEl>
                                        <p:attrNameLst>
                                          <p:attrName>style.visibility</p:attrName>
                                        </p:attrNameLst>
                                      </p:cBhvr>
                                      <p:to>
                                        <p:strVal val="visible"/>
                                      </p:to>
                                    </p:set>
                                    <p:animEffect transition="in" filter="barn(inVertical)">
                                      <p:cBhvr>
                                        <p:cTn id="22" dur="500"/>
                                        <p:tgtEl>
                                          <p:spTgt spid="52228">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nodeType="clickEffect">
                                  <p:stCondLst>
                                    <p:cond delay="0"/>
                                  </p:stCondLst>
                                  <p:childTnLst>
                                    <p:set>
                                      <p:cBhvr>
                                        <p:cTn id="26" dur="1" fill="hold">
                                          <p:stCondLst>
                                            <p:cond delay="0"/>
                                          </p:stCondLst>
                                        </p:cTn>
                                        <p:tgtEl>
                                          <p:spTgt spid="52228">
                                            <p:txEl>
                                              <p:pRg st="3" end="3"/>
                                            </p:txEl>
                                          </p:spTgt>
                                        </p:tgtEl>
                                        <p:attrNameLst>
                                          <p:attrName>style.visibility</p:attrName>
                                        </p:attrNameLst>
                                      </p:cBhvr>
                                      <p:to>
                                        <p:strVal val="visible"/>
                                      </p:to>
                                    </p:set>
                                    <p:animEffect transition="in" filter="barn(inVertical)">
                                      <p:cBhvr>
                                        <p:cTn id="27" dur="500"/>
                                        <p:tgtEl>
                                          <p:spTgt spid="52228">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arn(inVertical)">
                                      <p:cBhvr>
                                        <p:cTn id="32" dur="500"/>
                                        <p:tgtEl>
                                          <p:spTgt spid="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xit" presetSubtype="21" fill="hold" grpId="1" nodeType="clickEffect">
                                  <p:stCondLst>
                                    <p:cond delay="0"/>
                                  </p:stCondLst>
                                  <p:childTnLst>
                                    <p:animEffect transition="out" filter="barn(inVertical)">
                                      <p:cBhvr>
                                        <p:cTn id="36" dur="500"/>
                                        <p:tgtEl>
                                          <p:spTgt spid="6"/>
                                        </p:tgtEl>
                                      </p:cBhvr>
                                    </p:animEffect>
                                    <p:set>
                                      <p:cBhvr>
                                        <p:cTn id="37" dur="1" fill="hold">
                                          <p:stCondLst>
                                            <p:cond delay="499"/>
                                          </p:stCondLst>
                                        </p:cTn>
                                        <p:tgtEl>
                                          <p:spTgt spid="6"/>
                                        </p:tgtEl>
                                        <p:attrNameLst>
                                          <p:attrName>style.visibility</p:attrName>
                                        </p:attrNameLst>
                                      </p:cBhvr>
                                      <p:to>
                                        <p:strVal val="hidden"/>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21" fill="hold" nodeType="clickEffect">
                                  <p:stCondLst>
                                    <p:cond delay="0"/>
                                  </p:stCondLst>
                                  <p:childTnLst>
                                    <p:set>
                                      <p:cBhvr>
                                        <p:cTn id="41" dur="1" fill="hold">
                                          <p:stCondLst>
                                            <p:cond delay="0"/>
                                          </p:stCondLst>
                                        </p:cTn>
                                        <p:tgtEl>
                                          <p:spTgt spid="52228">
                                            <p:txEl>
                                              <p:pRg st="4" end="4"/>
                                            </p:txEl>
                                          </p:spTgt>
                                        </p:tgtEl>
                                        <p:attrNameLst>
                                          <p:attrName>style.visibility</p:attrName>
                                        </p:attrNameLst>
                                      </p:cBhvr>
                                      <p:to>
                                        <p:strVal val="visible"/>
                                      </p:to>
                                    </p:set>
                                    <p:animEffect transition="in" filter="barn(inVertical)">
                                      <p:cBhvr>
                                        <p:cTn id="42" dur="500"/>
                                        <p:tgtEl>
                                          <p:spTgt spid="52228">
                                            <p:txEl>
                                              <p:pRg st="4" end="4"/>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barn(inVertical)">
                                      <p:cBhvr>
                                        <p:cTn id="47" dur="500"/>
                                        <p:tgtEl>
                                          <p:spTgt spid="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6" presetClass="exit" presetSubtype="21" fill="hold" grpId="1" nodeType="clickEffect">
                                  <p:stCondLst>
                                    <p:cond delay="0"/>
                                  </p:stCondLst>
                                  <p:childTnLst>
                                    <p:animEffect transition="out" filter="barn(inVertical)">
                                      <p:cBhvr>
                                        <p:cTn id="51" dur="500"/>
                                        <p:tgtEl>
                                          <p:spTgt spid="7"/>
                                        </p:tgtEl>
                                      </p:cBhvr>
                                    </p:animEffect>
                                    <p:set>
                                      <p:cBhvr>
                                        <p:cTn id="52"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6" grpId="0" animBg="1"/>
      <p:bldP spid="6" grpId="1" animBg="1"/>
      <p:bldP spid="7" grpId="0" animBg="1"/>
      <p:bldP spid="7" grpId="1"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日期占位符 1">
            <a:extLst>
              <a:ext uri="{FF2B5EF4-FFF2-40B4-BE49-F238E27FC236}">
                <a16:creationId xmlns:a16="http://schemas.microsoft.com/office/drawing/2014/main" id="{F24932F8-9E89-49A7-81F4-A2A0F62780C1}"/>
              </a:ext>
            </a:extLst>
          </p:cNvPr>
          <p:cNvSpPr>
            <a:spLocks noGrp="1"/>
          </p:cNvSpPr>
          <p:nvPr>
            <p:ph type="dt" sz="quarter" idx="10"/>
          </p:nvPr>
        </p:nvSpPr>
        <p:spPr>
          <a:xfrm>
            <a:off x="457200" y="6245225"/>
            <a:ext cx="2133600" cy="476250"/>
          </a:xfrm>
          <a:ln>
            <a:miter lim="800000"/>
            <a:headEnd/>
            <a:tailEnd/>
          </a:ln>
        </p:spPr>
        <p:txBody>
          <a:bodyPr anchor="t"/>
          <a:lstStyle/>
          <a:p>
            <a:pPr>
              <a:defRPr/>
            </a:pPr>
            <a:fld id="{A2116EB2-D40B-440E-8D24-616B7213FB35}" type="datetime1">
              <a:rPr lang="zh-CN" altLang="en-US">
                <a:latin typeface="+mn-lt"/>
              </a:rPr>
              <a:pPr>
                <a:defRPr/>
              </a:pPr>
              <a:t>2020/12/14</a:t>
            </a:fld>
            <a:endParaRPr lang="en-US" altLang="zh-CN">
              <a:latin typeface="+mn-lt"/>
            </a:endParaRPr>
          </a:p>
        </p:txBody>
      </p:sp>
      <p:sp>
        <p:nvSpPr>
          <p:cNvPr id="93187" name="灯片编号占位符 3">
            <a:extLst>
              <a:ext uri="{FF2B5EF4-FFF2-40B4-BE49-F238E27FC236}">
                <a16:creationId xmlns:a16="http://schemas.microsoft.com/office/drawing/2014/main" id="{58452F70-71EB-4BE6-B09F-871B5C74200A}"/>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6F92725E-4E6C-44C5-AE37-C8AEDEB2158C}" type="slidenum">
              <a:rPr lang="en-US" altLang="zh-CN" sz="1400" b="0">
                <a:ea typeface="宋体" panose="02010600030101010101" pitchFamily="2" charset="-122"/>
              </a:rPr>
              <a:pPr>
                <a:spcBef>
                  <a:spcPct val="0"/>
                </a:spcBef>
                <a:buClrTx/>
                <a:buSzTx/>
                <a:buFontTx/>
                <a:buNone/>
              </a:pPr>
              <a:t>69</a:t>
            </a:fld>
            <a:endParaRPr lang="en-US" altLang="zh-CN" sz="1400" b="0">
              <a:ea typeface="宋体" panose="02010600030101010101" pitchFamily="2" charset="-122"/>
            </a:endParaRPr>
          </a:p>
        </p:txBody>
      </p:sp>
      <p:sp>
        <p:nvSpPr>
          <p:cNvPr id="93188" name="Text Box 6">
            <a:extLst>
              <a:ext uri="{FF2B5EF4-FFF2-40B4-BE49-F238E27FC236}">
                <a16:creationId xmlns:a16="http://schemas.microsoft.com/office/drawing/2014/main" id="{6EB0C1B4-9BA5-4166-BF67-E0C2FD7A5770}"/>
              </a:ext>
            </a:extLst>
          </p:cNvPr>
          <p:cNvSpPr txBox="1">
            <a:spLocks noChangeArrowheads="1"/>
          </p:cNvSpPr>
          <p:nvPr/>
        </p:nvSpPr>
        <p:spPr bwMode="auto">
          <a:xfrm>
            <a:off x="577850" y="123825"/>
            <a:ext cx="81708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zh-CN" altLang="en-US" sz="3600">
                <a:latin typeface="Times New Roman" panose="02020603050405020304" pitchFamily="18" charset="0"/>
                <a:ea typeface="黑体" panose="02010609060101010101" pitchFamily="49" charset="-122"/>
              </a:rPr>
              <a:t>表</a:t>
            </a:r>
            <a:r>
              <a:rPr lang="en-US" altLang="zh-CN" sz="3600">
                <a:latin typeface="Times New Roman" panose="02020603050405020304" pitchFamily="18" charset="0"/>
                <a:ea typeface="黑体" panose="02010609060101010101" pitchFamily="49" charset="-122"/>
              </a:rPr>
              <a:t>6.7  </a:t>
            </a:r>
            <a:r>
              <a:rPr lang="zh-CN" altLang="en-US" sz="3600">
                <a:latin typeface="Times New Roman" panose="02020603050405020304" pitchFamily="18" charset="0"/>
                <a:ea typeface="黑体" panose="02010609060101010101" pitchFamily="49" charset="-122"/>
              </a:rPr>
              <a:t>对盒子进行排版的语法制导定义</a:t>
            </a:r>
          </a:p>
        </p:txBody>
      </p:sp>
      <p:graphicFrame>
        <p:nvGraphicFramePr>
          <p:cNvPr id="457758" name="Group 30">
            <a:extLst>
              <a:ext uri="{FF2B5EF4-FFF2-40B4-BE49-F238E27FC236}">
                <a16:creationId xmlns:a16="http://schemas.microsoft.com/office/drawing/2014/main" id="{B7D5EA74-2307-4FA4-9AF9-1FD2071592B4}"/>
              </a:ext>
            </a:extLst>
          </p:cNvPr>
          <p:cNvGraphicFramePr>
            <a:graphicFrameLocks noGrp="1"/>
          </p:cNvGraphicFramePr>
          <p:nvPr/>
        </p:nvGraphicFramePr>
        <p:xfrm>
          <a:off x="395288" y="884238"/>
          <a:ext cx="8353425" cy="5791200"/>
        </p:xfrm>
        <a:graphic>
          <a:graphicData uri="http://schemas.openxmlformats.org/drawingml/2006/table">
            <a:tbl>
              <a:tblPr/>
              <a:tblGrid>
                <a:gridCol w="2822575">
                  <a:extLst>
                    <a:ext uri="{9D8B030D-6E8A-4147-A177-3AD203B41FA5}">
                      <a16:colId xmlns:a16="http://schemas.microsoft.com/office/drawing/2014/main" val="20000"/>
                    </a:ext>
                  </a:extLst>
                </a:gridCol>
                <a:gridCol w="5530850">
                  <a:extLst>
                    <a:ext uri="{9D8B030D-6E8A-4147-A177-3AD203B41FA5}">
                      <a16:colId xmlns:a16="http://schemas.microsoft.com/office/drawing/2014/main" val="20001"/>
                    </a:ext>
                  </a:extLst>
                </a:gridCol>
              </a:tblGrid>
              <a:tr h="409575">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rPr>
                        <a:t>产生式</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rPr>
                        <a:t>语义规则</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41388">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chemeClr val="tx1"/>
                          </a:solidFill>
                          <a:effectLst/>
                          <a:latin typeface="宋体" pitchFamily="2" charset="-122"/>
                          <a:ea typeface="宋体" pitchFamily="2" charset="-122"/>
                        </a:rPr>
                        <a:t>⑴</a:t>
                      </a:r>
                      <a:r>
                        <a:rPr kumimoji="1" lang="en-US" altLang="zh-CN" sz="2000" b="1" i="1" u="none" strike="noStrike" cap="none" normalizeH="0" baseline="0">
                          <a:ln>
                            <a:noFill/>
                          </a:ln>
                          <a:solidFill>
                            <a:schemeClr val="tx1"/>
                          </a:solidFill>
                          <a:effectLst/>
                          <a:latin typeface="Times New Roman" pitchFamily="18" charset="0"/>
                          <a:ea typeface="宋体" pitchFamily="2" charset="-122"/>
                        </a:rPr>
                        <a:t>S</a:t>
                      </a:r>
                      <a:r>
                        <a:rPr kumimoji="1" lang="en-US" altLang="zh-CN" sz="2000" b="1" i="0" u="none" strike="noStrike" cap="none" normalizeH="0" baseline="0">
                          <a:ln>
                            <a:noFill/>
                          </a:ln>
                          <a:solidFill>
                            <a:schemeClr val="tx1"/>
                          </a:solidFill>
                          <a:effectLst/>
                          <a:latin typeface="Times New Roman" pitchFamily="18" charset="0"/>
                          <a:ea typeface="宋体" pitchFamily="2" charset="-122"/>
                        </a:rPr>
                        <a:t> →</a:t>
                      </a:r>
                      <a:r>
                        <a:rPr kumimoji="1" lang="en-US" altLang="zh-CN" sz="2000" b="1" i="1" u="none" strike="noStrike" cap="none" normalizeH="0" baseline="0">
                          <a:ln>
                            <a:noFill/>
                          </a:ln>
                          <a:solidFill>
                            <a:schemeClr val="tx1"/>
                          </a:solidFill>
                          <a:effectLst/>
                          <a:latin typeface="Times New Roman" pitchFamily="18" charset="0"/>
                          <a:ea typeface="宋体" pitchFamily="2" charset="-122"/>
                        </a:rPr>
                        <a:t>B</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000" b="1" i="1" u="none" strike="noStrike" cap="none" normalizeH="0" baseline="0">
                          <a:ln>
                            <a:noFill/>
                          </a:ln>
                          <a:solidFill>
                            <a:schemeClr val="tx1"/>
                          </a:solidFill>
                          <a:effectLst/>
                          <a:latin typeface="Times New Roman" pitchFamily="18" charset="0"/>
                          <a:ea typeface="宋体" pitchFamily="2" charset="-122"/>
                        </a:rPr>
                        <a:t>B</a:t>
                      </a:r>
                      <a:r>
                        <a:rPr kumimoji="1" lang="en-US" altLang="zh-CN" sz="2000" b="1" i="0" u="none" strike="noStrike" cap="none" normalizeH="0" baseline="0">
                          <a:ln>
                            <a:noFill/>
                          </a:ln>
                          <a:solidFill>
                            <a:schemeClr val="tx1"/>
                          </a:solidFill>
                          <a:effectLst/>
                          <a:latin typeface="Times New Roman" pitchFamily="18" charset="0"/>
                          <a:ea typeface="宋体" pitchFamily="2" charset="-122"/>
                        </a:rPr>
                        <a:t>.</a:t>
                      </a:r>
                      <a:r>
                        <a:rPr kumimoji="1" lang="en-US" altLang="zh-CN" sz="2000" b="1" i="1" u="none" strike="noStrike" cap="none" normalizeH="0" baseline="0">
                          <a:ln>
                            <a:noFill/>
                          </a:ln>
                          <a:solidFill>
                            <a:schemeClr val="tx1"/>
                          </a:solidFill>
                          <a:effectLst/>
                          <a:latin typeface="Times New Roman" pitchFamily="18" charset="0"/>
                          <a:ea typeface="宋体" pitchFamily="2" charset="-122"/>
                        </a:rPr>
                        <a:t>ps</a:t>
                      </a:r>
                      <a:r>
                        <a:rPr kumimoji="1" lang="en-US" altLang="zh-CN" sz="2000" b="1" i="0" u="none" strike="noStrike" cap="none" normalizeH="0" baseline="0">
                          <a:ln>
                            <a:noFill/>
                          </a:ln>
                          <a:solidFill>
                            <a:schemeClr val="tx1"/>
                          </a:solidFill>
                          <a:effectLst/>
                          <a:latin typeface="Times New Roman" pitchFamily="18" charset="0"/>
                          <a:ea typeface="宋体" pitchFamily="2" charset="-122"/>
                        </a:rPr>
                        <a:t>:=10</a:t>
                      </a:r>
                      <a:endPar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000" b="1" i="1" u="none" strike="noStrike" cap="none" normalizeH="0" baseline="0">
                          <a:ln>
                            <a:noFill/>
                          </a:ln>
                          <a:solidFill>
                            <a:schemeClr val="tx1"/>
                          </a:solidFill>
                          <a:effectLst/>
                          <a:latin typeface="Times New Roman" pitchFamily="18" charset="0"/>
                          <a:ea typeface="宋体" pitchFamily="2" charset="-122"/>
                        </a:rPr>
                        <a:t>S</a:t>
                      </a:r>
                      <a:r>
                        <a:rPr kumimoji="1" lang="en-US" altLang="zh-CN" sz="2000" b="1" i="0" u="none" strike="noStrike" cap="none" normalizeH="0" baseline="0">
                          <a:ln>
                            <a:noFill/>
                          </a:ln>
                          <a:solidFill>
                            <a:schemeClr val="tx1"/>
                          </a:solidFill>
                          <a:effectLst/>
                          <a:latin typeface="Times New Roman" pitchFamily="18" charset="0"/>
                          <a:ea typeface="宋体" pitchFamily="2" charset="-122"/>
                        </a:rPr>
                        <a:t>.</a:t>
                      </a:r>
                      <a:r>
                        <a:rPr kumimoji="1" lang="en-US" altLang="zh-CN" sz="2000" b="1" i="1" u="none" strike="noStrike" cap="none" normalizeH="0" baseline="0">
                          <a:ln>
                            <a:noFill/>
                          </a:ln>
                          <a:solidFill>
                            <a:schemeClr val="tx1"/>
                          </a:solidFill>
                          <a:effectLst/>
                          <a:latin typeface="Times New Roman" pitchFamily="18" charset="0"/>
                          <a:ea typeface="宋体" pitchFamily="2" charset="-122"/>
                        </a:rPr>
                        <a:t>ht</a:t>
                      </a:r>
                      <a:r>
                        <a:rPr kumimoji="1" lang="en-US" altLang="zh-CN" sz="2000" b="1" i="0" u="none" strike="noStrike" cap="none" normalizeH="0" baseline="0">
                          <a:ln>
                            <a:noFill/>
                          </a:ln>
                          <a:solidFill>
                            <a:schemeClr val="tx1"/>
                          </a:solidFill>
                          <a:effectLst/>
                          <a:latin typeface="Times New Roman" pitchFamily="18" charset="0"/>
                          <a:ea typeface="宋体" pitchFamily="2" charset="-122"/>
                        </a:rPr>
                        <a:t> := </a:t>
                      </a:r>
                      <a:r>
                        <a:rPr kumimoji="1" lang="en-US" altLang="zh-CN" sz="2000" b="1" i="1" u="none" strike="noStrike" cap="none" normalizeH="0" baseline="0">
                          <a:ln>
                            <a:noFill/>
                          </a:ln>
                          <a:solidFill>
                            <a:schemeClr val="tx1"/>
                          </a:solidFill>
                          <a:effectLst/>
                          <a:latin typeface="Times New Roman" pitchFamily="18" charset="0"/>
                          <a:ea typeface="宋体" pitchFamily="2" charset="-122"/>
                        </a:rPr>
                        <a:t>B</a:t>
                      </a:r>
                      <a:r>
                        <a:rPr kumimoji="1" lang="en-US" altLang="zh-CN" sz="2000" b="1" i="0" u="none" strike="noStrike" cap="none" normalizeH="0" baseline="0">
                          <a:ln>
                            <a:noFill/>
                          </a:ln>
                          <a:solidFill>
                            <a:schemeClr val="tx1"/>
                          </a:solidFill>
                          <a:effectLst/>
                          <a:latin typeface="Times New Roman" pitchFamily="18" charset="0"/>
                          <a:ea typeface="宋体" pitchFamily="2" charset="-122"/>
                        </a:rPr>
                        <a:t>.</a:t>
                      </a:r>
                      <a:r>
                        <a:rPr kumimoji="1" lang="en-US" altLang="zh-CN" sz="2000" b="1" i="1" u="none" strike="noStrike" cap="none" normalizeH="0" baseline="0">
                          <a:ln>
                            <a:noFill/>
                          </a:ln>
                          <a:solidFill>
                            <a:schemeClr val="tx1"/>
                          </a:solidFill>
                          <a:effectLst/>
                          <a:latin typeface="Times New Roman" pitchFamily="18" charset="0"/>
                          <a:ea typeface="宋体" pitchFamily="2" charset="-122"/>
                        </a:rPr>
                        <a:t>ht</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000" b="1" i="1" u="none" strike="noStrike" cap="none" normalizeH="0" baseline="0">
                          <a:ln>
                            <a:noFill/>
                          </a:ln>
                          <a:solidFill>
                            <a:schemeClr val="tx1"/>
                          </a:solidFill>
                          <a:effectLst/>
                          <a:latin typeface="Times New Roman" pitchFamily="18" charset="0"/>
                          <a:ea typeface="宋体" pitchFamily="2" charset="-122"/>
                        </a:rPr>
                        <a:t>S</a:t>
                      </a:r>
                      <a:r>
                        <a:rPr kumimoji="1" lang="en-US" altLang="zh-CN" sz="2000" b="1" i="0" u="none" strike="noStrike" cap="none" normalizeH="0" baseline="0">
                          <a:ln>
                            <a:noFill/>
                          </a:ln>
                          <a:solidFill>
                            <a:schemeClr val="tx1"/>
                          </a:solidFill>
                          <a:effectLst/>
                          <a:latin typeface="Times New Roman" pitchFamily="18" charset="0"/>
                          <a:ea typeface="宋体" pitchFamily="2" charset="-122"/>
                        </a:rPr>
                        <a:t>.</a:t>
                      </a:r>
                      <a:r>
                        <a:rPr kumimoji="1" lang="en-US" altLang="zh-CN" sz="2000" b="1" i="1" u="none" strike="noStrike" cap="none" normalizeH="0" baseline="0">
                          <a:ln>
                            <a:noFill/>
                          </a:ln>
                          <a:solidFill>
                            <a:schemeClr val="tx1"/>
                          </a:solidFill>
                          <a:effectLst/>
                          <a:latin typeface="Times New Roman" pitchFamily="18" charset="0"/>
                          <a:ea typeface="宋体" pitchFamily="2" charset="-122"/>
                        </a:rPr>
                        <a:t>dp</a:t>
                      </a:r>
                      <a:r>
                        <a:rPr kumimoji="1" lang="en-US" altLang="zh-CN" sz="2000" b="1" i="0" u="none" strike="noStrike" cap="none" normalizeH="0" baseline="0">
                          <a:ln>
                            <a:noFill/>
                          </a:ln>
                          <a:solidFill>
                            <a:schemeClr val="tx1"/>
                          </a:solidFill>
                          <a:effectLst/>
                          <a:latin typeface="Times New Roman" pitchFamily="18" charset="0"/>
                          <a:ea typeface="宋体" pitchFamily="2" charset="-122"/>
                        </a:rPr>
                        <a:t>:= </a:t>
                      </a:r>
                      <a:r>
                        <a:rPr kumimoji="1" lang="en-US" altLang="zh-CN" sz="2000" b="1" i="1" u="none" strike="noStrike" cap="none" normalizeH="0" baseline="0">
                          <a:ln>
                            <a:noFill/>
                          </a:ln>
                          <a:solidFill>
                            <a:schemeClr val="tx1"/>
                          </a:solidFill>
                          <a:effectLst/>
                          <a:latin typeface="Times New Roman" pitchFamily="18" charset="0"/>
                          <a:ea typeface="宋体" pitchFamily="2" charset="-122"/>
                        </a:rPr>
                        <a:t>B</a:t>
                      </a:r>
                      <a:r>
                        <a:rPr kumimoji="1" lang="en-US" altLang="zh-CN" sz="2000" b="1" i="0" u="none" strike="noStrike" cap="none" normalizeH="0" baseline="0">
                          <a:ln>
                            <a:noFill/>
                          </a:ln>
                          <a:solidFill>
                            <a:schemeClr val="tx1"/>
                          </a:solidFill>
                          <a:effectLst/>
                          <a:latin typeface="Times New Roman" pitchFamily="18" charset="0"/>
                          <a:ea typeface="宋体" pitchFamily="2" charset="-122"/>
                        </a:rPr>
                        <a:t>.</a:t>
                      </a:r>
                      <a:r>
                        <a:rPr kumimoji="1" lang="en-US" altLang="zh-CN" sz="2000" b="1" i="1" u="none" strike="noStrike" cap="none" normalizeH="0" baseline="0">
                          <a:ln>
                            <a:noFill/>
                          </a:ln>
                          <a:solidFill>
                            <a:schemeClr val="tx1"/>
                          </a:solidFill>
                          <a:effectLst/>
                          <a:latin typeface="Times New Roman" pitchFamily="18" charset="0"/>
                          <a:ea typeface="宋体" pitchFamily="2" charset="-122"/>
                        </a:rPr>
                        <a:t>dp</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3938">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chemeClr val="tx1"/>
                          </a:solidFill>
                          <a:effectLst/>
                          <a:latin typeface="宋体" pitchFamily="2" charset="-122"/>
                          <a:ea typeface="宋体" pitchFamily="2" charset="-122"/>
                        </a:rPr>
                        <a:t>⑵</a:t>
                      </a:r>
                      <a:r>
                        <a:rPr kumimoji="1" lang="en-US" altLang="zh-CN" sz="2000" b="1" i="1" u="none" strike="noStrike" cap="none" normalizeH="0" baseline="0">
                          <a:ln>
                            <a:noFill/>
                          </a:ln>
                          <a:solidFill>
                            <a:schemeClr val="tx1"/>
                          </a:solidFill>
                          <a:effectLst/>
                          <a:latin typeface="Times New Roman" pitchFamily="18" charset="0"/>
                          <a:ea typeface="宋体" pitchFamily="2" charset="-122"/>
                        </a:rPr>
                        <a:t>B</a:t>
                      </a:r>
                      <a:r>
                        <a:rPr kumimoji="1" lang="en-US" altLang="zh-CN" sz="2000" b="1" i="0" u="none" strike="noStrike" cap="none" normalizeH="0" baseline="0">
                          <a:ln>
                            <a:noFill/>
                          </a:ln>
                          <a:solidFill>
                            <a:schemeClr val="tx1"/>
                          </a:solidFill>
                          <a:effectLst/>
                          <a:latin typeface="Times New Roman" pitchFamily="18" charset="0"/>
                          <a:ea typeface="宋体" pitchFamily="2" charset="-122"/>
                        </a:rPr>
                        <a:t> → </a:t>
                      </a:r>
                      <a:r>
                        <a:rPr kumimoji="1" lang="en-US" altLang="zh-CN" sz="2000" b="1" i="1" u="none" strike="noStrike" cap="none" normalizeH="0" baseline="0">
                          <a:ln>
                            <a:noFill/>
                          </a:ln>
                          <a:solidFill>
                            <a:schemeClr val="tx1"/>
                          </a:solidFill>
                          <a:effectLst/>
                          <a:latin typeface="Times New Roman" pitchFamily="18" charset="0"/>
                          <a:ea typeface="宋体" pitchFamily="2" charset="-122"/>
                        </a:rPr>
                        <a:t>B</a:t>
                      </a:r>
                      <a:r>
                        <a:rPr kumimoji="1" lang="en-US" altLang="zh-CN" sz="2000" b="1" i="0" u="none" strike="noStrike" cap="none" normalizeH="0" baseline="-30000">
                          <a:ln>
                            <a:noFill/>
                          </a:ln>
                          <a:solidFill>
                            <a:schemeClr val="tx1"/>
                          </a:solidFill>
                          <a:effectLst/>
                          <a:latin typeface="Times New Roman" pitchFamily="18" charset="0"/>
                          <a:ea typeface="宋体" pitchFamily="2" charset="-122"/>
                        </a:rPr>
                        <a:t>1</a:t>
                      </a:r>
                      <a:r>
                        <a:rPr kumimoji="1" lang="en-US" altLang="zh-CN" sz="2000" b="1" i="1" u="none" strike="noStrike" cap="none" normalizeH="0" baseline="0">
                          <a:ln>
                            <a:noFill/>
                          </a:ln>
                          <a:solidFill>
                            <a:schemeClr val="tx1"/>
                          </a:solidFill>
                          <a:effectLst/>
                          <a:latin typeface="Times New Roman" pitchFamily="18" charset="0"/>
                          <a:ea typeface="宋体" pitchFamily="2" charset="-122"/>
                        </a:rPr>
                        <a:t>B</a:t>
                      </a:r>
                      <a:r>
                        <a:rPr kumimoji="1" lang="en-US" altLang="zh-CN" sz="2000" b="1" i="0" u="none" strike="noStrike" cap="none" normalizeH="0" baseline="-30000">
                          <a:ln>
                            <a:noFill/>
                          </a:ln>
                          <a:solidFill>
                            <a:schemeClr val="tx1"/>
                          </a:solidFill>
                          <a:effectLst/>
                          <a:latin typeface="Times New Roman" pitchFamily="18" charset="0"/>
                          <a:ea typeface="宋体" pitchFamily="2" charset="-122"/>
                        </a:rPr>
                        <a:t>2</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000" b="1" i="1" u="none" strike="noStrike" cap="none" normalizeH="0" baseline="0">
                          <a:ln>
                            <a:noFill/>
                          </a:ln>
                          <a:solidFill>
                            <a:schemeClr val="tx1"/>
                          </a:solidFill>
                          <a:effectLst/>
                          <a:latin typeface="Times New Roman" pitchFamily="18" charset="0"/>
                          <a:ea typeface="宋体" pitchFamily="2" charset="-122"/>
                        </a:rPr>
                        <a:t>B</a:t>
                      </a:r>
                      <a:r>
                        <a:rPr kumimoji="1" lang="en-US" altLang="zh-CN" sz="2000" b="1" i="0" u="none" strike="noStrike" cap="none" normalizeH="0" baseline="-30000">
                          <a:ln>
                            <a:noFill/>
                          </a:ln>
                          <a:solidFill>
                            <a:schemeClr val="tx1"/>
                          </a:solidFill>
                          <a:effectLst/>
                          <a:latin typeface="Times New Roman" pitchFamily="18" charset="0"/>
                          <a:ea typeface="宋体" pitchFamily="2" charset="-122"/>
                        </a:rPr>
                        <a:t>1</a:t>
                      </a:r>
                      <a:r>
                        <a:rPr kumimoji="1" lang="en-US" altLang="zh-CN" sz="2000" b="1" i="0" u="none" strike="noStrike" cap="none" normalizeH="0" baseline="0">
                          <a:ln>
                            <a:noFill/>
                          </a:ln>
                          <a:solidFill>
                            <a:schemeClr val="tx1"/>
                          </a:solidFill>
                          <a:effectLst/>
                          <a:latin typeface="Times New Roman" pitchFamily="18" charset="0"/>
                          <a:ea typeface="宋体" pitchFamily="2" charset="-122"/>
                        </a:rPr>
                        <a:t>.</a:t>
                      </a:r>
                      <a:r>
                        <a:rPr kumimoji="1" lang="en-US" altLang="zh-CN" sz="2000" b="1" i="1" u="none" strike="noStrike" cap="none" normalizeH="0" baseline="0">
                          <a:ln>
                            <a:noFill/>
                          </a:ln>
                          <a:solidFill>
                            <a:schemeClr val="tx1"/>
                          </a:solidFill>
                          <a:effectLst/>
                          <a:latin typeface="Times New Roman" pitchFamily="18" charset="0"/>
                          <a:ea typeface="宋体" pitchFamily="2" charset="-122"/>
                        </a:rPr>
                        <a:t>ps</a:t>
                      </a:r>
                      <a:r>
                        <a:rPr kumimoji="1" lang="en-US" altLang="zh-CN" sz="2000" b="1" i="0" u="none" strike="noStrike" cap="none" normalizeH="0" baseline="0">
                          <a:ln>
                            <a:noFill/>
                          </a:ln>
                          <a:solidFill>
                            <a:schemeClr val="tx1"/>
                          </a:solidFill>
                          <a:effectLst/>
                          <a:latin typeface="Times New Roman" pitchFamily="18" charset="0"/>
                          <a:ea typeface="宋体" pitchFamily="2" charset="-122"/>
                        </a:rPr>
                        <a:t> := </a:t>
                      </a:r>
                      <a:r>
                        <a:rPr kumimoji="1" lang="en-US" altLang="zh-CN" sz="2000" b="1" i="1" u="none" strike="noStrike" cap="none" normalizeH="0" baseline="0">
                          <a:ln>
                            <a:noFill/>
                          </a:ln>
                          <a:solidFill>
                            <a:schemeClr val="tx1"/>
                          </a:solidFill>
                          <a:effectLst/>
                          <a:latin typeface="Times New Roman" pitchFamily="18" charset="0"/>
                          <a:ea typeface="宋体" pitchFamily="2" charset="-122"/>
                        </a:rPr>
                        <a:t>B</a:t>
                      </a:r>
                      <a:r>
                        <a:rPr kumimoji="1" lang="en-US" altLang="zh-CN" sz="2000" b="1" i="0" u="none" strike="noStrike" cap="none" normalizeH="0" baseline="0">
                          <a:ln>
                            <a:noFill/>
                          </a:ln>
                          <a:solidFill>
                            <a:schemeClr val="tx1"/>
                          </a:solidFill>
                          <a:effectLst/>
                          <a:latin typeface="Times New Roman" pitchFamily="18" charset="0"/>
                          <a:ea typeface="宋体" pitchFamily="2" charset="-122"/>
                        </a:rPr>
                        <a:t>.</a:t>
                      </a:r>
                      <a:r>
                        <a:rPr kumimoji="1" lang="en-US" altLang="zh-CN" sz="2000" b="1" i="1" u="none" strike="noStrike" cap="none" normalizeH="0" baseline="0">
                          <a:ln>
                            <a:noFill/>
                          </a:ln>
                          <a:solidFill>
                            <a:schemeClr val="tx1"/>
                          </a:solidFill>
                          <a:effectLst/>
                          <a:latin typeface="Times New Roman" pitchFamily="18" charset="0"/>
                          <a:ea typeface="宋体" pitchFamily="2" charset="-122"/>
                        </a:rPr>
                        <a:t>ps</a:t>
                      </a:r>
                      <a:endPar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000" b="1" i="1" u="none" strike="noStrike" cap="none" normalizeH="0" baseline="0">
                          <a:ln>
                            <a:noFill/>
                          </a:ln>
                          <a:solidFill>
                            <a:schemeClr val="tx1"/>
                          </a:solidFill>
                          <a:effectLst/>
                          <a:latin typeface="Times New Roman" pitchFamily="18" charset="0"/>
                          <a:ea typeface="宋体" pitchFamily="2" charset="-122"/>
                        </a:rPr>
                        <a:t>B</a:t>
                      </a:r>
                      <a:r>
                        <a:rPr kumimoji="1" lang="en-US" altLang="zh-CN" sz="2000" b="1" i="0" u="none" strike="noStrike" cap="none" normalizeH="0" baseline="-30000">
                          <a:ln>
                            <a:noFill/>
                          </a:ln>
                          <a:solidFill>
                            <a:schemeClr val="tx1"/>
                          </a:solidFill>
                          <a:effectLst/>
                          <a:latin typeface="Times New Roman" pitchFamily="18" charset="0"/>
                          <a:ea typeface="宋体" pitchFamily="2" charset="-122"/>
                        </a:rPr>
                        <a:t>2</a:t>
                      </a:r>
                      <a:r>
                        <a:rPr kumimoji="1" lang="en-US" altLang="zh-CN" sz="2000" b="1" i="0" u="none" strike="noStrike" cap="none" normalizeH="0" baseline="0">
                          <a:ln>
                            <a:noFill/>
                          </a:ln>
                          <a:solidFill>
                            <a:schemeClr val="tx1"/>
                          </a:solidFill>
                          <a:effectLst/>
                          <a:latin typeface="Times New Roman" pitchFamily="18" charset="0"/>
                          <a:ea typeface="宋体" pitchFamily="2" charset="-122"/>
                        </a:rPr>
                        <a:t>.</a:t>
                      </a:r>
                      <a:r>
                        <a:rPr kumimoji="1" lang="en-US" altLang="zh-CN" sz="2000" b="1" i="1" u="none" strike="noStrike" cap="none" normalizeH="0" baseline="0">
                          <a:ln>
                            <a:noFill/>
                          </a:ln>
                          <a:solidFill>
                            <a:schemeClr val="tx1"/>
                          </a:solidFill>
                          <a:effectLst/>
                          <a:latin typeface="Times New Roman" pitchFamily="18" charset="0"/>
                          <a:ea typeface="宋体" pitchFamily="2" charset="-122"/>
                        </a:rPr>
                        <a:t>ps</a:t>
                      </a:r>
                      <a:r>
                        <a:rPr kumimoji="1" lang="en-US" altLang="zh-CN" sz="2000" b="1" i="0" u="none" strike="noStrike" cap="none" normalizeH="0" baseline="0">
                          <a:ln>
                            <a:noFill/>
                          </a:ln>
                          <a:solidFill>
                            <a:schemeClr val="tx1"/>
                          </a:solidFill>
                          <a:effectLst/>
                          <a:latin typeface="Times New Roman" pitchFamily="18" charset="0"/>
                          <a:ea typeface="宋体" pitchFamily="2" charset="-122"/>
                        </a:rPr>
                        <a:t> := </a:t>
                      </a:r>
                      <a:r>
                        <a:rPr kumimoji="1" lang="en-US" altLang="zh-CN" sz="2000" b="1" i="1" u="none" strike="noStrike" cap="none" normalizeH="0" baseline="0">
                          <a:ln>
                            <a:noFill/>
                          </a:ln>
                          <a:solidFill>
                            <a:schemeClr val="tx1"/>
                          </a:solidFill>
                          <a:effectLst/>
                          <a:latin typeface="Times New Roman" pitchFamily="18" charset="0"/>
                          <a:ea typeface="宋体" pitchFamily="2" charset="-122"/>
                        </a:rPr>
                        <a:t>B</a:t>
                      </a:r>
                      <a:r>
                        <a:rPr kumimoji="1" lang="en-US" altLang="zh-CN" sz="2000" b="1" i="0" u="none" strike="noStrike" cap="none" normalizeH="0" baseline="0">
                          <a:ln>
                            <a:noFill/>
                          </a:ln>
                          <a:solidFill>
                            <a:schemeClr val="tx1"/>
                          </a:solidFill>
                          <a:effectLst/>
                          <a:latin typeface="Times New Roman" pitchFamily="18" charset="0"/>
                          <a:ea typeface="宋体" pitchFamily="2" charset="-122"/>
                        </a:rPr>
                        <a:t>.</a:t>
                      </a:r>
                      <a:r>
                        <a:rPr kumimoji="1" lang="en-US" altLang="zh-CN" sz="2000" b="1" i="1" u="none" strike="noStrike" cap="none" normalizeH="0" baseline="0">
                          <a:ln>
                            <a:noFill/>
                          </a:ln>
                          <a:solidFill>
                            <a:schemeClr val="tx1"/>
                          </a:solidFill>
                          <a:effectLst/>
                          <a:latin typeface="Times New Roman" pitchFamily="18" charset="0"/>
                          <a:ea typeface="宋体" pitchFamily="2" charset="-122"/>
                        </a:rPr>
                        <a:t>ps</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de-DE" altLang="zh-CN" sz="2000" b="1" i="1" u="none" strike="noStrike" cap="none" normalizeH="0" baseline="0">
                          <a:ln>
                            <a:noFill/>
                          </a:ln>
                          <a:solidFill>
                            <a:schemeClr val="tx1"/>
                          </a:solidFill>
                          <a:effectLst/>
                          <a:latin typeface="Times New Roman" pitchFamily="18" charset="0"/>
                          <a:ea typeface="宋体" pitchFamily="2" charset="-122"/>
                        </a:rPr>
                        <a:t>B</a:t>
                      </a:r>
                      <a:r>
                        <a:rPr kumimoji="1" lang="de-DE" altLang="zh-CN" sz="2000" b="1" i="0" u="none" strike="noStrike" cap="none" normalizeH="0" baseline="0">
                          <a:ln>
                            <a:noFill/>
                          </a:ln>
                          <a:solidFill>
                            <a:schemeClr val="tx1"/>
                          </a:solidFill>
                          <a:effectLst/>
                          <a:latin typeface="Times New Roman" pitchFamily="18" charset="0"/>
                          <a:ea typeface="宋体" pitchFamily="2" charset="-122"/>
                        </a:rPr>
                        <a:t>.</a:t>
                      </a:r>
                      <a:r>
                        <a:rPr kumimoji="1" lang="de-DE" altLang="zh-CN" sz="2000" b="1" i="1" u="none" strike="noStrike" cap="none" normalizeH="0" baseline="0">
                          <a:ln>
                            <a:noFill/>
                          </a:ln>
                          <a:solidFill>
                            <a:schemeClr val="tx1"/>
                          </a:solidFill>
                          <a:effectLst/>
                          <a:latin typeface="Times New Roman" pitchFamily="18" charset="0"/>
                          <a:ea typeface="宋体" pitchFamily="2" charset="-122"/>
                        </a:rPr>
                        <a:t>ht</a:t>
                      </a:r>
                      <a:r>
                        <a:rPr kumimoji="1" lang="de-DE" altLang="zh-CN" sz="2000" b="1" i="0" u="none" strike="noStrike" cap="none" normalizeH="0" baseline="0">
                          <a:ln>
                            <a:noFill/>
                          </a:ln>
                          <a:solidFill>
                            <a:schemeClr val="tx1"/>
                          </a:solidFill>
                          <a:effectLst/>
                          <a:latin typeface="Times New Roman" pitchFamily="18" charset="0"/>
                          <a:ea typeface="宋体" pitchFamily="2" charset="-122"/>
                        </a:rPr>
                        <a:t> :=</a:t>
                      </a:r>
                      <a:r>
                        <a:rPr kumimoji="1" lang="de-DE" altLang="zh-CN" sz="2000" b="1" i="1" u="none" strike="noStrike" cap="none" normalizeH="0" baseline="0">
                          <a:ln>
                            <a:noFill/>
                          </a:ln>
                          <a:solidFill>
                            <a:schemeClr val="tx1"/>
                          </a:solidFill>
                          <a:effectLst/>
                          <a:latin typeface="Times New Roman" pitchFamily="18" charset="0"/>
                          <a:ea typeface="宋体" pitchFamily="2" charset="-122"/>
                        </a:rPr>
                        <a:t> max</a:t>
                      </a:r>
                      <a:r>
                        <a:rPr kumimoji="1" lang="de-DE" altLang="zh-CN" sz="2000" b="1" i="0" u="none" strike="noStrike" cap="none" normalizeH="0" baseline="0">
                          <a:ln>
                            <a:noFill/>
                          </a:ln>
                          <a:solidFill>
                            <a:schemeClr val="tx1"/>
                          </a:solidFill>
                          <a:effectLst/>
                          <a:latin typeface="Times New Roman" pitchFamily="18" charset="0"/>
                          <a:ea typeface="宋体" pitchFamily="2" charset="-122"/>
                        </a:rPr>
                        <a:t>(</a:t>
                      </a:r>
                      <a:r>
                        <a:rPr kumimoji="1" lang="de-DE" altLang="zh-CN" sz="2000" b="1" i="1" u="none" strike="noStrike" cap="none" normalizeH="0" baseline="0">
                          <a:ln>
                            <a:noFill/>
                          </a:ln>
                          <a:solidFill>
                            <a:schemeClr val="tx1"/>
                          </a:solidFill>
                          <a:effectLst/>
                          <a:latin typeface="Times New Roman" pitchFamily="18" charset="0"/>
                          <a:ea typeface="宋体" pitchFamily="2" charset="-122"/>
                        </a:rPr>
                        <a:t>B</a:t>
                      </a:r>
                      <a:r>
                        <a:rPr kumimoji="1" lang="de-DE" altLang="zh-CN" sz="2000" b="1" i="0" u="none" strike="noStrike" cap="none" normalizeH="0" baseline="-30000">
                          <a:ln>
                            <a:noFill/>
                          </a:ln>
                          <a:solidFill>
                            <a:schemeClr val="tx1"/>
                          </a:solidFill>
                          <a:effectLst/>
                          <a:latin typeface="Times New Roman" pitchFamily="18" charset="0"/>
                          <a:ea typeface="宋体" pitchFamily="2" charset="-122"/>
                        </a:rPr>
                        <a:t>1</a:t>
                      </a:r>
                      <a:r>
                        <a:rPr kumimoji="1" lang="de-DE" altLang="zh-CN" sz="2000" b="1" i="0" u="none" strike="noStrike" cap="none" normalizeH="0" baseline="0">
                          <a:ln>
                            <a:noFill/>
                          </a:ln>
                          <a:solidFill>
                            <a:schemeClr val="tx1"/>
                          </a:solidFill>
                          <a:effectLst/>
                          <a:latin typeface="Times New Roman" pitchFamily="18" charset="0"/>
                          <a:ea typeface="宋体" pitchFamily="2" charset="-122"/>
                        </a:rPr>
                        <a:t>.</a:t>
                      </a:r>
                      <a:r>
                        <a:rPr kumimoji="1" lang="de-DE" altLang="zh-CN" sz="2000" b="1" i="1" u="none" strike="noStrike" cap="none" normalizeH="0" baseline="0">
                          <a:ln>
                            <a:noFill/>
                          </a:ln>
                          <a:solidFill>
                            <a:schemeClr val="tx1"/>
                          </a:solidFill>
                          <a:effectLst/>
                          <a:latin typeface="Times New Roman" pitchFamily="18" charset="0"/>
                          <a:ea typeface="宋体" pitchFamily="2" charset="-122"/>
                        </a:rPr>
                        <a:t>ht</a:t>
                      </a:r>
                      <a:r>
                        <a:rPr kumimoji="1" lang="de-DE" altLang="zh-CN" sz="2000" b="1" i="0" u="none" strike="noStrike" cap="none" normalizeH="0" baseline="0">
                          <a:ln>
                            <a:noFill/>
                          </a:ln>
                          <a:solidFill>
                            <a:schemeClr val="tx1"/>
                          </a:solidFill>
                          <a:effectLst/>
                          <a:latin typeface="Times New Roman" pitchFamily="18" charset="0"/>
                          <a:ea typeface="宋体" pitchFamily="2" charset="-122"/>
                        </a:rPr>
                        <a:t>, </a:t>
                      </a:r>
                      <a:r>
                        <a:rPr kumimoji="1" lang="de-DE" altLang="zh-CN" sz="2000" b="1" i="1" u="none" strike="noStrike" cap="none" normalizeH="0" baseline="0">
                          <a:ln>
                            <a:noFill/>
                          </a:ln>
                          <a:solidFill>
                            <a:schemeClr val="tx1"/>
                          </a:solidFill>
                          <a:effectLst/>
                          <a:latin typeface="Times New Roman" pitchFamily="18" charset="0"/>
                          <a:ea typeface="宋体" pitchFamily="2" charset="-122"/>
                        </a:rPr>
                        <a:t>B</a:t>
                      </a:r>
                      <a:r>
                        <a:rPr kumimoji="1" lang="de-DE" altLang="zh-CN" sz="2000" b="1" i="0" u="none" strike="noStrike" cap="none" normalizeH="0" baseline="-30000">
                          <a:ln>
                            <a:noFill/>
                          </a:ln>
                          <a:solidFill>
                            <a:schemeClr val="tx1"/>
                          </a:solidFill>
                          <a:effectLst/>
                          <a:latin typeface="Times New Roman" pitchFamily="18" charset="0"/>
                          <a:ea typeface="宋体" pitchFamily="2" charset="-122"/>
                        </a:rPr>
                        <a:t>2</a:t>
                      </a:r>
                      <a:r>
                        <a:rPr kumimoji="1" lang="de-DE" altLang="zh-CN" sz="2000" b="1" i="0" u="none" strike="noStrike" cap="none" normalizeH="0" baseline="0">
                          <a:ln>
                            <a:noFill/>
                          </a:ln>
                          <a:solidFill>
                            <a:schemeClr val="tx1"/>
                          </a:solidFill>
                          <a:effectLst/>
                          <a:latin typeface="Times New Roman" pitchFamily="18" charset="0"/>
                          <a:ea typeface="宋体" pitchFamily="2" charset="-122"/>
                        </a:rPr>
                        <a:t>.</a:t>
                      </a:r>
                      <a:r>
                        <a:rPr kumimoji="1" lang="de-DE" altLang="zh-CN" sz="2000" b="1" i="1" u="none" strike="noStrike" cap="none" normalizeH="0" baseline="0">
                          <a:ln>
                            <a:noFill/>
                          </a:ln>
                          <a:solidFill>
                            <a:schemeClr val="tx1"/>
                          </a:solidFill>
                          <a:effectLst/>
                          <a:latin typeface="Times New Roman" pitchFamily="18" charset="0"/>
                          <a:ea typeface="宋体" pitchFamily="2" charset="-122"/>
                        </a:rPr>
                        <a:t>ht</a:t>
                      </a:r>
                      <a:r>
                        <a:rPr kumimoji="1" lang="de-DE" altLang="zh-CN" sz="2000" b="1" i="0" u="none" strike="noStrike" cap="none" normalizeH="0" baseline="0">
                          <a:ln>
                            <a:noFill/>
                          </a:ln>
                          <a:solidFill>
                            <a:schemeClr val="tx1"/>
                          </a:solidFill>
                          <a:effectLst/>
                          <a:latin typeface="Times New Roman" pitchFamily="18" charset="0"/>
                          <a:ea typeface="宋体" pitchFamily="2" charset="-122"/>
                        </a:rPr>
                        <a:t>)</a:t>
                      </a:r>
                    </a:p>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de-DE" altLang="zh-CN" sz="2000" b="1" i="1" u="none" strike="noStrike" cap="none" normalizeH="0" baseline="0">
                          <a:ln>
                            <a:noFill/>
                          </a:ln>
                          <a:solidFill>
                            <a:schemeClr val="tx1"/>
                          </a:solidFill>
                          <a:effectLst/>
                          <a:latin typeface="Times New Roman" pitchFamily="18" charset="0"/>
                          <a:ea typeface="宋体" pitchFamily="2" charset="-122"/>
                        </a:rPr>
                        <a:t>B</a:t>
                      </a:r>
                      <a:r>
                        <a:rPr kumimoji="1" lang="de-DE" altLang="zh-CN" sz="2000" b="1" i="0" u="none" strike="noStrike" cap="none" normalizeH="0" baseline="0">
                          <a:ln>
                            <a:noFill/>
                          </a:ln>
                          <a:solidFill>
                            <a:schemeClr val="tx1"/>
                          </a:solidFill>
                          <a:effectLst/>
                          <a:latin typeface="Times New Roman" pitchFamily="18" charset="0"/>
                          <a:ea typeface="宋体" pitchFamily="2" charset="-122"/>
                        </a:rPr>
                        <a:t>.</a:t>
                      </a:r>
                      <a:r>
                        <a:rPr kumimoji="1" lang="de-DE" altLang="zh-CN" sz="2000" b="1" i="1" u="none" strike="noStrike" cap="none" normalizeH="0" baseline="0">
                          <a:ln>
                            <a:noFill/>
                          </a:ln>
                          <a:solidFill>
                            <a:schemeClr val="tx1"/>
                          </a:solidFill>
                          <a:effectLst/>
                          <a:latin typeface="Times New Roman" pitchFamily="18" charset="0"/>
                          <a:ea typeface="宋体" pitchFamily="2" charset="-122"/>
                        </a:rPr>
                        <a:t>dp</a:t>
                      </a:r>
                      <a:r>
                        <a:rPr kumimoji="1" lang="de-DE" altLang="zh-CN" sz="2000" b="1" i="0" u="none" strike="noStrike" cap="none" normalizeH="0" baseline="0">
                          <a:ln>
                            <a:noFill/>
                          </a:ln>
                          <a:solidFill>
                            <a:schemeClr val="tx1"/>
                          </a:solidFill>
                          <a:effectLst/>
                          <a:latin typeface="Times New Roman" pitchFamily="18" charset="0"/>
                          <a:ea typeface="宋体" pitchFamily="2" charset="-122"/>
                        </a:rPr>
                        <a:t> := </a:t>
                      </a:r>
                      <a:r>
                        <a:rPr kumimoji="1" lang="de-DE" altLang="zh-CN" sz="2000" b="1" i="1" u="none" strike="noStrike" cap="none" normalizeH="0" baseline="0">
                          <a:ln>
                            <a:noFill/>
                          </a:ln>
                          <a:solidFill>
                            <a:schemeClr val="tx1"/>
                          </a:solidFill>
                          <a:effectLst/>
                          <a:latin typeface="Times New Roman" pitchFamily="18" charset="0"/>
                          <a:ea typeface="宋体" pitchFamily="2" charset="-122"/>
                        </a:rPr>
                        <a:t>max</a:t>
                      </a:r>
                      <a:r>
                        <a:rPr kumimoji="1" lang="de-DE" altLang="zh-CN" sz="2000" b="1" i="0" u="none" strike="noStrike" cap="none" normalizeH="0" baseline="0">
                          <a:ln>
                            <a:noFill/>
                          </a:ln>
                          <a:solidFill>
                            <a:schemeClr val="tx1"/>
                          </a:solidFill>
                          <a:effectLst/>
                          <a:latin typeface="Times New Roman" pitchFamily="18" charset="0"/>
                          <a:ea typeface="宋体" pitchFamily="2" charset="-122"/>
                        </a:rPr>
                        <a:t>(</a:t>
                      </a:r>
                      <a:r>
                        <a:rPr kumimoji="1" lang="de-DE" altLang="zh-CN" sz="2000" b="1" i="1" u="none" strike="noStrike" cap="none" normalizeH="0" baseline="0">
                          <a:ln>
                            <a:noFill/>
                          </a:ln>
                          <a:solidFill>
                            <a:schemeClr val="tx1"/>
                          </a:solidFill>
                          <a:effectLst/>
                          <a:latin typeface="Times New Roman" pitchFamily="18" charset="0"/>
                          <a:ea typeface="宋体" pitchFamily="2" charset="-122"/>
                        </a:rPr>
                        <a:t>B</a:t>
                      </a:r>
                      <a:r>
                        <a:rPr kumimoji="1" lang="de-DE" altLang="zh-CN" sz="2000" b="1" i="0" u="none" strike="noStrike" cap="none" normalizeH="0" baseline="-30000">
                          <a:ln>
                            <a:noFill/>
                          </a:ln>
                          <a:solidFill>
                            <a:schemeClr val="tx1"/>
                          </a:solidFill>
                          <a:effectLst/>
                          <a:latin typeface="Times New Roman" pitchFamily="18" charset="0"/>
                          <a:ea typeface="宋体" pitchFamily="2" charset="-122"/>
                        </a:rPr>
                        <a:t>1</a:t>
                      </a:r>
                      <a:r>
                        <a:rPr kumimoji="1" lang="de-DE" altLang="zh-CN" sz="2000" b="1" i="0" u="none" strike="noStrike" cap="none" normalizeH="0" baseline="0">
                          <a:ln>
                            <a:noFill/>
                          </a:ln>
                          <a:solidFill>
                            <a:schemeClr val="tx1"/>
                          </a:solidFill>
                          <a:effectLst/>
                          <a:latin typeface="Times New Roman" pitchFamily="18" charset="0"/>
                          <a:ea typeface="宋体" pitchFamily="2" charset="-122"/>
                        </a:rPr>
                        <a:t>.</a:t>
                      </a:r>
                      <a:r>
                        <a:rPr kumimoji="1" lang="de-DE" altLang="zh-CN" sz="2000" b="1" i="1" u="none" strike="noStrike" cap="none" normalizeH="0" baseline="0">
                          <a:ln>
                            <a:noFill/>
                          </a:ln>
                          <a:solidFill>
                            <a:schemeClr val="tx1"/>
                          </a:solidFill>
                          <a:effectLst/>
                          <a:latin typeface="Times New Roman" pitchFamily="18" charset="0"/>
                          <a:ea typeface="宋体" pitchFamily="2" charset="-122"/>
                        </a:rPr>
                        <a:t>dp</a:t>
                      </a:r>
                      <a:r>
                        <a:rPr kumimoji="1" lang="de-DE" altLang="zh-CN" sz="2000" b="1" i="0" u="none" strike="noStrike" cap="none" normalizeH="0" baseline="0">
                          <a:ln>
                            <a:noFill/>
                          </a:ln>
                          <a:solidFill>
                            <a:schemeClr val="tx1"/>
                          </a:solidFill>
                          <a:effectLst/>
                          <a:latin typeface="Times New Roman" pitchFamily="18" charset="0"/>
                          <a:ea typeface="宋体" pitchFamily="2" charset="-122"/>
                        </a:rPr>
                        <a:t>, </a:t>
                      </a:r>
                      <a:r>
                        <a:rPr kumimoji="1" lang="de-DE" altLang="zh-CN" sz="2000" b="1" i="1" u="none" strike="noStrike" cap="none" normalizeH="0" baseline="0">
                          <a:ln>
                            <a:noFill/>
                          </a:ln>
                          <a:solidFill>
                            <a:schemeClr val="tx1"/>
                          </a:solidFill>
                          <a:effectLst/>
                          <a:latin typeface="Times New Roman" pitchFamily="18" charset="0"/>
                          <a:ea typeface="宋体" pitchFamily="2" charset="-122"/>
                        </a:rPr>
                        <a:t>B</a:t>
                      </a:r>
                      <a:r>
                        <a:rPr kumimoji="1" lang="de-DE" altLang="zh-CN" sz="2000" b="1" i="0" u="none" strike="noStrike" cap="none" normalizeH="0" baseline="-30000">
                          <a:ln>
                            <a:noFill/>
                          </a:ln>
                          <a:solidFill>
                            <a:schemeClr val="tx1"/>
                          </a:solidFill>
                          <a:effectLst/>
                          <a:latin typeface="Times New Roman" pitchFamily="18" charset="0"/>
                          <a:ea typeface="宋体" pitchFamily="2" charset="-122"/>
                        </a:rPr>
                        <a:t>2</a:t>
                      </a:r>
                      <a:r>
                        <a:rPr kumimoji="1" lang="de-DE" altLang="zh-CN" sz="2000" b="1" i="0" u="none" strike="noStrike" cap="none" normalizeH="0" baseline="0">
                          <a:ln>
                            <a:noFill/>
                          </a:ln>
                          <a:solidFill>
                            <a:schemeClr val="tx1"/>
                          </a:solidFill>
                          <a:effectLst/>
                          <a:latin typeface="Times New Roman" pitchFamily="18" charset="0"/>
                          <a:ea typeface="宋体" pitchFamily="2" charset="-122"/>
                        </a:rPr>
                        <a:t>.</a:t>
                      </a:r>
                      <a:r>
                        <a:rPr kumimoji="1" lang="de-DE" altLang="zh-CN" sz="2000" b="1" i="1" u="none" strike="noStrike" cap="none" normalizeH="0" baseline="0">
                          <a:ln>
                            <a:noFill/>
                          </a:ln>
                          <a:solidFill>
                            <a:schemeClr val="tx1"/>
                          </a:solidFill>
                          <a:effectLst/>
                          <a:latin typeface="Times New Roman" pitchFamily="18" charset="0"/>
                          <a:ea typeface="宋体" pitchFamily="2" charset="-122"/>
                        </a:rPr>
                        <a:t>dp</a:t>
                      </a:r>
                      <a:r>
                        <a:rPr kumimoji="1" lang="de-DE" altLang="zh-CN" sz="2000" b="1" i="0" u="none" strike="noStrike" cap="none" normalizeH="0" baseline="0">
                          <a:ln>
                            <a:noFill/>
                          </a:ln>
                          <a:solidFill>
                            <a:schemeClr val="tx1"/>
                          </a:solidFill>
                          <a:effectLst/>
                          <a:latin typeface="Times New Roman" pitchFamily="18" charset="0"/>
                          <a:ea typeface="宋体" pitchFamily="2" charset="-122"/>
                        </a:rPr>
                        <a:t>)</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238250">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chemeClr val="tx1"/>
                          </a:solidFill>
                          <a:effectLst/>
                          <a:latin typeface="宋体" pitchFamily="2" charset="-122"/>
                          <a:ea typeface="宋体" pitchFamily="2" charset="-122"/>
                        </a:rPr>
                        <a:t>⑶</a:t>
                      </a:r>
                      <a:r>
                        <a:rPr kumimoji="1" lang="en-US" altLang="zh-CN" sz="2000" b="1" i="1" u="none" strike="noStrike" cap="none" normalizeH="0" baseline="0">
                          <a:ln>
                            <a:noFill/>
                          </a:ln>
                          <a:solidFill>
                            <a:schemeClr val="tx1"/>
                          </a:solidFill>
                          <a:effectLst/>
                          <a:latin typeface="Times New Roman" pitchFamily="18" charset="0"/>
                          <a:ea typeface="宋体" pitchFamily="2" charset="-122"/>
                        </a:rPr>
                        <a:t>B</a:t>
                      </a:r>
                      <a:r>
                        <a:rPr kumimoji="1" lang="en-US" altLang="zh-CN" sz="2000" b="1" i="0" u="none" strike="noStrike" cap="none" normalizeH="0" baseline="0">
                          <a:ln>
                            <a:noFill/>
                          </a:ln>
                          <a:solidFill>
                            <a:schemeClr val="tx1"/>
                          </a:solidFill>
                          <a:effectLst/>
                          <a:latin typeface="Times New Roman" pitchFamily="18" charset="0"/>
                          <a:ea typeface="宋体" pitchFamily="2" charset="-122"/>
                        </a:rPr>
                        <a:t>→</a:t>
                      </a:r>
                      <a:r>
                        <a:rPr kumimoji="1" lang="en-US" altLang="zh-CN" sz="2000" b="1" i="1" u="none" strike="noStrike" cap="none" normalizeH="0" baseline="0">
                          <a:ln>
                            <a:noFill/>
                          </a:ln>
                          <a:solidFill>
                            <a:schemeClr val="tx1"/>
                          </a:solidFill>
                          <a:effectLst/>
                          <a:latin typeface="Times New Roman" pitchFamily="18" charset="0"/>
                          <a:ea typeface="宋体" pitchFamily="2" charset="-122"/>
                        </a:rPr>
                        <a:t>B</a:t>
                      </a:r>
                      <a:r>
                        <a:rPr kumimoji="1" lang="en-US" altLang="zh-CN" sz="2000" b="1" i="0" u="none" strike="noStrike" cap="none" normalizeH="0" baseline="-30000">
                          <a:ln>
                            <a:noFill/>
                          </a:ln>
                          <a:solidFill>
                            <a:schemeClr val="tx1"/>
                          </a:solidFill>
                          <a:effectLst/>
                          <a:latin typeface="Times New Roman" pitchFamily="18" charset="0"/>
                          <a:ea typeface="宋体" pitchFamily="2" charset="-122"/>
                        </a:rPr>
                        <a:t>1</a:t>
                      </a:r>
                      <a:r>
                        <a:rPr kumimoji="1" lang="en-US" altLang="zh-CN" sz="2000" b="1" i="0" u="none" strike="noStrike" cap="none" normalizeH="0" baseline="0">
                          <a:ln>
                            <a:noFill/>
                          </a:ln>
                          <a:solidFill>
                            <a:schemeClr val="tx1"/>
                          </a:solidFill>
                          <a:effectLst/>
                          <a:latin typeface="Times New Roman" pitchFamily="18" charset="0"/>
                          <a:ea typeface="宋体" pitchFamily="2" charset="-122"/>
                        </a:rPr>
                        <a:t> sub </a:t>
                      </a:r>
                      <a:r>
                        <a:rPr kumimoji="1" lang="en-US" altLang="zh-CN" sz="2000" b="1" i="1" u="none" strike="noStrike" cap="none" normalizeH="0" baseline="0">
                          <a:ln>
                            <a:noFill/>
                          </a:ln>
                          <a:solidFill>
                            <a:schemeClr val="tx1"/>
                          </a:solidFill>
                          <a:effectLst/>
                          <a:latin typeface="Times New Roman" pitchFamily="18" charset="0"/>
                          <a:ea typeface="宋体" pitchFamily="2" charset="-122"/>
                        </a:rPr>
                        <a:t>B</a:t>
                      </a:r>
                      <a:r>
                        <a:rPr kumimoji="1" lang="en-US" altLang="zh-CN" sz="2000" b="1" i="0" u="none" strike="noStrike" cap="none" normalizeH="0" baseline="-30000">
                          <a:ln>
                            <a:noFill/>
                          </a:ln>
                          <a:solidFill>
                            <a:schemeClr val="tx1"/>
                          </a:solidFill>
                          <a:effectLst/>
                          <a:latin typeface="Times New Roman" pitchFamily="18" charset="0"/>
                          <a:ea typeface="宋体" pitchFamily="2" charset="-122"/>
                        </a:rPr>
                        <a:t>2</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000" b="1" i="1" u="none" strike="noStrike" cap="none" normalizeH="0" baseline="0">
                          <a:ln>
                            <a:noFill/>
                          </a:ln>
                          <a:solidFill>
                            <a:schemeClr val="tx1"/>
                          </a:solidFill>
                          <a:effectLst/>
                          <a:latin typeface="Times New Roman" pitchFamily="18" charset="0"/>
                          <a:ea typeface="宋体" pitchFamily="2" charset="-122"/>
                        </a:rPr>
                        <a:t>B</a:t>
                      </a:r>
                      <a:r>
                        <a:rPr kumimoji="1" lang="en-US" altLang="zh-CN" sz="2000" b="1" i="0" u="none" strike="noStrike" cap="none" normalizeH="0" baseline="-30000">
                          <a:ln>
                            <a:noFill/>
                          </a:ln>
                          <a:solidFill>
                            <a:schemeClr val="tx1"/>
                          </a:solidFill>
                          <a:effectLst/>
                          <a:latin typeface="Times New Roman" pitchFamily="18" charset="0"/>
                          <a:ea typeface="宋体" pitchFamily="2" charset="-122"/>
                        </a:rPr>
                        <a:t>1</a:t>
                      </a:r>
                      <a:r>
                        <a:rPr kumimoji="1" lang="en-US" altLang="zh-CN" sz="2000" b="1" i="0" u="none" strike="noStrike" cap="none" normalizeH="0" baseline="0">
                          <a:ln>
                            <a:noFill/>
                          </a:ln>
                          <a:solidFill>
                            <a:schemeClr val="tx1"/>
                          </a:solidFill>
                          <a:effectLst/>
                          <a:latin typeface="Times New Roman" pitchFamily="18" charset="0"/>
                          <a:ea typeface="宋体" pitchFamily="2" charset="-122"/>
                        </a:rPr>
                        <a:t>.</a:t>
                      </a:r>
                      <a:r>
                        <a:rPr kumimoji="1" lang="en-US" altLang="zh-CN" sz="2000" b="1" i="1" u="none" strike="noStrike" cap="none" normalizeH="0" baseline="0">
                          <a:ln>
                            <a:noFill/>
                          </a:ln>
                          <a:solidFill>
                            <a:schemeClr val="tx1"/>
                          </a:solidFill>
                          <a:effectLst/>
                          <a:latin typeface="Times New Roman" pitchFamily="18" charset="0"/>
                          <a:ea typeface="宋体" pitchFamily="2" charset="-122"/>
                        </a:rPr>
                        <a:t>ps</a:t>
                      </a:r>
                      <a:r>
                        <a:rPr kumimoji="1" lang="en-US" altLang="zh-CN" sz="2000" b="1" i="0" u="none" strike="noStrike" cap="none" normalizeH="0" baseline="0">
                          <a:ln>
                            <a:noFill/>
                          </a:ln>
                          <a:solidFill>
                            <a:schemeClr val="tx1"/>
                          </a:solidFill>
                          <a:effectLst/>
                          <a:latin typeface="Times New Roman" pitchFamily="18" charset="0"/>
                          <a:ea typeface="宋体" pitchFamily="2" charset="-122"/>
                        </a:rPr>
                        <a:t>:=</a:t>
                      </a:r>
                      <a:r>
                        <a:rPr kumimoji="1" lang="en-US" altLang="zh-CN" sz="2000" b="1" i="1" u="none" strike="noStrike" cap="none" normalizeH="0" baseline="0">
                          <a:ln>
                            <a:noFill/>
                          </a:ln>
                          <a:solidFill>
                            <a:schemeClr val="tx1"/>
                          </a:solidFill>
                          <a:effectLst/>
                          <a:latin typeface="Times New Roman" pitchFamily="18" charset="0"/>
                          <a:ea typeface="宋体" pitchFamily="2" charset="-122"/>
                        </a:rPr>
                        <a:t>B</a:t>
                      </a:r>
                      <a:r>
                        <a:rPr kumimoji="1" lang="en-US" altLang="zh-CN" sz="2000" b="1" i="0" u="none" strike="noStrike" cap="none" normalizeH="0" baseline="0">
                          <a:ln>
                            <a:noFill/>
                          </a:ln>
                          <a:solidFill>
                            <a:schemeClr val="tx1"/>
                          </a:solidFill>
                          <a:effectLst/>
                          <a:latin typeface="Times New Roman" pitchFamily="18" charset="0"/>
                          <a:ea typeface="宋体" pitchFamily="2" charset="-122"/>
                        </a:rPr>
                        <a:t>.</a:t>
                      </a:r>
                      <a:r>
                        <a:rPr kumimoji="1" lang="en-US" altLang="zh-CN" sz="2000" b="1" i="1" u="none" strike="noStrike" cap="none" normalizeH="0" baseline="0">
                          <a:ln>
                            <a:noFill/>
                          </a:ln>
                          <a:solidFill>
                            <a:schemeClr val="tx1"/>
                          </a:solidFill>
                          <a:effectLst/>
                          <a:latin typeface="Times New Roman" pitchFamily="18" charset="0"/>
                          <a:ea typeface="宋体" pitchFamily="2" charset="-122"/>
                        </a:rPr>
                        <a:t>ps</a:t>
                      </a:r>
                      <a:endPar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000" b="1" i="1" u="none" strike="noStrike" cap="none" normalizeH="0" baseline="0">
                          <a:ln>
                            <a:noFill/>
                          </a:ln>
                          <a:solidFill>
                            <a:schemeClr val="tx1"/>
                          </a:solidFill>
                          <a:effectLst/>
                          <a:latin typeface="Times New Roman" pitchFamily="18" charset="0"/>
                          <a:ea typeface="宋体" pitchFamily="2" charset="-122"/>
                        </a:rPr>
                        <a:t>B</a:t>
                      </a:r>
                      <a:r>
                        <a:rPr kumimoji="1" lang="en-US" altLang="zh-CN" sz="2000" b="1" i="0" u="none" strike="noStrike" cap="none" normalizeH="0" baseline="-30000">
                          <a:ln>
                            <a:noFill/>
                          </a:ln>
                          <a:solidFill>
                            <a:schemeClr val="tx1"/>
                          </a:solidFill>
                          <a:effectLst/>
                          <a:latin typeface="Times New Roman" pitchFamily="18" charset="0"/>
                          <a:ea typeface="宋体" pitchFamily="2" charset="-122"/>
                        </a:rPr>
                        <a:t>2</a:t>
                      </a:r>
                      <a:r>
                        <a:rPr kumimoji="1" lang="en-US" altLang="zh-CN" sz="2000" b="1" i="0" u="none" strike="noStrike" cap="none" normalizeH="0" baseline="0">
                          <a:ln>
                            <a:noFill/>
                          </a:ln>
                          <a:solidFill>
                            <a:schemeClr val="tx1"/>
                          </a:solidFill>
                          <a:effectLst/>
                          <a:latin typeface="Times New Roman" pitchFamily="18" charset="0"/>
                          <a:ea typeface="宋体" pitchFamily="2" charset="-122"/>
                        </a:rPr>
                        <a:t>.</a:t>
                      </a:r>
                      <a:r>
                        <a:rPr kumimoji="1" lang="en-US" altLang="zh-CN" sz="2000" b="1" i="1" u="none" strike="noStrike" cap="none" normalizeH="0" baseline="0">
                          <a:ln>
                            <a:noFill/>
                          </a:ln>
                          <a:solidFill>
                            <a:schemeClr val="tx1"/>
                          </a:solidFill>
                          <a:effectLst/>
                          <a:latin typeface="Times New Roman" pitchFamily="18" charset="0"/>
                          <a:ea typeface="宋体" pitchFamily="2" charset="-122"/>
                        </a:rPr>
                        <a:t>ps</a:t>
                      </a:r>
                      <a:r>
                        <a:rPr kumimoji="1" lang="en-US" altLang="zh-CN" sz="2000" b="1" i="0" u="none" strike="noStrike" cap="none" normalizeH="0" baseline="0">
                          <a:ln>
                            <a:noFill/>
                          </a:ln>
                          <a:solidFill>
                            <a:schemeClr val="tx1"/>
                          </a:solidFill>
                          <a:effectLst/>
                          <a:latin typeface="Times New Roman" pitchFamily="18" charset="0"/>
                          <a:ea typeface="宋体" pitchFamily="2" charset="-122"/>
                        </a:rPr>
                        <a:t>:=0.7×</a:t>
                      </a:r>
                      <a:r>
                        <a:rPr kumimoji="1" lang="en-US" altLang="zh-CN" sz="2000" b="1" i="1" u="none" strike="noStrike" cap="none" normalizeH="0" baseline="0">
                          <a:ln>
                            <a:noFill/>
                          </a:ln>
                          <a:solidFill>
                            <a:schemeClr val="tx1"/>
                          </a:solidFill>
                          <a:effectLst/>
                          <a:latin typeface="Times New Roman" pitchFamily="18" charset="0"/>
                          <a:ea typeface="宋体" pitchFamily="2" charset="-122"/>
                        </a:rPr>
                        <a:t>B</a:t>
                      </a:r>
                      <a:r>
                        <a:rPr kumimoji="1" lang="en-US" altLang="zh-CN" sz="2000" b="1" i="0" u="none" strike="noStrike" cap="none" normalizeH="0" baseline="0">
                          <a:ln>
                            <a:noFill/>
                          </a:ln>
                          <a:solidFill>
                            <a:schemeClr val="tx1"/>
                          </a:solidFill>
                          <a:effectLst/>
                          <a:latin typeface="Times New Roman" pitchFamily="18" charset="0"/>
                          <a:ea typeface="宋体" pitchFamily="2" charset="-122"/>
                        </a:rPr>
                        <a:t>.</a:t>
                      </a:r>
                      <a:r>
                        <a:rPr kumimoji="1" lang="en-US" altLang="zh-CN" sz="2000" b="1" i="1" u="none" strike="noStrike" cap="none" normalizeH="0" baseline="0">
                          <a:ln>
                            <a:noFill/>
                          </a:ln>
                          <a:solidFill>
                            <a:schemeClr val="tx1"/>
                          </a:solidFill>
                          <a:effectLst/>
                          <a:latin typeface="Times New Roman" pitchFamily="18" charset="0"/>
                          <a:ea typeface="宋体" pitchFamily="2" charset="-122"/>
                        </a:rPr>
                        <a:t>ps</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000" b="1" i="1" u="none" strike="noStrike" cap="none" normalizeH="0" baseline="0">
                          <a:ln>
                            <a:noFill/>
                          </a:ln>
                          <a:solidFill>
                            <a:schemeClr val="tx1"/>
                          </a:solidFill>
                          <a:effectLst/>
                          <a:latin typeface="Times New Roman" pitchFamily="18" charset="0"/>
                          <a:ea typeface="宋体" pitchFamily="2" charset="-122"/>
                        </a:rPr>
                        <a:t>B</a:t>
                      </a:r>
                      <a:r>
                        <a:rPr kumimoji="1" lang="en-US" altLang="zh-CN" sz="2000" b="1" i="0" u="none" strike="noStrike" cap="none" normalizeH="0" baseline="0">
                          <a:ln>
                            <a:noFill/>
                          </a:ln>
                          <a:solidFill>
                            <a:schemeClr val="tx1"/>
                          </a:solidFill>
                          <a:effectLst/>
                          <a:latin typeface="Times New Roman" pitchFamily="18" charset="0"/>
                          <a:ea typeface="宋体" pitchFamily="2" charset="-122"/>
                        </a:rPr>
                        <a:t>.</a:t>
                      </a:r>
                      <a:r>
                        <a:rPr kumimoji="1" lang="en-US" altLang="zh-CN" sz="2000" b="1" i="1" u="none" strike="noStrike" cap="none" normalizeH="0" baseline="0">
                          <a:ln>
                            <a:noFill/>
                          </a:ln>
                          <a:solidFill>
                            <a:schemeClr val="tx1"/>
                          </a:solidFill>
                          <a:effectLst/>
                          <a:latin typeface="Times New Roman" pitchFamily="18" charset="0"/>
                          <a:ea typeface="宋体" pitchFamily="2" charset="-122"/>
                        </a:rPr>
                        <a:t>ht</a:t>
                      </a:r>
                      <a:r>
                        <a:rPr kumimoji="1" lang="en-US" altLang="zh-CN" sz="2000" b="1" i="0" u="none" strike="noStrike" cap="none" normalizeH="0" baseline="0">
                          <a:ln>
                            <a:noFill/>
                          </a:ln>
                          <a:solidFill>
                            <a:schemeClr val="tx1"/>
                          </a:solidFill>
                          <a:effectLst/>
                          <a:latin typeface="Times New Roman" pitchFamily="18" charset="0"/>
                          <a:ea typeface="宋体" pitchFamily="2" charset="-122"/>
                        </a:rPr>
                        <a:t>:=</a:t>
                      </a:r>
                      <a:r>
                        <a:rPr kumimoji="1" lang="en-US" altLang="zh-CN" sz="2000" b="1" i="1" u="none" strike="noStrike" cap="none" normalizeH="0" baseline="0">
                          <a:ln>
                            <a:noFill/>
                          </a:ln>
                          <a:solidFill>
                            <a:schemeClr val="tx1"/>
                          </a:solidFill>
                          <a:effectLst/>
                          <a:latin typeface="Times New Roman" pitchFamily="18" charset="0"/>
                          <a:ea typeface="宋体" pitchFamily="2" charset="-122"/>
                        </a:rPr>
                        <a:t>max</a:t>
                      </a:r>
                      <a:r>
                        <a:rPr kumimoji="1" lang="en-US" altLang="zh-CN" sz="2000" b="1" i="0" u="none" strike="noStrike" cap="none" normalizeH="0" baseline="0">
                          <a:ln>
                            <a:noFill/>
                          </a:ln>
                          <a:solidFill>
                            <a:schemeClr val="tx1"/>
                          </a:solidFill>
                          <a:effectLst/>
                          <a:latin typeface="Times New Roman" pitchFamily="18" charset="0"/>
                          <a:ea typeface="宋体" pitchFamily="2" charset="-122"/>
                        </a:rPr>
                        <a:t>(</a:t>
                      </a:r>
                      <a:r>
                        <a:rPr kumimoji="1" lang="en-US" altLang="zh-CN" sz="2000" b="1" i="1" u="none" strike="noStrike" cap="none" normalizeH="0" baseline="0">
                          <a:ln>
                            <a:noFill/>
                          </a:ln>
                          <a:solidFill>
                            <a:schemeClr val="tx1"/>
                          </a:solidFill>
                          <a:effectLst/>
                          <a:latin typeface="Times New Roman" pitchFamily="18" charset="0"/>
                          <a:ea typeface="宋体" pitchFamily="2" charset="-122"/>
                        </a:rPr>
                        <a:t>B</a:t>
                      </a:r>
                      <a:r>
                        <a:rPr kumimoji="1" lang="en-US" altLang="zh-CN" sz="2000" b="1" i="0" u="none" strike="noStrike" cap="none" normalizeH="0" baseline="-30000">
                          <a:ln>
                            <a:noFill/>
                          </a:ln>
                          <a:solidFill>
                            <a:schemeClr val="tx1"/>
                          </a:solidFill>
                          <a:effectLst/>
                          <a:latin typeface="Times New Roman" pitchFamily="18" charset="0"/>
                          <a:ea typeface="宋体" pitchFamily="2" charset="-122"/>
                        </a:rPr>
                        <a:t>1</a:t>
                      </a:r>
                      <a:r>
                        <a:rPr kumimoji="1" lang="en-US" altLang="zh-CN" sz="2000" b="1" i="0" u="none" strike="noStrike" cap="none" normalizeH="0" baseline="0">
                          <a:ln>
                            <a:noFill/>
                          </a:ln>
                          <a:solidFill>
                            <a:schemeClr val="tx1"/>
                          </a:solidFill>
                          <a:effectLst/>
                          <a:latin typeface="Times New Roman" pitchFamily="18" charset="0"/>
                          <a:ea typeface="宋体" pitchFamily="2" charset="-122"/>
                        </a:rPr>
                        <a:t>.</a:t>
                      </a:r>
                      <a:r>
                        <a:rPr kumimoji="1" lang="en-US" altLang="zh-CN" sz="2000" b="1" i="1" u="none" strike="noStrike" cap="none" normalizeH="0" baseline="0">
                          <a:ln>
                            <a:noFill/>
                          </a:ln>
                          <a:solidFill>
                            <a:schemeClr val="tx1"/>
                          </a:solidFill>
                          <a:effectLst/>
                          <a:latin typeface="Times New Roman" pitchFamily="18" charset="0"/>
                          <a:ea typeface="宋体" pitchFamily="2" charset="-122"/>
                        </a:rPr>
                        <a:t>ht</a:t>
                      </a:r>
                      <a:r>
                        <a:rPr kumimoji="1" lang="en-US" altLang="zh-CN" sz="2000" b="1" i="0" u="none" strike="noStrike" cap="none" normalizeH="0" baseline="0">
                          <a:ln>
                            <a:noFill/>
                          </a:ln>
                          <a:solidFill>
                            <a:schemeClr val="tx1"/>
                          </a:solidFill>
                          <a:effectLst/>
                          <a:latin typeface="Times New Roman" pitchFamily="18" charset="0"/>
                          <a:ea typeface="宋体" pitchFamily="2" charset="-122"/>
                        </a:rPr>
                        <a:t>, </a:t>
                      </a:r>
                      <a:r>
                        <a:rPr kumimoji="1" lang="en-US" altLang="zh-CN" sz="2000" b="1" i="1" u="none" strike="noStrike" cap="none" normalizeH="0" baseline="0">
                          <a:ln>
                            <a:noFill/>
                          </a:ln>
                          <a:solidFill>
                            <a:schemeClr val="tx1"/>
                          </a:solidFill>
                          <a:effectLst/>
                          <a:latin typeface="Times New Roman" pitchFamily="18" charset="0"/>
                          <a:ea typeface="宋体" pitchFamily="2" charset="-122"/>
                        </a:rPr>
                        <a:t>B</a:t>
                      </a:r>
                      <a:r>
                        <a:rPr kumimoji="1" lang="en-US" altLang="zh-CN" sz="2000" b="1" i="0" u="none" strike="noStrike" cap="none" normalizeH="0" baseline="-30000">
                          <a:ln>
                            <a:noFill/>
                          </a:ln>
                          <a:solidFill>
                            <a:schemeClr val="tx1"/>
                          </a:solidFill>
                          <a:effectLst/>
                          <a:latin typeface="Times New Roman" pitchFamily="18" charset="0"/>
                          <a:ea typeface="宋体" pitchFamily="2" charset="-122"/>
                        </a:rPr>
                        <a:t>2</a:t>
                      </a:r>
                      <a:r>
                        <a:rPr kumimoji="1" lang="en-US" altLang="zh-CN" sz="2000" b="1" i="0" u="none" strike="noStrike" cap="none" normalizeH="0" baseline="0">
                          <a:ln>
                            <a:noFill/>
                          </a:ln>
                          <a:solidFill>
                            <a:schemeClr val="tx1"/>
                          </a:solidFill>
                          <a:effectLst/>
                          <a:latin typeface="Times New Roman" pitchFamily="18" charset="0"/>
                          <a:ea typeface="宋体" pitchFamily="2" charset="-122"/>
                        </a:rPr>
                        <a:t>.</a:t>
                      </a:r>
                      <a:r>
                        <a:rPr kumimoji="1" lang="en-US" altLang="zh-CN" sz="2000" b="1" i="1" u="none" strike="noStrike" cap="none" normalizeH="0" baseline="0">
                          <a:ln>
                            <a:noFill/>
                          </a:ln>
                          <a:solidFill>
                            <a:schemeClr val="tx1"/>
                          </a:solidFill>
                          <a:effectLst/>
                          <a:latin typeface="Times New Roman" pitchFamily="18" charset="0"/>
                          <a:ea typeface="宋体" pitchFamily="2" charset="-122"/>
                        </a:rPr>
                        <a:t>ht</a:t>
                      </a:r>
                      <a:r>
                        <a:rPr kumimoji="1" lang="en-US" altLang="zh-CN" sz="2000" b="1" i="0" u="none" strike="noStrike" cap="none" normalizeH="0" baseline="0">
                          <a:ln>
                            <a:noFill/>
                          </a:ln>
                          <a:solidFill>
                            <a:schemeClr val="tx1"/>
                          </a:solidFill>
                          <a:effectLst/>
                          <a:latin typeface="Times New Roman" pitchFamily="18" charset="0"/>
                          <a:ea typeface="宋体" pitchFamily="2" charset="-122"/>
                        </a:rPr>
                        <a:t>-0.25×</a:t>
                      </a:r>
                      <a:r>
                        <a:rPr kumimoji="1" lang="en-US" altLang="zh-CN" sz="2000" b="1" i="1" u="none" strike="noStrike" cap="none" normalizeH="0" baseline="0">
                          <a:ln>
                            <a:noFill/>
                          </a:ln>
                          <a:solidFill>
                            <a:schemeClr val="tx1"/>
                          </a:solidFill>
                          <a:effectLst/>
                          <a:latin typeface="Times New Roman" pitchFamily="18" charset="0"/>
                          <a:ea typeface="宋体" pitchFamily="2" charset="-122"/>
                        </a:rPr>
                        <a:t>B</a:t>
                      </a:r>
                      <a:r>
                        <a:rPr kumimoji="1" lang="en-US" altLang="zh-CN" sz="2000" b="1" i="0" u="none" strike="noStrike" cap="none" normalizeH="0" baseline="0">
                          <a:ln>
                            <a:noFill/>
                          </a:ln>
                          <a:solidFill>
                            <a:schemeClr val="tx1"/>
                          </a:solidFill>
                          <a:effectLst/>
                          <a:latin typeface="Times New Roman" pitchFamily="18" charset="0"/>
                          <a:ea typeface="宋体" pitchFamily="2" charset="-122"/>
                        </a:rPr>
                        <a:t>.</a:t>
                      </a:r>
                      <a:r>
                        <a:rPr kumimoji="1" lang="en-US" altLang="zh-CN" sz="2000" b="1" i="1" u="none" strike="noStrike" cap="none" normalizeH="0" baseline="0">
                          <a:ln>
                            <a:noFill/>
                          </a:ln>
                          <a:solidFill>
                            <a:schemeClr val="tx1"/>
                          </a:solidFill>
                          <a:effectLst/>
                          <a:latin typeface="Times New Roman" pitchFamily="18" charset="0"/>
                          <a:ea typeface="宋体" pitchFamily="2" charset="-122"/>
                        </a:rPr>
                        <a:t>ps</a:t>
                      </a:r>
                      <a:r>
                        <a:rPr kumimoji="1" lang="en-US" altLang="zh-CN" sz="2000" b="1" i="0" u="none" strike="noStrike" cap="none" normalizeH="0" baseline="0">
                          <a:ln>
                            <a:noFill/>
                          </a:ln>
                          <a:solidFill>
                            <a:schemeClr val="tx1"/>
                          </a:solidFill>
                          <a:effectLst/>
                          <a:latin typeface="Times New Roman" pitchFamily="18" charset="0"/>
                          <a:ea typeface="宋体" pitchFamily="2" charset="-122"/>
                        </a:rPr>
                        <a:t>)</a:t>
                      </a:r>
                    </a:p>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000" b="1" i="1" u="none" strike="noStrike" cap="none" normalizeH="0" baseline="0">
                          <a:ln>
                            <a:noFill/>
                          </a:ln>
                          <a:solidFill>
                            <a:schemeClr val="tx1"/>
                          </a:solidFill>
                          <a:effectLst/>
                          <a:latin typeface="Times New Roman" pitchFamily="18" charset="0"/>
                          <a:ea typeface="宋体" pitchFamily="2" charset="-122"/>
                        </a:rPr>
                        <a:t>B</a:t>
                      </a:r>
                      <a:r>
                        <a:rPr kumimoji="1" lang="en-US" altLang="zh-CN" sz="2000" b="1" i="0" u="none" strike="noStrike" cap="none" normalizeH="0" baseline="0">
                          <a:ln>
                            <a:noFill/>
                          </a:ln>
                          <a:solidFill>
                            <a:schemeClr val="tx1"/>
                          </a:solidFill>
                          <a:effectLst/>
                          <a:latin typeface="Times New Roman" pitchFamily="18" charset="0"/>
                          <a:ea typeface="宋体" pitchFamily="2" charset="-122"/>
                        </a:rPr>
                        <a:t>.</a:t>
                      </a:r>
                      <a:r>
                        <a:rPr kumimoji="1" lang="en-US" altLang="zh-CN" sz="2000" b="1" i="1" u="none" strike="noStrike" cap="none" normalizeH="0" baseline="0">
                          <a:ln>
                            <a:noFill/>
                          </a:ln>
                          <a:solidFill>
                            <a:schemeClr val="tx1"/>
                          </a:solidFill>
                          <a:effectLst/>
                          <a:latin typeface="Times New Roman" pitchFamily="18" charset="0"/>
                          <a:ea typeface="宋体" pitchFamily="2" charset="-122"/>
                        </a:rPr>
                        <a:t>dp</a:t>
                      </a:r>
                      <a:r>
                        <a:rPr kumimoji="1" lang="en-US" altLang="zh-CN" sz="2000" b="1" i="0" u="none" strike="noStrike" cap="none" normalizeH="0" baseline="0">
                          <a:ln>
                            <a:noFill/>
                          </a:ln>
                          <a:solidFill>
                            <a:schemeClr val="tx1"/>
                          </a:solidFill>
                          <a:effectLst/>
                          <a:latin typeface="Times New Roman" pitchFamily="18" charset="0"/>
                          <a:ea typeface="宋体" pitchFamily="2" charset="-122"/>
                        </a:rPr>
                        <a:t>:=</a:t>
                      </a:r>
                      <a:r>
                        <a:rPr kumimoji="1" lang="en-US" altLang="zh-CN" sz="2000" b="1" i="1" u="none" strike="noStrike" cap="none" normalizeH="0" baseline="0">
                          <a:ln>
                            <a:noFill/>
                          </a:ln>
                          <a:solidFill>
                            <a:schemeClr val="tx1"/>
                          </a:solidFill>
                          <a:effectLst/>
                          <a:latin typeface="Times New Roman" pitchFamily="18" charset="0"/>
                          <a:ea typeface="宋体" pitchFamily="2" charset="-122"/>
                        </a:rPr>
                        <a:t>max</a:t>
                      </a:r>
                      <a:r>
                        <a:rPr kumimoji="1" lang="en-US" altLang="zh-CN" sz="2000" b="1" i="0" u="none" strike="noStrike" cap="none" normalizeH="0" baseline="0">
                          <a:ln>
                            <a:noFill/>
                          </a:ln>
                          <a:solidFill>
                            <a:schemeClr val="tx1"/>
                          </a:solidFill>
                          <a:effectLst/>
                          <a:latin typeface="Times New Roman" pitchFamily="18" charset="0"/>
                          <a:ea typeface="宋体" pitchFamily="2" charset="-122"/>
                        </a:rPr>
                        <a:t>(</a:t>
                      </a:r>
                      <a:r>
                        <a:rPr kumimoji="1" lang="en-US" altLang="zh-CN" sz="2000" b="1" i="1" u="none" strike="noStrike" cap="none" normalizeH="0" baseline="0">
                          <a:ln>
                            <a:noFill/>
                          </a:ln>
                          <a:solidFill>
                            <a:schemeClr val="tx1"/>
                          </a:solidFill>
                          <a:effectLst/>
                          <a:latin typeface="Times New Roman" pitchFamily="18" charset="0"/>
                          <a:ea typeface="宋体" pitchFamily="2" charset="-122"/>
                        </a:rPr>
                        <a:t>B</a:t>
                      </a:r>
                      <a:r>
                        <a:rPr kumimoji="1" lang="en-US" altLang="zh-CN" sz="2000" b="1" i="0" u="none" strike="noStrike" cap="none" normalizeH="0" baseline="-30000">
                          <a:ln>
                            <a:noFill/>
                          </a:ln>
                          <a:solidFill>
                            <a:schemeClr val="tx1"/>
                          </a:solidFill>
                          <a:effectLst/>
                          <a:latin typeface="Times New Roman" pitchFamily="18" charset="0"/>
                          <a:ea typeface="宋体" pitchFamily="2" charset="-122"/>
                        </a:rPr>
                        <a:t>1</a:t>
                      </a:r>
                      <a:r>
                        <a:rPr kumimoji="1" lang="en-US" altLang="zh-CN" sz="2000" b="1" i="0" u="none" strike="noStrike" cap="none" normalizeH="0" baseline="0">
                          <a:ln>
                            <a:noFill/>
                          </a:ln>
                          <a:solidFill>
                            <a:schemeClr val="tx1"/>
                          </a:solidFill>
                          <a:effectLst/>
                          <a:latin typeface="Times New Roman" pitchFamily="18" charset="0"/>
                          <a:ea typeface="宋体" pitchFamily="2" charset="-122"/>
                        </a:rPr>
                        <a:t>.</a:t>
                      </a:r>
                      <a:r>
                        <a:rPr kumimoji="1" lang="en-US" altLang="zh-CN" sz="2000" b="1" i="1" u="none" strike="noStrike" cap="none" normalizeH="0" baseline="0">
                          <a:ln>
                            <a:noFill/>
                          </a:ln>
                          <a:solidFill>
                            <a:schemeClr val="tx1"/>
                          </a:solidFill>
                          <a:effectLst/>
                          <a:latin typeface="Times New Roman" pitchFamily="18" charset="0"/>
                          <a:ea typeface="宋体" pitchFamily="2" charset="-122"/>
                        </a:rPr>
                        <a:t>dp</a:t>
                      </a:r>
                      <a:r>
                        <a:rPr kumimoji="1" lang="en-US" altLang="zh-CN" sz="2000" b="1" i="0" u="none" strike="noStrike" cap="none" normalizeH="0" baseline="0">
                          <a:ln>
                            <a:noFill/>
                          </a:ln>
                          <a:solidFill>
                            <a:schemeClr val="tx1"/>
                          </a:solidFill>
                          <a:effectLst/>
                          <a:latin typeface="Times New Roman" pitchFamily="18" charset="0"/>
                          <a:ea typeface="宋体" pitchFamily="2" charset="-122"/>
                        </a:rPr>
                        <a:t>, </a:t>
                      </a:r>
                      <a:r>
                        <a:rPr kumimoji="1" lang="en-US" altLang="zh-CN" sz="2000" b="1" i="1" u="none" strike="noStrike" cap="none" normalizeH="0" baseline="0">
                          <a:ln>
                            <a:noFill/>
                          </a:ln>
                          <a:solidFill>
                            <a:schemeClr val="tx1"/>
                          </a:solidFill>
                          <a:effectLst/>
                          <a:latin typeface="Times New Roman" pitchFamily="18" charset="0"/>
                          <a:ea typeface="宋体" pitchFamily="2" charset="-122"/>
                        </a:rPr>
                        <a:t>B</a:t>
                      </a:r>
                      <a:r>
                        <a:rPr kumimoji="1" lang="en-US" altLang="zh-CN" sz="2000" b="1" i="0" u="none" strike="noStrike" cap="none" normalizeH="0" baseline="-30000">
                          <a:ln>
                            <a:noFill/>
                          </a:ln>
                          <a:solidFill>
                            <a:schemeClr val="tx1"/>
                          </a:solidFill>
                          <a:effectLst/>
                          <a:latin typeface="Times New Roman" pitchFamily="18" charset="0"/>
                          <a:ea typeface="宋体" pitchFamily="2" charset="-122"/>
                        </a:rPr>
                        <a:t>2</a:t>
                      </a:r>
                      <a:r>
                        <a:rPr kumimoji="1" lang="en-US" altLang="zh-CN" sz="2000" b="1" i="0" u="none" strike="noStrike" cap="none" normalizeH="0" baseline="0">
                          <a:ln>
                            <a:noFill/>
                          </a:ln>
                          <a:solidFill>
                            <a:schemeClr val="tx1"/>
                          </a:solidFill>
                          <a:effectLst/>
                          <a:latin typeface="Times New Roman" pitchFamily="18" charset="0"/>
                          <a:ea typeface="宋体" pitchFamily="2" charset="-122"/>
                        </a:rPr>
                        <a:t>.</a:t>
                      </a:r>
                      <a:r>
                        <a:rPr kumimoji="1" lang="en-US" altLang="zh-CN" sz="2000" b="1" i="1" u="none" strike="noStrike" cap="none" normalizeH="0" baseline="0">
                          <a:ln>
                            <a:noFill/>
                          </a:ln>
                          <a:solidFill>
                            <a:schemeClr val="tx1"/>
                          </a:solidFill>
                          <a:effectLst/>
                          <a:latin typeface="Times New Roman" pitchFamily="18" charset="0"/>
                          <a:ea typeface="宋体" pitchFamily="2" charset="-122"/>
                        </a:rPr>
                        <a:t>dp</a:t>
                      </a:r>
                      <a:r>
                        <a:rPr kumimoji="1" lang="en-US" altLang="zh-CN" sz="2000" b="1" i="0" u="none" strike="noStrike" cap="none" normalizeH="0" baseline="0">
                          <a:ln>
                            <a:noFill/>
                          </a:ln>
                          <a:solidFill>
                            <a:schemeClr val="tx1"/>
                          </a:solidFill>
                          <a:effectLst/>
                          <a:latin typeface="Times New Roman" pitchFamily="18" charset="0"/>
                          <a:ea typeface="宋体" pitchFamily="2" charset="-122"/>
                        </a:rPr>
                        <a:t>+0.25×</a:t>
                      </a:r>
                      <a:r>
                        <a:rPr kumimoji="1" lang="en-US" altLang="zh-CN" sz="2000" b="1" i="1" u="none" strike="noStrike" cap="none" normalizeH="0" baseline="0">
                          <a:ln>
                            <a:noFill/>
                          </a:ln>
                          <a:solidFill>
                            <a:schemeClr val="tx1"/>
                          </a:solidFill>
                          <a:effectLst/>
                          <a:latin typeface="Times New Roman" pitchFamily="18" charset="0"/>
                          <a:ea typeface="宋体" pitchFamily="2" charset="-122"/>
                        </a:rPr>
                        <a:t>B</a:t>
                      </a:r>
                      <a:r>
                        <a:rPr kumimoji="1" lang="en-US" altLang="zh-CN" sz="2000" b="1" i="0" u="none" strike="noStrike" cap="none" normalizeH="0" baseline="0">
                          <a:ln>
                            <a:noFill/>
                          </a:ln>
                          <a:solidFill>
                            <a:schemeClr val="tx1"/>
                          </a:solidFill>
                          <a:effectLst/>
                          <a:latin typeface="Times New Roman" pitchFamily="18" charset="0"/>
                          <a:ea typeface="宋体" pitchFamily="2" charset="-122"/>
                        </a:rPr>
                        <a:t>.</a:t>
                      </a:r>
                      <a:r>
                        <a:rPr kumimoji="1" lang="en-US" altLang="zh-CN" sz="2000" b="1" i="1" u="none" strike="noStrike" cap="none" normalizeH="0" baseline="0">
                          <a:ln>
                            <a:noFill/>
                          </a:ln>
                          <a:solidFill>
                            <a:schemeClr val="tx1"/>
                          </a:solidFill>
                          <a:effectLst/>
                          <a:latin typeface="Times New Roman" pitchFamily="18" charset="0"/>
                          <a:ea typeface="宋体" pitchFamily="2" charset="-122"/>
                        </a:rPr>
                        <a:t>ps</a:t>
                      </a:r>
                      <a:r>
                        <a:rPr kumimoji="1" lang="en-US" altLang="zh-CN" sz="2000" b="1" i="0" u="none" strike="noStrike" cap="none" normalizeH="0" baseline="0">
                          <a:ln>
                            <a:noFill/>
                          </a:ln>
                          <a:solidFill>
                            <a:schemeClr val="tx1"/>
                          </a:solidFill>
                          <a:effectLst/>
                          <a:latin typeface="Times New Roman" pitchFamily="18" charset="0"/>
                          <a:ea typeface="宋体" pitchFamily="2" charset="-122"/>
                        </a:rPr>
                        <a:t>)</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38213">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chemeClr val="tx1"/>
                          </a:solidFill>
                          <a:effectLst/>
                          <a:latin typeface="宋体" pitchFamily="2" charset="-122"/>
                          <a:ea typeface="宋体" pitchFamily="2" charset="-122"/>
                        </a:rPr>
                        <a:t>⑷</a:t>
                      </a:r>
                      <a:r>
                        <a:rPr kumimoji="1" lang="en-US" altLang="zh-CN" sz="2000" b="1" i="1" u="none" strike="noStrike" cap="none" normalizeH="0" baseline="0">
                          <a:ln>
                            <a:noFill/>
                          </a:ln>
                          <a:solidFill>
                            <a:schemeClr val="tx1"/>
                          </a:solidFill>
                          <a:effectLst/>
                          <a:latin typeface="Times New Roman" pitchFamily="18" charset="0"/>
                          <a:ea typeface="宋体" pitchFamily="2" charset="-122"/>
                        </a:rPr>
                        <a:t>B</a:t>
                      </a:r>
                      <a:r>
                        <a:rPr kumimoji="1" lang="en-US" altLang="zh-CN" sz="2000" b="1" i="0" u="none" strike="noStrike" cap="none" normalizeH="0" baseline="0">
                          <a:ln>
                            <a:noFill/>
                          </a:ln>
                          <a:solidFill>
                            <a:schemeClr val="tx1"/>
                          </a:solidFill>
                          <a:effectLst/>
                          <a:latin typeface="Times New Roman" pitchFamily="18" charset="0"/>
                          <a:ea typeface="宋体" pitchFamily="2" charset="-122"/>
                        </a:rPr>
                        <a:t> →(</a:t>
                      </a:r>
                      <a:r>
                        <a:rPr kumimoji="1" lang="en-US" altLang="zh-CN" sz="2000" b="1" i="1" u="none" strike="noStrike" cap="none" normalizeH="0" baseline="0">
                          <a:ln>
                            <a:noFill/>
                          </a:ln>
                          <a:solidFill>
                            <a:schemeClr val="tx1"/>
                          </a:solidFill>
                          <a:effectLst/>
                          <a:latin typeface="Times New Roman" pitchFamily="18" charset="0"/>
                          <a:ea typeface="宋体" pitchFamily="2" charset="-122"/>
                        </a:rPr>
                        <a:t>B</a:t>
                      </a:r>
                      <a:r>
                        <a:rPr kumimoji="1" lang="en-US" altLang="zh-CN" sz="2000" b="1" i="0" u="none" strike="noStrike" cap="none" normalizeH="0" baseline="-30000">
                          <a:ln>
                            <a:noFill/>
                          </a:ln>
                          <a:solidFill>
                            <a:schemeClr val="tx1"/>
                          </a:solidFill>
                          <a:effectLst/>
                          <a:latin typeface="Times New Roman" pitchFamily="18" charset="0"/>
                          <a:ea typeface="宋体" pitchFamily="2" charset="-122"/>
                        </a:rPr>
                        <a:t>1</a:t>
                      </a:r>
                      <a:r>
                        <a:rPr kumimoji="1" lang="en-US" altLang="zh-CN" sz="2000" b="1" i="0" u="none" strike="noStrike" cap="none" normalizeH="0" baseline="0">
                          <a:ln>
                            <a:noFill/>
                          </a:ln>
                          <a:solidFill>
                            <a:schemeClr val="tx1"/>
                          </a:solidFill>
                          <a:effectLst/>
                          <a:latin typeface="Times New Roman" pitchFamily="18" charset="0"/>
                          <a:ea typeface="宋体" pitchFamily="2" charset="-122"/>
                        </a:rPr>
                        <a:t>)</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000" b="1" i="1" u="none" strike="noStrike" cap="none" normalizeH="0" baseline="0">
                          <a:ln>
                            <a:noFill/>
                          </a:ln>
                          <a:solidFill>
                            <a:schemeClr val="tx1"/>
                          </a:solidFill>
                          <a:effectLst/>
                          <a:latin typeface="Times New Roman" pitchFamily="18" charset="0"/>
                          <a:ea typeface="宋体" pitchFamily="2" charset="-122"/>
                        </a:rPr>
                        <a:t>B</a:t>
                      </a:r>
                      <a:r>
                        <a:rPr kumimoji="1" lang="en-US" altLang="zh-CN" sz="2000" b="1" i="0" u="none" strike="noStrike" cap="none" normalizeH="0" baseline="-30000">
                          <a:ln>
                            <a:noFill/>
                          </a:ln>
                          <a:solidFill>
                            <a:schemeClr val="tx1"/>
                          </a:solidFill>
                          <a:effectLst/>
                          <a:latin typeface="Times New Roman" pitchFamily="18" charset="0"/>
                          <a:ea typeface="宋体" pitchFamily="2" charset="-122"/>
                        </a:rPr>
                        <a:t>1</a:t>
                      </a:r>
                      <a:r>
                        <a:rPr kumimoji="1" lang="en-US" altLang="zh-CN" sz="2000" b="1" i="0" u="none" strike="noStrike" cap="none" normalizeH="0" baseline="0">
                          <a:ln>
                            <a:noFill/>
                          </a:ln>
                          <a:solidFill>
                            <a:schemeClr val="tx1"/>
                          </a:solidFill>
                          <a:effectLst/>
                          <a:latin typeface="Times New Roman" pitchFamily="18" charset="0"/>
                          <a:ea typeface="宋体" pitchFamily="2" charset="-122"/>
                        </a:rPr>
                        <a:t>.</a:t>
                      </a:r>
                      <a:r>
                        <a:rPr kumimoji="1" lang="en-US" altLang="zh-CN" sz="2000" b="1" i="1" u="none" strike="noStrike" cap="none" normalizeH="0" baseline="0">
                          <a:ln>
                            <a:noFill/>
                          </a:ln>
                          <a:solidFill>
                            <a:schemeClr val="tx1"/>
                          </a:solidFill>
                          <a:effectLst/>
                          <a:latin typeface="Times New Roman" pitchFamily="18" charset="0"/>
                          <a:ea typeface="宋体" pitchFamily="2" charset="-122"/>
                        </a:rPr>
                        <a:t>ps</a:t>
                      </a:r>
                      <a:r>
                        <a:rPr kumimoji="1" lang="en-US" altLang="zh-CN" sz="2000" b="1" i="0" u="none" strike="noStrike" cap="none" normalizeH="0" baseline="0">
                          <a:ln>
                            <a:noFill/>
                          </a:ln>
                          <a:solidFill>
                            <a:schemeClr val="tx1"/>
                          </a:solidFill>
                          <a:effectLst/>
                          <a:latin typeface="Times New Roman" pitchFamily="18" charset="0"/>
                          <a:ea typeface="宋体" pitchFamily="2" charset="-122"/>
                        </a:rPr>
                        <a:t>:=</a:t>
                      </a:r>
                      <a:r>
                        <a:rPr kumimoji="1" lang="en-US" altLang="zh-CN" sz="2000" b="1" i="1" u="none" strike="noStrike" cap="none" normalizeH="0" baseline="0">
                          <a:ln>
                            <a:noFill/>
                          </a:ln>
                          <a:solidFill>
                            <a:schemeClr val="tx1"/>
                          </a:solidFill>
                          <a:effectLst/>
                          <a:latin typeface="Times New Roman" pitchFamily="18" charset="0"/>
                          <a:ea typeface="宋体" pitchFamily="2" charset="-122"/>
                        </a:rPr>
                        <a:t>B</a:t>
                      </a:r>
                      <a:r>
                        <a:rPr kumimoji="1" lang="en-US" altLang="zh-CN" sz="2000" b="1" i="0" u="none" strike="noStrike" cap="none" normalizeH="0" baseline="0">
                          <a:ln>
                            <a:noFill/>
                          </a:ln>
                          <a:solidFill>
                            <a:schemeClr val="tx1"/>
                          </a:solidFill>
                          <a:effectLst/>
                          <a:latin typeface="Times New Roman" pitchFamily="18" charset="0"/>
                          <a:ea typeface="宋体" pitchFamily="2" charset="-122"/>
                        </a:rPr>
                        <a:t>.</a:t>
                      </a:r>
                      <a:r>
                        <a:rPr kumimoji="1" lang="en-US" altLang="zh-CN" sz="2000" b="1" i="1" u="none" strike="noStrike" cap="none" normalizeH="0" baseline="0">
                          <a:ln>
                            <a:noFill/>
                          </a:ln>
                          <a:solidFill>
                            <a:schemeClr val="tx1"/>
                          </a:solidFill>
                          <a:effectLst/>
                          <a:latin typeface="Times New Roman" pitchFamily="18" charset="0"/>
                          <a:ea typeface="宋体" pitchFamily="2" charset="-122"/>
                        </a:rPr>
                        <a:t>ps</a:t>
                      </a:r>
                      <a:endPar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000" b="1" i="1" u="none" strike="noStrike" cap="none" normalizeH="0" baseline="0">
                          <a:ln>
                            <a:noFill/>
                          </a:ln>
                          <a:solidFill>
                            <a:schemeClr val="tx1"/>
                          </a:solidFill>
                          <a:effectLst/>
                          <a:latin typeface="Times New Roman" pitchFamily="18" charset="0"/>
                          <a:ea typeface="宋体" pitchFamily="2" charset="-122"/>
                        </a:rPr>
                        <a:t>B</a:t>
                      </a:r>
                      <a:r>
                        <a:rPr kumimoji="1" lang="en-US" altLang="zh-CN" sz="2000" b="1" i="0" u="none" strike="noStrike" cap="none" normalizeH="0" baseline="0">
                          <a:ln>
                            <a:noFill/>
                          </a:ln>
                          <a:solidFill>
                            <a:schemeClr val="tx1"/>
                          </a:solidFill>
                          <a:effectLst/>
                          <a:latin typeface="Times New Roman" pitchFamily="18" charset="0"/>
                          <a:ea typeface="宋体" pitchFamily="2" charset="-122"/>
                        </a:rPr>
                        <a:t>.</a:t>
                      </a:r>
                      <a:r>
                        <a:rPr kumimoji="1" lang="en-US" altLang="zh-CN" sz="2000" b="1" i="1" u="none" strike="noStrike" cap="none" normalizeH="0" baseline="0">
                          <a:ln>
                            <a:noFill/>
                          </a:ln>
                          <a:solidFill>
                            <a:schemeClr val="tx1"/>
                          </a:solidFill>
                          <a:effectLst/>
                          <a:latin typeface="Times New Roman" pitchFamily="18" charset="0"/>
                          <a:ea typeface="宋体" pitchFamily="2" charset="-122"/>
                        </a:rPr>
                        <a:t>ht</a:t>
                      </a:r>
                      <a:r>
                        <a:rPr kumimoji="1" lang="en-US" altLang="zh-CN" sz="2000" b="1" i="0" u="none" strike="noStrike" cap="none" normalizeH="0" baseline="0">
                          <a:ln>
                            <a:noFill/>
                          </a:ln>
                          <a:solidFill>
                            <a:schemeClr val="tx1"/>
                          </a:solidFill>
                          <a:effectLst/>
                          <a:latin typeface="Times New Roman" pitchFamily="18" charset="0"/>
                          <a:ea typeface="宋体" pitchFamily="2" charset="-122"/>
                        </a:rPr>
                        <a:t>:=</a:t>
                      </a:r>
                      <a:r>
                        <a:rPr kumimoji="1" lang="en-US" altLang="zh-CN" sz="2000" b="1" i="1" u="none" strike="noStrike" cap="none" normalizeH="0" baseline="0">
                          <a:ln>
                            <a:noFill/>
                          </a:ln>
                          <a:solidFill>
                            <a:schemeClr val="tx1"/>
                          </a:solidFill>
                          <a:effectLst/>
                          <a:latin typeface="Times New Roman" pitchFamily="18" charset="0"/>
                          <a:ea typeface="宋体" pitchFamily="2" charset="-122"/>
                        </a:rPr>
                        <a:t>B</a:t>
                      </a:r>
                      <a:r>
                        <a:rPr kumimoji="1" lang="en-US" altLang="zh-CN" sz="2000" b="1" i="0" u="none" strike="noStrike" cap="none" normalizeH="0" baseline="-30000">
                          <a:ln>
                            <a:noFill/>
                          </a:ln>
                          <a:solidFill>
                            <a:schemeClr val="tx1"/>
                          </a:solidFill>
                          <a:effectLst/>
                          <a:latin typeface="Times New Roman" pitchFamily="18" charset="0"/>
                          <a:ea typeface="宋体" pitchFamily="2" charset="-122"/>
                        </a:rPr>
                        <a:t>1</a:t>
                      </a:r>
                      <a:r>
                        <a:rPr kumimoji="1" lang="en-US" altLang="zh-CN" sz="2000" b="1" i="0" u="none" strike="noStrike" cap="none" normalizeH="0" baseline="0">
                          <a:ln>
                            <a:noFill/>
                          </a:ln>
                          <a:solidFill>
                            <a:schemeClr val="tx1"/>
                          </a:solidFill>
                          <a:effectLst/>
                          <a:latin typeface="Times New Roman" pitchFamily="18" charset="0"/>
                          <a:ea typeface="宋体" pitchFamily="2" charset="-122"/>
                        </a:rPr>
                        <a:t>.</a:t>
                      </a:r>
                      <a:r>
                        <a:rPr kumimoji="1" lang="en-US" altLang="zh-CN" sz="2000" b="1" i="1" u="none" strike="noStrike" cap="none" normalizeH="0" baseline="0">
                          <a:ln>
                            <a:noFill/>
                          </a:ln>
                          <a:solidFill>
                            <a:schemeClr val="tx1"/>
                          </a:solidFill>
                          <a:effectLst/>
                          <a:latin typeface="Times New Roman" pitchFamily="18" charset="0"/>
                          <a:ea typeface="宋体" pitchFamily="2" charset="-122"/>
                        </a:rPr>
                        <a:t>ht</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000" b="1" i="1" u="none" strike="noStrike" cap="none" normalizeH="0" baseline="0">
                          <a:ln>
                            <a:noFill/>
                          </a:ln>
                          <a:solidFill>
                            <a:schemeClr val="tx1"/>
                          </a:solidFill>
                          <a:effectLst/>
                          <a:latin typeface="Times New Roman" pitchFamily="18" charset="0"/>
                          <a:ea typeface="宋体" pitchFamily="2" charset="-122"/>
                        </a:rPr>
                        <a:t>B</a:t>
                      </a:r>
                      <a:r>
                        <a:rPr kumimoji="1" lang="en-US" altLang="zh-CN" sz="2000" b="1" i="0" u="none" strike="noStrike" cap="none" normalizeH="0" baseline="0">
                          <a:ln>
                            <a:noFill/>
                          </a:ln>
                          <a:solidFill>
                            <a:schemeClr val="tx1"/>
                          </a:solidFill>
                          <a:effectLst/>
                          <a:latin typeface="Times New Roman" pitchFamily="18" charset="0"/>
                          <a:ea typeface="宋体" pitchFamily="2" charset="-122"/>
                        </a:rPr>
                        <a:t>.</a:t>
                      </a:r>
                      <a:r>
                        <a:rPr kumimoji="1" lang="en-US" altLang="zh-CN" sz="2000" b="1" i="1" u="none" strike="noStrike" cap="none" normalizeH="0" baseline="0">
                          <a:ln>
                            <a:noFill/>
                          </a:ln>
                          <a:solidFill>
                            <a:schemeClr val="tx1"/>
                          </a:solidFill>
                          <a:effectLst/>
                          <a:latin typeface="Times New Roman" pitchFamily="18" charset="0"/>
                          <a:ea typeface="宋体" pitchFamily="2" charset="-122"/>
                        </a:rPr>
                        <a:t>dp</a:t>
                      </a:r>
                      <a:r>
                        <a:rPr kumimoji="1" lang="en-US" altLang="zh-CN" sz="2000" b="1" i="0" u="none" strike="noStrike" cap="none" normalizeH="0" baseline="0">
                          <a:ln>
                            <a:noFill/>
                          </a:ln>
                          <a:solidFill>
                            <a:schemeClr val="tx1"/>
                          </a:solidFill>
                          <a:effectLst/>
                          <a:latin typeface="Times New Roman" pitchFamily="18" charset="0"/>
                          <a:ea typeface="宋体" pitchFamily="2" charset="-122"/>
                        </a:rPr>
                        <a:t>:=</a:t>
                      </a:r>
                      <a:r>
                        <a:rPr kumimoji="1" lang="en-US" altLang="zh-CN" sz="2000" b="1" i="1" u="none" strike="noStrike" cap="none" normalizeH="0" baseline="0">
                          <a:ln>
                            <a:noFill/>
                          </a:ln>
                          <a:solidFill>
                            <a:schemeClr val="tx1"/>
                          </a:solidFill>
                          <a:effectLst/>
                          <a:latin typeface="Times New Roman" pitchFamily="18" charset="0"/>
                          <a:ea typeface="宋体" pitchFamily="2" charset="-122"/>
                        </a:rPr>
                        <a:t>B</a:t>
                      </a:r>
                      <a:r>
                        <a:rPr kumimoji="1" lang="en-US" altLang="zh-CN" sz="2000" b="1" i="0" u="none" strike="noStrike" cap="none" normalizeH="0" baseline="-30000">
                          <a:ln>
                            <a:noFill/>
                          </a:ln>
                          <a:solidFill>
                            <a:schemeClr val="tx1"/>
                          </a:solidFill>
                          <a:effectLst/>
                          <a:latin typeface="Times New Roman" pitchFamily="18" charset="0"/>
                          <a:ea typeface="宋体" pitchFamily="2" charset="-122"/>
                        </a:rPr>
                        <a:t>1</a:t>
                      </a:r>
                      <a:r>
                        <a:rPr kumimoji="1" lang="en-US" altLang="zh-CN" sz="2000" b="1" i="0" u="none" strike="noStrike" cap="none" normalizeH="0" baseline="0">
                          <a:ln>
                            <a:noFill/>
                          </a:ln>
                          <a:solidFill>
                            <a:schemeClr val="tx1"/>
                          </a:solidFill>
                          <a:effectLst/>
                          <a:latin typeface="Times New Roman" pitchFamily="18" charset="0"/>
                          <a:ea typeface="宋体" pitchFamily="2" charset="-122"/>
                        </a:rPr>
                        <a:t>.</a:t>
                      </a:r>
                      <a:r>
                        <a:rPr kumimoji="1" lang="en-US" altLang="zh-CN" sz="2000" b="1" i="1" u="none" strike="noStrike" cap="none" normalizeH="0" baseline="0">
                          <a:ln>
                            <a:noFill/>
                          </a:ln>
                          <a:solidFill>
                            <a:schemeClr val="tx1"/>
                          </a:solidFill>
                          <a:effectLst/>
                          <a:latin typeface="Times New Roman" pitchFamily="18" charset="0"/>
                          <a:ea typeface="宋体" pitchFamily="2" charset="-122"/>
                        </a:rPr>
                        <a:t>dp</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85788">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chemeClr val="tx1"/>
                          </a:solidFill>
                          <a:effectLst/>
                          <a:latin typeface="宋体" pitchFamily="2" charset="-122"/>
                          <a:ea typeface="宋体" pitchFamily="2" charset="-122"/>
                        </a:rPr>
                        <a:t>⑸</a:t>
                      </a:r>
                      <a:r>
                        <a:rPr kumimoji="1" lang="en-US" altLang="zh-CN" sz="2000" b="1" i="1" u="none" strike="noStrike" cap="none" normalizeH="0" baseline="0">
                          <a:ln>
                            <a:noFill/>
                          </a:ln>
                          <a:solidFill>
                            <a:schemeClr val="tx1"/>
                          </a:solidFill>
                          <a:effectLst/>
                          <a:latin typeface="Times New Roman" pitchFamily="18" charset="0"/>
                          <a:ea typeface="宋体" pitchFamily="2" charset="-122"/>
                        </a:rPr>
                        <a:t>B</a:t>
                      </a:r>
                      <a:r>
                        <a:rPr kumimoji="1" lang="en-US" altLang="zh-CN" sz="2000" b="1" i="0" u="none" strike="noStrike" cap="none" normalizeH="0" baseline="0">
                          <a:ln>
                            <a:noFill/>
                          </a:ln>
                          <a:solidFill>
                            <a:schemeClr val="tx1"/>
                          </a:solidFill>
                          <a:effectLst/>
                          <a:latin typeface="Times New Roman" pitchFamily="18" charset="0"/>
                          <a:ea typeface="宋体" pitchFamily="2" charset="-122"/>
                        </a:rPr>
                        <a:t> →text</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000" b="1" i="1" u="none" strike="noStrike" cap="none" normalizeH="0" baseline="0">
                          <a:ln>
                            <a:noFill/>
                          </a:ln>
                          <a:solidFill>
                            <a:schemeClr val="tx1"/>
                          </a:solidFill>
                          <a:effectLst/>
                          <a:latin typeface="Times New Roman" pitchFamily="18" charset="0"/>
                          <a:ea typeface="宋体" pitchFamily="2" charset="-122"/>
                        </a:rPr>
                        <a:t>B</a:t>
                      </a:r>
                      <a:r>
                        <a:rPr kumimoji="1" lang="en-US" altLang="zh-CN" sz="2000" b="1" i="0" u="none" strike="noStrike" cap="none" normalizeH="0" baseline="0">
                          <a:ln>
                            <a:noFill/>
                          </a:ln>
                          <a:solidFill>
                            <a:schemeClr val="tx1"/>
                          </a:solidFill>
                          <a:effectLst/>
                          <a:latin typeface="Times New Roman" pitchFamily="18" charset="0"/>
                          <a:ea typeface="宋体" pitchFamily="2" charset="-122"/>
                        </a:rPr>
                        <a:t>.</a:t>
                      </a:r>
                      <a:r>
                        <a:rPr kumimoji="1" lang="en-US" altLang="zh-CN" sz="2000" b="1" i="1" u="none" strike="noStrike" cap="none" normalizeH="0" baseline="0">
                          <a:ln>
                            <a:noFill/>
                          </a:ln>
                          <a:solidFill>
                            <a:schemeClr val="tx1"/>
                          </a:solidFill>
                          <a:effectLst/>
                          <a:latin typeface="Times New Roman" pitchFamily="18" charset="0"/>
                          <a:ea typeface="宋体" pitchFamily="2" charset="-122"/>
                        </a:rPr>
                        <a:t>ht</a:t>
                      </a:r>
                      <a:r>
                        <a:rPr kumimoji="1" lang="en-US" altLang="zh-CN" sz="2000" b="1" i="0" u="none" strike="noStrike" cap="none" normalizeH="0" baseline="0">
                          <a:ln>
                            <a:noFill/>
                          </a:ln>
                          <a:solidFill>
                            <a:schemeClr val="tx1"/>
                          </a:solidFill>
                          <a:effectLst/>
                          <a:latin typeface="Times New Roman" pitchFamily="18" charset="0"/>
                          <a:ea typeface="宋体" pitchFamily="2" charset="-122"/>
                        </a:rPr>
                        <a:t>:=</a:t>
                      </a:r>
                      <a:r>
                        <a:rPr kumimoji="1" lang="en-US" altLang="zh-CN" sz="2000" b="1" i="1" u="none" strike="noStrike" cap="none" normalizeH="0" baseline="0">
                          <a:ln>
                            <a:noFill/>
                          </a:ln>
                          <a:solidFill>
                            <a:schemeClr val="tx1"/>
                          </a:solidFill>
                          <a:effectLst/>
                          <a:latin typeface="Times New Roman" pitchFamily="18" charset="0"/>
                          <a:ea typeface="宋体" pitchFamily="2" charset="-122"/>
                        </a:rPr>
                        <a:t>getheight</a:t>
                      </a:r>
                      <a:r>
                        <a:rPr kumimoji="1" lang="en-US" altLang="zh-CN" sz="2000" b="1" i="0" u="none" strike="noStrike" cap="none" normalizeH="0" baseline="0">
                          <a:ln>
                            <a:noFill/>
                          </a:ln>
                          <a:solidFill>
                            <a:schemeClr val="tx1"/>
                          </a:solidFill>
                          <a:effectLst/>
                          <a:latin typeface="Times New Roman" pitchFamily="18" charset="0"/>
                          <a:ea typeface="宋体" pitchFamily="2" charset="-122"/>
                        </a:rPr>
                        <a:t>(</a:t>
                      </a:r>
                      <a:r>
                        <a:rPr kumimoji="1" lang="en-US" altLang="zh-CN" sz="2000" b="1" i="1" u="none" strike="noStrike" cap="none" normalizeH="0" baseline="0">
                          <a:ln>
                            <a:noFill/>
                          </a:ln>
                          <a:solidFill>
                            <a:schemeClr val="tx1"/>
                          </a:solidFill>
                          <a:effectLst/>
                          <a:latin typeface="Times New Roman" pitchFamily="18" charset="0"/>
                          <a:ea typeface="宋体" pitchFamily="2" charset="-122"/>
                        </a:rPr>
                        <a:t>B</a:t>
                      </a:r>
                      <a:r>
                        <a:rPr kumimoji="1" lang="en-US" altLang="zh-CN" sz="2000" b="1" i="0" u="none" strike="noStrike" cap="none" normalizeH="0" baseline="0">
                          <a:ln>
                            <a:noFill/>
                          </a:ln>
                          <a:solidFill>
                            <a:schemeClr val="tx1"/>
                          </a:solidFill>
                          <a:effectLst/>
                          <a:latin typeface="Times New Roman" pitchFamily="18" charset="0"/>
                          <a:ea typeface="宋体" pitchFamily="2" charset="-122"/>
                        </a:rPr>
                        <a:t>.</a:t>
                      </a:r>
                      <a:r>
                        <a:rPr kumimoji="1" lang="en-US" altLang="zh-CN" sz="2000" b="1" i="1" u="none" strike="noStrike" cap="none" normalizeH="0" baseline="0">
                          <a:ln>
                            <a:noFill/>
                          </a:ln>
                          <a:solidFill>
                            <a:schemeClr val="tx1"/>
                          </a:solidFill>
                          <a:effectLst/>
                          <a:latin typeface="Times New Roman" pitchFamily="18" charset="0"/>
                          <a:ea typeface="宋体" pitchFamily="2" charset="-122"/>
                        </a:rPr>
                        <a:t>ps</a:t>
                      </a:r>
                      <a:r>
                        <a:rPr kumimoji="1" lang="en-US" altLang="zh-CN" sz="2000" b="1" i="0" u="none" strike="noStrike" cap="none" normalizeH="0" baseline="0">
                          <a:ln>
                            <a:noFill/>
                          </a:ln>
                          <a:solidFill>
                            <a:schemeClr val="tx1"/>
                          </a:solidFill>
                          <a:effectLst/>
                          <a:latin typeface="Times New Roman" pitchFamily="18" charset="0"/>
                          <a:ea typeface="宋体" pitchFamily="2" charset="-122"/>
                        </a:rPr>
                        <a:t>,text.</a:t>
                      </a:r>
                      <a:r>
                        <a:rPr kumimoji="1" lang="en-US" altLang="zh-CN" sz="2000" b="1" i="1" u="none" strike="noStrike" cap="none" normalizeH="0" baseline="0">
                          <a:ln>
                            <a:noFill/>
                          </a:ln>
                          <a:solidFill>
                            <a:schemeClr val="tx1"/>
                          </a:solidFill>
                          <a:effectLst/>
                          <a:latin typeface="Times New Roman" pitchFamily="18" charset="0"/>
                          <a:ea typeface="宋体" pitchFamily="2" charset="-122"/>
                        </a:rPr>
                        <a:t>lexval</a:t>
                      </a:r>
                      <a:r>
                        <a:rPr kumimoji="1" lang="en-US" altLang="zh-CN" sz="2000" b="1" i="0" u="none" strike="noStrike" cap="none" normalizeH="0" baseline="0">
                          <a:ln>
                            <a:noFill/>
                          </a:ln>
                          <a:solidFill>
                            <a:schemeClr val="tx1"/>
                          </a:solidFill>
                          <a:effectLst/>
                          <a:latin typeface="Times New Roman" pitchFamily="18" charset="0"/>
                          <a:ea typeface="宋体" pitchFamily="2" charset="-122"/>
                        </a:rPr>
                        <a:t>)</a:t>
                      </a:r>
                      <a:endPar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000" b="1" i="1" u="none" strike="noStrike" cap="none" normalizeH="0" baseline="0">
                          <a:ln>
                            <a:noFill/>
                          </a:ln>
                          <a:solidFill>
                            <a:schemeClr val="tx1"/>
                          </a:solidFill>
                          <a:effectLst/>
                          <a:latin typeface="Times New Roman" pitchFamily="18" charset="0"/>
                          <a:ea typeface="宋体" pitchFamily="2" charset="-122"/>
                        </a:rPr>
                        <a:t>B</a:t>
                      </a:r>
                      <a:r>
                        <a:rPr kumimoji="1" lang="en-US" altLang="zh-CN" sz="2000" b="1" i="0" u="none" strike="noStrike" cap="none" normalizeH="0" baseline="0">
                          <a:ln>
                            <a:noFill/>
                          </a:ln>
                          <a:solidFill>
                            <a:schemeClr val="tx1"/>
                          </a:solidFill>
                          <a:effectLst/>
                          <a:latin typeface="Times New Roman" pitchFamily="18" charset="0"/>
                          <a:ea typeface="宋体" pitchFamily="2" charset="-122"/>
                        </a:rPr>
                        <a:t>.</a:t>
                      </a:r>
                      <a:r>
                        <a:rPr kumimoji="1" lang="en-US" altLang="zh-CN" sz="2000" b="1" i="1" u="none" strike="noStrike" cap="none" normalizeH="0" baseline="0">
                          <a:ln>
                            <a:noFill/>
                          </a:ln>
                          <a:solidFill>
                            <a:schemeClr val="tx1"/>
                          </a:solidFill>
                          <a:effectLst/>
                          <a:latin typeface="Times New Roman" pitchFamily="18" charset="0"/>
                          <a:ea typeface="宋体" pitchFamily="2" charset="-122"/>
                        </a:rPr>
                        <a:t>dp</a:t>
                      </a:r>
                      <a:r>
                        <a:rPr kumimoji="1" lang="en-US" altLang="zh-CN" sz="2000" b="1" i="0" u="none" strike="noStrike" cap="none" normalizeH="0" baseline="0">
                          <a:ln>
                            <a:noFill/>
                          </a:ln>
                          <a:solidFill>
                            <a:schemeClr val="tx1"/>
                          </a:solidFill>
                          <a:effectLst/>
                          <a:latin typeface="Times New Roman" pitchFamily="18" charset="0"/>
                          <a:ea typeface="宋体" pitchFamily="2" charset="-122"/>
                        </a:rPr>
                        <a:t>:=</a:t>
                      </a:r>
                      <a:r>
                        <a:rPr kumimoji="1" lang="en-US" altLang="zh-CN" sz="2000" b="1" i="1" u="none" strike="noStrike" cap="none" normalizeH="0" baseline="0">
                          <a:ln>
                            <a:noFill/>
                          </a:ln>
                          <a:solidFill>
                            <a:schemeClr val="tx1"/>
                          </a:solidFill>
                          <a:effectLst/>
                          <a:latin typeface="Times New Roman" pitchFamily="18" charset="0"/>
                          <a:ea typeface="宋体" pitchFamily="2" charset="-122"/>
                        </a:rPr>
                        <a:t>getdepth</a:t>
                      </a:r>
                      <a:r>
                        <a:rPr kumimoji="1" lang="en-US" altLang="zh-CN" sz="2000" b="1" i="0" u="none" strike="noStrike" cap="none" normalizeH="0" baseline="0">
                          <a:ln>
                            <a:noFill/>
                          </a:ln>
                          <a:solidFill>
                            <a:schemeClr val="tx1"/>
                          </a:solidFill>
                          <a:effectLst/>
                          <a:latin typeface="Times New Roman" pitchFamily="18" charset="0"/>
                          <a:ea typeface="宋体" pitchFamily="2" charset="-122"/>
                        </a:rPr>
                        <a:t>(</a:t>
                      </a:r>
                      <a:r>
                        <a:rPr kumimoji="1" lang="en-US" altLang="zh-CN" sz="2000" b="1" i="1" u="none" strike="noStrike" cap="none" normalizeH="0" baseline="0">
                          <a:ln>
                            <a:noFill/>
                          </a:ln>
                          <a:solidFill>
                            <a:schemeClr val="tx1"/>
                          </a:solidFill>
                          <a:effectLst/>
                          <a:latin typeface="Times New Roman" pitchFamily="18" charset="0"/>
                          <a:ea typeface="宋体" pitchFamily="2" charset="-122"/>
                        </a:rPr>
                        <a:t>B</a:t>
                      </a:r>
                      <a:r>
                        <a:rPr kumimoji="1" lang="en-US" altLang="zh-CN" sz="2000" b="1" i="0" u="none" strike="noStrike" cap="none" normalizeH="0" baseline="0">
                          <a:ln>
                            <a:noFill/>
                          </a:ln>
                          <a:solidFill>
                            <a:schemeClr val="tx1"/>
                          </a:solidFill>
                          <a:effectLst/>
                          <a:latin typeface="Times New Roman" pitchFamily="18" charset="0"/>
                          <a:ea typeface="宋体" pitchFamily="2" charset="-122"/>
                        </a:rPr>
                        <a:t>.</a:t>
                      </a:r>
                      <a:r>
                        <a:rPr kumimoji="1" lang="en-US" altLang="zh-CN" sz="2000" b="1" i="1" u="none" strike="noStrike" cap="none" normalizeH="0" baseline="0">
                          <a:ln>
                            <a:noFill/>
                          </a:ln>
                          <a:solidFill>
                            <a:schemeClr val="tx1"/>
                          </a:solidFill>
                          <a:effectLst/>
                          <a:latin typeface="Times New Roman" pitchFamily="18" charset="0"/>
                          <a:ea typeface="宋体" pitchFamily="2" charset="-122"/>
                        </a:rPr>
                        <a:t>ps</a:t>
                      </a:r>
                      <a:r>
                        <a:rPr kumimoji="1" lang="en-US" altLang="zh-CN" sz="2000" b="1" i="0" u="none" strike="noStrike" cap="none" normalizeH="0" baseline="0">
                          <a:ln>
                            <a:noFill/>
                          </a:ln>
                          <a:solidFill>
                            <a:schemeClr val="tx1"/>
                          </a:solidFill>
                          <a:effectLst/>
                          <a:latin typeface="Times New Roman" pitchFamily="18" charset="0"/>
                          <a:ea typeface="宋体" pitchFamily="2" charset="-122"/>
                        </a:rPr>
                        <a:t>,text.</a:t>
                      </a:r>
                      <a:r>
                        <a:rPr kumimoji="1" lang="en-US" altLang="zh-CN" sz="2000" b="1" i="1" u="none" strike="noStrike" cap="none" normalizeH="0" baseline="0">
                          <a:ln>
                            <a:noFill/>
                          </a:ln>
                          <a:solidFill>
                            <a:schemeClr val="tx1"/>
                          </a:solidFill>
                          <a:effectLst/>
                          <a:latin typeface="Times New Roman" pitchFamily="18" charset="0"/>
                          <a:ea typeface="宋体" pitchFamily="2" charset="-122"/>
                        </a:rPr>
                        <a:t>lexval</a:t>
                      </a:r>
                      <a:r>
                        <a:rPr kumimoji="1" lang="en-US" altLang="zh-CN" sz="2000" b="1" i="0" u="none" strike="noStrike" cap="none" normalizeH="0" baseline="0">
                          <a:ln>
                            <a:noFill/>
                          </a:ln>
                          <a:solidFill>
                            <a:schemeClr val="tx1"/>
                          </a:solidFill>
                          <a:effectLst/>
                          <a:latin typeface="Times New Roman" pitchFamily="18" charset="0"/>
                          <a:ea typeface="宋体" pitchFamily="2" charset="-122"/>
                        </a:rPr>
                        <a:t>)</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B869B709-8B65-470E-B3A7-343F125C79D3}"/>
              </a:ext>
            </a:extLst>
          </p:cNvPr>
          <p:cNvSpPr>
            <a:spLocks noGrp="1"/>
          </p:cNvSpPr>
          <p:nvPr>
            <p:ph type="dt" sz="quarter" idx="10"/>
          </p:nvPr>
        </p:nvSpPr>
        <p:spPr>
          <a:xfrm>
            <a:off x="457200" y="6245225"/>
            <a:ext cx="2133600" cy="476250"/>
          </a:xfrm>
          <a:ln>
            <a:miter lim="800000"/>
            <a:headEnd/>
            <a:tailEnd/>
          </a:ln>
        </p:spPr>
        <p:txBody>
          <a:bodyPr anchor="t"/>
          <a:lstStyle/>
          <a:p>
            <a:pPr>
              <a:defRPr/>
            </a:pPr>
            <a:fld id="{1764C5CF-3360-4B6F-89F9-DC1BFB0B8853}" type="datetime1">
              <a:rPr lang="zh-CN" altLang="en-US">
                <a:latin typeface="+mn-lt"/>
              </a:rPr>
              <a:pPr>
                <a:defRPr/>
              </a:pPr>
              <a:t>2020/12/14</a:t>
            </a:fld>
            <a:endParaRPr lang="en-US" altLang="zh-CN">
              <a:latin typeface="+mn-lt"/>
            </a:endParaRPr>
          </a:p>
        </p:txBody>
      </p:sp>
      <p:sp>
        <p:nvSpPr>
          <p:cNvPr id="13315" name="灯片编号占位符 5">
            <a:extLst>
              <a:ext uri="{FF2B5EF4-FFF2-40B4-BE49-F238E27FC236}">
                <a16:creationId xmlns:a16="http://schemas.microsoft.com/office/drawing/2014/main" id="{B3559430-1EED-40D6-B8F3-4AF6F9ABB64C}"/>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5FE475BE-68F7-4C75-977C-3DBE78212E28}" type="slidenum">
              <a:rPr lang="en-US" altLang="zh-CN" sz="1400" b="0">
                <a:ea typeface="宋体" panose="02010600030101010101" pitchFamily="2" charset="-122"/>
              </a:rPr>
              <a:pPr>
                <a:spcBef>
                  <a:spcPct val="0"/>
                </a:spcBef>
                <a:buClrTx/>
                <a:buSzTx/>
                <a:buFontTx/>
                <a:buNone/>
              </a:pPr>
              <a:t>7</a:t>
            </a:fld>
            <a:endParaRPr lang="en-US" altLang="zh-CN" sz="1400" b="0">
              <a:ea typeface="宋体" panose="02010600030101010101" pitchFamily="2" charset="-122"/>
            </a:endParaRPr>
          </a:p>
        </p:txBody>
      </p:sp>
      <p:sp>
        <p:nvSpPr>
          <p:cNvPr id="13316" name="Rectangle 2">
            <a:extLst>
              <a:ext uri="{FF2B5EF4-FFF2-40B4-BE49-F238E27FC236}">
                <a16:creationId xmlns:a16="http://schemas.microsoft.com/office/drawing/2014/main" id="{4819921F-0D2A-41CB-A253-342E1F49480F}"/>
              </a:ext>
            </a:extLst>
          </p:cNvPr>
          <p:cNvSpPr>
            <a:spLocks noGrp="1" noChangeArrowheads="1"/>
          </p:cNvSpPr>
          <p:nvPr>
            <p:ph type="title" idx="4294967295"/>
          </p:nvPr>
        </p:nvSpPr>
        <p:spPr>
          <a:xfrm>
            <a:off x="1198563" y="404813"/>
            <a:ext cx="5749925" cy="793750"/>
          </a:xfrm>
        </p:spPr>
        <p:txBody>
          <a:bodyPr anchor="ctr"/>
          <a:lstStyle/>
          <a:p>
            <a:pPr eaLnBrk="1" hangingPunct="1"/>
            <a:r>
              <a:rPr lang="en-US" altLang="zh-CN">
                <a:latin typeface="Times New Roman" panose="02020603050405020304" pitchFamily="18" charset="0"/>
              </a:rPr>
              <a:t>6.1 </a:t>
            </a:r>
            <a:r>
              <a:rPr lang="zh-CN" altLang="en-US">
                <a:latin typeface="Times New Roman" panose="02020603050405020304" pitchFamily="18" charset="0"/>
              </a:rPr>
              <a:t>语法制导翻译概述</a:t>
            </a:r>
          </a:p>
        </p:txBody>
      </p:sp>
      <p:sp>
        <p:nvSpPr>
          <p:cNvPr id="8197" name="Rectangle 3">
            <a:extLst>
              <a:ext uri="{FF2B5EF4-FFF2-40B4-BE49-F238E27FC236}">
                <a16:creationId xmlns:a16="http://schemas.microsoft.com/office/drawing/2014/main" id="{450A0F38-EAEB-40BD-B02D-F16A0D1F084C}"/>
              </a:ext>
            </a:extLst>
          </p:cNvPr>
          <p:cNvSpPr>
            <a:spLocks noGrp="1" noChangeArrowheads="1"/>
          </p:cNvSpPr>
          <p:nvPr>
            <p:ph type="body" idx="4294967295"/>
          </p:nvPr>
        </p:nvSpPr>
        <p:spPr>
          <a:xfrm>
            <a:off x="107950" y="1484313"/>
            <a:ext cx="8893175" cy="5040312"/>
          </a:xfrm>
        </p:spPr>
        <p:txBody>
          <a:bodyPr/>
          <a:lstStyle/>
          <a:p>
            <a:pPr eaLnBrk="1" hangingPunct="1">
              <a:lnSpc>
                <a:spcPct val="120000"/>
              </a:lnSpc>
            </a:pPr>
            <a:r>
              <a:rPr kumimoji="1" lang="zh-CN" altLang="en-US">
                <a:latin typeface="Times New Roman" panose="02020603050405020304" pitchFamily="18" charset="0"/>
              </a:rPr>
              <a:t>语法制导翻译的基本思想</a:t>
            </a:r>
          </a:p>
          <a:p>
            <a:pPr lvl="1" eaLnBrk="1" hangingPunct="1">
              <a:lnSpc>
                <a:spcPct val="120000"/>
              </a:lnSpc>
            </a:pPr>
            <a:r>
              <a:rPr kumimoji="1" lang="zh-CN" altLang="en-US" sz="3200">
                <a:latin typeface="Times New Roman" panose="02020603050405020304" pitchFamily="18" charset="0"/>
              </a:rPr>
              <a:t>在进行语法分析的同时，完成相应</a:t>
            </a:r>
            <a:r>
              <a:rPr kumimoji="1" lang="zh-CN" altLang="en-US" sz="3200">
                <a:solidFill>
                  <a:srgbClr val="FF0000"/>
                </a:solidFill>
                <a:latin typeface="Times New Roman" panose="02020603050405020304" pitchFamily="18" charset="0"/>
              </a:rPr>
              <a:t>语义处理</a:t>
            </a:r>
            <a:r>
              <a:rPr kumimoji="1" lang="zh-CN" altLang="en-US" sz="3200">
                <a:latin typeface="Times New Roman" panose="02020603050405020304" pitchFamily="18" charset="0"/>
              </a:rPr>
              <a:t>。</a:t>
            </a:r>
            <a:endParaRPr kumimoji="1" lang="en-US" altLang="zh-CN" sz="3200">
              <a:latin typeface="Times New Roman" panose="02020603050405020304" pitchFamily="18" charset="0"/>
            </a:endParaRPr>
          </a:p>
          <a:p>
            <a:pPr lvl="1" eaLnBrk="1" hangingPunct="1">
              <a:lnSpc>
                <a:spcPct val="120000"/>
              </a:lnSpc>
            </a:pPr>
            <a:r>
              <a:rPr kumimoji="1" lang="zh-CN" altLang="en-US" sz="3200">
                <a:latin typeface="Times New Roman" panose="02020603050405020304" pitchFamily="18" charset="0"/>
              </a:rPr>
              <a:t>一旦语法分析器识别出一个语法结构（例如</a:t>
            </a:r>
            <a:r>
              <a:rPr kumimoji="1" lang="en-US" altLang="zh-CN" sz="3200">
                <a:latin typeface="Times New Roman" panose="02020603050405020304" pitchFamily="18" charset="0"/>
              </a:rPr>
              <a:t>E</a:t>
            </a:r>
            <a:r>
              <a:rPr kumimoji="1" lang="en-US" altLang="zh-CN" sz="3200">
                <a:latin typeface="Times New Roman" panose="02020603050405020304" pitchFamily="18" charset="0"/>
                <a:sym typeface="Wingdings" panose="05000000000000000000" pitchFamily="2" charset="2"/>
              </a:rPr>
              <a:t>E+T</a:t>
            </a:r>
            <a:r>
              <a:rPr kumimoji="1" lang="zh-CN" altLang="en-US" sz="3200">
                <a:latin typeface="Times New Roman" panose="02020603050405020304" pitchFamily="18" charset="0"/>
              </a:rPr>
              <a:t>），立即对其进行</a:t>
            </a:r>
            <a:r>
              <a:rPr kumimoji="1" lang="zh-CN" altLang="en-US" sz="3200">
                <a:solidFill>
                  <a:srgbClr val="FF0000"/>
                </a:solidFill>
                <a:latin typeface="Times New Roman" panose="02020603050405020304" pitchFamily="18" charset="0"/>
              </a:rPr>
              <a:t>翻译</a:t>
            </a:r>
            <a:r>
              <a:rPr kumimoji="1" lang="zh-CN" altLang="en-US" sz="3200">
                <a:latin typeface="Times New Roman" panose="02020603050405020304" pitchFamily="18" charset="0"/>
              </a:rPr>
              <a:t>。</a:t>
            </a:r>
            <a:endParaRPr kumimoji="1" lang="en-US" altLang="zh-CN" sz="3200">
              <a:latin typeface="Times New Roman" panose="02020603050405020304" pitchFamily="18" charset="0"/>
            </a:endParaRPr>
          </a:p>
          <a:p>
            <a:pPr lvl="1" eaLnBrk="1" hangingPunct="1">
              <a:lnSpc>
                <a:spcPct val="120000"/>
              </a:lnSpc>
            </a:pPr>
            <a:r>
              <a:rPr kumimoji="1" lang="zh-CN" altLang="en-US" sz="3200">
                <a:latin typeface="Times New Roman" panose="02020603050405020304" pitchFamily="18" charset="0"/>
              </a:rPr>
              <a:t>翻译是根据语言的语义进行的，并通过调用事先为该</a:t>
            </a:r>
            <a:r>
              <a:rPr kumimoji="1" lang="zh-CN" altLang="en-US" sz="3200">
                <a:solidFill>
                  <a:srgbClr val="FF0000"/>
                </a:solidFill>
                <a:latin typeface="Times New Roman" panose="02020603050405020304" pitchFamily="18" charset="0"/>
              </a:rPr>
              <a:t>语法结构</a:t>
            </a:r>
            <a:r>
              <a:rPr kumimoji="1" lang="zh-CN" altLang="en-US" sz="3200">
                <a:latin typeface="Times New Roman" panose="02020603050405020304" pitchFamily="18" charset="0"/>
              </a:rPr>
              <a:t>编写的</a:t>
            </a:r>
            <a:r>
              <a:rPr kumimoji="1" lang="zh-CN" altLang="en-US" sz="3200">
                <a:solidFill>
                  <a:srgbClr val="FF0000"/>
                </a:solidFill>
                <a:latin typeface="Times New Roman" panose="02020603050405020304" pitchFamily="18" charset="0"/>
              </a:rPr>
              <a:t>语义子程序</a:t>
            </a:r>
            <a:r>
              <a:rPr kumimoji="1" lang="zh-CN" altLang="en-US" sz="3200">
                <a:latin typeface="Times New Roman" panose="02020603050405020304" pitchFamily="18" charset="0"/>
              </a:rPr>
              <a:t>来实现。</a:t>
            </a:r>
            <a:r>
              <a:rPr kumimoji="1" lang="zh-CN" altLang="en-US" sz="3200">
                <a:latin typeface="Times New Roman" panose="02020603050405020304" pitchFamily="18" charset="0"/>
                <a:ea typeface="宋体" panose="02010600030101010101" pitchFamily="2" charset="-122"/>
              </a:rPr>
              <a:t> </a:t>
            </a:r>
            <a:endParaRPr kumimoji="1" lang="zh-CN" altLang="en-US" sz="32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8197">
                                            <p:txEl>
                                              <p:pRg st="1" end="1"/>
                                            </p:txEl>
                                          </p:spTgt>
                                        </p:tgtEl>
                                        <p:attrNameLst>
                                          <p:attrName>style.visibility</p:attrName>
                                        </p:attrNameLst>
                                      </p:cBhvr>
                                      <p:to>
                                        <p:strVal val="visible"/>
                                      </p:to>
                                    </p:set>
                                    <p:animEffect transition="in" filter="barn(inVertical)">
                                      <p:cBhvr>
                                        <p:cTn id="7" dur="500"/>
                                        <p:tgtEl>
                                          <p:spTgt spid="819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8197">
                                            <p:txEl>
                                              <p:pRg st="2" end="2"/>
                                            </p:txEl>
                                          </p:spTgt>
                                        </p:tgtEl>
                                        <p:attrNameLst>
                                          <p:attrName>style.visibility</p:attrName>
                                        </p:attrNameLst>
                                      </p:cBhvr>
                                      <p:to>
                                        <p:strVal val="visible"/>
                                      </p:to>
                                    </p:set>
                                    <p:animEffect transition="in" filter="barn(inVertical)">
                                      <p:cBhvr>
                                        <p:cTn id="12" dur="500"/>
                                        <p:tgtEl>
                                          <p:spTgt spid="819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8197">
                                            <p:txEl>
                                              <p:pRg st="3" end="3"/>
                                            </p:txEl>
                                          </p:spTgt>
                                        </p:tgtEl>
                                        <p:attrNameLst>
                                          <p:attrName>style.visibility</p:attrName>
                                        </p:attrNameLst>
                                      </p:cBhvr>
                                      <p:to>
                                        <p:strVal val="visible"/>
                                      </p:to>
                                    </p:set>
                                    <p:animEffect transition="in" filter="barn(inVertical)">
                                      <p:cBhvr>
                                        <p:cTn id="17" dur="500"/>
                                        <p:tgtEl>
                                          <p:spTgt spid="819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1">
            <a:extLst>
              <a:ext uri="{FF2B5EF4-FFF2-40B4-BE49-F238E27FC236}">
                <a16:creationId xmlns:a16="http://schemas.microsoft.com/office/drawing/2014/main" id="{C16353D8-5138-4A06-8930-C22C5FA84F57}"/>
              </a:ext>
            </a:extLst>
          </p:cNvPr>
          <p:cNvSpPr>
            <a:spLocks noGrp="1"/>
          </p:cNvSpPr>
          <p:nvPr>
            <p:ph type="dt" sz="quarter" idx="10"/>
          </p:nvPr>
        </p:nvSpPr>
        <p:spPr>
          <a:xfrm>
            <a:off x="457200" y="6245225"/>
            <a:ext cx="2133600" cy="476250"/>
          </a:xfrm>
          <a:ln>
            <a:miter lim="800000"/>
            <a:headEnd/>
            <a:tailEnd/>
          </a:ln>
        </p:spPr>
        <p:txBody>
          <a:bodyPr anchor="t"/>
          <a:lstStyle/>
          <a:p>
            <a:pPr>
              <a:defRPr/>
            </a:pPr>
            <a:fld id="{B0456124-080A-4D5E-BA41-D624D1A122B5}" type="datetime1">
              <a:rPr lang="zh-CN" altLang="en-US">
                <a:latin typeface="+mn-lt"/>
              </a:rPr>
              <a:pPr>
                <a:defRPr/>
              </a:pPr>
              <a:t>2020/12/14</a:t>
            </a:fld>
            <a:endParaRPr lang="en-US" altLang="zh-CN">
              <a:latin typeface="+mn-lt"/>
            </a:endParaRPr>
          </a:p>
        </p:txBody>
      </p:sp>
      <p:sp>
        <p:nvSpPr>
          <p:cNvPr id="95235" name="灯片编号占位符 3">
            <a:extLst>
              <a:ext uri="{FF2B5EF4-FFF2-40B4-BE49-F238E27FC236}">
                <a16:creationId xmlns:a16="http://schemas.microsoft.com/office/drawing/2014/main" id="{2DFEA8FE-8CB0-4395-BE27-2C2A84D6B78A}"/>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CAD59F0C-A41F-43D5-B6AD-A42963F35702}" type="slidenum">
              <a:rPr lang="en-US" altLang="zh-CN" sz="1400" b="0">
                <a:ea typeface="宋体" panose="02010600030101010101" pitchFamily="2" charset="-122"/>
              </a:rPr>
              <a:pPr>
                <a:spcBef>
                  <a:spcPct val="0"/>
                </a:spcBef>
                <a:buClrTx/>
                <a:buSzTx/>
                <a:buFontTx/>
                <a:buNone/>
              </a:pPr>
              <a:t>70</a:t>
            </a:fld>
            <a:endParaRPr lang="en-US" altLang="zh-CN" sz="1400" b="0">
              <a:ea typeface="宋体" panose="02010600030101010101" pitchFamily="2" charset="-122"/>
            </a:endParaRPr>
          </a:p>
        </p:txBody>
      </p:sp>
      <p:sp>
        <p:nvSpPr>
          <p:cNvPr id="54276" name="Text Box 2">
            <a:extLst>
              <a:ext uri="{FF2B5EF4-FFF2-40B4-BE49-F238E27FC236}">
                <a16:creationId xmlns:a16="http://schemas.microsoft.com/office/drawing/2014/main" id="{676018C0-9DED-42CE-B0FF-E15157736A68}"/>
              </a:ext>
            </a:extLst>
          </p:cNvPr>
          <p:cNvSpPr txBox="1">
            <a:spLocks noChangeArrowheads="1"/>
          </p:cNvSpPr>
          <p:nvPr/>
        </p:nvSpPr>
        <p:spPr bwMode="auto">
          <a:xfrm>
            <a:off x="611188" y="1263650"/>
            <a:ext cx="8424862" cy="552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lnSpc>
                <a:spcPct val="140000"/>
              </a:lnSpc>
              <a:spcBef>
                <a:spcPct val="0"/>
              </a:spcBef>
              <a:buClrTx/>
              <a:buSzTx/>
              <a:buFontTx/>
              <a:buNone/>
            </a:pPr>
            <a:r>
              <a:rPr kumimoji="1" lang="en-US" altLang="zh-CN" sz="2800" i="1">
                <a:latin typeface="Times New Roman" panose="02020603050405020304" pitchFamily="18" charset="0"/>
                <a:ea typeface="宋体" panose="02010600030101010101" pitchFamily="2" charset="-122"/>
              </a:rPr>
              <a:t>S</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B</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ps</a:t>
            </a:r>
            <a:r>
              <a:rPr kumimoji="1" lang="en-US" altLang="zh-CN" sz="2800">
                <a:latin typeface="Times New Roman" panose="02020603050405020304" pitchFamily="18" charset="0"/>
                <a:ea typeface="宋体" panose="02010600030101010101" pitchFamily="2" charset="-122"/>
              </a:rPr>
              <a:t>:=10}</a:t>
            </a:r>
            <a:r>
              <a:rPr kumimoji="1" lang="en-US" altLang="zh-CN" sz="2800" i="1">
                <a:latin typeface="Times New Roman" panose="02020603050405020304" pitchFamily="18" charset="0"/>
                <a:ea typeface="宋体" panose="02010600030101010101" pitchFamily="2" charset="-122"/>
              </a:rPr>
              <a:t>B </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S</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ht</a:t>
            </a:r>
            <a:r>
              <a:rPr kumimoji="1" lang="en-US" altLang="zh-CN" sz="2800">
                <a:latin typeface="Times New Roman" panose="02020603050405020304" pitchFamily="18" charset="0"/>
                <a:ea typeface="宋体" panose="02010600030101010101" pitchFamily="2" charset="-122"/>
              </a:rPr>
              <a:t> := </a:t>
            </a:r>
            <a:r>
              <a:rPr kumimoji="1" lang="en-US" altLang="zh-CN" sz="2800" i="1">
                <a:latin typeface="Times New Roman" panose="02020603050405020304" pitchFamily="18" charset="0"/>
                <a:ea typeface="宋体" panose="02010600030101010101" pitchFamily="2" charset="-122"/>
              </a:rPr>
              <a:t>B</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ht</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S</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dp</a:t>
            </a:r>
            <a:r>
              <a:rPr kumimoji="1" lang="en-US" altLang="zh-CN" sz="2800">
                <a:latin typeface="Times New Roman" panose="02020603050405020304" pitchFamily="18" charset="0"/>
                <a:ea typeface="宋体" panose="02010600030101010101" pitchFamily="2" charset="-122"/>
              </a:rPr>
              <a:t>:= </a:t>
            </a:r>
            <a:r>
              <a:rPr kumimoji="1" lang="en-US" altLang="zh-CN" sz="2800" i="1">
                <a:latin typeface="Times New Roman" panose="02020603050405020304" pitchFamily="18" charset="0"/>
                <a:ea typeface="宋体" panose="02010600030101010101" pitchFamily="2" charset="-122"/>
              </a:rPr>
              <a:t>B</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dp</a:t>
            </a:r>
            <a:r>
              <a:rPr kumimoji="1" lang="en-US" altLang="zh-CN" sz="2800">
                <a:latin typeface="Times New Roman" panose="02020603050405020304" pitchFamily="18" charset="0"/>
                <a:ea typeface="宋体" panose="02010600030101010101" pitchFamily="2" charset="-122"/>
              </a:rPr>
              <a:t>}</a:t>
            </a:r>
          </a:p>
          <a:p>
            <a:pPr eaLnBrk="1" hangingPunct="1">
              <a:lnSpc>
                <a:spcPct val="140000"/>
              </a:lnSpc>
              <a:spcBef>
                <a:spcPct val="0"/>
              </a:spcBef>
              <a:buClrTx/>
              <a:buSzTx/>
              <a:buFontTx/>
              <a:buNone/>
            </a:pPr>
            <a:r>
              <a:rPr kumimoji="1" lang="en-US" altLang="zh-CN" sz="2800" i="1">
                <a:latin typeface="Times New Roman" panose="02020603050405020304" pitchFamily="18" charset="0"/>
                <a:ea typeface="宋体" panose="02010600030101010101" pitchFamily="2" charset="-122"/>
              </a:rPr>
              <a:t>B</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B</a:t>
            </a:r>
            <a:r>
              <a:rPr kumimoji="1" lang="en-US" altLang="zh-CN" sz="2800" baseline="-25000">
                <a:latin typeface="Times New Roman" panose="02020603050405020304" pitchFamily="18" charset="0"/>
                <a:ea typeface="宋体" panose="02010600030101010101" pitchFamily="2" charset="-122"/>
              </a:rPr>
              <a:t>1</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ps</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B</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ps</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B</a:t>
            </a:r>
            <a:r>
              <a:rPr kumimoji="1" lang="en-US" altLang="zh-CN" sz="2800" baseline="-25000">
                <a:latin typeface="Times New Roman" panose="02020603050405020304" pitchFamily="18" charset="0"/>
                <a:ea typeface="宋体" panose="02010600030101010101" pitchFamily="2" charset="-122"/>
              </a:rPr>
              <a:t>1</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B</a:t>
            </a:r>
            <a:r>
              <a:rPr kumimoji="1" lang="en-US" altLang="zh-CN" sz="2800" baseline="-25000">
                <a:latin typeface="Times New Roman" panose="02020603050405020304" pitchFamily="18" charset="0"/>
                <a:ea typeface="宋体" panose="02010600030101010101" pitchFamily="2" charset="-122"/>
              </a:rPr>
              <a:t>2</a:t>
            </a:r>
            <a:r>
              <a:rPr kumimoji="1" lang="en-US" altLang="zh-CN" sz="2800">
                <a:latin typeface="Times New Roman" panose="02020603050405020304" pitchFamily="18" charset="0"/>
                <a:ea typeface="宋体" panose="02010600030101010101" pitchFamily="2" charset="-122"/>
              </a:rPr>
              <a:t> .</a:t>
            </a:r>
            <a:r>
              <a:rPr kumimoji="1" lang="en-US" altLang="zh-CN" sz="2800" i="1">
                <a:latin typeface="Times New Roman" panose="02020603050405020304" pitchFamily="18" charset="0"/>
                <a:ea typeface="宋体" panose="02010600030101010101" pitchFamily="2" charset="-122"/>
              </a:rPr>
              <a:t>ps</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B</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ps</a:t>
            </a:r>
            <a:r>
              <a:rPr kumimoji="1" lang="en-US" altLang="zh-CN" sz="2800">
                <a:latin typeface="Times New Roman" panose="02020603050405020304" pitchFamily="18" charset="0"/>
                <a:ea typeface="宋体" panose="02010600030101010101" pitchFamily="2" charset="-122"/>
              </a:rPr>
              <a:t>}</a:t>
            </a:r>
          </a:p>
          <a:p>
            <a:pPr eaLnBrk="1" hangingPunct="1">
              <a:lnSpc>
                <a:spcPct val="140000"/>
              </a:lnSpc>
              <a:spcBef>
                <a:spcPct val="0"/>
              </a:spcBef>
              <a:buClrTx/>
              <a:buSzTx/>
              <a:buFontTx/>
              <a:buNone/>
            </a:pPr>
            <a:r>
              <a:rPr kumimoji="1" lang="en-US" altLang="zh-CN" sz="2800" i="1">
                <a:latin typeface="Times New Roman" panose="02020603050405020304" pitchFamily="18" charset="0"/>
                <a:ea typeface="宋体" panose="02010600030101010101" pitchFamily="2" charset="-122"/>
              </a:rPr>
              <a:t>    B</a:t>
            </a:r>
            <a:r>
              <a:rPr kumimoji="1" lang="en-US" altLang="zh-CN" sz="2800" baseline="-25000">
                <a:latin typeface="Times New Roman" panose="02020603050405020304" pitchFamily="18" charset="0"/>
                <a:ea typeface="宋体" panose="02010600030101010101" pitchFamily="2" charset="-122"/>
              </a:rPr>
              <a:t>2</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B</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ht</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max</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B</a:t>
            </a:r>
            <a:r>
              <a:rPr kumimoji="1" lang="en-US" altLang="zh-CN" sz="2800" baseline="-25000">
                <a:latin typeface="Times New Roman" panose="02020603050405020304" pitchFamily="18" charset="0"/>
                <a:ea typeface="宋体" panose="02010600030101010101" pitchFamily="2" charset="-122"/>
              </a:rPr>
              <a:t>1</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ht</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B</a:t>
            </a:r>
            <a:r>
              <a:rPr kumimoji="1" lang="en-US" altLang="zh-CN" sz="2800" baseline="-25000">
                <a:latin typeface="Times New Roman" panose="02020603050405020304" pitchFamily="18" charset="0"/>
                <a:ea typeface="宋体" panose="02010600030101010101" pitchFamily="2" charset="-122"/>
              </a:rPr>
              <a:t>2</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ht</a:t>
            </a:r>
            <a:r>
              <a:rPr kumimoji="1" lang="en-US" altLang="zh-CN" sz="2800">
                <a:latin typeface="Times New Roman" panose="02020603050405020304" pitchFamily="18" charset="0"/>
                <a:ea typeface="宋体" panose="02010600030101010101" pitchFamily="2" charset="-122"/>
              </a:rPr>
              <a:t>), </a:t>
            </a:r>
            <a:r>
              <a:rPr kumimoji="1" lang="en-US" altLang="zh-CN" sz="2800" i="1">
                <a:latin typeface="Times New Roman" panose="02020603050405020304" pitchFamily="18" charset="0"/>
                <a:ea typeface="宋体" panose="02010600030101010101" pitchFamily="2" charset="-122"/>
              </a:rPr>
              <a:t>B.dp</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max</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B</a:t>
            </a:r>
            <a:r>
              <a:rPr kumimoji="1" lang="en-US" altLang="zh-CN" sz="2800" baseline="-25000">
                <a:latin typeface="Times New Roman" panose="02020603050405020304" pitchFamily="18" charset="0"/>
                <a:ea typeface="宋体" panose="02010600030101010101" pitchFamily="2" charset="-122"/>
              </a:rPr>
              <a:t>1</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dp</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B</a:t>
            </a:r>
            <a:r>
              <a:rPr kumimoji="1" lang="en-US" altLang="zh-CN" sz="2800" baseline="-25000">
                <a:latin typeface="Times New Roman" panose="02020603050405020304" pitchFamily="18" charset="0"/>
                <a:ea typeface="宋体" panose="02010600030101010101" pitchFamily="2" charset="-122"/>
              </a:rPr>
              <a:t>2</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dp</a:t>
            </a:r>
            <a:r>
              <a:rPr kumimoji="1" lang="en-US" altLang="zh-CN" sz="2800">
                <a:latin typeface="Times New Roman" panose="02020603050405020304" pitchFamily="18" charset="0"/>
                <a:ea typeface="宋体" panose="02010600030101010101" pitchFamily="2" charset="-122"/>
              </a:rPr>
              <a:t>)}</a:t>
            </a:r>
          </a:p>
          <a:p>
            <a:pPr eaLnBrk="1" hangingPunct="1">
              <a:lnSpc>
                <a:spcPct val="140000"/>
              </a:lnSpc>
              <a:spcBef>
                <a:spcPct val="0"/>
              </a:spcBef>
              <a:buClrTx/>
              <a:buSzTx/>
              <a:buFontTx/>
              <a:buNone/>
            </a:pPr>
            <a:r>
              <a:rPr kumimoji="1" lang="en-US" altLang="zh-CN" sz="2800" i="1">
                <a:latin typeface="Times New Roman" panose="02020603050405020304" pitchFamily="18" charset="0"/>
                <a:ea typeface="宋体" panose="02010600030101010101" pitchFamily="2" charset="-122"/>
              </a:rPr>
              <a:t>B</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B</a:t>
            </a:r>
            <a:r>
              <a:rPr kumimoji="1" lang="en-US" altLang="zh-CN" sz="2800" baseline="-25000">
                <a:latin typeface="Times New Roman" panose="02020603050405020304" pitchFamily="18" charset="0"/>
                <a:ea typeface="宋体" panose="02010600030101010101" pitchFamily="2" charset="-122"/>
              </a:rPr>
              <a:t>1</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ps</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B</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ps</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B</a:t>
            </a:r>
            <a:r>
              <a:rPr kumimoji="1" lang="en-US" altLang="zh-CN" sz="2800" baseline="-25000">
                <a:latin typeface="Times New Roman" panose="02020603050405020304" pitchFamily="18" charset="0"/>
                <a:ea typeface="宋体" panose="02010600030101010101" pitchFamily="2" charset="-122"/>
              </a:rPr>
              <a:t>1</a:t>
            </a:r>
            <a:r>
              <a:rPr kumimoji="1" lang="en-US" altLang="zh-CN" sz="2800">
                <a:latin typeface="Times New Roman" panose="02020603050405020304" pitchFamily="18" charset="0"/>
                <a:ea typeface="宋体" panose="02010600030101010101" pitchFamily="2" charset="-122"/>
              </a:rPr>
              <a:t>sub{</a:t>
            </a:r>
            <a:r>
              <a:rPr kumimoji="1" lang="en-US" altLang="zh-CN" sz="2800" i="1">
                <a:latin typeface="Times New Roman" panose="02020603050405020304" pitchFamily="18" charset="0"/>
                <a:ea typeface="宋体" panose="02010600030101010101" pitchFamily="2" charset="-122"/>
              </a:rPr>
              <a:t>B</a:t>
            </a:r>
            <a:r>
              <a:rPr kumimoji="1" lang="en-US" altLang="zh-CN" sz="2800" baseline="-25000">
                <a:latin typeface="Times New Roman" panose="02020603050405020304" pitchFamily="18" charset="0"/>
                <a:ea typeface="宋体" panose="02010600030101010101" pitchFamily="2" charset="-122"/>
              </a:rPr>
              <a:t>2</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ps</a:t>
            </a:r>
            <a:r>
              <a:rPr kumimoji="1" lang="en-US" altLang="zh-CN" sz="2800">
                <a:latin typeface="Times New Roman" panose="02020603050405020304" pitchFamily="18" charset="0"/>
                <a:ea typeface="宋体" panose="02010600030101010101" pitchFamily="2" charset="-122"/>
              </a:rPr>
              <a:t>:=0.7×</a:t>
            </a:r>
            <a:r>
              <a:rPr kumimoji="1" lang="en-US" altLang="zh-CN" sz="2800" i="1">
                <a:latin typeface="Times New Roman" panose="02020603050405020304" pitchFamily="18" charset="0"/>
                <a:ea typeface="宋体" panose="02010600030101010101" pitchFamily="2" charset="-122"/>
              </a:rPr>
              <a:t>B</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ps</a:t>
            </a:r>
            <a:r>
              <a:rPr kumimoji="1" lang="en-US" altLang="zh-CN" sz="2800">
                <a:latin typeface="Times New Roman" panose="02020603050405020304" pitchFamily="18" charset="0"/>
                <a:ea typeface="宋体" panose="02010600030101010101" pitchFamily="2" charset="-122"/>
              </a:rPr>
              <a:t>}</a:t>
            </a:r>
          </a:p>
          <a:p>
            <a:pPr eaLnBrk="1" hangingPunct="1">
              <a:lnSpc>
                <a:spcPct val="140000"/>
              </a:lnSpc>
              <a:spcBef>
                <a:spcPct val="0"/>
              </a:spcBef>
              <a:buClrTx/>
              <a:buSzTx/>
              <a:buFontTx/>
              <a:buNone/>
            </a:pPr>
            <a:r>
              <a:rPr kumimoji="1" lang="en-US" altLang="zh-CN" sz="2800" i="1">
                <a:latin typeface="Times New Roman" panose="02020603050405020304" pitchFamily="18" charset="0"/>
                <a:ea typeface="宋体" panose="02010600030101010101" pitchFamily="2" charset="-122"/>
              </a:rPr>
              <a:t>          B</a:t>
            </a:r>
            <a:r>
              <a:rPr kumimoji="1" lang="en-US" altLang="zh-CN" sz="2800" baseline="-25000">
                <a:latin typeface="Times New Roman" panose="02020603050405020304" pitchFamily="18" charset="0"/>
                <a:ea typeface="宋体" panose="02010600030101010101" pitchFamily="2" charset="-122"/>
              </a:rPr>
              <a:t>2</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B</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ht</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max</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B</a:t>
            </a:r>
            <a:r>
              <a:rPr kumimoji="1" lang="en-US" altLang="zh-CN" sz="2800" baseline="-25000">
                <a:latin typeface="Times New Roman" panose="02020603050405020304" pitchFamily="18" charset="0"/>
                <a:ea typeface="宋体" panose="02010600030101010101" pitchFamily="2" charset="-122"/>
              </a:rPr>
              <a:t>1</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ht</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B</a:t>
            </a:r>
            <a:r>
              <a:rPr kumimoji="1" lang="en-US" altLang="zh-CN" sz="2800" baseline="-25000">
                <a:latin typeface="Times New Roman" panose="02020603050405020304" pitchFamily="18" charset="0"/>
                <a:ea typeface="宋体" panose="02010600030101010101" pitchFamily="2" charset="-122"/>
              </a:rPr>
              <a:t>2</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ht</a:t>
            </a:r>
            <a:r>
              <a:rPr kumimoji="1" lang="en-US" altLang="zh-CN" sz="2800">
                <a:latin typeface="Times New Roman" panose="02020603050405020304" pitchFamily="18" charset="0"/>
                <a:ea typeface="宋体" panose="02010600030101010101" pitchFamily="2" charset="-122"/>
              </a:rPr>
              <a:t>-0.25×</a:t>
            </a:r>
            <a:r>
              <a:rPr kumimoji="1" lang="en-US" altLang="zh-CN" sz="2800" i="1">
                <a:latin typeface="Times New Roman" panose="02020603050405020304" pitchFamily="18" charset="0"/>
                <a:ea typeface="宋体" panose="02010600030101010101" pitchFamily="2" charset="-122"/>
              </a:rPr>
              <a:t>B</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ps</a:t>
            </a:r>
            <a:r>
              <a:rPr kumimoji="1" lang="en-US" altLang="zh-CN" sz="2800">
                <a:latin typeface="Times New Roman" panose="02020603050405020304" pitchFamily="18" charset="0"/>
                <a:ea typeface="宋体" panose="02010600030101010101" pitchFamily="2" charset="-122"/>
              </a:rPr>
              <a:t>);</a:t>
            </a:r>
            <a:endParaRPr kumimoji="1" lang="en-US" altLang="zh-CN" sz="2800" i="1">
              <a:latin typeface="Times New Roman" panose="02020603050405020304" pitchFamily="18" charset="0"/>
              <a:ea typeface="宋体" panose="02010600030101010101" pitchFamily="2" charset="-122"/>
            </a:endParaRPr>
          </a:p>
          <a:p>
            <a:pPr eaLnBrk="1" hangingPunct="1">
              <a:lnSpc>
                <a:spcPct val="140000"/>
              </a:lnSpc>
              <a:spcBef>
                <a:spcPct val="0"/>
              </a:spcBef>
              <a:buClrTx/>
              <a:buSzTx/>
              <a:buFontTx/>
              <a:buNone/>
            </a:pPr>
            <a:r>
              <a:rPr kumimoji="1" lang="en-US" altLang="zh-CN" sz="2800" i="1">
                <a:latin typeface="Times New Roman" panose="02020603050405020304" pitchFamily="18" charset="0"/>
                <a:ea typeface="宋体" panose="02010600030101010101" pitchFamily="2" charset="-122"/>
              </a:rPr>
              <a:t>               B</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dp</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max</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B</a:t>
            </a:r>
            <a:r>
              <a:rPr kumimoji="1" lang="en-US" altLang="zh-CN" sz="2800" baseline="-25000">
                <a:latin typeface="Times New Roman" panose="02020603050405020304" pitchFamily="18" charset="0"/>
                <a:ea typeface="宋体" panose="02010600030101010101" pitchFamily="2" charset="-122"/>
              </a:rPr>
              <a:t>1</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dp</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B</a:t>
            </a:r>
            <a:r>
              <a:rPr kumimoji="1" lang="en-US" altLang="zh-CN" sz="2800" baseline="-25000">
                <a:latin typeface="Times New Roman" panose="02020603050405020304" pitchFamily="18" charset="0"/>
                <a:ea typeface="宋体" panose="02010600030101010101" pitchFamily="2" charset="-122"/>
              </a:rPr>
              <a:t>2</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dp</a:t>
            </a:r>
            <a:r>
              <a:rPr kumimoji="1" lang="en-US" altLang="zh-CN" sz="2800">
                <a:latin typeface="Times New Roman" panose="02020603050405020304" pitchFamily="18" charset="0"/>
                <a:ea typeface="宋体" panose="02010600030101010101" pitchFamily="2" charset="-122"/>
              </a:rPr>
              <a:t>+0.25×</a:t>
            </a:r>
            <a:r>
              <a:rPr kumimoji="1" lang="en-US" altLang="zh-CN" sz="2800" i="1">
                <a:latin typeface="Times New Roman" panose="02020603050405020304" pitchFamily="18" charset="0"/>
                <a:ea typeface="宋体" panose="02010600030101010101" pitchFamily="2" charset="-122"/>
              </a:rPr>
              <a:t>B</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ps</a:t>
            </a:r>
            <a:r>
              <a:rPr kumimoji="1" lang="en-US" altLang="zh-CN" sz="2800">
                <a:latin typeface="Times New Roman" panose="02020603050405020304" pitchFamily="18" charset="0"/>
                <a:ea typeface="宋体" panose="02010600030101010101" pitchFamily="2" charset="-122"/>
              </a:rPr>
              <a:t>);}</a:t>
            </a:r>
          </a:p>
          <a:p>
            <a:pPr eaLnBrk="1" hangingPunct="1">
              <a:lnSpc>
                <a:spcPct val="140000"/>
              </a:lnSpc>
              <a:spcBef>
                <a:spcPct val="0"/>
              </a:spcBef>
              <a:buClrTx/>
              <a:buSzTx/>
              <a:buFontTx/>
              <a:buNone/>
            </a:pPr>
            <a:r>
              <a:rPr kumimoji="1" lang="en-US" altLang="zh-CN" sz="2800" i="1">
                <a:latin typeface="Times New Roman" panose="02020603050405020304" pitchFamily="18" charset="0"/>
                <a:ea typeface="宋体" panose="02010600030101010101" pitchFamily="2" charset="-122"/>
              </a:rPr>
              <a:t>B</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B</a:t>
            </a:r>
            <a:r>
              <a:rPr kumimoji="1" lang="en-US" altLang="zh-CN" sz="2800" baseline="-25000">
                <a:latin typeface="Times New Roman" panose="02020603050405020304" pitchFamily="18" charset="0"/>
                <a:ea typeface="宋体" panose="02010600030101010101" pitchFamily="2" charset="-122"/>
              </a:rPr>
              <a:t>1</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ps</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B</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ps</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B</a:t>
            </a:r>
            <a:r>
              <a:rPr kumimoji="1" lang="en-US" altLang="zh-CN" sz="2800" baseline="-25000">
                <a:latin typeface="Times New Roman" panose="02020603050405020304" pitchFamily="18" charset="0"/>
                <a:ea typeface="宋体" panose="02010600030101010101" pitchFamily="2" charset="-122"/>
              </a:rPr>
              <a:t>1</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B</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ht</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B</a:t>
            </a:r>
            <a:r>
              <a:rPr kumimoji="1" lang="en-US" altLang="zh-CN" sz="2800" baseline="-25000">
                <a:latin typeface="Times New Roman" panose="02020603050405020304" pitchFamily="18" charset="0"/>
                <a:ea typeface="宋体" panose="02010600030101010101" pitchFamily="2" charset="-122"/>
              </a:rPr>
              <a:t>1</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ht</a:t>
            </a:r>
            <a:r>
              <a:rPr kumimoji="1" lang="en-US" altLang="zh-CN" sz="2800">
                <a:latin typeface="Times New Roman" panose="02020603050405020304" pitchFamily="18" charset="0"/>
                <a:ea typeface="宋体" panose="02010600030101010101" pitchFamily="2" charset="-122"/>
              </a:rPr>
              <a:t>; </a:t>
            </a:r>
            <a:r>
              <a:rPr kumimoji="1" lang="en-US" altLang="zh-CN" sz="2800" i="1">
                <a:latin typeface="Times New Roman" panose="02020603050405020304" pitchFamily="18" charset="0"/>
                <a:ea typeface="宋体" panose="02010600030101010101" pitchFamily="2" charset="-122"/>
              </a:rPr>
              <a:t>B</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dp</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B</a:t>
            </a:r>
            <a:r>
              <a:rPr kumimoji="1" lang="en-US" altLang="zh-CN" sz="2800" baseline="-25000">
                <a:latin typeface="Times New Roman" panose="02020603050405020304" pitchFamily="18" charset="0"/>
                <a:ea typeface="宋体" panose="02010600030101010101" pitchFamily="2" charset="-122"/>
              </a:rPr>
              <a:t>1</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dp</a:t>
            </a:r>
            <a:r>
              <a:rPr kumimoji="1" lang="en-US" altLang="zh-CN" sz="2800">
                <a:latin typeface="Times New Roman" panose="02020603050405020304" pitchFamily="18" charset="0"/>
                <a:ea typeface="宋体" panose="02010600030101010101" pitchFamily="2" charset="-122"/>
              </a:rPr>
              <a:t>;}</a:t>
            </a:r>
          </a:p>
          <a:p>
            <a:pPr eaLnBrk="1" hangingPunct="1">
              <a:lnSpc>
                <a:spcPct val="140000"/>
              </a:lnSpc>
              <a:spcBef>
                <a:spcPct val="0"/>
              </a:spcBef>
              <a:buClrTx/>
              <a:buSzTx/>
              <a:buFontTx/>
              <a:buNone/>
            </a:pPr>
            <a:r>
              <a:rPr kumimoji="1" lang="en-US" altLang="zh-CN" sz="2800" i="1">
                <a:latin typeface="Times New Roman" panose="02020603050405020304" pitchFamily="18" charset="0"/>
                <a:ea typeface="宋体" panose="02010600030101010101" pitchFamily="2" charset="-122"/>
              </a:rPr>
              <a:t>B</a:t>
            </a:r>
            <a:r>
              <a:rPr kumimoji="1" lang="en-US" altLang="zh-CN" sz="2800">
                <a:latin typeface="Times New Roman" panose="02020603050405020304" pitchFamily="18" charset="0"/>
                <a:ea typeface="宋体" panose="02010600030101010101" pitchFamily="2" charset="-122"/>
              </a:rPr>
              <a:t>→text{</a:t>
            </a:r>
            <a:r>
              <a:rPr kumimoji="1" lang="en-US" altLang="zh-CN" sz="2800" i="1">
                <a:latin typeface="Times New Roman" panose="02020603050405020304" pitchFamily="18" charset="0"/>
                <a:ea typeface="宋体" panose="02010600030101010101" pitchFamily="2" charset="-122"/>
              </a:rPr>
              <a:t>B</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ht</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getheight</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B</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ps</a:t>
            </a:r>
            <a:r>
              <a:rPr kumimoji="1" lang="en-US" altLang="zh-CN" sz="2800">
                <a:latin typeface="Times New Roman" panose="02020603050405020304" pitchFamily="18" charset="0"/>
                <a:ea typeface="宋体" panose="02010600030101010101" pitchFamily="2" charset="-122"/>
              </a:rPr>
              <a:t>,text.</a:t>
            </a:r>
            <a:r>
              <a:rPr kumimoji="1" lang="en-US" altLang="zh-CN" sz="2800" i="1">
                <a:latin typeface="Times New Roman" panose="02020603050405020304" pitchFamily="18" charset="0"/>
                <a:ea typeface="宋体" panose="02010600030101010101" pitchFamily="2" charset="-122"/>
              </a:rPr>
              <a:t>lexval</a:t>
            </a:r>
            <a:r>
              <a:rPr kumimoji="1" lang="en-US" altLang="zh-CN" sz="2800">
                <a:latin typeface="Times New Roman" panose="02020603050405020304" pitchFamily="18" charset="0"/>
                <a:ea typeface="宋体" panose="02010600030101010101" pitchFamily="2" charset="-122"/>
              </a:rPr>
              <a:t>);</a:t>
            </a:r>
          </a:p>
          <a:p>
            <a:pPr eaLnBrk="1" hangingPunct="1">
              <a:lnSpc>
                <a:spcPct val="140000"/>
              </a:lnSpc>
              <a:spcBef>
                <a:spcPct val="0"/>
              </a:spcBef>
              <a:buClrTx/>
              <a:buSzTx/>
              <a:buFontTx/>
              <a:buNone/>
            </a:pPr>
            <a:r>
              <a:rPr kumimoji="1" lang="en-US" altLang="zh-CN" sz="2800" i="1">
                <a:latin typeface="Times New Roman" panose="02020603050405020304" pitchFamily="18" charset="0"/>
                <a:ea typeface="宋体" panose="02010600030101010101" pitchFamily="2" charset="-122"/>
              </a:rPr>
              <a:t>                B</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dp</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getdepth</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B</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ps</a:t>
            </a:r>
            <a:r>
              <a:rPr kumimoji="1" lang="en-US" altLang="zh-CN" sz="2800">
                <a:latin typeface="Times New Roman" panose="02020603050405020304" pitchFamily="18" charset="0"/>
                <a:ea typeface="宋体" panose="02010600030101010101" pitchFamily="2" charset="-122"/>
              </a:rPr>
              <a:t>,text.</a:t>
            </a:r>
            <a:r>
              <a:rPr kumimoji="1" lang="en-US" altLang="zh-CN" sz="2800" i="1">
                <a:latin typeface="Times New Roman" panose="02020603050405020304" pitchFamily="18" charset="0"/>
                <a:ea typeface="宋体" panose="02010600030101010101" pitchFamily="2" charset="-122"/>
              </a:rPr>
              <a:t>lexval</a:t>
            </a:r>
            <a:r>
              <a:rPr kumimoji="1" lang="en-US" altLang="zh-CN" sz="2800">
                <a:latin typeface="Times New Roman" panose="02020603050405020304" pitchFamily="18" charset="0"/>
                <a:ea typeface="宋体" panose="02010600030101010101" pitchFamily="2" charset="-122"/>
              </a:rPr>
              <a:t>)}</a:t>
            </a:r>
          </a:p>
        </p:txBody>
      </p:sp>
      <p:sp>
        <p:nvSpPr>
          <p:cNvPr id="95237" name="Rectangle 3">
            <a:extLst>
              <a:ext uri="{FF2B5EF4-FFF2-40B4-BE49-F238E27FC236}">
                <a16:creationId xmlns:a16="http://schemas.microsoft.com/office/drawing/2014/main" id="{6DC1C619-0D91-4BDD-92E0-6B24060A367D}"/>
              </a:ext>
            </a:extLst>
          </p:cNvPr>
          <p:cNvSpPr>
            <a:spLocks noChangeArrowheads="1"/>
          </p:cNvSpPr>
          <p:nvPr/>
        </p:nvSpPr>
        <p:spPr bwMode="auto">
          <a:xfrm>
            <a:off x="1547813" y="434975"/>
            <a:ext cx="59118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zh-CN" altLang="en-US" sz="4400">
                <a:latin typeface="Times New Roman" panose="02020603050405020304" pitchFamily="18" charset="0"/>
                <a:ea typeface="黑体" panose="02010609060101010101" pitchFamily="49" charset="-122"/>
              </a:rPr>
              <a:t>从表</a:t>
            </a:r>
            <a:r>
              <a:rPr lang="en-US" altLang="zh-CN" sz="4400">
                <a:latin typeface="Times New Roman" panose="02020603050405020304" pitchFamily="18" charset="0"/>
                <a:ea typeface="黑体" panose="02010609060101010101" pitchFamily="49" charset="-122"/>
              </a:rPr>
              <a:t>6.7</a:t>
            </a:r>
            <a:r>
              <a:rPr lang="zh-CN" altLang="en-US" sz="4400">
                <a:latin typeface="Times New Roman" panose="02020603050405020304" pitchFamily="18" charset="0"/>
                <a:ea typeface="黑体" panose="02010609060101010101" pitchFamily="49" charset="-122"/>
              </a:rPr>
              <a:t>构造的翻译模式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54276">
                                            <p:txEl>
                                              <p:pRg st="0" end="0"/>
                                            </p:txEl>
                                          </p:spTgt>
                                        </p:tgtEl>
                                        <p:attrNameLst>
                                          <p:attrName>style.visibility</p:attrName>
                                        </p:attrNameLst>
                                      </p:cBhvr>
                                      <p:to>
                                        <p:strVal val="visible"/>
                                      </p:to>
                                    </p:set>
                                    <p:animEffect transition="in" filter="barn(inVertical)">
                                      <p:cBhvr>
                                        <p:cTn id="7" dur="500"/>
                                        <p:tgtEl>
                                          <p:spTgt spid="5427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54276">
                                            <p:txEl>
                                              <p:pRg st="1" end="1"/>
                                            </p:txEl>
                                          </p:spTgt>
                                        </p:tgtEl>
                                        <p:attrNameLst>
                                          <p:attrName>style.visibility</p:attrName>
                                        </p:attrNameLst>
                                      </p:cBhvr>
                                      <p:to>
                                        <p:strVal val="visible"/>
                                      </p:to>
                                    </p:set>
                                    <p:animEffect transition="in" filter="barn(inVertical)">
                                      <p:cBhvr>
                                        <p:cTn id="12" dur="500"/>
                                        <p:tgtEl>
                                          <p:spTgt spid="54276">
                                            <p:txEl>
                                              <p:pRg st="1" end="1"/>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54276">
                                            <p:txEl>
                                              <p:pRg st="2" end="2"/>
                                            </p:txEl>
                                          </p:spTgt>
                                        </p:tgtEl>
                                        <p:attrNameLst>
                                          <p:attrName>style.visibility</p:attrName>
                                        </p:attrNameLst>
                                      </p:cBhvr>
                                      <p:to>
                                        <p:strVal val="visible"/>
                                      </p:to>
                                    </p:set>
                                    <p:animEffect transition="in" filter="barn(inVertical)">
                                      <p:cBhvr>
                                        <p:cTn id="15" dur="500"/>
                                        <p:tgtEl>
                                          <p:spTgt spid="54276">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21" fill="hold" nodeType="clickEffect">
                                  <p:stCondLst>
                                    <p:cond delay="0"/>
                                  </p:stCondLst>
                                  <p:childTnLst>
                                    <p:set>
                                      <p:cBhvr>
                                        <p:cTn id="19" dur="1" fill="hold">
                                          <p:stCondLst>
                                            <p:cond delay="0"/>
                                          </p:stCondLst>
                                        </p:cTn>
                                        <p:tgtEl>
                                          <p:spTgt spid="54276">
                                            <p:txEl>
                                              <p:pRg st="3" end="3"/>
                                            </p:txEl>
                                          </p:spTgt>
                                        </p:tgtEl>
                                        <p:attrNameLst>
                                          <p:attrName>style.visibility</p:attrName>
                                        </p:attrNameLst>
                                      </p:cBhvr>
                                      <p:to>
                                        <p:strVal val="visible"/>
                                      </p:to>
                                    </p:set>
                                    <p:animEffect transition="in" filter="barn(inVertical)">
                                      <p:cBhvr>
                                        <p:cTn id="20" dur="500"/>
                                        <p:tgtEl>
                                          <p:spTgt spid="54276">
                                            <p:txEl>
                                              <p:pRg st="3" end="3"/>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54276">
                                            <p:txEl>
                                              <p:pRg st="4" end="4"/>
                                            </p:txEl>
                                          </p:spTgt>
                                        </p:tgtEl>
                                        <p:attrNameLst>
                                          <p:attrName>style.visibility</p:attrName>
                                        </p:attrNameLst>
                                      </p:cBhvr>
                                      <p:to>
                                        <p:strVal val="visible"/>
                                      </p:to>
                                    </p:set>
                                    <p:animEffect transition="in" filter="barn(inVertical)">
                                      <p:cBhvr>
                                        <p:cTn id="23" dur="500"/>
                                        <p:tgtEl>
                                          <p:spTgt spid="54276">
                                            <p:txEl>
                                              <p:pRg st="4" end="4"/>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54276">
                                            <p:txEl>
                                              <p:pRg st="5" end="5"/>
                                            </p:txEl>
                                          </p:spTgt>
                                        </p:tgtEl>
                                        <p:attrNameLst>
                                          <p:attrName>style.visibility</p:attrName>
                                        </p:attrNameLst>
                                      </p:cBhvr>
                                      <p:to>
                                        <p:strVal val="visible"/>
                                      </p:to>
                                    </p:set>
                                    <p:animEffect transition="in" filter="barn(inVertical)">
                                      <p:cBhvr>
                                        <p:cTn id="26" dur="500"/>
                                        <p:tgtEl>
                                          <p:spTgt spid="54276">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6" presetClass="entr" presetSubtype="21" fill="hold" nodeType="clickEffect">
                                  <p:stCondLst>
                                    <p:cond delay="0"/>
                                  </p:stCondLst>
                                  <p:childTnLst>
                                    <p:set>
                                      <p:cBhvr>
                                        <p:cTn id="30" dur="1" fill="hold">
                                          <p:stCondLst>
                                            <p:cond delay="0"/>
                                          </p:stCondLst>
                                        </p:cTn>
                                        <p:tgtEl>
                                          <p:spTgt spid="54276">
                                            <p:txEl>
                                              <p:pRg st="6" end="6"/>
                                            </p:txEl>
                                          </p:spTgt>
                                        </p:tgtEl>
                                        <p:attrNameLst>
                                          <p:attrName>style.visibility</p:attrName>
                                        </p:attrNameLst>
                                      </p:cBhvr>
                                      <p:to>
                                        <p:strVal val="visible"/>
                                      </p:to>
                                    </p:set>
                                    <p:animEffect transition="in" filter="barn(inVertical)">
                                      <p:cBhvr>
                                        <p:cTn id="31" dur="500"/>
                                        <p:tgtEl>
                                          <p:spTgt spid="54276">
                                            <p:txEl>
                                              <p:pRg st="6" end="6"/>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6" presetClass="entr" presetSubtype="21" fill="hold" nodeType="clickEffect">
                                  <p:stCondLst>
                                    <p:cond delay="0"/>
                                  </p:stCondLst>
                                  <p:childTnLst>
                                    <p:set>
                                      <p:cBhvr>
                                        <p:cTn id="35" dur="1" fill="hold">
                                          <p:stCondLst>
                                            <p:cond delay="0"/>
                                          </p:stCondLst>
                                        </p:cTn>
                                        <p:tgtEl>
                                          <p:spTgt spid="54276">
                                            <p:txEl>
                                              <p:pRg st="7" end="7"/>
                                            </p:txEl>
                                          </p:spTgt>
                                        </p:tgtEl>
                                        <p:attrNameLst>
                                          <p:attrName>style.visibility</p:attrName>
                                        </p:attrNameLst>
                                      </p:cBhvr>
                                      <p:to>
                                        <p:strVal val="visible"/>
                                      </p:to>
                                    </p:set>
                                    <p:animEffect transition="in" filter="barn(inVertical)">
                                      <p:cBhvr>
                                        <p:cTn id="36" dur="500"/>
                                        <p:tgtEl>
                                          <p:spTgt spid="54276">
                                            <p:txEl>
                                              <p:pRg st="7" end="7"/>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54276">
                                            <p:txEl>
                                              <p:pRg st="8" end="8"/>
                                            </p:txEl>
                                          </p:spTgt>
                                        </p:tgtEl>
                                        <p:attrNameLst>
                                          <p:attrName>style.visibility</p:attrName>
                                        </p:attrNameLst>
                                      </p:cBhvr>
                                      <p:to>
                                        <p:strVal val="visible"/>
                                      </p:to>
                                    </p:set>
                                    <p:animEffect transition="in" filter="barn(inVertical)">
                                      <p:cBhvr>
                                        <p:cTn id="39" dur="500"/>
                                        <p:tgtEl>
                                          <p:spTgt spid="5427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日期占位符 1">
            <a:extLst>
              <a:ext uri="{FF2B5EF4-FFF2-40B4-BE49-F238E27FC236}">
                <a16:creationId xmlns:a16="http://schemas.microsoft.com/office/drawing/2014/main" id="{AE1AA7FB-5372-469F-8687-465DA99FA90C}"/>
              </a:ext>
            </a:extLst>
          </p:cNvPr>
          <p:cNvSpPr>
            <a:spLocks noGrp="1"/>
          </p:cNvSpPr>
          <p:nvPr>
            <p:ph type="dt" sz="quarter" idx="10"/>
          </p:nvPr>
        </p:nvSpPr>
        <p:spPr>
          <a:xfrm>
            <a:off x="457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80728C40-8439-4700-8FAF-16E7E0B007DA}" type="datetime1">
              <a:rPr lang="zh-CN" altLang="en-US" sz="1400" b="0" smtClean="0">
                <a:solidFill>
                  <a:srgbClr val="000000"/>
                </a:solidFill>
                <a:ea typeface="宋体" panose="02010600030101010101" pitchFamily="2" charset="-122"/>
              </a:rPr>
              <a:pPr>
                <a:spcBef>
                  <a:spcPct val="0"/>
                </a:spcBef>
                <a:buClrTx/>
                <a:buSzTx/>
                <a:buFontTx/>
                <a:buNone/>
              </a:pPr>
              <a:t>2020/12/14</a:t>
            </a:fld>
            <a:endParaRPr lang="en-US" altLang="zh-CN" sz="1400" b="0">
              <a:solidFill>
                <a:srgbClr val="000000"/>
              </a:solidFill>
              <a:ea typeface="宋体" panose="02010600030101010101" pitchFamily="2" charset="-122"/>
            </a:endParaRPr>
          </a:p>
        </p:txBody>
      </p:sp>
      <p:sp>
        <p:nvSpPr>
          <p:cNvPr id="97283" name="灯片编号占位符 3">
            <a:extLst>
              <a:ext uri="{FF2B5EF4-FFF2-40B4-BE49-F238E27FC236}">
                <a16:creationId xmlns:a16="http://schemas.microsoft.com/office/drawing/2014/main" id="{7D7993B3-F8EA-429C-8E1B-1D29CAF6E460}"/>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49E633FD-52A7-43CF-8666-878C3ADFA119}" type="slidenum">
              <a:rPr lang="en-US" altLang="zh-CN" sz="1400" b="0">
                <a:solidFill>
                  <a:srgbClr val="000000"/>
                </a:solidFill>
                <a:ea typeface="宋体" panose="02010600030101010101" pitchFamily="2" charset="-122"/>
              </a:rPr>
              <a:pPr>
                <a:spcBef>
                  <a:spcPct val="0"/>
                </a:spcBef>
                <a:buClrTx/>
                <a:buSzTx/>
                <a:buFontTx/>
                <a:buNone/>
              </a:pPr>
              <a:t>71</a:t>
            </a:fld>
            <a:endParaRPr lang="en-US" altLang="zh-CN" sz="1400" b="0">
              <a:solidFill>
                <a:srgbClr val="000000"/>
              </a:solidFill>
              <a:ea typeface="宋体" panose="02010600030101010101" pitchFamily="2" charset="-122"/>
            </a:endParaRPr>
          </a:p>
        </p:txBody>
      </p:sp>
      <p:sp>
        <p:nvSpPr>
          <p:cNvPr id="55300" name="Text Box 2">
            <a:extLst>
              <a:ext uri="{FF2B5EF4-FFF2-40B4-BE49-F238E27FC236}">
                <a16:creationId xmlns:a16="http://schemas.microsoft.com/office/drawing/2014/main" id="{23F77ACF-1DF1-4A37-840C-E15368D20628}"/>
              </a:ext>
            </a:extLst>
          </p:cNvPr>
          <p:cNvSpPr txBox="1">
            <a:spLocks noChangeArrowheads="1"/>
          </p:cNvSpPr>
          <p:nvPr/>
        </p:nvSpPr>
        <p:spPr bwMode="auto">
          <a:xfrm>
            <a:off x="381000" y="1484313"/>
            <a:ext cx="8439150" cy="280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lnSpc>
                <a:spcPct val="130000"/>
              </a:lnSpc>
              <a:spcBef>
                <a:spcPts val="600"/>
              </a:spcBef>
              <a:buClr>
                <a:srgbClr val="0000FF"/>
              </a:buClr>
              <a:buSzPct val="80000"/>
            </a:pPr>
            <a:r>
              <a:rPr kumimoji="1" lang="zh-CN" altLang="en-US">
                <a:solidFill>
                  <a:srgbClr val="000000"/>
                </a:solidFill>
                <a:latin typeface="楷体_GB2312" pitchFamily="49" charset="-122"/>
              </a:rPr>
              <a:t>只含</a:t>
            </a:r>
            <a:r>
              <a:rPr kumimoji="1" lang="en-US" altLang="zh-CN">
                <a:solidFill>
                  <a:srgbClr val="000000"/>
                </a:solidFill>
                <a:latin typeface="Times New Roman" panose="02020603050405020304" pitchFamily="18" charset="0"/>
                <a:cs typeface="Times New Roman" panose="02020603050405020304" pitchFamily="18" charset="0"/>
              </a:rPr>
              <a:t>S</a:t>
            </a:r>
            <a:r>
              <a:rPr kumimoji="1" lang="en-US" altLang="zh-CN">
                <a:solidFill>
                  <a:srgbClr val="000000"/>
                </a:solidFill>
                <a:latin typeface="楷体_GB2312" pitchFamily="49" charset="-122"/>
              </a:rPr>
              <a:t>-</a:t>
            </a:r>
            <a:r>
              <a:rPr kumimoji="1" lang="zh-CN" altLang="en-US">
                <a:solidFill>
                  <a:srgbClr val="000000"/>
                </a:solidFill>
                <a:latin typeface="楷体_GB2312" pitchFamily="49" charset="-122"/>
              </a:rPr>
              <a:t>属性定义的实现比较简单</a:t>
            </a:r>
            <a:endParaRPr kumimoji="1" lang="en-US" altLang="zh-CN">
              <a:solidFill>
                <a:srgbClr val="000000"/>
              </a:solidFill>
              <a:latin typeface="楷体_GB2312" pitchFamily="49" charset="-122"/>
            </a:endParaRPr>
          </a:p>
          <a:p>
            <a:pPr eaLnBrk="1" hangingPunct="1">
              <a:lnSpc>
                <a:spcPct val="130000"/>
              </a:lnSpc>
              <a:spcBef>
                <a:spcPts val="600"/>
              </a:spcBef>
              <a:buClr>
                <a:srgbClr val="0000FF"/>
              </a:buClr>
              <a:buSzPct val="80000"/>
            </a:pPr>
            <a:r>
              <a:rPr kumimoji="1" lang="zh-CN" altLang="en-US">
                <a:solidFill>
                  <a:srgbClr val="000000"/>
                </a:solidFill>
                <a:latin typeface="楷体_GB2312" pitchFamily="49" charset="-122"/>
              </a:rPr>
              <a:t>将每个语义规则放到相应产生式的末尾即可得到翻译模式（后缀式语法制导翻译模式）</a:t>
            </a:r>
            <a:endParaRPr kumimoji="1" lang="en-US" altLang="zh-CN">
              <a:solidFill>
                <a:srgbClr val="000000"/>
              </a:solidFill>
              <a:latin typeface="楷体_GB2312" pitchFamily="49" charset="-122"/>
            </a:endParaRPr>
          </a:p>
          <a:p>
            <a:pPr eaLnBrk="1" hangingPunct="1">
              <a:lnSpc>
                <a:spcPct val="130000"/>
              </a:lnSpc>
              <a:spcBef>
                <a:spcPts val="600"/>
              </a:spcBef>
              <a:buClr>
                <a:srgbClr val="0000FF"/>
              </a:buClr>
              <a:buSzPct val="80000"/>
            </a:pPr>
            <a:r>
              <a:rPr kumimoji="1" lang="zh-CN" altLang="en-US">
                <a:solidFill>
                  <a:srgbClr val="000000"/>
                </a:solidFill>
                <a:latin typeface="楷体_GB2312" pitchFamily="49" charset="-122"/>
              </a:rPr>
              <a:t>对产生式归约时执行语义动作</a:t>
            </a:r>
            <a:endParaRPr kumimoji="1" lang="en-US" altLang="zh-CN">
              <a:solidFill>
                <a:srgbClr val="000000"/>
              </a:solidFill>
              <a:latin typeface="楷体_GB2312" pitchFamily="49" charset="-122"/>
            </a:endParaRPr>
          </a:p>
        </p:txBody>
      </p:sp>
      <p:sp>
        <p:nvSpPr>
          <p:cNvPr id="97285" name="Rectangle 18">
            <a:extLst>
              <a:ext uri="{FF2B5EF4-FFF2-40B4-BE49-F238E27FC236}">
                <a16:creationId xmlns:a16="http://schemas.microsoft.com/office/drawing/2014/main" id="{8D85A15E-BE56-46FF-8AC7-452D6C9C6074}"/>
              </a:ext>
            </a:extLst>
          </p:cNvPr>
          <p:cNvSpPr>
            <a:spLocks noChangeArrowheads="1"/>
          </p:cNvSpPr>
          <p:nvPr/>
        </p:nvSpPr>
        <p:spPr bwMode="auto">
          <a:xfrm>
            <a:off x="539750" y="434975"/>
            <a:ext cx="808513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4400">
                <a:solidFill>
                  <a:srgbClr val="000000"/>
                </a:solidFill>
                <a:latin typeface="Times New Roman" panose="02020603050405020304" pitchFamily="18" charset="0"/>
                <a:ea typeface="黑体" panose="02010609060101010101" pitchFamily="49" charset="-122"/>
              </a:rPr>
              <a:t>6.4.2 S-</a:t>
            </a:r>
            <a:r>
              <a:rPr lang="zh-CN" altLang="en-US" sz="4400">
                <a:solidFill>
                  <a:srgbClr val="000000"/>
                </a:solidFill>
                <a:latin typeface="Times New Roman" panose="02020603050405020304" pitchFamily="18" charset="0"/>
                <a:ea typeface="黑体" panose="02010609060101010101" pitchFamily="49" charset="-122"/>
              </a:rPr>
              <a:t>属性定义的自底向上计算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55300">
                                            <p:txEl>
                                              <p:pRg st="0" end="0"/>
                                            </p:txEl>
                                          </p:spTgt>
                                        </p:tgtEl>
                                        <p:attrNameLst>
                                          <p:attrName>style.visibility</p:attrName>
                                        </p:attrNameLst>
                                      </p:cBhvr>
                                      <p:to>
                                        <p:strVal val="visible"/>
                                      </p:to>
                                    </p:set>
                                    <p:animEffect transition="in" filter="barn(inVertical)">
                                      <p:cBhvr>
                                        <p:cTn id="7" dur="500"/>
                                        <p:tgtEl>
                                          <p:spTgt spid="5530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55300">
                                            <p:txEl>
                                              <p:pRg st="1" end="1"/>
                                            </p:txEl>
                                          </p:spTgt>
                                        </p:tgtEl>
                                        <p:attrNameLst>
                                          <p:attrName>style.visibility</p:attrName>
                                        </p:attrNameLst>
                                      </p:cBhvr>
                                      <p:to>
                                        <p:strVal val="visible"/>
                                      </p:to>
                                    </p:set>
                                    <p:animEffect transition="in" filter="barn(inVertical)">
                                      <p:cBhvr>
                                        <p:cTn id="12" dur="500"/>
                                        <p:tgtEl>
                                          <p:spTgt spid="5530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55300">
                                            <p:txEl>
                                              <p:pRg st="2" end="2"/>
                                            </p:txEl>
                                          </p:spTgt>
                                        </p:tgtEl>
                                        <p:attrNameLst>
                                          <p:attrName>style.visibility</p:attrName>
                                        </p:attrNameLst>
                                      </p:cBhvr>
                                      <p:to>
                                        <p:strVal val="visible"/>
                                      </p:to>
                                    </p:set>
                                    <p:animEffect transition="in" filter="barn(inVertical)">
                                      <p:cBhvr>
                                        <p:cTn id="17" dur="500"/>
                                        <p:tgtEl>
                                          <p:spTgt spid="5530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日期占位符 1">
            <a:extLst>
              <a:ext uri="{FF2B5EF4-FFF2-40B4-BE49-F238E27FC236}">
                <a16:creationId xmlns:a16="http://schemas.microsoft.com/office/drawing/2014/main" id="{116EA0D5-D54F-4567-9420-AA7E048060E0}"/>
              </a:ext>
            </a:extLst>
          </p:cNvPr>
          <p:cNvSpPr>
            <a:spLocks noGrp="1"/>
          </p:cNvSpPr>
          <p:nvPr>
            <p:ph type="dt" sz="quarter" idx="10"/>
          </p:nvPr>
        </p:nvSpPr>
        <p:spPr>
          <a:xfrm>
            <a:off x="457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CC568554-E9F0-48C3-99B5-C63533C15C10}" type="datetime1">
              <a:rPr lang="zh-CN" altLang="en-US" sz="1400" b="0" smtClean="0">
                <a:solidFill>
                  <a:srgbClr val="000000"/>
                </a:solidFill>
                <a:ea typeface="宋体" panose="02010600030101010101" pitchFamily="2" charset="-122"/>
              </a:rPr>
              <a:pPr>
                <a:spcBef>
                  <a:spcPct val="0"/>
                </a:spcBef>
                <a:buClrTx/>
                <a:buSzTx/>
                <a:buFontTx/>
                <a:buNone/>
              </a:pPr>
              <a:t>2020/12/14</a:t>
            </a:fld>
            <a:endParaRPr lang="en-US" altLang="zh-CN" sz="1400" b="0">
              <a:solidFill>
                <a:srgbClr val="000000"/>
              </a:solidFill>
              <a:ea typeface="宋体" panose="02010600030101010101" pitchFamily="2" charset="-122"/>
            </a:endParaRPr>
          </a:p>
        </p:txBody>
      </p:sp>
      <p:sp>
        <p:nvSpPr>
          <p:cNvPr id="98307" name="灯片编号占位符 3">
            <a:extLst>
              <a:ext uri="{FF2B5EF4-FFF2-40B4-BE49-F238E27FC236}">
                <a16:creationId xmlns:a16="http://schemas.microsoft.com/office/drawing/2014/main" id="{323229D4-528D-4C56-A5BE-8311F9DA2C81}"/>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209343F1-BC4D-4ACC-861A-4F0F53FDD938}" type="slidenum">
              <a:rPr lang="en-US" altLang="zh-CN" sz="1400" b="0">
                <a:solidFill>
                  <a:srgbClr val="000000"/>
                </a:solidFill>
                <a:ea typeface="宋体" panose="02010600030101010101" pitchFamily="2" charset="-122"/>
              </a:rPr>
              <a:pPr>
                <a:spcBef>
                  <a:spcPct val="0"/>
                </a:spcBef>
                <a:buClrTx/>
                <a:buSzTx/>
                <a:buFontTx/>
                <a:buNone/>
              </a:pPr>
              <a:t>72</a:t>
            </a:fld>
            <a:endParaRPr lang="en-US" altLang="zh-CN" sz="1400" b="0">
              <a:solidFill>
                <a:srgbClr val="000000"/>
              </a:solidFill>
              <a:ea typeface="宋体" panose="02010600030101010101" pitchFamily="2" charset="-122"/>
            </a:endParaRPr>
          </a:p>
        </p:txBody>
      </p:sp>
      <p:sp>
        <p:nvSpPr>
          <p:cNvPr id="98308" name="Rectangle 18">
            <a:extLst>
              <a:ext uri="{FF2B5EF4-FFF2-40B4-BE49-F238E27FC236}">
                <a16:creationId xmlns:a16="http://schemas.microsoft.com/office/drawing/2014/main" id="{658A2F78-8A91-43C7-87E3-E9C077220CA4}"/>
              </a:ext>
            </a:extLst>
          </p:cNvPr>
          <p:cNvSpPr>
            <a:spLocks noChangeArrowheads="1"/>
          </p:cNvSpPr>
          <p:nvPr/>
        </p:nvSpPr>
        <p:spPr bwMode="auto">
          <a:xfrm>
            <a:off x="539750" y="434975"/>
            <a:ext cx="808513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4400">
                <a:solidFill>
                  <a:srgbClr val="000000"/>
                </a:solidFill>
                <a:latin typeface="Times New Roman" panose="02020603050405020304" pitchFamily="18" charset="0"/>
                <a:ea typeface="黑体" panose="02010609060101010101" pitchFamily="49" charset="-122"/>
              </a:rPr>
              <a:t>6.4.2 S-</a:t>
            </a:r>
            <a:r>
              <a:rPr lang="zh-CN" altLang="en-US" sz="4400">
                <a:solidFill>
                  <a:srgbClr val="000000"/>
                </a:solidFill>
                <a:latin typeface="Times New Roman" panose="02020603050405020304" pitchFamily="18" charset="0"/>
                <a:ea typeface="黑体" panose="02010609060101010101" pitchFamily="49" charset="-122"/>
              </a:rPr>
              <a:t>属性定义的自底向上计算</a:t>
            </a:r>
          </a:p>
        </p:txBody>
      </p:sp>
      <p:sp>
        <p:nvSpPr>
          <p:cNvPr id="22" name="Text Box 2">
            <a:extLst>
              <a:ext uri="{FF2B5EF4-FFF2-40B4-BE49-F238E27FC236}">
                <a16:creationId xmlns:a16="http://schemas.microsoft.com/office/drawing/2014/main" id="{FEEABEC6-D491-4EB0-88E5-3C9F33B007E4}"/>
              </a:ext>
            </a:extLst>
          </p:cNvPr>
          <p:cNvSpPr txBox="1">
            <a:spLocks noChangeArrowheads="1"/>
          </p:cNvSpPr>
          <p:nvPr/>
        </p:nvSpPr>
        <p:spPr bwMode="auto">
          <a:xfrm>
            <a:off x="381000" y="1368425"/>
            <a:ext cx="8583613" cy="280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lnSpc>
                <a:spcPct val="130000"/>
              </a:lnSpc>
              <a:spcBef>
                <a:spcPts val="600"/>
              </a:spcBef>
              <a:buClr>
                <a:srgbClr val="0000FF"/>
              </a:buClr>
              <a:buSzPct val="80000"/>
            </a:pPr>
            <a:r>
              <a:rPr kumimoji="1" lang="zh-CN" altLang="en-US">
                <a:solidFill>
                  <a:srgbClr val="000000"/>
                </a:solidFill>
                <a:latin typeface="楷体_GB2312" pitchFamily="49" charset="-122"/>
              </a:rPr>
              <a:t>可在</a:t>
            </a:r>
            <a:r>
              <a:rPr kumimoji="1" lang="en-US" altLang="zh-CN">
                <a:solidFill>
                  <a:srgbClr val="000000"/>
                </a:solidFill>
                <a:latin typeface="Times New Roman" panose="02020603050405020304" pitchFamily="18" charset="0"/>
                <a:cs typeface="Times New Roman" panose="02020603050405020304" pitchFamily="18" charset="0"/>
              </a:rPr>
              <a:t>LR</a:t>
            </a:r>
            <a:r>
              <a:rPr kumimoji="1" lang="zh-CN" altLang="en-US">
                <a:solidFill>
                  <a:srgbClr val="000000"/>
                </a:solidFill>
                <a:latin typeface="楷体_GB2312" pitchFamily="49" charset="-122"/>
              </a:rPr>
              <a:t>分析过程中实现</a:t>
            </a:r>
            <a:endParaRPr kumimoji="1" lang="en-US" altLang="zh-CN">
              <a:solidFill>
                <a:srgbClr val="000000"/>
              </a:solidFill>
              <a:latin typeface="楷体_GB2312" pitchFamily="49" charset="-122"/>
            </a:endParaRPr>
          </a:p>
          <a:p>
            <a:pPr eaLnBrk="1" hangingPunct="1">
              <a:lnSpc>
                <a:spcPct val="130000"/>
              </a:lnSpc>
              <a:spcBef>
                <a:spcPts val="600"/>
              </a:spcBef>
              <a:buClr>
                <a:srgbClr val="0000FF"/>
              </a:buClr>
              <a:buSzPct val="80000"/>
            </a:pPr>
            <a:r>
              <a:rPr kumimoji="1" lang="en-US" altLang="zh-CN">
                <a:solidFill>
                  <a:srgbClr val="000000"/>
                </a:solidFill>
                <a:latin typeface="Times New Roman" panose="02020603050405020304" pitchFamily="18" charset="0"/>
                <a:cs typeface="Times New Roman" panose="02020603050405020304" pitchFamily="18" charset="0"/>
              </a:rPr>
              <a:t>LR</a:t>
            </a:r>
            <a:r>
              <a:rPr kumimoji="1" lang="zh-CN" altLang="en-US">
                <a:solidFill>
                  <a:srgbClr val="000000"/>
                </a:solidFill>
                <a:latin typeface="楷体_GB2312" pitchFamily="49" charset="-122"/>
              </a:rPr>
              <a:t>分析器将文法符号的综合属性保存在栈中</a:t>
            </a:r>
            <a:endParaRPr kumimoji="1" lang="en-US" altLang="zh-CN">
              <a:solidFill>
                <a:srgbClr val="000000"/>
              </a:solidFill>
              <a:latin typeface="楷体_GB2312" pitchFamily="49" charset="-122"/>
            </a:endParaRPr>
          </a:p>
          <a:p>
            <a:pPr eaLnBrk="1" hangingPunct="1">
              <a:lnSpc>
                <a:spcPct val="130000"/>
              </a:lnSpc>
              <a:spcBef>
                <a:spcPts val="600"/>
              </a:spcBef>
              <a:buClr>
                <a:srgbClr val="0000FF"/>
              </a:buClr>
              <a:buSzPct val="80000"/>
            </a:pPr>
            <a:r>
              <a:rPr kumimoji="1" lang="zh-CN" altLang="en-US">
                <a:solidFill>
                  <a:srgbClr val="000000"/>
                </a:solidFill>
                <a:latin typeface="楷体_GB2312" pitchFamily="49" charset="-122"/>
              </a:rPr>
              <a:t>进行归约时新的综合属性由栈内正在归约的产生式右部符号的属性来计算</a:t>
            </a:r>
            <a:endParaRPr kumimoji="1" lang="en-US" altLang="zh-CN">
              <a:solidFill>
                <a:srgbClr val="000000"/>
              </a:solidFill>
              <a:latin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barn(inVertical)">
                                      <p:cBhvr>
                                        <p:cTn id="7" dur="500"/>
                                        <p:tgtEl>
                                          <p:spTgt spid="2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barn(inVertical)">
                                      <p:cBhvr>
                                        <p:cTn id="12" dur="500"/>
                                        <p:tgtEl>
                                          <p:spTgt spid="2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22">
                                            <p:txEl>
                                              <p:pRg st="2" end="2"/>
                                            </p:txEl>
                                          </p:spTgt>
                                        </p:tgtEl>
                                        <p:attrNameLst>
                                          <p:attrName>style.visibility</p:attrName>
                                        </p:attrNameLst>
                                      </p:cBhvr>
                                      <p:to>
                                        <p:strVal val="visible"/>
                                      </p:to>
                                    </p:set>
                                    <p:animEffect transition="in" filter="barn(inVertical)">
                                      <p:cBhvr>
                                        <p:cTn id="17" dur="500"/>
                                        <p:tgtEl>
                                          <p:spTgt spid="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日期占位符 1">
            <a:extLst>
              <a:ext uri="{FF2B5EF4-FFF2-40B4-BE49-F238E27FC236}">
                <a16:creationId xmlns:a16="http://schemas.microsoft.com/office/drawing/2014/main" id="{AC3B5FF0-259C-44EE-9329-1F5E33A4CC4D}"/>
              </a:ext>
            </a:extLst>
          </p:cNvPr>
          <p:cNvSpPr>
            <a:spLocks noGrp="1"/>
          </p:cNvSpPr>
          <p:nvPr>
            <p:ph type="dt" sz="quarter" idx="10"/>
          </p:nvPr>
        </p:nvSpPr>
        <p:spPr>
          <a:xfrm>
            <a:off x="457200" y="6245225"/>
            <a:ext cx="2133600" cy="476250"/>
          </a:xfrm>
          <a:ln>
            <a:miter lim="800000"/>
            <a:headEnd/>
            <a:tailEnd/>
          </a:ln>
        </p:spPr>
        <p:txBody>
          <a:bodyPr anchor="t"/>
          <a:lstStyle/>
          <a:p>
            <a:pPr>
              <a:defRPr/>
            </a:pPr>
            <a:fld id="{5C4961F2-3820-4B0B-9083-7303368C9EFA}" type="datetime1">
              <a:rPr lang="zh-CN" altLang="en-US">
                <a:latin typeface="+mn-lt"/>
              </a:rPr>
              <a:pPr>
                <a:defRPr/>
              </a:pPr>
              <a:t>2020/12/14</a:t>
            </a:fld>
            <a:endParaRPr lang="en-US" altLang="zh-CN">
              <a:latin typeface="+mn-lt"/>
            </a:endParaRPr>
          </a:p>
        </p:txBody>
      </p:sp>
      <p:sp>
        <p:nvSpPr>
          <p:cNvPr id="99331" name="灯片编号占位符 3">
            <a:extLst>
              <a:ext uri="{FF2B5EF4-FFF2-40B4-BE49-F238E27FC236}">
                <a16:creationId xmlns:a16="http://schemas.microsoft.com/office/drawing/2014/main" id="{F39B31DA-D1C4-432B-B117-D660EF934A35}"/>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8FF5615A-880C-40F0-A9AC-A48150A6313C}" type="slidenum">
              <a:rPr lang="en-US" altLang="zh-CN" sz="1400" b="0">
                <a:ea typeface="宋体" panose="02010600030101010101" pitchFamily="2" charset="-122"/>
              </a:rPr>
              <a:pPr>
                <a:spcBef>
                  <a:spcPct val="0"/>
                </a:spcBef>
                <a:buClrTx/>
                <a:buSzTx/>
                <a:buFontTx/>
                <a:buNone/>
              </a:pPr>
              <a:t>73</a:t>
            </a:fld>
            <a:endParaRPr lang="en-US" altLang="zh-CN" sz="1400" b="0">
              <a:ea typeface="宋体" panose="02010600030101010101" pitchFamily="2" charset="-122"/>
            </a:endParaRPr>
          </a:p>
        </p:txBody>
      </p:sp>
      <p:sp>
        <p:nvSpPr>
          <p:cNvPr id="55300" name="Text Box 2">
            <a:extLst>
              <a:ext uri="{FF2B5EF4-FFF2-40B4-BE49-F238E27FC236}">
                <a16:creationId xmlns:a16="http://schemas.microsoft.com/office/drawing/2014/main" id="{8C7CCFEB-4050-454E-9C74-D62D6F08C42E}"/>
              </a:ext>
            </a:extLst>
          </p:cNvPr>
          <p:cNvSpPr txBox="1">
            <a:spLocks noChangeArrowheads="1"/>
          </p:cNvSpPr>
          <p:nvPr/>
        </p:nvSpPr>
        <p:spPr bwMode="auto">
          <a:xfrm>
            <a:off x="381000" y="1484313"/>
            <a:ext cx="84391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
                <a:srgbClr val="0000FF"/>
              </a:buClr>
              <a:buSzPct val="80000"/>
            </a:pPr>
            <a:r>
              <a:rPr kumimoji="1" lang="zh-CN" altLang="en-US">
                <a:latin typeface="楷体_GB2312" pitchFamily="49" charset="-122"/>
              </a:rPr>
              <a:t>下图为一个带有综合属性值域的分析栈：</a:t>
            </a:r>
          </a:p>
        </p:txBody>
      </p:sp>
      <p:sp>
        <p:nvSpPr>
          <p:cNvPr id="55301" name="Text Box 3">
            <a:extLst>
              <a:ext uri="{FF2B5EF4-FFF2-40B4-BE49-F238E27FC236}">
                <a16:creationId xmlns:a16="http://schemas.microsoft.com/office/drawing/2014/main" id="{229DAC9C-DB43-4AD5-A1A5-8925F54223F8}"/>
              </a:ext>
            </a:extLst>
          </p:cNvPr>
          <p:cNvSpPr txBox="1">
            <a:spLocks noChangeArrowheads="1"/>
          </p:cNvSpPr>
          <p:nvPr/>
        </p:nvSpPr>
        <p:spPr bwMode="auto">
          <a:xfrm>
            <a:off x="3638550" y="2844800"/>
            <a:ext cx="11350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kumimoji="1" lang="en-US" altLang="zh-CN" i="1">
                <a:latin typeface="Times New Roman" panose="02020603050405020304" pitchFamily="18" charset="0"/>
                <a:ea typeface="宋体" panose="02010600030101010101" pitchFamily="2" charset="-122"/>
              </a:rPr>
              <a:t>stack</a:t>
            </a:r>
          </a:p>
        </p:txBody>
      </p:sp>
      <p:sp>
        <p:nvSpPr>
          <p:cNvPr id="55302" name="Text Box 4">
            <a:extLst>
              <a:ext uri="{FF2B5EF4-FFF2-40B4-BE49-F238E27FC236}">
                <a16:creationId xmlns:a16="http://schemas.microsoft.com/office/drawing/2014/main" id="{FADC4064-651C-408F-9C22-ADF62A8076D8}"/>
              </a:ext>
            </a:extLst>
          </p:cNvPr>
          <p:cNvSpPr txBox="1">
            <a:spLocks noChangeArrowheads="1"/>
          </p:cNvSpPr>
          <p:nvPr/>
        </p:nvSpPr>
        <p:spPr bwMode="auto">
          <a:xfrm>
            <a:off x="5314950" y="2844800"/>
            <a:ext cx="762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kumimoji="1" lang="en-US" altLang="zh-CN" i="1">
                <a:latin typeface="Times New Roman" panose="02020603050405020304" pitchFamily="18" charset="0"/>
                <a:ea typeface="宋体" panose="02010600030101010101" pitchFamily="2" charset="-122"/>
              </a:rPr>
              <a:t>val</a:t>
            </a:r>
          </a:p>
        </p:txBody>
      </p:sp>
      <p:sp>
        <p:nvSpPr>
          <p:cNvPr id="55303" name="Rectangle 5">
            <a:extLst>
              <a:ext uri="{FF2B5EF4-FFF2-40B4-BE49-F238E27FC236}">
                <a16:creationId xmlns:a16="http://schemas.microsoft.com/office/drawing/2014/main" id="{BD9C95C8-0D36-4BFD-8197-D38C65095D93}"/>
              </a:ext>
            </a:extLst>
          </p:cNvPr>
          <p:cNvSpPr>
            <a:spLocks noChangeArrowheads="1"/>
          </p:cNvSpPr>
          <p:nvPr/>
        </p:nvSpPr>
        <p:spPr bwMode="auto">
          <a:xfrm>
            <a:off x="3409950" y="3454400"/>
            <a:ext cx="1524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a:latin typeface="Times New Roman" panose="02020603050405020304" pitchFamily="18" charset="0"/>
                <a:ea typeface="宋体" panose="02010600030101010101" pitchFamily="2" charset="-122"/>
              </a:rPr>
              <a:t>...</a:t>
            </a:r>
          </a:p>
        </p:txBody>
      </p:sp>
      <p:sp>
        <p:nvSpPr>
          <p:cNvPr id="55304" name="Rectangle 6">
            <a:extLst>
              <a:ext uri="{FF2B5EF4-FFF2-40B4-BE49-F238E27FC236}">
                <a16:creationId xmlns:a16="http://schemas.microsoft.com/office/drawing/2014/main" id="{990FE45F-AB1E-40C4-BAA3-EC27D3178CEC}"/>
              </a:ext>
            </a:extLst>
          </p:cNvPr>
          <p:cNvSpPr>
            <a:spLocks noChangeArrowheads="1"/>
          </p:cNvSpPr>
          <p:nvPr/>
        </p:nvSpPr>
        <p:spPr bwMode="auto">
          <a:xfrm>
            <a:off x="3409950" y="3911600"/>
            <a:ext cx="1524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X</a:t>
            </a:r>
          </a:p>
        </p:txBody>
      </p:sp>
      <p:sp>
        <p:nvSpPr>
          <p:cNvPr id="55305" name="Rectangle 7">
            <a:extLst>
              <a:ext uri="{FF2B5EF4-FFF2-40B4-BE49-F238E27FC236}">
                <a16:creationId xmlns:a16="http://schemas.microsoft.com/office/drawing/2014/main" id="{C93868FE-6316-4B9A-9E96-551BE9897EEC}"/>
              </a:ext>
            </a:extLst>
          </p:cNvPr>
          <p:cNvSpPr>
            <a:spLocks noChangeArrowheads="1"/>
          </p:cNvSpPr>
          <p:nvPr/>
        </p:nvSpPr>
        <p:spPr bwMode="auto">
          <a:xfrm>
            <a:off x="4933950" y="3911600"/>
            <a:ext cx="1524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X</a:t>
            </a:r>
            <a:r>
              <a:rPr kumimoji="1" lang="en-US"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x</a:t>
            </a:r>
          </a:p>
        </p:txBody>
      </p:sp>
      <p:sp>
        <p:nvSpPr>
          <p:cNvPr id="55306" name="Rectangle 8">
            <a:extLst>
              <a:ext uri="{FF2B5EF4-FFF2-40B4-BE49-F238E27FC236}">
                <a16:creationId xmlns:a16="http://schemas.microsoft.com/office/drawing/2014/main" id="{62E3A89F-FD56-44EB-AF39-EC363C625B20}"/>
              </a:ext>
            </a:extLst>
          </p:cNvPr>
          <p:cNvSpPr>
            <a:spLocks noChangeArrowheads="1"/>
          </p:cNvSpPr>
          <p:nvPr/>
        </p:nvSpPr>
        <p:spPr bwMode="auto">
          <a:xfrm>
            <a:off x="3409950" y="4368800"/>
            <a:ext cx="1524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Y</a:t>
            </a:r>
          </a:p>
        </p:txBody>
      </p:sp>
      <p:sp>
        <p:nvSpPr>
          <p:cNvPr id="55307" name="Rectangle 9">
            <a:extLst>
              <a:ext uri="{FF2B5EF4-FFF2-40B4-BE49-F238E27FC236}">
                <a16:creationId xmlns:a16="http://schemas.microsoft.com/office/drawing/2014/main" id="{2DFFF245-10E3-4D94-A763-9C9CE2A3714E}"/>
              </a:ext>
            </a:extLst>
          </p:cNvPr>
          <p:cNvSpPr>
            <a:spLocks noChangeArrowheads="1"/>
          </p:cNvSpPr>
          <p:nvPr/>
        </p:nvSpPr>
        <p:spPr bwMode="auto">
          <a:xfrm>
            <a:off x="4933950" y="3454400"/>
            <a:ext cx="1524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a:latin typeface="Times New Roman" panose="02020603050405020304" pitchFamily="18" charset="0"/>
                <a:ea typeface="宋体" panose="02010600030101010101" pitchFamily="2" charset="-122"/>
              </a:rPr>
              <a:t>...</a:t>
            </a:r>
          </a:p>
        </p:txBody>
      </p:sp>
      <p:sp>
        <p:nvSpPr>
          <p:cNvPr id="55308" name="Rectangle 10">
            <a:extLst>
              <a:ext uri="{FF2B5EF4-FFF2-40B4-BE49-F238E27FC236}">
                <a16:creationId xmlns:a16="http://schemas.microsoft.com/office/drawing/2014/main" id="{C149BE75-88C8-4AE9-B935-A0F64427D9AC}"/>
              </a:ext>
            </a:extLst>
          </p:cNvPr>
          <p:cNvSpPr>
            <a:spLocks noChangeArrowheads="1"/>
          </p:cNvSpPr>
          <p:nvPr/>
        </p:nvSpPr>
        <p:spPr bwMode="auto">
          <a:xfrm>
            <a:off x="4933950" y="4368800"/>
            <a:ext cx="1524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Y</a:t>
            </a:r>
            <a:r>
              <a:rPr kumimoji="1" lang="en-US"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y</a:t>
            </a:r>
          </a:p>
        </p:txBody>
      </p:sp>
      <p:sp>
        <p:nvSpPr>
          <p:cNvPr id="55311" name="Rectangle 13">
            <a:extLst>
              <a:ext uri="{FF2B5EF4-FFF2-40B4-BE49-F238E27FC236}">
                <a16:creationId xmlns:a16="http://schemas.microsoft.com/office/drawing/2014/main" id="{28B59B00-E951-4D8D-8722-AB993376B483}"/>
              </a:ext>
            </a:extLst>
          </p:cNvPr>
          <p:cNvSpPr>
            <a:spLocks noChangeArrowheads="1"/>
          </p:cNvSpPr>
          <p:nvPr/>
        </p:nvSpPr>
        <p:spPr bwMode="auto">
          <a:xfrm>
            <a:off x="3409950" y="4826000"/>
            <a:ext cx="1524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Z</a:t>
            </a:r>
          </a:p>
        </p:txBody>
      </p:sp>
      <p:sp>
        <p:nvSpPr>
          <p:cNvPr id="55312" name="Rectangle 14">
            <a:extLst>
              <a:ext uri="{FF2B5EF4-FFF2-40B4-BE49-F238E27FC236}">
                <a16:creationId xmlns:a16="http://schemas.microsoft.com/office/drawing/2014/main" id="{0466F507-F02A-42F5-8828-772BBCD3F8D0}"/>
              </a:ext>
            </a:extLst>
          </p:cNvPr>
          <p:cNvSpPr>
            <a:spLocks noChangeArrowheads="1"/>
          </p:cNvSpPr>
          <p:nvPr/>
        </p:nvSpPr>
        <p:spPr bwMode="auto">
          <a:xfrm>
            <a:off x="4933950" y="4826000"/>
            <a:ext cx="1524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Z</a:t>
            </a:r>
            <a:r>
              <a:rPr kumimoji="1" lang="en-US"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z</a:t>
            </a:r>
          </a:p>
        </p:txBody>
      </p:sp>
      <p:sp>
        <p:nvSpPr>
          <p:cNvPr id="55313" name="Text Box 15">
            <a:extLst>
              <a:ext uri="{FF2B5EF4-FFF2-40B4-BE49-F238E27FC236}">
                <a16:creationId xmlns:a16="http://schemas.microsoft.com/office/drawing/2014/main" id="{94F75AC3-7187-4750-98E1-366BD1B5294C}"/>
              </a:ext>
            </a:extLst>
          </p:cNvPr>
          <p:cNvSpPr txBox="1">
            <a:spLocks noChangeArrowheads="1"/>
          </p:cNvSpPr>
          <p:nvPr/>
        </p:nvSpPr>
        <p:spPr bwMode="auto">
          <a:xfrm>
            <a:off x="1581150" y="4673600"/>
            <a:ext cx="990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kumimoji="1" lang="en-US" altLang="zh-CN" i="1">
                <a:latin typeface="Times New Roman" panose="02020603050405020304" pitchFamily="18" charset="0"/>
                <a:ea typeface="宋体" panose="02010600030101010101" pitchFamily="2" charset="-122"/>
              </a:rPr>
              <a:t>top</a:t>
            </a:r>
          </a:p>
        </p:txBody>
      </p:sp>
      <p:sp>
        <p:nvSpPr>
          <p:cNvPr id="55314" name="Line 16">
            <a:extLst>
              <a:ext uri="{FF2B5EF4-FFF2-40B4-BE49-F238E27FC236}">
                <a16:creationId xmlns:a16="http://schemas.microsoft.com/office/drawing/2014/main" id="{3E25AD7A-AED8-452C-BA78-CB36470DB8EE}"/>
              </a:ext>
            </a:extLst>
          </p:cNvPr>
          <p:cNvSpPr>
            <a:spLocks noChangeShapeType="1"/>
          </p:cNvSpPr>
          <p:nvPr/>
        </p:nvSpPr>
        <p:spPr bwMode="auto">
          <a:xfrm>
            <a:off x="2419350" y="5054600"/>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15" name="Line 17">
            <a:extLst>
              <a:ext uri="{FF2B5EF4-FFF2-40B4-BE49-F238E27FC236}">
                <a16:creationId xmlns:a16="http://schemas.microsoft.com/office/drawing/2014/main" id="{42924817-B189-4F6A-9BAC-35CA0BEDFE88}"/>
              </a:ext>
            </a:extLst>
          </p:cNvPr>
          <p:cNvSpPr>
            <a:spLocks noChangeShapeType="1"/>
          </p:cNvSpPr>
          <p:nvPr/>
        </p:nvSpPr>
        <p:spPr bwMode="auto">
          <a:xfrm>
            <a:off x="6915150" y="3068638"/>
            <a:ext cx="0" cy="2133600"/>
          </a:xfrm>
          <a:prstGeom prst="line">
            <a:avLst/>
          </a:prstGeom>
          <a:noFill/>
          <a:ln w="9525">
            <a:solidFill>
              <a:schemeClr val="tx1"/>
            </a:solidFill>
            <a:round/>
            <a:headEnd/>
            <a:tailEnd type="stealth" w="lg" len="lg"/>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99346" name="Rectangle 18">
            <a:extLst>
              <a:ext uri="{FF2B5EF4-FFF2-40B4-BE49-F238E27FC236}">
                <a16:creationId xmlns:a16="http://schemas.microsoft.com/office/drawing/2014/main" id="{F3D01C55-AEE2-4B0D-8301-CB746C05B9CD}"/>
              </a:ext>
            </a:extLst>
          </p:cNvPr>
          <p:cNvSpPr>
            <a:spLocks noChangeArrowheads="1"/>
          </p:cNvSpPr>
          <p:nvPr/>
        </p:nvSpPr>
        <p:spPr bwMode="auto">
          <a:xfrm>
            <a:off x="539750" y="434975"/>
            <a:ext cx="808513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4400">
                <a:latin typeface="Times New Roman" panose="02020603050405020304" pitchFamily="18" charset="0"/>
                <a:ea typeface="黑体" panose="02010609060101010101" pitchFamily="49" charset="-122"/>
              </a:rPr>
              <a:t>6.4.2 S-</a:t>
            </a:r>
            <a:r>
              <a:rPr lang="zh-CN" altLang="en-US" sz="4400">
                <a:latin typeface="Times New Roman" panose="02020603050405020304" pitchFamily="18" charset="0"/>
                <a:ea typeface="黑体" panose="02010609060101010101" pitchFamily="49" charset="-122"/>
              </a:rPr>
              <a:t>属性定义的自底向上计算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5300"/>
                                        </p:tgtEl>
                                        <p:attrNameLst>
                                          <p:attrName>style.visibility</p:attrName>
                                        </p:attrNameLst>
                                      </p:cBhvr>
                                      <p:to>
                                        <p:strVal val="visible"/>
                                      </p:to>
                                    </p:set>
                                    <p:animEffect transition="in" filter="barn(inVertical)">
                                      <p:cBhvr>
                                        <p:cTn id="7" dur="500"/>
                                        <p:tgtEl>
                                          <p:spTgt spid="553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5301"/>
                                        </p:tgtEl>
                                        <p:attrNameLst>
                                          <p:attrName>style.visibility</p:attrName>
                                        </p:attrNameLst>
                                      </p:cBhvr>
                                      <p:to>
                                        <p:strVal val="visible"/>
                                      </p:to>
                                    </p:set>
                                    <p:animEffect transition="in" filter="barn(inVertical)">
                                      <p:cBhvr>
                                        <p:cTn id="12" dur="500"/>
                                        <p:tgtEl>
                                          <p:spTgt spid="55301"/>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55302"/>
                                        </p:tgtEl>
                                        <p:attrNameLst>
                                          <p:attrName>style.visibility</p:attrName>
                                        </p:attrNameLst>
                                      </p:cBhvr>
                                      <p:to>
                                        <p:strVal val="visible"/>
                                      </p:to>
                                    </p:set>
                                    <p:animEffect transition="in" filter="barn(inVertical)">
                                      <p:cBhvr>
                                        <p:cTn id="15" dur="500"/>
                                        <p:tgtEl>
                                          <p:spTgt spid="55302"/>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55303"/>
                                        </p:tgtEl>
                                        <p:attrNameLst>
                                          <p:attrName>style.visibility</p:attrName>
                                        </p:attrNameLst>
                                      </p:cBhvr>
                                      <p:to>
                                        <p:strVal val="visible"/>
                                      </p:to>
                                    </p:set>
                                    <p:animEffect transition="in" filter="barn(inVertical)">
                                      <p:cBhvr>
                                        <p:cTn id="18" dur="500"/>
                                        <p:tgtEl>
                                          <p:spTgt spid="55303"/>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55304"/>
                                        </p:tgtEl>
                                        <p:attrNameLst>
                                          <p:attrName>style.visibility</p:attrName>
                                        </p:attrNameLst>
                                      </p:cBhvr>
                                      <p:to>
                                        <p:strVal val="visible"/>
                                      </p:to>
                                    </p:set>
                                    <p:animEffect transition="in" filter="barn(inVertical)">
                                      <p:cBhvr>
                                        <p:cTn id="21" dur="500"/>
                                        <p:tgtEl>
                                          <p:spTgt spid="55304"/>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55305"/>
                                        </p:tgtEl>
                                        <p:attrNameLst>
                                          <p:attrName>style.visibility</p:attrName>
                                        </p:attrNameLst>
                                      </p:cBhvr>
                                      <p:to>
                                        <p:strVal val="visible"/>
                                      </p:to>
                                    </p:set>
                                    <p:animEffect transition="in" filter="barn(inVertical)">
                                      <p:cBhvr>
                                        <p:cTn id="24" dur="500"/>
                                        <p:tgtEl>
                                          <p:spTgt spid="55305"/>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55306"/>
                                        </p:tgtEl>
                                        <p:attrNameLst>
                                          <p:attrName>style.visibility</p:attrName>
                                        </p:attrNameLst>
                                      </p:cBhvr>
                                      <p:to>
                                        <p:strVal val="visible"/>
                                      </p:to>
                                    </p:set>
                                    <p:animEffect transition="in" filter="barn(inVertical)">
                                      <p:cBhvr>
                                        <p:cTn id="27" dur="500"/>
                                        <p:tgtEl>
                                          <p:spTgt spid="55306"/>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55307"/>
                                        </p:tgtEl>
                                        <p:attrNameLst>
                                          <p:attrName>style.visibility</p:attrName>
                                        </p:attrNameLst>
                                      </p:cBhvr>
                                      <p:to>
                                        <p:strVal val="visible"/>
                                      </p:to>
                                    </p:set>
                                    <p:animEffect transition="in" filter="barn(inVertical)">
                                      <p:cBhvr>
                                        <p:cTn id="30" dur="500"/>
                                        <p:tgtEl>
                                          <p:spTgt spid="55307"/>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55308"/>
                                        </p:tgtEl>
                                        <p:attrNameLst>
                                          <p:attrName>style.visibility</p:attrName>
                                        </p:attrNameLst>
                                      </p:cBhvr>
                                      <p:to>
                                        <p:strVal val="visible"/>
                                      </p:to>
                                    </p:set>
                                    <p:animEffect transition="in" filter="barn(inVertical)">
                                      <p:cBhvr>
                                        <p:cTn id="33" dur="500"/>
                                        <p:tgtEl>
                                          <p:spTgt spid="55308"/>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55311"/>
                                        </p:tgtEl>
                                        <p:attrNameLst>
                                          <p:attrName>style.visibility</p:attrName>
                                        </p:attrNameLst>
                                      </p:cBhvr>
                                      <p:to>
                                        <p:strVal val="visible"/>
                                      </p:to>
                                    </p:set>
                                    <p:animEffect transition="in" filter="barn(inVertical)">
                                      <p:cBhvr>
                                        <p:cTn id="36" dur="500"/>
                                        <p:tgtEl>
                                          <p:spTgt spid="55311"/>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55312"/>
                                        </p:tgtEl>
                                        <p:attrNameLst>
                                          <p:attrName>style.visibility</p:attrName>
                                        </p:attrNameLst>
                                      </p:cBhvr>
                                      <p:to>
                                        <p:strVal val="visible"/>
                                      </p:to>
                                    </p:set>
                                    <p:animEffect transition="in" filter="barn(inVertical)">
                                      <p:cBhvr>
                                        <p:cTn id="39" dur="500"/>
                                        <p:tgtEl>
                                          <p:spTgt spid="55312"/>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55313"/>
                                        </p:tgtEl>
                                        <p:attrNameLst>
                                          <p:attrName>style.visibility</p:attrName>
                                        </p:attrNameLst>
                                      </p:cBhvr>
                                      <p:to>
                                        <p:strVal val="visible"/>
                                      </p:to>
                                    </p:set>
                                    <p:animEffect transition="in" filter="barn(inVertical)">
                                      <p:cBhvr>
                                        <p:cTn id="42" dur="500"/>
                                        <p:tgtEl>
                                          <p:spTgt spid="55313"/>
                                        </p:tgtEl>
                                      </p:cBhvr>
                                    </p:animEffect>
                                  </p:childTnLst>
                                </p:cTn>
                              </p:par>
                              <p:par>
                                <p:cTn id="43" presetID="16" presetClass="entr" presetSubtype="21" fill="hold" nodeType="withEffect">
                                  <p:stCondLst>
                                    <p:cond delay="0"/>
                                  </p:stCondLst>
                                  <p:childTnLst>
                                    <p:set>
                                      <p:cBhvr>
                                        <p:cTn id="44" dur="1" fill="hold">
                                          <p:stCondLst>
                                            <p:cond delay="0"/>
                                          </p:stCondLst>
                                        </p:cTn>
                                        <p:tgtEl>
                                          <p:spTgt spid="55314"/>
                                        </p:tgtEl>
                                        <p:attrNameLst>
                                          <p:attrName>style.visibility</p:attrName>
                                        </p:attrNameLst>
                                      </p:cBhvr>
                                      <p:to>
                                        <p:strVal val="visible"/>
                                      </p:to>
                                    </p:set>
                                    <p:animEffect transition="in" filter="barn(inVertical)">
                                      <p:cBhvr>
                                        <p:cTn id="45" dur="500"/>
                                        <p:tgtEl>
                                          <p:spTgt spid="55314"/>
                                        </p:tgtEl>
                                      </p:cBhvr>
                                    </p:animEffect>
                                  </p:childTnLst>
                                </p:cTn>
                              </p:par>
                              <p:par>
                                <p:cTn id="46" presetID="16" presetClass="entr" presetSubtype="21" fill="hold" nodeType="withEffect">
                                  <p:stCondLst>
                                    <p:cond delay="0"/>
                                  </p:stCondLst>
                                  <p:childTnLst>
                                    <p:set>
                                      <p:cBhvr>
                                        <p:cTn id="47" dur="1" fill="hold">
                                          <p:stCondLst>
                                            <p:cond delay="0"/>
                                          </p:stCondLst>
                                        </p:cTn>
                                        <p:tgtEl>
                                          <p:spTgt spid="55315"/>
                                        </p:tgtEl>
                                        <p:attrNameLst>
                                          <p:attrName>style.visibility</p:attrName>
                                        </p:attrNameLst>
                                      </p:cBhvr>
                                      <p:to>
                                        <p:strVal val="visible"/>
                                      </p:to>
                                    </p:set>
                                    <p:animEffect transition="in" filter="barn(inVertical)">
                                      <p:cBhvr>
                                        <p:cTn id="48" dur="500"/>
                                        <p:tgtEl>
                                          <p:spTgt spid="55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p:bldP spid="55301" grpId="0"/>
      <p:bldP spid="55302" grpId="0"/>
      <p:bldP spid="55303" grpId="0" animBg="1"/>
      <p:bldP spid="55304" grpId="0" animBg="1"/>
      <p:bldP spid="55305" grpId="0" animBg="1"/>
      <p:bldP spid="55306" grpId="0" animBg="1"/>
      <p:bldP spid="55307" grpId="0" animBg="1"/>
      <p:bldP spid="55308" grpId="0" animBg="1"/>
      <p:bldP spid="55311" grpId="0" animBg="1"/>
      <p:bldP spid="55312" grpId="0" animBg="1"/>
      <p:bldP spid="55313"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1">
            <a:extLst>
              <a:ext uri="{FF2B5EF4-FFF2-40B4-BE49-F238E27FC236}">
                <a16:creationId xmlns:a16="http://schemas.microsoft.com/office/drawing/2014/main" id="{A0473EFF-882B-4755-BC14-438CECD0DDE2}"/>
              </a:ext>
            </a:extLst>
          </p:cNvPr>
          <p:cNvSpPr>
            <a:spLocks noGrp="1"/>
          </p:cNvSpPr>
          <p:nvPr>
            <p:ph type="dt" sz="quarter" idx="10"/>
          </p:nvPr>
        </p:nvSpPr>
        <p:spPr>
          <a:xfrm>
            <a:off x="457200" y="6245225"/>
            <a:ext cx="2133600" cy="476250"/>
          </a:xfrm>
          <a:ln>
            <a:miter lim="800000"/>
            <a:headEnd/>
            <a:tailEnd/>
          </a:ln>
        </p:spPr>
        <p:txBody>
          <a:bodyPr anchor="t"/>
          <a:lstStyle/>
          <a:p>
            <a:pPr>
              <a:defRPr/>
            </a:pPr>
            <a:fld id="{D09602F4-4072-44A5-8ED9-1C1F46DA5F0A}" type="datetime1">
              <a:rPr lang="zh-CN" altLang="en-US">
                <a:latin typeface="+mn-lt"/>
              </a:rPr>
              <a:pPr>
                <a:defRPr/>
              </a:pPr>
              <a:t>2020/12/14</a:t>
            </a:fld>
            <a:endParaRPr lang="en-US" altLang="zh-CN">
              <a:latin typeface="+mn-lt"/>
            </a:endParaRPr>
          </a:p>
        </p:txBody>
      </p:sp>
      <p:sp>
        <p:nvSpPr>
          <p:cNvPr id="100355" name="灯片编号占位符 3">
            <a:extLst>
              <a:ext uri="{FF2B5EF4-FFF2-40B4-BE49-F238E27FC236}">
                <a16:creationId xmlns:a16="http://schemas.microsoft.com/office/drawing/2014/main" id="{FE28C237-5686-4890-A1E5-7F60398D6666}"/>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43431A8A-D1AF-42FB-BEA4-3F3F43C7369B}" type="slidenum">
              <a:rPr lang="en-US" altLang="zh-CN" sz="1400" b="0">
                <a:ea typeface="宋体" panose="02010600030101010101" pitchFamily="2" charset="-122"/>
              </a:rPr>
              <a:pPr>
                <a:spcBef>
                  <a:spcPct val="0"/>
                </a:spcBef>
                <a:buClrTx/>
                <a:buSzTx/>
                <a:buFontTx/>
                <a:buNone/>
              </a:pPr>
              <a:t>74</a:t>
            </a:fld>
            <a:endParaRPr lang="en-US" altLang="zh-CN" sz="1400" b="0">
              <a:ea typeface="宋体" panose="02010600030101010101" pitchFamily="2" charset="-122"/>
            </a:endParaRPr>
          </a:p>
        </p:txBody>
      </p:sp>
      <p:sp>
        <p:nvSpPr>
          <p:cNvPr id="56324" name="Text Box 2">
            <a:extLst>
              <a:ext uri="{FF2B5EF4-FFF2-40B4-BE49-F238E27FC236}">
                <a16:creationId xmlns:a16="http://schemas.microsoft.com/office/drawing/2014/main" id="{50391594-E79D-4C7E-A8A4-8555DBDB5C9D}"/>
              </a:ext>
            </a:extLst>
          </p:cNvPr>
          <p:cNvSpPr txBox="1">
            <a:spLocks noChangeArrowheads="1"/>
          </p:cNvSpPr>
          <p:nvPr/>
        </p:nvSpPr>
        <p:spPr bwMode="auto">
          <a:xfrm>
            <a:off x="250825" y="692150"/>
            <a:ext cx="8713788" cy="3303588"/>
          </a:xfrm>
          <a:prstGeom prst="rect">
            <a:avLst/>
          </a:prstGeom>
          <a:noFill/>
          <a:ln w="9525">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lnSpc>
                <a:spcPct val="120000"/>
              </a:lnSpc>
              <a:spcBef>
                <a:spcPts val="1200"/>
              </a:spcBef>
              <a:buClrTx/>
              <a:buSzTx/>
              <a:buFontTx/>
              <a:buNone/>
            </a:pPr>
            <a:r>
              <a:rPr kumimoji="1" lang="en-US" altLang="zh-CN">
                <a:latin typeface="Times New Roman" panose="02020603050405020304" pitchFamily="18" charset="0"/>
                <a:sym typeface="Symbol" panose="05050102010706020507" pitchFamily="18" charset="2"/>
              </a:rPr>
              <a:t>      </a:t>
            </a:r>
            <a:r>
              <a:rPr kumimoji="1" lang="en-US" altLang="zh-CN" i="1">
                <a:latin typeface="Times New Roman" panose="02020603050405020304" pitchFamily="18" charset="0"/>
              </a:rPr>
              <a:t>A</a:t>
            </a:r>
            <a:r>
              <a:rPr kumimoji="1" lang="en-US" altLang="zh-CN">
                <a:latin typeface="Times New Roman" panose="02020603050405020304" pitchFamily="18" charset="0"/>
                <a:sym typeface="Symbol" panose="05050102010706020507" pitchFamily="18" charset="2"/>
              </a:rPr>
              <a:t></a:t>
            </a:r>
            <a:r>
              <a:rPr kumimoji="1" lang="en-US" altLang="zh-CN" i="1">
                <a:latin typeface="Times New Roman" panose="02020603050405020304" pitchFamily="18" charset="0"/>
                <a:sym typeface="Symbol" panose="05050102010706020507" pitchFamily="18" charset="2"/>
              </a:rPr>
              <a:t></a:t>
            </a:r>
            <a:r>
              <a:rPr kumimoji="1" lang="en-US" altLang="zh-CN">
                <a:latin typeface="Times New Roman" panose="02020603050405020304" pitchFamily="18" charset="0"/>
                <a:sym typeface="Symbol" panose="05050102010706020507" pitchFamily="18" charset="2"/>
              </a:rPr>
              <a:t>       </a:t>
            </a:r>
            <a:r>
              <a:rPr kumimoji="1" lang="en-US" altLang="zh-CN" i="1">
                <a:latin typeface="Times New Roman" panose="02020603050405020304" pitchFamily="18" charset="0"/>
                <a:sym typeface="Symbol" panose="05050102010706020507" pitchFamily="18" charset="2"/>
              </a:rPr>
              <a:t>b</a:t>
            </a:r>
            <a:r>
              <a:rPr kumimoji="1" lang="en-US" altLang="zh-CN">
                <a:latin typeface="Times New Roman" panose="02020603050405020304" pitchFamily="18" charset="0"/>
                <a:sym typeface="Symbol" panose="05050102010706020507" pitchFamily="18" charset="2"/>
              </a:rPr>
              <a:t>:=</a:t>
            </a:r>
            <a:r>
              <a:rPr kumimoji="1" lang="en-US" altLang="zh-CN" i="1">
                <a:latin typeface="Times New Roman" panose="02020603050405020304" pitchFamily="18" charset="0"/>
                <a:sym typeface="Symbol" panose="05050102010706020507" pitchFamily="18" charset="2"/>
              </a:rPr>
              <a:t>f</a:t>
            </a:r>
            <a:r>
              <a:rPr kumimoji="1" lang="en-US" altLang="zh-CN">
                <a:latin typeface="Times New Roman" panose="02020603050405020304" pitchFamily="18" charset="0"/>
                <a:sym typeface="Symbol" panose="05050102010706020507" pitchFamily="18" charset="2"/>
              </a:rPr>
              <a:t>(</a:t>
            </a:r>
            <a:r>
              <a:rPr kumimoji="1" lang="en-US" altLang="zh-CN" i="1">
                <a:latin typeface="Times New Roman" panose="02020603050405020304" pitchFamily="18" charset="0"/>
                <a:sym typeface="Symbol" panose="05050102010706020507" pitchFamily="18" charset="2"/>
              </a:rPr>
              <a:t>c</a:t>
            </a:r>
            <a:r>
              <a:rPr kumimoji="1" lang="en-US" altLang="zh-CN" i="1" baseline="-25000">
                <a:latin typeface="Times New Roman" panose="02020603050405020304" pitchFamily="18" charset="0"/>
                <a:sym typeface="Symbol" panose="05050102010706020507" pitchFamily="18" charset="2"/>
              </a:rPr>
              <a:t>1</a:t>
            </a:r>
            <a:r>
              <a:rPr kumimoji="1" lang="en-US" altLang="zh-CN">
                <a:latin typeface="Times New Roman" panose="02020603050405020304" pitchFamily="18" charset="0"/>
                <a:sym typeface="Symbol" panose="05050102010706020507" pitchFamily="18" charset="2"/>
              </a:rPr>
              <a:t>,</a:t>
            </a:r>
            <a:r>
              <a:rPr kumimoji="1" lang="en-US" altLang="zh-CN" i="1">
                <a:latin typeface="Times New Roman" panose="02020603050405020304" pitchFamily="18" charset="0"/>
                <a:sym typeface="Symbol" panose="05050102010706020507" pitchFamily="18" charset="2"/>
              </a:rPr>
              <a:t>c</a:t>
            </a:r>
            <a:r>
              <a:rPr kumimoji="1" lang="en-US" altLang="zh-CN" baseline="-25000">
                <a:latin typeface="Times New Roman" panose="02020603050405020304" pitchFamily="18" charset="0"/>
                <a:sym typeface="Symbol" panose="05050102010706020507" pitchFamily="18" charset="2"/>
              </a:rPr>
              <a:t>2</a:t>
            </a:r>
            <a:r>
              <a:rPr kumimoji="1" lang="en-US" altLang="zh-CN">
                <a:latin typeface="Times New Roman" panose="02020603050405020304" pitchFamily="18" charset="0"/>
                <a:sym typeface="Symbol" panose="05050102010706020507" pitchFamily="18" charset="2"/>
              </a:rPr>
              <a:t>,…,</a:t>
            </a:r>
            <a:r>
              <a:rPr kumimoji="1" lang="en-US" altLang="zh-CN" i="1">
                <a:latin typeface="Times New Roman" panose="02020603050405020304" pitchFamily="18" charset="0"/>
                <a:sym typeface="Symbol" panose="05050102010706020507" pitchFamily="18" charset="2"/>
              </a:rPr>
              <a:t>c</a:t>
            </a:r>
            <a:r>
              <a:rPr kumimoji="1" lang="en-US" altLang="zh-CN" i="1" baseline="-25000">
                <a:latin typeface="Times New Roman" panose="02020603050405020304" pitchFamily="18" charset="0"/>
                <a:sym typeface="Symbol" panose="05050102010706020507" pitchFamily="18" charset="2"/>
              </a:rPr>
              <a:t>k</a:t>
            </a:r>
            <a:r>
              <a:rPr kumimoji="1" lang="en-US" altLang="zh-CN">
                <a:latin typeface="Times New Roman" panose="02020603050405020304" pitchFamily="18" charset="0"/>
                <a:sym typeface="Symbol" panose="05050102010706020507" pitchFamily="18" charset="2"/>
              </a:rPr>
              <a:t>)</a:t>
            </a:r>
          </a:p>
          <a:p>
            <a:pPr eaLnBrk="1" hangingPunct="1">
              <a:lnSpc>
                <a:spcPct val="120000"/>
              </a:lnSpc>
              <a:spcBef>
                <a:spcPts val="1200"/>
              </a:spcBef>
              <a:buClrTx/>
              <a:buSzTx/>
              <a:buFontTx/>
              <a:buNone/>
            </a:pPr>
            <a:r>
              <a:rPr kumimoji="1" lang="en-US" altLang="zh-CN">
                <a:latin typeface="Times New Roman" panose="02020603050405020304" pitchFamily="18" charset="0"/>
                <a:sym typeface="Symbol" panose="05050102010706020507" pitchFamily="18" charset="2"/>
              </a:rPr>
              <a:t>   </a:t>
            </a:r>
            <a:r>
              <a:rPr kumimoji="1" lang="en-US" altLang="zh-CN" i="1">
                <a:latin typeface="Times New Roman" panose="02020603050405020304" pitchFamily="18" charset="0"/>
                <a:sym typeface="Symbol" panose="05050102010706020507" pitchFamily="18" charset="2"/>
              </a:rPr>
              <a:t>b</a:t>
            </a:r>
            <a:r>
              <a:rPr kumimoji="1" lang="zh-CN" altLang="zh-CN">
                <a:latin typeface="Times New Roman" panose="02020603050405020304" pitchFamily="18" charset="0"/>
                <a:sym typeface="Symbol" panose="05050102010706020507" pitchFamily="18" charset="2"/>
              </a:rPr>
              <a:t>是</a:t>
            </a:r>
            <a:r>
              <a:rPr kumimoji="1" lang="en-US" altLang="zh-CN" i="1">
                <a:latin typeface="Times New Roman" panose="02020603050405020304" pitchFamily="18" charset="0"/>
              </a:rPr>
              <a:t>A</a:t>
            </a:r>
            <a:r>
              <a:rPr kumimoji="1" lang="zh-CN" altLang="en-US">
                <a:latin typeface="Times New Roman" panose="02020603050405020304" pitchFamily="18" charset="0"/>
              </a:rPr>
              <a:t>的综合属性，</a:t>
            </a:r>
            <a:r>
              <a:rPr kumimoji="1" lang="en-US" altLang="zh-CN" i="1">
                <a:latin typeface="Times New Roman" panose="02020603050405020304" pitchFamily="18" charset="0"/>
              </a:rPr>
              <a:t>c</a:t>
            </a:r>
            <a:r>
              <a:rPr kumimoji="1" lang="en-US" altLang="zh-CN" i="1" baseline="-25000">
                <a:latin typeface="Times New Roman" panose="02020603050405020304" pitchFamily="18" charset="0"/>
              </a:rPr>
              <a:t>i </a:t>
            </a:r>
            <a:r>
              <a:rPr kumimoji="1" lang="en-US" altLang="zh-CN">
                <a:latin typeface="Times New Roman" panose="02020603050405020304" pitchFamily="18" charset="0"/>
              </a:rPr>
              <a:t>(1</a:t>
            </a:r>
            <a:r>
              <a:rPr kumimoji="1" lang="en-US" altLang="zh-CN">
                <a:latin typeface="Times New Roman" panose="02020603050405020304" pitchFamily="18" charset="0"/>
                <a:sym typeface="Symbol" panose="05050102010706020507" pitchFamily="18" charset="2"/>
              </a:rPr>
              <a:t></a:t>
            </a:r>
            <a:r>
              <a:rPr kumimoji="1" lang="en-US" altLang="zh-CN">
                <a:latin typeface="Times New Roman" panose="02020603050405020304" pitchFamily="18" charset="0"/>
              </a:rPr>
              <a:t> </a:t>
            </a:r>
            <a:r>
              <a:rPr kumimoji="1" lang="en-US" altLang="zh-CN" i="1">
                <a:latin typeface="Times New Roman" panose="02020603050405020304" pitchFamily="18" charset="0"/>
              </a:rPr>
              <a:t>i</a:t>
            </a:r>
            <a:r>
              <a:rPr kumimoji="1" lang="en-US" altLang="zh-CN">
                <a:latin typeface="Times New Roman" panose="02020603050405020304" pitchFamily="18" charset="0"/>
                <a:sym typeface="Symbol" panose="05050102010706020507" pitchFamily="18" charset="2"/>
              </a:rPr>
              <a:t></a:t>
            </a:r>
            <a:r>
              <a:rPr kumimoji="1" lang="en-US" altLang="zh-CN" i="1">
                <a:latin typeface="Times New Roman" panose="02020603050405020304" pitchFamily="18" charset="0"/>
                <a:sym typeface="Symbol" panose="05050102010706020507" pitchFamily="18" charset="2"/>
              </a:rPr>
              <a:t>k</a:t>
            </a:r>
            <a:r>
              <a:rPr kumimoji="1" lang="en-US" altLang="zh-CN">
                <a:latin typeface="Times New Roman" panose="02020603050405020304" pitchFamily="18" charset="0"/>
                <a:sym typeface="Symbol" panose="05050102010706020507" pitchFamily="18" charset="2"/>
              </a:rPr>
              <a:t>)</a:t>
            </a:r>
            <a:r>
              <a:rPr kumimoji="1" lang="zh-CN" altLang="en-US">
                <a:latin typeface="Times New Roman" panose="02020603050405020304" pitchFamily="18" charset="0"/>
              </a:rPr>
              <a:t>是</a:t>
            </a:r>
            <a:r>
              <a:rPr kumimoji="1" lang="zh-CN" altLang="en-US" i="1">
                <a:latin typeface="Times New Roman" panose="02020603050405020304" pitchFamily="18" charset="0"/>
                <a:sym typeface="Symbol" panose="05050102010706020507" pitchFamily="18" charset="2"/>
              </a:rPr>
              <a:t></a:t>
            </a:r>
            <a:r>
              <a:rPr kumimoji="1" lang="zh-CN" altLang="en-US">
                <a:latin typeface="Times New Roman" panose="02020603050405020304" pitchFamily="18" charset="0"/>
                <a:sym typeface="Symbol" panose="05050102010706020507" pitchFamily="18" charset="2"/>
              </a:rPr>
              <a:t>中符号的属性。</a:t>
            </a:r>
            <a:r>
              <a:rPr kumimoji="1" lang="zh-CN" altLang="en-US">
                <a:latin typeface="Times New Roman" panose="02020603050405020304" pitchFamily="18" charset="0"/>
              </a:rPr>
              <a:t>综合属性的值是在自底向上的分析过程中，每次归约之前进行计算的。</a:t>
            </a:r>
          </a:p>
          <a:p>
            <a:pPr eaLnBrk="1" hangingPunct="1">
              <a:lnSpc>
                <a:spcPct val="120000"/>
              </a:lnSpc>
              <a:spcBef>
                <a:spcPts val="1200"/>
              </a:spcBef>
              <a:buClrTx/>
              <a:buSzTx/>
              <a:buFontTx/>
              <a:buNone/>
            </a:pPr>
            <a:r>
              <a:rPr kumimoji="1" lang="zh-CN" altLang="en-US">
                <a:latin typeface="Times New Roman" panose="02020603050405020304" pitchFamily="18" charset="0"/>
              </a:rPr>
              <a:t>    </a:t>
            </a:r>
            <a:r>
              <a:rPr kumimoji="1" lang="en-US" altLang="zh-CN" i="1">
                <a:latin typeface="Times New Roman" panose="02020603050405020304" pitchFamily="18" charset="0"/>
              </a:rPr>
              <a:t>A</a:t>
            </a:r>
            <a:r>
              <a:rPr kumimoji="1" lang="en-US" altLang="zh-CN">
                <a:latin typeface="Times New Roman" panose="02020603050405020304" pitchFamily="18" charset="0"/>
                <a:sym typeface="Symbol" panose="05050102010706020507" pitchFamily="18" charset="2"/>
              </a:rPr>
              <a:t></a:t>
            </a:r>
            <a:r>
              <a:rPr kumimoji="1" lang="en-US" altLang="zh-CN" i="1">
                <a:latin typeface="Times New Roman" panose="02020603050405020304" pitchFamily="18" charset="0"/>
                <a:sym typeface="Symbol" panose="05050102010706020507" pitchFamily="18" charset="2"/>
              </a:rPr>
              <a:t>XYZ </a:t>
            </a:r>
            <a:r>
              <a:rPr kumimoji="1" lang="en-US" altLang="zh-CN">
                <a:latin typeface="Times New Roman" panose="02020603050405020304" pitchFamily="18" charset="0"/>
                <a:sym typeface="Symbol" panose="05050102010706020507" pitchFamily="18" charset="2"/>
              </a:rPr>
              <a:t>   </a:t>
            </a:r>
            <a:r>
              <a:rPr kumimoji="1" lang="en-US" altLang="zh-CN" i="1">
                <a:latin typeface="Times New Roman" panose="02020603050405020304" pitchFamily="18" charset="0"/>
                <a:sym typeface="Symbol" panose="05050102010706020507" pitchFamily="18" charset="2"/>
              </a:rPr>
              <a:t>A</a:t>
            </a:r>
            <a:r>
              <a:rPr kumimoji="1" lang="en-US" altLang="zh-CN">
                <a:latin typeface="Times New Roman" panose="02020603050405020304" pitchFamily="18" charset="0"/>
                <a:sym typeface="Symbol" panose="05050102010706020507" pitchFamily="18" charset="2"/>
              </a:rPr>
              <a:t></a:t>
            </a:r>
            <a:r>
              <a:rPr kumimoji="1" lang="en-US" altLang="zh-CN" i="1">
                <a:latin typeface="Times New Roman" panose="02020603050405020304" pitchFamily="18" charset="0"/>
                <a:sym typeface="Symbol" panose="05050102010706020507" pitchFamily="18" charset="2"/>
              </a:rPr>
              <a:t>a</a:t>
            </a:r>
            <a:r>
              <a:rPr kumimoji="1" lang="en-US" altLang="zh-CN">
                <a:latin typeface="Times New Roman" panose="02020603050405020304" pitchFamily="18" charset="0"/>
                <a:sym typeface="Symbol" panose="05050102010706020507" pitchFamily="18" charset="2"/>
              </a:rPr>
              <a:t>:=</a:t>
            </a:r>
            <a:r>
              <a:rPr kumimoji="1" lang="en-US" altLang="zh-CN" i="1">
                <a:latin typeface="Times New Roman" panose="02020603050405020304" pitchFamily="18" charset="0"/>
                <a:sym typeface="Symbol" panose="05050102010706020507" pitchFamily="18" charset="2"/>
              </a:rPr>
              <a:t>f</a:t>
            </a:r>
            <a:r>
              <a:rPr kumimoji="1" lang="en-US" altLang="zh-CN">
                <a:latin typeface="Times New Roman" panose="02020603050405020304" pitchFamily="18" charset="0"/>
                <a:sym typeface="Symbol" panose="05050102010706020507" pitchFamily="18" charset="2"/>
              </a:rPr>
              <a:t>(</a:t>
            </a:r>
            <a:r>
              <a:rPr kumimoji="1" lang="en-US" altLang="zh-CN" i="1">
                <a:latin typeface="Times New Roman" panose="02020603050405020304" pitchFamily="18" charset="0"/>
                <a:sym typeface="Symbol" panose="05050102010706020507" pitchFamily="18" charset="2"/>
              </a:rPr>
              <a:t>X</a:t>
            </a:r>
            <a:r>
              <a:rPr kumimoji="1" lang="en-US" altLang="zh-CN">
                <a:latin typeface="Times New Roman" panose="02020603050405020304" pitchFamily="18" charset="0"/>
                <a:sym typeface="Symbol" panose="05050102010706020507" pitchFamily="18" charset="2"/>
              </a:rPr>
              <a:t></a:t>
            </a:r>
            <a:r>
              <a:rPr kumimoji="1" lang="en-US" altLang="zh-CN" i="1">
                <a:latin typeface="Times New Roman" panose="02020603050405020304" pitchFamily="18" charset="0"/>
                <a:sym typeface="Symbol" panose="05050102010706020507" pitchFamily="18" charset="2"/>
              </a:rPr>
              <a:t>x</a:t>
            </a:r>
            <a:r>
              <a:rPr kumimoji="1" lang="en-US" altLang="zh-CN">
                <a:latin typeface="Times New Roman" panose="02020603050405020304" pitchFamily="18" charset="0"/>
                <a:sym typeface="Symbol" panose="05050102010706020507" pitchFamily="18" charset="2"/>
              </a:rPr>
              <a:t>,</a:t>
            </a:r>
            <a:r>
              <a:rPr kumimoji="1" lang="en-US" altLang="zh-CN" i="1">
                <a:latin typeface="Times New Roman" panose="02020603050405020304" pitchFamily="18" charset="0"/>
                <a:sym typeface="Symbol" panose="05050102010706020507" pitchFamily="18" charset="2"/>
              </a:rPr>
              <a:t>Y</a:t>
            </a:r>
            <a:r>
              <a:rPr kumimoji="1" lang="en-US" altLang="zh-CN">
                <a:latin typeface="Times New Roman" panose="02020603050405020304" pitchFamily="18" charset="0"/>
                <a:sym typeface="Symbol" panose="05050102010706020507" pitchFamily="18" charset="2"/>
              </a:rPr>
              <a:t></a:t>
            </a:r>
            <a:r>
              <a:rPr kumimoji="1" lang="en-US" altLang="zh-CN" i="1">
                <a:latin typeface="Times New Roman" panose="02020603050405020304" pitchFamily="18" charset="0"/>
                <a:sym typeface="Symbol" panose="05050102010706020507" pitchFamily="18" charset="2"/>
              </a:rPr>
              <a:t>y</a:t>
            </a:r>
            <a:r>
              <a:rPr kumimoji="1" lang="en-US" altLang="zh-CN">
                <a:latin typeface="Times New Roman" panose="02020603050405020304" pitchFamily="18" charset="0"/>
                <a:sym typeface="Symbol" panose="05050102010706020507" pitchFamily="18" charset="2"/>
              </a:rPr>
              <a:t>,</a:t>
            </a:r>
            <a:r>
              <a:rPr kumimoji="1" lang="en-US" altLang="zh-CN" i="1">
                <a:latin typeface="Times New Roman" panose="02020603050405020304" pitchFamily="18" charset="0"/>
                <a:sym typeface="Symbol" panose="05050102010706020507" pitchFamily="18" charset="2"/>
              </a:rPr>
              <a:t>Z</a:t>
            </a:r>
            <a:r>
              <a:rPr kumimoji="1" lang="en-US" altLang="zh-CN">
                <a:latin typeface="Times New Roman" panose="02020603050405020304" pitchFamily="18" charset="0"/>
                <a:sym typeface="Symbol" panose="05050102010706020507" pitchFamily="18" charset="2"/>
              </a:rPr>
              <a:t></a:t>
            </a:r>
            <a:r>
              <a:rPr kumimoji="1" lang="en-US" altLang="zh-CN" i="1">
                <a:latin typeface="Times New Roman" panose="02020603050405020304" pitchFamily="18" charset="0"/>
                <a:sym typeface="Symbol" panose="05050102010706020507" pitchFamily="18" charset="2"/>
              </a:rPr>
              <a:t>z</a:t>
            </a:r>
            <a:r>
              <a:rPr kumimoji="1" lang="en-US" altLang="zh-CN">
                <a:latin typeface="Times New Roman" panose="02020603050405020304" pitchFamily="18" charset="0"/>
                <a:sym typeface="Symbol" panose="05050102010706020507" pitchFamily="18" charset="2"/>
              </a:rPr>
              <a:t>)</a:t>
            </a:r>
          </a:p>
        </p:txBody>
      </p:sp>
      <p:sp>
        <p:nvSpPr>
          <p:cNvPr id="56325" name="Text Box 3">
            <a:extLst>
              <a:ext uri="{FF2B5EF4-FFF2-40B4-BE49-F238E27FC236}">
                <a16:creationId xmlns:a16="http://schemas.microsoft.com/office/drawing/2014/main" id="{430A318E-B625-4D41-A992-AA50CFC3429A}"/>
              </a:ext>
            </a:extLst>
          </p:cNvPr>
          <p:cNvSpPr txBox="1">
            <a:spLocks noChangeArrowheads="1"/>
          </p:cNvSpPr>
          <p:nvPr/>
        </p:nvSpPr>
        <p:spPr bwMode="auto">
          <a:xfrm>
            <a:off x="3500438" y="3968750"/>
            <a:ext cx="914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kumimoji="1" lang="en-US" altLang="zh-CN" i="1">
                <a:latin typeface="Times New Roman" panose="02020603050405020304" pitchFamily="18" charset="0"/>
                <a:ea typeface="宋体" panose="02010600030101010101" pitchFamily="2" charset="-122"/>
              </a:rPr>
              <a:t>A</a:t>
            </a:r>
            <a:r>
              <a:rPr kumimoji="1" lang="en-US"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i="1">
                <a:latin typeface="Times New Roman" panose="02020603050405020304" pitchFamily="18" charset="0"/>
                <a:ea typeface="宋体" panose="02010600030101010101" pitchFamily="2" charset="-122"/>
                <a:sym typeface="Symbol" panose="05050102010706020507" pitchFamily="18" charset="2"/>
              </a:rPr>
              <a:t>a</a:t>
            </a:r>
          </a:p>
        </p:txBody>
      </p:sp>
      <p:sp>
        <p:nvSpPr>
          <p:cNvPr id="56326" name="Rectangle 4">
            <a:extLst>
              <a:ext uri="{FF2B5EF4-FFF2-40B4-BE49-F238E27FC236}">
                <a16:creationId xmlns:a16="http://schemas.microsoft.com/office/drawing/2014/main" id="{B1A73115-EA47-4D52-96F4-A3C87E6FBBBF}"/>
              </a:ext>
            </a:extLst>
          </p:cNvPr>
          <p:cNvSpPr>
            <a:spLocks noChangeArrowheads="1"/>
          </p:cNvSpPr>
          <p:nvPr/>
        </p:nvSpPr>
        <p:spPr bwMode="auto">
          <a:xfrm>
            <a:off x="2281238" y="5294313"/>
            <a:ext cx="331946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kumimoji="1" lang="en-US" altLang="zh-CN" i="1">
                <a:latin typeface="Times New Roman" panose="02020603050405020304" pitchFamily="18" charset="0"/>
                <a:ea typeface="宋体" panose="02010600030101010101" pitchFamily="2" charset="-122"/>
                <a:sym typeface="Symbol" panose="05050102010706020507" pitchFamily="18" charset="2"/>
              </a:rPr>
              <a:t>X</a:t>
            </a:r>
            <a:r>
              <a:rPr kumimoji="1" lang="en-US"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i="1">
                <a:latin typeface="Times New Roman" panose="02020603050405020304" pitchFamily="18" charset="0"/>
                <a:ea typeface="宋体" panose="02010600030101010101" pitchFamily="2" charset="-122"/>
                <a:sym typeface="Symbol" panose="05050102010706020507" pitchFamily="18" charset="2"/>
              </a:rPr>
              <a:t>x</a:t>
            </a:r>
            <a:r>
              <a:rPr kumimoji="1" lang="en-US" altLang="zh-CN">
                <a:latin typeface="Times New Roman" panose="02020603050405020304" pitchFamily="18" charset="0"/>
                <a:ea typeface="宋体" panose="02010600030101010101" pitchFamily="2" charset="-122"/>
                <a:sym typeface="Symbol" panose="05050102010706020507" pitchFamily="18" charset="2"/>
              </a:rPr>
              <a:t>        </a:t>
            </a:r>
            <a:r>
              <a:rPr kumimoji="1" lang="en-US" altLang="zh-CN" i="1">
                <a:latin typeface="Times New Roman" panose="02020603050405020304" pitchFamily="18" charset="0"/>
                <a:ea typeface="宋体" panose="02010600030101010101" pitchFamily="2" charset="-122"/>
                <a:sym typeface="Symbol" panose="05050102010706020507" pitchFamily="18" charset="2"/>
              </a:rPr>
              <a:t>Y</a:t>
            </a:r>
            <a:r>
              <a:rPr kumimoji="1" lang="en-US"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i="1">
                <a:latin typeface="Times New Roman" panose="02020603050405020304" pitchFamily="18" charset="0"/>
                <a:ea typeface="宋体" panose="02010600030101010101" pitchFamily="2" charset="-122"/>
                <a:sym typeface="Symbol" panose="05050102010706020507" pitchFamily="18" charset="2"/>
              </a:rPr>
              <a:t>y</a:t>
            </a:r>
            <a:r>
              <a:rPr kumimoji="1" lang="en-US" altLang="zh-CN">
                <a:latin typeface="Times New Roman" panose="02020603050405020304" pitchFamily="18" charset="0"/>
                <a:ea typeface="宋体" panose="02010600030101010101" pitchFamily="2" charset="-122"/>
                <a:sym typeface="Symbol" panose="05050102010706020507" pitchFamily="18" charset="2"/>
              </a:rPr>
              <a:t>       </a:t>
            </a:r>
            <a:r>
              <a:rPr kumimoji="1" lang="en-US" altLang="zh-CN" i="1">
                <a:latin typeface="Times New Roman" panose="02020603050405020304" pitchFamily="18" charset="0"/>
                <a:ea typeface="宋体" panose="02010600030101010101" pitchFamily="2" charset="-122"/>
                <a:sym typeface="Symbol" panose="05050102010706020507" pitchFamily="18" charset="2"/>
              </a:rPr>
              <a:t>Z</a:t>
            </a:r>
            <a:r>
              <a:rPr kumimoji="1" lang="en-US"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i="1">
                <a:latin typeface="Times New Roman" panose="02020603050405020304" pitchFamily="18" charset="0"/>
                <a:ea typeface="宋体" panose="02010600030101010101" pitchFamily="2" charset="-122"/>
                <a:sym typeface="Symbol" panose="05050102010706020507" pitchFamily="18" charset="2"/>
              </a:rPr>
              <a:t>z</a:t>
            </a:r>
          </a:p>
        </p:txBody>
      </p:sp>
      <p:sp>
        <p:nvSpPr>
          <p:cNvPr id="56327" name="Line 5">
            <a:extLst>
              <a:ext uri="{FF2B5EF4-FFF2-40B4-BE49-F238E27FC236}">
                <a16:creationId xmlns:a16="http://schemas.microsoft.com/office/drawing/2014/main" id="{EFB14787-8776-48F6-AA3B-F5342F6E1172}"/>
              </a:ext>
            </a:extLst>
          </p:cNvPr>
          <p:cNvSpPr>
            <a:spLocks noChangeShapeType="1"/>
          </p:cNvSpPr>
          <p:nvPr/>
        </p:nvSpPr>
        <p:spPr bwMode="auto">
          <a:xfrm flipH="1">
            <a:off x="2814638" y="4502150"/>
            <a:ext cx="914400" cy="914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56328" name="Line 6">
            <a:extLst>
              <a:ext uri="{FF2B5EF4-FFF2-40B4-BE49-F238E27FC236}">
                <a16:creationId xmlns:a16="http://schemas.microsoft.com/office/drawing/2014/main" id="{40B91CB8-3B8F-4904-B4F9-5144CBF24ABF}"/>
              </a:ext>
            </a:extLst>
          </p:cNvPr>
          <p:cNvSpPr>
            <a:spLocks noChangeShapeType="1"/>
          </p:cNvSpPr>
          <p:nvPr/>
        </p:nvSpPr>
        <p:spPr bwMode="auto">
          <a:xfrm>
            <a:off x="4033838" y="4578350"/>
            <a:ext cx="0" cy="7620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56329" name="Line 7">
            <a:extLst>
              <a:ext uri="{FF2B5EF4-FFF2-40B4-BE49-F238E27FC236}">
                <a16:creationId xmlns:a16="http://schemas.microsoft.com/office/drawing/2014/main" id="{96C7D6DC-C982-435E-85E5-1D1D5663BADE}"/>
              </a:ext>
            </a:extLst>
          </p:cNvPr>
          <p:cNvSpPr>
            <a:spLocks noChangeShapeType="1"/>
          </p:cNvSpPr>
          <p:nvPr/>
        </p:nvSpPr>
        <p:spPr bwMode="auto">
          <a:xfrm>
            <a:off x="4338638" y="4578350"/>
            <a:ext cx="762000" cy="7620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56324">
                                            <p:txEl>
                                              <p:pRg st="2" end="2"/>
                                            </p:txEl>
                                          </p:spTgt>
                                        </p:tgtEl>
                                        <p:attrNameLst>
                                          <p:attrName>style.visibility</p:attrName>
                                        </p:attrNameLst>
                                      </p:cBhvr>
                                      <p:to>
                                        <p:strVal val="visible"/>
                                      </p:to>
                                    </p:set>
                                    <p:animEffect transition="in" filter="barn(inVertical)">
                                      <p:cBhvr>
                                        <p:cTn id="7" dur="500"/>
                                        <p:tgtEl>
                                          <p:spTgt spid="56324">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6325"/>
                                        </p:tgtEl>
                                        <p:attrNameLst>
                                          <p:attrName>style.visibility</p:attrName>
                                        </p:attrNameLst>
                                      </p:cBhvr>
                                      <p:to>
                                        <p:strVal val="visible"/>
                                      </p:to>
                                    </p:set>
                                    <p:animEffect transition="in" filter="barn(inVertical)">
                                      <p:cBhvr>
                                        <p:cTn id="12" dur="500"/>
                                        <p:tgtEl>
                                          <p:spTgt spid="56325"/>
                                        </p:tgtEl>
                                      </p:cBhvr>
                                    </p:animEffect>
                                  </p:childTnLst>
                                </p:cTn>
                              </p:par>
                              <p:par>
                                <p:cTn id="13" presetID="16" presetClass="entr" presetSubtype="21" fill="hold" nodeType="withEffect">
                                  <p:stCondLst>
                                    <p:cond delay="0"/>
                                  </p:stCondLst>
                                  <p:childTnLst>
                                    <p:set>
                                      <p:cBhvr>
                                        <p:cTn id="14" dur="1" fill="hold">
                                          <p:stCondLst>
                                            <p:cond delay="0"/>
                                          </p:stCondLst>
                                        </p:cTn>
                                        <p:tgtEl>
                                          <p:spTgt spid="56327"/>
                                        </p:tgtEl>
                                        <p:attrNameLst>
                                          <p:attrName>style.visibility</p:attrName>
                                        </p:attrNameLst>
                                      </p:cBhvr>
                                      <p:to>
                                        <p:strVal val="visible"/>
                                      </p:to>
                                    </p:set>
                                    <p:animEffect transition="in" filter="barn(inVertical)">
                                      <p:cBhvr>
                                        <p:cTn id="15" dur="500"/>
                                        <p:tgtEl>
                                          <p:spTgt spid="56327"/>
                                        </p:tgtEl>
                                      </p:cBhvr>
                                    </p:animEffect>
                                  </p:childTnLst>
                                </p:cTn>
                              </p:par>
                              <p:par>
                                <p:cTn id="16" presetID="16" presetClass="entr" presetSubtype="21" fill="hold" nodeType="withEffect">
                                  <p:stCondLst>
                                    <p:cond delay="0"/>
                                  </p:stCondLst>
                                  <p:childTnLst>
                                    <p:set>
                                      <p:cBhvr>
                                        <p:cTn id="17" dur="1" fill="hold">
                                          <p:stCondLst>
                                            <p:cond delay="0"/>
                                          </p:stCondLst>
                                        </p:cTn>
                                        <p:tgtEl>
                                          <p:spTgt spid="56328"/>
                                        </p:tgtEl>
                                        <p:attrNameLst>
                                          <p:attrName>style.visibility</p:attrName>
                                        </p:attrNameLst>
                                      </p:cBhvr>
                                      <p:to>
                                        <p:strVal val="visible"/>
                                      </p:to>
                                    </p:set>
                                    <p:animEffect transition="in" filter="barn(inVertical)">
                                      <p:cBhvr>
                                        <p:cTn id="18" dur="500"/>
                                        <p:tgtEl>
                                          <p:spTgt spid="56328"/>
                                        </p:tgtEl>
                                      </p:cBhvr>
                                    </p:animEffect>
                                  </p:childTnLst>
                                </p:cTn>
                              </p:par>
                              <p:par>
                                <p:cTn id="19" presetID="16" presetClass="entr" presetSubtype="21" fill="hold" nodeType="withEffect">
                                  <p:stCondLst>
                                    <p:cond delay="0"/>
                                  </p:stCondLst>
                                  <p:childTnLst>
                                    <p:set>
                                      <p:cBhvr>
                                        <p:cTn id="20" dur="1" fill="hold">
                                          <p:stCondLst>
                                            <p:cond delay="0"/>
                                          </p:stCondLst>
                                        </p:cTn>
                                        <p:tgtEl>
                                          <p:spTgt spid="56329"/>
                                        </p:tgtEl>
                                        <p:attrNameLst>
                                          <p:attrName>style.visibility</p:attrName>
                                        </p:attrNameLst>
                                      </p:cBhvr>
                                      <p:to>
                                        <p:strVal val="visible"/>
                                      </p:to>
                                    </p:set>
                                    <p:animEffect transition="in" filter="barn(inVertical)">
                                      <p:cBhvr>
                                        <p:cTn id="21" dur="500"/>
                                        <p:tgtEl>
                                          <p:spTgt spid="56329"/>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56326"/>
                                        </p:tgtEl>
                                        <p:attrNameLst>
                                          <p:attrName>style.visibility</p:attrName>
                                        </p:attrNameLst>
                                      </p:cBhvr>
                                      <p:to>
                                        <p:strVal val="visible"/>
                                      </p:to>
                                    </p:set>
                                    <p:animEffect transition="in" filter="barn(inVertical)">
                                      <p:cBhvr>
                                        <p:cTn id="24" dur="500"/>
                                        <p:tgtEl>
                                          <p:spTgt spid="563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5" grpId="0"/>
      <p:bldP spid="56326"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日期占位符 1">
            <a:extLst>
              <a:ext uri="{FF2B5EF4-FFF2-40B4-BE49-F238E27FC236}">
                <a16:creationId xmlns:a16="http://schemas.microsoft.com/office/drawing/2014/main" id="{88125566-DE49-4D11-9BC4-5C9CF6A072D5}"/>
              </a:ext>
            </a:extLst>
          </p:cNvPr>
          <p:cNvSpPr>
            <a:spLocks noGrp="1"/>
          </p:cNvSpPr>
          <p:nvPr>
            <p:ph type="dt" sz="quarter" idx="10"/>
          </p:nvPr>
        </p:nvSpPr>
        <p:spPr>
          <a:xfrm>
            <a:off x="457200" y="6245225"/>
            <a:ext cx="2133600" cy="476250"/>
          </a:xfrm>
          <a:ln>
            <a:miter lim="800000"/>
            <a:headEnd/>
            <a:tailEnd/>
          </a:ln>
        </p:spPr>
        <p:txBody>
          <a:bodyPr anchor="t"/>
          <a:lstStyle/>
          <a:p>
            <a:pPr>
              <a:defRPr/>
            </a:pPr>
            <a:fld id="{B7D2DA29-EA98-42CD-98D8-B07D60214754}" type="datetime1">
              <a:rPr lang="zh-CN" altLang="en-US">
                <a:latin typeface="+mn-lt"/>
              </a:rPr>
              <a:pPr>
                <a:defRPr/>
              </a:pPr>
              <a:t>2020/12/14</a:t>
            </a:fld>
            <a:endParaRPr lang="en-US" altLang="zh-CN">
              <a:latin typeface="+mn-lt"/>
            </a:endParaRPr>
          </a:p>
        </p:txBody>
      </p:sp>
      <p:sp>
        <p:nvSpPr>
          <p:cNvPr id="101379" name="灯片编号占位符 3">
            <a:extLst>
              <a:ext uri="{FF2B5EF4-FFF2-40B4-BE49-F238E27FC236}">
                <a16:creationId xmlns:a16="http://schemas.microsoft.com/office/drawing/2014/main" id="{49A96B2B-D43B-41FB-9836-D8DDEC1584B4}"/>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839EA1ED-E485-4C3E-BCFE-AD1EBF825D8C}" type="slidenum">
              <a:rPr lang="en-US" altLang="zh-CN" sz="1400" b="0">
                <a:ea typeface="宋体" panose="02010600030101010101" pitchFamily="2" charset="-122"/>
              </a:rPr>
              <a:pPr>
                <a:spcBef>
                  <a:spcPct val="0"/>
                </a:spcBef>
                <a:buClrTx/>
                <a:buSzTx/>
                <a:buFontTx/>
                <a:buNone/>
              </a:pPr>
              <a:t>75</a:t>
            </a:fld>
            <a:endParaRPr lang="en-US" altLang="zh-CN" sz="1400" b="0">
              <a:ea typeface="宋体" panose="02010600030101010101" pitchFamily="2" charset="-122"/>
            </a:endParaRPr>
          </a:p>
        </p:txBody>
      </p:sp>
      <p:sp>
        <p:nvSpPr>
          <p:cNvPr id="101380" name="Text Box 2">
            <a:extLst>
              <a:ext uri="{FF2B5EF4-FFF2-40B4-BE49-F238E27FC236}">
                <a16:creationId xmlns:a16="http://schemas.microsoft.com/office/drawing/2014/main" id="{965D3456-07F5-4BB0-A6A2-F5E34DBD3166}"/>
              </a:ext>
            </a:extLst>
          </p:cNvPr>
          <p:cNvSpPr txBox="1">
            <a:spLocks noChangeArrowheads="1"/>
          </p:cNvSpPr>
          <p:nvPr/>
        </p:nvSpPr>
        <p:spPr bwMode="auto">
          <a:xfrm>
            <a:off x="71438" y="1827213"/>
            <a:ext cx="7620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kumimoji="1" lang="en-US" altLang="zh-CN" i="1">
                <a:latin typeface="Times New Roman" panose="02020603050405020304" pitchFamily="18" charset="0"/>
                <a:ea typeface="宋体" panose="02010600030101010101" pitchFamily="2" charset="-122"/>
              </a:rPr>
              <a:t>top</a:t>
            </a:r>
          </a:p>
        </p:txBody>
      </p:sp>
      <p:sp>
        <p:nvSpPr>
          <p:cNvPr id="101381" name="Text Box 3">
            <a:extLst>
              <a:ext uri="{FF2B5EF4-FFF2-40B4-BE49-F238E27FC236}">
                <a16:creationId xmlns:a16="http://schemas.microsoft.com/office/drawing/2014/main" id="{0CA17292-1C25-448A-AEF1-B45327510CB2}"/>
              </a:ext>
            </a:extLst>
          </p:cNvPr>
          <p:cNvSpPr txBox="1">
            <a:spLocks noChangeArrowheads="1"/>
          </p:cNvSpPr>
          <p:nvPr/>
        </p:nvSpPr>
        <p:spPr bwMode="auto">
          <a:xfrm>
            <a:off x="1290638" y="196850"/>
            <a:ext cx="119221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kumimoji="1" lang="en-US" altLang="zh-CN" i="1">
                <a:latin typeface="Times New Roman" panose="02020603050405020304" pitchFamily="18" charset="0"/>
                <a:ea typeface="宋体" panose="02010600030101010101" pitchFamily="2" charset="-122"/>
              </a:rPr>
              <a:t>stack</a:t>
            </a:r>
          </a:p>
        </p:txBody>
      </p:sp>
      <p:sp>
        <p:nvSpPr>
          <p:cNvPr id="101382" name="Text Box 4">
            <a:extLst>
              <a:ext uri="{FF2B5EF4-FFF2-40B4-BE49-F238E27FC236}">
                <a16:creationId xmlns:a16="http://schemas.microsoft.com/office/drawing/2014/main" id="{8C5244AA-5249-4EBB-8DBF-4C6CBC73BF91}"/>
              </a:ext>
            </a:extLst>
          </p:cNvPr>
          <p:cNvSpPr txBox="1">
            <a:spLocks noChangeArrowheads="1"/>
          </p:cNvSpPr>
          <p:nvPr/>
        </p:nvSpPr>
        <p:spPr bwMode="auto">
          <a:xfrm>
            <a:off x="2890838" y="196850"/>
            <a:ext cx="762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kumimoji="1" lang="en-US" altLang="zh-CN" i="1">
                <a:latin typeface="Times New Roman" panose="02020603050405020304" pitchFamily="18" charset="0"/>
                <a:ea typeface="宋体" panose="02010600030101010101" pitchFamily="2" charset="-122"/>
              </a:rPr>
              <a:t>val</a:t>
            </a:r>
          </a:p>
        </p:txBody>
      </p:sp>
      <p:sp>
        <p:nvSpPr>
          <p:cNvPr id="101383" name="Rectangle 5">
            <a:extLst>
              <a:ext uri="{FF2B5EF4-FFF2-40B4-BE49-F238E27FC236}">
                <a16:creationId xmlns:a16="http://schemas.microsoft.com/office/drawing/2014/main" id="{91524C64-B1D9-4EBD-AA6B-C8F7D00957EC}"/>
              </a:ext>
            </a:extLst>
          </p:cNvPr>
          <p:cNvSpPr>
            <a:spLocks noChangeArrowheads="1"/>
          </p:cNvSpPr>
          <p:nvPr/>
        </p:nvSpPr>
        <p:spPr bwMode="auto">
          <a:xfrm>
            <a:off x="833438" y="730250"/>
            <a:ext cx="1524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a:latin typeface="Times New Roman" panose="02020603050405020304" pitchFamily="18" charset="0"/>
                <a:ea typeface="宋体" panose="02010600030101010101" pitchFamily="2" charset="-122"/>
              </a:rPr>
              <a:t>...</a:t>
            </a:r>
          </a:p>
        </p:txBody>
      </p:sp>
      <p:sp>
        <p:nvSpPr>
          <p:cNvPr id="101384" name="Rectangle 6">
            <a:extLst>
              <a:ext uri="{FF2B5EF4-FFF2-40B4-BE49-F238E27FC236}">
                <a16:creationId xmlns:a16="http://schemas.microsoft.com/office/drawing/2014/main" id="{6A147470-3C25-457E-B0C2-0BAED624E558}"/>
              </a:ext>
            </a:extLst>
          </p:cNvPr>
          <p:cNvSpPr>
            <a:spLocks noChangeArrowheads="1"/>
          </p:cNvSpPr>
          <p:nvPr/>
        </p:nvSpPr>
        <p:spPr bwMode="auto">
          <a:xfrm>
            <a:off x="2357438" y="730250"/>
            <a:ext cx="1524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a:latin typeface="Times New Roman" panose="02020603050405020304" pitchFamily="18" charset="0"/>
                <a:ea typeface="宋体" panose="02010600030101010101" pitchFamily="2" charset="-122"/>
              </a:rPr>
              <a:t>...</a:t>
            </a:r>
          </a:p>
        </p:txBody>
      </p:sp>
      <p:sp>
        <p:nvSpPr>
          <p:cNvPr id="101385" name="Rectangle 7">
            <a:extLst>
              <a:ext uri="{FF2B5EF4-FFF2-40B4-BE49-F238E27FC236}">
                <a16:creationId xmlns:a16="http://schemas.microsoft.com/office/drawing/2014/main" id="{52E68410-8FB8-4918-BC71-F08EDACF17E9}"/>
              </a:ext>
            </a:extLst>
          </p:cNvPr>
          <p:cNvSpPr>
            <a:spLocks noChangeArrowheads="1"/>
          </p:cNvSpPr>
          <p:nvPr/>
        </p:nvSpPr>
        <p:spPr bwMode="auto">
          <a:xfrm>
            <a:off x="833438" y="1187450"/>
            <a:ext cx="1524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X</a:t>
            </a:r>
          </a:p>
        </p:txBody>
      </p:sp>
      <p:sp>
        <p:nvSpPr>
          <p:cNvPr id="101386" name="Rectangle 8">
            <a:extLst>
              <a:ext uri="{FF2B5EF4-FFF2-40B4-BE49-F238E27FC236}">
                <a16:creationId xmlns:a16="http://schemas.microsoft.com/office/drawing/2014/main" id="{2596D5A4-ECC4-46CC-A5D8-EAF142D39C9C}"/>
              </a:ext>
            </a:extLst>
          </p:cNvPr>
          <p:cNvSpPr>
            <a:spLocks noChangeArrowheads="1"/>
          </p:cNvSpPr>
          <p:nvPr/>
        </p:nvSpPr>
        <p:spPr bwMode="auto">
          <a:xfrm>
            <a:off x="2357438" y="1187450"/>
            <a:ext cx="1524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X</a:t>
            </a:r>
            <a:r>
              <a:rPr kumimoji="1" lang="en-US"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x</a:t>
            </a:r>
          </a:p>
        </p:txBody>
      </p:sp>
      <p:sp>
        <p:nvSpPr>
          <p:cNvPr id="101387" name="Rectangle 9">
            <a:extLst>
              <a:ext uri="{FF2B5EF4-FFF2-40B4-BE49-F238E27FC236}">
                <a16:creationId xmlns:a16="http://schemas.microsoft.com/office/drawing/2014/main" id="{CCF90161-5F62-4146-B5DC-29331DE03021}"/>
              </a:ext>
            </a:extLst>
          </p:cNvPr>
          <p:cNvSpPr>
            <a:spLocks noChangeArrowheads="1"/>
          </p:cNvSpPr>
          <p:nvPr/>
        </p:nvSpPr>
        <p:spPr bwMode="auto">
          <a:xfrm>
            <a:off x="833438" y="1644650"/>
            <a:ext cx="1524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Y</a:t>
            </a:r>
          </a:p>
        </p:txBody>
      </p:sp>
      <p:sp>
        <p:nvSpPr>
          <p:cNvPr id="101388" name="Rectangle 10">
            <a:extLst>
              <a:ext uri="{FF2B5EF4-FFF2-40B4-BE49-F238E27FC236}">
                <a16:creationId xmlns:a16="http://schemas.microsoft.com/office/drawing/2014/main" id="{5C1D382E-A93F-4E20-9CC5-44940646FB57}"/>
              </a:ext>
            </a:extLst>
          </p:cNvPr>
          <p:cNvSpPr>
            <a:spLocks noChangeArrowheads="1"/>
          </p:cNvSpPr>
          <p:nvPr/>
        </p:nvSpPr>
        <p:spPr bwMode="auto">
          <a:xfrm>
            <a:off x="2357438" y="1644650"/>
            <a:ext cx="1524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Y</a:t>
            </a:r>
            <a:r>
              <a:rPr kumimoji="1" lang="en-US"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y</a:t>
            </a:r>
          </a:p>
        </p:txBody>
      </p:sp>
      <p:sp>
        <p:nvSpPr>
          <p:cNvPr id="101389" name="Rectangle 11">
            <a:extLst>
              <a:ext uri="{FF2B5EF4-FFF2-40B4-BE49-F238E27FC236}">
                <a16:creationId xmlns:a16="http://schemas.microsoft.com/office/drawing/2014/main" id="{980FB5CC-D460-4789-8CAF-452596E35F84}"/>
              </a:ext>
            </a:extLst>
          </p:cNvPr>
          <p:cNvSpPr>
            <a:spLocks noChangeArrowheads="1"/>
          </p:cNvSpPr>
          <p:nvPr/>
        </p:nvSpPr>
        <p:spPr bwMode="auto">
          <a:xfrm>
            <a:off x="833438" y="2101850"/>
            <a:ext cx="1524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Z</a:t>
            </a:r>
          </a:p>
        </p:txBody>
      </p:sp>
      <p:sp>
        <p:nvSpPr>
          <p:cNvPr id="101390" name="Rectangle 12">
            <a:extLst>
              <a:ext uri="{FF2B5EF4-FFF2-40B4-BE49-F238E27FC236}">
                <a16:creationId xmlns:a16="http://schemas.microsoft.com/office/drawing/2014/main" id="{7FED3DB5-321E-4A10-ADC8-D2FA2AD02C7F}"/>
              </a:ext>
            </a:extLst>
          </p:cNvPr>
          <p:cNvSpPr>
            <a:spLocks noChangeArrowheads="1"/>
          </p:cNvSpPr>
          <p:nvPr/>
        </p:nvSpPr>
        <p:spPr bwMode="auto">
          <a:xfrm>
            <a:off x="2357438" y="2101850"/>
            <a:ext cx="1524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Z</a:t>
            </a:r>
            <a:r>
              <a:rPr kumimoji="1" lang="en-US"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z</a:t>
            </a:r>
          </a:p>
        </p:txBody>
      </p:sp>
      <p:sp>
        <p:nvSpPr>
          <p:cNvPr id="101391" name="Line 13">
            <a:extLst>
              <a:ext uri="{FF2B5EF4-FFF2-40B4-BE49-F238E27FC236}">
                <a16:creationId xmlns:a16="http://schemas.microsoft.com/office/drawing/2014/main" id="{01A1C33E-39B2-441B-B699-BCA73F98B779}"/>
              </a:ext>
            </a:extLst>
          </p:cNvPr>
          <p:cNvSpPr>
            <a:spLocks noChangeShapeType="1"/>
          </p:cNvSpPr>
          <p:nvPr/>
        </p:nvSpPr>
        <p:spPr bwMode="auto">
          <a:xfrm>
            <a:off x="71438" y="2406650"/>
            <a:ext cx="685800" cy="0"/>
          </a:xfrm>
          <a:prstGeom prst="line">
            <a:avLst/>
          </a:prstGeom>
          <a:noFill/>
          <a:ln w="9525">
            <a:solidFill>
              <a:schemeClr val="tx1"/>
            </a:solidFill>
            <a:round/>
            <a:headEnd/>
            <a:tailEnd type="stealth" w="lg" len="lg"/>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101392" name="Text Box 14">
            <a:extLst>
              <a:ext uri="{FF2B5EF4-FFF2-40B4-BE49-F238E27FC236}">
                <a16:creationId xmlns:a16="http://schemas.microsoft.com/office/drawing/2014/main" id="{D65D848B-E544-4926-ADD4-7E76BF235E62}"/>
              </a:ext>
            </a:extLst>
          </p:cNvPr>
          <p:cNvSpPr txBox="1">
            <a:spLocks noChangeArrowheads="1"/>
          </p:cNvSpPr>
          <p:nvPr/>
        </p:nvSpPr>
        <p:spPr bwMode="auto">
          <a:xfrm>
            <a:off x="5938838" y="176213"/>
            <a:ext cx="12954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kumimoji="1" lang="en-US" altLang="zh-CN" i="1">
                <a:latin typeface="Times New Roman" panose="02020603050405020304" pitchFamily="18" charset="0"/>
                <a:ea typeface="宋体" panose="02010600030101010101" pitchFamily="2" charset="-122"/>
              </a:rPr>
              <a:t>stack</a:t>
            </a:r>
          </a:p>
        </p:txBody>
      </p:sp>
      <p:sp>
        <p:nvSpPr>
          <p:cNvPr id="101393" name="Text Box 15">
            <a:extLst>
              <a:ext uri="{FF2B5EF4-FFF2-40B4-BE49-F238E27FC236}">
                <a16:creationId xmlns:a16="http://schemas.microsoft.com/office/drawing/2014/main" id="{4BF95807-EA7A-4136-ABBE-2626E6445ECB}"/>
              </a:ext>
            </a:extLst>
          </p:cNvPr>
          <p:cNvSpPr txBox="1">
            <a:spLocks noChangeArrowheads="1"/>
          </p:cNvSpPr>
          <p:nvPr/>
        </p:nvSpPr>
        <p:spPr bwMode="auto">
          <a:xfrm>
            <a:off x="7615238" y="176213"/>
            <a:ext cx="7620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kumimoji="1" lang="en-US" altLang="zh-CN" i="1">
                <a:latin typeface="Times New Roman" panose="02020603050405020304" pitchFamily="18" charset="0"/>
                <a:ea typeface="宋体" panose="02010600030101010101" pitchFamily="2" charset="-122"/>
              </a:rPr>
              <a:t>val</a:t>
            </a:r>
          </a:p>
        </p:txBody>
      </p:sp>
      <p:sp>
        <p:nvSpPr>
          <p:cNvPr id="101394" name="Rectangle 16">
            <a:extLst>
              <a:ext uri="{FF2B5EF4-FFF2-40B4-BE49-F238E27FC236}">
                <a16:creationId xmlns:a16="http://schemas.microsoft.com/office/drawing/2014/main" id="{0132493F-63E0-4567-B2B6-BCB430C2530C}"/>
              </a:ext>
            </a:extLst>
          </p:cNvPr>
          <p:cNvSpPr>
            <a:spLocks noChangeArrowheads="1"/>
          </p:cNvSpPr>
          <p:nvPr/>
        </p:nvSpPr>
        <p:spPr bwMode="auto">
          <a:xfrm>
            <a:off x="7310438" y="785813"/>
            <a:ext cx="1524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b="0">
                <a:latin typeface="Times New Roman" panose="02020603050405020304" pitchFamily="18" charset="0"/>
                <a:ea typeface="宋体" panose="02010600030101010101" pitchFamily="2" charset="-122"/>
              </a:rPr>
              <a:t>...</a:t>
            </a:r>
          </a:p>
        </p:txBody>
      </p:sp>
      <p:sp>
        <p:nvSpPr>
          <p:cNvPr id="101395" name="Rectangle 17">
            <a:extLst>
              <a:ext uri="{FF2B5EF4-FFF2-40B4-BE49-F238E27FC236}">
                <a16:creationId xmlns:a16="http://schemas.microsoft.com/office/drawing/2014/main" id="{2FB8AA86-1B5E-4D4B-B671-BAFC967C3E2F}"/>
              </a:ext>
            </a:extLst>
          </p:cNvPr>
          <p:cNvSpPr>
            <a:spLocks noChangeArrowheads="1"/>
          </p:cNvSpPr>
          <p:nvPr/>
        </p:nvSpPr>
        <p:spPr bwMode="auto">
          <a:xfrm>
            <a:off x="5786438" y="785813"/>
            <a:ext cx="1524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a:latin typeface="Times New Roman" panose="02020603050405020304" pitchFamily="18" charset="0"/>
                <a:ea typeface="宋体" panose="02010600030101010101" pitchFamily="2" charset="-122"/>
              </a:rPr>
              <a:t>...</a:t>
            </a:r>
          </a:p>
        </p:txBody>
      </p:sp>
      <p:sp>
        <p:nvSpPr>
          <p:cNvPr id="101396" name="Rectangle 18">
            <a:extLst>
              <a:ext uri="{FF2B5EF4-FFF2-40B4-BE49-F238E27FC236}">
                <a16:creationId xmlns:a16="http://schemas.microsoft.com/office/drawing/2014/main" id="{627E8265-5A68-4CA8-A160-9895671678B7}"/>
              </a:ext>
            </a:extLst>
          </p:cNvPr>
          <p:cNvSpPr>
            <a:spLocks noChangeArrowheads="1"/>
          </p:cNvSpPr>
          <p:nvPr/>
        </p:nvSpPr>
        <p:spPr bwMode="auto">
          <a:xfrm>
            <a:off x="5786438" y="1243013"/>
            <a:ext cx="1524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A</a:t>
            </a:r>
          </a:p>
        </p:txBody>
      </p:sp>
      <p:sp>
        <p:nvSpPr>
          <p:cNvPr id="101397" name="Rectangle 19">
            <a:extLst>
              <a:ext uri="{FF2B5EF4-FFF2-40B4-BE49-F238E27FC236}">
                <a16:creationId xmlns:a16="http://schemas.microsoft.com/office/drawing/2014/main" id="{84EDB23A-D396-4955-BE98-D77AC6D4FD63}"/>
              </a:ext>
            </a:extLst>
          </p:cNvPr>
          <p:cNvSpPr>
            <a:spLocks noChangeArrowheads="1"/>
          </p:cNvSpPr>
          <p:nvPr/>
        </p:nvSpPr>
        <p:spPr bwMode="auto">
          <a:xfrm>
            <a:off x="7310438" y="1243013"/>
            <a:ext cx="1524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A</a:t>
            </a:r>
            <a:r>
              <a:rPr kumimoji="1" lang="en-US"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a</a:t>
            </a:r>
          </a:p>
        </p:txBody>
      </p:sp>
      <p:sp>
        <p:nvSpPr>
          <p:cNvPr id="101398" name="Line 20">
            <a:extLst>
              <a:ext uri="{FF2B5EF4-FFF2-40B4-BE49-F238E27FC236}">
                <a16:creationId xmlns:a16="http://schemas.microsoft.com/office/drawing/2014/main" id="{C8E3E0A6-F068-4D3A-8D92-C559AFC4F22E}"/>
              </a:ext>
            </a:extLst>
          </p:cNvPr>
          <p:cNvSpPr>
            <a:spLocks noChangeShapeType="1"/>
          </p:cNvSpPr>
          <p:nvPr/>
        </p:nvSpPr>
        <p:spPr bwMode="auto">
          <a:xfrm>
            <a:off x="5176838" y="1547813"/>
            <a:ext cx="609600" cy="0"/>
          </a:xfrm>
          <a:prstGeom prst="line">
            <a:avLst/>
          </a:prstGeom>
          <a:noFill/>
          <a:ln w="9525">
            <a:solidFill>
              <a:schemeClr val="tx1"/>
            </a:solidFill>
            <a:round/>
            <a:headEnd/>
            <a:tailEnd type="stealth" w="lg" len="lg"/>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101399" name="Text Box 21">
            <a:extLst>
              <a:ext uri="{FF2B5EF4-FFF2-40B4-BE49-F238E27FC236}">
                <a16:creationId xmlns:a16="http://schemas.microsoft.com/office/drawing/2014/main" id="{E793CDF6-EC37-42C3-B614-76D3D142706F}"/>
              </a:ext>
            </a:extLst>
          </p:cNvPr>
          <p:cNvSpPr txBox="1">
            <a:spLocks noChangeArrowheads="1"/>
          </p:cNvSpPr>
          <p:nvPr/>
        </p:nvSpPr>
        <p:spPr bwMode="auto">
          <a:xfrm>
            <a:off x="4948238" y="968375"/>
            <a:ext cx="762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kumimoji="1" lang="en-US" altLang="zh-CN" i="1">
                <a:latin typeface="Times New Roman" panose="02020603050405020304" pitchFamily="18" charset="0"/>
                <a:ea typeface="宋体" panose="02010600030101010101" pitchFamily="2" charset="-122"/>
              </a:rPr>
              <a:t>top</a:t>
            </a:r>
          </a:p>
        </p:txBody>
      </p:sp>
      <p:sp>
        <p:nvSpPr>
          <p:cNvPr id="101400" name="Text Box 22">
            <a:extLst>
              <a:ext uri="{FF2B5EF4-FFF2-40B4-BE49-F238E27FC236}">
                <a16:creationId xmlns:a16="http://schemas.microsoft.com/office/drawing/2014/main" id="{1C4E80EB-7F29-4D09-9BE8-69D739C30A6B}"/>
              </a:ext>
            </a:extLst>
          </p:cNvPr>
          <p:cNvSpPr txBox="1">
            <a:spLocks noChangeArrowheads="1"/>
          </p:cNvSpPr>
          <p:nvPr/>
        </p:nvSpPr>
        <p:spPr bwMode="auto">
          <a:xfrm>
            <a:off x="354013" y="2728913"/>
            <a:ext cx="8610600" cy="3562350"/>
          </a:xfrm>
          <a:prstGeom prst="rect">
            <a:avLst/>
          </a:prstGeom>
          <a:noFill/>
          <a:ln w="9525">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kumimoji="1" lang="zh-CN" altLang="en-US">
                <a:latin typeface="Times New Roman" panose="02020603050405020304" pitchFamily="18" charset="0"/>
              </a:rPr>
              <a:t>实现时，将定义式 </a:t>
            </a:r>
            <a:r>
              <a:rPr kumimoji="1" lang="en-US" altLang="zh-CN" i="1">
                <a:latin typeface="Times New Roman" panose="02020603050405020304" pitchFamily="18" charset="0"/>
              </a:rPr>
              <a:t>A</a:t>
            </a:r>
            <a:r>
              <a:rPr kumimoji="1" lang="en-US" altLang="zh-CN">
                <a:latin typeface="Times New Roman" panose="02020603050405020304" pitchFamily="18" charset="0"/>
              </a:rPr>
              <a:t>.</a:t>
            </a:r>
            <a:r>
              <a:rPr kumimoji="1" lang="en-US" altLang="zh-CN" i="1">
                <a:latin typeface="Times New Roman" panose="02020603050405020304" pitchFamily="18" charset="0"/>
              </a:rPr>
              <a:t>a</a:t>
            </a:r>
            <a:r>
              <a:rPr kumimoji="1" lang="en-US" altLang="zh-CN">
                <a:latin typeface="Times New Roman" panose="02020603050405020304" pitchFamily="18" charset="0"/>
              </a:rPr>
              <a:t>:=</a:t>
            </a:r>
            <a:r>
              <a:rPr kumimoji="1" lang="en-US" altLang="zh-CN" i="1">
                <a:latin typeface="Times New Roman" panose="02020603050405020304" pitchFamily="18" charset="0"/>
              </a:rPr>
              <a:t>f</a:t>
            </a:r>
            <a:r>
              <a:rPr kumimoji="1" lang="en-US" altLang="zh-CN">
                <a:latin typeface="Times New Roman" panose="02020603050405020304" pitchFamily="18" charset="0"/>
              </a:rPr>
              <a:t>(</a:t>
            </a:r>
            <a:r>
              <a:rPr kumimoji="1" lang="en-US" altLang="zh-CN" i="1">
                <a:latin typeface="Times New Roman" panose="02020603050405020304" pitchFamily="18" charset="0"/>
              </a:rPr>
              <a:t>X</a:t>
            </a:r>
            <a:r>
              <a:rPr kumimoji="1" lang="en-US" altLang="zh-CN">
                <a:latin typeface="Times New Roman" panose="02020603050405020304" pitchFamily="18" charset="0"/>
              </a:rPr>
              <a:t>.</a:t>
            </a:r>
            <a:r>
              <a:rPr kumimoji="1" lang="en-US" altLang="zh-CN" i="1">
                <a:latin typeface="Times New Roman" panose="02020603050405020304" pitchFamily="18" charset="0"/>
              </a:rPr>
              <a:t>x</a:t>
            </a:r>
            <a:r>
              <a:rPr kumimoji="1" lang="en-US" altLang="zh-CN">
                <a:latin typeface="Times New Roman" panose="02020603050405020304" pitchFamily="18" charset="0"/>
              </a:rPr>
              <a:t>, </a:t>
            </a:r>
            <a:r>
              <a:rPr kumimoji="1" lang="en-US" altLang="zh-CN" i="1">
                <a:latin typeface="Times New Roman" panose="02020603050405020304" pitchFamily="18" charset="0"/>
              </a:rPr>
              <a:t>Y</a:t>
            </a:r>
            <a:r>
              <a:rPr kumimoji="1" lang="en-US" altLang="zh-CN">
                <a:latin typeface="Times New Roman" panose="02020603050405020304" pitchFamily="18" charset="0"/>
              </a:rPr>
              <a:t>.</a:t>
            </a:r>
            <a:r>
              <a:rPr kumimoji="1" lang="en-US" altLang="zh-CN" i="1">
                <a:latin typeface="Times New Roman" panose="02020603050405020304" pitchFamily="18" charset="0"/>
              </a:rPr>
              <a:t>y</a:t>
            </a:r>
            <a:r>
              <a:rPr kumimoji="1" lang="en-US" altLang="zh-CN">
                <a:latin typeface="Times New Roman" panose="02020603050405020304" pitchFamily="18" charset="0"/>
              </a:rPr>
              <a:t>, </a:t>
            </a:r>
            <a:r>
              <a:rPr kumimoji="1" lang="en-US" altLang="zh-CN" i="1">
                <a:latin typeface="Times New Roman" panose="02020603050405020304" pitchFamily="18" charset="0"/>
              </a:rPr>
              <a:t>Z</a:t>
            </a:r>
            <a:r>
              <a:rPr kumimoji="1" lang="en-US" altLang="zh-CN">
                <a:latin typeface="Times New Roman" panose="02020603050405020304" pitchFamily="18" charset="0"/>
              </a:rPr>
              <a:t>.</a:t>
            </a:r>
            <a:r>
              <a:rPr kumimoji="1" lang="en-US" altLang="zh-CN" i="1">
                <a:latin typeface="Times New Roman" panose="02020603050405020304" pitchFamily="18" charset="0"/>
              </a:rPr>
              <a:t>z</a:t>
            </a:r>
            <a:r>
              <a:rPr kumimoji="1" lang="en-US" altLang="zh-CN">
                <a:latin typeface="Times New Roman" panose="02020603050405020304" pitchFamily="18" charset="0"/>
              </a:rPr>
              <a:t>) (</a:t>
            </a:r>
            <a:r>
              <a:rPr kumimoji="1" lang="zh-CN" altLang="en-US">
                <a:latin typeface="Times New Roman" panose="02020603050405020304" pitchFamily="18" charset="0"/>
              </a:rPr>
              <a:t>抽象</a:t>
            </a:r>
            <a:r>
              <a:rPr kumimoji="1" lang="en-US" altLang="zh-CN">
                <a:latin typeface="Times New Roman" panose="02020603050405020304" pitchFamily="18" charset="0"/>
              </a:rPr>
              <a:t>)</a:t>
            </a:r>
            <a:r>
              <a:rPr kumimoji="1" lang="zh-CN" altLang="en-US">
                <a:latin typeface="Times New Roman" panose="02020603050405020304" pitchFamily="18" charset="0"/>
              </a:rPr>
              <a:t>变成</a:t>
            </a:r>
            <a:r>
              <a:rPr kumimoji="1" lang="en-US" altLang="zh-CN">
                <a:latin typeface="Times New Roman" panose="02020603050405020304" pitchFamily="18" charset="0"/>
              </a:rPr>
              <a:t>stack[</a:t>
            </a:r>
            <a:r>
              <a:rPr kumimoji="1" lang="en-US" altLang="zh-CN" i="1">
                <a:solidFill>
                  <a:srgbClr val="FF0000"/>
                </a:solidFill>
                <a:latin typeface="Times New Roman" panose="02020603050405020304" pitchFamily="18" charset="0"/>
              </a:rPr>
              <a:t>ntop</a:t>
            </a:r>
            <a:r>
              <a:rPr kumimoji="1" lang="en-US" altLang="zh-CN">
                <a:latin typeface="Times New Roman" panose="02020603050405020304" pitchFamily="18" charset="0"/>
              </a:rPr>
              <a:t>].</a:t>
            </a:r>
            <a:r>
              <a:rPr kumimoji="1" lang="en-US" altLang="zh-CN" i="1">
                <a:latin typeface="Times New Roman" panose="02020603050405020304" pitchFamily="18" charset="0"/>
              </a:rPr>
              <a:t>val</a:t>
            </a:r>
            <a:r>
              <a:rPr kumimoji="1" lang="en-US" altLang="zh-CN">
                <a:latin typeface="Times New Roman" panose="02020603050405020304" pitchFamily="18" charset="0"/>
              </a:rPr>
              <a:t>:=</a:t>
            </a:r>
            <a:r>
              <a:rPr kumimoji="1" lang="en-US" altLang="zh-CN" i="1">
                <a:latin typeface="Times New Roman" panose="02020603050405020304" pitchFamily="18" charset="0"/>
              </a:rPr>
              <a:t>f(stack</a:t>
            </a:r>
            <a:r>
              <a:rPr kumimoji="1" lang="en-US" altLang="zh-CN">
                <a:latin typeface="Times New Roman" panose="02020603050405020304" pitchFamily="18" charset="0"/>
              </a:rPr>
              <a:t>[</a:t>
            </a:r>
            <a:r>
              <a:rPr kumimoji="1" lang="en-US" altLang="zh-CN" i="1">
                <a:latin typeface="Times New Roman" panose="02020603050405020304" pitchFamily="18" charset="0"/>
              </a:rPr>
              <a:t>top</a:t>
            </a:r>
            <a:r>
              <a:rPr kumimoji="1" lang="en-US" altLang="zh-CN">
                <a:latin typeface="Times New Roman" panose="02020603050405020304" pitchFamily="18" charset="0"/>
              </a:rPr>
              <a:t>-2].</a:t>
            </a:r>
            <a:r>
              <a:rPr kumimoji="1" lang="en-US" altLang="zh-CN" i="1">
                <a:latin typeface="Times New Roman" panose="02020603050405020304" pitchFamily="18" charset="0"/>
              </a:rPr>
              <a:t>val</a:t>
            </a:r>
            <a:r>
              <a:rPr kumimoji="1" lang="en-US" altLang="zh-CN">
                <a:latin typeface="Times New Roman" panose="02020603050405020304" pitchFamily="18" charset="0"/>
              </a:rPr>
              <a:t>, stack[</a:t>
            </a:r>
            <a:r>
              <a:rPr kumimoji="1" lang="en-US" altLang="zh-CN" i="1">
                <a:latin typeface="Times New Roman" panose="02020603050405020304" pitchFamily="18" charset="0"/>
              </a:rPr>
              <a:t>top</a:t>
            </a:r>
            <a:r>
              <a:rPr kumimoji="1" lang="en-US" altLang="zh-CN">
                <a:latin typeface="Times New Roman" panose="02020603050405020304" pitchFamily="18" charset="0"/>
              </a:rPr>
              <a:t>-1].</a:t>
            </a:r>
            <a:r>
              <a:rPr kumimoji="1" lang="en-US" altLang="zh-CN" i="1">
                <a:latin typeface="Times New Roman" panose="02020603050405020304" pitchFamily="18" charset="0"/>
              </a:rPr>
              <a:t>val</a:t>
            </a:r>
            <a:r>
              <a:rPr kumimoji="1" lang="en-US" altLang="zh-CN">
                <a:latin typeface="Times New Roman" panose="02020603050405020304" pitchFamily="18" charset="0"/>
              </a:rPr>
              <a:t>, stack[</a:t>
            </a:r>
            <a:r>
              <a:rPr kumimoji="1" lang="en-US" altLang="zh-CN" i="1">
                <a:latin typeface="Times New Roman" panose="02020603050405020304" pitchFamily="18" charset="0"/>
              </a:rPr>
              <a:t>top</a:t>
            </a:r>
            <a:r>
              <a:rPr kumimoji="1" lang="en-US" altLang="zh-CN">
                <a:latin typeface="Times New Roman" panose="02020603050405020304" pitchFamily="18" charset="0"/>
              </a:rPr>
              <a:t>].</a:t>
            </a:r>
            <a:r>
              <a:rPr kumimoji="1" lang="en-US" altLang="zh-CN" i="1">
                <a:latin typeface="Times New Roman" panose="02020603050405020304" pitchFamily="18" charset="0"/>
              </a:rPr>
              <a:t>val</a:t>
            </a:r>
            <a:r>
              <a:rPr kumimoji="1" lang="en-US" altLang="zh-CN">
                <a:latin typeface="Times New Roman" panose="02020603050405020304" pitchFamily="18" charset="0"/>
              </a:rPr>
              <a:t>) (</a:t>
            </a:r>
            <a:r>
              <a:rPr kumimoji="1" lang="zh-CN" altLang="en-US">
                <a:latin typeface="Times New Roman" panose="02020603050405020304" pitchFamily="18" charset="0"/>
              </a:rPr>
              <a:t>具体可执行代码</a:t>
            </a:r>
            <a:r>
              <a:rPr kumimoji="1" lang="en-US" altLang="zh-CN">
                <a:latin typeface="Times New Roman" panose="02020603050405020304" pitchFamily="18" charset="0"/>
              </a:rPr>
              <a:t>)</a:t>
            </a:r>
            <a:r>
              <a:rPr kumimoji="1" lang="zh-CN" altLang="en-US">
                <a:latin typeface="Times New Roman" panose="02020603050405020304" pitchFamily="18" charset="0"/>
              </a:rPr>
              <a:t>。</a:t>
            </a:r>
          </a:p>
          <a:p>
            <a:pPr eaLnBrk="1" hangingPunct="1">
              <a:spcBef>
                <a:spcPct val="50000"/>
              </a:spcBef>
              <a:buClrTx/>
              <a:buSzTx/>
              <a:buFontTx/>
              <a:buNone/>
            </a:pPr>
            <a:r>
              <a:rPr kumimoji="1" lang="zh-CN" altLang="en-US">
                <a:latin typeface="Times New Roman" panose="02020603050405020304" pitchFamily="18" charset="0"/>
              </a:rPr>
              <a:t>在执行代码段之前执行：</a:t>
            </a:r>
          </a:p>
          <a:p>
            <a:pPr eaLnBrk="1" hangingPunct="1">
              <a:spcBef>
                <a:spcPct val="30000"/>
              </a:spcBef>
              <a:buClrTx/>
              <a:buSzTx/>
              <a:buFontTx/>
              <a:buNone/>
            </a:pPr>
            <a:r>
              <a:rPr kumimoji="1" lang="zh-CN" altLang="en-US" i="1">
                <a:solidFill>
                  <a:srgbClr val="FF0000"/>
                </a:solidFill>
                <a:latin typeface="Times New Roman" panose="02020603050405020304" pitchFamily="18" charset="0"/>
              </a:rPr>
              <a:t>        </a:t>
            </a:r>
            <a:r>
              <a:rPr kumimoji="1" lang="en-US" altLang="zh-CN" i="1">
                <a:solidFill>
                  <a:srgbClr val="FF0000"/>
                </a:solidFill>
                <a:latin typeface="Times New Roman" panose="02020603050405020304" pitchFamily="18" charset="0"/>
              </a:rPr>
              <a:t>ntop</a:t>
            </a:r>
            <a:r>
              <a:rPr kumimoji="1" lang="en-US" altLang="zh-CN">
                <a:solidFill>
                  <a:srgbClr val="FF0000"/>
                </a:solidFill>
                <a:latin typeface="Times New Roman" panose="02020603050405020304" pitchFamily="18" charset="0"/>
              </a:rPr>
              <a:t>:=</a:t>
            </a:r>
            <a:r>
              <a:rPr kumimoji="1" lang="en-US" altLang="zh-CN" i="1">
                <a:solidFill>
                  <a:srgbClr val="FF0000"/>
                </a:solidFill>
                <a:latin typeface="Times New Roman" panose="02020603050405020304" pitchFamily="18" charset="0"/>
              </a:rPr>
              <a:t>top</a:t>
            </a:r>
            <a:r>
              <a:rPr kumimoji="1" lang="en-US" altLang="zh-CN">
                <a:solidFill>
                  <a:srgbClr val="FF0000"/>
                </a:solidFill>
                <a:latin typeface="Times New Roman" panose="02020603050405020304" pitchFamily="18" charset="0"/>
              </a:rPr>
              <a:t>-</a:t>
            </a:r>
            <a:r>
              <a:rPr kumimoji="1" lang="en-US" altLang="zh-CN" i="1">
                <a:solidFill>
                  <a:srgbClr val="FF0000"/>
                </a:solidFill>
                <a:latin typeface="Times New Roman" panose="02020603050405020304" pitchFamily="18" charset="0"/>
              </a:rPr>
              <a:t>r</a:t>
            </a:r>
            <a:r>
              <a:rPr kumimoji="1" lang="en-US" altLang="zh-CN">
                <a:solidFill>
                  <a:srgbClr val="FF0000"/>
                </a:solidFill>
                <a:latin typeface="Times New Roman" panose="02020603050405020304" pitchFamily="18" charset="0"/>
              </a:rPr>
              <a:t>+1   ——</a:t>
            </a:r>
            <a:r>
              <a:rPr kumimoji="1" lang="en-US" altLang="zh-CN" i="1">
                <a:solidFill>
                  <a:srgbClr val="FF0000"/>
                </a:solidFill>
                <a:latin typeface="Times New Roman" panose="02020603050405020304" pitchFamily="18" charset="0"/>
              </a:rPr>
              <a:t>r</a:t>
            </a:r>
            <a:r>
              <a:rPr kumimoji="1" lang="zh-CN" altLang="en-US">
                <a:solidFill>
                  <a:srgbClr val="FF0000"/>
                </a:solidFill>
                <a:latin typeface="Times New Roman" panose="02020603050405020304" pitchFamily="18" charset="0"/>
              </a:rPr>
              <a:t>是句柄的长度</a:t>
            </a:r>
          </a:p>
          <a:p>
            <a:pPr eaLnBrk="1" hangingPunct="1">
              <a:spcBef>
                <a:spcPct val="30000"/>
              </a:spcBef>
              <a:buClrTx/>
              <a:buSzTx/>
              <a:buFontTx/>
              <a:buNone/>
            </a:pPr>
            <a:r>
              <a:rPr kumimoji="1" lang="zh-CN" altLang="en-US">
                <a:latin typeface="Times New Roman" panose="02020603050405020304" pitchFamily="18" charset="0"/>
              </a:rPr>
              <a:t>执行代码段后执行：  </a:t>
            </a:r>
            <a:r>
              <a:rPr kumimoji="1" lang="en-US" altLang="zh-CN" i="1">
                <a:latin typeface="Times New Roman" panose="02020603050405020304" pitchFamily="18" charset="0"/>
              </a:rPr>
              <a:t>top</a:t>
            </a:r>
            <a:r>
              <a:rPr kumimoji="1" lang="en-US" altLang="zh-CN">
                <a:latin typeface="Times New Roman" panose="02020603050405020304" pitchFamily="18" charset="0"/>
              </a:rPr>
              <a:t>:=</a:t>
            </a:r>
            <a:r>
              <a:rPr kumimoji="1" lang="en-US" altLang="zh-CN" i="1">
                <a:latin typeface="Times New Roman" panose="02020603050405020304" pitchFamily="18" charset="0"/>
              </a:rPr>
              <a:t>ntop</a:t>
            </a:r>
            <a:r>
              <a:rPr kumimoji="1" lang="en-US" altLang="zh-CN">
                <a:latin typeface="Times New Roman" panose="02020603050405020304" pitchFamily="18" charset="0"/>
              </a:rPr>
              <a:t>;</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1">
            <a:extLst>
              <a:ext uri="{FF2B5EF4-FFF2-40B4-BE49-F238E27FC236}">
                <a16:creationId xmlns:a16="http://schemas.microsoft.com/office/drawing/2014/main" id="{B75AC9E1-1C34-4BF5-B7D0-4FCA0B8E3646}"/>
              </a:ext>
            </a:extLst>
          </p:cNvPr>
          <p:cNvSpPr>
            <a:spLocks noGrp="1"/>
          </p:cNvSpPr>
          <p:nvPr>
            <p:ph type="dt" sz="quarter" idx="10"/>
          </p:nvPr>
        </p:nvSpPr>
        <p:spPr>
          <a:xfrm>
            <a:off x="457200" y="6245225"/>
            <a:ext cx="2133600" cy="476250"/>
          </a:xfrm>
          <a:ln>
            <a:miter lim="800000"/>
            <a:headEnd/>
            <a:tailEnd/>
          </a:ln>
        </p:spPr>
        <p:txBody>
          <a:bodyPr anchor="t"/>
          <a:lstStyle/>
          <a:p>
            <a:pPr>
              <a:defRPr/>
            </a:pPr>
            <a:fld id="{09965847-5170-4F06-B4F8-9D19FF613763}" type="datetime1">
              <a:rPr lang="zh-CN" altLang="en-US">
                <a:latin typeface="+mn-lt"/>
              </a:rPr>
              <a:pPr>
                <a:defRPr/>
              </a:pPr>
              <a:t>2020/12/14</a:t>
            </a:fld>
            <a:endParaRPr lang="en-US" altLang="zh-CN">
              <a:latin typeface="+mn-lt"/>
            </a:endParaRPr>
          </a:p>
        </p:txBody>
      </p:sp>
      <p:sp>
        <p:nvSpPr>
          <p:cNvPr id="102403" name="灯片编号占位符 3">
            <a:extLst>
              <a:ext uri="{FF2B5EF4-FFF2-40B4-BE49-F238E27FC236}">
                <a16:creationId xmlns:a16="http://schemas.microsoft.com/office/drawing/2014/main" id="{6AB015DD-CF67-4393-91BC-10D82D6651D1}"/>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F454529B-AD5D-49F8-A4F3-A531A3062D05}" type="slidenum">
              <a:rPr lang="en-US" altLang="zh-CN" sz="1400" b="0">
                <a:ea typeface="宋体" panose="02010600030101010101" pitchFamily="2" charset="-122"/>
              </a:rPr>
              <a:pPr>
                <a:spcBef>
                  <a:spcPct val="0"/>
                </a:spcBef>
                <a:buClrTx/>
                <a:buSzTx/>
                <a:buFontTx/>
                <a:buNone/>
              </a:pPr>
              <a:t>76</a:t>
            </a:fld>
            <a:endParaRPr lang="en-US" altLang="zh-CN" sz="1400" b="0">
              <a:ea typeface="宋体" panose="02010600030101010101" pitchFamily="2" charset="-122"/>
            </a:endParaRPr>
          </a:p>
        </p:txBody>
      </p:sp>
      <p:sp>
        <p:nvSpPr>
          <p:cNvPr id="102404" name="Rectangle 5">
            <a:extLst>
              <a:ext uri="{FF2B5EF4-FFF2-40B4-BE49-F238E27FC236}">
                <a16:creationId xmlns:a16="http://schemas.microsoft.com/office/drawing/2014/main" id="{04B874A0-4BAC-44EA-9433-92D0AF4352B7}"/>
              </a:ext>
            </a:extLst>
          </p:cNvPr>
          <p:cNvSpPr>
            <a:spLocks noChangeArrowheads="1"/>
          </p:cNvSpPr>
          <p:nvPr/>
        </p:nvSpPr>
        <p:spPr bwMode="auto">
          <a:xfrm>
            <a:off x="179388" y="44450"/>
            <a:ext cx="8785225"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4300">
                <a:latin typeface="Times New Roman" panose="02020603050405020304" pitchFamily="18" charset="0"/>
                <a:ea typeface="黑体" panose="02010609060101010101" pitchFamily="49" charset="-122"/>
              </a:rPr>
              <a:t>例</a:t>
            </a:r>
            <a:r>
              <a:rPr lang="en-US" altLang="zh-CN" sz="4300">
                <a:latin typeface="Times New Roman" panose="02020603050405020304" pitchFamily="18" charset="0"/>
                <a:ea typeface="黑体" panose="02010609060101010101" pitchFamily="49" charset="-122"/>
              </a:rPr>
              <a:t>6.14 </a:t>
            </a:r>
            <a:r>
              <a:rPr lang="zh-CN" altLang="en-US" sz="4300">
                <a:latin typeface="Times New Roman" panose="02020603050405020304" pitchFamily="18" charset="0"/>
                <a:ea typeface="黑体" panose="02010609060101010101" pitchFamily="49" charset="-122"/>
              </a:rPr>
              <a:t>用</a:t>
            </a:r>
            <a:r>
              <a:rPr lang="en-US" altLang="zh-CN" sz="4300">
                <a:latin typeface="Times New Roman" panose="02020603050405020304" pitchFamily="18" charset="0"/>
                <a:ea typeface="黑体" panose="02010609060101010101" pitchFamily="49" charset="-122"/>
              </a:rPr>
              <a:t>LR</a:t>
            </a:r>
            <a:r>
              <a:rPr lang="zh-CN" altLang="zh-CN" sz="4300">
                <a:latin typeface="Times New Roman" panose="02020603050405020304" pitchFamily="18" charset="0"/>
                <a:ea typeface="黑体" panose="02010609060101010101" pitchFamily="49" charset="-122"/>
              </a:rPr>
              <a:t>分析器实现</a:t>
            </a:r>
            <a:r>
              <a:rPr lang="zh-CN" altLang="en-US" sz="4300">
                <a:latin typeface="Times New Roman" panose="02020603050405020304" pitchFamily="18" charset="0"/>
                <a:ea typeface="黑体" panose="02010609060101010101" pitchFamily="49" charset="-122"/>
              </a:rPr>
              <a:t>台式计算器</a:t>
            </a:r>
          </a:p>
          <a:p>
            <a:pPr algn="ctr" eaLnBrk="1" hangingPunct="1">
              <a:spcBef>
                <a:spcPct val="0"/>
              </a:spcBef>
              <a:buClrTx/>
              <a:buSzTx/>
              <a:buFontTx/>
              <a:buNone/>
            </a:pPr>
            <a:r>
              <a:rPr kumimoji="1" lang="en-US" altLang="zh-CN">
                <a:solidFill>
                  <a:srgbClr val="FF0000"/>
                </a:solidFill>
                <a:latin typeface="黑体" panose="02010609060101010101" pitchFamily="49" charset="-122"/>
                <a:ea typeface="黑体" panose="02010609060101010101" pitchFamily="49" charset="-122"/>
              </a:rPr>
              <a:t>——</a:t>
            </a:r>
            <a:r>
              <a:rPr kumimoji="1" lang="zh-CN" altLang="en-US">
                <a:solidFill>
                  <a:srgbClr val="FF0000"/>
                </a:solidFill>
                <a:latin typeface="黑体" panose="02010609060101010101" pitchFamily="49" charset="-122"/>
                <a:ea typeface="黑体" panose="02010609060101010101" pitchFamily="49" charset="-122"/>
              </a:rPr>
              <a:t>与表</a:t>
            </a:r>
            <a:r>
              <a:rPr kumimoji="1" lang="en-US" altLang="zh-CN">
                <a:solidFill>
                  <a:srgbClr val="FF0000"/>
                </a:solidFill>
                <a:latin typeface="黑体" panose="02010609060101010101" pitchFamily="49" charset="-122"/>
                <a:ea typeface="黑体" panose="02010609060101010101" pitchFamily="49" charset="-122"/>
              </a:rPr>
              <a:t>6.2</a:t>
            </a:r>
            <a:r>
              <a:rPr kumimoji="1" lang="zh-CN" altLang="en-US">
                <a:solidFill>
                  <a:srgbClr val="FF0000"/>
                </a:solidFill>
                <a:latin typeface="黑体" panose="02010609060101010101" pitchFamily="49" charset="-122"/>
                <a:ea typeface="黑体" panose="02010609060101010101" pitchFamily="49" charset="-122"/>
              </a:rPr>
              <a:t>对比</a:t>
            </a:r>
          </a:p>
        </p:txBody>
      </p:sp>
      <p:sp>
        <p:nvSpPr>
          <p:cNvPr id="102405" name="Text Box 6">
            <a:extLst>
              <a:ext uri="{FF2B5EF4-FFF2-40B4-BE49-F238E27FC236}">
                <a16:creationId xmlns:a16="http://schemas.microsoft.com/office/drawing/2014/main" id="{2D2D8BED-3593-4DC8-9FB8-CDB7579BD9F2}"/>
              </a:ext>
            </a:extLst>
          </p:cNvPr>
          <p:cNvSpPr txBox="1">
            <a:spLocks noChangeArrowheads="1"/>
          </p:cNvSpPr>
          <p:nvPr/>
        </p:nvSpPr>
        <p:spPr bwMode="auto">
          <a:xfrm>
            <a:off x="250825" y="1700213"/>
            <a:ext cx="8712200" cy="3744912"/>
          </a:xfrm>
          <a:prstGeom prst="rect">
            <a:avLst/>
          </a:prstGeom>
          <a:solidFill>
            <a:srgbClr val="FFFFFF"/>
          </a:solidFill>
          <a:ln w="9525">
            <a:solidFill>
              <a:srgbClr val="000000"/>
            </a:solidFill>
            <a:miter lim="800000"/>
            <a:headEnd/>
            <a:tailEnd/>
          </a:ln>
        </p:spPr>
        <p:txBody>
          <a:bodyPr wrap="none"/>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Tx/>
              <a:buNone/>
            </a:pPr>
            <a:r>
              <a:rPr lang="en-US" altLang="zh-CN" sz="2600" i="1">
                <a:latin typeface="Times New Roman" panose="02020603050405020304" pitchFamily="18" charset="0"/>
                <a:ea typeface="宋体" panose="02010600030101010101" pitchFamily="2" charset="-122"/>
              </a:rPr>
              <a:t>L</a:t>
            </a:r>
            <a:r>
              <a:rPr lang="en-US" altLang="zh-CN" sz="2600">
                <a:latin typeface="Times New Roman" panose="02020603050405020304" pitchFamily="18" charset="0"/>
                <a:ea typeface="宋体" panose="02010600030101010101" pitchFamily="2" charset="-122"/>
              </a:rPr>
              <a:t>→</a:t>
            </a:r>
            <a:r>
              <a:rPr lang="en-US" altLang="zh-CN" sz="2600" i="1">
                <a:latin typeface="Times New Roman" panose="02020603050405020304" pitchFamily="18" charset="0"/>
                <a:ea typeface="宋体" panose="02010600030101010101" pitchFamily="2" charset="-122"/>
              </a:rPr>
              <a:t>E</a:t>
            </a:r>
            <a:r>
              <a:rPr lang="en-US" altLang="zh-CN" sz="2600">
                <a:latin typeface="Times New Roman" panose="02020603050405020304" pitchFamily="18" charset="0"/>
                <a:ea typeface="宋体" panose="02010600030101010101" pitchFamily="2" charset="-122"/>
              </a:rPr>
              <a:t>n{print(s</a:t>
            </a:r>
            <a:r>
              <a:rPr lang="en-US" altLang="zh-CN" sz="2600" i="1">
                <a:latin typeface="Times New Roman" panose="02020603050405020304" pitchFamily="18" charset="0"/>
                <a:ea typeface="宋体" panose="02010600030101010101" pitchFamily="2" charset="-122"/>
              </a:rPr>
              <a:t>tack</a:t>
            </a:r>
            <a:r>
              <a:rPr lang="en-US" altLang="zh-CN" sz="2600">
                <a:latin typeface="Times New Roman" panose="02020603050405020304" pitchFamily="18" charset="0"/>
                <a:ea typeface="宋体" panose="02010600030101010101" pitchFamily="2" charset="-122"/>
              </a:rPr>
              <a:t>[</a:t>
            </a:r>
            <a:r>
              <a:rPr lang="en-US" altLang="zh-CN" sz="2600" i="1">
                <a:latin typeface="Times New Roman" panose="02020603050405020304" pitchFamily="18" charset="0"/>
                <a:ea typeface="宋体" panose="02010600030101010101" pitchFamily="2" charset="-122"/>
              </a:rPr>
              <a:t>top-</a:t>
            </a:r>
            <a:r>
              <a:rPr lang="en-US" altLang="zh-CN" sz="2600">
                <a:latin typeface="Times New Roman" panose="02020603050405020304" pitchFamily="18" charset="0"/>
                <a:ea typeface="宋体" panose="02010600030101010101" pitchFamily="2" charset="-122"/>
              </a:rPr>
              <a:t>1].</a:t>
            </a:r>
            <a:r>
              <a:rPr lang="en-US" altLang="zh-CN" sz="2600" i="1">
                <a:latin typeface="Times New Roman" panose="02020603050405020304" pitchFamily="18" charset="0"/>
                <a:ea typeface="宋体" panose="02010600030101010101" pitchFamily="2" charset="-122"/>
              </a:rPr>
              <a:t>val</a:t>
            </a:r>
            <a:r>
              <a:rPr lang="en-US" altLang="zh-CN" sz="2600">
                <a:latin typeface="Times New Roman" panose="02020603050405020304" pitchFamily="18" charset="0"/>
                <a:ea typeface="宋体" panose="02010600030101010101" pitchFamily="2" charset="-122"/>
              </a:rPr>
              <a:t>);</a:t>
            </a:r>
            <a:r>
              <a:rPr lang="en-US" altLang="zh-CN" sz="2600" i="1">
                <a:latin typeface="Times New Roman" panose="02020603050405020304" pitchFamily="18" charset="0"/>
                <a:ea typeface="宋体" panose="02010600030101010101" pitchFamily="2" charset="-122"/>
              </a:rPr>
              <a:t>top</a:t>
            </a:r>
            <a:r>
              <a:rPr lang="en-US" altLang="zh-CN" sz="2600">
                <a:latin typeface="Times New Roman" panose="02020603050405020304" pitchFamily="18" charset="0"/>
                <a:ea typeface="宋体" panose="02010600030101010101" pitchFamily="2" charset="-122"/>
              </a:rPr>
              <a:t>:=</a:t>
            </a:r>
            <a:r>
              <a:rPr lang="en-US" altLang="zh-CN" sz="2600" i="1">
                <a:latin typeface="Times New Roman" panose="02020603050405020304" pitchFamily="18" charset="0"/>
                <a:ea typeface="宋体" panose="02010600030101010101" pitchFamily="2" charset="-122"/>
              </a:rPr>
              <a:t>top-</a:t>
            </a:r>
            <a:r>
              <a:rPr lang="en-US" altLang="zh-CN" sz="2600">
                <a:latin typeface="Times New Roman" panose="02020603050405020304" pitchFamily="18" charset="0"/>
                <a:ea typeface="宋体" panose="02010600030101010101" pitchFamily="2" charset="-122"/>
              </a:rPr>
              <a:t>1;}</a:t>
            </a:r>
          </a:p>
          <a:p>
            <a:pPr algn="just" eaLnBrk="1" hangingPunct="1">
              <a:spcBef>
                <a:spcPct val="0"/>
              </a:spcBef>
              <a:buClrTx/>
              <a:buSzTx/>
              <a:buFontTx/>
              <a:buNone/>
            </a:pPr>
            <a:r>
              <a:rPr lang="en-US" altLang="zh-CN" sz="2600" i="1">
                <a:latin typeface="Times New Roman" panose="02020603050405020304" pitchFamily="18" charset="0"/>
                <a:ea typeface="宋体" panose="02010600030101010101" pitchFamily="2" charset="-122"/>
              </a:rPr>
              <a:t>E</a:t>
            </a:r>
            <a:r>
              <a:rPr lang="en-US" altLang="zh-CN" sz="2600">
                <a:latin typeface="Times New Roman" panose="02020603050405020304" pitchFamily="18" charset="0"/>
                <a:ea typeface="宋体" panose="02010600030101010101" pitchFamily="2" charset="-122"/>
              </a:rPr>
              <a:t>→</a:t>
            </a:r>
            <a:r>
              <a:rPr lang="en-US" altLang="zh-CN" sz="2600" i="1">
                <a:latin typeface="Times New Roman" panose="02020603050405020304" pitchFamily="18" charset="0"/>
                <a:ea typeface="宋体" panose="02010600030101010101" pitchFamily="2" charset="-122"/>
              </a:rPr>
              <a:t>E</a:t>
            </a:r>
            <a:r>
              <a:rPr lang="en-US" altLang="zh-CN" sz="2600" baseline="-25000">
                <a:latin typeface="Times New Roman" panose="02020603050405020304" pitchFamily="18" charset="0"/>
                <a:ea typeface="宋体" panose="02010600030101010101" pitchFamily="2" charset="-122"/>
              </a:rPr>
              <a:t>1</a:t>
            </a:r>
            <a:r>
              <a:rPr lang="en-US" altLang="zh-CN" sz="2600">
                <a:latin typeface="Times New Roman" panose="02020603050405020304" pitchFamily="18" charset="0"/>
                <a:ea typeface="宋体" panose="02010600030101010101" pitchFamily="2" charset="-122"/>
              </a:rPr>
              <a:t>+</a:t>
            </a:r>
            <a:r>
              <a:rPr lang="en-US" altLang="zh-CN" sz="2600" i="1">
                <a:latin typeface="Times New Roman" panose="02020603050405020304" pitchFamily="18" charset="0"/>
                <a:ea typeface="宋体" panose="02010600030101010101" pitchFamily="2" charset="-122"/>
              </a:rPr>
              <a:t>T</a:t>
            </a:r>
            <a:r>
              <a:rPr lang="en-US" altLang="zh-CN" sz="2600">
                <a:latin typeface="Times New Roman" panose="02020603050405020304" pitchFamily="18" charset="0"/>
                <a:ea typeface="宋体" panose="02010600030101010101" pitchFamily="2" charset="-122"/>
              </a:rPr>
              <a:t>{s</a:t>
            </a:r>
            <a:r>
              <a:rPr lang="en-US" altLang="zh-CN" sz="2600" i="1">
                <a:latin typeface="Times New Roman" panose="02020603050405020304" pitchFamily="18" charset="0"/>
                <a:ea typeface="宋体" panose="02010600030101010101" pitchFamily="2" charset="-122"/>
              </a:rPr>
              <a:t>tack</a:t>
            </a:r>
            <a:r>
              <a:rPr lang="en-US" altLang="zh-CN" sz="2600">
                <a:latin typeface="Times New Roman" panose="02020603050405020304" pitchFamily="18" charset="0"/>
                <a:ea typeface="宋体" panose="02010600030101010101" pitchFamily="2" charset="-122"/>
              </a:rPr>
              <a:t>[</a:t>
            </a:r>
            <a:r>
              <a:rPr lang="en-US" altLang="zh-CN" sz="2600" i="1">
                <a:latin typeface="Times New Roman" panose="02020603050405020304" pitchFamily="18" charset="0"/>
                <a:ea typeface="宋体" panose="02010600030101010101" pitchFamily="2" charset="-122"/>
              </a:rPr>
              <a:t>top-</a:t>
            </a:r>
            <a:r>
              <a:rPr lang="en-US" altLang="zh-CN" sz="2600">
                <a:latin typeface="Times New Roman" panose="02020603050405020304" pitchFamily="18" charset="0"/>
                <a:ea typeface="宋体" panose="02010600030101010101" pitchFamily="2" charset="-122"/>
              </a:rPr>
              <a:t>2].</a:t>
            </a:r>
            <a:r>
              <a:rPr lang="en-US" altLang="zh-CN" sz="2600" i="1">
                <a:latin typeface="Times New Roman" panose="02020603050405020304" pitchFamily="18" charset="0"/>
                <a:ea typeface="宋体" panose="02010600030101010101" pitchFamily="2" charset="-122"/>
              </a:rPr>
              <a:t>val</a:t>
            </a:r>
            <a:r>
              <a:rPr lang="en-US" altLang="zh-CN" sz="2600">
                <a:latin typeface="Times New Roman" panose="02020603050405020304" pitchFamily="18" charset="0"/>
                <a:ea typeface="宋体" panose="02010600030101010101" pitchFamily="2" charset="-122"/>
              </a:rPr>
              <a:t>:= s</a:t>
            </a:r>
            <a:r>
              <a:rPr lang="en-US" altLang="zh-CN" sz="2600" i="1">
                <a:latin typeface="Times New Roman" panose="02020603050405020304" pitchFamily="18" charset="0"/>
                <a:ea typeface="宋体" panose="02010600030101010101" pitchFamily="2" charset="-122"/>
              </a:rPr>
              <a:t>tack</a:t>
            </a:r>
            <a:r>
              <a:rPr lang="en-US" altLang="zh-CN" sz="2600">
                <a:latin typeface="Times New Roman" panose="02020603050405020304" pitchFamily="18" charset="0"/>
                <a:ea typeface="宋体" panose="02010600030101010101" pitchFamily="2" charset="-122"/>
              </a:rPr>
              <a:t>[</a:t>
            </a:r>
            <a:r>
              <a:rPr lang="en-US" altLang="zh-CN" sz="2600" i="1">
                <a:latin typeface="Times New Roman" panose="02020603050405020304" pitchFamily="18" charset="0"/>
                <a:ea typeface="宋体" panose="02010600030101010101" pitchFamily="2" charset="-122"/>
              </a:rPr>
              <a:t>top-</a:t>
            </a:r>
            <a:r>
              <a:rPr lang="en-US" altLang="zh-CN" sz="2600">
                <a:latin typeface="Times New Roman" panose="02020603050405020304" pitchFamily="18" charset="0"/>
                <a:ea typeface="宋体" panose="02010600030101010101" pitchFamily="2" charset="-122"/>
              </a:rPr>
              <a:t>2].</a:t>
            </a:r>
            <a:r>
              <a:rPr lang="en-US" altLang="zh-CN" sz="2600" i="1">
                <a:latin typeface="Times New Roman" panose="02020603050405020304" pitchFamily="18" charset="0"/>
                <a:ea typeface="宋体" panose="02010600030101010101" pitchFamily="2" charset="-122"/>
              </a:rPr>
              <a:t>val</a:t>
            </a:r>
            <a:r>
              <a:rPr lang="en-US" altLang="zh-CN" sz="2600">
                <a:latin typeface="Times New Roman" panose="02020603050405020304" pitchFamily="18" charset="0"/>
                <a:ea typeface="宋体" panose="02010600030101010101" pitchFamily="2" charset="-122"/>
              </a:rPr>
              <a:t> + s</a:t>
            </a:r>
            <a:r>
              <a:rPr lang="en-US" altLang="zh-CN" sz="2600" i="1">
                <a:latin typeface="Times New Roman" panose="02020603050405020304" pitchFamily="18" charset="0"/>
                <a:ea typeface="宋体" panose="02010600030101010101" pitchFamily="2" charset="-122"/>
              </a:rPr>
              <a:t>tack</a:t>
            </a:r>
            <a:r>
              <a:rPr lang="en-US" altLang="zh-CN" sz="2600">
                <a:latin typeface="Times New Roman" panose="02020603050405020304" pitchFamily="18" charset="0"/>
                <a:ea typeface="宋体" panose="02010600030101010101" pitchFamily="2" charset="-122"/>
              </a:rPr>
              <a:t>[</a:t>
            </a:r>
            <a:r>
              <a:rPr lang="en-US" altLang="zh-CN" sz="2600" i="1">
                <a:latin typeface="Times New Roman" panose="02020603050405020304" pitchFamily="18" charset="0"/>
                <a:ea typeface="宋体" panose="02010600030101010101" pitchFamily="2" charset="-122"/>
              </a:rPr>
              <a:t>top</a:t>
            </a:r>
            <a:r>
              <a:rPr lang="en-US" altLang="zh-CN" sz="2600">
                <a:latin typeface="Times New Roman" panose="02020603050405020304" pitchFamily="18" charset="0"/>
                <a:ea typeface="宋体" panose="02010600030101010101" pitchFamily="2" charset="-122"/>
              </a:rPr>
              <a:t>].</a:t>
            </a:r>
            <a:r>
              <a:rPr lang="en-US" altLang="zh-CN" sz="2600" i="1">
                <a:latin typeface="Times New Roman" panose="02020603050405020304" pitchFamily="18" charset="0"/>
                <a:ea typeface="宋体" panose="02010600030101010101" pitchFamily="2" charset="-122"/>
              </a:rPr>
              <a:t>val</a:t>
            </a:r>
            <a:r>
              <a:rPr lang="en-US" altLang="zh-CN" sz="2600">
                <a:latin typeface="Times New Roman" panose="02020603050405020304" pitchFamily="18" charset="0"/>
                <a:ea typeface="宋体" panose="02010600030101010101" pitchFamily="2" charset="-122"/>
              </a:rPr>
              <a:t>;</a:t>
            </a:r>
          </a:p>
          <a:p>
            <a:pPr algn="just" eaLnBrk="1" hangingPunct="1">
              <a:spcBef>
                <a:spcPct val="0"/>
              </a:spcBef>
              <a:buClrTx/>
              <a:buSzTx/>
              <a:buFontTx/>
              <a:buNone/>
            </a:pPr>
            <a:r>
              <a:rPr lang="en-US" altLang="zh-CN" sz="2600">
                <a:latin typeface="Times New Roman" panose="02020603050405020304" pitchFamily="18" charset="0"/>
                <a:ea typeface="宋体" panose="02010600030101010101" pitchFamily="2" charset="-122"/>
              </a:rPr>
              <a:t>                 </a:t>
            </a:r>
            <a:r>
              <a:rPr lang="en-US" altLang="zh-CN" sz="2600" i="1">
                <a:latin typeface="Times New Roman" panose="02020603050405020304" pitchFamily="18" charset="0"/>
                <a:ea typeface="宋体" panose="02010600030101010101" pitchFamily="2" charset="-122"/>
              </a:rPr>
              <a:t>top</a:t>
            </a:r>
            <a:r>
              <a:rPr lang="en-US" altLang="zh-CN" sz="2600">
                <a:latin typeface="Times New Roman" panose="02020603050405020304" pitchFamily="18" charset="0"/>
                <a:ea typeface="宋体" panose="02010600030101010101" pitchFamily="2" charset="-122"/>
              </a:rPr>
              <a:t>:=</a:t>
            </a:r>
            <a:r>
              <a:rPr lang="en-US" altLang="zh-CN" sz="2600" i="1">
                <a:latin typeface="Times New Roman" panose="02020603050405020304" pitchFamily="18" charset="0"/>
                <a:ea typeface="宋体" panose="02010600030101010101" pitchFamily="2" charset="-122"/>
              </a:rPr>
              <a:t>top-</a:t>
            </a:r>
            <a:r>
              <a:rPr lang="en-US" altLang="zh-CN" sz="2600">
                <a:latin typeface="Times New Roman" panose="02020603050405020304" pitchFamily="18" charset="0"/>
                <a:ea typeface="宋体" panose="02010600030101010101" pitchFamily="2" charset="-122"/>
              </a:rPr>
              <a:t>2;}</a:t>
            </a:r>
          </a:p>
          <a:p>
            <a:pPr algn="just" eaLnBrk="1" hangingPunct="1">
              <a:spcBef>
                <a:spcPct val="0"/>
              </a:spcBef>
              <a:buClrTx/>
              <a:buSzTx/>
              <a:buFontTx/>
              <a:buNone/>
            </a:pPr>
            <a:r>
              <a:rPr lang="en-US" altLang="zh-CN" sz="2600" i="1">
                <a:latin typeface="Times New Roman" panose="02020603050405020304" pitchFamily="18" charset="0"/>
                <a:ea typeface="宋体" panose="02010600030101010101" pitchFamily="2" charset="-122"/>
              </a:rPr>
              <a:t>E</a:t>
            </a:r>
            <a:r>
              <a:rPr lang="en-US" altLang="zh-CN" sz="2600">
                <a:latin typeface="Times New Roman" panose="02020603050405020304" pitchFamily="18" charset="0"/>
                <a:ea typeface="宋体" panose="02010600030101010101" pitchFamily="2" charset="-122"/>
              </a:rPr>
              <a:t>→</a:t>
            </a:r>
            <a:r>
              <a:rPr lang="en-US" altLang="zh-CN" sz="2600" i="1">
                <a:latin typeface="Times New Roman" panose="02020603050405020304" pitchFamily="18" charset="0"/>
                <a:ea typeface="宋体" panose="02010600030101010101" pitchFamily="2" charset="-122"/>
              </a:rPr>
              <a:t>T</a:t>
            </a:r>
            <a:endParaRPr lang="en-US" altLang="zh-CN" sz="2600">
              <a:latin typeface="Times New Roman" panose="02020603050405020304" pitchFamily="18" charset="0"/>
              <a:ea typeface="宋体" panose="02010600030101010101" pitchFamily="2" charset="-122"/>
            </a:endParaRPr>
          </a:p>
          <a:p>
            <a:pPr algn="just" eaLnBrk="1" hangingPunct="1">
              <a:spcBef>
                <a:spcPct val="0"/>
              </a:spcBef>
              <a:buClrTx/>
              <a:buSzTx/>
              <a:buFontTx/>
              <a:buNone/>
            </a:pPr>
            <a:r>
              <a:rPr lang="en-US" altLang="zh-CN" sz="2600" i="1">
                <a:latin typeface="Times New Roman" panose="02020603050405020304" pitchFamily="18" charset="0"/>
                <a:ea typeface="宋体" panose="02010600030101010101" pitchFamily="2" charset="-122"/>
              </a:rPr>
              <a:t>T</a:t>
            </a:r>
            <a:r>
              <a:rPr lang="en-US" altLang="zh-CN" sz="2600">
                <a:latin typeface="Times New Roman" panose="02020603050405020304" pitchFamily="18" charset="0"/>
                <a:ea typeface="宋体" panose="02010600030101010101" pitchFamily="2" charset="-122"/>
              </a:rPr>
              <a:t>→</a:t>
            </a:r>
            <a:r>
              <a:rPr lang="en-US" altLang="zh-CN" sz="2600" i="1">
                <a:latin typeface="Times New Roman" panose="02020603050405020304" pitchFamily="18" charset="0"/>
                <a:ea typeface="宋体" panose="02010600030101010101" pitchFamily="2" charset="-122"/>
              </a:rPr>
              <a:t>T</a:t>
            </a:r>
            <a:r>
              <a:rPr lang="en-US" altLang="zh-CN" sz="2600" baseline="-25000">
                <a:latin typeface="Times New Roman" panose="02020603050405020304" pitchFamily="18" charset="0"/>
                <a:ea typeface="宋体" panose="02010600030101010101" pitchFamily="2" charset="-122"/>
              </a:rPr>
              <a:t>1</a:t>
            </a:r>
            <a:r>
              <a:rPr lang="en-US" altLang="zh-CN" sz="2600">
                <a:latin typeface="Times New Roman" panose="02020603050405020304" pitchFamily="18" charset="0"/>
                <a:ea typeface="宋体" panose="02010600030101010101" pitchFamily="2" charset="-122"/>
              </a:rPr>
              <a:t>*</a:t>
            </a:r>
            <a:r>
              <a:rPr lang="en-US" altLang="zh-CN" sz="2600" i="1">
                <a:latin typeface="Times New Roman" panose="02020603050405020304" pitchFamily="18" charset="0"/>
                <a:ea typeface="宋体" panose="02010600030101010101" pitchFamily="2" charset="-122"/>
              </a:rPr>
              <a:t>F</a:t>
            </a:r>
            <a:r>
              <a:rPr lang="en-US" altLang="zh-CN" sz="2600">
                <a:latin typeface="Times New Roman" panose="02020603050405020304" pitchFamily="18" charset="0"/>
                <a:ea typeface="宋体" panose="02010600030101010101" pitchFamily="2" charset="-122"/>
              </a:rPr>
              <a:t>{s</a:t>
            </a:r>
            <a:r>
              <a:rPr lang="en-US" altLang="zh-CN" sz="2600" i="1">
                <a:latin typeface="Times New Roman" panose="02020603050405020304" pitchFamily="18" charset="0"/>
                <a:ea typeface="宋体" panose="02010600030101010101" pitchFamily="2" charset="-122"/>
              </a:rPr>
              <a:t>tack</a:t>
            </a:r>
            <a:r>
              <a:rPr lang="en-US" altLang="zh-CN" sz="2600">
                <a:latin typeface="Times New Roman" panose="02020603050405020304" pitchFamily="18" charset="0"/>
                <a:ea typeface="宋体" panose="02010600030101010101" pitchFamily="2" charset="-122"/>
              </a:rPr>
              <a:t>[</a:t>
            </a:r>
            <a:r>
              <a:rPr lang="en-US" altLang="zh-CN" sz="2600" i="1">
                <a:latin typeface="Times New Roman" panose="02020603050405020304" pitchFamily="18" charset="0"/>
                <a:ea typeface="宋体" panose="02010600030101010101" pitchFamily="2" charset="-122"/>
              </a:rPr>
              <a:t>top-</a:t>
            </a:r>
            <a:r>
              <a:rPr lang="en-US" altLang="zh-CN" sz="2600">
                <a:latin typeface="Times New Roman" panose="02020603050405020304" pitchFamily="18" charset="0"/>
                <a:ea typeface="宋体" panose="02010600030101010101" pitchFamily="2" charset="-122"/>
              </a:rPr>
              <a:t>2].</a:t>
            </a:r>
            <a:r>
              <a:rPr lang="en-US" altLang="zh-CN" sz="2600" i="1">
                <a:latin typeface="Times New Roman" panose="02020603050405020304" pitchFamily="18" charset="0"/>
                <a:ea typeface="宋体" panose="02010600030101010101" pitchFamily="2" charset="-122"/>
              </a:rPr>
              <a:t>val</a:t>
            </a:r>
            <a:r>
              <a:rPr lang="en-US" altLang="zh-CN" sz="2600">
                <a:latin typeface="Times New Roman" panose="02020603050405020304" pitchFamily="18" charset="0"/>
                <a:ea typeface="宋体" panose="02010600030101010101" pitchFamily="2" charset="-122"/>
              </a:rPr>
              <a:t>:= s</a:t>
            </a:r>
            <a:r>
              <a:rPr lang="en-US" altLang="zh-CN" sz="2600" i="1">
                <a:latin typeface="Times New Roman" panose="02020603050405020304" pitchFamily="18" charset="0"/>
                <a:ea typeface="宋体" panose="02010600030101010101" pitchFamily="2" charset="-122"/>
              </a:rPr>
              <a:t>tack</a:t>
            </a:r>
            <a:r>
              <a:rPr lang="en-US" altLang="zh-CN" sz="2600">
                <a:latin typeface="Times New Roman" panose="02020603050405020304" pitchFamily="18" charset="0"/>
                <a:ea typeface="宋体" panose="02010600030101010101" pitchFamily="2" charset="-122"/>
              </a:rPr>
              <a:t>[</a:t>
            </a:r>
            <a:r>
              <a:rPr lang="en-US" altLang="zh-CN" sz="2600" i="1">
                <a:latin typeface="Times New Roman" panose="02020603050405020304" pitchFamily="18" charset="0"/>
                <a:ea typeface="宋体" panose="02010600030101010101" pitchFamily="2" charset="-122"/>
              </a:rPr>
              <a:t>top-</a:t>
            </a:r>
            <a:r>
              <a:rPr lang="en-US" altLang="zh-CN" sz="2600">
                <a:latin typeface="Times New Roman" panose="02020603050405020304" pitchFamily="18" charset="0"/>
                <a:ea typeface="宋体" panose="02010600030101010101" pitchFamily="2" charset="-122"/>
              </a:rPr>
              <a:t>2].</a:t>
            </a:r>
            <a:r>
              <a:rPr lang="en-US" altLang="zh-CN" sz="2600" i="1">
                <a:latin typeface="Times New Roman" panose="02020603050405020304" pitchFamily="18" charset="0"/>
                <a:ea typeface="宋体" panose="02010600030101010101" pitchFamily="2" charset="-122"/>
              </a:rPr>
              <a:t>val</a:t>
            </a:r>
            <a:r>
              <a:rPr lang="en-US" altLang="zh-CN" sz="2600">
                <a:latin typeface="Times New Roman" panose="02020603050405020304" pitchFamily="18" charset="0"/>
                <a:ea typeface="宋体" panose="02010600030101010101" pitchFamily="2" charset="-122"/>
              </a:rPr>
              <a:t> × s</a:t>
            </a:r>
            <a:r>
              <a:rPr lang="en-US" altLang="zh-CN" sz="2600" i="1">
                <a:latin typeface="Times New Roman" panose="02020603050405020304" pitchFamily="18" charset="0"/>
                <a:ea typeface="宋体" panose="02010600030101010101" pitchFamily="2" charset="-122"/>
              </a:rPr>
              <a:t>tack</a:t>
            </a:r>
            <a:r>
              <a:rPr lang="en-US" altLang="zh-CN" sz="2600">
                <a:latin typeface="Times New Roman" panose="02020603050405020304" pitchFamily="18" charset="0"/>
                <a:ea typeface="宋体" panose="02010600030101010101" pitchFamily="2" charset="-122"/>
              </a:rPr>
              <a:t>[</a:t>
            </a:r>
            <a:r>
              <a:rPr lang="en-US" altLang="zh-CN" sz="2600" i="1">
                <a:latin typeface="Times New Roman" panose="02020603050405020304" pitchFamily="18" charset="0"/>
                <a:ea typeface="宋体" panose="02010600030101010101" pitchFamily="2" charset="-122"/>
              </a:rPr>
              <a:t>top</a:t>
            </a:r>
            <a:r>
              <a:rPr lang="en-US" altLang="zh-CN" sz="2600">
                <a:latin typeface="Times New Roman" panose="02020603050405020304" pitchFamily="18" charset="0"/>
                <a:ea typeface="宋体" panose="02010600030101010101" pitchFamily="2" charset="-122"/>
              </a:rPr>
              <a:t>].</a:t>
            </a:r>
            <a:r>
              <a:rPr lang="en-US" altLang="zh-CN" sz="2600" i="1">
                <a:latin typeface="Times New Roman" panose="02020603050405020304" pitchFamily="18" charset="0"/>
                <a:ea typeface="宋体" panose="02010600030101010101" pitchFamily="2" charset="-122"/>
              </a:rPr>
              <a:t>val</a:t>
            </a:r>
            <a:r>
              <a:rPr lang="en-US" altLang="zh-CN" sz="2600">
                <a:latin typeface="Times New Roman" panose="02020603050405020304" pitchFamily="18" charset="0"/>
                <a:ea typeface="宋体" panose="02010600030101010101" pitchFamily="2" charset="-122"/>
              </a:rPr>
              <a:t>;</a:t>
            </a:r>
          </a:p>
          <a:p>
            <a:pPr algn="just" eaLnBrk="1" hangingPunct="1">
              <a:spcBef>
                <a:spcPct val="0"/>
              </a:spcBef>
              <a:buClrTx/>
              <a:buSzTx/>
              <a:buFontTx/>
              <a:buNone/>
            </a:pPr>
            <a:r>
              <a:rPr lang="en-US" altLang="zh-CN" sz="2600">
                <a:latin typeface="Times New Roman" panose="02020603050405020304" pitchFamily="18" charset="0"/>
                <a:ea typeface="宋体" panose="02010600030101010101" pitchFamily="2" charset="-122"/>
              </a:rPr>
              <a:t>                 </a:t>
            </a:r>
            <a:r>
              <a:rPr lang="en-US" altLang="zh-CN" sz="2600" i="1">
                <a:latin typeface="Times New Roman" panose="02020603050405020304" pitchFamily="18" charset="0"/>
                <a:ea typeface="宋体" panose="02010600030101010101" pitchFamily="2" charset="-122"/>
              </a:rPr>
              <a:t>top</a:t>
            </a:r>
            <a:r>
              <a:rPr lang="en-US" altLang="zh-CN" sz="2600">
                <a:latin typeface="Times New Roman" panose="02020603050405020304" pitchFamily="18" charset="0"/>
                <a:ea typeface="宋体" panose="02010600030101010101" pitchFamily="2" charset="-122"/>
              </a:rPr>
              <a:t>:=</a:t>
            </a:r>
            <a:r>
              <a:rPr lang="en-US" altLang="zh-CN" sz="2600" i="1">
                <a:latin typeface="Times New Roman" panose="02020603050405020304" pitchFamily="18" charset="0"/>
                <a:ea typeface="宋体" panose="02010600030101010101" pitchFamily="2" charset="-122"/>
              </a:rPr>
              <a:t>top-</a:t>
            </a:r>
            <a:r>
              <a:rPr lang="en-US" altLang="zh-CN" sz="2600">
                <a:latin typeface="Times New Roman" panose="02020603050405020304" pitchFamily="18" charset="0"/>
                <a:ea typeface="宋体" panose="02010600030101010101" pitchFamily="2" charset="-122"/>
              </a:rPr>
              <a:t>2;}</a:t>
            </a:r>
          </a:p>
          <a:p>
            <a:pPr algn="just" eaLnBrk="1" hangingPunct="1">
              <a:spcBef>
                <a:spcPct val="0"/>
              </a:spcBef>
              <a:buClrTx/>
              <a:buSzTx/>
              <a:buFontTx/>
              <a:buNone/>
            </a:pPr>
            <a:r>
              <a:rPr lang="en-US" altLang="zh-CN" sz="2600" i="1">
                <a:latin typeface="Times New Roman" panose="02020603050405020304" pitchFamily="18" charset="0"/>
                <a:ea typeface="宋体" panose="02010600030101010101" pitchFamily="2" charset="-122"/>
              </a:rPr>
              <a:t>T</a:t>
            </a:r>
            <a:r>
              <a:rPr lang="en-US" altLang="zh-CN" sz="2600">
                <a:latin typeface="Times New Roman" panose="02020603050405020304" pitchFamily="18" charset="0"/>
                <a:ea typeface="宋体" panose="02010600030101010101" pitchFamily="2" charset="-122"/>
              </a:rPr>
              <a:t>→</a:t>
            </a:r>
            <a:r>
              <a:rPr lang="en-US" altLang="zh-CN" sz="2600" i="1">
                <a:latin typeface="Times New Roman" panose="02020603050405020304" pitchFamily="18" charset="0"/>
                <a:ea typeface="宋体" panose="02010600030101010101" pitchFamily="2" charset="-122"/>
              </a:rPr>
              <a:t>F</a:t>
            </a:r>
            <a:endParaRPr lang="en-US" altLang="zh-CN" sz="2600">
              <a:latin typeface="Times New Roman" panose="02020603050405020304" pitchFamily="18" charset="0"/>
              <a:ea typeface="宋体" panose="02010600030101010101" pitchFamily="2" charset="-122"/>
            </a:endParaRPr>
          </a:p>
          <a:p>
            <a:pPr algn="just" eaLnBrk="1" hangingPunct="1">
              <a:spcBef>
                <a:spcPct val="0"/>
              </a:spcBef>
              <a:buClrTx/>
              <a:buSzTx/>
              <a:buFontTx/>
              <a:buNone/>
            </a:pPr>
            <a:r>
              <a:rPr lang="en-US" altLang="zh-CN" sz="2600" i="1">
                <a:latin typeface="Times New Roman" panose="02020603050405020304" pitchFamily="18" charset="0"/>
                <a:ea typeface="宋体" panose="02010600030101010101" pitchFamily="2" charset="-122"/>
              </a:rPr>
              <a:t>F</a:t>
            </a:r>
            <a:r>
              <a:rPr lang="en-US" altLang="zh-CN" sz="2600">
                <a:latin typeface="Times New Roman" panose="02020603050405020304" pitchFamily="18" charset="0"/>
                <a:ea typeface="宋体" panose="02010600030101010101" pitchFamily="2" charset="-122"/>
              </a:rPr>
              <a:t>→(</a:t>
            </a:r>
            <a:r>
              <a:rPr lang="en-US" altLang="zh-CN" sz="2600" i="1">
                <a:latin typeface="Times New Roman" panose="02020603050405020304" pitchFamily="18" charset="0"/>
                <a:ea typeface="宋体" panose="02010600030101010101" pitchFamily="2" charset="-122"/>
              </a:rPr>
              <a:t>E</a:t>
            </a:r>
            <a:r>
              <a:rPr lang="en-US" altLang="zh-CN" sz="2600">
                <a:latin typeface="Times New Roman" panose="02020603050405020304" pitchFamily="18" charset="0"/>
                <a:ea typeface="宋体" panose="02010600030101010101" pitchFamily="2" charset="-122"/>
              </a:rPr>
              <a:t>){ s</a:t>
            </a:r>
            <a:r>
              <a:rPr lang="en-US" altLang="zh-CN" sz="2600" i="1">
                <a:latin typeface="Times New Roman" panose="02020603050405020304" pitchFamily="18" charset="0"/>
                <a:ea typeface="宋体" panose="02010600030101010101" pitchFamily="2" charset="-122"/>
              </a:rPr>
              <a:t>tack</a:t>
            </a:r>
            <a:r>
              <a:rPr lang="en-US" altLang="zh-CN" sz="2600">
                <a:latin typeface="Times New Roman" panose="02020603050405020304" pitchFamily="18" charset="0"/>
                <a:ea typeface="宋体" panose="02010600030101010101" pitchFamily="2" charset="-122"/>
              </a:rPr>
              <a:t>[</a:t>
            </a:r>
            <a:r>
              <a:rPr lang="en-US" altLang="zh-CN" sz="2600" i="1">
                <a:latin typeface="Times New Roman" panose="02020603050405020304" pitchFamily="18" charset="0"/>
                <a:ea typeface="宋体" panose="02010600030101010101" pitchFamily="2" charset="-122"/>
              </a:rPr>
              <a:t>top-</a:t>
            </a:r>
            <a:r>
              <a:rPr lang="en-US" altLang="zh-CN" sz="2600">
                <a:latin typeface="Times New Roman" panose="02020603050405020304" pitchFamily="18" charset="0"/>
                <a:ea typeface="宋体" panose="02010600030101010101" pitchFamily="2" charset="-122"/>
              </a:rPr>
              <a:t>2].</a:t>
            </a:r>
            <a:r>
              <a:rPr lang="en-US" altLang="zh-CN" sz="2600" i="1">
                <a:latin typeface="Times New Roman" panose="02020603050405020304" pitchFamily="18" charset="0"/>
                <a:ea typeface="宋体" panose="02010600030101010101" pitchFamily="2" charset="-122"/>
              </a:rPr>
              <a:t>val</a:t>
            </a:r>
            <a:r>
              <a:rPr lang="en-US" altLang="zh-CN" sz="2600">
                <a:latin typeface="Times New Roman" panose="02020603050405020304" pitchFamily="18" charset="0"/>
                <a:ea typeface="宋体" panose="02010600030101010101" pitchFamily="2" charset="-122"/>
              </a:rPr>
              <a:t>:= s</a:t>
            </a:r>
            <a:r>
              <a:rPr lang="en-US" altLang="zh-CN" sz="2600" i="1">
                <a:latin typeface="Times New Roman" panose="02020603050405020304" pitchFamily="18" charset="0"/>
                <a:ea typeface="宋体" panose="02010600030101010101" pitchFamily="2" charset="-122"/>
              </a:rPr>
              <a:t>tack</a:t>
            </a:r>
            <a:r>
              <a:rPr lang="en-US" altLang="zh-CN" sz="2600">
                <a:latin typeface="Times New Roman" panose="02020603050405020304" pitchFamily="18" charset="0"/>
                <a:ea typeface="宋体" panose="02010600030101010101" pitchFamily="2" charset="-122"/>
              </a:rPr>
              <a:t>[</a:t>
            </a:r>
            <a:r>
              <a:rPr lang="en-US" altLang="zh-CN" sz="2600" i="1">
                <a:latin typeface="Times New Roman" panose="02020603050405020304" pitchFamily="18" charset="0"/>
                <a:ea typeface="宋体" panose="02010600030101010101" pitchFamily="2" charset="-122"/>
              </a:rPr>
              <a:t>top-</a:t>
            </a:r>
            <a:r>
              <a:rPr lang="en-US" altLang="zh-CN" sz="2600">
                <a:latin typeface="Times New Roman" panose="02020603050405020304" pitchFamily="18" charset="0"/>
                <a:ea typeface="宋体" panose="02010600030101010101" pitchFamily="2" charset="-122"/>
              </a:rPr>
              <a:t>1].</a:t>
            </a:r>
            <a:r>
              <a:rPr lang="en-US" altLang="zh-CN" sz="2600" i="1">
                <a:latin typeface="Times New Roman" panose="02020603050405020304" pitchFamily="18" charset="0"/>
                <a:ea typeface="宋体" panose="02010600030101010101" pitchFamily="2" charset="-122"/>
              </a:rPr>
              <a:t>val</a:t>
            </a:r>
            <a:r>
              <a:rPr lang="en-US" altLang="zh-CN" sz="2600">
                <a:latin typeface="Times New Roman" panose="02020603050405020304" pitchFamily="18" charset="0"/>
                <a:ea typeface="宋体" panose="02010600030101010101" pitchFamily="2" charset="-122"/>
              </a:rPr>
              <a:t>;</a:t>
            </a:r>
            <a:r>
              <a:rPr lang="en-US" altLang="zh-CN" sz="2600" i="1">
                <a:latin typeface="Times New Roman" panose="02020603050405020304" pitchFamily="18" charset="0"/>
                <a:ea typeface="宋体" panose="02010600030101010101" pitchFamily="2" charset="-122"/>
              </a:rPr>
              <a:t>top</a:t>
            </a:r>
            <a:r>
              <a:rPr lang="en-US" altLang="zh-CN" sz="2600">
                <a:latin typeface="Times New Roman" panose="02020603050405020304" pitchFamily="18" charset="0"/>
                <a:ea typeface="宋体" panose="02010600030101010101" pitchFamily="2" charset="-122"/>
              </a:rPr>
              <a:t>:=</a:t>
            </a:r>
            <a:r>
              <a:rPr lang="en-US" altLang="zh-CN" sz="2600" i="1">
                <a:latin typeface="Times New Roman" panose="02020603050405020304" pitchFamily="18" charset="0"/>
                <a:ea typeface="宋体" panose="02010600030101010101" pitchFamily="2" charset="-122"/>
              </a:rPr>
              <a:t>top-</a:t>
            </a:r>
            <a:r>
              <a:rPr lang="en-US" altLang="zh-CN" sz="2600">
                <a:latin typeface="Times New Roman" panose="02020603050405020304" pitchFamily="18" charset="0"/>
                <a:ea typeface="宋体" panose="02010600030101010101" pitchFamily="2" charset="-122"/>
              </a:rPr>
              <a:t>2;}</a:t>
            </a:r>
          </a:p>
          <a:p>
            <a:pPr algn="just" eaLnBrk="1" hangingPunct="1">
              <a:spcBef>
                <a:spcPct val="0"/>
              </a:spcBef>
              <a:buClrTx/>
              <a:buSzTx/>
              <a:buFontTx/>
              <a:buNone/>
            </a:pPr>
            <a:r>
              <a:rPr lang="en-US" altLang="zh-CN" sz="2600" i="1">
                <a:latin typeface="Times New Roman" panose="02020603050405020304" pitchFamily="18" charset="0"/>
                <a:ea typeface="宋体" panose="02010600030101010101" pitchFamily="2" charset="-122"/>
              </a:rPr>
              <a:t>F</a:t>
            </a:r>
            <a:r>
              <a:rPr lang="en-US" altLang="zh-CN" sz="2600">
                <a:latin typeface="Times New Roman" panose="02020603050405020304" pitchFamily="18" charset="0"/>
                <a:ea typeface="宋体" panose="02010600030101010101" pitchFamily="2" charset="-122"/>
              </a:rPr>
              <a:t>→digit</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日期占位符 1">
            <a:extLst>
              <a:ext uri="{FF2B5EF4-FFF2-40B4-BE49-F238E27FC236}">
                <a16:creationId xmlns:a16="http://schemas.microsoft.com/office/drawing/2014/main" id="{5816F319-A9C7-42AE-B0D2-025EB88106C6}"/>
              </a:ext>
            </a:extLst>
          </p:cNvPr>
          <p:cNvSpPr>
            <a:spLocks noGrp="1"/>
          </p:cNvSpPr>
          <p:nvPr>
            <p:ph type="dt" sz="quarter" idx="10"/>
          </p:nvPr>
        </p:nvSpPr>
        <p:spPr>
          <a:xfrm>
            <a:off x="457200" y="6245225"/>
            <a:ext cx="2133600" cy="476250"/>
          </a:xfrm>
          <a:ln>
            <a:miter lim="800000"/>
            <a:headEnd/>
            <a:tailEnd/>
          </a:ln>
        </p:spPr>
        <p:txBody>
          <a:bodyPr anchor="t"/>
          <a:lstStyle/>
          <a:p>
            <a:pPr>
              <a:defRPr/>
            </a:pPr>
            <a:fld id="{B36C066A-C840-426C-B179-69ABDFD5FC99}" type="datetime1">
              <a:rPr lang="zh-CN" altLang="en-US">
                <a:latin typeface="+mn-lt"/>
              </a:rPr>
              <a:pPr>
                <a:defRPr/>
              </a:pPr>
              <a:t>2020/12/14</a:t>
            </a:fld>
            <a:endParaRPr lang="en-US" altLang="zh-CN">
              <a:latin typeface="+mn-lt"/>
            </a:endParaRPr>
          </a:p>
        </p:txBody>
      </p:sp>
      <p:sp>
        <p:nvSpPr>
          <p:cNvPr id="103427" name="灯片编号占位符 3">
            <a:extLst>
              <a:ext uri="{FF2B5EF4-FFF2-40B4-BE49-F238E27FC236}">
                <a16:creationId xmlns:a16="http://schemas.microsoft.com/office/drawing/2014/main" id="{4AB104B6-C2C1-46B2-AA5B-FEB7920F72B0}"/>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D5C77BF2-4217-4E7D-B458-D66211E4EEAE}" type="slidenum">
              <a:rPr lang="en-US" altLang="zh-CN" sz="1400" b="0">
                <a:ea typeface="宋体" panose="02010600030101010101" pitchFamily="2" charset="-122"/>
              </a:rPr>
              <a:pPr>
                <a:spcBef>
                  <a:spcPct val="0"/>
                </a:spcBef>
                <a:buClrTx/>
                <a:buSzTx/>
                <a:buFontTx/>
                <a:buNone/>
              </a:pPr>
              <a:t>77</a:t>
            </a:fld>
            <a:endParaRPr lang="en-US" altLang="zh-CN" sz="1400" b="0">
              <a:ea typeface="宋体" panose="02010600030101010101" pitchFamily="2" charset="-122"/>
            </a:endParaRPr>
          </a:p>
        </p:txBody>
      </p:sp>
      <p:sp>
        <p:nvSpPr>
          <p:cNvPr id="103428" name="Text Box 2">
            <a:extLst>
              <a:ext uri="{FF2B5EF4-FFF2-40B4-BE49-F238E27FC236}">
                <a16:creationId xmlns:a16="http://schemas.microsoft.com/office/drawing/2014/main" id="{99DDA17F-D6DF-44E5-A452-7ECB0C336964}"/>
              </a:ext>
            </a:extLst>
          </p:cNvPr>
          <p:cNvSpPr txBox="1">
            <a:spLocks noChangeArrowheads="1"/>
          </p:cNvSpPr>
          <p:nvPr/>
        </p:nvSpPr>
        <p:spPr bwMode="auto">
          <a:xfrm>
            <a:off x="34925" y="290513"/>
            <a:ext cx="90360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zh-CN" altLang="en-US" sz="4400">
                <a:latin typeface="Times New Roman" panose="02020603050405020304" pitchFamily="18" charset="0"/>
                <a:ea typeface="黑体" panose="02010609060101010101" pitchFamily="49" charset="-122"/>
              </a:rPr>
              <a:t>表</a:t>
            </a:r>
            <a:r>
              <a:rPr lang="en-US" altLang="zh-CN" sz="4400">
                <a:latin typeface="Times New Roman" panose="02020603050405020304" pitchFamily="18" charset="0"/>
                <a:ea typeface="黑体" panose="02010609060101010101" pitchFamily="49" charset="-122"/>
              </a:rPr>
              <a:t>6.8 </a:t>
            </a:r>
            <a:r>
              <a:rPr lang="zh-CN" altLang="en-US" sz="4400">
                <a:latin typeface="Times New Roman" panose="02020603050405020304" pitchFamily="18" charset="0"/>
                <a:ea typeface="黑体" panose="02010609060101010101" pitchFamily="49" charset="-122"/>
              </a:rPr>
              <a:t>翻译输入</a:t>
            </a:r>
            <a:r>
              <a:rPr lang="en-US" altLang="zh-CN" sz="4400">
                <a:latin typeface="Times New Roman" panose="02020603050405020304" pitchFamily="18" charset="0"/>
                <a:ea typeface="黑体" panose="02010609060101010101" pitchFamily="49" charset="-122"/>
              </a:rPr>
              <a:t>6+7*8n</a:t>
            </a:r>
            <a:r>
              <a:rPr lang="zh-CN" altLang="en-US" sz="4400">
                <a:latin typeface="Times New Roman" panose="02020603050405020304" pitchFamily="18" charset="0"/>
                <a:ea typeface="黑体" panose="02010609060101010101" pitchFamily="49" charset="-122"/>
              </a:rPr>
              <a:t>上的移动序列</a:t>
            </a:r>
          </a:p>
        </p:txBody>
      </p:sp>
      <p:sp>
        <p:nvSpPr>
          <p:cNvPr id="103429" name="Rectangle 3">
            <a:extLst>
              <a:ext uri="{FF2B5EF4-FFF2-40B4-BE49-F238E27FC236}">
                <a16:creationId xmlns:a16="http://schemas.microsoft.com/office/drawing/2014/main" id="{715B6377-D8CD-4922-A4CD-38F155F1906F}"/>
              </a:ext>
            </a:extLst>
          </p:cNvPr>
          <p:cNvSpPr>
            <a:spLocks noChangeArrowheads="1"/>
          </p:cNvSpPr>
          <p:nvPr/>
        </p:nvSpPr>
        <p:spPr bwMode="auto">
          <a:xfrm>
            <a:off x="533400" y="1289050"/>
            <a:ext cx="8305800" cy="60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kumimoji="1" lang="zh-CN" altLang="en-US">
                <a:latin typeface="Times New Roman" panose="02020603050405020304" pitchFamily="18" charset="0"/>
              </a:rPr>
              <a:t>输入</a:t>
            </a:r>
            <a:r>
              <a:rPr kumimoji="1" lang="zh-CN" altLang="en-US">
                <a:latin typeface="Times New Roman" panose="02020603050405020304" pitchFamily="18" charset="0"/>
                <a:ea typeface="宋体" panose="02010600030101010101" pitchFamily="2" charset="-122"/>
              </a:rPr>
              <a:t>         </a:t>
            </a:r>
            <a:r>
              <a:rPr kumimoji="1" lang="zh-CN" altLang="en-US" i="1">
                <a:latin typeface="Times New Roman" panose="02020603050405020304" pitchFamily="18" charset="0"/>
                <a:ea typeface="宋体" panose="02010600030101010101" pitchFamily="2" charset="-122"/>
              </a:rPr>
              <a:t> </a:t>
            </a:r>
            <a:r>
              <a:rPr kumimoji="1" lang="en-US" altLang="zh-CN" i="1">
                <a:latin typeface="Times New Roman" panose="02020603050405020304" pitchFamily="18" charset="0"/>
                <a:ea typeface="宋体" panose="02010600030101010101" pitchFamily="2" charset="-122"/>
              </a:rPr>
              <a:t>stack</a:t>
            </a:r>
            <a:r>
              <a:rPr kumimoji="1" lang="en-US" altLang="zh-CN">
                <a:latin typeface="Times New Roman" panose="02020603050405020304" pitchFamily="18" charset="0"/>
                <a:ea typeface="宋体" panose="02010600030101010101" pitchFamily="2" charset="-122"/>
              </a:rPr>
              <a:t>        </a:t>
            </a:r>
            <a:r>
              <a:rPr kumimoji="1" lang="en-US" altLang="zh-CN" i="1">
                <a:latin typeface="Times New Roman" panose="02020603050405020304" pitchFamily="18" charset="0"/>
                <a:ea typeface="宋体" panose="02010600030101010101" pitchFamily="2" charset="-122"/>
              </a:rPr>
              <a:t>val</a:t>
            </a:r>
            <a:r>
              <a:rPr kumimoji="1" lang="en-US" altLang="zh-CN">
                <a:latin typeface="Times New Roman" panose="02020603050405020304" pitchFamily="18" charset="0"/>
                <a:ea typeface="宋体" panose="02010600030101010101" pitchFamily="2" charset="-122"/>
              </a:rPr>
              <a:t>             </a:t>
            </a:r>
            <a:r>
              <a:rPr kumimoji="1" lang="zh-CN" altLang="en-US">
                <a:latin typeface="Times New Roman" panose="02020603050405020304" pitchFamily="18" charset="0"/>
              </a:rPr>
              <a:t>使用的产生式</a:t>
            </a:r>
          </a:p>
        </p:txBody>
      </p:sp>
      <p:sp>
        <p:nvSpPr>
          <p:cNvPr id="2338820" name="Rectangle 4">
            <a:extLst>
              <a:ext uri="{FF2B5EF4-FFF2-40B4-BE49-F238E27FC236}">
                <a16:creationId xmlns:a16="http://schemas.microsoft.com/office/drawing/2014/main" id="{622B66EB-C0EC-4F57-B6CA-D259ADEDE059}"/>
              </a:ext>
            </a:extLst>
          </p:cNvPr>
          <p:cNvSpPr>
            <a:spLocks noChangeArrowheads="1"/>
          </p:cNvSpPr>
          <p:nvPr/>
        </p:nvSpPr>
        <p:spPr bwMode="auto">
          <a:xfrm>
            <a:off x="533400" y="1898650"/>
            <a:ext cx="8305800" cy="6096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kumimoji="1" lang="en-US" altLang="zh-CN">
                <a:latin typeface="Times New Roman" panose="02020603050405020304" pitchFamily="18" charset="0"/>
                <a:ea typeface="宋体" panose="02010600030101010101" pitchFamily="2" charset="-122"/>
              </a:rPr>
              <a:t>6+7*8n      -              -     </a:t>
            </a:r>
          </a:p>
        </p:txBody>
      </p:sp>
      <p:sp>
        <p:nvSpPr>
          <p:cNvPr id="2338821" name="Rectangle 5">
            <a:extLst>
              <a:ext uri="{FF2B5EF4-FFF2-40B4-BE49-F238E27FC236}">
                <a16:creationId xmlns:a16="http://schemas.microsoft.com/office/drawing/2014/main" id="{7BD9D74B-9D4E-433C-A371-260543CAB7B8}"/>
              </a:ext>
            </a:extLst>
          </p:cNvPr>
          <p:cNvSpPr>
            <a:spLocks noChangeArrowheads="1"/>
          </p:cNvSpPr>
          <p:nvPr/>
        </p:nvSpPr>
        <p:spPr bwMode="auto">
          <a:xfrm>
            <a:off x="533400" y="2508250"/>
            <a:ext cx="8305800" cy="60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kumimoji="1" lang="en-US" altLang="zh-CN">
                <a:latin typeface="Times New Roman" panose="02020603050405020304" pitchFamily="18" charset="0"/>
                <a:ea typeface="宋体" panose="02010600030101010101" pitchFamily="2" charset="-122"/>
              </a:rPr>
              <a:t>  +7*8</a:t>
            </a:r>
            <a:r>
              <a:rPr kumimoji="1" lang="en-US" altLang="zh-CN" i="1">
                <a:latin typeface="Times New Roman" panose="02020603050405020304" pitchFamily="18" charset="0"/>
                <a:ea typeface="宋体" panose="02010600030101010101" pitchFamily="2" charset="-122"/>
              </a:rPr>
              <a:t>n</a:t>
            </a:r>
            <a:r>
              <a:rPr kumimoji="1" lang="en-US" altLang="zh-CN">
                <a:latin typeface="Times New Roman" panose="02020603050405020304" pitchFamily="18" charset="0"/>
                <a:ea typeface="宋体" panose="02010600030101010101" pitchFamily="2" charset="-122"/>
              </a:rPr>
              <a:t>      6             6    </a:t>
            </a:r>
          </a:p>
        </p:txBody>
      </p:sp>
      <p:sp>
        <p:nvSpPr>
          <p:cNvPr id="2338822" name="Rectangle 6">
            <a:extLst>
              <a:ext uri="{FF2B5EF4-FFF2-40B4-BE49-F238E27FC236}">
                <a16:creationId xmlns:a16="http://schemas.microsoft.com/office/drawing/2014/main" id="{CA3BACFD-1174-4EEA-AE8A-02CF0F475A6A}"/>
              </a:ext>
            </a:extLst>
          </p:cNvPr>
          <p:cNvSpPr>
            <a:spLocks noChangeArrowheads="1"/>
          </p:cNvSpPr>
          <p:nvPr/>
        </p:nvSpPr>
        <p:spPr bwMode="auto">
          <a:xfrm>
            <a:off x="533400" y="3117850"/>
            <a:ext cx="8305800" cy="6096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kumimoji="1" lang="en-US" altLang="zh-CN">
                <a:latin typeface="Times New Roman" panose="02020603050405020304" pitchFamily="18" charset="0"/>
                <a:ea typeface="宋体" panose="02010600030101010101" pitchFamily="2" charset="-122"/>
              </a:rPr>
              <a:t>  +7*8n      F             6                     F</a:t>
            </a:r>
            <a:r>
              <a:rPr kumimoji="1" lang="en-US" altLang="zh-CN">
                <a:latin typeface="Times New Roman" panose="02020603050405020304" pitchFamily="18" charset="0"/>
                <a:ea typeface="宋体" panose="02010600030101010101" pitchFamily="2" charset="-122"/>
                <a:sym typeface="Symbol" panose="05050102010706020507" pitchFamily="18" charset="2"/>
              </a:rPr>
              <a:t>digit</a:t>
            </a:r>
            <a:r>
              <a:rPr kumimoji="1" lang="en-US" altLang="zh-CN">
                <a:latin typeface="Times New Roman" panose="02020603050405020304" pitchFamily="18" charset="0"/>
                <a:ea typeface="宋体" panose="02010600030101010101" pitchFamily="2" charset="-122"/>
              </a:rPr>
              <a:t>  </a:t>
            </a:r>
          </a:p>
        </p:txBody>
      </p:sp>
      <p:sp>
        <p:nvSpPr>
          <p:cNvPr id="2338823" name="Rectangle 7">
            <a:extLst>
              <a:ext uri="{FF2B5EF4-FFF2-40B4-BE49-F238E27FC236}">
                <a16:creationId xmlns:a16="http://schemas.microsoft.com/office/drawing/2014/main" id="{B37AEDCC-A268-4155-BAC6-0DCB8A2F5E81}"/>
              </a:ext>
            </a:extLst>
          </p:cNvPr>
          <p:cNvSpPr>
            <a:spLocks noChangeArrowheads="1"/>
          </p:cNvSpPr>
          <p:nvPr/>
        </p:nvSpPr>
        <p:spPr bwMode="auto">
          <a:xfrm>
            <a:off x="533400" y="3727450"/>
            <a:ext cx="8305800" cy="6096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kumimoji="1" lang="en-US" altLang="zh-CN">
                <a:latin typeface="Times New Roman" panose="02020603050405020304" pitchFamily="18" charset="0"/>
                <a:ea typeface="宋体" panose="02010600030101010101" pitchFamily="2" charset="-122"/>
              </a:rPr>
              <a:t>  +7*8n      T             6                     T</a:t>
            </a:r>
            <a:r>
              <a:rPr kumimoji="1" lang="en-US" altLang="zh-CN">
                <a:latin typeface="Times New Roman" panose="02020603050405020304" pitchFamily="18" charset="0"/>
                <a:ea typeface="宋体" panose="02010600030101010101" pitchFamily="2" charset="-122"/>
                <a:sym typeface="Symbol" panose="05050102010706020507" pitchFamily="18" charset="2"/>
              </a:rPr>
              <a:t>F</a:t>
            </a:r>
            <a:r>
              <a:rPr kumimoji="1" lang="en-US" altLang="zh-CN">
                <a:latin typeface="Times New Roman" panose="02020603050405020304" pitchFamily="18" charset="0"/>
                <a:ea typeface="宋体" panose="02010600030101010101" pitchFamily="2" charset="-122"/>
              </a:rPr>
              <a:t> </a:t>
            </a:r>
          </a:p>
        </p:txBody>
      </p:sp>
      <p:sp>
        <p:nvSpPr>
          <p:cNvPr id="2338824" name="Rectangle 8">
            <a:extLst>
              <a:ext uri="{FF2B5EF4-FFF2-40B4-BE49-F238E27FC236}">
                <a16:creationId xmlns:a16="http://schemas.microsoft.com/office/drawing/2014/main" id="{9DCDACFC-3BBD-4C2D-B22D-8D4D0A896C70}"/>
              </a:ext>
            </a:extLst>
          </p:cNvPr>
          <p:cNvSpPr>
            <a:spLocks noChangeArrowheads="1"/>
          </p:cNvSpPr>
          <p:nvPr/>
        </p:nvSpPr>
        <p:spPr bwMode="auto">
          <a:xfrm>
            <a:off x="533400" y="4337050"/>
            <a:ext cx="8305800" cy="6096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kumimoji="1" lang="en-US" altLang="zh-CN">
                <a:latin typeface="Times New Roman" panose="02020603050405020304" pitchFamily="18" charset="0"/>
                <a:ea typeface="宋体" panose="02010600030101010101" pitchFamily="2" charset="-122"/>
              </a:rPr>
              <a:t>  +7*8n      E             6                     E</a:t>
            </a:r>
            <a:r>
              <a:rPr kumimoji="1" lang="en-US" altLang="zh-CN">
                <a:latin typeface="Times New Roman" panose="02020603050405020304" pitchFamily="18" charset="0"/>
                <a:ea typeface="宋体" panose="02010600030101010101" pitchFamily="2" charset="-122"/>
                <a:sym typeface="Symbol" panose="05050102010706020507" pitchFamily="18" charset="2"/>
              </a:rPr>
              <a:t>T</a:t>
            </a:r>
            <a:r>
              <a:rPr kumimoji="1" lang="en-US" altLang="zh-CN" sz="2400" b="0">
                <a:latin typeface="Times New Roman" panose="02020603050405020304" pitchFamily="18" charset="0"/>
                <a:ea typeface="宋体" panose="02010600030101010101" pitchFamily="2" charset="-122"/>
              </a:rPr>
              <a:t> </a:t>
            </a:r>
          </a:p>
        </p:txBody>
      </p:sp>
      <p:sp>
        <p:nvSpPr>
          <p:cNvPr id="2338825" name="Rectangle 9">
            <a:extLst>
              <a:ext uri="{FF2B5EF4-FFF2-40B4-BE49-F238E27FC236}">
                <a16:creationId xmlns:a16="http://schemas.microsoft.com/office/drawing/2014/main" id="{BBD58CD3-A94C-4DD0-AF46-484860A5E042}"/>
              </a:ext>
            </a:extLst>
          </p:cNvPr>
          <p:cNvSpPr>
            <a:spLocks noChangeArrowheads="1"/>
          </p:cNvSpPr>
          <p:nvPr/>
        </p:nvSpPr>
        <p:spPr bwMode="auto">
          <a:xfrm>
            <a:off x="533400" y="4946650"/>
            <a:ext cx="8305800" cy="6096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kumimoji="1" lang="en-US" altLang="zh-CN">
                <a:latin typeface="Times New Roman" panose="02020603050405020304" pitchFamily="18" charset="0"/>
                <a:ea typeface="宋体" panose="02010600030101010101" pitchFamily="2" charset="-122"/>
              </a:rPr>
              <a:t>    7*8n      E+           6+                      </a:t>
            </a:r>
          </a:p>
        </p:txBody>
      </p:sp>
      <p:sp>
        <p:nvSpPr>
          <p:cNvPr id="2338826" name="Rectangle 10">
            <a:extLst>
              <a:ext uri="{FF2B5EF4-FFF2-40B4-BE49-F238E27FC236}">
                <a16:creationId xmlns:a16="http://schemas.microsoft.com/office/drawing/2014/main" id="{95A660C4-2F7A-4E2C-89EA-2B7539EE23BC}"/>
              </a:ext>
            </a:extLst>
          </p:cNvPr>
          <p:cNvSpPr>
            <a:spLocks noChangeArrowheads="1"/>
          </p:cNvSpPr>
          <p:nvPr/>
        </p:nvSpPr>
        <p:spPr bwMode="auto">
          <a:xfrm>
            <a:off x="533400" y="5556250"/>
            <a:ext cx="8305800" cy="6096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kumimoji="1" lang="en-US" altLang="zh-CN">
                <a:latin typeface="Times New Roman" panose="02020603050405020304" pitchFamily="18" charset="0"/>
                <a:ea typeface="宋体" panose="02010600030101010101" pitchFamily="2" charset="-122"/>
              </a:rPr>
              <a:t>     *8n       E+7         6+7</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38820"/>
                                        </p:tgtEl>
                                        <p:attrNameLst>
                                          <p:attrName>style.visibility</p:attrName>
                                        </p:attrNameLst>
                                      </p:cBhvr>
                                      <p:to>
                                        <p:strVal val="visible"/>
                                      </p:to>
                                    </p:set>
                                    <p:anim calcmode="lin" valueType="num">
                                      <p:cBhvr additive="base">
                                        <p:cTn id="7" dur="500" fill="hold"/>
                                        <p:tgtEl>
                                          <p:spTgt spid="2338820"/>
                                        </p:tgtEl>
                                        <p:attrNameLst>
                                          <p:attrName>ppt_x</p:attrName>
                                        </p:attrNameLst>
                                      </p:cBhvr>
                                      <p:tavLst>
                                        <p:tav tm="0">
                                          <p:val>
                                            <p:strVal val="0-#ppt_w/2"/>
                                          </p:val>
                                        </p:tav>
                                        <p:tav tm="100000">
                                          <p:val>
                                            <p:strVal val="#ppt_x"/>
                                          </p:val>
                                        </p:tav>
                                      </p:tavLst>
                                    </p:anim>
                                    <p:anim calcmode="lin" valueType="num">
                                      <p:cBhvr additive="base">
                                        <p:cTn id="8" dur="500" fill="hold"/>
                                        <p:tgtEl>
                                          <p:spTgt spid="233882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338821"/>
                                        </p:tgtEl>
                                        <p:attrNameLst>
                                          <p:attrName>style.visibility</p:attrName>
                                        </p:attrNameLst>
                                      </p:cBhvr>
                                      <p:to>
                                        <p:strVal val="visible"/>
                                      </p:to>
                                    </p:set>
                                    <p:anim calcmode="lin" valueType="num">
                                      <p:cBhvr additive="base">
                                        <p:cTn id="13" dur="500" fill="hold"/>
                                        <p:tgtEl>
                                          <p:spTgt spid="2338821"/>
                                        </p:tgtEl>
                                        <p:attrNameLst>
                                          <p:attrName>ppt_x</p:attrName>
                                        </p:attrNameLst>
                                      </p:cBhvr>
                                      <p:tavLst>
                                        <p:tav tm="0">
                                          <p:val>
                                            <p:strVal val="0-#ppt_w/2"/>
                                          </p:val>
                                        </p:tav>
                                        <p:tav tm="100000">
                                          <p:val>
                                            <p:strVal val="#ppt_x"/>
                                          </p:val>
                                        </p:tav>
                                      </p:tavLst>
                                    </p:anim>
                                    <p:anim calcmode="lin" valueType="num">
                                      <p:cBhvr additive="base">
                                        <p:cTn id="14" dur="500" fill="hold"/>
                                        <p:tgtEl>
                                          <p:spTgt spid="233882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338822"/>
                                        </p:tgtEl>
                                        <p:attrNameLst>
                                          <p:attrName>style.visibility</p:attrName>
                                        </p:attrNameLst>
                                      </p:cBhvr>
                                      <p:to>
                                        <p:strVal val="visible"/>
                                      </p:to>
                                    </p:set>
                                    <p:anim calcmode="lin" valueType="num">
                                      <p:cBhvr additive="base">
                                        <p:cTn id="19" dur="500" fill="hold"/>
                                        <p:tgtEl>
                                          <p:spTgt spid="2338822"/>
                                        </p:tgtEl>
                                        <p:attrNameLst>
                                          <p:attrName>ppt_x</p:attrName>
                                        </p:attrNameLst>
                                      </p:cBhvr>
                                      <p:tavLst>
                                        <p:tav tm="0">
                                          <p:val>
                                            <p:strVal val="0-#ppt_w/2"/>
                                          </p:val>
                                        </p:tav>
                                        <p:tav tm="100000">
                                          <p:val>
                                            <p:strVal val="#ppt_x"/>
                                          </p:val>
                                        </p:tav>
                                      </p:tavLst>
                                    </p:anim>
                                    <p:anim calcmode="lin" valueType="num">
                                      <p:cBhvr additive="base">
                                        <p:cTn id="20" dur="500" fill="hold"/>
                                        <p:tgtEl>
                                          <p:spTgt spid="233882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338823"/>
                                        </p:tgtEl>
                                        <p:attrNameLst>
                                          <p:attrName>style.visibility</p:attrName>
                                        </p:attrNameLst>
                                      </p:cBhvr>
                                      <p:to>
                                        <p:strVal val="visible"/>
                                      </p:to>
                                    </p:set>
                                    <p:anim calcmode="lin" valueType="num">
                                      <p:cBhvr additive="base">
                                        <p:cTn id="25" dur="500" fill="hold"/>
                                        <p:tgtEl>
                                          <p:spTgt spid="2338823"/>
                                        </p:tgtEl>
                                        <p:attrNameLst>
                                          <p:attrName>ppt_x</p:attrName>
                                        </p:attrNameLst>
                                      </p:cBhvr>
                                      <p:tavLst>
                                        <p:tav tm="0">
                                          <p:val>
                                            <p:strVal val="0-#ppt_w/2"/>
                                          </p:val>
                                        </p:tav>
                                        <p:tav tm="100000">
                                          <p:val>
                                            <p:strVal val="#ppt_x"/>
                                          </p:val>
                                        </p:tav>
                                      </p:tavLst>
                                    </p:anim>
                                    <p:anim calcmode="lin" valueType="num">
                                      <p:cBhvr additive="base">
                                        <p:cTn id="26" dur="500" fill="hold"/>
                                        <p:tgtEl>
                                          <p:spTgt spid="2338823"/>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338824"/>
                                        </p:tgtEl>
                                        <p:attrNameLst>
                                          <p:attrName>style.visibility</p:attrName>
                                        </p:attrNameLst>
                                      </p:cBhvr>
                                      <p:to>
                                        <p:strVal val="visible"/>
                                      </p:to>
                                    </p:set>
                                    <p:anim calcmode="lin" valueType="num">
                                      <p:cBhvr additive="base">
                                        <p:cTn id="31" dur="500" fill="hold"/>
                                        <p:tgtEl>
                                          <p:spTgt spid="2338824"/>
                                        </p:tgtEl>
                                        <p:attrNameLst>
                                          <p:attrName>ppt_x</p:attrName>
                                        </p:attrNameLst>
                                      </p:cBhvr>
                                      <p:tavLst>
                                        <p:tav tm="0">
                                          <p:val>
                                            <p:strVal val="0-#ppt_w/2"/>
                                          </p:val>
                                        </p:tav>
                                        <p:tav tm="100000">
                                          <p:val>
                                            <p:strVal val="#ppt_x"/>
                                          </p:val>
                                        </p:tav>
                                      </p:tavLst>
                                    </p:anim>
                                    <p:anim calcmode="lin" valueType="num">
                                      <p:cBhvr additive="base">
                                        <p:cTn id="32" dur="500" fill="hold"/>
                                        <p:tgtEl>
                                          <p:spTgt spid="2338824"/>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338825"/>
                                        </p:tgtEl>
                                        <p:attrNameLst>
                                          <p:attrName>style.visibility</p:attrName>
                                        </p:attrNameLst>
                                      </p:cBhvr>
                                      <p:to>
                                        <p:strVal val="visible"/>
                                      </p:to>
                                    </p:set>
                                    <p:anim calcmode="lin" valueType="num">
                                      <p:cBhvr additive="base">
                                        <p:cTn id="37" dur="500" fill="hold"/>
                                        <p:tgtEl>
                                          <p:spTgt spid="2338825"/>
                                        </p:tgtEl>
                                        <p:attrNameLst>
                                          <p:attrName>ppt_x</p:attrName>
                                        </p:attrNameLst>
                                      </p:cBhvr>
                                      <p:tavLst>
                                        <p:tav tm="0">
                                          <p:val>
                                            <p:strVal val="0-#ppt_w/2"/>
                                          </p:val>
                                        </p:tav>
                                        <p:tav tm="100000">
                                          <p:val>
                                            <p:strVal val="#ppt_x"/>
                                          </p:val>
                                        </p:tav>
                                      </p:tavLst>
                                    </p:anim>
                                    <p:anim calcmode="lin" valueType="num">
                                      <p:cBhvr additive="base">
                                        <p:cTn id="38" dur="500" fill="hold"/>
                                        <p:tgtEl>
                                          <p:spTgt spid="2338825"/>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338826"/>
                                        </p:tgtEl>
                                        <p:attrNameLst>
                                          <p:attrName>style.visibility</p:attrName>
                                        </p:attrNameLst>
                                      </p:cBhvr>
                                      <p:to>
                                        <p:strVal val="visible"/>
                                      </p:to>
                                    </p:set>
                                    <p:anim calcmode="lin" valueType="num">
                                      <p:cBhvr additive="base">
                                        <p:cTn id="43" dur="500" fill="hold"/>
                                        <p:tgtEl>
                                          <p:spTgt spid="2338826"/>
                                        </p:tgtEl>
                                        <p:attrNameLst>
                                          <p:attrName>ppt_x</p:attrName>
                                        </p:attrNameLst>
                                      </p:cBhvr>
                                      <p:tavLst>
                                        <p:tav tm="0">
                                          <p:val>
                                            <p:strVal val="0-#ppt_w/2"/>
                                          </p:val>
                                        </p:tav>
                                        <p:tav tm="100000">
                                          <p:val>
                                            <p:strVal val="#ppt_x"/>
                                          </p:val>
                                        </p:tav>
                                      </p:tavLst>
                                    </p:anim>
                                    <p:anim calcmode="lin" valueType="num">
                                      <p:cBhvr additive="base">
                                        <p:cTn id="44" dur="500" fill="hold"/>
                                        <p:tgtEl>
                                          <p:spTgt spid="23388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8820" grpId="0" animBg="1" autoUpdateAnimBg="0"/>
      <p:bldP spid="2338821" grpId="0" animBg="1" autoUpdateAnimBg="0"/>
      <p:bldP spid="2338822" grpId="0" animBg="1" autoUpdateAnimBg="0"/>
      <p:bldP spid="2338823" grpId="0" animBg="1" autoUpdateAnimBg="0"/>
      <p:bldP spid="2338824" grpId="0" animBg="1" autoUpdateAnimBg="0"/>
      <p:bldP spid="2338825" grpId="0" animBg="1" autoUpdateAnimBg="0"/>
      <p:bldP spid="2338826" grpId="0" animBg="1"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日期占位符 1">
            <a:extLst>
              <a:ext uri="{FF2B5EF4-FFF2-40B4-BE49-F238E27FC236}">
                <a16:creationId xmlns:a16="http://schemas.microsoft.com/office/drawing/2014/main" id="{24C99BCB-4C9F-44AE-A401-7E97F37D2411}"/>
              </a:ext>
            </a:extLst>
          </p:cNvPr>
          <p:cNvSpPr>
            <a:spLocks noGrp="1"/>
          </p:cNvSpPr>
          <p:nvPr>
            <p:ph type="dt" sz="quarter" idx="10"/>
          </p:nvPr>
        </p:nvSpPr>
        <p:spPr>
          <a:xfrm>
            <a:off x="457200" y="6245225"/>
            <a:ext cx="2133600" cy="476250"/>
          </a:xfrm>
          <a:ln>
            <a:miter lim="800000"/>
            <a:headEnd/>
            <a:tailEnd/>
          </a:ln>
        </p:spPr>
        <p:txBody>
          <a:bodyPr anchor="t"/>
          <a:lstStyle/>
          <a:p>
            <a:pPr>
              <a:defRPr/>
            </a:pPr>
            <a:fld id="{62AE696B-7897-4A79-B580-7113A23E9E39}" type="datetime1">
              <a:rPr lang="zh-CN" altLang="en-US">
                <a:latin typeface="+mn-lt"/>
              </a:rPr>
              <a:pPr>
                <a:defRPr/>
              </a:pPr>
              <a:t>2020/12/14</a:t>
            </a:fld>
            <a:endParaRPr lang="en-US" altLang="zh-CN">
              <a:latin typeface="+mn-lt"/>
            </a:endParaRPr>
          </a:p>
        </p:txBody>
      </p:sp>
      <p:sp>
        <p:nvSpPr>
          <p:cNvPr id="104451" name="灯片编号占位符 3">
            <a:extLst>
              <a:ext uri="{FF2B5EF4-FFF2-40B4-BE49-F238E27FC236}">
                <a16:creationId xmlns:a16="http://schemas.microsoft.com/office/drawing/2014/main" id="{17725615-85F9-405E-8CDB-C8F2081B3306}"/>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EE3EC70D-BE30-4A8F-A984-69B237308561}" type="slidenum">
              <a:rPr lang="en-US" altLang="zh-CN" sz="1400" b="0">
                <a:ea typeface="宋体" panose="02010600030101010101" pitchFamily="2" charset="-122"/>
              </a:rPr>
              <a:pPr>
                <a:spcBef>
                  <a:spcPct val="0"/>
                </a:spcBef>
                <a:buClrTx/>
                <a:buSzTx/>
                <a:buFontTx/>
                <a:buNone/>
              </a:pPr>
              <a:t>78</a:t>
            </a:fld>
            <a:endParaRPr lang="en-US" altLang="zh-CN" sz="1400" b="0">
              <a:ea typeface="宋体" panose="02010600030101010101" pitchFamily="2" charset="-122"/>
            </a:endParaRPr>
          </a:p>
        </p:txBody>
      </p:sp>
      <p:sp>
        <p:nvSpPr>
          <p:cNvPr id="2339842" name="Rectangle 2">
            <a:extLst>
              <a:ext uri="{FF2B5EF4-FFF2-40B4-BE49-F238E27FC236}">
                <a16:creationId xmlns:a16="http://schemas.microsoft.com/office/drawing/2014/main" id="{96416F6F-2238-4023-958F-9D49C7C6D5F6}"/>
              </a:ext>
            </a:extLst>
          </p:cNvPr>
          <p:cNvSpPr>
            <a:spLocks noChangeArrowheads="1"/>
          </p:cNvSpPr>
          <p:nvPr/>
        </p:nvSpPr>
        <p:spPr bwMode="auto">
          <a:xfrm>
            <a:off x="457200" y="679450"/>
            <a:ext cx="8305800" cy="60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kumimoji="1" lang="en-US" altLang="zh-CN">
                <a:latin typeface="Times New Roman" panose="02020603050405020304" pitchFamily="18" charset="0"/>
                <a:ea typeface="宋体" panose="02010600030101010101" pitchFamily="2" charset="-122"/>
              </a:rPr>
              <a:t>     *8</a:t>
            </a:r>
            <a:r>
              <a:rPr kumimoji="1" lang="en-US" altLang="zh-CN" i="1">
                <a:latin typeface="Times New Roman" panose="02020603050405020304" pitchFamily="18" charset="0"/>
                <a:ea typeface="宋体" panose="02010600030101010101" pitchFamily="2" charset="-122"/>
              </a:rPr>
              <a:t>n</a:t>
            </a:r>
            <a:r>
              <a:rPr kumimoji="1" lang="en-US" altLang="zh-CN">
                <a:latin typeface="Times New Roman" panose="02020603050405020304" pitchFamily="18" charset="0"/>
                <a:ea typeface="宋体" panose="02010600030101010101" pitchFamily="2" charset="-122"/>
              </a:rPr>
              <a:t>      E+F          6+7                  F </a:t>
            </a:r>
            <a:r>
              <a:rPr kumimoji="1" lang="en-US" altLang="zh-CN">
                <a:latin typeface="Times New Roman" panose="02020603050405020304" pitchFamily="18" charset="0"/>
                <a:ea typeface="宋体" panose="02010600030101010101" pitchFamily="2" charset="-122"/>
                <a:sym typeface="Symbol" panose="05050102010706020507" pitchFamily="18" charset="2"/>
              </a:rPr>
              <a:t>digit</a:t>
            </a:r>
            <a:endParaRPr kumimoji="1" lang="en-US" altLang="zh-CN">
              <a:latin typeface="Times New Roman" panose="02020603050405020304" pitchFamily="18" charset="0"/>
              <a:ea typeface="宋体" panose="02010600030101010101" pitchFamily="2" charset="-122"/>
            </a:endParaRPr>
          </a:p>
        </p:txBody>
      </p:sp>
      <p:sp>
        <p:nvSpPr>
          <p:cNvPr id="2339843" name="Rectangle 3">
            <a:extLst>
              <a:ext uri="{FF2B5EF4-FFF2-40B4-BE49-F238E27FC236}">
                <a16:creationId xmlns:a16="http://schemas.microsoft.com/office/drawing/2014/main" id="{7F3AED21-1707-46B4-A863-11778C1C7616}"/>
              </a:ext>
            </a:extLst>
          </p:cNvPr>
          <p:cNvSpPr>
            <a:spLocks noChangeArrowheads="1"/>
          </p:cNvSpPr>
          <p:nvPr/>
        </p:nvSpPr>
        <p:spPr bwMode="auto">
          <a:xfrm>
            <a:off x="457200" y="1289050"/>
            <a:ext cx="8305800" cy="6096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kumimoji="1" lang="en-US" altLang="zh-CN">
                <a:latin typeface="Times New Roman" panose="02020603050405020304" pitchFamily="18" charset="0"/>
                <a:ea typeface="宋体" panose="02010600030101010101" pitchFamily="2" charset="-122"/>
              </a:rPr>
              <a:t>     *8n      E+T          6+7                  T</a:t>
            </a:r>
            <a:r>
              <a:rPr kumimoji="1" lang="en-US"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a:latin typeface="Times New Roman" panose="02020603050405020304" pitchFamily="18" charset="0"/>
                <a:ea typeface="宋体" panose="02010600030101010101" pitchFamily="2" charset="-122"/>
              </a:rPr>
              <a:t> F</a:t>
            </a:r>
          </a:p>
        </p:txBody>
      </p:sp>
      <p:sp>
        <p:nvSpPr>
          <p:cNvPr id="2339844" name="Rectangle 4">
            <a:extLst>
              <a:ext uri="{FF2B5EF4-FFF2-40B4-BE49-F238E27FC236}">
                <a16:creationId xmlns:a16="http://schemas.microsoft.com/office/drawing/2014/main" id="{321A8114-C880-41B6-9665-9F78B66CB411}"/>
              </a:ext>
            </a:extLst>
          </p:cNvPr>
          <p:cNvSpPr>
            <a:spLocks noChangeArrowheads="1"/>
          </p:cNvSpPr>
          <p:nvPr/>
        </p:nvSpPr>
        <p:spPr bwMode="auto">
          <a:xfrm>
            <a:off x="457200" y="1898650"/>
            <a:ext cx="8305800" cy="6096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kumimoji="1" lang="en-US" altLang="zh-CN">
                <a:latin typeface="Times New Roman" panose="02020603050405020304" pitchFamily="18" charset="0"/>
                <a:ea typeface="宋体" panose="02010600030101010101" pitchFamily="2" charset="-122"/>
              </a:rPr>
              <a:t>       8n      E+T*        6+7*</a:t>
            </a:r>
          </a:p>
        </p:txBody>
      </p:sp>
      <p:sp>
        <p:nvSpPr>
          <p:cNvPr id="2339845" name="Rectangle 5">
            <a:extLst>
              <a:ext uri="{FF2B5EF4-FFF2-40B4-BE49-F238E27FC236}">
                <a16:creationId xmlns:a16="http://schemas.microsoft.com/office/drawing/2014/main" id="{ED36BB00-54A1-4AEF-AB3A-7EBAF2F8AAF6}"/>
              </a:ext>
            </a:extLst>
          </p:cNvPr>
          <p:cNvSpPr>
            <a:spLocks noChangeArrowheads="1"/>
          </p:cNvSpPr>
          <p:nvPr/>
        </p:nvSpPr>
        <p:spPr bwMode="auto">
          <a:xfrm>
            <a:off x="457200" y="2508250"/>
            <a:ext cx="8305800" cy="6096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kumimoji="1" lang="en-US" altLang="zh-CN">
                <a:latin typeface="Times New Roman" panose="02020603050405020304" pitchFamily="18" charset="0"/>
                <a:ea typeface="宋体" panose="02010600030101010101" pitchFamily="2" charset="-122"/>
              </a:rPr>
              <a:t>         n      E+T*8      6+7*8                    </a:t>
            </a:r>
          </a:p>
        </p:txBody>
      </p:sp>
      <p:sp>
        <p:nvSpPr>
          <p:cNvPr id="2339846" name="Rectangle 6">
            <a:extLst>
              <a:ext uri="{FF2B5EF4-FFF2-40B4-BE49-F238E27FC236}">
                <a16:creationId xmlns:a16="http://schemas.microsoft.com/office/drawing/2014/main" id="{DC3BE725-D3A8-4B80-8849-16B0697C5042}"/>
              </a:ext>
            </a:extLst>
          </p:cNvPr>
          <p:cNvSpPr>
            <a:spLocks noChangeArrowheads="1"/>
          </p:cNvSpPr>
          <p:nvPr/>
        </p:nvSpPr>
        <p:spPr bwMode="auto">
          <a:xfrm>
            <a:off x="457200" y="3117850"/>
            <a:ext cx="8305800" cy="6096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kumimoji="1" lang="en-US" altLang="zh-CN">
                <a:latin typeface="Times New Roman" panose="02020603050405020304" pitchFamily="18" charset="0"/>
                <a:ea typeface="宋体" panose="02010600030101010101" pitchFamily="2" charset="-122"/>
              </a:rPr>
              <a:t>         n      E+T*F      6+7*8              F </a:t>
            </a:r>
            <a:r>
              <a:rPr kumimoji="1" lang="en-US"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a:latin typeface="Times New Roman" panose="02020603050405020304" pitchFamily="18" charset="0"/>
                <a:ea typeface="宋体" panose="02010600030101010101" pitchFamily="2" charset="-122"/>
              </a:rPr>
              <a:t> digit</a:t>
            </a:r>
          </a:p>
        </p:txBody>
      </p:sp>
      <p:sp>
        <p:nvSpPr>
          <p:cNvPr id="2339847" name="Rectangle 7">
            <a:extLst>
              <a:ext uri="{FF2B5EF4-FFF2-40B4-BE49-F238E27FC236}">
                <a16:creationId xmlns:a16="http://schemas.microsoft.com/office/drawing/2014/main" id="{7FD784E3-4FAD-45BF-988E-F1933541D58C}"/>
              </a:ext>
            </a:extLst>
          </p:cNvPr>
          <p:cNvSpPr>
            <a:spLocks noChangeArrowheads="1"/>
          </p:cNvSpPr>
          <p:nvPr/>
        </p:nvSpPr>
        <p:spPr bwMode="auto">
          <a:xfrm>
            <a:off x="457200" y="3727450"/>
            <a:ext cx="8305800" cy="6096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kumimoji="1" lang="en-US" altLang="zh-CN">
                <a:latin typeface="Times New Roman" panose="02020603050405020304" pitchFamily="18" charset="0"/>
                <a:ea typeface="宋体" panose="02010600030101010101" pitchFamily="2" charset="-122"/>
              </a:rPr>
              <a:t>         n      E+T           6+56                T</a:t>
            </a:r>
            <a:r>
              <a:rPr kumimoji="1" lang="en-US" altLang="zh-CN">
                <a:latin typeface="Times New Roman" panose="02020603050405020304" pitchFamily="18" charset="0"/>
                <a:ea typeface="宋体" panose="02010600030101010101" pitchFamily="2" charset="-122"/>
                <a:sym typeface="Symbol" panose="05050102010706020507" pitchFamily="18" charset="2"/>
              </a:rPr>
              <a:t>T*</a:t>
            </a:r>
            <a:r>
              <a:rPr kumimoji="1" lang="en-US" altLang="zh-CN">
                <a:latin typeface="Times New Roman" panose="02020603050405020304" pitchFamily="18" charset="0"/>
                <a:ea typeface="宋体" panose="02010600030101010101" pitchFamily="2" charset="-122"/>
              </a:rPr>
              <a:t>F</a:t>
            </a:r>
          </a:p>
        </p:txBody>
      </p:sp>
      <p:sp>
        <p:nvSpPr>
          <p:cNvPr id="2339848" name="Rectangle 8">
            <a:extLst>
              <a:ext uri="{FF2B5EF4-FFF2-40B4-BE49-F238E27FC236}">
                <a16:creationId xmlns:a16="http://schemas.microsoft.com/office/drawing/2014/main" id="{EBCF9339-F67E-4140-9A93-E7B19FDB717C}"/>
              </a:ext>
            </a:extLst>
          </p:cNvPr>
          <p:cNvSpPr>
            <a:spLocks noChangeArrowheads="1"/>
          </p:cNvSpPr>
          <p:nvPr/>
        </p:nvSpPr>
        <p:spPr bwMode="auto">
          <a:xfrm>
            <a:off x="457200" y="4337050"/>
            <a:ext cx="8305800" cy="6096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kumimoji="1" lang="en-US" altLang="zh-CN">
                <a:latin typeface="Times New Roman" panose="02020603050405020304" pitchFamily="18" charset="0"/>
                <a:ea typeface="宋体" panose="02010600030101010101" pitchFamily="2" charset="-122"/>
              </a:rPr>
              <a:t>         n      E                62                    E</a:t>
            </a:r>
            <a:r>
              <a:rPr kumimoji="1" lang="en-US"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a:latin typeface="Times New Roman" panose="02020603050405020304" pitchFamily="18" charset="0"/>
                <a:ea typeface="宋体" panose="02010600030101010101" pitchFamily="2" charset="-122"/>
              </a:rPr>
              <a:t> E+T</a:t>
            </a:r>
          </a:p>
        </p:txBody>
      </p:sp>
      <p:sp>
        <p:nvSpPr>
          <p:cNvPr id="2339849" name="Rectangle 9">
            <a:extLst>
              <a:ext uri="{FF2B5EF4-FFF2-40B4-BE49-F238E27FC236}">
                <a16:creationId xmlns:a16="http://schemas.microsoft.com/office/drawing/2014/main" id="{BB744E7E-2BFC-4AB8-AAC6-153E846073C2}"/>
              </a:ext>
            </a:extLst>
          </p:cNvPr>
          <p:cNvSpPr>
            <a:spLocks noChangeArrowheads="1"/>
          </p:cNvSpPr>
          <p:nvPr/>
        </p:nvSpPr>
        <p:spPr bwMode="auto">
          <a:xfrm>
            <a:off x="457200" y="4946650"/>
            <a:ext cx="8305800" cy="6096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kumimoji="1" lang="en-US" altLang="zh-CN">
                <a:latin typeface="Times New Roman" panose="02020603050405020304" pitchFamily="18" charset="0"/>
                <a:ea typeface="宋体" panose="02010600030101010101" pitchFamily="2" charset="-122"/>
              </a:rPr>
              <a:t>                 En              62                   </a:t>
            </a:r>
          </a:p>
        </p:txBody>
      </p:sp>
      <p:sp>
        <p:nvSpPr>
          <p:cNvPr id="2339850" name="Rectangle 10">
            <a:extLst>
              <a:ext uri="{FF2B5EF4-FFF2-40B4-BE49-F238E27FC236}">
                <a16:creationId xmlns:a16="http://schemas.microsoft.com/office/drawing/2014/main" id="{EB54D8C9-311E-4F64-8E73-5BB02C5BA0AB}"/>
              </a:ext>
            </a:extLst>
          </p:cNvPr>
          <p:cNvSpPr>
            <a:spLocks noChangeArrowheads="1"/>
          </p:cNvSpPr>
          <p:nvPr/>
        </p:nvSpPr>
        <p:spPr bwMode="auto">
          <a:xfrm>
            <a:off x="457200" y="5556250"/>
            <a:ext cx="8305800" cy="6096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kumimoji="1" lang="en-US" altLang="zh-CN">
                <a:latin typeface="Times New Roman" panose="02020603050405020304" pitchFamily="18" charset="0"/>
                <a:ea typeface="宋体" panose="02010600030101010101" pitchFamily="2" charset="-122"/>
              </a:rPr>
              <a:t>                 L                62                      L</a:t>
            </a:r>
            <a:r>
              <a:rPr kumimoji="1" lang="en-US"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a:latin typeface="Times New Roman" panose="02020603050405020304" pitchFamily="18" charset="0"/>
                <a:ea typeface="宋体" panose="02010600030101010101" pitchFamily="2" charset="-122"/>
              </a:rPr>
              <a:t> En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39842"/>
                                        </p:tgtEl>
                                        <p:attrNameLst>
                                          <p:attrName>style.visibility</p:attrName>
                                        </p:attrNameLst>
                                      </p:cBhvr>
                                      <p:to>
                                        <p:strVal val="visible"/>
                                      </p:to>
                                    </p:set>
                                    <p:anim calcmode="lin" valueType="num">
                                      <p:cBhvr additive="base">
                                        <p:cTn id="7" dur="500" fill="hold"/>
                                        <p:tgtEl>
                                          <p:spTgt spid="2339842"/>
                                        </p:tgtEl>
                                        <p:attrNameLst>
                                          <p:attrName>ppt_x</p:attrName>
                                        </p:attrNameLst>
                                      </p:cBhvr>
                                      <p:tavLst>
                                        <p:tav tm="0">
                                          <p:val>
                                            <p:strVal val="0-#ppt_w/2"/>
                                          </p:val>
                                        </p:tav>
                                        <p:tav tm="100000">
                                          <p:val>
                                            <p:strVal val="#ppt_x"/>
                                          </p:val>
                                        </p:tav>
                                      </p:tavLst>
                                    </p:anim>
                                    <p:anim calcmode="lin" valueType="num">
                                      <p:cBhvr additive="base">
                                        <p:cTn id="8" dur="500" fill="hold"/>
                                        <p:tgtEl>
                                          <p:spTgt spid="233984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339843"/>
                                        </p:tgtEl>
                                        <p:attrNameLst>
                                          <p:attrName>style.visibility</p:attrName>
                                        </p:attrNameLst>
                                      </p:cBhvr>
                                      <p:to>
                                        <p:strVal val="visible"/>
                                      </p:to>
                                    </p:set>
                                    <p:anim calcmode="lin" valueType="num">
                                      <p:cBhvr additive="base">
                                        <p:cTn id="13" dur="500" fill="hold"/>
                                        <p:tgtEl>
                                          <p:spTgt spid="2339843"/>
                                        </p:tgtEl>
                                        <p:attrNameLst>
                                          <p:attrName>ppt_x</p:attrName>
                                        </p:attrNameLst>
                                      </p:cBhvr>
                                      <p:tavLst>
                                        <p:tav tm="0">
                                          <p:val>
                                            <p:strVal val="0-#ppt_w/2"/>
                                          </p:val>
                                        </p:tav>
                                        <p:tav tm="100000">
                                          <p:val>
                                            <p:strVal val="#ppt_x"/>
                                          </p:val>
                                        </p:tav>
                                      </p:tavLst>
                                    </p:anim>
                                    <p:anim calcmode="lin" valueType="num">
                                      <p:cBhvr additive="base">
                                        <p:cTn id="14" dur="500" fill="hold"/>
                                        <p:tgtEl>
                                          <p:spTgt spid="233984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339844"/>
                                        </p:tgtEl>
                                        <p:attrNameLst>
                                          <p:attrName>style.visibility</p:attrName>
                                        </p:attrNameLst>
                                      </p:cBhvr>
                                      <p:to>
                                        <p:strVal val="visible"/>
                                      </p:to>
                                    </p:set>
                                    <p:anim calcmode="lin" valueType="num">
                                      <p:cBhvr additive="base">
                                        <p:cTn id="19" dur="500" fill="hold"/>
                                        <p:tgtEl>
                                          <p:spTgt spid="2339844"/>
                                        </p:tgtEl>
                                        <p:attrNameLst>
                                          <p:attrName>ppt_x</p:attrName>
                                        </p:attrNameLst>
                                      </p:cBhvr>
                                      <p:tavLst>
                                        <p:tav tm="0">
                                          <p:val>
                                            <p:strVal val="0-#ppt_w/2"/>
                                          </p:val>
                                        </p:tav>
                                        <p:tav tm="100000">
                                          <p:val>
                                            <p:strVal val="#ppt_x"/>
                                          </p:val>
                                        </p:tav>
                                      </p:tavLst>
                                    </p:anim>
                                    <p:anim calcmode="lin" valueType="num">
                                      <p:cBhvr additive="base">
                                        <p:cTn id="20" dur="500" fill="hold"/>
                                        <p:tgtEl>
                                          <p:spTgt spid="233984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339845"/>
                                        </p:tgtEl>
                                        <p:attrNameLst>
                                          <p:attrName>style.visibility</p:attrName>
                                        </p:attrNameLst>
                                      </p:cBhvr>
                                      <p:to>
                                        <p:strVal val="visible"/>
                                      </p:to>
                                    </p:set>
                                    <p:anim calcmode="lin" valueType="num">
                                      <p:cBhvr additive="base">
                                        <p:cTn id="25" dur="500" fill="hold"/>
                                        <p:tgtEl>
                                          <p:spTgt spid="2339845"/>
                                        </p:tgtEl>
                                        <p:attrNameLst>
                                          <p:attrName>ppt_x</p:attrName>
                                        </p:attrNameLst>
                                      </p:cBhvr>
                                      <p:tavLst>
                                        <p:tav tm="0">
                                          <p:val>
                                            <p:strVal val="0-#ppt_w/2"/>
                                          </p:val>
                                        </p:tav>
                                        <p:tav tm="100000">
                                          <p:val>
                                            <p:strVal val="#ppt_x"/>
                                          </p:val>
                                        </p:tav>
                                      </p:tavLst>
                                    </p:anim>
                                    <p:anim calcmode="lin" valueType="num">
                                      <p:cBhvr additive="base">
                                        <p:cTn id="26" dur="500" fill="hold"/>
                                        <p:tgtEl>
                                          <p:spTgt spid="2339845"/>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339846"/>
                                        </p:tgtEl>
                                        <p:attrNameLst>
                                          <p:attrName>style.visibility</p:attrName>
                                        </p:attrNameLst>
                                      </p:cBhvr>
                                      <p:to>
                                        <p:strVal val="visible"/>
                                      </p:to>
                                    </p:set>
                                    <p:anim calcmode="lin" valueType="num">
                                      <p:cBhvr additive="base">
                                        <p:cTn id="31" dur="500" fill="hold"/>
                                        <p:tgtEl>
                                          <p:spTgt spid="2339846"/>
                                        </p:tgtEl>
                                        <p:attrNameLst>
                                          <p:attrName>ppt_x</p:attrName>
                                        </p:attrNameLst>
                                      </p:cBhvr>
                                      <p:tavLst>
                                        <p:tav tm="0">
                                          <p:val>
                                            <p:strVal val="0-#ppt_w/2"/>
                                          </p:val>
                                        </p:tav>
                                        <p:tav tm="100000">
                                          <p:val>
                                            <p:strVal val="#ppt_x"/>
                                          </p:val>
                                        </p:tav>
                                      </p:tavLst>
                                    </p:anim>
                                    <p:anim calcmode="lin" valueType="num">
                                      <p:cBhvr additive="base">
                                        <p:cTn id="32" dur="500" fill="hold"/>
                                        <p:tgtEl>
                                          <p:spTgt spid="2339846"/>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339847"/>
                                        </p:tgtEl>
                                        <p:attrNameLst>
                                          <p:attrName>style.visibility</p:attrName>
                                        </p:attrNameLst>
                                      </p:cBhvr>
                                      <p:to>
                                        <p:strVal val="visible"/>
                                      </p:to>
                                    </p:set>
                                    <p:anim calcmode="lin" valueType="num">
                                      <p:cBhvr additive="base">
                                        <p:cTn id="37" dur="500" fill="hold"/>
                                        <p:tgtEl>
                                          <p:spTgt spid="2339847"/>
                                        </p:tgtEl>
                                        <p:attrNameLst>
                                          <p:attrName>ppt_x</p:attrName>
                                        </p:attrNameLst>
                                      </p:cBhvr>
                                      <p:tavLst>
                                        <p:tav tm="0">
                                          <p:val>
                                            <p:strVal val="0-#ppt_w/2"/>
                                          </p:val>
                                        </p:tav>
                                        <p:tav tm="100000">
                                          <p:val>
                                            <p:strVal val="#ppt_x"/>
                                          </p:val>
                                        </p:tav>
                                      </p:tavLst>
                                    </p:anim>
                                    <p:anim calcmode="lin" valueType="num">
                                      <p:cBhvr additive="base">
                                        <p:cTn id="38" dur="500" fill="hold"/>
                                        <p:tgtEl>
                                          <p:spTgt spid="2339847"/>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339848"/>
                                        </p:tgtEl>
                                        <p:attrNameLst>
                                          <p:attrName>style.visibility</p:attrName>
                                        </p:attrNameLst>
                                      </p:cBhvr>
                                      <p:to>
                                        <p:strVal val="visible"/>
                                      </p:to>
                                    </p:set>
                                    <p:anim calcmode="lin" valueType="num">
                                      <p:cBhvr additive="base">
                                        <p:cTn id="43" dur="500" fill="hold"/>
                                        <p:tgtEl>
                                          <p:spTgt spid="2339848"/>
                                        </p:tgtEl>
                                        <p:attrNameLst>
                                          <p:attrName>ppt_x</p:attrName>
                                        </p:attrNameLst>
                                      </p:cBhvr>
                                      <p:tavLst>
                                        <p:tav tm="0">
                                          <p:val>
                                            <p:strVal val="0-#ppt_w/2"/>
                                          </p:val>
                                        </p:tav>
                                        <p:tav tm="100000">
                                          <p:val>
                                            <p:strVal val="#ppt_x"/>
                                          </p:val>
                                        </p:tav>
                                      </p:tavLst>
                                    </p:anim>
                                    <p:anim calcmode="lin" valueType="num">
                                      <p:cBhvr additive="base">
                                        <p:cTn id="44" dur="500" fill="hold"/>
                                        <p:tgtEl>
                                          <p:spTgt spid="2339848"/>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339849"/>
                                        </p:tgtEl>
                                        <p:attrNameLst>
                                          <p:attrName>style.visibility</p:attrName>
                                        </p:attrNameLst>
                                      </p:cBhvr>
                                      <p:to>
                                        <p:strVal val="visible"/>
                                      </p:to>
                                    </p:set>
                                    <p:anim calcmode="lin" valueType="num">
                                      <p:cBhvr additive="base">
                                        <p:cTn id="49" dur="500" fill="hold"/>
                                        <p:tgtEl>
                                          <p:spTgt spid="2339849"/>
                                        </p:tgtEl>
                                        <p:attrNameLst>
                                          <p:attrName>ppt_x</p:attrName>
                                        </p:attrNameLst>
                                      </p:cBhvr>
                                      <p:tavLst>
                                        <p:tav tm="0">
                                          <p:val>
                                            <p:strVal val="0-#ppt_w/2"/>
                                          </p:val>
                                        </p:tav>
                                        <p:tav tm="100000">
                                          <p:val>
                                            <p:strVal val="#ppt_x"/>
                                          </p:val>
                                        </p:tav>
                                      </p:tavLst>
                                    </p:anim>
                                    <p:anim calcmode="lin" valueType="num">
                                      <p:cBhvr additive="base">
                                        <p:cTn id="50" dur="500" fill="hold"/>
                                        <p:tgtEl>
                                          <p:spTgt spid="2339849"/>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339850"/>
                                        </p:tgtEl>
                                        <p:attrNameLst>
                                          <p:attrName>style.visibility</p:attrName>
                                        </p:attrNameLst>
                                      </p:cBhvr>
                                      <p:to>
                                        <p:strVal val="visible"/>
                                      </p:to>
                                    </p:set>
                                    <p:anim calcmode="lin" valueType="num">
                                      <p:cBhvr additive="base">
                                        <p:cTn id="55" dur="500" fill="hold"/>
                                        <p:tgtEl>
                                          <p:spTgt spid="2339850"/>
                                        </p:tgtEl>
                                        <p:attrNameLst>
                                          <p:attrName>ppt_x</p:attrName>
                                        </p:attrNameLst>
                                      </p:cBhvr>
                                      <p:tavLst>
                                        <p:tav tm="0">
                                          <p:val>
                                            <p:strVal val="0-#ppt_w/2"/>
                                          </p:val>
                                        </p:tav>
                                        <p:tav tm="100000">
                                          <p:val>
                                            <p:strVal val="#ppt_x"/>
                                          </p:val>
                                        </p:tav>
                                      </p:tavLst>
                                    </p:anim>
                                    <p:anim calcmode="lin" valueType="num">
                                      <p:cBhvr additive="base">
                                        <p:cTn id="56" dur="500" fill="hold"/>
                                        <p:tgtEl>
                                          <p:spTgt spid="23398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9842" grpId="0" animBg="1" autoUpdateAnimBg="0"/>
      <p:bldP spid="2339843" grpId="0" animBg="1" autoUpdateAnimBg="0"/>
      <p:bldP spid="2339844" grpId="0" animBg="1" autoUpdateAnimBg="0"/>
      <p:bldP spid="2339845" grpId="0" animBg="1" autoUpdateAnimBg="0"/>
      <p:bldP spid="2339846" grpId="0" animBg="1" autoUpdateAnimBg="0"/>
      <p:bldP spid="2339847" grpId="0" animBg="1" autoUpdateAnimBg="0"/>
      <p:bldP spid="2339848" grpId="0" animBg="1" autoUpdateAnimBg="0"/>
      <p:bldP spid="2339849" grpId="0" animBg="1" autoUpdateAnimBg="0"/>
      <p:bldP spid="2339850" grpId="0" animBg="1"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1">
            <a:extLst>
              <a:ext uri="{FF2B5EF4-FFF2-40B4-BE49-F238E27FC236}">
                <a16:creationId xmlns:a16="http://schemas.microsoft.com/office/drawing/2014/main" id="{21D63260-CF78-4B71-B637-34CE4DD0C31C}"/>
              </a:ext>
            </a:extLst>
          </p:cNvPr>
          <p:cNvSpPr>
            <a:spLocks noGrp="1"/>
          </p:cNvSpPr>
          <p:nvPr>
            <p:ph type="dt" sz="quarter" idx="10"/>
          </p:nvPr>
        </p:nvSpPr>
        <p:spPr>
          <a:xfrm>
            <a:off x="457200" y="6245225"/>
            <a:ext cx="2133600" cy="476250"/>
          </a:xfrm>
          <a:ln>
            <a:miter lim="800000"/>
            <a:headEnd/>
            <a:tailEnd/>
          </a:ln>
        </p:spPr>
        <p:txBody>
          <a:bodyPr anchor="t"/>
          <a:lstStyle/>
          <a:p>
            <a:pPr>
              <a:defRPr/>
            </a:pPr>
            <a:fld id="{6AD47E0B-2AFC-43FA-A9CC-94D8316E9478}" type="datetime1">
              <a:rPr lang="zh-CN" altLang="en-US">
                <a:latin typeface="+mn-lt"/>
              </a:rPr>
              <a:pPr>
                <a:defRPr/>
              </a:pPr>
              <a:t>2020/12/14</a:t>
            </a:fld>
            <a:endParaRPr lang="en-US" altLang="zh-CN">
              <a:latin typeface="+mn-lt"/>
            </a:endParaRPr>
          </a:p>
        </p:txBody>
      </p:sp>
      <p:sp>
        <p:nvSpPr>
          <p:cNvPr id="105475" name="灯片编号占位符 3">
            <a:extLst>
              <a:ext uri="{FF2B5EF4-FFF2-40B4-BE49-F238E27FC236}">
                <a16:creationId xmlns:a16="http://schemas.microsoft.com/office/drawing/2014/main" id="{4251AB66-AD85-4C23-A22A-9B7ABD6932D6}"/>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9DBEA4D4-C46C-4C6A-9A24-C6D1FB26E4A5}" type="slidenum">
              <a:rPr lang="en-US" altLang="zh-CN" sz="1400" b="0">
                <a:ea typeface="宋体" panose="02010600030101010101" pitchFamily="2" charset="-122"/>
              </a:rPr>
              <a:pPr>
                <a:spcBef>
                  <a:spcPct val="0"/>
                </a:spcBef>
                <a:buClrTx/>
                <a:buSzTx/>
                <a:buFontTx/>
                <a:buNone/>
              </a:pPr>
              <a:t>79</a:t>
            </a:fld>
            <a:endParaRPr lang="en-US" altLang="zh-CN" sz="1400" b="0">
              <a:ea typeface="宋体" panose="02010600030101010101" pitchFamily="2" charset="-122"/>
            </a:endParaRPr>
          </a:p>
        </p:txBody>
      </p:sp>
      <p:sp>
        <p:nvSpPr>
          <p:cNvPr id="78852" name="Text Box 2">
            <a:extLst>
              <a:ext uri="{FF2B5EF4-FFF2-40B4-BE49-F238E27FC236}">
                <a16:creationId xmlns:a16="http://schemas.microsoft.com/office/drawing/2014/main" id="{29684BA5-2BD8-4081-B5FA-F35F539CAC39}"/>
              </a:ext>
            </a:extLst>
          </p:cNvPr>
          <p:cNvSpPr txBox="1">
            <a:spLocks noChangeArrowheads="1"/>
          </p:cNvSpPr>
          <p:nvPr/>
        </p:nvSpPr>
        <p:spPr bwMode="auto">
          <a:xfrm>
            <a:off x="323850" y="2159000"/>
            <a:ext cx="8569325"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lnSpc>
                <a:spcPct val="130000"/>
              </a:lnSpc>
              <a:spcBef>
                <a:spcPts val="1200"/>
              </a:spcBef>
              <a:buClrTx/>
              <a:buSzTx/>
              <a:buFontTx/>
              <a:buNone/>
            </a:pPr>
            <a:r>
              <a:rPr kumimoji="1" lang="zh-CN" altLang="en-US">
                <a:latin typeface="楷体_GB2312" pitchFamily="49" charset="-122"/>
              </a:rPr>
              <a:t>采用自底向上分析，例如</a:t>
            </a:r>
            <a:r>
              <a:rPr kumimoji="1" lang="en-US" altLang="zh-CN" i="1">
                <a:latin typeface="Times New Roman" panose="02020603050405020304" pitchFamily="18" charset="0"/>
              </a:rPr>
              <a:t>LR</a:t>
            </a:r>
            <a:r>
              <a:rPr kumimoji="1" lang="zh-CN" altLang="en-US">
                <a:latin typeface="楷体_GB2312" pitchFamily="49" charset="-122"/>
              </a:rPr>
              <a:t>分析，首先给出</a:t>
            </a:r>
            <a:r>
              <a:rPr kumimoji="1" lang="en-US" altLang="zh-CN" i="1">
                <a:latin typeface="Times New Roman" panose="02020603050405020304" pitchFamily="18" charset="0"/>
              </a:rPr>
              <a:t>S</a:t>
            </a:r>
            <a:r>
              <a:rPr kumimoji="1" lang="en-US" altLang="zh-CN">
                <a:latin typeface="楷体_GB2312" pitchFamily="49" charset="-122"/>
              </a:rPr>
              <a:t>-</a:t>
            </a:r>
            <a:r>
              <a:rPr kumimoji="1" lang="zh-CN" altLang="en-US">
                <a:latin typeface="楷体_GB2312" pitchFamily="49" charset="-122"/>
              </a:rPr>
              <a:t>属性定义，然后，把</a:t>
            </a:r>
            <a:r>
              <a:rPr kumimoji="1" lang="en-US" altLang="zh-CN" i="1">
                <a:latin typeface="Times New Roman" panose="02020603050405020304" pitchFamily="18" charset="0"/>
              </a:rPr>
              <a:t>S</a:t>
            </a:r>
            <a:r>
              <a:rPr kumimoji="1" lang="en-US" altLang="zh-CN">
                <a:latin typeface="楷体_GB2312" pitchFamily="49" charset="-122"/>
              </a:rPr>
              <a:t>-</a:t>
            </a:r>
            <a:r>
              <a:rPr kumimoji="1" lang="zh-CN" altLang="en-US">
                <a:latin typeface="楷体_GB2312" pitchFamily="49" charset="-122"/>
              </a:rPr>
              <a:t>属性定义变成可执行的代码段，构成翻译程序。</a:t>
            </a:r>
            <a:endParaRPr kumimoji="1" lang="en-US" altLang="zh-CN">
              <a:latin typeface="楷体_GB2312" pitchFamily="49" charset="-122"/>
            </a:endParaRPr>
          </a:p>
          <a:p>
            <a:pPr eaLnBrk="1" hangingPunct="1">
              <a:lnSpc>
                <a:spcPct val="130000"/>
              </a:lnSpc>
              <a:spcBef>
                <a:spcPts val="1200"/>
              </a:spcBef>
              <a:buClrTx/>
              <a:buSzTx/>
              <a:buFontTx/>
              <a:buNone/>
            </a:pPr>
            <a:r>
              <a:rPr kumimoji="1" lang="zh-CN" altLang="en-US">
                <a:latin typeface="楷体_GB2312" pitchFamily="49" charset="-122"/>
              </a:rPr>
              <a:t>随着语法分析的进行，归约前调用相应的语义子程序</a:t>
            </a:r>
            <a:r>
              <a:rPr kumimoji="1" lang="en-US" altLang="zh-CN">
                <a:latin typeface="楷体_GB2312" pitchFamily="49" charset="-122"/>
              </a:rPr>
              <a:t>,</a:t>
            </a:r>
            <a:r>
              <a:rPr kumimoji="1" lang="zh-CN" altLang="en-US">
                <a:latin typeface="楷体_GB2312" pitchFamily="49" charset="-122"/>
              </a:rPr>
              <a:t>完成翻译的任务。</a:t>
            </a:r>
          </a:p>
        </p:txBody>
      </p:sp>
      <p:sp>
        <p:nvSpPr>
          <p:cNvPr id="105477" name="Rectangle 3">
            <a:extLst>
              <a:ext uri="{FF2B5EF4-FFF2-40B4-BE49-F238E27FC236}">
                <a16:creationId xmlns:a16="http://schemas.microsoft.com/office/drawing/2014/main" id="{5BE5D9AA-21D8-40EA-8583-92490797217A}"/>
              </a:ext>
            </a:extLst>
          </p:cNvPr>
          <p:cNvSpPr>
            <a:spLocks noChangeArrowheads="1"/>
          </p:cNvSpPr>
          <p:nvPr/>
        </p:nvSpPr>
        <p:spPr bwMode="auto">
          <a:xfrm>
            <a:off x="323850" y="1487488"/>
            <a:ext cx="17637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zh-CN" altLang="en-US" sz="3600">
                <a:latin typeface="Times New Roman" panose="02020603050405020304" pitchFamily="18" charset="0"/>
                <a:ea typeface="黑体" panose="02010609060101010101" pitchFamily="49" charset="-122"/>
              </a:rPr>
              <a:t>小结</a:t>
            </a:r>
          </a:p>
        </p:txBody>
      </p:sp>
      <p:sp>
        <p:nvSpPr>
          <p:cNvPr id="105478" name="Rectangle 18">
            <a:extLst>
              <a:ext uri="{FF2B5EF4-FFF2-40B4-BE49-F238E27FC236}">
                <a16:creationId xmlns:a16="http://schemas.microsoft.com/office/drawing/2014/main" id="{44704E09-9D7D-45EC-8A8D-77BE96EC6688}"/>
              </a:ext>
            </a:extLst>
          </p:cNvPr>
          <p:cNvSpPr>
            <a:spLocks noChangeArrowheads="1"/>
          </p:cNvSpPr>
          <p:nvPr/>
        </p:nvSpPr>
        <p:spPr bwMode="auto">
          <a:xfrm>
            <a:off x="539750" y="434975"/>
            <a:ext cx="808513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4400">
                <a:latin typeface="Times New Roman" panose="02020603050405020304" pitchFamily="18" charset="0"/>
                <a:ea typeface="黑体" panose="02010609060101010101" pitchFamily="49" charset="-122"/>
              </a:rPr>
              <a:t>6.4.2 S-</a:t>
            </a:r>
            <a:r>
              <a:rPr lang="zh-CN" altLang="en-US" sz="4400">
                <a:latin typeface="Times New Roman" panose="02020603050405020304" pitchFamily="18" charset="0"/>
                <a:ea typeface="黑体" panose="02010609060101010101" pitchFamily="49" charset="-122"/>
              </a:rPr>
              <a:t>属性定义的自底向上计算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78852">
                                            <p:txEl>
                                              <p:pRg st="0" end="0"/>
                                            </p:txEl>
                                          </p:spTgt>
                                        </p:tgtEl>
                                        <p:attrNameLst>
                                          <p:attrName>style.visibility</p:attrName>
                                        </p:attrNameLst>
                                      </p:cBhvr>
                                      <p:to>
                                        <p:strVal val="visible"/>
                                      </p:to>
                                    </p:set>
                                    <p:animEffect transition="in" filter="barn(inVertical)">
                                      <p:cBhvr>
                                        <p:cTn id="7" dur="500"/>
                                        <p:tgtEl>
                                          <p:spTgt spid="7885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78852">
                                            <p:txEl>
                                              <p:pRg st="1" end="1"/>
                                            </p:txEl>
                                          </p:spTgt>
                                        </p:tgtEl>
                                        <p:attrNameLst>
                                          <p:attrName>style.visibility</p:attrName>
                                        </p:attrNameLst>
                                      </p:cBhvr>
                                      <p:to>
                                        <p:strVal val="visible"/>
                                      </p:to>
                                    </p:set>
                                    <p:animEffect transition="in" filter="barn(inVertical)">
                                      <p:cBhvr>
                                        <p:cTn id="12" dur="500"/>
                                        <p:tgtEl>
                                          <p:spTgt spid="7885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日期占位符 3">
            <a:extLst>
              <a:ext uri="{FF2B5EF4-FFF2-40B4-BE49-F238E27FC236}">
                <a16:creationId xmlns:a16="http://schemas.microsoft.com/office/drawing/2014/main" id="{BA4CFE53-DAD3-493A-B20A-7600BFDC7703}"/>
              </a:ext>
            </a:extLst>
          </p:cNvPr>
          <p:cNvSpPr>
            <a:spLocks noGrp="1"/>
          </p:cNvSpPr>
          <p:nvPr>
            <p:ph type="dt" sz="quarter" idx="10"/>
          </p:nvPr>
        </p:nvSpPr>
        <p:spPr>
          <a:xfrm>
            <a:off x="457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E4E74107-7AEF-4D98-8B87-CD3FA3B7D2F6}" type="datetime1">
              <a:rPr lang="zh-CN" altLang="en-US" sz="1400" b="0" smtClean="0">
                <a:solidFill>
                  <a:srgbClr val="000000"/>
                </a:solidFill>
                <a:ea typeface="宋体" panose="02010600030101010101" pitchFamily="2" charset="-122"/>
              </a:rPr>
              <a:pPr>
                <a:spcBef>
                  <a:spcPct val="0"/>
                </a:spcBef>
                <a:buClrTx/>
                <a:buSzTx/>
                <a:buFontTx/>
                <a:buNone/>
              </a:pPr>
              <a:t>2020/12/14</a:t>
            </a:fld>
            <a:endParaRPr lang="en-US" altLang="zh-CN" sz="1400" b="0">
              <a:solidFill>
                <a:srgbClr val="000000"/>
              </a:solidFill>
              <a:ea typeface="宋体" panose="02010600030101010101" pitchFamily="2" charset="-122"/>
            </a:endParaRPr>
          </a:p>
        </p:txBody>
      </p:sp>
      <p:sp>
        <p:nvSpPr>
          <p:cNvPr id="14339" name="灯片编号占位符 5">
            <a:extLst>
              <a:ext uri="{FF2B5EF4-FFF2-40B4-BE49-F238E27FC236}">
                <a16:creationId xmlns:a16="http://schemas.microsoft.com/office/drawing/2014/main" id="{0DEAC09D-69F4-45D1-AA01-33D9545060E2}"/>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AB7A42A2-AC6C-4E2A-9875-EE681B8DE069}" type="slidenum">
              <a:rPr lang="en-US" altLang="zh-CN" sz="1400" b="0">
                <a:solidFill>
                  <a:srgbClr val="000000"/>
                </a:solidFill>
                <a:ea typeface="宋体" panose="02010600030101010101" pitchFamily="2" charset="-122"/>
              </a:rPr>
              <a:pPr>
                <a:spcBef>
                  <a:spcPct val="0"/>
                </a:spcBef>
                <a:buClrTx/>
                <a:buSzTx/>
                <a:buFontTx/>
                <a:buNone/>
              </a:pPr>
              <a:t>8</a:t>
            </a:fld>
            <a:endParaRPr lang="en-US" altLang="zh-CN" sz="1400" b="0">
              <a:solidFill>
                <a:srgbClr val="000000"/>
              </a:solidFill>
              <a:ea typeface="宋体" panose="02010600030101010101" pitchFamily="2" charset="-122"/>
            </a:endParaRPr>
          </a:p>
        </p:txBody>
      </p:sp>
      <p:sp>
        <p:nvSpPr>
          <p:cNvPr id="14340" name="Rectangle 2">
            <a:extLst>
              <a:ext uri="{FF2B5EF4-FFF2-40B4-BE49-F238E27FC236}">
                <a16:creationId xmlns:a16="http://schemas.microsoft.com/office/drawing/2014/main" id="{D07F1889-F41F-437F-9F08-66245556FA1E}"/>
              </a:ext>
            </a:extLst>
          </p:cNvPr>
          <p:cNvSpPr>
            <a:spLocks noGrp="1" noChangeArrowheads="1"/>
          </p:cNvSpPr>
          <p:nvPr>
            <p:ph type="title" idx="4294967295"/>
          </p:nvPr>
        </p:nvSpPr>
        <p:spPr>
          <a:xfrm>
            <a:off x="1198563" y="404813"/>
            <a:ext cx="5749925" cy="793750"/>
          </a:xfrm>
        </p:spPr>
        <p:txBody>
          <a:bodyPr anchor="ctr"/>
          <a:lstStyle/>
          <a:p>
            <a:pPr eaLnBrk="1" hangingPunct="1"/>
            <a:r>
              <a:rPr lang="en-US" altLang="zh-CN">
                <a:latin typeface="Times New Roman" panose="02020603050405020304" pitchFamily="18" charset="0"/>
              </a:rPr>
              <a:t>6.1 </a:t>
            </a:r>
            <a:r>
              <a:rPr lang="zh-CN" altLang="en-US">
                <a:latin typeface="Times New Roman" panose="02020603050405020304" pitchFamily="18" charset="0"/>
              </a:rPr>
              <a:t>语法制导翻译概述</a:t>
            </a:r>
          </a:p>
        </p:txBody>
      </p:sp>
      <p:sp>
        <p:nvSpPr>
          <p:cNvPr id="8197" name="Rectangle 3">
            <a:extLst>
              <a:ext uri="{FF2B5EF4-FFF2-40B4-BE49-F238E27FC236}">
                <a16:creationId xmlns:a16="http://schemas.microsoft.com/office/drawing/2014/main" id="{6BD0D02A-15CD-49EB-9944-328A405D07F8}"/>
              </a:ext>
            </a:extLst>
          </p:cNvPr>
          <p:cNvSpPr>
            <a:spLocks noGrp="1" noChangeArrowheads="1"/>
          </p:cNvSpPr>
          <p:nvPr>
            <p:ph type="body" idx="4294967295"/>
          </p:nvPr>
        </p:nvSpPr>
        <p:spPr>
          <a:xfrm>
            <a:off x="107950" y="1484313"/>
            <a:ext cx="8893175" cy="5040312"/>
          </a:xfrm>
        </p:spPr>
        <p:txBody>
          <a:bodyPr/>
          <a:lstStyle/>
          <a:p>
            <a:pPr eaLnBrk="1" hangingPunct="1">
              <a:lnSpc>
                <a:spcPct val="120000"/>
              </a:lnSpc>
            </a:pPr>
            <a:r>
              <a:rPr kumimoji="1" lang="zh-CN" altLang="en-US">
                <a:latin typeface="Times New Roman" panose="02020603050405020304" pitchFamily="18" charset="0"/>
              </a:rPr>
              <a:t>语法制导翻译的基本思想</a:t>
            </a:r>
          </a:p>
          <a:p>
            <a:pPr lvl="1" eaLnBrk="1" hangingPunct="1">
              <a:lnSpc>
                <a:spcPct val="120000"/>
              </a:lnSpc>
            </a:pPr>
            <a:r>
              <a:rPr kumimoji="1" lang="zh-CN" altLang="en-US" sz="3200">
                <a:latin typeface="Times New Roman" panose="02020603050405020304" pitchFamily="18" charset="0"/>
              </a:rPr>
              <a:t>对文法中的每个产生式附加一个</a:t>
            </a:r>
            <a:r>
              <a:rPr kumimoji="1" lang="en-US" altLang="zh-CN" sz="3200">
                <a:latin typeface="Times New Roman" panose="02020603050405020304" pitchFamily="18" charset="0"/>
              </a:rPr>
              <a:t>/</a:t>
            </a:r>
            <a:r>
              <a:rPr kumimoji="1" lang="zh-CN" altLang="en-US" sz="3200">
                <a:latin typeface="Times New Roman" panose="02020603050405020304" pitchFamily="18" charset="0"/>
              </a:rPr>
              <a:t>多个语义动作</a:t>
            </a:r>
            <a:r>
              <a:rPr kumimoji="1" lang="en-US" altLang="zh-CN" sz="3200">
                <a:latin typeface="Times New Roman" panose="02020603050405020304" pitchFamily="18" charset="0"/>
              </a:rPr>
              <a:t>(</a:t>
            </a:r>
            <a:r>
              <a:rPr kumimoji="1" lang="zh-CN" altLang="en-US" sz="3200">
                <a:latin typeface="Times New Roman" panose="02020603050405020304" pitchFamily="18" charset="0"/>
              </a:rPr>
              <a:t>或</a:t>
            </a:r>
            <a:r>
              <a:rPr kumimoji="1" lang="zh-CN" altLang="en-US" sz="3200">
                <a:solidFill>
                  <a:srgbClr val="FF0000"/>
                </a:solidFill>
                <a:latin typeface="Times New Roman" panose="02020603050405020304" pitchFamily="18" charset="0"/>
              </a:rPr>
              <a:t>语义子程序</a:t>
            </a:r>
            <a:r>
              <a:rPr kumimoji="1" lang="en-US" altLang="zh-CN" sz="3200">
                <a:latin typeface="Times New Roman" panose="02020603050405020304" pitchFamily="18" charset="0"/>
              </a:rPr>
              <a:t>)</a:t>
            </a:r>
          </a:p>
          <a:p>
            <a:pPr lvl="1" eaLnBrk="1" hangingPunct="1">
              <a:lnSpc>
                <a:spcPct val="120000"/>
              </a:lnSpc>
            </a:pPr>
            <a:r>
              <a:rPr kumimoji="1" lang="zh-CN" altLang="en-US" sz="3200">
                <a:latin typeface="Times New Roman" panose="02020603050405020304" pitchFamily="18" charset="0"/>
              </a:rPr>
              <a:t>在语法分析的过程中，每当需要使用一个产生式进行</a:t>
            </a:r>
            <a:r>
              <a:rPr kumimoji="1" lang="zh-CN" altLang="en-US" sz="3200">
                <a:solidFill>
                  <a:srgbClr val="FF0000"/>
                </a:solidFill>
                <a:latin typeface="Times New Roman" panose="02020603050405020304" pitchFamily="18" charset="0"/>
              </a:rPr>
              <a:t>推导或归约</a:t>
            </a:r>
            <a:r>
              <a:rPr kumimoji="1" lang="zh-CN" altLang="en-US" sz="3200">
                <a:latin typeface="Times New Roman" panose="02020603050405020304" pitchFamily="18" charset="0"/>
              </a:rPr>
              <a:t>时，语法分析程序除执行相应的语法分析动作外，还要执行相应的语义动作</a:t>
            </a:r>
            <a:r>
              <a:rPr kumimoji="1" lang="en-US" altLang="zh-CN" sz="3200">
                <a:latin typeface="Times New Roman" panose="02020603050405020304" pitchFamily="18" charset="0"/>
              </a:rPr>
              <a:t>(</a:t>
            </a:r>
            <a:r>
              <a:rPr kumimoji="1" lang="zh-CN" altLang="en-US" sz="3200">
                <a:latin typeface="Times New Roman" panose="02020603050405020304" pitchFamily="18" charset="0"/>
              </a:rPr>
              <a:t>或</a:t>
            </a:r>
            <a:r>
              <a:rPr kumimoji="1" lang="zh-CN" altLang="en-US" sz="3200">
                <a:solidFill>
                  <a:srgbClr val="FF0000"/>
                </a:solidFill>
                <a:latin typeface="Times New Roman" panose="02020603050405020304" pitchFamily="18" charset="0"/>
              </a:rPr>
              <a:t>调用相应的语义子程序</a:t>
            </a:r>
            <a:r>
              <a:rPr kumimoji="1" lang="en-US" altLang="zh-CN" sz="3200">
                <a:latin typeface="Times New Roman" panose="02020603050405020304" pitchFamily="18" charset="0"/>
              </a:rPr>
              <a:t>)</a:t>
            </a:r>
            <a:r>
              <a:rPr kumimoji="1" lang="zh-CN" altLang="en-US" sz="3200">
                <a:latin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8197">
                                            <p:txEl>
                                              <p:pRg st="1" end="1"/>
                                            </p:txEl>
                                          </p:spTgt>
                                        </p:tgtEl>
                                        <p:attrNameLst>
                                          <p:attrName>style.visibility</p:attrName>
                                        </p:attrNameLst>
                                      </p:cBhvr>
                                      <p:to>
                                        <p:strVal val="visible"/>
                                      </p:to>
                                    </p:set>
                                    <p:animEffect transition="in" filter="barn(inVertical)">
                                      <p:cBhvr>
                                        <p:cTn id="7" dur="500"/>
                                        <p:tgtEl>
                                          <p:spTgt spid="819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8197">
                                            <p:txEl>
                                              <p:pRg st="2" end="2"/>
                                            </p:txEl>
                                          </p:spTgt>
                                        </p:tgtEl>
                                        <p:attrNameLst>
                                          <p:attrName>style.visibility</p:attrName>
                                        </p:attrNameLst>
                                      </p:cBhvr>
                                      <p:to>
                                        <p:strVal val="visible"/>
                                      </p:to>
                                    </p:set>
                                    <p:animEffect transition="in" filter="barn(inVertical)">
                                      <p:cBhvr>
                                        <p:cTn id="12" dur="500"/>
                                        <p:tgtEl>
                                          <p:spTgt spid="819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1">
            <a:extLst>
              <a:ext uri="{FF2B5EF4-FFF2-40B4-BE49-F238E27FC236}">
                <a16:creationId xmlns:a16="http://schemas.microsoft.com/office/drawing/2014/main" id="{A896F490-7477-4877-8604-6CAFA48621BB}"/>
              </a:ext>
            </a:extLst>
          </p:cNvPr>
          <p:cNvSpPr>
            <a:spLocks noGrp="1"/>
          </p:cNvSpPr>
          <p:nvPr>
            <p:ph type="dt" sz="quarter" idx="10"/>
          </p:nvPr>
        </p:nvSpPr>
        <p:spPr>
          <a:xfrm>
            <a:off x="457200" y="6245225"/>
            <a:ext cx="2133600" cy="476250"/>
          </a:xfrm>
          <a:ln>
            <a:miter lim="800000"/>
            <a:headEnd/>
            <a:tailEnd/>
          </a:ln>
        </p:spPr>
        <p:txBody>
          <a:bodyPr anchor="t"/>
          <a:lstStyle/>
          <a:p>
            <a:pPr>
              <a:defRPr/>
            </a:pPr>
            <a:fld id="{71407FB1-8CE8-42B9-BA37-48444461D371}" type="datetime1">
              <a:rPr lang="zh-CN" altLang="en-US">
                <a:latin typeface="+mn-lt"/>
              </a:rPr>
              <a:pPr>
                <a:defRPr/>
              </a:pPr>
              <a:t>2020/12/14</a:t>
            </a:fld>
            <a:endParaRPr lang="en-US" altLang="zh-CN">
              <a:latin typeface="+mn-lt"/>
            </a:endParaRPr>
          </a:p>
        </p:txBody>
      </p:sp>
      <p:sp>
        <p:nvSpPr>
          <p:cNvPr id="106499" name="灯片编号占位符 3">
            <a:extLst>
              <a:ext uri="{FF2B5EF4-FFF2-40B4-BE49-F238E27FC236}">
                <a16:creationId xmlns:a16="http://schemas.microsoft.com/office/drawing/2014/main" id="{85A14F27-0B8B-4976-ACEB-C974667BF0D5}"/>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D4419C54-9573-4C7A-B5C3-E260EE5B2D93}" type="slidenum">
              <a:rPr lang="en-US" altLang="zh-CN" sz="1400" b="0">
                <a:ea typeface="宋体" panose="02010600030101010101" pitchFamily="2" charset="-122"/>
              </a:rPr>
              <a:pPr>
                <a:spcBef>
                  <a:spcPct val="0"/>
                </a:spcBef>
                <a:buClrTx/>
                <a:buSzTx/>
                <a:buFontTx/>
                <a:buNone/>
              </a:pPr>
              <a:t>80</a:t>
            </a:fld>
            <a:endParaRPr lang="en-US" altLang="zh-CN" sz="1400" b="0">
              <a:ea typeface="宋体" panose="02010600030101010101" pitchFamily="2" charset="-122"/>
            </a:endParaRPr>
          </a:p>
        </p:txBody>
      </p:sp>
      <p:sp>
        <p:nvSpPr>
          <p:cNvPr id="79876" name="Text Box 2">
            <a:extLst>
              <a:ext uri="{FF2B5EF4-FFF2-40B4-BE49-F238E27FC236}">
                <a16:creationId xmlns:a16="http://schemas.microsoft.com/office/drawing/2014/main" id="{25294BA1-C22D-4EA6-9FF1-6EF9186FC915}"/>
              </a:ext>
            </a:extLst>
          </p:cNvPr>
          <p:cNvSpPr txBox="1">
            <a:spLocks noChangeArrowheads="1"/>
          </p:cNvSpPr>
          <p:nvPr/>
        </p:nvSpPr>
        <p:spPr bwMode="auto">
          <a:xfrm>
            <a:off x="539750" y="1412875"/>
            <a:ext cx="8001000" cy="407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lnSpc>
                <a:spcPct val="130000"/>
              </a:lnSpc>
              <a:spcBef>
                <a:spcPts val="1200"/>
              </a:spcBef>
              <a:buClr>
                <a:schemeClr val="tx1"/>
              </a:buClr>
              <a:buSzPct val="85000"/>
              <a:buFont typeface="Wingdings" panose="05000000000000000000" pitchFamily="2" charset="2"/>
              <a:buChar char="l"/>
            </a:pPr>
            <a:r>
              <a:rPr kumimoji="1" lang="en-US" altLang="zh-CN" sz="3000">
                <a:latin typeface="楷体_GB2312" pitchFamily="49" charset="-122"/>
              </a:rPr>
              <a:t> </a:t>
            </a:r>
            <a:r>
              <a:rPr kumimoji="1" lang="zh-CN" altLang="en-US" sz="3000">
                <a:solidFill>
                  <a:srgbClr val="FF0000"/>
                </a:solidFill>
                <a:latin typeface="楷体_GB2312" pitchFamily="49" charset="-122"/>
              </a:rPr>
              <a:t>用翻译模式构造自顶向下的翻译。</a:t>
            </a:r>
          </a:p>
          <a:p>
            <a:pPr eaLnBrk="1" hangingPunct="1">
              <a:lnSpc>
                <a:spcPct val="130000"/>
              </a:lnSpc>
              <a:spcBef>
                <a:spcPts val="1200"/>
              </a:spcBef>
              <a:buClrTx/>
              <a:buSzTx/>
              <a:buFontTx/>
              <a:buNone/>
            </a:pPr>
            <a:r>
              <a:rPr kumimoji="1" lang="en-US" altLang="zh-CN" sz="3000">
                <a:latin typeface="楷体_GB2312" pitchFamily="49" charset="-122"/>
              </a:rPr>
              <a:t>1. </a:t>
            </a:r>
            <a:r>
              <a:rPr kumimoji="1" lang="zh-CN" altLang="en-US" sz="3000">
                <a:latin typeface="楷体_GB2312" pitchFamily="49" charset="-122"/>
              </a:rPr>
              <a:t>从翻译模式中消除左递归  </a:t>
            </a:r>
          </a:p>
          <a:p>
            <a:pPr eaLnBrk="1" hangingPunct="1">
              <a:lnSpc>
                <a:spcPct val="130000"/>
              </a:lnSpc>
              <a:spcBef>
                <a:spcPts val="1200"/>
              </a:spcBef>
              <a:buClrTx/>
              <a:buSzTx/>
              <a:buFontTx/>
              <a:buNone/>
            </a:pPr>
            <a:r>
              <a:rPr kumimoji="1" lang="zh-CN" altLang="en-US" sz="3000">
                <a:latin typeface="楷体_GB2312" pitchFamily="49" charset="-122"/>
              </a:rPr>
              <a:t>对于一个翻译模式，若采用自顶向下分析，必须消除左递归和提取左公因子，在改写基础文法时考虑属性值的计算。</a:t>
            </a:r>
            <a:endParaRPr kumimoji="1" lang="en-US" altLang="zh-CN" sz="3000">
              <a:latin typeface="楷体_GB2312" pitchFamily="49" charset="-122"/>
            </a:endParaRPr>
          </a:p>
          <a:p>
            <a:pPr eaLnBrk="1" hangingPunct="1">
              <a:lnSpc>
                <a:spcPct val="130000"/>
              </a:lnSpc>
              <a:spcBef>
                <a:spcPts val="1200"/>
              </a:spcBef>
              <a:buClrTx/>
              <a:buSzTx/>
              <a:buFontTx/>
              <a:buNone/>
            </a:pPr>
            <a:r>
              <a:rPr kumimoji="1" lang="zh-CN" altLang="en-US" sz="3000">
                <a:latin typeface="楷体_GB2312" pitchFamily="49" charset="-122"/>
              </a:rPr>
              <a:t>    </a:t>
            </a:r>
          </a:p>
        </p:txBody>
      </p:sp>
      <p:sp>
        <p:nvSpPr>
          <p:cNvPr id="106501" name="Rectangle 3">
            <a:extLst>
              <a:ext uri="{FF2B5EF4-FFF2-40B4-BE49-F238E27FC236}">
                <a16:creationId xmlns:a16="http://schemas.microsoft.com/office/drawing/2014/main" id="{EAE7EEB5-A852-438A-BF63-4F61ACFE5E30}"/>
              </a:ext>
            </a:extLst>
          </p:cNvPr>
          <p:cNvSpPr>
            <a:spLocks noChangeArrowheads="1"/>
          </p:cNvSpPr>
          <p:nvPr/>
        </p:nvSpPr>
        <p:spPr bwMode="auto">
          <a:xfrm>
            <a:off x="323850" y="434975"/>
            <a:ext cx="85693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4400">
                <a:latin typeface="Times New Roman" panose="02020603050405020304" pitchFamily="18" charset="0"/>
                <a:ea typeface="黑体" panose="02010609060101010101" pitchFamily="49" charset="-122"/>
              </a:rPr>
              <a:t>6.4.3 L-</a:t>
            </a:r>
            <a:r>
              <a:rPr lang="zh-CN" altLang="en-US" sz="4400">
                <a:latin typeface="Times New Roman" panose="02020603050405020304" pitchFamily="18" charset="0"/>
                <a:ea typeface="黑体" panose="02010609060101010101" pitchFamily="49" charset="-122"/>
              </a:rPr>
              <a:t>属性定义的自顶向下翻译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79876">
                                            <p:txEl>
                                              <p:pRg st="0" end="0"/>
                                            </p:txEl>
                                          </p:spTgt>
                                        </p:tgtEl>
                                        <p:attrNameLst>
                                          <p:attrName>style.visibility</p:attrName>
                                        </p:attrNameLst>
                                      </p:cBhvr>
                                      <p:to>
                                        <p:strVal val="visible"/>
                                      </p:to>
                                    </p:set>
                                    <p:animEffect transition="in" filter="barn(inVertical)">
                                      <p:cBhvr>
                                        <p:cTn id="7" dur="500"/>
                                        <p:tgtEl>
                                          <p:spTgt spid="7987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79876">
                                            <p:txEl>
                                              <p:pRg st="1" end="1"/>
                                            </p:txEl>
                                          </p:spTgt>
                                        </p:tgtEl>
                                        <p:attrNameLst>
                                          <p:attrName>style.visibility</p:attrName>
                                        </p:attrNameLst>
                                      </p:cBhvr>
                                      <p:to>
                                        <p:strVal val="visible"/>
                                      </p:to>
                                    </p:set>
                                    <p:animEffect transition="in" filter="barn(inVertical)">
                                      <p:cBhvr>
                                        <p:cTn id="12" dur="500"/>
                                        <p:tgtEl>
                                          <p:spTgt spid="7987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79876">
                                            <p:txEl>
                                              <p:pRg st="2" end="2"/>
                                            </p:txEl>
                                          </p:spTgt>
                                        </p:tgtEl>
                                        <p:attrNameLst>
                                          <p:attrName>style.visibility</p:attrName>
                                        </p:attrNameLst>
                                      </p:cBhvr>
                                      <p:to>
                                        <p:strVal val="visible"/>
                                      </p:to>
                                    </p:set>
                                    <p:animEffect transition="in" filter="barn(inVertical)">
                                      <p:cBhvr>
                                        <p:cTn id="17" dur="500"/>
                                        <p:tgtEl>
                                          <p:spTgt spid="7987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1">
            <a:extLst>
              <a:ext uri="{FF2B5EF4-FFF2-40B4-BE49-F238E27FC236}">
                <a16:creationId xmlns:a16="http://schemas.microsoft.com/office/drawing/2014/main" id="{61C04BBD-F935-4AB6-AC39-421C6D3E1301}"/>
              </a:ext>
            </a:extLst>
          </p:cNvPr>
          <p:cNvSpPr>
            <a:spLocks noGrp="1"/>
          </p:cNvSpPr>
          <p:nvPr>
            <p:ph type="dt" sz="quarter" idx="10"/>
          </p:nvPr>
        </p:nvSpPr>
        <p:spPr>
          <a:xfrm>
            <a:off x="457200" y="6245225"/>
            <a:ext cx="2133600" cy="476250"/>
          </a:xfrm>
          <a:ln>
            <a:miter lim="800000"/>
            <a:headEnd/>
            <a:tailEnd/>
          </a:ln>
        </p:spPr>
        <p:txBody>
          <a:bodyPr anchor="t"/>
          <a:lstStyle/>
          <a:p>
            <a:pPr>
              <a:defRPr/>
            </a:pPr>
            <a:fld id="{F005EE25-C2A9-47F7-9A3C-E6C5C6AC0E2A}" type="datetime1">
              <a:rPr lang="zh-CN" altLang="en-US">
                <a:latin typeface="+mn-lt"/>
              </a:rPr>
              <a:pPr>
                <a:defRPr/>
              </a:pPr>
              <a:t>2020/12/14</a:t>
            </a:fld>
            <a:endParaRPr lang="en-US" altLang="zh-CN">
              <a:latin typeface="+mn-lt"/>
            </a:endParaRPr>
          </a:p>
        </p:txBody>
      </p:sp>
      <p:sp>
        <p:nvSpPr>
          <p:cNvPr id="108547" name="灯片编号占位符 3">
            <a:extLst>
              <a:ext uri="{FF2B5EF4-FFF2-40B4-BE49-F238E27FC236}">
                <a16:creationId xmlns:a16="http://schemas.microsoft.com/office/drawing/2014/main" id="{D9F840E2-CBDC-4193-B702-1F8BCE66484A}"/>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B3AB631E-A31B-41A6-A318-24968CA6AB8F}" type="slidenum">
              <a:rPr lang="en-US" altLang="zh-CN" sz="1400" b="0">
                <a:ea typeface="宋体" panose="02010600030101010101" pitchFamily="2" charset="-122"/>
              </a:rPr>
              <a:pPr>
                <a:spcBef>
                  <a:spcPct val="0"/>
                </a:spcBef>
                <a:buClrTx/>
                <a:buSzTx/>
                <a:buFontTx/>
                <a:buNone/>
              </a:pPr>
              <a:t>81</a:t>
            </a:fld>
            <a:endParaRPr lang="en-US" altLang="zh-CN" sz="1400" b="0">
              <a:ea typeface="宋体" panose="02010600030101010101" pitchFamily="2" charset="-122"/>
            </a:endParaRPr>
          </a:p>
        </p:txBody>
      </p:sp>
      <p:sp>
        <p:nvSpPr>
          <p:cNvPr id="108548" name="Text Box 2">
            <a:extLst>
              <a:ext uri="{FF2B5EF4-FFF2-40B4-BE49-F238E27FC236}">
                <a16:creationId xmlns:a16="http://schemas.microsoft.com/office/drawing/2014/main" id="{29FD202B-87D6-43B2-937F-B6702685A51A}"/>
              </a:ext>
            </a:extLst>
          </p:cNvPr>
          <p:cNvSpPr txBox="1">
            <a:spLocks noChangeArrowheads="1"/>
          </p:cNvSpPr>
          <p:nvPr/>
        </p:nvSpPr>
        <p:spPr bwMode="auto">
          <a:xfrm>
            <a:off x="250825" y="1458913"/>
            <a:ext cx="8569325"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lnSpc>
                <a:spcPct val="130000"/>
              </a:lnSpc>
              <a:spcBef>
                <a:spcPct val="35000"/>
              </a:spcBef>
              <a:buClr>
                <a:schemeClr val="tx1"/>
              </a:buClr>
              <a:buSzPct val="85000"/>
              <a:buFont typeface="Wingdings" panose="05000000000000000000" pitchFamily="2" charset="2"/>
              <a:buChar char="l"/>
            </a:pPr>
            <a:r>
              <a:rPr kumimoji="1" lang="en-US" altLang="zh-CN">
                <a:latin typeface="Times New Roman" panose="02020603050405020304" pitchFamily="18" charset="0"/>
              </a:rPr>
              <a:t> </a:t>
            </a:r>
            <a:r>
              <a:rPr kumimoji="1" lang="zh-CN" altLang="en-US">
                <a:latin typeface="Times New Roman" panose="02020603050405020304" pitchFamily="18" charset="0"/>
              </a:rPr>
              <a:t>只有简单语义动作（例如打印操作）时的左递归消除：</a:t>
            </a:r>
            <a:r>
              <a:rPr kumimoji="1" lang="zh-CN" altLang="en-US">
                <a:solidFill>
                  <a:srgbClr val="FF0000"/>
                </a:solidFill>
                <a:latin typeface="Times New Roman" panose="02020603050405020304" pitchFamily="18" charset="0"/>
              </a:rPr>
              <a:t>将语义动作看作终结符</a:t>
            </a:r>
            <a:endParaRPr kumimoji="1" lang="zh-CN" altLang="en-US" i="1">
              <a:latin typeface="Times New Roman" panose="02020603050405020304" pitchFamily="18" charset="0"/>
            </a:endParaRPr>
          </a:p>
        </p:txBody>
      </p:sp>
      <p:sp>
        <p:nvSpPr>
          <p:cNvPr id="108549" name="Rectangle 3">
            <a:extLst>
              <a:ext uri="{FF2B5EF4-FFF2-40B4-BE49-F238E27FC236}">
                <a16:creationId xmlns:a16="http://schemas.microsoft.com/office/drawing/2014/main" id="{9BBF4391-C62B-49A4-885D-D3288DE7A94E}"/>
              </a:ext>
            </a:extLst>
          </p:cNvPr>
          <p:cNvSpPr>
            <a:spLocks noChangeArrowheads="1"/>
          </p:cNvSpPr>
          <p:nvPr/>
        </p:nvSpPr>
        <p:spPr bwMode="auto">
          <a:xfrm>
            <a:off x="323850" y="434975"/>
            <a:ext cx="85693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4400">
                <a:latin typeface="Times New Roman" panose="02020603050405020304" pitchFamily="18" charset="0"/>
                <a:ea typeface="黑体" panose="02010609060101010101" pitchFamily="49" charset="-122"/>
              </a:rPr>
              <a:t>6.4.3 L-</a:t>
            </a:r>
            <a:r>
              <a:rPr lang="zh-CN" altLang="en-US" sz="4400">
                <a:latin typeface="Times New Roman" panose="02020603050405020304" pitchFamily="18" charset="0"/>
                <a:ea typeface="黑体" panose="02010609060101010101" pitchFamily="49" charset="-122"/>
              </a:rPr>
              <a:t>属性定义的自顶向下翻译</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日期占位符 1">
            <a:extLst>
              <a:ext uri="{FF2B5EF4-FFF2-40B4-BE49-F238E27FC236}">
                <a16:creationId xmlns:a16="http://schemas.microsoft.com/office/drawing/2014/main" id="{26F38120-3A2E-4E3B-A0A2-A9A49CF0B016}"/>
              </a:ext>
            </a:extLst>
          </p:cNvPr>
          <p:cNvSpPr>
            <a:spLocks noGrp="1"/>
          </p:cNvSpPr>
          <p:nvPr>
            <p:ph type="dt" sz="quarter" idx="10"/>
          </p:nvPr>
        </p:nvSpPr>
        <p:spPr>
          <a:xfrm>
            <a:off x="457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2BF41F31-D10D-4A11-8A08-76DB5EE0841E}" type="datetime1">
              <a:rPr lang="zh-CN" altLang="en-US" sz="1400" b="0" smtClean="0">
                <a:solidFill>
                  <a:srgbClr val="000000"/>
                </a:solidFill>
                <a:ea typeface="宋体" panose="02010600030101010101" pitchFamily="2" charset="-122"/>
              </a:rPr>
              <a:pPr>
                <a:spcBef>
                  <a:spcPct val="0"/>
                </a:spcBef>
                <a:buClrTx/>
                <a:buSzTx/>
                <a:buFontTx/>
                <a:buNone/>
              </a:pPr>
              <a:t>2020/12/14</a:t>
            </a:fld>
            <a:endParaRPr lang="en-US" altLang="zh-CN" sz="1400" b="0">
              <a:solidFill>
                <a:srgbClr val="000000"/>
              </a:solidFill>
              <a:ea typeface="宋体" panose="02010600030101010101" pitchFamily="2" charset="-122"/>
            </a:endParaRPr>
          </a:p>
        </p:txBody>
      </p:sp>
      <p:sp>
        <p:nvSpPr>
          <p:cNvPr id="109571" name="灯片编号占位符 3">
            <a:extLst>
              <a:ext uri="{FF2B5EF4-FFF2-40B4-BE49-F238E27FC236}">
                <a16:creationId xmlns:a16="http://schemas.microsoft.com/office/drawing/2014/main" id="{C05037C9-D4D6-4AC0-8D1C-39661618C60F}"/>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1170F8E2-6B3C-4A5B-95ED-4557039F3F8B}" type="slidenum">
              <a:rPr lang="en-US" altLang="zh-CN" sz="1400" b="0">
                <a:solidFill>
                  <a:srgbClr val="000000"/>
                </a:solidFill>
                <a:ea typeface="宋体" panose="02010600030101010101" pitchFamily="2" charset="-122"/>
              </a:rPr>
              <a:pPr>
                <a:spcBef>
                  <a:spcPct val="0"/>
                </a:spcBef>
                <a:buClrTx/>
                <a:buSzTx/>
                <a:buFontTx/>
                <a:buNone/>
              </a:pPr>
              <a:t>82</a:t>
            </a:fld>
            <a:endParaRPr lang="en-US" altLang="zh-CN" sz="1400" b="0">
              <a:solidFill>
                <a:srgbClr val="000000"/>
              </a:solidFill>
              <a:ea typeface="宋体" panose="02010600030101010101" pitchFamily="2" charset="-122"/>
            </a:endParaRPr>
          </a:p>
        </p:txBody>
      </p:sp>
      <p:sp>
        <p:nvSpPr>
          <p:cNvPr id="83972" name="Text Box 2">
            <a:extLst>
              <a:ext uri="{FF2B5EF4-FFF2-40B4-BE49-F238E27FC236}">
                <a16:creationId xmlns:a16="http://schemas.microsoft.com/office/drawing/2014/main" id="{26C3DAED-458B-4105-B61F-A49CA00CF688}"/>
              </a:ext>
            </a:extLst>
          </p:cNvPr>
          <p:cNvSpPr txBox="1">
            <a:spLocks noChangeArrowheads="1"/>
          </p:cNvSpPr>
          <p:nvPr/>
        </p:nvSpPr>
        <p:spPr bwMode="auto">
          <a:xfrm>
            <a:off x="250825" y="1536700"/>
            <a:ext cx="8569325" cy="416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35000"/>
              </a:spcBef>
              <a:buClr>
                <a:srgbClr val="000000"/>
              </a:buClr>
              <a:buSzPct val="85000"/>
              <a:buFont typeface="Wingdings" panose="05000000000000000000" pitchFamily="2" charset="2"/>
              <a:buChar char="l"/>
            </a:pPr>
            <a:r>
              <a:rPr kumimoji="1" lang="en-US" altLang="zh-CN" sz="2800">
                <a:solidFill>
                  <a:srgbClr val="000000"/>
                </a:solidFill>
                <a:latin typeface="Times New Roman" panose="02020603050405020304" pitchFamily="18" charset="0"/>
              </a:rPr>
              <a:t> </a:t>
            </a:r>
            <a:r>
              <a:rPr kumimoji="1" lang="zh-CN" altLang="en-US" sz="3600">
                <a:solidFill>
                  <a:srgbClr val="000000"/>
                </a:solidFill>
                <a:latin typeface="Times New Roman" panose="02020603050405020304" pitchFamily="18" charset="0"/>
              </a:rPr>
              <a:t>例</a:t>
            </a:r>
            <a:r>
              <a:rPr kumimoji="1" lang="en-US" altLang="zh-CN" sz="3600">
                <a:solidFill>
                  <a:srgbClr val="000000"/>
                </a:solidFill>
                <a:latin typeface="Times New Roman" panose="02020603050405020304" pitchFamily="18" charset="0"/>
              </a:rPr>
              <a:t>6.15 </a:t>
            </a:r>
            <a:r>
              <a:rPr kumimoji="1" lang="zh-CN" altLang="en-US" sz="3600">
                <a:solidFill>
                  <a:srgbClr val="000000"/>
                </a:solidFill>
                <a:latin typeface="Times New Roman" panose="02020603050405020304" pitchFamily="18" charset="0"/>
              </a:rPr>
              <a:t>考虑如下将中缀表达式翻译为后缀表达式的翻译模式中的两个产生式：</a:t>
            </a:r>
            <a:endParaRPr kumimoji="1" lang="zh-CN" altLang="en-US" sz="3600" i="1">
              <a:solidFill>
                <a:srgbClr val="000000"/>
              </a:solidFill>
              <a:latin typeface="Times New Roman" panose="02020603050405020304" pitchFamily="18" charset="0"/>
            </a:endParaRPr>
          </a:p>
          <a:p>
            <a:pPr eaLnBrk="1" hangingPunct="1">
              <a:spcBef>
                <a:spcPct val="30000"/>
              </a:spcBef>
              <a:buClrTx/>
              <a:buSzTx/>
              <a:buFontTx/>
              <a:buNone/>
            </a:pPr>
            <a:r>
              <a:rPr kumimoji="1" lang="zh-CN" altLang="en-US" sz="2800" i="1">
                <a:solidFill>
                  <a:srgbClr val="000000"/>
                </a:solidFill>
                <a:latin typeface="Times New Roman" panose="02020603050405020304" pitchFamily="18" charset="0"/>
              </a:rPr>
              <a:t>	</a:t>
            </a:r>
            <a:r>
              <a:rPr kumimoji="1" lang="en-US" altLang="zh-CN" sz="2800" i="1">
                <a:solidFill>
                  <a:srgbClr val="000000"/>
                </a:solidFill>
                <a:latin typeface="Times New Roman" panose="02020603050405020304" pitchFamily="18" charset="0"/>
              </a:rPr>
              <a:t>E </a:t>
            </a:r>
            <a:r>
              <a:rPr kumimoji="1" lang="en-US" altLang="zh-CN" sz="2800">
                <a:solidFill>
                  <a:srgbClr val="000000"/>
                </a:solidFill>
                <a:latin typeface="Times New Roman" panose="02020603050405020304" pitchFamily="18" charset="0"/>
              </a:rPr>
              <a:t>→ </a:t>
            </a:r>
            <a:r>
              <a:rPr kumimoji="1" lang="en-US" altLang="zh-CN" sz="2800" i="1">
                <a:solidFill>
                  <a:srgbClr val="000000"/>
                </a:solidFill>
                <a:latin typeface="Times New Roman" panose="02020603050405020304" pitchFamily="18" charset="0"/>
              </a:rPr>
              <a:t>E</a:t>
            </a:r>
            <a:r>
              <a:rPr kumimoji="1" lang="en-US" altLang="zh-CN" sz="2800" baseline="-25000">
                <a:solidFill>
                  <a:srgbClr val="000000"/>
                </a:solidFill>
                <a:latin typeface="Times New Roman" panose="02020603050405020304" pitchFamily="18" charset="0"/>
              </a:rPr>
              <a:t>1</a:t>
            </a:r>
            <a:r>
              <a:rPr kumimoji="1" lang="en-US" altLang="zh-CN" sz="2800">
                <a:solidFill>
                  <a:srgbClr val="000000"/>
                </a:solidFill>
                <a:latin typeface="Times New Roman" panose="02020603050405020304" pitchFamily="18" charset="0"/>
              </a:rPr>
              <a:t>+</a:t>
            </a:r>
            <a:r>
              <a:rPr kumimoji="1" lang="en-US" altLang="zh-CN" sz="2800" i="1">
                <a:solidFill>
                  <a:srgbClr val="000000"/>
                </a:solidFill>
                <a:latin typeface="Times New Roman" panose="02020603050405020304" pitchFamily="18" charset="0"/>
              </a:rPr>
              <a:t>T</a:t>
            </a:r>
            <a:r>
              <a:rPr kumimoji="1" lang="en-US" altLang="zh-CN" sz="2800">
                <a:solidFill>
                  <a:srgbClr val="000000"/>
                </a:solidFill>
                <a:latin typeface="Times New Roman" panose="02020603050405020304" pitchFamily="18" charset="0"/>
              </a:rPr>
              <a:t> {print(‘+’);}</a:t>
            </a:r>
            <a:endParaRPr kumimoji="1" lang="en-US" altLang="zh-CN" sz="2800" i="1">
              <a:solidFill>
                <a:srgbClr val="000000"/>
              </a:solidFill>
              <a:latin typeface="Times New Roman" panose="02020603050405020304" pitchFamily="18" charset="0"/>
            </a:endParaRPr>
          </a:p>
          <a:p>
            <a:pPr eaLnBrk="1" hangingPunct="1">
              <a:spcBef>
                <a:spcPct val="0"/>
              </a:spcBef>
              <a:buClrTx/>
              <a:buSzTx/>
              <a:buFontTx/>
              <a:buNone/>
            </a:pPr>
            <a:r>
              <a:rPr kumimoji="1" lang="en-US" altLang="zh-CN" sz="2800" i="1">
                <a:solidFill>
                  <a:srgbClr val="000000"/>
                </a:solidFill>
                <a:latin typeface="Times New Roman" panose="02020603050405020304" pitchFamily="18" charset="0"/>
              </a:rPr>
              <a:t>	E </a:t>
            </a:r>
            <a:r>
              <a:rPr kumimoji="1" lang="en-US" altLang="zh-CN" sz="2800">
                <a:solidFill>
                  <a:srgbClr val="000000"/>
                </a:solidFill>
                <a:latin typeface="Times New Roman" panose="02020603050405020304" pitchFamily="18" charset="0"/>
              </a:rPr>
              <a:t>→ </a:t>
            </a:r>
            <a:r>
              <a:rPr kumimoji="1" lang="en-US" altLang="zh-CN" sz="2800" i="1">
                <a:solidFill>
                  <a:srgbClr val="000000"/>
                </a:solidFill>
                <a:latin typeface="Times New Roman" panose="02020603050405020304" pitchFamily="18" charset="0"/>
              </a:rPr>
              <a:t>T</a:t>
            </a:r>
            <a:endParaRPr kumimoji="1" lang="en-US" altLang="zh-CN" sz="2800">
              <a:solidFill>
                <a:srgbClr val="000000"/>
              </a:solidFill>
              <a:latin typeface="Times New Roman" panose="02020603050405020304" pitchFamily="18" charset="0"/>
            </a:endParaRPr>
          </a:p>
          <a:p>
            <a:pPr eaLnBrk="1" hangingPunct="1">
              <a:spcBef>
                <a:spcPct val="0"/>
              </a:spcBef>
              <a:buClrTx/>
              <a:buSzTx/>
              <a:buFontTx/>
              <a:buNone/>
            </a:pPr>
            <a:r>
              <a:rPr kumimoji="1" lang="en-US" altLang="zh-CN" sz="4400">
                <a:solidFill>
                  <a:srgbClr val="FF0000"/>
                </a:solidFill>
                <a:latin typeface="Times New Roman" panose="02020603050405020304" pitchFamily="18" charset="0"/>
                <a:sym typeface="Symbol" panose="05050102010706020507" pitchFamily="18" charset="2"/>
              </a:rPr>
              <a:t></a:t>
            </a:r>
            <a:endParaRPr kumimoji="1" lang="en-US" altLang="zh-CN" sz="4400" i="1">
              <a:solidFill>
                <a:srgbClr val="FF0000"/>
              </a:solidFill>
              <a:latin typeface="Times New Roman" panose="02020603050405020304" pitchFamily="18" charset="0"/>
              <a:sym typeface="Symbol" panose="05050102010706020507" pitchFamily="18" charset="2"/>
            </a:endParaRPr>
          </a:p>
          <a:p>
            <a:pPr eaLnBrk="1" hangingPunct="1">
              <a:spcBef>
                <a:spcPct val="0"/>
              </a:spcBef>
              <a:buClrTx/>
              <a:buSzTx/>
              <a:buFontTx/>
              <a:buNone/>
            </a:pPr>
            <a:r>
              <a:rPr kumimoji="1" lang="en-US" altLang="zh-CN" sz="2800" i="1">
                <a:solidFill>
                  <a:srgbClr val="000000"/>
                </a:solidFill>
                <a:latin typeface="Times New Roman" panose="02020603050405020304" pitchFamily="18" charset="0"/>
              </a:rPr>
              <a:t>	E </a:t>
            </a:r>
            <a:r>
              <a:rPr kumimoji="1" lang="en-US" altLang="zh-CN" sz="2800">
                <a:solidFill>
                  <a:srgbClr val="000000"/>
                </a:solidFill>
                <a:latin typeface="Times New Roman" panose="02020603050405020304" pitchFamily="18" charset="0"/>
              </a:rPr>
              <a:t>→ </a:t>
            </a:r>
            <a:r>
              <a:rPr kumimoji="1" lang="en-US" altLang="zh-CN" sz="2800" i="1">
                <a:solidFill>
                  <a:srgbClr val="000000"/>
                </a:solidFill>
                <a:latin typeface="Times New Roman" panose="02020603050405020304" pitchFamily="18" charset="0"/>
              </a:rPr>
              <a:t>TR</a:t>
            </a:r>
          </a:p>
          <a:p>
            <a:pPr eaLnBrk="1" hangingPunct="1">
              <a:spcBef>
                <a:spcPct val="0"/>
              </a:spcBef>
              <a:buClrTx/>
              <a:buSzTx/>
              <a:buFontTx/>
              <a:buNone/>
            </a:pPr>
            <a:r>
              <a:rPr kumimoji="1" lang="en-US" altLang="zh-CN" sz="2800" i="1">
                <a:solidFill>
                  <a:srgbClr val="000000"/>
                </a:solidFill>
                <a:latin typeface="Times New Roman" panose="02020603050405020304" pitchFamily="18" charset="0"/>
              </a:rPr>
              <a:t>	R </a:t>
            </a:r>
            <a:r>
              <a:rPr kumimoji="1" lang="en-US" altLang="zh-CN" sz="2800">
                <a:solidFill>
                  <a:srgbClr val="000000"/>
                </a:solidFill>
                <a:latin typeface="Times New Roman" panose="02020603050405020304" pitchFamily="18" charset="0"/>
              </a:rPr>
              <a:t>→ +</a:t>
            </a:r>
            <a:r>
              <a:rPr kumimoji="1" lang="en-US" altLang="zh-CN" sz="2800" i="1">
                <a:solidFill>
                  <a:srgbClr val="000000"/>
                </a:solidFill>
                <a:latin typeface="Times New Roman" panose="02020603050405020304" pitchFamily="18" charset="0"/>
              </a:rPr>
              <a:t>T</a:t>
            </a:r>
            <a:r>
              <a:rPr kumimoji="1" lang="en-US" altLang="zh-CN" sz="2800">
                <a:solidFill>
                  <a:srgbClr val="000000"/>
                </a:solidFill>
                <a:latin typeface="Times New Roman" panose="02020603050405020304" pitchFamily="18" charset="0"/>
              </a:rPr>
              <a:t> {print(‘+’);} </a:t>
            </a:r>
            <a:r>
              <a:rPr kumimoji="1" lang="en-US" altLang="zh-CN" sz="2800" i="1">
                <a:solidFill>
                  <a:srgbClr val="000000"/>
                </a:solidFill>
                <a:latin typeface="Times New Roman" panose="02020603050405020304" pitchFamily="18" charset="0"/>
              </a:rPr>
              <a:t>R</a:t>
            </a:r>
          </a:p>
          <a:p>
            <a:pPr eaLnBrk="1" hangingPunct="1">
              <a:spcBef>
                <a:spcPct val="0"/>
              </a:spcBef>
              <a:buClrTx/>
              <a:buSzTx/>
              <a:buFontTx/>
              <a:buNone/>
            </a:pPr>
            <a:r>
              <a:rPr kumimoji="1" lang="en-US" altLang="zh-CN" sz="2800" i="1">
                <a:solidFill>
                  <a:srgbClr val="000000"/>
                </a:solidFill>
                <a:latin typeface="Times New Roman" panose="02020603050405020304" pitchFamily="18" charset="0"/>
              </a:rPr>
              <a:t>	R </a:t>
            </a:r>
            <a:r>
              <a:rPr kumimoji="1" lang="en-US" altLang="zh-CN" sz="2800">
                <a:solidFill>
                  <a:srgbClr val="000000"/>
                </a:solidFill>
                <a:latin typeface="Times New Roman" panose="02020603050405020304" pitchFamily="18" charset="0"/>
              </a:rPr>
              <a:t>→ </a:t>
            </a:r>
            <a:r>
              <a:rPr kumimoji="1" lang="en-US" altLang="zh-CN" sz="2800" i="1">
                <a:solidFill>
                  <a:srgbClr val="000000"/>
                </a:solidFill>
                <a:latin typeface="Times New Roman" panose="02020603050405020304" pitchFamily="18" charset="0"/>
              </a:rPr>
              <a:t>ε</a:t>
            </a:r>
            <a:r>
              <a:rPr kumimoji="1" lang="en-US" altLang="zh-CN" sz="2800">
                <a:solidFill>
                  <a:srgbClr val="000000"/>
                </a:solidFill>
                <a:latin typeface="Times New Roman" panose="02020603050405020304" pitchFamily="18" charset="0"/>
              </a:rPr>
              <a:t> </a:t>
            </a:r>
          </a:p>
        </p:txBody>
      </p:sp>
      <p:sp>
        <p:nvSpPr>
          <p:cNvPr id="109573" name="Rectangle 3">
            <a:extLst>
              <a:ext uri="{FF2B5EF4-FFF2-40B4-BE49-F238E27FC236}">
                <a16:creationId xmlns:a16="http://schemas.microsoft.com/office/drawing/2014/main" id="{ECC6F4E4-DB3F-492F-B736-4AE06174205A}"/>
              </a:ext>
            </a:extLst>
          </p:cNvPr>
          <p:cNvSpPr>
            <a:spLocks noChangeArrowheads="1"/>
          </p:cNvSpPr>
          <p:nvPr/>
        </p:nvSpPr>
        <p:spPr bwMode="auto">
          <a:xfrm>
            <a:off x="323850" y="404813"/>
            <a:ext cx="86042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
                <a:srgbClr val="3333CC"/>
              </a:buClr>
              <a:buSzPct val="85000"/>
              <a:buFont typeface="Wingdings" panose="05000000000000000000" pitchFamily="2" charset="2"/>
              <a:buNone/>
            </a:pPr>
            <a:r>
              <a:rPr lang="zh-CN" altLang="en-US" sz="4400">
                <a:solidFill>
                  <a:srgbClr val="000000"/>
                </a:solidFill>
                <a:latin typeface="Times New Roman" panose="02020603050405020304" pitchFamily="18" charset="0"/>
                <a:ea typeface="黑体" panose="02010609060101010101" pitchFamily="49" charset="-122"/>
              </a:rPr>
              <a:t>只有简单语义动作时的左递归消除</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3972">
                                            <p:txEl>
                                              <p:pRg st="3" end="3"/>
                                            </p:txEl>
                                          </p:spTgt>
                                        </p:tgtEl>
                                        <p:attrNameLst>
                                          <p:attrName>style.visibility</p:attrName>
                                        </p:attrNameLst>
                                      </p:cBhvr>
                                      <p:to>
                                        <p:strVal val="visible"/>
                                      </p:to>
                                    </p:set>
                                    <p:animEffect transition="in" filter="blinds(horizontal)">
                                      <p:cBhvr>
                                        <p:cTn id="7" dur="500"/>
                                        <p:tgtEl>
                                          <p:spTgt spid="83972">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3972">
                                            <p:txEl>
                                              <p:pRg st="4" end="4"/>
                                            </p:txEl>
                                          </p:spTgt>
                                        </p:tgtEl>
                                        <p:attrNameLst>
                                          <p:attrName>style.visibility</p:attrName>
                                        </p:attrNameLst>
                                      </p:cBhvr>
                                      <p:to>
                                        <p:strVal val="visible"/>
                                      </p:to>
                                    </p:set>
                                    <p:animEffect transition="in" filter="blinds(horizontal)">
                                      <p:cBhvr>
                                        <p:cTn id="12" dur="500"/>
                                        <p:tgtEl>
                                          <p:spTgt spid="83972">
                                            <p:txEl>
                                              <p:pRg st="4" end="4"/>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83972">
                                            <p:txEl>
                                              <p:pRg st="5" end="5"/>
                                            </p:txEl>
                                          </p:spTgt>
                                        </p:tgtEl>
                                        <p:attrNameLst>
                                          <p:attrName>style.visibility</p:attrName>
                                        </p:attrNameLst>
                                      </p:cBhvr>
                                      <p:to>
                                        <p:strVal val="visible"/>
                                      </p:to>
                                    </p:set>
                                    <p:animEffect transition="in" filter="blinds(horizontal)">
                                      <p:cBhvr>
                                        <p:cTn id="15" dur="500"/>
                                        <p:tgtEl>
                                          <p:spTgt spid="83972">
                                            <p:txEl>
                                              <p:pRg st="5" end="5"/>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83972">
                                            <p:txEl>
                                              <p:pRg st="6" end="6"/>
                                            </p:txEl>
                                          </p:spTgt>
                                        </p:tgtEl>
                                        <p:attrNameLst>
                                          <p:attrName>style.visibility</p:attrName>
                                        </p:attrNameLst>
                                      </p:cBhvr>
                                      <p:to>
                                        <p:strVal val="visible"/>
                                      </p:to>
                                    </p:set>
                                    <p:animEffect transition="in" filter="blinds(horizontal)">
                                      <p:cBhvr>
                                        <p:cTn id="18" dur="500"/>
                                        <p:tgtEl>
                                          <p:spTgt spid="8397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1">
            <a:extLst>
              <a:ext uri="{FF2B5EF4-FFF2-40B4-BE49-F238E27FC236}">
                <a16:creationId xmlns:a16="http://schemas.microsoft.com/office/drawing/2014/main" id="{5291DC68-E651-4856-B14E-1A748801D414}"/>
              </a:ext>
            </a:extLst>
          </p:cNvPr>
          <p:cNvSpPr>
            <a:spLocks noGrp="1"/>
          </p:cNvSpPr>
          <p:nvPr>
            <p:ph type="dt" sz="quarter" idx="10"/>
          </p:nvPr>
        </p:nvSpPr>
        <p:spPr>
          <a:xfrm>
            <a:off x="457200" y="6245225"/>
            <a:ext cx="2133600" cy="476250"/>
          </a:xfrm>
          <a:ln>
            <a:miter lim="800000"/>
            <a:headEnd/>
            <a:tailEnd/>
          </a:ln>
        </p:spPr>
        <p:txBody>
          <a:bodyPr anchor="t"/>
          <a:lstStyle/>
          <a:p>
            <a:pPr>
              <a:defRPr/>
            </a:pPr>
            <a:fld id="{7E2F2C1B-C968-4DE6-87BF-28698062BE78}" type="datetime1">
              <a:rPr lang="zh-CN" altLang="en-US">
                <a:latin typeface="+mn-lt"/>
              </a:rPr>
              <a:pPr>
                <a:defRPr/>
              </a:pPr>
              <a:t>2020/12/14</a:t>
            </a:fld>
            <a:endParaRPr lang="en-US" altLang="zh-CN">
              <a:latin typeface="+mn-lt"/>
            </a:endParaRPr>
          </a:p>
        </p:txBody>
      </p:sp>
      <p:sp>
        <p:nvSpPr>
          <p:cNvPr id="110595" name="灯片编号占位符 3">
            <a:extLst>
              <a:ext uri="{FF2B5EF4-FFF2-40B4-BE49-F238E27FC236}">
                <a16:creationId xmlns:a16="http://schemas.microsoft.com/office/drawing/2014/main" id="{1863A15E-ACE0-443C-BD59-5BC9146B394B}"/>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92E8463A-0CAC-4855-BC8C-A669378A34A3}" type="slidenum">
              <a:rPr lang="en-US" altLang="zh-CN" sz="1400" b="0">
                <a:ea typeface="宋体" panose="02010600030101010101" pitchFamily="2" charset="-122"/>
              </a:rPr>
              <a:pPr>
                <a:spcBef>
                  <a:spcPct val="0"/>
                </a:spcBef>
                <a:buClrTx/>
                <a:buSzTx/>
                <a:buFontTx/>
                <a:buNone/>
              </a:pPr>
              <a:t>83</a:t>
            </a:fld>
            <a:endParaRPr lang="en-US" altLang="zh-CN" sz="1400" b="0">
              <a:ea typeface="宋体" panose="02010600030101010101" pitchFamily="2" charset="-122"/>
            </a:endParaRPr>
          </a:p>
        </p:txBody>
      </p:sp>
      <p:sp>
        <p:nvSpPr>
          <p:cNvPr id="64516" name="Text Box 2">
            <a:extLst>
              <a:ext uri="{FF2B5EF4-FFF2-40B4-BE49-F238E27FC236}">
                <a16:creationId xmlns:a16="http://schemas.microsoft.com/office/drawing/2014/main" id="{C3C24C7F-7268-4207-AF4B-ECE3079F3820}"/>
              </a:ext>
            </a:extLst>
          </p:cNvPr>
          <p:cNvSpPr txBox="1">
            <a:spLocks noChangeArrowheads="1"/>
          </p:cNvSpPr>
          <p:nvPr/>
        </p:nvSpPr>
        <p:spPr bwMode="auto">
          <a:xfrm>
            <a:off x="539750" y="1411288"/>
            <a:ext cx="8077200" cy="467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lnSpc>
                <a:spcPct val="120000"/>
              </a:lnSpc>
              <a:spcBef>
                <a:spcPct val="50000"/>
              </a:spcBef>
              <a:buClr>
                <a:schemeClr val="tx1"/>
              </a:buClr>
              <a:buSzPct val="80000"/>
              <a:buFont typeface="Wingdings" panose="05000000000000000000" pitchFamily="2" charset="2"/>
              <a:buChar char="l"/>
            </a:pPr>
            <a:r>
              <a:rPr kumimoji="1" lang="en-US" altLang="zh-CN">
                <a:latin typeface="Times New Roman" panose="02020603050405020304" pitchFamily="18" charset="0"/>
              </a:rPr>
              <a:t> </a:t>
            </a:r>
            <a:r>
              <a:rPr kumimoji="1" lang="zh-CN" altLang="en-US">
                <a:latin typeface="Times New Roman" panose="02020603050405020304" pitchFamily="18" charset="0"/>
              </a:rPr>
              <a:t>设有如下左递归翻译模式：</a:t>
            </a:r>
          </a:p>
          <a:p>
            <a:pPr eaLnBrk="1" hangingPunct="1">
              <a:lnSpc>
                <a:spcPct val="120000"/>
              </a:lnSpc>
              <a:spcBef>
                <a:spcPct val="0"/>
              </a:spcBef>
              <a:buClrTx/>
              <a:buSzTx/>
              <a:buFontTx/>
              <a:buNone/>
            </a:pPr>
            <a:r>
              <a:rPr kumimoji="1" lang="zh-CN" altLang="en-US" sz="2800">
                <a:latin typeface="Times New Roman" panose="02020603050405020304" pitchFamily="18" charset="0"/>
              </a:rPr>
              <a:t>         </a:t>
            </a:r>
            <a:r>
              <a:rPr kumimoji="1" lang="en-US" altLang="zh-CN" sz="2800" i="1">
                <a:latin typeface="Times New Roman" panose="02020603050405020304" pitchFamily="18" charset="0"/>
              </a:rPr>
              <a:t>A</a:t>
            </a:r>
            <a:r>
              <a:rPr kumimoji="1" lang="en-US" altLang="zh-CN" sz="2800">
                <a:latin typeface="Times New Roman" panose="02020603050405020304" pitchFamily="18" charset="0"/>
              </a:rPr>
              <a:t>→</a:t>
            </a:r>
            <a:r>
              <a:rPr kumimoji="1" lang="en-US" altLang="zh-CN" sz="2800" i="1">
                <a:latin typeface="Times New Roman" panose="02020603050405020304" pitchFamily="18" charset="0"/>
              </a:rPr>
              <a:t>A</a:t>
            </a:r>
            <a:r>
              <a:rPr kumimoji="1" lang="en-US" altLang="zh-CN" sz="2800" baseline="-25000">
                <a:latin typeface="Times New Roman" panose="02020603050405020304" pitchFamily="18" charset="0"/>
              </a:rPr>
              <a:t>1</a:t>
            </a:r>
            <a:r>
              <a:rPr kumimoji="1" lang="en-US" altLang="zh-CN" sz="2800" i="1">
                <a:latin typeface="Times New Roman" panose="02020603050405020304" pitchFamily="18" charset="0"/>
              </a:rPr>
              <a:t>Y</a:t>
            </a:r>
            <a:r>
              <a:rPr kumimoji="1" lang="zh-CN" altLang="en-US" sz="2800">
                <a:latin typeface="Times New Roman" panose="02020603050405020304" pitchFamily="18" charset="0"/>
              </a:rPr>
              <a:t>｛</a:t>
            </a:r>
            <a:r>
              <a:rPr kumimoji="1" lang="en-US" altLang="zh-CN" sz="2800" i="1">
                <a:latin typeface="Times New Roman" panose="02020603050405020304" pitchFamily="18" charset="0"/>
              </a:rPr>
              <a:t>A</a:t>
            </a:r>
            <a:r>
              <a:rPr kumimoji="1" lang="en-US" altLang="zh-CN" sz="2800">
                <a:latin typeface="Times New Roman" panose="02020603050405020304" pitchFamily="18" charset="0"/>
              </a:rPr>
              <a:t>.</a:t>
            </a:r>
            <a:r>
              <a:rPr kumimoji="1" lang="en-US" altLang="zh-CN" sz="2800" i="1">
                <a:latin typeface="Times New Roman" panose="02020603050405020304" pitchFamily="18" charset="0"/>
              </a:rPr>
              <a:t>a</a:t>
            </a:r>
            <a:r>
              <a:rPr kumimoji="1" lang="en-US" altLang="zh-CN" sz="2800">
                <a:latin typeface="Times New Roman" panose="02020603050405020304" pitchFamily="18" charset="0"/>
              </a:rPr>
              <a:t>:=</a:t>
            </a:r>
            <a:r>
              <a:rPr kumimoji="1" lang="en-US" altLang="zh-CN" sz="2800" i="1">
                <a:latin typeface="Times New Roman" panose="02020603050405020304" pitchFamily="18" charset="0"/>
              </a:rPr>
              <a:t>g</a:t>
            </a:r>
            <a:r>
              <a:rPr kumimoji="1" lang="en-US" altLang="zh-CN" sz="2800">
                <a:latin typeface="Times New Roman" panose="02020603050405020304" pitchFamily="18" charset="0"/>
              </a:rPr>
              <a:t>(</a:t>
            </a:r>
            <a:r>
              <a:rPr kumimoji="1" lang="en-US" altLang="zh-CN" sz="2800" i="1">
                <a:latin typeface="Times New Roman" panose="02020603050405020304" pitchFamily="18" charset="0"/>
              </a:rPr>
              <a:t>A</a:t>
            </a:r>
            <a:r>
              <a:rPr kumimoji="1" lang="en-US" altLang="zh-CN" sz="2800" baseline="-25000">
                <a:latin typeface="Times New Roman" panose="02020603050405020304" pitchFamily="18" charset="0"/>
              </a:rPr>
              <a:t>1</a:t>
            </a:r>
            <a:r>
              <a:rPr kumimoji="1" lang="en-US" altLang="zh-CN" sz="2800">
                <a:latin typeface="Times New Roman" panose="02020603050405020304" pitchFamily="18" charset="0"/>
              </a:rPr>
              <a:t>.</a:t>
            </a:r>
            <a:r>
              <a:rPr kumimoji="1" lang="en-US" altLang="zh-CN" sz="2800" i="1">
                <a:latin typeface="Times New Roman" panose="02020603050405020304" pitchFamily="18" charset="0"/>
              </a:rPr>
              <a:t>a</a:t>
            </a:r>
            <a:r>
              <a:rPr kumimoji="1" lang="en-US" altLang="zh-CN" sz="2800">
                <a:latin typeface="Times New Roman" panose="02020603050405020304" pitchFamily="18" charset="0"/>
              </a:rPr>
              <a:t>,</a:t>
            </a:r>
            <a:r>
              <a:rPr kumimoji="1" lang="en-US" altLang="zh-CN" sz="2800" i="1">
                <a:latin typeface="Times New Roman" panose="02020603050405020304" pitchFamily="18" charset="0"/>
              </a:rPr>
              <a:t>Y</a:t>
            </a:r>
            <a:r>
              <a:rPr kumimoji="1" lang="en-US" altLang="zh-CN" sz="2800">
                <a:latin typeface="Times New Roman" panose="02020603050405020304" pitchFamily="18" charset="0"/>
              </a:rPr>
              <a:t>.</a:t>
            </a:r>
            <a:r>
              <a:rPr kumimoji="1" lang="en-US" altLang="zh-CN" sz="2800" i="1">
                <a:latin typeface="Times New Roman" panose="02020603050405020304" pitchFamily="18" charset="0"/>
              </a:rPr>
              <a:t>y</a:t>
            </a:r>
            <a:r>
              <a:rPr kumimoji="1" lang="en-US" altLang="zh-CN" sz="2800">
                <a:latin typeface="Times New Roman" panose="02020603050405020304" pitchFamily="18" charset="0"/>
              </a:rPr>
              <a:t>)} </a:t>
            </a:r>
          </a:p>
          <a:p>
            <a:pPr eaLnBrk="1" hangingPunct="1">
              <a:lnSpc>
                <a:spcPct val="120000"/>
              </a:lnSpc>
              <a:spcBef>
                <a:spcPct val="0"/>
              </a:spcBef>
              <a:buClrTx/>
              <a:buSzTx/>
              <a:buFontTx/>
              <a:buNone/>
            </a:pPr>
            <a:r>
              <a:rPr kumimoji="1" lang="en-US" altLang="zh-CN" sz="2800">
                <a:latin typeface="Times New Roman" panose="02020603050405020304" pitchFamily="18" charset="0"/>
              </a:rPr>
              <a:t>         </a:t>
            </a:r>
            <a:r>
              <a:rPr kumimoji="1" lang="en-US" altLang="zh-CN" sz="2800" i="1">
                <a:latin typeface="Times New Roman" panose="02020603050405020304" pitchFamily="18" charset="0"/>
              </a:rPr>
              <a:t>A</a:t>
            </a:r>
            <a:r>
              <a:rPr kumimoji="1" lang="en-US" altLang="zh-CN" sz="2800">
                <a:latin typeface="Times New Roman" panose="02020603050405020304" pitchFamily="18" charset="0"/>
              </a:rPr>
              <a:t>→</a:t>
            </a:r>
            <a:r>
              <a:rPr kumimoji="1" lang="en-US" altLang="zh-CN" sz="2800" i="1">
                <a:latin typeface="Times New Roman" panose="02020603050405020304" pitchFamily="18" charset="0"/>
              </a:rPr>
              <a:t>X</a:t>
            </a:r>
            <a:r>
              <a:rPr kumimoji="1" lang="en-US" altLang="zh-CN" sz="2800">
                <a:latin typeface="Times New Roman" panose="02020603050405020304" pitchFamily="18" charset="0"/>
              </a:rPr>
              <a:t> </a:t>
            </a:r>
            <a:r>
              <a:rPr kumimoji="1" lang="zh-CN" altLang="en-US" sz="2800">
                <a:latin typeface="Times New Roman" panose="02020603050405020304" pitchFamily="18" charset="0"/>
              </a:rPr>
              <a:t>｛</a:t>
            </a:r>
            <a:r>
              <a:rPr kumimoji="1" lang="en-US" altLang="zh-CN" sz="2800" i="1">
                <a:latin typeface="Times New Roman" panose="02020603050405020304" pitchFamily="18" charset="0"/>
              </a:rPr>
              <a:t>A</a:t>
            </a:r>
            <a:r>
              <a:rPr kumimoji="1" lang="en-US" altLang="zh-CN" sz="2800">
                <a:latin typeface="Times New Roman" panose="02020603050405020304" pitchFamily="18" charset="0"/>
              </a:rPr>
              <a:t>.</a:t>
            </a:r>
            <a:r>
              <a:rPr kumimoji="1" lang="en-US" altLang="zh-CN" sz="2800" i="1">
                <a:latin typeface="Times New Roman" panose="02020603050405020304" pitchFamily="18" charset="0"/>
              </a:rPr>
              <a:t>a</a:t>
            </a:r>
            <a:r>
              <a:rPr kumimoji="1" lang="en-US" altLang="zh-CN" sz="2800">
                <a:latin typeface="Times New Roman" panose="02020603050405020304" pitchFamily="18" charset="0"/>
              </a:rPr>
              <a:t>:=</a:t>
            </a:r>
            <a:r>
              <a:rPr kumimoji="1" lang="en-US" altLang="zh-CN" sz="2800" i="1">
                <a:latin typeface="Times New Roman" panose="02020603050405020304" pitchFamily="18" charset="0"/>
              </a:rPr>
              <a:t>f</a:t>
            </a:r>
            <a:r>
              <a:rPr kumimoji="1" lang="en-US" altLang="zh-CN" sz="2800">
                <a:latin typeface="Times New Roman" panose="02020603050405020304" pitchFamily="18" charset="0"/>
              </a:rPr>
              <a:t>(</a:t>
            </a:r>
            <a:r>
              <a:rPr kumimoji="1" lang="en-US" altLang="zh-CN" sz="2800" i="1">
                <a:latin typeface="Times New Roman" panose="02020603050405020304" pitchFamily="18" charset="0"/>
              </a:rPr>
              <a:t>X</a:t>
            </a:r>
            <a:r>
              <a:rPr kumimoji="1" lang="en-US" altLang="zh-CN" sz="2800">
                <a:latin typeface="Times New Roman" panose="02020603050405020304" pitchFamily="18" charset="0"/>
              </a:rPr>
              <a:t>.</a:t>
            </a:r>
            <a:r>
              <a:rPr kumimoji="1" lang="en-US" altLang="zh-CN" sz="2800" i="1">
                <a:latin typeface="Times New Roman" panose="02020603050405020304" pitchFamily="18" charset="0"/>
              </a:rPr>
              <a:t>x</a:t>
            </a:r>
            <a:r>
              <a:rPr kumimoji="1" lang="en-US" altLang="zh-CN" sz="2800">
                <a:latin typeface="Times New Roman" panose="02020603050405020304" pitchFamily="18" charset="0"/>
              </a:rPr>
              <a:t>)}</a:t>
            </a:r>
          </a:p>
          <a:p>
            <a:pPr eaLnBrk="1" hangingPunct="1">
              <a:lnSpc>
                <a:spcPct val="120000"/>
              </a:lnSpc>
              <a:spcBef>
                <a:spcPct val="0"/>
              </a:spcBef>
              <a:buClrTx/>
              <a:buSzTx/>
              <a:buFontTx/>
              <a:buNone/>
            </a:pPr>
            <a:r>
              <a:rPr kumimoji="1" lang="zh-CN" altLang="en-US" sz="3000">
                <a:latin typeface="Times New Roman" panose="02020603050405020304" pitchFamily="18" charset="0"/>
              </a:rPr>
              <a:t>假设每个非终结符都有一个综合属性，用相应的小写字母表示，</a:t>
            </a:r>
            <a:r>
              <a:rPr kumimoji="1" lang="en-US" altLang="zh-CN" sz="3000" i="1">
                <a:latin typeface="Times New Roman" panose="02020603050405020304" pitchFamily="18" charset="0"/>
              </a:rPr>
              <a:t>g</a:t>
            </a:r>
            <a:r>
              <a:rPr kumimoji="1" lang="zh-CN" altLang="en-US" sz="3000">
                <a:latin typeface="Times New Roman" panose="02020603050405020304" pitchFamily="18" charset="0"/>
              </a:rPr>
              <a:t>和</a:t>
            </a:r>
            <a:r>
              <a:rPr kumimoji="1" lang="en-US" altLang="zh-CN" sz="3000" i="1">
                <a:latin typeface="Times New Roman" panose="02020603050405020304" pitchFamily="18" charset="0"/>
              </a:rPr>
              <a:t>f</a:t>
            </a:r>
            <a:r>
              <a:rPr kumimoji="1" lang="zh-CN" altLang="en-US" sz="3000">
                <a:latin typeface="Times New Roman" panose="02020603050405020304" pitchFamily="18" charset="0"/>
              </a:rPr>
              <a:t>是任意函数。 </a:t>
            </a:r>
          </a:p>
          <a:p>
            <a:pPr eaLnBrk="1" hangingPunct="1">
              <a:lnSpc>
                <a:spcPct val="120000"/>
              </a:lnSpc>
              <a:spcBef>
                <a:spcPts val="1200"/>
              </a:spcBef>
              <a:buClr>
                <a:schemeClr val="tx1"/>
              </a:buClr>
              <a:buSzPct val="85000"/>
              <a:buFont typeface="Wingdings" panose="05000000000000000000" pitchFamily="2" charset="2"/>
              <a:buChar char="l"/>
            </a:pPr>
            <a:r>
              <a:rPr kumimoji="1" lang="zh-CN" altLang="en-US" sz="2800">
                <a:latin typeface="Times New Roman" panose="02020603050405020304" pitchFamily="18" charset="0"/>
              </a:rPr>
              <a:t> </a:t>
            </a:r>
            <a:r>
              <a:rPr kumimoji="1" lang="zh-CN" altLang="en-US">
                <a:latin typeface="Times New Roman" panose="02020603050405020304" pitchFamily="18" charset="0"/>
              </a:rPr>
              <a:t>消除左递归后，文法转换成</a:t>
            </a:r>
          </a:p>
          <a:p>
            <a:pPr eaLnBrk="1" hangingPunct="1">
              <a:lnSpc>
                <a:spcPct val="120000"/>
              </a:lnSpc>
              <a:spcBef>
                <a:spcPct val="0"/>
              </a:spcBef>
              <a:buClrTx/>
              <a:buSzTx/>
              <a:buFontTx/>
              <a:buNone/>
            </a:pPr>
            <a:r>
              <a:rPr kumimoji="1" lang="zh-CN" altLang="en-US" sz="2800">
                <a:latin typeface="Times New Roman" panose="02020603050405020304" pitchFamily="18" charset="0"/>
              </a:rPr>
              <a:t>         </a:t>
            </a:r>
            <a:r>
              <a:rPr kumimoji="1" lang="en-US" altLang="zh-CN" sz="2800" i="1">
                <a:latin typeface="Times New Roman" panose="02020603050405020304" pitchFamily="18" charset="0"/>
              </a:rPr>
              <a:t>A</a:t>
            </a:r>
            <a:r>
              <a:rPr kumimoji="1" lang="en-US" altLang="zh-CN" sz="2800">
                <a:latin typeface="Times New Roman" panose="02020603050405020304" pitchFamily="18" charset="0"/>
              </a:rPr>
              <a:t>→</a:t>
            </a:r>
            <a:r>
              <a:rPr kumimoji="1" lang="en-US" altLang="zh-CN" sz="2800" i="1">
                <a:latin typeface="Times New Roman" panose="02020603050405020304" pitchFamily="18" charset="0"/>
              </a:rPr>
              <a:t>X R</a:t>
            </a:r>
          </a:p>
          <a:p>
            <a:pPr eaLnBrk="1" hangingPunct="1">
              <a:lnSpc>
                <a:spcPct val="120000"/>
              </a:lnSpc>
              <a:spcBef>
                <a:spcPct val="0"/>
              </a:spcBef>
              <a:buClrTx/>
              <a:buSzTx/>
              <a:buFontTx/>
              <a:buNone/>
            </a:pPr>
            <a:r>
              <a:rPr kumimoji="1" lang="en-US" altLang="zh-CN" sz="2800">
                <a:latin typeface="Times New Roman" panose="02020603050405020304" pitchFamily="18" charset="0"/>
              </a:rPr>
              <a:t>         </a:t>
            </a:r>
            <a:r>
              <a:rPr kumimoji="1" lang="en-US" altLang="zh-CN" sz="2800" i="1">
                <a:latin typeface="Times New Roman" panose="02020603050405020304" pitchFamily="18" charset="0"/>
              </a:rPr>
              <a:t>R</a:t>
            </a:r>
            <a:r>
              <a:rPr kumimoji="1" lang="en-US" altLang="zh-CN" sz="2800">
                <a:latin typeface="Times New Roman" panose="02020603050405020304" pitchFamily="18" charset="0"/>
              </a:rPr>
              <a:t>→</a:t>
            </a:r>
            <a:r>
              <a:rPr kumimoji="1" lang="en-US" altLang="zh-CN" sz="2800" i="1">
                <a:latin typeface="Times New Roman" panose="02020603050405020304" pitchFamily="18" charset="0"/>
              </a:rPr>
              <a:t>Y R</a:t>
            </a:r>
            <a:r>
              <a:rPr kumimoji="1" lang="en-US" altLang="zh-CN" sz="2800">
                <a:latin typeface="Times New Roman" panose="02020603050405020304" pitchFamily="18" charset="0"/>
              </a:rPr>
              <a:t>|</a:t>
            </a:r>
            <a:r>
              <a:rPr kumimoji="1" lang="en-US" altLang="zh-CN" sz="2800" i="1">
                <a:latin typeface="Times New Roman" panose="02020603050405020304" pitchFamily="18" charset="0"/>
              </a:rPr>
              <a:t>ε</a:t>
            </a:r>
            <a:endParaRPr kumimoji="1" lang="en-US" altLang="zh-CN" sz="2800">
              <a:latin typeface="Times New Roman" panose="02020603050405020304" pitchFamily="18" charset="0"/>
            </a:endParaRPr>
          </a:p>
        </p:txBody>
      </p:sp>
      <p:sp>
        <p:nvSpPr>
          <p:cNvPr id="110597" name="Rectangle 3">
            <a:extLst>
              <a:ext uri="{FF2B5EF4-FFF2-40B4-BE49-F238E27FC236}">
                <a16:creationId xmlns:a16="http://schemas.microsoft.com/office/drawing/2014/main" id="{BCC13137-D015-4661-80C1-F6C30C7B168C}"/>
              </a:ext>
            </a:extLst>
          </p:cNvPr>
          <p:cNvSpPr>
            <a:spLocks noChangeArrowheads="1"/>
          </p:cNvSpPr>
          <p:nvPr/>
        </p:nvSpPr>
        <p:spPr bwMode="auto">
          <a:xfrm>
            <a:off x="1398588" y="434975"/>
            <a:ext cx="640715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4400">
                <a:latin typeface="Times New Roman" panose="02020603050405020304" pitchFamily="18" charset="0"/>
                <a:ea typeface="黑体" panose="02010609060101010101" pitchFamily="49" charset="-122"/>
              </a:rPr>
              <a:t>S-</a:t>
            </a:r>
            <a:r>
              <a:rPr lang="zh-CN" altLang="en-US" sz="4400">
                <a:latin typeface="Times New Roman" panose="02020603050405020304" pitchFamily="18" charset="0"/>
                <a:ea typeface="黑体" panose="02010609060101010101" pitchFamily="49" charset="-122"/>
              </a:rPr>
              <a:t>属性定义的左递归消除</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64516">
                                            <p:txEl>
                                              <p:pRg st="4" end="4"/>
                                            </p:txEl>
                                          </p:spTgt>
                                        </p:tgtEl>
                                        <p:attrNameLst>
                                          <p:attrName>style.visibility</p:attrName>
                                        </p:attrNameLst>
                                      </p:cBhvr>
                                      <p:to>
                                        <p:strVal val="visible"/>
                                      </p:to>
                                    </p:set>
                                    <p:animEffect transition="in" filter="barn(inVertical)">
                                      <p:cBhvr>
                                        <p:cTn id="7" dur="500"/>
                                        <p:tgtEl>
                                          <p:spTgt spid="64516">
                                            <p:txEl>
                                              <p:pRg st="4" end="4"/>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64516">
                                            <p:txEl>
                                              <p:pRg st="5" end="5"/>
                                            </p:txEl>
                                          </p:spTgt>
                                        </p:tgtEl>
                                        <p:attrNameLst>
                                          <p:attrName>style.visibility</p:attrName>
                                        </p:attrNameLst>
                                      </p:cBhvr>
                                      <p:to>
                                        <p:strVal val="visible"/>
                                      </p:to>
                                    </p:set>
                                    <p:animEffect transition="in" filter="barn(inVertical)">
                                      <p:cBhvr>
                                        <p:cTn id="10" dur="500"/>
                                        <p:tgtEl>
                                          <p:spTgt spid="64516">
                                            <p:txEl>
                                              <p:pRg st="5" end="5"/>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64516">
                                            <p:txEl>
                                              <p:pRg st="6" end="6"/>
                                            </p:txEl>
                                          </p:spTgt>
                                        </p:tgtEl>
                                        <p:attrNameLst>
                                          <p:attrName>style.visibility</p:attrName>
                                        </p:attrNameLst>
                                      </p:cBhvr>
                                      <p:to>
                                        <p:strVal val="visible"/>
                                      </p:to>
                                    </p:set>
                                    <p:animEffect transition="in" filter="barn(inVertical)">
                                      <p:cBhvr>
                                        <p:cTn id="13" dur="500"/>
                                        <p:tgtEl>
                                          <p:spTgt spid="6451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日期占位符 1">
            <a:extLst>
              <a:ext uri="{FF2B5EF4-FFF2-40B4-BE49-F238E27FC236}">
                <a16:creationId xmlns:a16="http://schemas.microsoft.com/office/drawing/2014/main" id="{47D0F5CA-5667-4CC6-8267-684DB8047F1D}"/>
              </a:ext>
            </a:extLst>
          </p:cNvPr>
          <p:cNvSpPr>
            <a:spLocks noGrp="1"/>
          </p:cNvSpPr>
          <p:nvPr>
            <p:ph type="dt" sz="quarter" idx="10"/>
          </p:nvPr>
        </p:nvSpPr>
        <p:spPr>
          <a:xfrm>
            <a:off x="457200" y="6245225"/>
            <a:ext cx="2133600" cy="476250"/>
          </a:xfrm>
          <a:ln>
            <a:miter lim="800000"/>
            <a:headEnd/>
            <a:tailEnd/>
          </a:ln>
        </p:spPr>
        <p:txBody>
          <a:bodyPr anchor="t"/>
          <a:lstStyle/>
          <a:p>
            <a:pPr>
              <a:defRPr/>
            </a:pPr>
            <a:fld id="{7470C9D2-30FC-489A-B5A7-A420459382B5}" type="datetime1">
              <a:rPr lang="zh-CN" altLang="en-US">
                <a:latin typeface="+mn-lt"/>
              </a:rPr>
              <a:pPr>
                <a:defRPr/>
              </a:pPr>
              <a:t>2020/12/14</a:t>
            </a:fld>
            <a:endParaRPr lang="en-US" altLang="zh-CN">
              <a:latin typeface="+mn-lt"/>
            </a:endParaRPr>
          </a:p>
        </p:txBody>
      </p:sp>
      <p:sp>
        <p:nvSpPr>
          <p:cNvPr id="111619" name="灯片编号占位符 3">
            <a:extLst>
              <a:ext uri="{FF2B5EF4-FFF2-40B4-BE49-F238E27FC236}">
                <a16:creationId xmlns:a16="http://schemas.microsoft.com/office/drawing/2014/main" id="{67235B2D-F2DE-485A-91EF-2668DAC343FA}"/>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2932EBA8-C80F-4C36-B4C0-3AE566CA8BCF}" type="slidenum">
              <a:rPr lang="en-US" altLang="zh-CN" sz="1400" b="0">
                <a:ea typeface="宋体" panose="02010600030101010101" pitchFamily="2" charset="-122"/>
              </a:rPr>
              <a:pPr>
                <a:spcBef>
                  <a:spcPct val="0"/>
                </a:spcBef>
                <a:buClrTx/>
                <a:buSzTx/>
                <a:buFontTx/>
                <a:buNone/>
              </a:pPr>
              <a:t>84</a:t>
            </a:fld>
            <a:endParaRPr lang="en-US" altLang="zh-CN" sz="1400" b="0">
              <a:ea typeface="宋体" panose="02010600030101010101" pitchFamily="2" charset="-122"/>
            </a:endParaRPr>
          </a:p>
        </p:txBody>
      </p:sp>
      <p:sp>
        <p:nvSpPr>
          <p:cNvPr id="111620" name="Rectangle 2">
            <a:extLst>
              <a:ext uri="{FF2B5EF4-FFF2-40B4-BE49-F238E27FC236}">
                <a16:creationId xmlns:a16="http://schemas.microsoft.com/office/drawing/2014/main" id="{34BABD10-4FAE-41EA-A304-2B695CF6C8FB}"/>
              </a:ext>
            </a:extLst>
          </p:cNvPr>
          <p:cNvSpPr>
            <a:spLocks noChangeArrowheads="1"/>
          </p:cNvSpPr>
          <p:nvPr/>
        </p:nvSpPr>
        <p:spPr bwMode="auto">
          <a:xfrm>
            <a:off x="1524000" y="1352550"/>
            <a:ext cx="5257800" cy="838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i="1">
                <a:latin typeface="Times New Roman" panose="02020603050405020304" pitchFamily="18" charset="0"/>
              </a:rPr>
              <a:t>A</a:t>
            </a:r>
            <a:r>
              <a:rPr kumimoji="1" lang="en-US" altLang="zh-CN">
                <a:latin typeface="Times New Roman" panose="02020603050405020304" pitchFamily="18" charset="0"/>
                <a:sym typeface="Symbol" panose="05050102010706020507" pitchFamily="18" charset="2"/>
              </a:rPr>
              <a:t></a:t>
            </a:r>
            <a:r>
              <a:rPr kumimoji="1" lang="en-US" altLang="zh-CN" i="1">
                <a:latin typeface="Times New Roman" panose="02020603050405020304" pitchFamily="18" charset="0"/>
              </a:rPr>
              <a:t>a</a:t>
            </a:r>
            <a:r>
              <a:rPr kumimoji="1" lang="en-US" altLang="zh-CN">
                <a:latin typeface="Times New Roman" panose="02020603050405020304" pitchFamily="18" charset="0"/>
              </a:rPr>
              <a:t>=</a:t>
            </a:r>
            <a:r>
              <a:rPr kumimoji="1" lang="en-US" altLang="zh-CN" i="1">
                <a:latin typeface="Times New Roman" panose="02020603050405020304" pitchFamily="18" charset="0"/>
              </a:rPr>
              <a:t>g</a:t>
            </a:r>
            <a:r>
              <a:rPr kumimoji="1" lang="en-US" altLang="zh-CN">
                <a:latin typeface="Times New Roman" panose="02020603050405020304" pitchFamily="18" charset="0"/>
              </a:rPr>
              <a:t>(</a:t>
            </a:r>
            <a:r>
              <a:rPr kumimoji="1" lang="en-US" altLang="zh-CN" i="1">
                <a:latin typeface="Times New Roman" panose="02020603050405020304" pitchFamily="18" charset="0"/>
              </a:rPr>
              <a:t>g</a:t>
            </a:r>
            <a:r>
              <a:rPr kumimoji="1" lang="en-US" altLang="zh-CN">
                <a:latin typeface="Times New Roman" panose="02020603050405020304" pitchFamily="18" charset="0"/>
              </a:rPr>
              <a:t>(</a:t>
            </a:r>
            <a:r>
              <a:rPr kumimoji="1" lang="en-US" altLang="zh-CN" i="1">
                <a:latin typeface="Times New Roman" panose="02020603050405020304" pitchFamily="18" charset="0"/>
              </a:rPr>
              <a:t>f</a:t>
            </a:r>
            <a:r>
              <a:rPr kumimoji="1" lang="en-US" altLang="zh-CN">
                <a:latin typeface="Times New Roman" panose="02020603050405020304" pitchFamily="18" charset="0"/>
              </a:rPr>
              <a:t>(</a:t>
            </a:r>
            <a:r>
              <a:rPr kumimoji="1" lang="en-US" altLang="zh-CN" i="1">
                <a:latin typeface="Times New Roman" panose="02020603050405020304" pitchFamily="18" charset="0"/>
              </a:rPr>
              <a:t>X</a:t>
            </a:r>
            <a:r>
              <a:rPr kumimoji="1" lang="en-US" altLang="zh-CN">
                <a:latin typeface="Times New Roman" panose="02020603050405020304" pitchFamily="18" charset="0"/>
                <a:sym typeface="Symbol" panose="05050102010706020507" pitchFamily="18" charset="2"/>
              </a:rPr>
              <a:t></a:t>
            </a:r>
            <a:r>
              <a:rPr kumimoji="1" lang="en-US" altLang="zh-CN" i="1">
                <a:latin typeface="Times New Roman" panose="02020603050405020304" pitchFamily="18" charset="0"/>
              </a:rPr>
              <a:t>x</a:t>
            </a:r>
            <a:r>
              <a:rPr kumimoji="1" lang="en-US" altLang="zh-CN">
                <a:latin typeface="Times New Roman" panose="02020603050405020304" pitchFamily="18" charset="0"/>
              </a:rPr>
              <a:t>),</a:t>
            </a:r>
            <a:r>
              <a:rPr kumimoji="1" lang="en-US" altLang="zh-CN" i="1">
                <a:latin typeface="Times New Roman" panose="02020603050405020304" pitchFamily="18" charset="0"/>
              </a:rPr>
              <a:t>Y</a:t>
            </a:r>
            <a:r>
              <a:rPr kumimoji="1" lang="en-US" altLang="zh-CN" baseline="-25000">
                <a:latin typeface="Times New Roman" panose="02020603050405020304" pitchFamily="18" charset="0"/>
              </a:rPr>
              <a:t>1</a:t>
            </a:r>
            <a:r>
              <a:rPr kumimoji="1" lang="en-US" altLang="zh-CN">
                <a:latin typeface="Times New Roman" panose="02020603050405020304" pitchFamily="18" charset="0"/>
                <a:sym typeface="Symbol" panose="05050102010706020507" pitchFamily="18" charset="2"/>
              </a:rPr>
              <a:t></a:t>
            </a:r>
            <a:r>
              <a:rPr kumimoji="1" lang="en-US" altLang="zh-CN" i="1">
                <a:latin typeface="Times New Roman" panose="02020603050405020304" pitchFamily="18" charset="0"/>
              </a:rPr>
              <a:t>y</a:t>
            </a:r>
            <a:r>
              <a:rPr kumimoji="1" lang="en-US" altLang="zh-CN">
                <a:latin typeface="Times New Roman" panose="02020603050405020304" pitchFamily="18" charset="0"/>
              </a:rPr>
              <a:t>),</a:t>
            </a:r>
            <a:r>
              <a:rPr kumimoji="1" lang="en-US" altLang="zh-CN" i="1">
                <a:latin typeface="Times New Roman" panose="02020603050405020304" pitchFamily="18" charset="0"/>
              </a:rPr>
              <a:t>Y</a:t>
            </a:r>
            <a:r>
              <a:rPr kumimoji="1" lang="en-US" altLang="zh-CN" baseline="-25000">
                <a:latin typeface="Times New Roman" panose="02020603050405020304" pitchFamily="18" charset="0"/>
              </a:rPr>
              <a:t>2</a:t>
            </a:r>
            <a:r>
              <a:rPr kumimoji="1" lang="en-US" altLang="zh-CN">
                <a:latin typeface="Times New Roman" panose="02020603050405020304" pitchFamily="18" charset="0"/>
                <a:sym typeface="Symbol" panose="05050102010706020507" pitchFamily="18" charset="2"/>
              </a:rPr>
              <a:t></a:t>
            </a:r>
            <a:r>
              <a:rPr kumimoji="1" lang="en-US" altLang="zh-CN" i="1">
                <a:latin typeface="Times New Roman" panose="02020603050405020304" pitchFamily="18" charset="0"/>
              </a:rPr>
              <a:t>y</a:t>
            </a:r>
            <a:r>
              <a:rPr kumimoji="1" lang="en-US" altLang="zh-CN">
                <a:latin typeface="Times New Roman" panose="02020603050405020304" pitchFamily="18" charset="0"/>
              </a:rPr>
              <a:t>)</a:t>
            </a:r>
          </a:p>
        </p:txBody>
      </p:sp>
      <p:sp>
        <p:nvSpPr>
          <p:cNvPr id="111621" name="Rectangle 3">
            <a:extLst>
              <a:ext uri="{FF2B5EF4-FFF2-40B4-BE49-F238E27FC236}">
                <a16:creationId xmlns:a16="http://schemas.microsoft.com/office/drawing/2014/main" id="{C7B45008-C8D5-4AA6-BBEF-D787D7AE12F9}"/>
              </a:ext>
            </a:extLst>
          </p:cNvPr>
          <p:cNvSpPr>
            <a:spLocks noChangeArrowheads="1"/>
          </p:cNvSpPr>
          <p:nvPr/>
        </p:nvSpPr>
        <p:spPr bwMode="auto">
          <a:xfrm>
            <a:off x="609600" y="2952750"/>
            <a:ext cx="4343400" cy="76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i="1">
                <a:latin typeface="Times New Roman" panose="02020603050405020304" pitchFamily="18" charset="0"/>
              </a:rPr>
              <a:t>A</a:t>
            </a:r>
            <a:r>
              <a:rPr kumimoji="1" lang="en-US" altLang="zh-CN">
                <a:latin typeface="Times New Roman" panose="02020603050405020304" pitchFamily="18" charset="0"/>
                <a:sym typeface="Symbol" panose="05050102010706020507" pitchFamily="18" charset="2"/>
              </a:rPr>
              <a:t></a:t>
            </a:r>
            <a:r>
              <a:rPr kumimoji="1" lang="en-US" altLang="zh-CN" i="1">
                <a:latin typeface="Times New Roman" panose="02020603050405020304" pitchFamily="18" charset="0"/>
              </a:rPr>
              <a:t>a</a:t>
            </a:r>
            <a:r>
              <a:rPr kumimoji="1" lang="en-US" altLang="zh-CN">
                <a:latin typeface="Times New Roman" panose="02020603050405020304" pitchFamily="18" charset="0"/>
              </a:rPr>
              <a:t>=</a:t>
            </a:r>
            <a:r>
              <a:rPr kumimoji="1" lang="en-US" altLang="zh-CN" i="1">
                <a:latin typeface="Times New Roman" panose="02020603050405020304" pitchFamily="18" charset="0"/>
              </a:rPr>
              <a:t>g</a:t>
            </a:r>
            <a:r>
              <a:rPr kumimoji="1" lang="en-US" altLang="zh-CN">
                <a:latin typeface="Times New Roman" panose="02020603050405020304" pitchFamily="18" charset="0"/>
              </a:rPr>
              <a:t>(</a:t>
            </a:r>
            <a:r>
              <a:rPr kumimoji="1" lang="en-US" altLang="zh-CN" i="1">
                <a:latin typeface="Times New Roman" panose="02020603050405020304" pitchFamily="18" charset="0"/>
              </a:rPr>
              <a:t>f</a:t>
            </a:r>
            <a:r>
              <a:rPr kumimoji="1" lang="en-US" altLang="zh-CN">
                <a:latin typeface="Times New Roman" panose="02020603050405020304" pitchFamily="18" charset="0"/>
              </a:rPr>
              <a:t>(</a:t>
            </a:r>
            <a:r>
              <a:rPr kumimoji="1" lang="en-US" altLang="zh-CN" i="1">
                <a:latin typeface="Times New Roman" panose="02020603050405020304" pitchFamily="18" charset="0"/>
              </a:rPr>
              <a:t>X</a:t>
            </a:r>
            <a:r>
              <a:rPr kumimoji="1" lang="en-US" altLang="zh-CN">
                <a:latin typeface="Times New Roman" panose="02020603050405020304" pitchFamily="18" charset="0"/>
                <a:sym typeface="Symbol" panose="05050102010706020507" pitchFamily="18" charset="2"/>
              </a:rPr>
              <a:t></a:t>
            </a:r>
            <a:r>
              <a:rPr kumimoji="1" lang="en-US" altLang="zh-CN" i="1">
                <a:latin typeface="Times New Roman" panose="02020603050405020304" pitchFamily="18" charset="0"/>
              </a:rPr>
              <a:t>x</a:t>
            </a:r>
            <a:r>
              <a:rPr kumimoji="1" lang="en-US" altLang="zh-CN">
                <a:latin typeface="Times New Roman" panose="02020603050405020304" pitchFamily="18" charset="0"/>
              </a:rPr>
              <a:t>),</a:t>
            </a:r>
            <a:r>
              <a:rPr kumimoji="1" lang="en-US" altLang="zh-CN" i="1">
                <a:latin typeface="Times New Roman" panose="02020603050405020304" pitchFamily="18" charset="0"/>
              </a:rPr>
              <a:t>Y</a:t>
            </a:r>
            <a:r>
              <a:rPr kumimoji="1" lang="en-US" altLang="zh-CN" baseline="-25000">
                <a:latin typeface="Times New Roman" panose="02020603050405020304" pitchFamily="18" charset="0"/>
              </a:rPr>
              <a:t>1</a:t>
            </a:r>
            <a:r>
              <a:rPr kumimoji="1" lang="en-US" altLang="zh-CN">
                <a:latin typeface="Times New Roman" panose="02020603050405020304" pitchFamily="18" charset="0"/>
                <a:sym typeface="Symbol" panose="05050102010706020507" pitchFamily="18" charset="2"/>
              </a:rPr>
              <a:t></a:t>
            </a:r>
            <a:r>
              <a:rPr kumimoji="1" lang="en-US" altLang="zh-CN" i="1">
                <a:latin typeface="Times New Roman" panose="02020603050405020304" pitchFamily="18" charset="0"/>
              </a:rPr>
              <a:t>y</a:t>
            </a:r>
            <a:r>
              <a:rPr kumimoji="1" lang="en-US" altLang="zh-CN">
                <a:latin typeface="Times New Roman" panose="02020603050405020304" pitchFamily="18" charset="0"/>
              </a:rPr>
              <a:t>)</a:t>
            </a:r>
          </a:p>
        </p:txBody>
      </p:sp>
      <p:sp>
        <p:nvSpPr>
          <p:cNvPr id="111622" name="Rectangle 4">
            <a:extLst>
              <a:ext uri="{FF2B5EF4-FFF2-40B4-BE49-F238E27FC236}">
                <a16:creationId xmlns:a16="http://schemas.microsoft.com/office/drawing/2014/main" id="{DD11C4A5-7F38-4CA6-A479-2D90C89B5941}"/>
              </a:ext>
            </a:extLst>
          </p:cNvPr>
          <p:cNvSpPr>
            <a:spLocks noChangeArrowheads="1"/>
          </p:cNvSpPr>
          <p:nvPr/>
        </p:nvSpPr>
        <p:spPr bwMode="auto">
          <a:xfrm>
            <a:off x="838200" y="4552950"/>
            <a:ext cx="30480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i="1">
                <a:latin typeface="Times New Roman" panose="02020603050405020304" pitchFamily="18" charset="0"/>
              </a:rPr>
              <a:t>A</a:t>
            </a:r>
            <a:r>
              <a:rPr kumimoji="1" lang="en-US" altLang="zh-CN">
                <a:latin typeface="Times New Roman" panose="02020603050405020304" pitchFamily="18" charset="0"/>
                <a:sym typeface="Symbol" panose="05050102010706020507" pitchFamily="18" charset="2"/>
              </a:rPr>
              <a:t></a:t>
            </a:r>
            <a:r>
              <a:rPr kumimoji="1" lang="en-US" altLang="zh-CN" i="1">
                <a:latin typeface="Times New Roman" panose="02020603050405020304" pitchFamily="18" charset="0"/>
              </a:rPr>
              <a:t>a</a:t>
            </a:r>
            <a:r>
              <a:rPr kumimoji="1" lang="en-US" altLang="zh-CN">
                <a:latin typeface="Times New Roman" panose="02020603050405020304" pitchFamily="18" charset="0"/>
              </a:rPr>
              <a:t>=</a:t>
            </a:r>
            <a:r>
              <a:rPr kumimoji="1" lang="en-US" altLang="zh-CN" i="1">
                <a:latin typeface="Times New Roman" panose="02020603050405020304" pitchFamily="18" charset="0"/>
              </a:rPr>
              <a:t>f</a:t>
            </a:r>
            <a:r>
              <a:rPr kumimoji="1" lang="en-US" altLang="zh-CN">
                <a:latin typeface="Times New Roman" panose="02020603050405020304" pitchFamily="18" charset="0"/>
              </a:rPr>
              <a:t>(</a:t>
            </a:r>
            <a:r>
              <a:rPr kumimoji="1" lang="en-US" altLang="zh-CN" i="1">
                <a:latin typeface="Times New Roman" panose="02020603050405020304" pitchFamily="18" charset="0"/>
              </a:rPr>
              <a:t>X</a:t>
            </a:r>
            <a:r>
              <a:rPr kumimoji="1" lang="en-US" altLang="zh-CN">
                <a:latin typeface="Times New Roman" panose="02020603050405020304" pitchFamily="18" charset="0"/>
                <a:sym typeface="Symbol" panose="05050102010706020507" pitchFamily="18" charset="2"/>
              </a:rPr>
              <a:t></a:t>
            </a:r>
            <a:r>
              <a:rPr kumimoji="1" lang="en-US" altLang="zh-CN" i="1">
                <a:latin typeface="Times New Roman" panose="02020603050405020304" pitchFamily="18" charset="0"/>
              </a:rPr>
              <a:t>x</a:t>
            </a:r>
            <a:r>
              <a:rPr kumimoji="1" lang="en-US" altLang="zh-CN">
                <a:latin typeface="Times New Roman" panose="02020603050405020304" pitchFamily="18" charset="0"/>
              </a:rPr>
              <a:t>)</a:t>
            </a:r>
          </a:p>
        </p:txBody>
      </p:sp>
      <p:sp>
        <p:nvSpPr>
          <p:cNvPr id="111623" name="Oval 5">
            <a:extLst>
              <a:ext uri="{FF2B5EF4-FFF2-40B4-BE49-F238E27FC236}">
                <a16:creationId xmlns:a16="http://schemas.microsoft.com/office/drawing/2014/main" id="{C8864A67-3945-4ED0-BE34-8012BC817AC4}"/>
              </a:ext>
            </a:extLst>
          </p:cNvPr>
          <p:cNvSpPr>
            <a:spLocks noChangeArrowheads="1"/>
          </p:cNvSpPr>
          <p:nvPr/>
        </p:nvSpPr>
        <p:spPr bwMode="auto">
          <a:xfrm>
            <a:off x="6096000" y="3028950"/>
            <a:ext cx="1371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i="1">
                <a:latin typeface="Times New Roman" panose="02020603050405020304" pitchFamily="18" charset="0"/>
              </a:rPr>
              <a:t>Y</a:t>
            </a:r>
            <a:r>
              <a:rPr kumimoji="1" lang="en-US" altLang="zh-CN" baseline="-25000">
                <a:latin typeface="Times New Roman" panose="02020603050405020304" pitchFamily="18" charset="0"/>
              </a:rPr>
              <a:t>2</a:t>
            </a:r>
            <a:endParaRPr kumimoji="1" lang="en-US" altLang="zh-CN">
              <a:latin typeface="Times New Roman" panose="02020603050405020304" pitchFamily="18" charset="0"/>
            </a:endParaRPr>
          </a:p>
        </p:txBody>
      </p:sp>
      <p:sp>
        <p:nvSpPr>
          <p:cNvPr id="111624" name="Oval 6">
            <a:extLst>
              <a:ext uri="{FF2B5EF4-FFF2-40B4-BE49-F238E27FC236}">
                <a16:creationId xmlns:a16="http://schemas.microsoft.com/office/drawing/2014/main" id="{068F7924-A4EC-4B5A-8268-8A315C0F028F}"/>
              </a:ext>
            </a:extLst>
          </p:cNvPr>
          <p:cNvSpPr>
            <a:spLocks noChangeArrowheads="1"/>
          </p:cNvSpPr>
          <p:nvPr/>
        </p:nvSpPr>
        <p:spPr bwMode="auto">
          <a:xfrm>
            <a:off x="4648200" y="4781550"/>
            <a:ext cx="1371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i="1">
                <a:latin typeface="Times New Roman" panose="02020603050405020304" pitchFamily="18" charset="0"/>
              </a:rPr>
              <a:t>Y</a:t>
            </a:r>
            <a:r>
              <a:rPr kumimoji="1" lang="en-US" altLang="zh-CN" baseline="-25000">
                <a:latin typeface="Times New Roman" panose="02020603050405020304" pitchFamily="18" charset="0"/>
              </a:rPr>
              <a:t>1</a:t>
            </a:r>
            <a:endParaRPr kumimoji="1" lang="en-US" altLang="zh-CN">
              <a:latin typeface="Times New Roman" panose="02020603050405020304" pitchFamily="18" charset="0"/>
            </a:endParaRPr>
          </a:p>
        </p:txBody>
      </p:sp>
      <p:sp>
        <p:nvSpPr>
          <p:cNvPr id="111625" name="Oval 7">
            <a:extLst>
              <a:ext uri="{FF2B5EF4-FFF2-40B4-BE49-F238E27FC236}">
                <a16:creationId xmlns:a16="http://schemas.microsoft.com/office/drawing/2014/main" id="{32D507F7-117F-4CDE-A752-F9C2A8453AEE}"/>
              </a:ext>
            </a:extLst>
          </p:cNvPr>
          <p:cNvSpPr>
            <a:spLocks noChangeArrowheads="1"/>
          </p:cNvSpPr>
          <p:nvPr/>
        </p:nvSpPr>
        <p:spPr bwMode="auto">
          <a:xfrm>
            <a:off x="1524000" y="5848350"/>
            <a:ext cx="1371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i="1">
                <a:latin typeface="Times New Roman" panose="02020603050405020304" pitchFamily="18" charset="0"/>
              </a:rPr>
              <a:t>X</a:t>
            </a:r>
          </a:p>
        </p:txBody>
      </p:sp>
      <p:sp>
        <p:nvSpPr>
          <p:cNvPr id="111626" name="Line 8">
            <a:extLst>
              <a:ext uri="{FF2B5EF4-FFF2-40B4-BE49-F238E27FC236}">
                <a16:creationId xmlns:a16="http://schemas.microsoft.com/office/drawing/2014/main" id="{F5BCFFE1-007B-46A1-98CB-94345BEEA0F9}"/>
              </a:ext>
            </a:extLst>
          </p:cNvPr>
          <p:cNvSpPr>
            <a:spLocks noChangeShapeType="1"/>
          </p:cNvSpPr>
          <p:nvPr/>
        </p:nvSpPr>
        <p:spPr bwMode="auto">
          <a:xfrm>
            <a:off x="2209800" y="5162550"/>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1627" name="Line 9">
            <a:extLst>
              <a:ext uri="{FF2B5EF4-FFF2-40B4-BE49-F238E27FC236}">
                <a16:creationId xmlns:a16="http://schemas.microsoft.com/office/drawing/2014/main" id="{83C92685-BA9D-47CC-B458-F5909853D4B9}"/>
              </a:ext>
            </a:extLst>
          </p:cNvPr>
          <p:cNvSpPr>
            <a:spLocks noChangeShapeType="1"/>
          </p:cNvSpPr>
          <p:nvPr/>
        </p:nvSpPr>
        <p:spPr bwMode="auto">
          <a:xfrm flipV="1">
            <a:off x="2209800" y="5238750"/>
            <a:ext cx="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1628" name="Line 10">
            <a:extLst>
              <a:ext uri="{FF2B5EF4-FFF2-40B4-BE49-F238E27FC236}">
                <a16:creationId xmlns:a16="http://schemas.microsoft.com/office/drawing/2014/main" id="{4342438B-EE56-4031-8EA1-6337DCBDC646}"/>
              </a:ext>
            </a:extLst>
          </p:cNvPr>
          <p:cNvSpPr>
            <a:spLocks noChangeShapeType="1"/>
          </p:cNvSpPr>
          <p:nvPr/>
        </p:nvSpPr>
        <p:spPr bwMode="auto">
          <a:xfrm flipV="1">
            <a:off x="2362200" y="3867150"/>
            <a:ext cx="30480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1629" name="Line 11">
            <a:extLst>
              <a:ext uri="{FF2B5EF4-FFF2-40B4-BE49-F238E27FC236}">
                <a16:creationId xmlns:a16="http://schemas.microsoft.com/office/drawing/2014/main" id="{A76B0D80-B0F1-4458-A492-B385D650A646}"/>
              </a:ext>
            </a:extLst>
          </p:cNvPr>
          <p:cNvSpPr>
            <a:spLocks noChangeShapeType="1"/>
          </p:cNvSpPr>
          <p:nvPr/>
        </p:nvSpPr>
        <p:spPr bwMode="auto">
          <a:xfrm flipV="1">
            <a:off x="3124200" y="2266950"/>
            <a:ext cx="38100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1630" name="Line 12">
            <a:extLst>
              <a:ext uri="{FF2B5EF4-FFF2-40B4-BE49-F238E27FC236}">
                <a16:creationId xmlns:a16="http://schemas.microsoft.com/office/drawing/2014/main" id="{A1231B3F-891B-466F-B1BB-465CB896EF0D}"/>
              </a:ext>
            </a:extLst>
          </p:cNvPr>
          <p:cNvSpPr>
            <a:spLocks noChangeShapeType="1"/>
          </p:cNvSpPr>
          <p:nvPr/>
        </p:nvSpPr>
        <p:spPr bwMode="auto">
          <a:xfrm flipH="1" flipV="1">
            <a:off x="5867400" y="2266950"/>
            <a:ext cx="99060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957" name="Line 13">
            <a:extLst>
              <a:ext uri="{FF2B5EF4-FFF2-40B4-BE49-F238E27FC236}">
                <a16:creationId xmlns:a16="http://schemas.microsoft.com/office/drawing/2014/main" id="{F1977E13-E2FB-4A26-9E0C-3099B741DE1B}"/>
              </a:ext>
            </a:extLst>
          </p:cNvPr>
          <p:cNvSpPr>
            <a:spLocks noChangeShapeType="1"/>
          </p:cNvSpPr>
          <p:nvPr/>
        </p:nvSpPr>
        <p:spPr bwMode="auto">
          <a:xfrm flipV="1">
            <a:off x="2057400" y="5314950"/>
            <a:ext cx="0" cy="457200"/>
          </a:xfrm>
          <a:prstGeom prst="line">
            <a:avLst/>
          </a:prstGeom>
          <a:noFill/>
          <a:ln w="57150">
            <a:solidFill>
              <a:srgbClr val="FF0000"/>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958" name="Line 14">
            <a:extLst>
              <a:ext uri="{FF2B5EF4-FFF2-40B4-BE49-F238E27FC236}">
                <a16:creationId xmlns:a16="http://schemas.microsoft.com/office/drawing/2014/main" id="{82EC0B79-340D-4CFD-92AA-75130362CF3E}"/>
              </a:ext>
            </a:extLst>
          </p:cNvPr>
          <p:cNvSpPr>
            <a:spLocks noChangeShapeType="1"/>
          </p:cNvSpPr>
          <p:nvPr/>
        </p:nvSpPr>
        <p:spPr bwMode="auto">
          <a:xfrm flipH="1" flipV="1">
            <a:off x="5562600" y="2343150"/>
            <a:ext cx="914400" cy="685800"/>
          </a:xfrm>
          <a:prstGeom prst="line">
            <a:avLst/>
          </a:prstGeom>
          <a:noFill/>
          <a:ln w="57150">
            <a:solidFill>
              <a:srgbClr val="FF0000"/>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959" name="Line 15">
            <a:extLst>
              <a:ext uri="{FF2B5EF4-FFF2-40B4-BE49-F238E27FC236}">
                <a16:creationId xmlns:a16="http://schemas.microsoft.com/office/drawing/2014/main" id="{A059BD75-22E5-471D-BD1E-4EE0B9D47077}"/>
              </a:ext>
            </a:extLst>
          </p:cNvPr>
          <p:cNvSpPr>
            <a:spLocks noChangeShapeType="1"/>
          </p:cNvSpPr>
          <p:nvPr/>
        </p:nvSpPr>
        <p:spPr bwMode="auto">
          <a:xfrm flipV="1">
            <a:off x="2743200" y="2266950"/>
            <a:ext cx="381000" cy="609600"/>
          </a:xfrm>
          <a:prstGeom prst="line">
            <a:avLst/>
          </a:prstGeom>
          <a:noFill/>
          <a:ln w="57150">
            <a:solidFill>
              <a:srgbClr val="FF0000"/>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960" name="Line 16">
            <a:extLst>
              <a:ext uri="{FF2B5EF4-FFF2-40B4-BE49-F238E27FC236}">
                <a16:creationId xmlns:a16="http://schemas.microsoft.com/office/drawing/2014/main" id="{2356202E-CB25-4E20-B9AE-6E5889613583}"/>
              </a:ext>
            </a:extLst>
          </p:cNvPr>
          <p:cNvSpPr>
            <a:spLocks noChangeShapeType="1"/>
          </p:cNvSpPr>
          <p:nvPr/>
        </p:nvSpPr>
        <p:spPr bwMode="auto">
          <a:xfrm flipH="1" flipV="1">
            <a:off x="4191000" y="3943350"/>
            <a:ext cx="990600" cy="838200"/>
          </a:xfrm>
          <a:prstGeom prst="line">
            <a:avLst/>
          </a:prstGeom>
          <a:noFill/>
          <a:ln w="57150">
            <a:solidFill>
              <a:srgbClr val="FF0000"/>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961" name="Line 17">
            <a:extLst>
              <a:ext uri="{FF2B5EF4-FFF2-40B4-BE49-F238E27FC236}">
                <a16:creationId xmlns:a16="http://schemas.microsoft.com/office/drawing/2014/main" id="{C1E45C54-7D30-4D4E-85FC-62448D11638A}"/>
              </a:ext>
            </a:extLst>
          </p:cNvPr>
          <p:cNvSpPr>
            <a:spLocks noChangeShapeType="1"/>
          </p:cNvSpPr>
          <p:nvPr/>
        </p:nvSpPr>
        <p:spPr bwMode="auto">
          <a:xfrm flipV="1">
            <a:off x="2057400" y="3867150"/>
            <a:ext cx="381000" cy="609600"/>
          </a:xfrm>
          <a:prstGeom prst="line">
            <a:avLst/>
          </a:prstGeom>
          <a:noFill/>
          <a:ln w="57150">
            <a:solidFill>
              <a:srgbClr val="FF0000"/>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1636" name="Text Box 18">
            <a:extLst>
              <a:ext uri="{FF2B5EF4-FFF2-40B4-BE49-F238E27FC236}">
                <a16:creationId xmlns:a16="http://schemas.microsoft.com/office/drawing/2014/main" id="{22B59B3F-5329-40D0-B469-07C9347BD1A5}"/>
              </a:ext>
            </a:extLst>
          </p:cNvPr>
          <p:cNvSpPr txBox="1">
            <a:spLocks noChangeArrowheads="1"/>
          </p:cNvSpPr>
          <p:nvPr/>
        </p:nvSpPr>
        <p:spPr bwMode="auto">
          <a:xfrm>
            <a:off x="7796213" y="5710238"/>
            <a:ext cx="6572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kumimoji="1" lang="en-US" altLang="zh-CN">
                <a:latin typeface="Times New Roman" panose="02020603050405020304" pitchFamily="18" charset="0"/>
              </a:rPr>
              <a:t>(a)</a:t>
            </a:r>
          </a:p>
        </p:txBody>
      </p:sp>
      <p:sp>
        <p:nvSpPr>
          <p:cNvPr id="111637" name="Line 19">
            <a:extLst>
              <a:ext uri="{FF2B5EF4-FFF2-40B4-BE49-F238E27FC236}">
                <a16:creationId xmlns:a16="http://schemas.microsoft.com/office/drawing/2014/main" id="{10A125C3-23EF-4FA8-B064-6394A9CEEA1D}"/>
              </a:ext>
            </a:extLst>
          </p:cNvPr>
          <p:cNvSpPr>
            <a:spLocks noChangeShapeType="1"/>
          </p:cNvSpPr>
          <p:nvPr/>
        </p:nvSpPr>
        <p:spPr bwMode="auto">
          <a:xfrm>
            <a:off x="4495800" y="3790950"/>
            <a:ext cx="990600" cy="838200"/>
          </a:xfrm>
          <a:prstGeom prst="line">
            <a:avLst/>
          </a:prstGeom>
          <a:noFill/>
          <a:ln w="28575">
            <a:solidFill>
              <a:schemeClr val="tx1"/>
            </a:solidFill>
            <a:round/>
            <a:headEnd/>
            <a:tailEnd type="none" w="lg"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11638" name="Text Box 20">
            <a:extLst>
              <a:ext uri="{FF2B5EF4-FFF2-40B4-BE49-F238E27FC236}">
                <a16:creationId xmlns:a16="http://schemas.microsoft.com/office/drawing/2014/main" id="{DA422AB2-5689-4DC5-8CF3-2C106A18B437}"/>
              </a:ext>
            </a:extLst>
          </p:cNvPr>
          <p:cNvSpPr txBox="1">
            <a:spLocks noChangeArrowheads="1"/>
          </p:cNvSpPr>
          <p:nvPr/>
        </p:nvSpPr>
        <p:spPr bwMode="auto">
          <a:xfrm>
            <a:off x="1905000" y="438150"/>
            <a:ext cx="3352800" cy="588963"/>
          </a:xfrm>
          <a:prstGeom prst="rect">
            <a:avLst/>
          </a:prstGeom>
          <a:noFill/>
          <a:ln w="9525" algn="ctr">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zh-CN" altLang="en-US">
                <a:latin typeface="Times New Roman" panose="02020603050405020304" pitchFamily="18" charset="0"/>
              </a:rPr>
              <a:t>输入：</a:t>
            </a:r>
            <a:r>
              <a:rPr kumimoji="1" lang="en-US" altLang="zh-CN">
                <a:latin typeface="Times New Roman" panose="02020603050405020304" pitchFamily="18" charset="0"/>
              </a:rPr>
              <a:t>XY</a:t>
            </a:r>
            <a:r>
              <a:rPr kumimoji="1" lang="en-US" altLang="zh-CN" baseline="-25000">
                <a:latin typeface="Times New Roman" panose="02020603050405020304" pitchFamily="18" charset="0"/>
              </a:rPr>
              <a:t>1</a:t>
            </a:r>
            <a:r>
              <a:rPr kumimoji="1" lang="en-US" altLang="zh-CN">
                <a:latin typeface="Times New Roman" panose="02020603050405020304" pitchFamily="18" charset="0"/>
              </a:rPr>
              <a:t>Y</a:t>
            </a:r>
            <a:r>
              <a:rPr kumimoji="1" lang="en-US" altLang="zh-CN" baseline="-25000">
                <a:latin typeface="Times New Roman" panose="02020603050405020304" pitchFamily="18" charset="0"/>
              </a:rPr>
              <a:t>2</a:t>
            </a:r>
          </a:p>
        </p:txBody>
      </p:sp>
      <p:sp>
        <p:nvSpPr>
          <p:cNvPr id="111639" name="矩形 1">
            <a:extLst>
              <a:ext uri="{FF2B5EF4-FFF2-40B4-BE49-F238E27FC236}">
                <a16:creationId xmlns:a16="http://schemas.microsoft.com/office/drawing/2014/main" id="{83E42066-8F1C-4292-A5E7-246FE4DAE7BE}"/>
              </a:ext>
            </a:extLst>
          </p:cNvPr>
          <p:cNvSpPr>
            <a:spLocks noChangeArrowheads="1"/>
          </p:cNvSpPr>
          <p:nvPr/>
        </p:nvSpPr>
        <p:spPr bwMode="auto">
          <a:xfrm>
            <a:off x="2987675" y="5448300"/>
            <a:ext cx="5329238"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kumimoji="1" lang="zh-CN" altLang="en-US">
                <a:latin typeface="Times New Roman" panose="02020603050405020304" pitchFamily="18" charset="0"/>
              </a:rPr>
              <a:t> </a:t>
            </a:r>
            <a:r>
              <a:rPr kumimoji="1" lang="en-US" altLang="zh-CN" i="1">
                <a:latin typeface="Times New Roman" panose="02020603050405020304" pitchFamily="18" charset="0"/>
              </a:rPr>
              <a:t>A</a:t>
            </a:r>
            <a:r>
              <a:rPr kumimoji="1" lang="en-US" altLang="zh-CN">
                <a:latin typeface="Times New Roman" panose="02020603050405020304" pitchFamily="18" charset="0"/>
              </a:rPr>
              <a:t>→</a:t>
            </a:r>
            <a:r>
              <a:rPr kumimoji="1" lang="en-US" altLang="zh-CN" i="1">
                <a:latin typeface="Times New Roman" panose="02020603050405020304" pitchFamily="18" charset="0"/>
              </a:rPr>
              <a:t>A</a:t>
            </a:r>
            <a:r>
              <a:rPr kumimoji="1" lang="en-US" altLang="zh-CN" baseline="-25000">
                <a:latin typeface="Times New Roman" panose="02020603050405020304" pitchFamily="18" charset="0"/>
              </a:rPr>
              <a:t>1</a:t>
            </a:r>
            <a:r>
              <a:rPr kumimoji="1" lang="en-US" altLang="zh-CN" i="1">
                <a:latin typeface="Times New Roman" panose="02020603050405020304" pitchFamily="18" charset="0"/>
              </a:rPr>
              <a:t>Y</a:t>
            </a:r>
            <a:r>
              <a:rPr kumimoji="1" lang="zh-CN" altLang="en-US">
                <a:latin typeface="Times New Roman" panose="02020603050405020304" pitchFamily="18" charset="0"/>
              </a:rPr>
              <a:t>｛</a:t>
            </a:r>
            <a:r>
              <a:rPr kumimoji="1" lang="en-US" altLang="zh-CN" i="1">
                <a:latin typeface="Times New Roman" panose="02020603050405020304" pitchFamily="18" charset="0"/>
              </a:rPr>
              <a:t>A</a:t>
            </a:r>
            <a:r>
              <a:rPr kumimoji="1" lang="en-US" altLang="zh-CN">
                <a:latin typeface="Times New Roman" panose="02020603050405020304" pitchFamily="18" charset="0"/>
              </a:rPr>
              <a:t>.</a:t>
            </a:r>
            <a:r>
              <a:rPr kumimoji="1" lang="en-US" altLang="zh-CN" i="1">
                <a:latin typeface="Times New Roman" panose="02020603050405020304" pitchFamily="18" charset="0"/>
              </a:rPr>
              <a:t>a</a:t>
            </a:r>
            <a:r>
              <a:rPr kumimoji="1" lang="en-US" altLang="zh-CN">
                <a:latin typeface="Times New Roman" panose="02020603050405020304" pitchFamily="18" charset="0"/>
              </a:rPr>
              <a:t>:=</a:t>
            </a:r>
            <a:r>
              <a:rPr kumimoji="1" lang="en-US" altLang="zh-CN" i="1">
                <a:latin typeface="Times New Roman" panose="02020603050405020304" pitchFamily="18" charset="0"/>
              </a:rPr>
              <a:t>g</a:t>
            </a:r>
            <a:r>
              <a:rPr kumimoji="1" lang="en-US" altLang="zh-CN">
                <a:latin typeface="Times New Roman" panose="02020603050405020304" pitchFamily="18" charset="0"/>
              </a:rPr>
              <a:t>(</a:t>
            </a:r>
            <a:r>
              <a:rPr kumimoji="1" lang="en-US" altLang="zh-CN" i="1">
                <a:latin typeface="Times New Roman" panose="02020603050405020304" pitchFamily="18" charset="0"/>
              </a:rPr>
              <a:t>A</a:t>
            </a:r>
            <a:r>
              <a:rPr kumimoji="1" lang="en-US" altLang="zh-CN" baseline="-25000">
                <a:latin typeface="Times New Roman" panose="02020603050405020304" pitchFamily="18" charset="0"/>
              </a:rPr>
              <a:t>1</a:t>
            </a:r>
            <a:r>
              <a:rPr kumimoji="1" lang="en-US" altLang="zh-CN">
                <a:latin typeface="Times New Roman" panose="02020603050405020304" pitchFamily="18" charset="0"/>
              </a:rPr>
              <a:t>.</a:t>
            </a:r>
            <a:r>
              <a:rPr kumimoji="1" lang="en-US" altLang="zh-CN" i="1">
                <a:latin typeface="Times New Roman" panose="02020603050405020304" pitchFamily="18" charset="0"/>
              </a:rPr>
              <a:t>a</a:t>
            </a:r>
            <a:r>
              <a:rPr kumimoji="1" lang="en-US" altLang="zh-CN">
                <a:latin typeface="Times New Roman" panose="02020603050405020304" pitchFamily="18" charset="0"/>
              </a:rPr>
              <a:t>,</a:t>
            </a:r>
            <a:r>
              <a:rPr kumimoji="1" lang="en-US" altLang="zh-CN" i="1">
                <a:latin typeface="Times New Roman" panose="02020603050405020304" pitchFamily="18" charset="0"/>
              </a:rPr>
              <a:t>Y</a:t>
            </a:r>
            <a:r>
              <a:rPr kumimoji="1" lang="en-US" altLang="zh-CN">
                <a:latin typeface="Times New Roman" panose="02020603050405020304" pitchFamily="18" charset="0"/>
              </a:rPr>
              <a:t>.</a:t>
            </a:r>
            <a:r>
              <a:rPr kumimoji="1" lang="en-US" altLang="zh-CN" i="1">
                <a:latin typeface="Times New Roman" panose="02020603050405020304" pitchFamily="18" charset="0"/>
              </a:rPr>
              <a:t>y</a:t>
            </a:r>
            <a:r>
              <a:rPr kumimoji="1" lang="en-US" altLang="zh-CN">
                <a:latin typeface="Times New Roman" panose="02020603050405020304" pitchFamily="18" charset="0"/>
              </a:rPr>
              <a:t>)} </a:t>
            </a:r>
          </a:p>
          <a:p>
            <a:pPr eaLnBrk="1" hangingPunct="1">
              <a:spcBef>
                <a:spcPct val="0"/>
              </a:spcBef>
              <a:buClrTx/>
              <a:buSzTx/>
              <a:buFontTx/>
              <a:buNone/>
            </a:pPr>
            <a:r>
              <a:rPr kumimoji="1" lang="en-US" altLang="zh-CN">
                <a:latin typeface="Times New Roman" panose="02020603050405020304" pitchFamily="18" charset="0"/>
              </a:rPr>
              <a:t> </a:t>
            </a:r>
            <a:r>
              <a:rPr kumimoji="1" lang="en-US" altLang="zh-CN" i="1">
                <a:latin typeface="Times New Roman" panose="02020603050405020304" pitchFamily="18" charset="0"/>
              </a:rPr>
              <a:t>A</a:t>
            </a:r>
            <a:r>
              <a:rPr kumimoji="1" lang="en-US" altLang="zh-CN">
                <a:latin typeface="Times New Roman" panose="02020603050405020304" pitchFamily="18" charset="0"/>
              </a:rPr>
              <a:t>→</a:t>
            </a:r>
            <a:r>
              <a:rPr kumimoji="1" lang="en-US" altLang="zh-CN" i="1">
                <a:latin typeface="Times New Roman" panose="02020603050405020304" pitchFamily="18" charset="0"/>
              </a:rPr>
              <a:t>X</a:t>
            </a:r>
            <a:r>
              <a:rPr kumimoji="1" lang="en-US" altLang="zh-CN">
                <a:latin typeface="Times New Roman" panose="02020603050405020304" pitchFamily="18" charset="0"/>
              </a:rPr>
              <a:t> </a:t>
            </a:r>
            <a:r>
              <a:rPr kumimoji="1" lang="zh-CN" altLang="en-US">
                <a:latin typeface="Times New Roman" panose="02020603050405020304" pitchFamily="18" charset="0"/>
              </a:rPr>
              <a:t>｛</a:t>
            </a:r>
            <a:r>
              <a:rPr kumimoji="1" lang="en-US" altLang="zh-CN" i="1">
                <a:latin typeface="Times New Roman" panose="02020603050405020304" pitchFamily="18" charset="0"/>
              </a:rPr>
              <a:t>A</a:t>
            </a:r>
            <a:r>
              <a:rPr kumimoji="1" lang="en-US" altLang="zh-CN">
                <a:latin typeface="Times New Roman" panose="02020603050405020304" pitchFamily="18" charset="0"/>
              </a:rPr>
              <a:t>.</a:t>
            </a:r>
            <a:r>
              <a:rPr kumimoji="1" lang="en-US" altLang="zh-CN" i="1">
                <a:latin typeface="Times New Roman" panose="02020603050405020304" pitchFamily="18" charset="0"/>
              </a:rPr>
              <a:t>a</a:t>
            </a:r>
            <a:r>
              <a:rPr kumimoji="1" lang="en-US" altLang="zh-CN">
                <a:latin typeface="Times New Roman" panose="02020603050405020304" pitchFamily="18" charset="0"/>
              </a:rPr>
              <a:t>:=</a:t>
            </a:r>
            <a:r>
              <a:rPr kumimoji="1" lang="en-US" altLang="zh-CN" i="1">
                <a:latin typeface="Times New Roman" panose="02020603050405020304" pitchFamily="18" charset="0"/>
              </a:rPr>
              <a:t>f</a:t>
            </a:r>
            <a:r>
              <a:rPr kumimoji="1" lang="en-US" altLang="zh-CN">
                <a:latin typeface="Times New Roman" panose="02020603050405020304" pitchFamily="18" charset="0"/>
              </a:rPr>
              <a:t>(</a:t>
            </a:r>
            <a:r>
              <a:rPr kumimoji="1" lang="en-US" altLang="zh-CN" i="1">
                <a:latin typeface="Times New Roman" panose="02020603050405020304" pitchFamily="18" charset="0"/>
              </a:rPr>
              <a:t>X</a:t>
            </a:r>
            <a:r>
              <a:rPr kumimoji="1" lang="en-US" altLang="zh-CN">
                <a:latin typeface="Times New Roman" panose="02020603050405020304" pitchFamily="18" charset="0"/>
              </a:rPr>
              <a:t>.</a:t>
            </a:r>
            <a:r>
              <a:rPr kumimoji="1" lang="en-US" altLang="zh-CN" i="1">
                <a:latin typeface="Times New Roman" panose="02020603050405020304" pitchFamily="18" charset="0"/>
              </a:rPr>
              <a:t>x</a:t>
            </a:r>
            <a:r>
              <a:rPr kumimoji="1" lang="en-US" altLang="zh-CN">
                <a:latin typeface="Times New Roman" panose="02020603050405020304" pitchFamily="18" charset="0"/>
              </a:rPr>
              <a:t>)}          </a:t>
            </a:r>
            <a:endParaRPr lang="zh-CN" altLang="en-US" b="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362957"/>
                                        </p:tgtEl>
                                        <p:attrNameLst>
                                          <p:attrName>style.visibility</p:attrName>
                                        </p:attrNameLst>
                                      </p:cBhvr>
                                      <p:to>
                                        <p:strVal val="visible"/>
                                      </p:to>
                                    </p:set>
                                    <p:anim calcmode="lin" valueType="num">
                                      <p:cBhvr additive="base">
                                        <p:cTn id="7" dur="500" fill="hold"/>
                                        <p:tgtEl>
                                          <p:spTgt spid="1362957"/>
                                        </p:tgtEl>
                                        <p:attrNameLst>
                                          <p:attrName>ppt_x</p:attrName>
                                        </p:attrNameLst>
                                      </p:cBhvr>
                                      <p:tavLst>
                                        <p:tav tm="0">
                                          <p:val>
                                            <p:strVal val="0-#ppt_w/2"/>
                                          </p:val>
                                        </p:tav>
                                        <p:tav tm="100000">
                                          <p:val>
                                            <p:strVal val="#ppt_x"/>
                                          </p:val>
                                        </p:tav>
                                      </p:tavLst>
                                    </p:anim>
                                    <p:anim calcmode="lin" valueType="num">
                                      <p:cBhvr additive="base">
                                        <p:cTn id="8" dur="500" fill="hold"/>
                                        <p:tgtEl>
                                          <p:spTgt spid="136295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362961"/>
                                        </p:tgtEl>
                                        <p:attrNameLst>
                                          <p:attrName>style.visibility</p:attrName>
                                        </p:attrNameLst>
                                      </p:cBhvr>
                                      <p:to>
                                        <p:strVal val="visible"/>
                                      </p:to>
                                    </p:set>
                                    <p:anim calcmode="lin" valueType="num">
                                      <p:cBhvr additive="base">
                                        <p:cTn id="13" dur="500" fill="hold"/>
                                        <p:tgtEl>
                                          <p:spTgt spid="1362961"/>
                                        </p:tgtEl>
                                        <p:attrNameLst>
                                          <p:attrName>ppt_x</p:attrName>
                                        </p:attrNameLst>
                                      </p:cBhvr>
                                      <p:tavLst>
                                        <p:tav tm="0">
                                          <p:val>
                                            <p:strVal val="0-#ppt_w/2"/>
                                          </p:val>
                                        </p:tav>
                                        <p:tav tm="100000">
                                          <p:val>
                                            <p:strVal val="#ppt_x"/>
                                          </p:val>
                                        </p:tav>
                                      </p:tavLst>
                                    </p:anim>
                                    <p:anim calcmode="lin" valueType="num">
                                      <p:cBhvr additive="base">
                                        <p:cTn id="14" dur="500" fill="hold"/>
                                        <p:tgtEl>
                                          <p:spTgt spid="136296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362960"/>
                                        </p:tgtEl>
                                        <p:attrNameLst>
                                          <p:attrName>style.visibility</p:attrName>
                                        </p:attrNameLst>
                                      </p:cBhvr>
                                      <p:to>
                                        <p:strVal val="visible"/>
                                      </p:to>
                                    </p:set>
                                    <p:anim calcmode="lin" valueType="num">
                                      <p:cBhvr additive="base">
                                        <p:cTn id="19" dur="500" fill="hold"/>
                                        <p:tgtEl>
                                          <p:spTgt spid="1362960"/>
                                        </p:tgtEl>
                                        <p:attrNameLst>
                                          <p:attrName>ppt_x</p:attrName>
                                        </p:attrNameLst>
                                      </p:cBhvr>
                                      <p:tavLst>
                                        <p:tav tm="0">
                                          <p:val>
                                            <p:strVal val="0-#ppt_w/2"/>
                                          </p:val>
                                        </p:tav>
                                        <p:tav tm="100000">
                                          <p:val>
                                            <p:strVal val="#ppt_x"/>
                                          </p:val>
                                        </p:tav>
                                      </p:tavLst>
                                    </p:anim>
                                    <p:anim calcmode="lin" valueType="num">
                                      <p:cBhvr additive="base">
                                        <p:cTn id="20" dur="500" fill="hold"/>
                                        <p:tgtEl>
                                          <p:spTgt spid="136296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362959"/>
                                        </p:tgtEl>
                                        <p:attrNameLst>
                                          <p:attrName>style.visibility</p:attrName>
                                        </p:attrNameLst>
                                      </p:cBhvr>
                                      <p:to>
                                        <p:strVal val="visible"/>
                                      </p:to>
                                    </p:set>
                                    <p:anim calcmode="lin" valueType="num">
                                      <p:cBhvr additive="base">
                                        <p:cTn id="25" dur="500" fill="hold"/>
                                        <p:tgtEl>
                                          <p:spTgt spid="1362959"/>
                                        </p:tgtEl>
                                        <p:attrNameLst>
                                          <p:attrName>ppt_x</p:attrName>
                                        </p:attrNameLst>
                                      </p:cBhvr>
                                      <p:tavLst>
                                        <p:tav tm="0">
                                          <p:val>
                                            <p:strVal val="0-#ppt_w/2"/>
                                          </p:val>
                                        </p:tav>
                                        <p:tav tm="100000">
                                          <p:val>
                                            <p:strVal val="#ppt_x"/>
                                          </p:val>
                                        </p:tav>
                                      </p:tavLst>
                                    </p:anim>
                                    <p:anim calcmode="lin" valueType="num">
                                      <p:cBhvr additive="base">
                                        <p:cTn id="26" dur="500" fill="hold"/>
                                        <p:tgtEl>
                                          <p:spTgt spid="1362959"/>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362958"/>
                                        </p:tgtEl>
                                        <p:attrNameLst>
                                          <p:attrName>style.visibility</p:attrName>
                                        </p:attrNameLst>
                                      </p:cBhvr>
                                      <p:to>
                                        <p:strVal val="visible"/>
                                      </p:to>
                                    </p:set>
                                    <p:anim calcmode="lin" valueType="num">
                                      <p:cBhvr additive="base">
                                        <p:cTn id="31" dur="500" fill="hold"/>
                                        <p:tgtEl>
                                          <p:spTgt spid="1362958"/>
                                        </p:tgtEl>
                                        <p:attrNameLst>
                                          <p:attrName>ppt_x</p:attrName>
                                        </p:attrNameLst>
                                      </p:cBhvr>
                                      <p:tavLst>
                                        <p:tav tm="0">
                                          <p:val>
                                            <p:strVal val="0-#ppt_w/2"/>
                                          </p:val>
                                        </p:tav>
                                        <p:tav tm="100000">
                                          <p:val>
                                            <p:strVal val="#ppt_x"/>
                                          </p:val>
                                        </p:tav>
                                      </p:tavLst>
                                    </p:anim>
                                    <p:anim calcmode="lin" valueType="num">
                                      <p:cBhvr additive="base">
                                        <p:cTn id="32" dur="500" fill="hold"/>
                                        <p:tgtEl>
                                          <p:spTgt spid="13629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日期占位符 1">
            <a:extLst>
              <a:ext uri="{FF2B5EF4-FFF2-40B4-BE49-F238E27FC236}">
                <a16:creationId xmlns:a16="http://schemas.microsoft.com/office/drawing/2014/main" id="{BA18C1D9-0D58-4648-A869-A3258CA0A28C}"/>
              </a:ext>
            </a:extLst>
          </p:cNvPr>
          <p:cNvSpPr>
            <a:spLocks noGrp="1"/>
          </p:cNvSpPr>
          <p:nvPr>
            <p:ph type="dt" sz="quarter" idx="10"/>
          </p:nvPr>
        </p:nvSpPr>
        <p:spPr>
          <a:xfrm>
            <a:off x="457200" y="6245225"/>
            <a:ext cx="2133600" cy="476250"/>
          </a:xfrm>
          <a:ln>
            <a:miter lim="800000"/>
            <a:headEnd/>
            <a:tailEnd/>
          </a:ln>
        </p:spPr>
        <p:txBody>
          <a:bodyPr anchor="t"/>
          <a:lstStyle/>
          <a:p>
            <a:pPr>
              <a:defRPr/>
            </a:pPr>
            <a:fld id="{D7B687A4-6F4A-4180-A925-53D69A61CD7F}" type="datetime1">
              <a:rPr lang="zh-CN" altLang="en-US">
                <a:latin typeface="+mn-lt"/>
              </a:rPr>
              <a:pPr>
                <a:defRPr/>
              </a:pPr>
              <a:t>2020/12/14</a:t>
            </a:fld>
            <a:endParaRPr lang="en-US" altLang="zh-CN">
              <a:latin typeface="+mn-lt"/>
            </a:endParaRPr>
          </a:p>
        </p:txBody>
      </p:sp>
      <p:sp>
        <p:nvSpPr>
          <p:cNvPr id="113667" name="灯片编号占位符 3">
            <a:extLst>
              <a:ext uri="{FF2B5EF4-FFF2-40B4-BE49-F238E27FC236}">
                <a16:creationId xmlns:a16="http://schemas.microsoft.com/office/drawing/2014/main" id="{F5BF5F8F-0ADF-482D-A3A8-6AF011A3C52F}"/>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3562F369-AE30-447D-ACDF-B61F3F1BF326}" type="slidenum">
              <a:rPr lang="en-US" altLang="zh-CN" sz="1400" b="0">
                <a:ea typeface="宋体" panose="02010600030101010101" pitchFamily="2" charset="-122"/>
              </a:rPr>
              <a:pPr>
                <a:spcBef>
                  <a:spcPct val="0"/>
                </a:spcBef>
                <a:buClrTx/>
                <a:buSzTx/>
                <a:buFontTx/>
                <a:buNone/>
              </a:pPr>
              <a:t>85</a:t>
            </a:fld>
            <a:endParaRPr lang="en-US" altLang="zh-CN" sz="1400" b="0">
              <a:ea typeface="宋体" panose="02010600030101010101" pitchFamily="2" charset="-122"/>
            </a:endParaRPr>
          </a:p>
        </p:txBody>
      </p:sp>
      <p:sp>
        <p:nvSpPr>
          <p:cNvPr id="113668" name="Rectangle 2">
            <a:extLst>
              <a:ext uri="{FF2B5EF4-FFF2-40B4-BE49-F238E27FC236}">
                <a16:creationId xmlns:a16="http://schemas.microsoft.com/office/drawing/2014/main" id="{E25DB5AE-AFCE-46E5-9359-38D4F3767B7E}"/>
              </a:ext>
            </a:extLst>
          </p:cNvPr>
          <p:cNvSpPr>
            <a:spLocks noChangeArrowheads="1"/>
          </p:cNvSpPr>
          <p:nvPr/>
        </p:nvSpPr>
        <p:spPr bwMode="auto">
          <a:xfrm>
            <a:off x="2435225" y="260350"/>
            <a:ext cx="6096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A</a:t>
            </a:r>
          </a:p>
        </p:txBody>
      </p:sp>
      <p:sp>
        <p:nvSpPr>
          <p:cNvPr id="113669" name="Rectangle 3">
            <a:extLst>
              <a:ext uri="{FF2B5EF4-FFF2-40B4-BE49-F238E27FC236}">
                <a16:creationId xmlns:a16="http://schemas.microsoft.com/office/drawing/2014/main" id="{04C76EAD-9595-421C-A634-2562D421C423}"/>
              </a:ext>
            </a:extLst>
          </p:cNvPr>
          <p:cNvSpPr>
            <a:spLocks noChangeArrowheads="1"/>
          </p:cNvSpPr>
          <p:nvPr/>
        </p:nvSpPr>
        <p:spPr bwMode="auto">
          <a:xfrm>
            <a:off x="3044825" y="1479550"/>
            <a:ext cx="2209800" cy="60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R</a:t>
            </a:r>
            <a:r>
              <a:rPr kumimoji="1" lang="en-US"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i="1">
                <a:latin typeface="Times New Roman" panose="02020603050405020304" pitchFamily="18" charset="0"/>
                <a:ea typeface="宋体" panose="02010600030101010101" pitchFamily="2" charset="-122"/>
              </a:rPr>
              <a:t>i</a:t>
            </a:r>
            <a:r>
              <a:rPr kumimoji="1" lang="en-US"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f(X</a:t>
            </a:r>
            <a:r>
              <a:rPr kumimoji="1" lang="en-US"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i="1">
                <a:latin typeface="Times New Roman" panose="02020603050405020304" pitchFamily="18" charset="0"/>
                <a:ea typeface="宋体" panose="02010600030101010101" pitchFamily="2" charset="-122"/>
              </a:rPr>
              <a:t>x</a:t>
            </a:r>
            <a:r>
              <a:rPr kumimoji="1" lang="en-US" altLang="zh-CN">
                <a:latin typeface="Times New Roman" panose="02020603050405020304" pitchFamily="18" charset="0"/>
                <a:ea typeface="宋体" panose="02010600030101010101" pitchFamily="2" charset="-122"/>
              </a:rPr>
              <a:t>)</a:t>
            </a:r>
          </a:p>
        </p:txBody>
      </p:sp>
      <p:sp>
        <p:nvSpPr>
          <p:cNvPr id="113670" name="Rectangle 4">
            <a:extLst>
              <a:ext uri="{FF2B5EF4-FFF2-40B4-BE49-F238E27FC236}">
                <a16:creationId xmlns:a16="http://schemas.microsoft.com/office/drawing/2014/main" id="{AC535886-5FEA-433F-A0EE-78D8A200B3BC}"/>
              </a:ext>
            </a:extLst>
          </p:cNvPr>
          <p:cNvSpPr>
            <a:spLocks noChangeArrowheads="1"/>
          </p:cNvSpPr>
          <p:nvPr/>
        </p:nvSpPr>
        <p:spPr bwMode="auto">
          <a:xfrm>
            <a:off x="3044825" y="2927350"/>
            <a:ext cx="3810000" cy="76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R</a:t>
            </a:r>
            <a:r>
              <a:rPr kumimoji="1" lang="en-US"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i="1">
                <a:latin typeface="Times New Roman" panose="02020603050405020304" pitchFamily="18" charset="0"/>
                <a:ea typeface="宋体" panose="02010600030101010101" pitchFamily="2" charset="-122"/>
              </a:rPr>
              <a:t>i</a:t>
            </a:r>
            <a:r>
              <a:rPr kumimoji="1" lang="en-US"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g</a:t>
            </a:r>
            <a:r>
              <a:rPr kumimoji="1" lang="en-US"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f</a:t>
            </a:r>
            <a:r>
              <a:rPr kumimoji="1" lang="en-US"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X</a:t>
            </a:r>
            <a:r>
              <a:rPr kumimoji="1" lang="en-US"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i="1">
                <a:latin typeface="Times New Roman" panose="02020603050405020304" pitchFamily="18" charset="0"/>
                <a:ea typeface="宋体" panose="02010600030101010101" pitchFamily="2" charset="-122"/>
              </a:rPr>
              <a:t>x</a:t>
            </a:r>
            <a:r>
              <a:rPr kumimoji="1" lang="en-US"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Y</a:t>
            </a:r>
            <a:r>
              <a:rPr kumimoji="1" lang="en-US" altLang="zh-CN" baseline="-25000">
                <a:latin typeface="Times New Roman" panose="02020603050405020304" pitchFamily="18" charset="0"/>
                <a:ea typeface="宋体" panose="02010600030101010101" pitchFamily="2" charset="-122"/>
              </a:rPr>
              <a:t>1</a:t>
            </a:r>
            <a:r>
              <a:rPr kumimoji="1" lang="en-US"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i="1">
                <a:latin typeface="Times New Roman" panose="02020603050405020304" pitchFamily="18" charset="0"/>
                <a:ea typeface="宋体" panose="02010600030101010101" pitchFamily="2" charset="-122"/>
              </a:rPr>
              <a:t>y</a:t>
            </a:r>
            <a:r>
              <a:rPr kumimoji="1" lang="en-US" altLang="zh-CN">
                <a:latin typeface="Times New Roman" panose="02020603050405020304" pitchFamily="18" charset="0"/>
                <a:ea typeface="宋体" panose="02010600030101010101" pitchFamily="2" charset="-122"/>
              </a:rPr>
              <a:t>)</a:t>
            </a:r>
          </a:p>
        </p:txBody>
      </p:sp>
      <p:sp>
        <p:nvSpPr>
          <p:cNvPr id="113671" name="Rectangle 5">
            <a:extLst>
              <a:ext uri="{FF2B5EF4-FFF2-40B4-BE49-F238E27FC236}">
                <a16:creationId xmlns:a16="http://schemas.microsoft.com/office/drawing/2014/main" id="{E7DE2639-9C02-4D29-88EE-587481DC7F82}"/>
              </a:ext>
            </a:extLst>
          </p:cNvPr>
          <p:cNvSpPr>
            <a:spLocks noChangeArrowheads="1"/>
          </p:cNvSpPr>
          <p:nvPr/>
        </p:nvSpPr>
        <p:spPr bwMode="auto">
          <a:xfrm>
            <a:off x="3044825" y="4603750"/>
            <a:ext cx="4953000" cy="76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R</a:t>
            </a:r>
            <a:r>
              <a:rPr kumimoji="1" lang="en-US"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i="1">
                <a:latin typeface="Times New Roman" panose="02020603050405020304" pitchFamily="18" charset="0"/>
                <a:ea typeface="宋体" panose="02010600030101010101" pitchFamily="2" charset="-122"/>
              </a:rPr>
              <a:t>i</a:t>
            </a:r>
            <a:r>
              <a:rPr kumimoji="1" lang="en-US"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g</a:t>
            </a:r>
            <a:r>
              <a:rPr kumimoji="1" lang="en-US"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g</a:t>
            </a:r>
            <a:r>
              <a:rPr kumimoji="1" lang="en-US"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f</a:t>
            </a:r>
            <a:r>
              <a:rPr kumimoji="1" lang="en-US"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X</a:t>
            </a:r>
            <a:r>
              <a:rPr kumimoji="1" lang="en-US"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i="1">
                <a:latin typeface="Times New Roman" panose="02020603050405020304" pitchFamily="18" charset="0"/>
                <a:ea typeface="宋体" panose="02010600030101010101" pitchFamily="2" charset="-122"/>
              </a:rPr>
              <a:t>x</a:t>
            </a:r>
            <a:r>
              <a:rPr kumimoji="1" lang="en-US"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Y</a:t>
            </a:r>
            <a:r>
              <a:rPr kumimoji="1" lang="en-US" altLang="zh-CN" baseline="-25000">
                <a:latin typeface="Times New Roman" panose="02020603050405020304" pitchFamily="18" charset="0"/>
                <a:ea typeface="宋体" panose="02010600030101010101" pitchFamily="2" charset="-122"/>
              </a:rPr>
              <a:t>1</a:t>
            </a:r>
            <a:r>
              <a:rPr kumimoji="1" lang="en-US"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i="1">
                <a:latin typeface="Times New Roman" panose="02020603050405020304" pitchFamily="18" charset="0"/>
                <a:ea typeface="宋体" panose="02010600030101010101" pitchFamily="2" charset="-122"/>
              </a:rPr>
              <a:t>y</a:t>
            </a:r>
            <a:r>
              <a:rPr kumimoji="1" lang="en-US"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Y</a:t>
            </a:r>
            <a:r>
              <a:rPr kumimoji="1" lang="en-US" altLang="zh-CN" baseline="-25000">
                <a:latin typeface="Times New Roman" panose="02020603050405020304" pitchFamily="18" charset="0"/>
                <a:ea typeface="宋体" panose="02010600030101010101" pitchFamily="2" charset="-122"/>
              </a:rPr>
              <a:t>2</a:t>
            </a:r>
            <a:r>
              <a:rPr kumimoji="1" lang="en-US"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i="1">
                <a:latin typeface="Times New Roman" panose="02020603050405020304" pitchFamily="18" charset="0"/>
                <a:ea typeface="宋体" panose="02010600030101010101" pitchFamily="2" charset="-122"/>
              </a:rPr>
              <a:t>y</a:t>
            </a:r>
            <a:r>
              <a:rPr kumimoji="1" lang="en-US" altLang="zh-CN">
                <a:latin typeface="Times New Roman" panose="02020603050405020304" pitchFamily="18" charset="0"/>
                <a:ea typeface="宋体" panose="02010600030101010101" pitchFamily="2" charset="-122"/>
              </a:rPr>
              <a:t>)</a:t>
            </a:r>
          </a:p>
        </p:txBody>
      </p:sp>
      <p:sp>
        <p:nvSpPr>
          <p:cNvPr id="113672" name="Oval 6">
            <a:extLst>
              <a:ext uri="{FF2B5EF4-FFF2-40B4-BE49-F238E27FC236}">
                <a16:creationId xmlns:a16="http://schemas.microsoft.com/office/drawing/2014/main" id="{860C745B-8154-4CF6-BFDC-7AA29DF165A7}"/>
              </a:ext>
            </a:extLst>
          </p:cNvPr>
          <p:cNvSpPr>
            <a:spLocks noChangeArrowheads="1"/>
          </p:cNvSpPr>
          <p:nvPr/>
        </p:nvSpPr>
        <p:spPr bwMode="auto">
          <a:xfrm>
            <a:off x="4721225" y="5746750"/>
            <a:ext cx="12192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sz="3600" i="1">
                <a:latin typeface="宋体" panose="02010600030101010101" pitchFamily="2" charset="-122"/>
                <a:ea typeface="宋体" panose="02010600030101010101" pitchFamily="2" charset="-122"/>
              </a:rPr>
              <a:t>ε</a:t>
            </a:r>
            <a:endParaRPr kumimoji="1" lang="en-US" altLang="zh-CN" sz="2400" i="1">
              <a:latin typeface="宋体" panose="02010600030101010101" pitchFamily="2" charset="-122"/>
              <a:ea typeface="宋体" panose="02010600030101010101" pitchFamily="2" charset="-122"/>
            </a:endParaRPr>
          </a:p>
        </p:txBody>
      </p:sp>
      <p:sp>
        <p:nvSpPr>
          <p:cNvPr id="113673" name="Oval 7">
            <a:extLst>
              <a:ext uri="{FF2B5EF4-FFF2-40B4-BE49-F238E27FC236}">
                <a16:creationId xmlns:a16="http://schemas.microsoft.com/office/drawing/2014/main" id="{6BA4275E-077D-45CE-A97A-6CB729DCD7B4}"/>
              </a:ext>
            </a:extLst>
          </p:cNvPr>
          <p:cNvSpPr>
            <a:spLocks noChangeArrowheads="1"/>
          </p:cNvSpPr>
          <p:nvPr/>
        </p:nvSpPr>
        <p:spPr bwMode="auto">
          <a:xfrm>
            <a:off x="1901825" y="3917950"/>
            <a:ext cx="10668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Y</a:t>
            </a:r>
            <a:r>
              <a:rPr kumimoji="1" lang="en-US" altLang="zh-CN" baseline="-25000">
                <a:latin typeface="Times New Roman" panose="02020603050405020304" pitchFamily="18" charset="0"/>
                <a:ea typeface="宋体" panose="02010600030101010101" pitchFamily="2" charset="-122"/>
              </a:rPr>
              <a:t>2</a:t>
            </a:r>
            <a:endParaRPr kumimoji="1" lang="en-US" altLang="zh-CN" sz="2400">
              <a:latin typeface="Times New Roman" panose="02020603050405020304" pitchFamily="18" charset="0"/>
              <a:ea typeface="宋体" panose="02010600030101010101" pitchFamily="2" charset="-122"/>
            </a:endParaRPr>
          </a:p>
        </p:txBody>
      </p:sp>
      <p:sp>
        <p:nvSpPr>
          <p:cNvPr id="113674" name="Oval 8">
            <a:extLst>
              <a:ext uri="{FF2B5EF4-FFF2-40B4-BE49-F238E27FC236}">
                <a16:creationId xmlns:a16="http://schemas.microsoft.com/office/drawing/2014/main" id="{A81FD5EB-BDAB-4D8E-9D8B-274594198B91}"/>
              </a:ext>
            </a:extLst>
          </p:cNvPr>
          <p:cNvSpPr>
            <a:spLocks noChangeArrowheads="1"/>
          </p:cNvSpPr>
          <p:nvPr/>
        </p:nvSpPr>
        <p:spPr bwMode="auto">
          <a:xfrm>
            <a:off x="1216025" y="2470150"/>
            <a:ext cx="1066800" cy="685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Y</a:t>
            </a:r>
            <a:r>
              <a:rPr kumimoji="1" lang="en-US" altLang="zh-CN" baseline="-25000">
                <a:latin typeface="Times New Roman" panose="02020603050405020304" pitchFamily="18" charset="0"/>
                <a:ea typeface="宋体" panose="02010600030101010101" pitchFamily="2" charset="-122"/>
              </a:rPr>
              <a:t>1</a:t>
            </a:r>
            <a:endParaRPr kumimoji="1" lang="en-US" altLang="zh-CN" sz="2400">
              <a:latin typeface="Times New Roman" panose="02020603050405020304" pitchFamily="18" charset="0"/>
              <a:ea typeface="宋体" panose="02010600030101010101" pitchFamily="2" charset="-122"/>
            </a:endParaRPr>
          </a:p>
        </p:txBody>
      </p:sp>
      <p:sp>
        <p:nvSpPr>
          <p:cNvPr id="113675" name="Oval 9">
            <a:extLst>
              <a:ext uri="{FF2B5EF4-FFF2-40B4-BE49-F238E27FC236}">
                <a16:creationId xmlns:a16="http://schemas.microsoft.com/office/drawing/2014/main" id="{138EDCA7-A785-4C94-B46A-F3DFAFCFC24F}"/>
              </a:ext>
            </a:extLst>
          </p:cNvPr>
          <p:cNvSpPr>
            <a:spLocks noChangeArrowheads="1"/>
          </p:cNvSpPr>
          <p:nvPr/>
        </p:nvSpPr>
        <p:spPr bwMode="auto">
          <a:xfrm>
            <a:off x="911225" y="1174750"/>
            <a:ext cx="990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X</a:t>
            </a:r>
          </a:p>
        </p:txBody>
      </p:sp>
      <p:sp>
        <p:nvSpPr>
          <p:cNvPr id="113676" name="Line 10">
            <a:extLst>
              <a:ext uri="{FF2B5EF4-FFF2-40B4-BE49-F238E27FC236}">
                <a16:creationId xmlns:a16="http://schemas.microsoft.com/office/drawing/2014/main" id="{9C4DB46A-427F-488A-A351-F621C3092F0F}"/>
              </a:ext>
            </a:extLst>
          </p:cNvPr>
          <p:cNvSpPr>
            <a:spLocks noChangeShapeType="1"/>
          </p:cNvSpPr>
          <p:nvPr/>
        </p:nvSpPr>
        <p:spPr bwMode="auto">
          <a:xfrm>
            <a:off x="5330825" y="5365750"/>
            <a:ext cx="0" cy="381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677" name="Line 11">
            <a:extLst>
              <a:ext uri="{FF2B5EF4-FFF2-40B4-BE49-F238E27FC236}">
                <a16:creationId xmlns:a16="http://schemas.microsoft.com/office/drawing/2014/main" id="{7AB5158B-3050-48D8-8E6D-D94CBEA35395}"/>
              </a:ext>
            </a:extLst>
          </p:cNvPr>
          <p:cNvSpPr>
            <a:spLocks noChangeShapeType="1"/>
          </p:cNvSpPr>
          <p:nvPr/>
        </p:nvSpPr>
        <p:spPr bwMode="auto">
          <a:xfrm>
            <a:off x="4797425" y="3689350"/>
            <a:ext cx="533400" cy="838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678" name="Line 12">
            <a:extLst>
              <a:ext uri="{FF2B5EF4-FFF2-40B4-BE49-F238E27FC236}">
                <a16:creationId xmlns:a16="http://schemas.microsoft.com/office/drawing/2014/main" id="{D652EAF9-6B75-464D-AE57-FFB2E7699271}"/>
              </a:ext>
            </a:extLst>
          </p:cNvPr>
          <p:cNvSpPr>
            <a:spLocks noChangeShapeType="1"/>
          </p:cNvSpPr>
          <p:nvPr/>
        </p:nvSpPr>
        <p:spPr bwMode="auto">
          <a:xfrm>
            <a:off x="3959225" y="2165350"/>
            <a:ext cx="38100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679" name="Line 13">
            <a:extLst>
              <a:ext uri="{FF2B5EF4-FFF2-40B4-BE49-F238E27FC236}">
                <a16:creationId xmlns:a16="http://schemas.microsoft.com/office/drawing/2014/main" id="{10966FC6-F543-45B9-A802-4A834CFB01E4}"/>
              </a:ext>
            </a:extLst>
          </p:cNvPr>
          <p:cNvSpPr>
            <a:spLocks noChangeShapeType="1"/>
          </p:cNvSpPr>
          <p:nvPr/>
        </p:nvSpPr>
        <p:spPr bwMode="auto">
          <a:xfrm>
            <a:off x="2740025" y="717550"/>
            <a:ext cx="83820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680" name="Line 14">
            <a:extLst>
              <a:ext uri="{FF2B5EF4-FFF2-40B4-BE49-F238E27FC236}">
                <a16:creationId xmlns:a16="http://schemas.microsoft.com/office/drawing/2014/main" id="{862C8992-9747-4A1B-8B0D-F53C91B5AE29}"/>
              </a:ext>
            </a:extLst>
          </p:cNvPr>
          <p:cNvSpPr>
            <a:spLocks noChangeShapeType="1"/>
          </p:cNvSpPr>
          <p:nvPr/>
        </p:nvSpPr>
        <p:spPr bwMode="auto">
          <a:xfrm flipH="1">
            <a:off x="1520825" y="717550"/>
            <a:ext cx="83820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681" name="Line 15">
            <a:extLst>
              <a:ext uri="{FF2B5EF4-FFF2-40B4-BE49-F238E27FC236}">
                <a16:creationId xmlns:a16="http://schemas.microsoft.com/office/drawing/2014/main" id="{99927D47-81EA-4C35-A290-B2B7D59A3175}"/>
              </a:ext>
            </a:extLst>
          </p:cNvPr>
          <p:cNvSpPr>
            <a:spLocks noChangeShapeType="1"/>
          </p:cNvSpPr>
          <p:nvPr/>
        </p:nvSpPr>
        <p:spPr bwMode="auto">
          <a:xfrm flipH="1">
            <a:off x="2130425" y="2165350"/>
            <a:ext cx="1219200" cy="381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682" name="Line 16">
            <a:extLst>
              <a:ext uri="{FF2B5EF4-FFF2-40B4-BE49-F238E27FC236}">
                <a16:creationId xmlns:a16="http://schemas.microsoft.com/office/drawing/2014/main" id="{F8272341-3D27-495F-A458-117F3BDE33AE}"/>
              </a:ext>
            </a:extLst>
          </p:cNvPr>
          <p:cNvSpPr>
            <a:spLocks noChangeShapeType="1"/>
          </p:cNvSpPr>
          <p:nvPr/>
        </p:nvSpPr>
        <p:spPr bwMode="auto">
          <a:xfrm flipH="1">
            <a:off x="2892425" y="3765550"/>
            <a:ext cx="838200" cy="228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useBgFill="1">
        <p:nvSpPr>
          <p:cNvPr id="1363985" name="Freeform 17">
            <a:extLst>
              <a:ext uri="{FF2B5EF4-FFF2-40B4-BE49-F238E27FC236}">
                <a16:creationId xmlns:a16="http://schemas.microsoft.com/office/drawing/2014/main" id="{FD0272ED-3A09-4432-ACBF-F974540D050A}"/>
              </a:ext>
            </a:extLst>
          </p:cNvPr>
          <p:cNvSpPr>
            <a:spLocks/>
          </p:cNvSpPr>
          <p:nvPr/>
        </p:nvSpPr>
        <p:spPr bwMode="auto">
          <a:xfrm>
            <a:off x="1901825" y="946150"/>
            <a:ext cx="1371600" cy="457200"/>
          </a:xfrm>
          <a:custGeom>
            <a:avLst/>
            <a:gdLst>
              <a:gd name="T0" fmla="*/ 0 w 911"/>
              <a:gd name="T1" fmla="*/ 2147483646 h 378"/>
              <a:gd name="T2" fmla="*/ 2147483646 w 911"/>
              <a:gd name="T3" fmla="*/ 0 h 378"/>
              <a:gd name="T4" fmla="*/ 2147483646 w 911"/>
              <a:gd name="T5" fmla="*/ 2147483646 h 378"/>
              <a:gd name="T6" fmla="*/ 0 60000 65536"/>
              <a:gd name="T7" fmla="*/ 0 60000 65536"/>
              <a:gd name="T8" fmla="*/ 0 60000 65536"/>
              <a:gd name="T9" fmla="*/ 0 w 911"/>
              <a:gd name="T10" fmla="*/ 0 h 378"/>
              <a:gd name="T11" fmla="*/ 911 w 911"/>
              <a:gd name="T12" fmla="*/ 378 h 378"/>
            </a:gdLst>
            <a:ahLst/>
            <a:cxnLst>
              <a:cxn ang="T6">
                <a:pos x="T0" y="T1"/>
              </a:cxn>
              <a:cxn ang="T7">
                <a:pos x="T2" y="T3"/>
              </a:cxn>
              <a:cxn ang="T8">
                <a:pos x="T4" y="T5"/>
              </a:cxn>
            </a:cxnLst>
            <a:rect l="T9" t="T10" r="T11" b="T12"/>
            <a:pathLst>
              <a:path w="911" h="378">
                <a:moveTo>
                  <a:pt x="0" y="138"/>
                </a:moveTo>
                <a:lnTo>
                  <a:pt x="485" y="0"/>
                </a:lnTo>
                <a:lnTo>
                  <a:pt x="911" y="378"/>
                </a:lnTo>
              </a:path>
            </a:pathLst>
          </a:custGeom>
          <a:ln w="57150">
            <a:solidFill>
              <a:srgbClr val="FF0000"/>
            </a:solidFill>
            <a:round/>
            <a:headEnd/>
            <a:tailEnd type="stealth" w="lg" len="lg"/>
          </a:ln>
        </p:spPr>
        <p:txBody>
          <a:bodyPr wrap="none" anchor="ctr"/>
          <a:lstStyle/>
          <a:p>
            <a:endParaRPr lang="zh-CN" altLang="en-US"/>
          </a:p>
        </p:txBody>
      </p:sp>
      <p:sp>
        <p:nvSpPr>
          <p:cNvPr id="1363986" name="Freeform 18">
            <a:extLst>
              <a:ext uri="{FF2B5EF4-FFF2-40B4-BE49-F238E27FC236}">
                <a16:creationId xmlns:a16="http://schemas.microsoft.com/office/drawing/2014/main" id="{7F11E826-667F-49AE-9C0A-A16A6DC311E8}"/>
              </a:ext>
            </a:extLst>
          </p:cNvPr>
          <p:cNvSpPr>
            <a:spLocks/>
          </p:cNvSpPr>
          <p:nvPr/>
        </p:nvSpPr>
        <p:spPr bwMode="auto">
          <a:xfrm>
            <a:off x="2359025" y="2443163"/>
            <a:ext cx="1447800" cy="407987"/>
          </a:xfrm>
          <a:custGeom>
            <a:avLst/>
            <a:gdLst>
              <a:gd name="T0" fmla="*/ 0 w 1008"/>
              <a:gd name="T1" fmla="*/ 2147483646 h 401"/>
              <a:gd name="T2" fmla="*/ 2147483646 w 1008"/>
              <a:gd name="T3" fmla="*/ 0 h 401"/>
              <a:gd name="T4" fmla="*/ 2147483646 w 1008"/>
              <a:gd name="T5" fmla="*/ 2147483646 h 401"/>
              <a:gd name="T6" fmla="*/ 0 60000 65536"/>
              <a:gd name="T7" fmla="*/ 0 60000 65536"/>
              <a:gd name="T8" fmla="*/ 0 60000 65536"/>
              <a:gd name="T9" fmla="*/ 0 w 1008"/>
              <a:gd name="T10" fmla="*/ 0 h 401"/>
              <a:gd name="T11" fmla="*/ 1008 w 1008"/>
              <a:gd name="T12" fmla="*/ 401 h 401"/>
            </a:gdLst>
            <a:ahLst/>
            <a:cxnLst>
              <a:cxn ang="T6">
                <a:pos x="T0" y="T1"/>
              </a:cxn>
              <a:cxn ang="T7">
                <a:pos x="T2" y="T3"/>
              </a:cxn>
              <a:cxn ang="T8">
                <a:pos x="T4" y="T5"/>
              </a:cxn>
            </a:cxnLst>
            <a:rect l="T9" t="T10" r="T11" b="T12"/>
            <a:pathLst>
              <a:path w="1008" h="401">
                <a:moveTo>
                  <a:pt x="0" y="113"/>
                </a:moveTo>
                <a:lnTo>
                  <a:pt x="644" y="0"/>
                </a:lnTo>
                <a:lnTo>
                  <a:pt x="1008" y="401"/>
                </a:lnTo>
              </a:path>
            </a:pathLst>
          </a:custGeom>
          <a:noFill/>
          <a:ln w="57150">
            <a:solidFill>
              <a:srgbClr val="FF0000"/>
            </a:solidFill>
            <a:round/>
            <a:headEnd/>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63987" name="Line 19">
            <a:extLst>
              <a:ext uri="{FF2B5EF4-FFF2-40B4-BE49-F238E27FC236}">
                <a16:creationId xmlns:a16="http://schemas.microsoft.com/office/drawing/2014/main" id="{CA2C81AC-56F4-43AC-B727-83B29153E18D}"/>
              </a:ext>
            </a:extLst>
          </p:cNvPr>
          <p:cNvSpPr>
            <a:spLocks noChangeShapeType="1"/>
          </p:cNvSpPr>
          <p:nvPr/>
        </p:nvSpPr>
        <p:spPr bwMode="auto">
          <a:xfrm>
            <a:off x="3654425" y="2165350"/>
            <a:ext cx="457200" cy="762000"/>
          </a:xfrm>
          <a:prstGeom prst="line">
            <a:avLst/>
          </a:prstGeom>
          <a:noFill/>
          <a:ln w="57150">
            <a:solidFill>
              <a:srgbClr val="FF0000"/>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3988" name="Freeform 20">
            <a:extLst>
              <a:ext uri="{FF2B5EF4-FFF2-40B4-BE49-F238E27FC236}">
                <a16:creationId xmlns:a16="http://schemas.microsoft.com/office/drawing/2014/main" id="{5A9CA2A0-4804-4F85-BA3F-22002DBDD32C}"/>
              </a:ext>
            </a:extLst>
          </p:cNvPr>
          <p:cNvSpPr>
            <a:spLocks/>
          </p:cNvSpPr>
          <p:nvPr/>
        </p:nvSpPr>
        <p:spPr bwMode="auto">
          <a:xfrm>
            <a:off x="3121025" y="4032250"/>
            <a:ext cx="1600200" cy="571500"/>
          </a:xfrm>
          <a:custGeom>
            <a:avLst/>
            <a:gdLst>
              <a:gd name="T0" fmla="*/ 0 w 1008"/>
              <a:gd name="T1" fmla="*/ 2147483646 h 360"/>
              <a:gd name="T2" fmla="*/ 2147483646 w 1008"/>
              <a:gd name="T3" fmla="*/ 0 h 360"/>
              <a:gd name="T4" fmla="*/ 2147483646 w 1008"/>
              <a:gd name="T5" fmla="*/ 2147483646 h 360"/>
              <a:gd name="T6" fmla="*/ 0 60000 65536"/>
              <a:gd name="T7" fmla="*/ 0 60000 65536"/>
              <a:gd name="T8" fmla="*/ 0 60000 65536"/>
              <a:gd name="T9" fmla="*/ 0 w 1008"/>
              <a:gd name="T10" fmla="*/ 0 h 360"/>
              <a:gd name="T11" fmla="*/ 1008 w 1008"/>
              <a:gd name="T12" fmla="*/ 360 h 360"/>
            </a:gdLst>
            <a:ahLst/>
            <a:cxnLst>
              <a:cxn ang="T6">
                <a:pos x="T0" y="T1"/>
              </a:cxn>
              <a:cxn ang="T7">
                <a:pos x="T2" y="T3"/>
              </a:cxn>
              <a:cxn ang="T8">
                <a:pos x="T4" y="T5"/>
              </a:cxn>
            </a:cxnLst>
            <a:rect l="T9" t="T10" r="T11" b="T12"/>
            <a:pathLst>
              <a:path w="1008" h="360">
                <a:moveTo>
                  <a:pt x="0" y="72"/>
                </a:moveTo>
                <a:lnTo>
                  <a:pt x="711" y="0"/>
                </a:lnTo>
                <a:lnTo>
                  <a:pt x="1008" y="360"/>
                </a:lnTo>
              </a:path>
            </a:pathLst>
          </a:custGeom>
          <a:noFill/>
          <a:ln w="57150">
            <a:solidFill>
              <a:srgbClr val="FF0000"/>
            </a:solidFill>
            <a:round/>
            <a:headEnd/>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63989" name="Line 21">
            <a:extLst>
              <a:ext uri="{FF2B5EF4-FFF2-40B4-BE49-F238E27FC236}">
                <a16:creationId xmlns:a16="http://schemas.microsoft.com/office/drawing/2014/main" id="{F8EBDD8A-DD52-4E52-8010-1EC50175B5EA}"/>
              </a:ext>
            </a:extLst>
          </p:cNvPr>
          <p:cNvSpPr>
            <a:spLocks noChangeShapeType="1"/>
          </p:cNvSpPr>
          <p:nvPr/>
        </p:nvSpPr>
        <p:spPr bwMode="auto">
          <a:xfrm>
            <a:off x="4492625" y="3689350"/>
            <a:ext cx="457200" cy="838200"/>
          </a:xfrm>
          <a:prstGeom prst="line">
            <a:avLst/>
          </a:prstGeom>
          <a:noFill/>
          <a:ln w="57150">
            <a:solidFill>
              <a:srgbClr val="FF0000"/>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3990" name="Line 22">
            <a:extLst>
              <a:ext uri="{FF2B5EF4-FFF2-40B4-BE49-F238E27FC236}">
                <a16:creationId xmlns:a16="http://schemas.microsoft.com/office/drawing/2014/main" id="{E8E34FE3-A9A9-4418-A54A-9B08F2D5771C}"/>
              </a:ext>
            </a:extLst>
          </p:cNvPr>
          <p:cNvSpPr>
            <a:spLocks noChangeShapeType="1"/>
          </p:cNvSpPr>
          <p:nvPr/>
        </p:nvSpPr>
        <p:spPr bwMode="auto">
          <a:xfrm flipH="1" flipV="1">
            <a:off x="6473825" y="3689350"/>
            <a:ext cx="609600" cy="838200"/>
          </a:xfrm>
          <a:prstGeom prst="line">
            <a:avLst/>
          </a:prstGeom>
          <a:noFill/>
          <a:ln w="57150">
            <a:solidFill>
              <a:srgbClr val="FF0000"/>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3991" name="Line 23">
            <a:extLst>
              <a:ext uri="{FF2B5EF4-FFF2-40B4-BE49-F238E27FC236}">
                <a16:creationId xmlns:a16="http://schemas.microsoft.com/office/drawing/2014/main" id="{BB61A065-B919-448E-AD24-D43BBE11C5E1}"/>
              </a:ext>
            </a:extLst>
          </p:cNvPr>
          <p:cNvSpPr>
            <a:spLocks noChangeShapeType="1"/>
          </p:cNvSpPr>
          <p:nvPr/>
        </p:nvSpPr>
        <p:spPr bwMode="auto">
          <a:xfrm flipH="1" flipV="1">
            <a:off x="5102225" y="2089150"/>
            <a:ext cx="685800" cy="762000"/>
          </a:xfrm>
          <a:prstGeom prst="line">
            <a:avLst/>
          </a:prstGeom>
          <a:noFill/>
          <a:ln w="57150">
            <a:solidFill>
              <a:srgbClr val="FF0000"/>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3992" name="Line 24">
            <a:extLst>
              <a:ext uri="{FF2B5EF4-FFF2-40B4-BE49-F238E27FC236}">
                <a16:creationId xmlns:a16="http://schemas.microsoft.com/office/drawing/2014/main" id="{F33E338D-7A86-4108-89CC-DAC320BBFB51}"/>
              </a:ext>
            </a:extLst>
          </p:cNvPr>
          <p:cNvSpPr>
            <a:spLocks noChangeShapeType="1"/>
          </p:cNvSpPr>
          <p:nvPr/>
        </p:nvSpPr>
        <p:spPr bwMode="auto">
          <a:xfrm flipH="1" flipV="1">
            <a:off x="3121025" y="565150"/>
            <a:ext cx="1219200" cy="838200"/>
          </a:xfrm>
          <a:prstGeom prst="line">
            <a:avLst/>
          </a:prstGeom>
          <a:noFill/>
          <a:ln w="57150">
            <a:solidFill>
              <a:srgbClr val="FF0000"/>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691" name="Text Box 25">
            <a:extLst>
              <a:ext uri="{FF2B5EF4-FFF2-40B4-BE49-F238E27FC236}">
                <a16:creationId xmlns:a16="http://schemas.microsoft.com/office/drawing/2014/main" id="{F76984D4-224B-4679-8D46-CE6C2CDD18DE}"/>
              </a:ext>
            </a:extLst>
          </p:cNvPr>
          <p:cNvSpPr txBox="1">
            <a:spLocks noChangeArrowheads="1"/>
          </p:cNvSpPr>
          <p:nvPr/>
        </p:nvSpPr>
        <p:spPr bwMode="auto">
          <a:xfrm>
            <a:off x="611188" y="5189538"/>
            <a:ext cx="6794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type="none" w="lg" len="lg"/>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kumimoji="1" lang="en-US" altLang="zh-CN">
                <a:latin typeface="Times New Roman" panose="02020603050405020304" pitchFamily="18" charset="0"/>
                <a:ea typeface="宋体" panose="02010600030101010101" pitchFamily="2" charset="-122"/>
              </a:rPr>
              <a:t>(b)</a:t>
            </a:r>
          </a:p>
        </p:txBody>
      </p:sp>
      <p:sp>
        <p:nvSpPr>
          <p:cNvPr id="3" name="TextBox 2">
            <a:extLst>
              <a:ext uri="{FF2B5EF4-FFF2-40B4-BE49-F238E27FC236}">
                <a16:creationId xmlns:a16="http://schemas.microsoft.com/office/drawing/2014/main" id="{9F3A9778-6AAD-497C-ACD5-C5DB59B26A4F}"/>
              </a:ext>
            </a:extLst>
          </p:cNvPr>
          <p:cNvSpPr txBox="1">
            <a:spLocks noChangeArrowheads="1"/>
          </p:cNvSpPr>
          <p:nvPr/>
        </p:nvSpPr>
        <p:spPr bwMode="auto">
          <a:xfrm>
            <a:off x="7092950" y="5445125"/>
            <a:ext cx="14906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i="1">
                <a:latin typeface="Times New Roman" panose="02020603050405020304" pitchFamily="18" charset="0"/>
                <a:ea typeface="宋体" panose="02010600030101010101" pitchFamily="2" charset="-122"/>
                <a:cs typeface="Times New Roman" panose="02020603050405020304" pitchFamily="18" charset="0"/>
              </a:rPr>
              <a:t>R.s=R.i</a:t>
            </a:r>
            <a:endParaRPr lang="zh-CN" altLang="en-US" i="1">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矩形 3">
            <a:extLst>
              <a:ext uri="{FF2B5EF4-FFF2-40B4-BE49-F238E27FC236}">
                <a16:creationId xmlns:a16="http://schemas.microsoft.com/office/drawing/2014/main" id="{1EE62C81-F873-4EA9-AB4A-A8847BA28692}"/>
              </a:ext>
            </a:extLst>
          </p:cNvPr>
          <p:cNvSpPr>
            <a:spLocks noChangeArrowheads="1"/>
          </p:cNvSpPr>
          <p:nvPr/>
        </p:nvSpPr>
        <p:spPr bwMode="auto">
          <a:xfrm>
            <a:off x="5734050" y="2205038"/>
            <a:ext cx="16287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i="1">
                <a:latin typeface="Times New Roman" panose="02020603050405020304" pitchFamily="18" charset="0"/>
                <a:ea typeface="宋体" panose="02010600030101010101" pitchFamily="2" charset="-122"/>
                <a:cs typeface="Times New Roman" panose="02020603050405020304" pitchFamily="18" charset="0"/>
              </a:rPr>
              <a:t>R.s=R</a:t>
            </a:r>
            <a:r>
              <a:rPr lang="en-US" altLang="zh-CN" i="1" baseline="-25000">
                <a:latin typeface="Times New Roman" panose="02020603050405020304" pitchFamily="18" charset="0"/>
                <a:ea typeface="宋体" panose="02010600030101010101" pitchFamily="2" charset="-122"/>
                <a:cs typeface="Times New Roman" panose="02020603050405020304" pitchFamily="18" charset="0"/>
              </a:rPr>
              <a:t>1</a:t>
            </a:r>
            <a:r>
              <a:rPr lang="en-US" altLang="zh-CN" i="1">
                <a:latin typeface="Times New Roman" panose="02020603050405020304" pitchFamily="18" charset="0"/>
                <a:ea typeface="宋体" panose="02010600030101010101" pitchFamily="2" charset="-122"/>
                <a:cs typeface="Times New Roman" panose="02020603050405020304" pitchFamily="18" charset="0"/>
              </a:rPr>
              <a:t>.s</a:t>
            </a:r>
            <a:endParaRPr lang="zh-CN" altLang="en-US" b="0">
              <a:ea typeface="宋体" panose="02010600030101010101" pitchFamily="2" charset="-122"/>
              <a:cs typeface="Times New Roman" panose="02020603050405020304" pitchFamily="18" charset="0"/>
            </a:endParaRPr>
          </a:p>
        </p:txBody>
      </p:sp>
      <p:sp>
        <p:nvSpPr>
          <p:cNvPr id="31" name="Line 22">
            <a:extLst>
              <a:ext uri="{FF2B5EF4-FFF2-40B4-BE49-F238E27FC236}">
                <a16:creationId xmlns:a16="http://schemas.microsoft.com/office/drawing/2014/main" id="{5FA92138-4AFC-4483-A144-8667DAA816CA}"/>
              </a:ext>
            </a:extLst>
          </p:cNvPr>
          <p:cNvSpPr>
            <a:spLocks noChangeShapeType="1"/>
          </p:cNvSpPr>
          <p:nvPr/>
        </p:nvSpPr>
        <p:spPr bwMode="auto">
          <a:xfrm flipH="1" flipV="1">
            <a:off x="8134350" y="4908550"/>
            <a:ext cx="609600" cy="838200"/>
          </a:xfrm>
          <a:prstGeom prst="line">
            <a:avLst/>
          </a:prstGeom>
          <a:noFill/>
          <a:ln w="57150">
            <a:solidFill>
              <a:srgbClr val="FF0000"/>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TextBox 31">
            <a:extLst>
              <a:ext uri="{FF2B5EF4-FFF2-40B4-BE49-F238E27FC236}">
                <a16:creationId xmlns:a16="http://schemas.microsoft.com/office/drawing/2014/main" id="{C8A74D1B-643D-4726-ADF9-8BF4878A6302}"/>
              </a:ext>
            </a:extLst>
          </p:cNvPr>
          <p:cNvSpPr txBox="1">
            <a:spLocks noChangeArrowheads="1"/>
          </p:cNvSpPr>
          <p:nvPr/>
        </p:nvSpPr>
        <p:spPr bwMode="auto">
          <a:xfrm>
            <a:off x="6804025" y="3716338"/>
            <a:ext cx="162877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i="1">
                <a:latin typeface="Times New Roman" panose="02020603050405020304" pitchFamily="18" charset="0"/>
                <a:ea typeface="宋体" panose="02010600030101010101" pitchFamily="2" charset="-122"/>
                <a:cs typeface="Times New Roman" panose="02020603050405020304" pitchFamily="18" charset="0"/>
              </a:rPr>
              <a:t>R.s=R</a:t>
            </a:r>
            <a:r>
              <a:rPr lang="en-US" altLang="zh-CN" i="1" baseline="-25000">
                <a:latin typeface="Times New Roman" panose="02020603050405020304" pitchFamily="18" charset="0"/>
                <a:ea typeface="宋体" panose="02010600030101010101" pitchFamily="2" charset="-122"/>
                <a:cs typeface="Times New Roman" panose="02020603050405020304" pitchFamily="18" charset="0"/>
              </a:rPr>
              <a:t>1</a:t>
            </a:r>
            <a:r>
              <a:rPr lang="en-US" altLang="zh-CN" i="1">
                <a:latin typeface="Times New Roman" panose="02020603050405020304" pitchFamily="18" charset="0"/>
                <a:ea typeface="宋体" panose="02010600030101010101" pitchFamily="2" charset="-122"/>
                <a:cs typeface="Times New Roman" panose="02020603050405020304" pitchFamily="18" charset="0"/>
              </a:rPr>
              <a:t>.s</a:t>
            </a:r>
            <a:endParaRPr lang="zh-CN" altLang="en-US" i="1">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 name="TextBox 32">
            <a:extLst>
              <a:ext uri="{FF2B5EF4-FFF2-40B4-BE49-F238E27FC236}">
                <a16:creationId xmlns:a16="http://schemas.microsoft.com/office/drawing/2014/main" id="{856BE2D1-99EC-43AA-9F34-DE400526ECCE}"/>
              </a:ext>
            </a:extLst>
          </p:cNvPr>
          <p:cNvSpPr txBox="1">
            <a:spLocks noChangeArrowheads="1"/>
          </p:cNvSpPr>
          <p:nvPr/>
        </p:nvSpPr>
        <p:spPr bwMode="auto">
          <a:xfrm>
            <a:off x="3873500" y="476250"/>
            <a:ext cx="15367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i="1">
                <a:latin typeface="Times New Roman" panose="02020603050405020304" pitchFamily="18" charset="0"/>
                <a:ea typeface="宋体" panose="02010600030101010101" pitchFamily="2" charset="-122"/>
                <a:cs typeface="Times New Roman" panose="02020603050405020304" pitchFamily="18" charset="0"/>
              </a:rPr>
              <a:t>A.a=R.s</a:t>
            </a:r>
            <a:endParaRPr lang="zh-CN" altLang="en-US" i="1">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3697" name="矩形 4">
            <a:extLst>
              <a:ext uri="{FF2B5EF4-FFF2-40B4-BE49-F238E27FC236}">
                <a16:creationId xmlns:a16="http://schemas.microsoft.com/office/drawing/2014/main" id="{D662CCE1-D5AB-49B5-8013-B8F886407629}"/>
              </a:ext>
            </a:extLst>
          </p:cNvPr>
          <p:cNvSpPr>
            <a:spLocks noChangeArrowheads="1"/>
          </p:cNvSpPr>
          <p:nvPr/>
        </p:nvSpPr>
        <p:spPr bwMode="auto">
          <a:xfrm>
            <a:off x="6454775" y="263525"/>
            <a:ext cx="2149475"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kumimoji="1" lang="zh-CN" altLang="en-US">
                <a:latin typeface="Times New Roman" panose="02020603050405020304" pitchFamily="18" charset="0"/>
              </a:rPr>
              <a:t> </a:t>
            </a:r>
            <a:r>
              <a:rPr kumimoji="1" lang="en-US" altLang="zh-CN" i="1">
                <a:latin typeface="Times New Roman" panose="02020603050405020304" pitchFamily="18" charset="0"/>
              </a:rPr>
              <a:t>A</a:t>
            </a:r>
            <a:r>
              <a:rPr kumimoji="1" lang="en-US" altLang="zh-CN">
                <a:latin typeface="Times New Roman" panose="02020603050405020304" pitchFamily="18" charset="0"/>
              </a:rPr>
              <a:t>→</a:t>
            </a:r>
            <a:r>
              <a:rPr kumimoji="1" lang="en-US" altLang="zh-CN" i="1">
                <a:latin typeface="Times New Roman" panose="02020603050405020304" pitchFamily="18" charset="0"/>
              </a:rPr>
              <a:t>X R</a:t>
            </a:r>
          </a:p>
          <a:p>
            <a:pPr eaLnBrk="1" hangingPunct="1">
              <a:spcBef>
                <a:spcPct val="0"/>
              </a:spcBef>
              <a:buClrTx/>
              <a:buSzTx/>
              <a:buFontTx/>
              <a:buNone/>
            </a:pPr>
            <a:r>
              <a:rPr kumimoji="1" lang="en-US" altLang="zh-CN">
                <a:latin typeface="Times New Roman" panose="02020603050405020304" pitchFamily="18" charset="0"/>
              </a:rPr>
              <a:t> </a:t>
            </a:r>
            <a:r>
              <a:rPr kumimoji="1" lang="en-US" altLang="zh-CN" i="1">
                <a:latin typeface="Times New Roman" panose="02020603050405020304" pitchFamily="18" charset="0"/>
              </a:rPr>
              <a:t>R</a:t>
            </a:r>
            <a:r>
              <a:rPr kumimoji="1" lang="en-US" altLang="zh-CN">
                <a:latin typeface="Times New Roman" panose="02020603050405020304" pitchFamily="18" charset="0"/>
              </a:rPr>
              <a:t>→</a:t>
            </a:r>
            <a:r>
              <a:rPr kumimoji="1" lang="en-US" altLang="zh-CN" i="1">
                <a:latin typeface="Times New Roman" panose="02020603050405020304" pitchFamily="18" charset="0"/>
              </a:rPr>
              <a:t>Y R</a:t>
            </a:r>
            <a:r>
              <a:rPr kumimoji="1" lang="en-US" altLang="zh-CN">
                <a:latin typeface="Times New Roman" panose="02020603050405020304" pitchFamily="18" charset="0"/>
              </a:rPr>
              <a:t>|</a:t>
            </a:r>
            <a:r>
              <a:rPr kumimoji="1" lang="en-US" altLang="zh-CN" i="1">
                <a:latin typeface="Times New Roman" panose="02020603050405020304" pitchFamily="18" charset="0"/>
              </a:rPr>
              <a:t>ε</a:t>
            </a:r>
            <a:endParaRPr lang="zh-CN" altLang="en-US" b="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363985"/>
                                        </p:tgtEl>
                                        <p:attrNameLst>
                                          <p:attrName>style.visibility</p:attrName>
                                        </p:attrNameLst>
                                      </p:cBhvr>
                                      <p:to>
                                        <p:strVal val="visible"/>
                                      </p:to>
                                    </p:set>
                                    <p:anim calcmode="lin" valueType="num">
                                      <p:cBhvr additive="base">
                                        <p:cTn id="7" dur="500" fill="hold"/>
                                        <p:tgtEl>
                                          <p:spTgt spid="1363985"/>
                                        </p:tgtEl>
                                        <p:attrNameLst>
                                          <p:attrName>ppt_x</p:attrName>
                                        </p:attrNameLst>
                                      </p:cBhvr>
                                      <p:tavLst>
                                        <p:tav tm="0">
                                          <p:val>
                                            <p:strVal val="0-#ppt_w/2"/>
                                          </p:val>
                                        </p:tav>
                                        <p:tav tm="100000">
                                          <p:val>
                                            <p:strVal val="#ppt_x"/>
                                          </p:val>
                                        </p:tav>
                                      </p:tavLst>
                                    </p:anim>
                                    <p:anim calcmode="lin" valueType="num">
                                      <p:cBhvr additive="base">
                                        <p:cTn id="8" dur="500" fill="hold"/>
                                        <p:tgtEl>
                                          <p:spTgt spid="136398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363986"/>
                                        </p:tgtEl>
                                        <p:attrNameLst>
                                          <p:attrName>style.visibility</p:attrName>
                                        </p:attrNameLst>
                                      </p:cBhvr>
                                      <p:to>
                                        <p:strVal val="visible"/>
                                      </p:to>
                                    </p:set>
                                    <p:anim calcmode="lin" valueType="num">
                                      <p:cBhvr additive="base">
                                        <p:cTn id="13" dur="500" fill="hold"/>
                                        <p:tgtEl>
                                          <p:spTgt spid="1363986"/>
                                        </p:tgtEl>
                                        <p:attrNameLst>
                                          <p:attrName>ppt_x</p:attrName>
                                        </p:attrNameLst>
                                      </p:cBhvr>
                                      <p:tavLst>
                                        <p:tav tm="0">
                                          <p:val>
                                            <p:strVal val="0-#ppt_w/2"/>
                                          </p:val>
                                        </p:tav>
                                        <p:tav tm="100000">
                                          <p:val>
                                            <p:strVal val="#ppt_x"/>
                                          </p:val>
                                        </p:tav>
                                      </p:tavLst>
                                    </p:anim>
                                    <p:anim calcmode="lin" valueType="num">
                                      <p:cBhvr additive="base">
                                        <p:cTn id="14" dur="500" fill="hold"/>
                                        <p:tgtEl>
                                          <p:spTgt spid="1363986"/>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1363987"/>
                                        </p:tgtEl>
                                        <p:attrNameLst>
                                          <p:attrName>style.visibility</p:attrName>
                                        </p:attrNameLst>
                                      </p:cBhvr>
                                      <p:to>
                                        <p:strVal val="visible"/>
                                      </p:to>
                                    </p:set>
                                    <p:anim calcmode="lin" valueType="num">
                                      <p:cBhvr additive="base">
                                        <p:cTn id="17" dur="500" fill="hold"/>
                                        <p:tgtEl>
                                          <p:spTgt spid="1363987"/>
                                        </p:tgtEl>
                                        <p:attrNameLst>
                                          <p:attrName>ppt_x</p:attrName>
                                        </p:attrNameLst>
                                      </p:cBhvr>
                                      <p:tavLst>
                                        <p:tav tm="0">
                                          <p:val>
                                            <p:strVal val="0-#ppt_w/2"/>
                                          </p:val>
                                        </p:tav>
                                        <p:tav tm="100000">
                                          <p:val>
                                            <p:strVal val="#ppt_x"/>
                                          </p:val>
                                        </p:tav>
                                      </p:tavLst>
                                    </p:anim>
                                    <p:anim calcmode="lin" valueType="num">
                                      <p:cBhvr additive="base">
                                        <p:cTn id="18" dur="500" fill="hold"/>
                                        <p:tgtEl>
                                          <p:spTgt spid="1363987"/>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nodeType="clickEffect">
                                  <p:stCondLst>
                                    <p:cond delay="0"/>
                                  </p:stCondLst>
                                  <p:childTnLst>
                                    <p:set>
                                      <p:cBhvr>
                                        <p:cTn id="22" dur="1" fill="hold">
                                          <p:stCondLst>
                                            <p:cond delay="0"/>
                                          </p:stCondLst>
                                        </p:cTn>
                                        <p:tgtEl>
                                          <p:spTgt spid="1363988"/>
                                        </p:tgtEl>
                                        <p:attrNameLst>
                                          <p:attrName>style.visibility</p:attrName>
                                        </p:attrNameLst>
                                      </p:cBhvr>
                                      <p:to>
                                        <p:strVal val="visible"/>
                                      </p:to>
                                    </p:set>
                                    <p:anim calcmode="lin" valueType="num">
                                      <p:cBhvr additive="base">
                                        <p:cTn id="23" dur="500" fill="hold"/>
                                        <p:tgtEl>
                                          <p:spTgt spid="1363988"/>
                                        </p:tgtEl>
                                        <p:attrNameLst>
                                          <p:attrName>ppt_x</p:attrName>
                                        </p:attrNameLst>
                                      </p:cBhvr>
                                      <p:tavLst>
                                        <p:tav tm="0">
                                          <p:val>
                                            <p:strVal val="0-#ppt_w/2"/>
                                          </p:val>
                                        </p:tav>
                                        <p:tav tm="100000">
                                          <p:val>
                                            <p:strVal val="#ppt_x"/>
                                          </p:val>
                                        </p:tav>
                                      </p:tavLst>
                                    </p:anim>
                                    <p:anim calcmode="lin" valueType="num">
                                      <p:cBhvr additive="base">
                                        <p:cTn id="24" dur="500" fill="hold"/>
                                        <p:tgtEl>
                                          <p:spTgt spid="1363988"/>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1363989"/>
                                        </p:tgtEl>
                                        <p:attrNameLst>
                                          <p:attrName>style.visibility</p:attrName>
                                        </p:attrNameLst>
                                      </p:cBhvr>
                                      <p:to>
                                        <p:strVal val="visible"/>
                                      </p:to>
                                    </p:set>
                                    <p:anim calcmode="lin" valueType="num">
                                      <p:cBhvr additive="base">
                                        <p:cTn id="27" dur="500" fill="hold"/>
                                        <p:tgtEl>
                                          <p:spTgt spid="1363989"/>
                                        </p:tgtEl>
                                        <p:attrNameLst>
                                          <p:attrName>ppt_x</p:attrName>
                                        </p:attrNameLst>
                                      </p:cBhvr>
                                      <p:tavLst>
                                        <p:tav tm="0">
                                          <p:val>
                                            <p:strVal val="0-#ppt_w/2"/>
                                          </p:val>
                                        </p:tav>
                                        <p:tav tm="100000">
                                          <p:val>
                                            <p:strVal val="#ppt_x"/>
                                          </p:val>
                                        </p:tav>
                                      </p:tavLst>
                                    </p:anim>
                                    <p:anim calcmode="lin" valueType="num">
                                      <p:cBhvr additive="base">
                                        <p:cTn id="28" dur="500" fill="hold"/>
                                        <p:tgtEl>
                                          <p:spTgt spid="1363989"/>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nodeType="clickEffect">
                                  <p:stCondLst>
                                    <p:cond delay="0"/>
                                  </p:stCondLst>
                                  <p:childTnLst>
                                    <p:set>
                                      <p:cBhvr>
                                        <p:cTn id="32" dur="1" fill="hold">
                                          <p:stCondLst>
                                            <p:cond delay="0"/>
                                          </p:stCondLst>
                                        </p:cTn>
                                        <p:tgtEl>
                                          <p:spTgt spid="31"/>
                                        </p:tgtEl>
                                        <p:attrNameLst>
                                          <p:attrName>style.visibility</p:attrName>
                                        </p:attrNameLst>
                                      </p:cBhvr>
                                      <p:to>
                                        <p:strVal val="visible"/>
                                      </p:to>
                                    </p:set>
                                    <p:anim calcmode="lin" valueType="num">
                                      <p:cBhvr additive="base">
                                        <p:cTn id="33" dur="500" fill="hold"/>
                                        <p:tgtEl>
                                          <p:spTgt spid="31"/>
                                        </p:tgtEl>
                                        <p:attrNameLst>
                                          <p:attrName>ppt_x</p:attrName>
                                        </p:attrNameLst>
                                      </p:cBhvr>
                                      <p:tavLst>
                                        <p:tav tm="0">
                                          <p:val>
                                            <p:strVal val="0-#ppt_w/2"/>
                                          </p:val>
                                        </p:tav>
                                        <p:tav tm="100000">
                                          <p:val>
                                            <p:strVal val="#ppt_x"/>
                                          </p:val>
                                        </p:tav>
                                      </p:tavLst>
                                    </p:anim>
                                    <p:anim calcmode="lin" valueType="num">
                                      <p:cBhvr additive="base">
                                        <p:cTn id="34"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barn(inVertical)">
                                      <p:cBhvr>
                                        <p:cTn id="39" dur="500"/>
                                        <p:tgtEl>
                                          <p:spTgt spid="3"/>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8" fill="hold" nodeType="clickEffect">
                                  <p:stCondLst>
                                    <p:cond delay="0"/>
                                  </p:stCondLst>
                                  <p:childTnLst>
                                    <p:set>
                                      <p:cBhvr>
                                        <p:cTn id="43" dur="1" fill="hold">
                                          <p:stCondLst>
                                            <p:cond delay="0"/>
                                          </p:stCondLst>
                                        </p:cTn>
                                        <p:tgtEl>
                                          <p:spTgt spid="1363990"/>
                                        </p:tgtEl>
                                        <p:attrNameLst>
                                          <p:attrName>style.visibility</p:attrName>
                                        </p:attrNameLst>
                                      </p:cBhvr>
                                      <p:to>
                                        <p:strVal val="visible"/>
                                      </p:to>
                                    </p:set>
                                    <p:anim calcmode="lin" valueType="num">
                                      <p:cBhvr additive="base">
                                        <p:cTn id="44" dur="500" fill="hold"/>
                                        <p:tgtEl>
                                          <p:spTgt spid="1363990"/>
                                        </p:tgtEl>
                                        <p:attrNameLst>
                                          <p:attrName>ppt_x</p:attrName>
                                        </p:attrNameLst>
                                      </p:cBhvr>
                                      <p:tavLst>
                                        <p:tav tm="0">
                                          <p:val>
                                            <p:strVal val="0-#ppt_w/2"/>
                                          </p:val>
                                        </p:tav>
                                        <p:tav tm="100000">
                                          <p:val>
                                            <p:strVal val="#ppt_x"/>
                                          </p:val>
                                        </p:tav>
                                      </p:tavLst>
                                    </p:anim>
                                    <p:anim calcmode="lin" valueType="num">
                                      <p:cBhvr additive="base">
                                        <p:cTn id="45" dur="500" fill="hold"/>
                                        <p:tgtEl>
                                          <p:spTgt spid="1363990"/>
                                        </p:tgtEl>
                                        <p:attrNameLst>
                                          <p:attrName>ppt_y</p:attrName>
                                        </p:attrNameLst>
                                      </p:cBhvr>
                                      <p:tavLst>
                                        <p:tav tm="0">
                                          <p:val>
                                            <p:strVal val="#ppt_y"/>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16" presetClass="entr" presetSubtype="21" fill="hold" grpId="0" nodeType="click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barn(inVertical)">
                                      <p:cBhvr>
                                        <p:cTn id="50" dur="500"/>
                                        <p:tgtEl>
                                          <p:spTgt spid="32"/>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nodeType="clickEffect">
                                  <p:stCondLst>
                                    <p:cond delay="0"/>
                                  </p:stCondLst>
                                  <p:childTnLst>
                                    <p:set>
                                      <p:cBhvr>
                                        <p:cTn id="54" dur="1" fill="hold">
                                          <p:stCondLst>
                                            <p:cond delay="0"/>
                                          </p:stCondLst>
                                        </p:cTn>
                                        <p:tgtEl>
                                          <p:spTgt spid="1363991"/>
                                        </p:tgtEl>
                                        <p:attrNameLst>
                                          <p:attrName>style.visibility</p:attrName>
                                        </p:attrNameLst>
                                      </p:cBhvr>
                                      <p:to>
                                        <p:strVal val="visible"/>
                                      </p:to>
                                    </p:set>
                                    <p:anim calcmode="lin" valueType="num">
                                      <p:cBhvr additive="base">
                                        <p:cTn id="55" dur="500" fill="hold"/>
                                        <p:tgtEl>
                                          <p:spTgt spid="1363991"/>
                                        </p:tgtEl>
                                        <p:attrNameLst>
                                          <p:attrName>ppt_x</p:attrName>
                                        </p:attrNameLst>
                                      </p:cBhvr>
                                      <p:tavLst>
                                        <p:tav tm="0">
                                          <p:val>
                                            <p:strVal val="0-#ppt_w/2"/>
                                          </p:val>
                                        </p:tav>
                                        <p:tav tm="100000">
                                          <p:val>
                                            <p:strVal val="#ppt_x"/>
                                          </p:val>
                                        </p:tav>
                                      </p:tavLst>
                                    </p:anim>
                                    <p:anim calcmode="lin" valueType="num">
                                      <p:cBhvr additive="base">
                                        <p:cTn id="56" dur="500" fill="hold"/>
                                        <p:tgtEl>
                                          <p:spTgt spid="1363991"/>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16" presetClass="entr" presetSubtype="21" fill="hold" grpId="0" nodeType="clickEffect">
                                  <p:stCondLst>
                                    <p:cond delay="0"/>
                                  </p:stCondLst>
                                  <p:childTnLst>
                                    <p:set>
                                      <p:cBhvr>
                                        <p:cTn id="60" dur="1" fill="hold">
                                          <p:stCondLst>
                                            <p:cond delay="0"/>
                                          </p:stCondLst>
                                        </p:cTn>
                                        <p:tgtEl>
                                          <p:spTgt spid="4"/>
                                        </p:tgtEl>
                                        <p:attrNameLst>
                                          <p:attrName>style.visibility</p:attrName>
                                        </p:attrNameLst>
                                      </p:cBhvr>
                                      <p:to>
                                        <p:strVal val="visible"/>
                                      </p:to>
                                    </p:set>
                                    <p:animEffect transition="in" filter="barn(inVertical)">
                                      <p:cBhvr>
                                        <p:cTn id="61" dur="500"/>
                                        <p:tgtEl>
                                          <p:spTgt spid="4"/>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 presetClass="entr" presetSubtype="8" fill="hold" nodeType="clickEffect">
                                  <p:stCondLst>
                                    <p:cond delay="0"/>
                                  </p:stCondLst>
                                  <p:childTnLst>
                                    <p:set>
                                      <p:cBhvr>
                                        <p:cTn id="65" dur="1" fill="hold">
                                          <p:stCondLst>
                                            <p:cond delay="0"/>
                                          </p:stCondLst>
                                        </p:cTn>
                                        <p:tgtEl>
                                          <p:spTgt spid="1363992"/>
                                        </p:tgtEl>
                                        <p:attrNameLst>
                                          <p:attrName>style.visibility</p:attrName>
                                        </p:attrNameLst>
                                      </p:cBhvr>
                                      <p:to>
                                        <p:strVal val="visible"/>
                                      </p:to>
                                    </p:set>
                                    <p:anim calcmode="lin" valueType="num">
                                      <p:cBhvr additive="base">
                                        <p:cTn id="66" dur="500" fill="hold"/>
                                        <p:tgtEl>
                                          <p:spTgt spid="1363992"/>
                                        </p:tgtEl>
                                        <p:attrNameLst>
                                          <p:attrName>ppt_x</p:attrName>
                                        </p:attrNameLst>
                                      </p:cBhvr>
                                      <p:tavLst>
                                        <p:tav tm="0">
                                          <p:val>
                                            <p:strVal val="0-#ppt_w/2"/>
                                          </p:val>
                                        </p:tav>
                                        <p:tav tm="100000">
                                          <p:val>
                                            <p:strVal val="#ppt_x"/>
                                          </p:val>
                                        </p:tav>
                                      </p:tavLst>
                                    </p:anim>
                                    <p:anim calcmode="lin" valueType="num">
                                      <p:cBhvr additive="base">
                                        <p:cTn id="67" dur="500" fill="hold"/>
                                        <p:tgtEl>
                                          <p:spTgt spid="1363992"/>
                                        </p:tgtEl>
                                        <p:attrNameLst>
                                          <p:attrName>ppt_y</p:attrName>
                                        </p:attrNameLst>
                                      </p:cBhvr>
                                      <p:tavLst>
                                        <p:tav tm="0">
                                          <p:val>
                                            <p:strVal val="#ppt_y"/>
                                          </p:val>
                                        </p:tav>
                                        <p:tav tm="100000">
                                          <p:val>
                                            <p:strVal val="#ppt_y"/>
                                          </p:val>
                                        </p:tav>
                                      </p:tavLst>
                                    </p:anim>
                                  </p:childTnLst>
                                </p:cTn>
                              </p:par>
                            </p:childTnLst>
                          </p:cTn>
                        </p:par>
                      </p:childTnLst>
                    </p:cTn>
                  </p:par>
                  <p:par>
                    <p:cTn id="68" fill="hold" nodeType="clickPar">
                      <p:stCondLst>
                        <p:cond delay="indefinite"/>
                      </p:stCondLst>
                      <p:childTnLst>
                        <p:par>
                          <p:cTn id="69" fill="hold" nodeType="withGroup">
                            <p:stCondLst>
                              <p:cond delay="0"/>
                            </p:stCondLst>
                            <p:childTnLst>
                              <p:par>
                                <p:cTn id="70" presetID="16" presetClass="entr" presetSubtype="21" fill="hold" grpId="0" nodeType="click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barn(inVertical)">
                                      <p:cBhvr>
                                        <p:cTn id="7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32" grpId="0"/>
      <p:bldP spid="33"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日期占位符 1">
            <a:extLst>
              <a:ext uri="{FF2B5EF4-FFF2-40B4-BE49-F238E27FC236}">
                <a16:creationId xmlns:a16="http://schemas.microsoft.com/office/drawing/2014/main" id="{7C8D8751-5F7E-451E-9FBE-CA9F3C08D95E}"/>
              </a:ext>
            </a:extLst>
          </p:cNvPr>
          <p:cNvSpPr>
            <a:spLocks noGrp="1"/>
          </p:cNvSpPr>
          <p:nvPr>
            <p:ph type="dt" sz="quarter" idx="10"/>
          </p:nvPr>
        </p:nvSpPr>
        <p:spPr>
          <a:xfrm>
            <a:off x="457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1910FE08-82BD-4E60-B48B-3EAE7E0DD4E3}" type="datetime1">
              <a:rPr lang="zh-CN" altLang="en-US" sz="1400" b="0" smtClean="0">
                <a:solidFill>
                  <a:srgbClr val="000000"/>
                </a:solidFill>
                <a:ea typeface="宋体" panose="02010600030101010101" pitchFamily="2" charset="-122"/>
              </a:rPr>
              <a:pPr>
                <a:spcBef>
                  <a:spcPct val="0"/>
                </a:spcBef>
                <a:buClrTx/>
                <a:buSzTx/>
                <a:buFontTx/>
                <a:buNone/>
              </a:pPr>
              <a:t>2020/12/14</a:t>
            </a:fld>
            <a:endParaRPr lang="en-US" altLang="zh-CN" sz="1400" b="0">
              <a:solidFill>
                <a:srgbClr val="000000"/>
              </a:solidFill>
              <a:ea typeface="宋体" panose="02010600030101010101" pitchFamily="2" charset="-122"/>
            </a:endParaRPr>
          </a:p>
        </p:txBody>
      </p:sp>
      <p:sp>
        <p:nvSpPr>
          <p:cNvPr id="114691" name="灯片编号占位符 3">
            <a:extLst>
              <a:ext uri="{FF2B5EF4-FFF2-40B4-BE49-F238E27FC236}">
                <a16:creationId xmlns:a16="http://schemas.microsoft.com/office/drawing/2014/main" id="{735B92BC-E075-490E-BE9C-2E1F3E1DB22D}"/>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C8D92371-2E65-4736-8B36-E01EE7F64221}" type="slidenum">
              <a:rPr lang="en-US" altLang="zh-CN" sz="1400" b="0">
                <a:solidFill>
                  <a:srgbClr val="000000"/>
                </a:solidFill>
                <a:ea typeface="宋体" panose="02010600030101010101" pitchFamily="2" charset="-122"/>
              </a:rPr>
              <a:pPr>
                <a:spcBef>
                  <a:spcPct val="0"/>
                </a:spcBef>
                <a:buClrTx/>
                <a:buSzTx/>
                <a:buFontTx/>
                <a:buNone/>
              </a:pPr>
              <a:t>86</a:t>
            </a:fld>
            <a:endParaRPr lang="en-US" altLang="zh-CN" sz="1400" b="0">
              <a:solidFill>
                <a:srgbClr val="000000"/>
              </a:solidFill>
              <a:ea typeface="宋体" panose="02010600030101010101" pitchFamily="2" charset="-122"/>
            </a:endParaRPr>
          </a:p>
        </p:txBody>
      </p:sp>
      <p:sp>
        <p:nvSpPr>
          <p:cNvPr id="114692" name="Text Box 2">
            <a:extLst>
              <a:ext uri="{FF2B5EF4-FFF2-40B4-BE49-F238E27FC236}">
                <a16:creationId xmlns:a16="http://schemas.microsoft.com/office/drawing/2014/main" id="{B816CA29-950C-4DE2-87C1-536F4F789F83}"/>
              </a:ext>
            </a:extLst>
          </p:cNvPr>
          <p:cNvSpPr txBox="1">
            <a:spLocks noChangeArrowheads="1"/>
          </p:cNvSpPr>
          <p:nvPr/>
        </p:nvSpPr>
        <p:spPr bwMode="auto">
          <a:xfrm>
            <a:off x="457200" y="1412875"/>
            <a:ext cx="8578850" cy="422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lnSpc>
                <a:spcPct val="120000"/>
              </a:lnSpc>
              <a:spcBef>
                <a:spcPct val="0"/>
              </a:spcBef>
              <a:buClr>
                <a:srgbClr val="000000"/>
              </a:buClr>
              <a:buSzPct val="85000"/>
              <a:buFont typeface="Wingdings" panose="05000000000000000000" pitchFamily="2" charset="2"/>
              <a:buChar char="l"/>
            </a:pPr>
            <a:r>
              <a:rPr kumimoji="1" lang="en-US" altLang="zh-CN" sz="2800">
                <a:solidFill>
                  <a:srgbClr val="000000"/>
                </a:solidFill>
                <a:latin typeface="Times New Roman" panose="02020603050405020304" pitchFamily="18" charset="0"/>
              </a:rPr>
              <a:t> </a:t>
            </a:r>
            <a:r>
              <a:rPr kumimoji="1" lang="zh-CN" altLang="en-US" sz="2800">
                <a:solidFill>
                  <a:srgbClr val="000000"/>
                </a:solidFill>
                <a:latin typeface="Times New Roman" panose="02020603050405020304" pitchFamily="18" charset="0"/>
              </a:rPr>
              <a:t>再考虑语义动作，翻译模式变为： </a:t>
            </a:r>
          </a:p>
          <a:p>
            <a:pPr eaLnBrk="1" hangingPunct="1">
              <a:lnSpc>
                <a:spcPct val="120000"/>
              </a:lnSpc>
              <a:spcBef>
                <a:spcPct val="0"/>
              </a:spcBef>
              <a:buClrTx/>
              <a:buSzTx/>
              <a:buFontTx/>
              <a:buNone/>
            </a:pPr>
            <a:r>
              <a:rPr kumimoji="1" lang="zh-CN" altLang="en-US" sz="2800">
                <a:solidFill>
                  <a:srgbClr val="000000"/>
                </a:solidFill>
                <a:latin typeface="Times New Roman" panose="02020603050405020304" pitchFamily="18" charset="0"/>
              </a:rPr>
              <a:t>         </a:t>
            </a:r>
            <a:r>
              <a:rPr kumimoji="1" lang="en-US" altLang="zh-CN" sz="2800" i="1">
                <a:solidFill>
                  <a:srgbClr val="000000"/>
                </a:solidFill>
                <a:latin typeface="Times New Roman" panose="02020603050405020304" pitchFamily="18" charset="0"/>
              </a:rPr>
              <a:t>A</a:t>
            </a:r>
            <a:r>
              <a:rPr kumimoji="1" lang="en-US" altLang="zh-CN" sz="2800">
                <a:solidFill>
                  <a:srgbClr val="000000"/>
                </a:solidFill>
                <a:latin typeface="Times New Roman" panose="02020603050405020304" pitchFamily="18" charset="0"/>
              </a:rPr>
              <a:t>→</a:t>
            </a:r>
            <a:r>
              <a:rPr kumimoji="1" lang="en-US" altLang="zh-CN" sz="2800" i="1">
                <a:solidFill>
                  <a:srgbClr val="000000"/>
                </a:solidFill>
                <a:latin typeface="Times New Roman" panose="02020603050405020304" pitchFamily="18" charset="0"/>
              </a:rPr>
              <a:t>X</a:t>
            </a:r>
            <a:r>
              <a:rPr kumimoji="1" lang="en-US" altLang="zh-CN" sz="2800">
                <a:solidFill>
                  <a:srgbClr val="000000"/>
                </a:solidFill>
                <a:latin typeface="Times New Roman" panose="02020603050405020304" pitchFamily="18" charset="0"/>
              </a:rPr>
              <a:t>    </a:t>
            </a:r>
            <a:r>
              <a:rPr kumimoji="1" lang="zh-CN" altLang="en-US" sz="2800">
                <a:solidFill>
                  <a:srgbClr val="000000"/>
                </a:solidFill>
                <a:latin typeface="Times New Roman" panose="02020603050405020304" pitchFamily="18" charset="0"/>
              </a:rPr>
              <a:t>｛</a:t>
            </a:r>
            <a:r>
              <a:rPr kumimoji="1" lang="en-US" altLang="zh-CN" sz="2800" i="1">
                <a:solidFill>
                  <a:srgbClr val="FF33CC"/>
                </a:solidFill>
                <a:latin typeface="Times New Roman" panose="02020603050405020304" pitchFamily="18" charset="0"/>
              </a:rPr>
              <a:t>R</a:t>
            </a:r>
            <a:r>
              <a:rPr kumimoji="1" lang="en-US" altLang="zh-CN" sz="2800">
                <a:solidFill>
                  <a:srgbClr val="FF33CC"/>
                </a:solidFill>
                <a:latin typeface="Times New Roman" panose="02020603050405020304" pitchFamily="18" charset="0"/>
                <a:sym typeface="Symbol" panose="05050102010706020507" pitchFamily="18" charset="2"/>
              </a:rPr>
              <a:t></a:t>
            </a:r>
            <a:r>
              <a:rPr kumimoji="1" lang="en-US" altLang="zh-CN" sz="2800" i="1">
                <a:solidFill>
                  <a:srgbClr val="FF33CC"/>
                </a:solidFill>
                <a:latin typeface="Times New Roman" panose="02020603050405020304" pitchFamily="18" charset="0"/>
              </a:rPr>
              <a:t>i</a:t>
            </a:r>
            <a:r>
              <a:rPr kumimoji="1" lang="en-US" altLang="zh-CN" sz="2800">
                <a:solidFill>
                  <a:srgbClr val="FF33CC"/>
                </a:solidFill>
                <a:latin typeface="Times New Roman" panose="02020603050405020304" pitchFamily="18" charset="0"/>
              </a:rPr>
              <a:t>:=</a:t>
            </a:r>
            <a:r>
              <a:rPr kumimoji="1" lang="en-US" altLang="zh-CN" sz="2800" i="1">
                <a:solidFill>
                  <a:srgbClr val="FF33CC"/>
                </a:solidFill>
                <a:latin typeface="Times New Roman" panose="02020603050405020304" pitchFamily="18" charset="0"/>
              </a:rPr>
              <a:t>f</a:t>
            </a:r>
            <a:r>
              <a:rPr kumimoji="1" lang="en-US" altLang="zh-CN" sz="2800">
                <a:solidFill>
                  <a:srgbClr val="FF33CC"/>
                </a:solidFill>
                <a:latin typeface="Times New Roman" panose="02020603050405020304" pitchFamily="18" charset="0"/>
              </a:rPr>
              <a:t>(</a:t>
            </a:r>
            <a:r>
              <a:rPr kumimoji="1" lang="en-US" altLang="zh-CN" sz="2800" i="1">
                <a:solidFill>
                  <a:srgbClr val="FF33CC"/>
                </a:solidFill>
                <a:latin typeface="Times New Roman" panose="02020603050405020304" pitchFamily="18" charset="0"/>
              </a:rPr>
              <a:t>X</a:t>
            </a:r>
            <a:r>
              <a:rPr kumimoji="1" lang="en-US" altLang="zh-CN" sz="2800">
                <a:solidFill>
                  <a:srgbClr val="FF33CC"/>
                </a:solidFill>
                <a:latin typeface="Times New Roman" panose="02020603050405020304" pitchFamily="18" charset="0"/>
                <a:sym typeface="Symbol" panose="05050102010706020507" pitchFamily="18" charset="2"/>
              </a:rPr>
              <a:t></a:t>
            </a:r>
            <a:r>
              <a:rPr kumimoji="1" lang="en-US" altLang="zh-CN" sz="2800" i="1">
                <a:solidFill>
                  <a:srgbClr val="FF33CC"/>
                </a:solidFill>
                <a:latin typeface="Times New Roman" panose="02020603050405020304" pitchFamily="18" charset="0"/>
              </a:rPr>
              <a:t>x</a:t>
            </a:r>
            <a:r>
              <a:rPr kumimoji="1" lang="en-US" altLang="zh-CN" sz="2800">
                <a:solidFill>
                  <a:srgbClr val="FF33CC"/>
                </a:solidFill>
                <a:latin typeface="Times New Roman" panose="02020603050405020304" pitchFamily="18" charset="0"/>
              </a:rPr>
              <a:t>)</a:t>
            </a:r>
            <a:r>
              <a:rPr kumimoji="1" lang="en-US" altLang="zh-CN" sz="2800">
                <a:solidFill>
                  <a:srgbClr val="000000"/>
                </a:solidFill>
                <a:latin typeface="Times New Roman" panose="02020603050405020304" pitchFamily="18" charset="0"/>
              </a:rPr>
              <a:t>} </a:t>
            </a:r>
          </a:p>
          <a:p>
            <a:pPr eaLnBrk="1" hangingPunct="1">
              <a:lnSpc>
                <a:spcPct val="120000"/>
              </a:lnSpc>
              <a:spcBef>
                <a:spcPct val="0"/>
              </a:spcBef>
              <a:buClrTx/>
              <a:buSzTx/>
              <a:buFontTx/>
              <a:buNone/>
            </a:pPr>
            <a:r>
              <a:rPr kumimoji="1" lang="en-US" altLang="zh-CN" sz="2800">
                <a:solidFill>
                  <a:srgbClr val="000000"/>
                </a:solidFill>
                <a:latin typeface="Times New Roman" panose="02020603050405020304" pitchFamily="18" charset="0"/>
              </a:rPr>
              <a:t>                </a:t>
            </a:r>
            <a:r>
              <a:rPr kumimoji="1" lang="en-US" altLang="zh-CN" sz="2800" i="1">
                <a:solidFill>
                  <a:srgbClr val="000000"/>
                </a:solidFill>
                <a:latin typeface="Times New Roman" panose="02020603050405020304" pitchFamily="18" charset="0"/>
              </a:rPr>
              <a:t>R</a:t>
            </a:r>
            <a:r>
              <a:rPr kumimoji="1" lang="en-US" altLang="zh-CN" sz="2800">
                <a:solidFill>
                  <a:srgbClr val="000000"/>
                </a:solidFill>
                <a:latin typeface="Times New Roman" panose="02020603050405020304" pitchFamily="18" charset="0"/>
              </a:rPr>
              <a:t>    </a:t>
            </a:r>
            <a:r>
              <a:rPr kumimoji="1" lang="zh-CN" altLang="en-US" sz="2800">
                <a:solidFill>
                  <a:srgbClr val="000000"/>
                </a:solidFill>
                <a:latin typeface="Times New Roman" panose="02020603050405020304" pitchFamily="18" charset="0"/>
              </a:rPr>
              <a:t>｛</a:t>
            </a:r>
            <a:r>
              <a:rPr kumimoji="1" lang="en-US" altLang="zh-CN" sz="2800" i="1">
                <a:solidFill>
                  <a:srgbClr val="000000"/>
                </a:solidFill>
                <a:latin typeface="Times New Roman" panose="02020603050405020304" pitchFamily="18" charset="0"/>
              </a:rPr>
              <a:t>A</a:t>
            </a:r>
            <a:r>
              <a:rPr kumimoji="1" lang="en-US" altLang="zh-CN" sz="2800">
                <a:solidFill>
                  <a:srgbClr val="000000"/>
                </a:solidFill>
                <a:latin typeface="Times New Roman" panose="02020603050405020304" pitchFamily="18" charset="0"/>
                <a:sym typeface="Symbol" panose="05050102010706020507" pitchFamily="18" charset="2"/>
              </a:rPr>
              <a:t></a:t>
            </a:r>
            <a:r>
              <a:rPr kumimoji="1" lang="en-US" altLang="zh-CN" sz="2800" i="1">
                <a:solidFill>
                  <a:srgbClr val="000000"/>
                </a:solidFill>
                <a:latin typeface="Times New Roman" panose="02020603050405020304" pitchFamily="18" charset="0"/>
              </a:rPr>
              <a:t>a</a:t>
            </a:r>
            <a:r>
              <a:rPr kumimoji="1" lang="en-US" altLang="zh-CN" sz="2800">
                <a:solidFill>
                  <a:srgbClr val="000000"/>
                </a:solidFill>
                <a:latin typeface="Times New Roman" panose="02020603050405020304" pitchFamily="18" charset="0"/>
              </a:rPr>
              <a:t>:=</a:t>
            </a:r>
            <a:r>
              <a:rPr kumimoji="1" lang="en-US" altLang="zh-CN" sz="2800" i="1">
                <a:solidFill>
                  <a:srgbClr val="000000"/>
                </a:solidFill>
                <a:latin typeface="Times New Roman" panose="02020603050405020304" pitchFamily="18" charset="0"/>
              </a:rPr>
              <a:t>R</a:t>
            </a:r>
            <a:r>
              <a:rPr kumimoji="1" lang="en-US" altLang="zh-CN" sz="2800">
                <a:solidFill>
                  <a:srgbClr val="000000"/>
                </a:solidFill>
                <a:latin typeface="Times New Roman" panose="02020603050405020304" pitchFamily="18" charset="0"/>
                <a:sym typeface="Symbol" panose="05050102010706020507" pitchFamily="18" charset="2"/>
              </a:rPr>
              <a:t></a:t>
            </a:r>
            <a:r>
              <a:rPr kumimoji="1" lang="en-US" altLang="zh-CN" sz="2800" i="1">
                <a:solidFill>
                  <a:srgbClr val="000000"/>
                </a:solidFill>
                <a:latin typeface="Times New Roman" panose="02020603050405020304" pitchFamily="18" charset="0"/>
              </a:rPr>
              <a:t>s</a:t>
            </a:r>
            <a:r>
              <a:rPr kumimoji="1" lang="en-US" altLang="zh-CN" sz="2800">
                <a:solidFill>
                  <a:srgbClr val="000000"/>
                </a:solidFill>
                <a:latin typeface="Times New Roman" panose="02020603050405020304" pitchFamily="18" charset="0"/>
              </a:rPr>
              <a:t>} </a:t>
            </a:r>
          </a:p>
          <a:p>
            <a:pPr eaLnBrk="1" hangingPunct="1">
              <a:lnSpc>
                <a:spcPct val="120000"/>
              </a:lnSpc>
              <a:spcBef>
                <a:spcPct val="0"/>
              </a:spcBef>
              <a:buClrTx/>
              <a:buSzTx/>
              <a:buFontTx/>
              <a:buNone/>
            </a:pPr>
            <a:r>
              <a:rPr kumimoji="1" lang="en-US" altLang="zh-CN" sz="2800">
                <a:solidFill>
                  <a:srgbClr val="000000"/>
                </a:solidFill>
                <a:latin typeface="Times New Roman" panose="02020603050405020304" pitchFamily="18" charset="0"/>
              </a:rPr>
              <a:t>         </a:t>
            </a:r>
            <a:r>
              <a:rPr kumimoji="1" lang="en-US" altLang="zh-CN" sz="2800" i="1">
                <a:solidFill>
                  <a:srgbClr val="000000"/>
                </a:solidFill>
                <a:latin typeface="Times New Roman" panose="02020603050405020304" pitchFamily="18" charset="0"/>
              </a:rPr>
              <a:t>R</a:t>
            </a:r>
            <a:r>
              <a:rPr kumimoji="1" lang="en-US" altLang="zh-CN" sz="2800">
                <a:solidFill>
                  <a:srgbClr val="000000"/>
                </a:solidFill>
                <a:latin typeface="Times New Roman" panose="02020603050405020304" pitchFamily="18" charset="0"/>
              </a:rPr>
              <a:t>→</a:t>
            </a:r>
            <a:r>
              <a:rPr kumimoji="1" lang="en-US" altLang="zh-CN" sz="2800" i="1">
                <a:solidFill>
                  <a:srgbClr val="000000"/>
                </a:solidFill>
                <a:latin typeface="Times New Roman" panose="02020603050405020304" pitchFamily="18" charset="0"/>
              </a:rPr>
              <a:t>Y</a:t>
            </a:r>
            <a:r>
              <a:rPr kumimoji="1" lang="en-US" altLang="zh-CN" sz="2800">
                <a:solidFill>
                  <a:srgbClr val="000000"/>
                </a:solidFill>
                <a:latin typeface="Times New Roman" panose="02020603050405020304" pitchFamily="18" charset="0"/>
              </a:rPr>
              <a:t>    </a:t>
            </a:r>
            <a:r>
              <a:rPr kumimoji="1" lang="zh-CN" altLang="en-US" sz="2800">
                <a:solidFill>
                  <a:srgbClr val="000000"/>
                </a:solidFill>
                <a:latin typeface="Times New Roman" panose="02020603050405020304" pitchFamily="18" charset="0"/>
              </a:rPr>
              <a:t>｛</a:t>
            </a:r>
            <a:r>
              <a:rPr kumimoji="1" lang="en-US" altLang="zh-CN" sz="2800" i="1">
                <a:solidFill>
                  <a:srgbClr val="FF0000"/>
                </a:solidFill>
                <a:latin typeface="Times New Roman" panose="02020603050405020304" pitchFamily="18" charset="0"/>
              </a:rPr>
              <a:t>R</a:t>
            </a:r>
            <a:r>
              <a:rPr kumimoji="1" lang="en-US" altLang="zh-CN" sz="2800" baseline="-25000">
                <a:solidFill>
                  <a:srgbClr val="FF0000"/>
                </a:solidFill>
                <a:latin typeface="Times New Roman" panose="02020603050405020304" pitchFamily="18" charset="0"/>
              </a:rPr>
              <a:t>1</a:t>
            </a:r>
            <a:r>
              <a:rPr kumimoji="1" lang="en-US" altLang="zh-CN" sz="2800">
                <a:solidFill>
                  <a:srgbClr val="FF0000"/>
                </a:solidFill>
                <a:latin typeface="Times New Roman" panose="02020603050405020304" pitchFamily="18" charset="0"/>
                <a:sym typeface="Symbol" panose="05050102010706020507" pitchFamily="18" charset="2"/>
              </a:rPr>
              <a:t></a:t>
            </a:r>
            <a:r>
              <a:rPr kumimoji="1" lang="en-US" altLang="zh-CN" sz="2800" i="1">
                <a:solidFill>
                  <a:srgbClr val="FF0000"/>
                </a:solidFill>
                <a:latin typeface="Times New Roman" panose="02020603050405020304" pitchFamily="18" charset="0"/>
              </a:rPr>
              <a:t>i</a:t>
            </a:r>
            <a:r>
              <a:rPr kumimoji="1" lang="en-US" altLang="zh-CN" sz="2800">
                <a:solidFill>
                  <a:srgbClr val="FF0000"/>
                </a:solidFill>
                <a:latin typeface="Times New Roman" panose="02020603050405020304" pitchFamily="18" charset="0"/>
              </a:rPr>
              <a:t>:=</a:t>
            </a:r>
            <a:r>
              <a:rPr kumimoji="1" lang="en-US" altLang="zh-CN" sz="2800" i="1">
                <a:solidFill>
                  <a:srgbClr val="FF0000"/>
                </a:solidFill>
                <a:latin typeface="Times New Roman" panose="02020603050405020304" pitchFamily="18" charset="0"/>
              </a:rPr>
              <a:t>g</a:t>
            </a:r>
            <a:r>
              <a:rPr kumimoji="1" lang="en-US" altLang="zh-CN" sz="2800">
                <a:solidFill>
                  <a:srgbClr val="FF0000"/>
                </a:solidFill>
                <a:latin typeface="Times New Roman" panose="02020603050405020304" pitchFamily="18" charset="0"/>
              </a:rPr>
              <a:t>(</a:t>
            </a:r>
            <a:r>
              <a:rPr kumimoji="1" lang="en-US" altLang="zh-CN" sz="2800" i="1">
                <a:solidFill>
                  <a:srgbClr val="FF0000"/>
                </a:solidFill>
                <a:latin typeface="Times New Roman" panose="02020603050405020304" pitchFamily="18" charset="0"/>
              </a:rPr>
              <a:t>R</a:t>
            </a:r>
            <a:r>
              <a:rPr kumimoji="1" lang="en-US" altLang="zh-CN" sz="2800">
                <a:solidFill>
                  <a:srgbClr val="FF0000"/>
                </a:solidFill>
                <a:latin typeface="Times New Roman" panose="02020603050405020304" pitchFamily="18" charset="0"/>
                <a:sym typeface="Symbol" panose="05050102010706020507" pitchFamily="18" charset="2"/>
              </a:rPr>
              <a:t></a:t>
            </a:r>
            <a:r>
              <a:rPr kumimoji="1" lang="en-US" altLang="zh-CN" sz="2800" i="1">
                <a:solidFill>
                  <a:srgbClr val="FF0000"/>
                </a:solidFill>
                <a:latin typeface="Times New Roman" panose="02020603050405020304" pitchFamily="18" charset="0"/>
              </a:rPr>
              <a:t>i</a:t>
            </a:r>
            <a:r>
              <a:rPr kumimoji="1" lang="en-US" altLang="zh-CN" sz="2800">
                <a:solidFill>
                  <a:srgbClr val="FF0000"/>
                </a:solidFill>
                <a:latin typeface="Times New Roman" panose="02020603050405020304" pitchFamily="18" charset="0"/>
              </a:rPr>
              <a:t>,</a:t>
            </a:r>
            <a:r>
              <a:rPr kumimoji="1" lang="en-US" altLang="zh-CN" sz="2800" i="1">
                <a:solidFill>
                  <a:srgbClr val="FF0000"/>
                </a:solidFill>
                <a:latin typeface="Times New Roman" panose="02020603050405020304" pitchFamily="18" charset="0"/>
              </a:rPr>
              <a:t>Y</a:t>
            </a:r>
            <a:r>
              <a:rPr kumimoji="1" lang="en-US" altLang="zh-CN" sz="2800">
                <a:solidFill>
                  <a:srgbClr val="FF0000"/>
                </a:solidFill>
                <a:latin typeface="Times New Roman" panose="02020603050405020304" pitchFamily="18" charset="0"/>
                <a:sym typeface="Symbol" panose="05050102010706020507" pitchFamily="18" charset="2"/>
              </a:rPr>
              <a:t></a:t>
            </a:r>
            <a:r>
              <a:rPr kumimoji="1" lang="en-US" altLang="zh-CN" sz="2800" i="1">
                <a:solidFill>
                  <a:srgbClr val="FF0000"/>
                </a:solidFill>
                <a:latin typeface="Times New Roman" panose="02020603050405020304" pitchFamily="18" charset="0"/>
              </a:rPr>
              <a:t>y</a:t>
            </a:r>
            <a:r>
              <a:rPr kumimoji="1" lang="en-US" altLang="zh-CN" sz="2800">
                <a:solidFill>
                  <a:srgbClr val="FF0000"/>
                </a:solidFill>
                <a:latin typeface="Times New Roman" panose="02020603050405020304" pitchFamily="18" charset="0"/>
              </a:rPr>
              <a:t>)</a:t>
            </a:r>
            <a:r>
              <a:rPr kumimoji="1" lang="en-US" altLang="zh-CN" sz="2800">
                <a:solidFill>
                  <a:srgbClr val="000000"/>
                </a:solidFill>
                <a:latin typeface="Times New Roman" panose="02020603050405020304" pitchFamily="18" charset="0"/>
              </a:rPr>
              <a:t>} </a:t>
            </a:r>
          </a:p>
          <a:p>
            <a:pPr eaLnBrk="1" hangingPunct="1">
              <a:lnSpc>
                <a:spcPct val="120000"/>
              </a:lnSpc>
              <a:spcBef>
                <a:spcPct val="0"/>
              </a:spcBef>
              <a:buClrTx/>
              <a:buSzTx/>
              <a:buFontTx/>
              <a:buNone/>
            </a:pPr>
            <a:r>
              <a:rPr kumimoji="1" lang="en-US" altLang="zh-CN" sz="2800">
                <a:solidFill>
                  <a:srgbClr val="000000"/>
                </a:solidFill>
                <a:latin typeface="Times New Roman" panose="02020603050405020304" pitchFamily="18" charset="0"/>
              </a:rPr>
              <a:t>               </a:t>
            </a:r>
            <a:r>
              <a:rPr kumimoji="1" lang="en-US" altLang="zh-CN" sz="2800" i="1">
                <a:solidFill>
                  <a:srgbClr val="000000"/>
                </a:solidFill>
                <a:latin typeface="Times New Roman" panose="02020603050405020304" pitchFamily="18" charset="0"/>
              </a:rPr>
              <a:t>R</a:t>
            </a:r>
            <a:r>
              <a:rPr kumimoji="1" lang="en-US" altLang="zh-CN" sz="2800" baseline="-25000">
                <a:solidFill>
                  <a:srgbClr val="000000"/>
                </a:solidFill>
                <a:latin typeface="Times New Roman" panose="02020603050405020304" pitchFamily="18" charset="0"/>
              </a:rPr>
              <a:t>1</a:t>
            </a:r>
            <a:r>
              <a:rPr kumimoji="1" lang="en-US" altLang="zh-CN" sz="2800">
                <a:solidFill>
                  <a:srgbClr val="000000"/>
                </a:solidFill>
                <a:latin typeface="Times New Roman" panose="02020603050405020304" pitchFamily="18" charset="0"/>
              </a:rPr>
              <a:t>   </a:t>
            </a:r>
            <a:r>
              <a:rPr kumimoji="1" lang="zh-CN" altLang="en-US" sz="2800">
                <a:solidFill>
                  <a:srgbClr val="000000"/>
                </a:solidFill>
                <a:latin typeface="Times New Roman" panose="02020603050405020304" pitchFamily="18" charset="0"/>
              </a:rPr>
              <a:t>｛</a:t>
            </a:r>
            <a:r>
              <a:rPr kumimoji="1" lang="en-US" altLang="zh-CN" sz="2800" i="1">
                <a:solidFill>
                  <a:srgbClr val="000000"/>
                </a:solidFill>
                <a:latin typeface="Times New Roman" panose="02020603050405020304" pitchFamily="18" charset="0"/>
              </a:rPr>
              <a:t>R</a:t>
            </a:r>
            <a:r>
              <a:rPr kumimoji="1" lang="en-US" altLang="zh-CN" sz="2800">
                <a:solidFill>
                  <a:srgbClr val="000000"/>
                </a:solidFill>
                <a:latin typeface="Times New Roman" panose="02020603050405020304" pitchFamily="18" charset="0"/>
                <a:sym typeface="Symbol" panose="05050102010706020507" pitchFamily="18" charset="2"/>
              </a:rPr>
              <a:t></a:t>
            </a:r>
            <a:r>
              <a:rPr kumimoji="1" lang="en-US" altLang="zh-CN" sz="2800" i="1">
                <a:solidFill>
                  <a:srgbClr val="000000"/>
                </a:solidFill>
                <a:latin typeface="Times New Roman" panose="02020603050405020304" pitchFamily="18" charset="0"/>
              </a:rPr>
              <a:t>s</a:t>
            </a:r>
            <a:r>
              <a:rPr kumimoji="1" lang="en-US" altLang="zh-CN" sz="2800">
                <a:solidFill>
                  <a:srgbClr val="000000"/>
                </a:solidFill>
                <a:latin typeface="Times New Roman" panose="02020603050405020304" pitchFamily="18" charset="0"/>
              </a:rPr>
              <a:t>:=</a:t>
            </a:r>
            <a:r>
              <a:rPr kumimoji="1" lang="en-US" altLang="zh-CN" sz="2800" i="1">
                <a:solidFill>
                  <a:srgbClr val="000000"/>
                </a:solidFill>
                <a:latin typeface="Times New Roman" panose="02020603050405020304" pitchFamily="18" charset="0"/>
              </a:rPr>
              <a:t>R</a:t>
            </a:r>
            <a:r>
              <a:rPr kumimoji="1" lang="en-US" altLang="zh-CN" sz="2800" baseline="-25000">
                <a:solidFill>
                  <a:srgbClr val="000000"/>
                </a:solidFill>
                <a:latin typeface="Times New Roman" panose="02020603050405020304" pitchFamily="18" charset="0"/>
              </a:rPr>
              <a:t>1</a:t>
            </a:r>
            <a:r>
              <a:rPr kumimoji="1" lang="en-US" altLang="zh-CN" sz="2800">
                <a:solidFill>
                  <a:srgbClr val="000000"/>
                </a:solidFill>
                <a:latin typeface="Times New Roman" panose="02020603050405020304" pitchFamily="18" charset="0"/>
                <a:sym typeface="Symbol" panose="05050102010706020507" pitchFamily="18" charset="2"/>
              </a:rPr>
              <a:t></a:t>
            </a:r>
            <a:r>
              <a:rPr kumimoji="1" lang="en-US" altLang="zh-CN" sz="2800" i="1">
                <a:solidFill>
                  <a:srgbClr val="000000"/>
                </a:solidFill>
                <a:latin typeface="Times New Roman" panose="02020603050405020304" pitchFamily="18" charset="0"/>
              </a:rPr>
              <a:t>s</a:t>
            </a:r>
            <a:r>
              <a:rPr kumimoji="1" lang="en-US" altLang="zh-CN" sz="2800">
                <a:solidFill>
                  <a:srgbClr val="000000"/>
                </a:solidFill>
                <a:latin typeface="Times New Roman" panose="02020603050405020304" pitchFamily="18" charset="0"/>
              </a:rPr>
              <a:t>} </a:t>
            </a:r>
          </a:p>
          <a:p>
            <a:pPr eaLnBrk="1" hangingPunct="1">
              <a:lnSpc>
                <a:spcPct val="120000"/>
              </a:lnSpc>
              <a:spcBef>
                <a:spcPct val="0"/>
              </a:spcBef>
              <a:buClrTx/>
              <a:buSzTx/>
              <a:buFontTx/>
              <a:buNone/>
            </a:pPr>
            <a:r>
              <a:rPr kumimoji="1" lang="en-US" altLang="zh-CN" sz="2800">
                <a:solidFill>
                  <a:srgbClr val="000000"/>
                </a:solidFill>
                <a:latin typeface="Times New Roman" panose="02020603050405020304" pitchFamily="18" charset="0"/>
              </a:rPr>
              <a:t>         </a:t>
            </a:r>
            <a:r>
              <a:rPr kumimoji="1" lang="en-US" altLang="zh-CN" sz="2800" i="1">
                <a:solidFill>
                  <a:srgbClr val="000000"/>
                </a:solidFill>
                <a:latin typeface="Times New Roman" panose="02020603050405020304" pitchFamily="18" charset="0"/>
              </a:rPr>
              <a:t>R</a:t>
            </a:r>
            <a:r>
              <a:rPr kumimoji="1" lang="en-US" altLang="zh-CN" sz="2800">
                <a:solidFill>
                  <a:srgbClr val="000000"/>
                </a:solidFill>
                <a:latin typeface="Times New Roman" panose="02020603050405020304" pitchFamily="18" charset="0"/>
              </a:rPr>
              <a:t>→</a:t>
            </a:r>
            <a:r>
              <a:rPr kumimoji="1" lang="en-US" altLang="zh-CN" sz="2800" i="1">
                <a:solidFill>
                  <a:srgbClr val="000000"/>
                </a:solidFill>
                <a:latin typeface="Times New Roman" panose="02020603050405020304" pitchFamily="18" charset="0"/>
              </a:rPr>
              <a:t>ε</a:t>
            </a:r>
            <a:r>
              <a:rPr kumimoji="1" lang="en-US" altLang="zh-CN" sz="2800">
                <a:solidFill>
                  <a:srgbClr val="000000"/>
                </a:solidFill>
                <a:latin typeface="Times New Roman" panose="02020603050405020304" pitchFamily="18" charset="0"/>
              </a:rPr>
              <a:t>  </a:t>
            </a:r>
            <a:r>
              <a:rPr kumimoji="1" lang="zh-CN" altLang="en-US" sz="2800">
                <a:solidFill>
                  <a:srgbClr val="000000"/>
                </a:solidFill>
                <a:latin typeface="Times New Roman" panose="02020603050405020304" pitchFamily="18" charset="0"/>
              </a:rPr>
              <a:t>｛</a:t>
            </a:r>
            <a:r>
              <a:rPr kumimoji="1" lang="en-US" altLang="zh-CN" sz="2800" i="1">
                <a:solidFill>
                  <a:srgbClr val="000000"/>
                </a:solidFill>
                <a:latin typeface="Times New Roman" panose="02020603050405020304" pitchFamily="18" charset="0"/>
              </a:rPr>
              <a:t>R</a:t>
            </a:r>
            <a:r>
              <a:rPr kumimoji="1" lang="en-US" altLang="zh-CN" sz="2800">
                <a:solidFill>
                  <a:srgbClr val="000000"/>
                </a:solidFill>
                <a:latin typeface="Times New Roman" panose="02020603050405020304" pitchFamily="18" charset="0"/>
                <a:sym typeface="Symbol" panose="05050102010706020507" pitchFamily="18" charset="2"/>
              </a:rPr>
              <a:t></a:t>
            </a:r>
            <a:r>
              <a:rPr kumimoji="1" lang="en-US" altLang="zh-CN" sz="2800" i="1">
                <a:solidFill>
                  <a:srgbClr val="000000"/>
                </a:solidFill>
                <a:latin typeface="Times New Roman" panose="02020603050405020304" pitchFamily="18" charset="0"/>
              </a:rPr>
              <a:t>s</a:t>
            </a:r>
            <a:r>
              <a:rPr kumimoji="1" lang="en-US" altLang="zh-CN" sz="2800">
                <a:solidFill>
                  <a:srgbClr val="000000"/>
                </a:solidFill>
                <a:latin typeface="Times New Roman" panose="02020603050405020304" pitchFamily="18" charset="0"/>
              </a:rPr>
              <a:t>:=</a:t>
            </a:r>
            <a:r>
              <a:rPr kumimoji="1" lang="en-US" altLang="zh-CN" sz="2800" i="1">
                <a:solidFill>
                  <a:srgbClr val="000000"/>
                </a:solidFill>
                <a:latin typeface="Times New Roman" panose="02020603050405020304" pitchFamily="18" charset="0"/>
              </a:rPr>
              <a:t>R</a:t>
            </a:r>
            <a:r>
              <a:rPr kumimoji="1" lang="en-US" altLang="zh-CN" sz="2800">
                <a:solidFill>
                  <a:srgbClr val="000000"/>
                </a:solidFill>
                <a:latin typeface="Times New Roman" panose="02020603050405020304" pitchFamily="18" charset="0"/>
                <a:sym typeface="Symbol" panose="05050102010706020507" pitchFamily="18" charset="2"/>
              </a:rPr>
              <a:t></a:t>
            </a:r>
            <a:r>
              <a:rPr kumimoji="1" lang="en-US" altLang="zh-CN" sz="2800" i="1">
                <a:solidFill>
                  <a:srgbClr val="000000"/>
                </a:solidFill>
                <a:latin typeface="Times New Roman" panose="02020603050405020304" pitchFamily="18" charset="0"/>
              </a:rPr>
              <a:t>i</a:t>
            </a:r>
            <a:r>
              <a:rPr kumimoji="1" lang="en-US" altLang="zh-CN" sz="2800">
                <a:solidFill>
                  <a:srgbClr val="000000"/>
                </a:solidFill>
                <a:latin typeface="Times New Roman" panose="02020603050405020304" pitchFamily="18" charset="0"/>
              </a:rPr>
              <a:t>} </a:t>
            </a:r>
          </a:p>
          <a:p>
            <a:pPr eaLnBrk="1" hangingPunct="1">
              <a:lnSpc>
                <a:spcPct val="120000"/>
              </a:lnSpc>
              <a:spcBef>
                <a:spcPct val="0"/>
              </a:spcBef>
              <a:buClrTx/>
              <a:buSzTx/>
              <a:buFontTx/>
              <a:buNone/>
            </a:pPr>
            <a:r>
              <a:rPr kumimoji="1" lang="zh-CN" altLang="en-US" sz="2800">
                <a:solidFill>
                  <a:srgbClr val="000000"/>
                </a:solidFill>
                <a:latin typeface="Times New Roman" panose="02020603050405020304" pitchFamily="18" charset="0"/>
              </a:rPr>
              <a:t>经过转换的翻译模式使用</a:t>
            </a:r>
            <a:r>
              <a:rPr kumimoji="1" lang="en-US" altLang="zh-CN" sz="2800" i="1">
                <a:solidFill>
                  <a:srgbClr val="000000"/>
                </a:solidFill>
                <a:latin typeface="Times New Roman" panose="02020603050405020304" pitchFamily="18" charset="0"/>
              </a:rPr>
              <a:t>R</a:t>
            </a:r>
            <a:r>
              <a:rPr kumimoji="1" lang="zh-CN" altLang="en-US" sz="2800">
                <a:solidFill>
                  <a:srgbClr val="000000"/>
                </a:solidFill>
                <a:latin typeface="Times New Roman" panose="02020603050405020304" pitchFamily="18" charset="0"/>
              </a:rPr>
              <a:t>的继承属性</a:t>
            </a:r>
            <a:r>
              <a:rPr kumimoji="1" lang="en-US" altLang="zh-CN" sz="2800" i="1">
                <a:solidFill>
                  <a:srgbClr val="000000"/>
                </a:solidFill>
                <a:latin typeface="Times New Roman" panose="02020603050405020304" pitchFamily="18" charset="0"/>
              </a:rPr>
              <a:t>i</a:t>
            </a:r>
            <a:r>
              <a:rPr kumimoji="1" lang="zh-CN" altLang="en-US" sz="2800">
                <a:solidFill>
                  <a:srgbClr val="000000"/>
                </a:solidFill>
                <a:latin typeface="Times New Roman" panose="02020603050405020304" pitchFamily="18" charset="0"/>
              </a:rPr>
              <a:t>和综合属性</a:t>
            </a:r>
            <a:r>
              <a:rPr kumimoji="1" lang="en-US" altLang="zh-CN" sz="2800" i="1">
                <a:solidFill>
                  <a:srgbClr val="000000"/>
                </a:solidFill>
                <a:latin typeface="Times New Roman" panose="02020603050405020304" pitchFamily="18" charset="0"/>
              </a:rPr>
              <a:t>s</a:t>
            </a:r>
            <a:r>
              <a:rPr kumimoji="1" lang="zh-CN" altLang="en-US" sz="2800">
                <a:solidFill>
                  <a:srgbClr val="000000"/>
                </a:solidFill>
                <a:latin typeface="Times New Roman" panose="02020603050405020304" pitchFamily="18" charset="0"/>
              </a:rPr>
              <a:t>。</a:t>
            </a:r>
          </a:p>
          <a:p>
            <a:pPr eaLnBrk="1" hangingPunct="1">
              <a:lnSpc>
                <a:spcPct val="120000"/>
              </a:lnSpc>
              <a:spcBef>
                <a:spcPct val="0"/>
              </a:spcBef>
              <a:buClrTx/>
              <a:buSzTx/>
              <a:buFontTx/>
              <a:buNone/>
            </a:pPr>
            <a:r>
              <a:rPr kumimoji="1" lang="zh-CN" altLang="en-US" sz="2800">
                <a:solidFill>
                  <a:srgbClr val="000000"/>
                </a:solidFill>
                <a:latin typeface="Times New Roman" panose="02020603050405020304" pitchFamily="18" charset="0"/>
              </a:rPr>
              <a:t>转换前后的结果是一样的。</a:t>
            </a:r>
            <a:endParaRPr kumimoji="1" lang="en-US" altLang="zh-CN" sz="2800">
              <a:solidFill>
                <a:srgbClr val="000000"/>
              </a:solidFill>
              <a:latin typeface="Times New Roman" panose="02020603050405020304" pitchFamily="18" charset="0"/>
            </a:endParaRPr>
          </a:p>
        </p:txBody>
      </p:sp>
      <p:sp>
        <p:nvSpPr>
          <p:cNvPr id="114693" name="Rectangle 3">
            <a:extLst>
              <a:ext uri="{FF2B5EF4-FFF2-40B4-BE49-F238E27FC236}">
                <a16:creationId xmlns:a16="http://schemas.microsoft.com/office/drawing/2014/main" id="{4CE2339D-C91A-401A-BFDA-A12BA18C7A7A}"/>
              </a:ext>
            </a:extLst>
          </p:cNvPr>
          <p:cNvSpPr>
            <a:spLocks noChangeArrowheads="1"/>
          </p:cNvSpPr>
          <p:nvPr/>
        </p:nvSpPr>
        <p:spPr bwMode="auto">
          <a:xfrm>
            <a:off x="1066800" y="404813"/>
            <a:ext cx="62849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4400">
                <a:solidFill>
                  <a:srgbClr val="000000"/>
                </a:solidFill>
                <a:latin typeface="Times New Roman" panose="02020603050405020304" pitchFamily="18" charset="0"/>
                <a:ea typeface="黑体" panose="02010609060101010101" pitchFamily="49" charset="-122"/>
              </a:rPr>
              <a:t>S-</a:t>
            </a:r>
            <a:r>
              <a:rPr lang="zh-CN" altLang="en-US" sz="4400">
                <a:solidFill>
                  <a:srgbClr val="000000"/>
                </a:solidFill>
                <a:latin typeface="Times New Roman" panose="02020603050405020304" pitchFamily="18" charset="0"/>
                <a:ea typeface="黑体" panose="02010609060101010101" pitchFamily="49" charset="-122"/>
              </a:rPr>
              <a:t>属性定义的左递归消除</a:t>
            </a:r>
          </a:p>
        </p:txBody>
      </p:sp>
      <p:sp>
        <p:nvSpPr>
          <p:cNvPr id="114694" name="Rectangle 4">
            <a:extLst>
              <a:ext uri="{FF2B5EF4-FFF2-40B4-BE49-F238E27FC236}">
                <a16:creationId xmlns:a16="http://schemas.microsoft.com/office/drawing/2014/main" id="{0FC89B1B-53DB-4D81-95CB-A0C11BBAD7A8}"/>
              </a:ext>
            </a:extLst>
          </p:cNvPr>
          <p:cNvSpPr>
            <a:spLocks noChangeArrowheads="1"/>
          </p:cNvSpPr>
          <p:nvPr/>
        </p:nvSpPr>
        <p:spPr bwMode="auto">
          <a:xfrm>
            <a:off x="2555875" y="5589588"/>
            <a:ext cx="4611688"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kumimoji="1" lang="en-US" altLang="zh-CN" sz="2800" i="1">
                <a:solidFill>
                  <a:srgbClr val="FF0000"/>
                </a:solidFill>
                <a:latin typeface="Times New Roman" panose="02020603050405020304" pitchFamily="18" charset="0"/>
                <a:ea typeface="宋体" panose="02010600030101010101" pitchFamily="2" charset="-122"/>
              </a:rPr>
              <a:t>A</a:t>
            </a:r>
            <a:r>
              <a:rPr kumimoji="1" lang="en-US" altLang="zh-CN" sz="2800">
                <a:solidFill>
                  <a:srgbClr val="FF0000"/>
                </a:solidFill>
                <a:latin typeface="Times New Roman" panose="02020603050405020304" pitchFamily="18" charset="0"/>
                <a:ea typeface="宋体" panose="02010600030101010101" pitchFamily="2" charset="-122"/>
              </a:rPr>
              <a:t>→</a:t>
            </a:r>
            <a:r>
              <a:rPr kumimoji="1" lang="en-US" altLang="zh-CN" sz="2800" i="1">
                <a:solidFill>
                  <a:srgbClr val="FF0000"/>
                </a:solidFill>
                <a:latin typeface="Times New Roman" panose="02020603050405020304" pitchFamily="18" charset="0"/>
                <a:ea typeface="宋体" panose="02010600030101010101" pitchFamily="2" charset="-122"/>
              </a:rPr>
              <a:t>A</a:t>
            </a:r>
            <a:r>
              <a:rPr kumimoji="1" lang="en-US" altLang="zh-CN" sz="2800" baseline="-25000">
                <a:solidFill>
                  <a:srgbClr val="FF0000"/>
                </a:solidFill>
                <a:latin typeface="Times New Roman" panose="02020603050405020304" pitchFamily="18" charset="0"/>
                <a:ea typeface="宋体" panose="02010600030101010101" pitchFamily="2" charset="-122"/>
              </a:rPr>
              <a:t>1</a:t>
            </a:r>
            <a:r>
              <a:rPr kumimoji="1" lang="en-US" altLang="zh-CN" sz="2800" i="1">
                <a:solidFill>
                  <a:srgbClr val="FF0000"/>
                </a:solidFill>
                <a:latin typeface="Times New Roman" panose="02020603050405020304" pitchFamily="18" charset="0"/>
                <a:ea typeface="宋体" panose="02010600030101010101" pitchFamily="2" charset="-122"/>
              </a:rPr>
              <a:t>Y</a:t>
            </a:r>
            <a:r>
              <a:rPr kumimoji="1" lang="en-US" altLang="zh-CN" sz="2800">
                <a:solidFill>
                  <a:srgbClr val="FF0000"/>
                </a:solidFill>
                <a:latin typeface="Times New Roman" panose="02020603050405020304" pitchFamily="18" charset="0"/>
                <a:ea typeface="宋体" panose="02010600030101010101" pitchFamily="2" charset="-122"/>
              </a:rPr>
              <a:t>  {</a:t>
            </a:r>
            <a:r>
              <a:rPr kumimoji="1" lang="en-US" altLang="zh-CN" sz="2800" i="1">
                <a:solidFill>
                  <a:srgbClr val="FF0000"/>
                </a:solidFill>
                <a:latin typeface="Times New Roman" panose="02020603050405020304" pitchFamily="18" charset="0"/>
                <a:ea typeface="宋体" panose="02010600030101010101" pitchFamily="2" charset="-122"/>
              </a:rPr>
              <a:t>A</a:t>
            </a:r>
            <a:r>
              <a:rPr kumimoji="1" lang="en-US" altLang="zh-CN" sz="2800">
                <a:solidFill>
                  <a:srgbClr val="FF0000"/>
                </a:solidFill>
                <a:latin typeface="Times New Roman" panose="02020603050405020304" pitchFamily="18" charset="0"/>
                <a:ea typeface="宋体" panose="02010600030101010101" pitchFamily="2" charset="-122"/>
              </a:rPr>
              <a:t>.</a:t>
            </a:r>
            <a:r>
              <a:rPr kumimoji="1" lang="en-US" altLang="zh-CN" sz="2800" i="1">
                <a:solidFill>
                  <a:srgbClr val="FF0000"/>
                </a:solidFill>
                <a:latin typeface="Times New Roman" panose="02020603050405020304" pitchFamily="18" charset="0"/>
                <a:ea typeface="宋体" panose="02010600030101010101" pitchFamily="2" charset="-122"/>
              </a:rPr>
              <a:t>a</a:t>
            </a:r>
            <a:r>
              <a:rPr kumimoji="1" lang="en-US" altLang="zh-CN" sz="2800">
                <a:solidFill>
                  <a:srgbClr val="FF0000"/>
                </a:solidFill>
                <a:latin typeface="Times New Roman" panose="02020603050405020304" pitchFamily="18" charset="0"/>
                <a:ea typeface="宋体" panose="02010600030101010101" pitchFamily="2" charset="-122"/>
              </a:rPr>
              <a:t>:=</a:t>
            </a:r>
            <a:r>
              <a:rPr kumimoji="1" lang="en-US" altLang="zh-CN" sz="2800" i="1">
                <a:solidFill>
                  <a:srgbClr val="FF0000"/>
                </a:solidFill>
                <a:latin typeface="Times New Roman" panose="02020603050405020304" pitchFamily="18" charset="0"/>
                <a:ea typeface="宋体" panose="02010600030101010101" pitchFamily="2" charset="-122"/>
              </a:rPr>
              <a:t>g</a:t>
            </a:r>
            <a:r>
              <a:rPr kumimoji="1" lang="en-US" altLang="zh-CN" sz="2800">
                <a:solidFill>
                  <a:srgbClr val="FF0000"/>
                </a:solidFill>
                <a:latin typeface="Times New Roman" panose="02020603050405020304" pitchFamily="18" charset="0"/>
                <a:ea typeface="宋体" panose="02010600030101010101" pitchFamily="2" charset="-122"/>
              </a:rPr>
              <a:t>(</a:t>
            </a:r>
            <a:r>
              <a:rPr kumimoji="1" lang="en-US" altLang="zh-CN" sz="2800" i="1">
                <a:solidFill>
                  <a:srgbClr val="FF0000"/>
                </a:solidFill>
                <a:latin typeface="Times New Roman" panose="02020603050405020304" pitchFamily="18" charset="0"/>
                <a:ea typeface="宋体" panose="02010600030101010101" pitchFamily="2" charset="-122"/>
              </a:rPr>
              <a:t>A</a:t>
            </a:r>
            <a:r>
              <a:rPr kumimoji="1" lang="en-US" altLang="zh-CN" sz="2800" baseline="-25000">
                <a:solidFill>
                  <a:srgbClr val="FF0000"/>
                </a:solidFill>
                <a:latin typeface="Times New Roman" panose="02020603050405020304" pitchFamily="18" charset="0"/>
                <a:ea typeface="宋体" panose="02010600030101010101" pitchFamily="2" charset="-122"/>
              </a:rPr>
              <a:t>1</a:t>
            </a:r>
            <a:r>
              <a:rPr kumimoji="1" lang="en-US" altLang="zh-CN" sz="2800">
                <a:solidFill>
                  <a:srgbClr val="FF0000"/>
                </a:solidFill>
                <a:latin typeface="Times New Roman" panose="02020603050405020304" pitchFamily="18" charset="0"/>
                <a:ea typeface="宋体" panose="02010600030101010101" pitchFamily="2" charset="-122"/>
              </a:rPr>
              <a:t>.</a:t>
            </a:r>
            <a:r>
              <a:rPr kumimoji="1" lang="en-US" altLang="zh-CN" sz="2800" i="1">
                <a:solidFill>
                  <a:srgbClr val="FF0000"/>
                </a:solidFill>
                <a:latin typeface="Times New Roman" panose="02020603050405020304" pitchFamily="18" charset="0"/>
                <a:ea typeface="宋体" panose="02010600030101010101" pitchFamily="2" charset="-122"/>
              </a:rPr>
              <a:t>a</a:t>
            </a:r>
            <a:r>
              <a:rPr kumimoji="1" lang="en-US" altLang="zh-CN" sz="2800">
                <a:solidFill>
                  <a:srgbClr val="FF0000"/>
                </a:solidFill>
                <a:latin typeface="Times New Roman" panose="02020603050405020304" pitchFamily="18" charset="0"/>
                <a:ea typeface="宋体" panose="02010600030101010101" pitchFamily="2" charset="-122"/>
              </a:rPr>
              <a:t>,</a:t>
            </a:r>
            <a:r>
              <a:rPr kumimoji="1" lang="en-US" altLang="zh-CN" sz="2800" i="1">
                <a:solidFill>
                  <a:srgbClr val="FF0000"/>
                </a:solidFill>
                <a:latin typeface="Times New Roman" panose="02020603050405020304" pitchFamily="18" charset="0"/>
                <a:ea typeface="宋体" panose="02010600030101010101" pitchFamily="2" charset="-122"/>
              </a:rPr>
              <a:t>Y</a:t>
            </a:r>
            <a:r>
              <a:rPr kumimoji="1" lang="en-US" altLang="zh-CN" sz="2800">
                <a:solidFill>
                  <a:srgbClr val="FF0000"/>
                </a:solidFill>
                <a:latin typeface="Times New Roman" panose="02020603050405020304" pitchFamily="18" charset="0"/>
                <a:ea typeface="宋体" panose="02010600030101010101" pitchFamily="2" charset="-122"/>
              </a:rPr>
              <a:t>.</a:t>
            </a:r>
            <a:r>
              <a:rPr kumimoji="1" lang="en-US" altLang="zh-CN" sz="2800" i="1">
                <a:solidFill>
                  <a:srgbClr val="FF0000"/>
                </a:solidFill>
                <a:latin typeface="Times New Roman" panose="02020603050405020304" pitchFamily="18" charset="0"/>
                <a:ea typeface="宋体" panose="02010600030101010101" pitchFamily="2" charset="-122"/>
              </a:rPr>
              <a:t>y</a:t>
            </a:r>
            <a:r>
              <a:rPr kumimoji="1" lang="en-US" altLang="zh-CN" sz="2800">
                <a:solidFill>
                  <a:srgbClr val="FF0000"/>
                </a:solidFill>
                <a:latin typeface="Times New Roman" panose="02020603050405020304" pitchFamily="18" charset="0"/>
                <a:ea typeface="宋体" panose="02010600030101010101" pitchFamily="2" charset="-122"/>
              </a:rPr>
              <a:t>)} </a:t>
            </a:r>
          </a:p>
          <a:p>
            <a:pPr eaLnBrk="1" hangingPunct="1">
              <a:spcBef>
                <a:spcPct val="0"/>
              </a:spcBef>
              <a:buClrTx/>
              <a:buSzTx/>
              <a:buFontTx/>
              <a:buNone/>
            </a:pPr>
            <a:r>
              <a:rPr kumimoji="1" lang="en-US" altLang="zh-CN" sz="2800" i="1">
                <a:solidFill>
                  <a:srgbClr val="FF0000"/>
                </a:solidFill>
                <a:latin typeface="Times New Roman" panose="02020603050405020304" pitchFamily="18" charset="0"/>
                <a:ea typeface="宋体" panose="02010600030101010101" pitchFamily="2" charset="-122"/>
              </a:rPr>
              <a:t> </a:t>
            </a:r>
            <a:r>
              <a:rPr kumimoji="1" lang="en-US" altLang="zh-CN" sz="2800" i="1">
                <a:solidFill>
                  <a:srgbClr val="FF33CC"/>
                </a:solidFill>
                <a:latin typeface="Times New Roman" panose="02020603050405020304" pitchFamily="18" charset="0"/>
                <a:ea typeface="宋体" panose="02010600030101010101" pitchFamily="2" charset="-122"/>
              </a:rPr>
              <a:t>A</a:t>
            </a:r>
            <a:r>
              <a:rPr kumimoji="1" lang="en-US" altLang="zh-CN" sz="2800">
                <a:solidFill>
                  <a:srgbClr val="FF33CC"/>
                </a:solidFill>
                <a:latin typeface="Times New Roman" panose="02020603050405020304" pitchFamily="18" charset="0"/>
                <a:ea typeface="宋体" panose="02010600030101010101" pitchFamily="2" charset="-122"/>
              </a:rPr>
              <a:t>→</a:t>
            </a:r>
            <a:r>
              <a:rPr kumimoji="1" lang="en-US" altLang="zh-CN" sz="2800" i="1">
                <a:solidFill>
                  <a:srgbClr val="FF33CC"/>
                </a:solidFill>
                <a:latin typeface="Times New Roman" panose="02020603050405020304" pitchFamily="18" charset="0"/>
                <a:ea typeface="宋体" panose="02010600030101010101" pitchFamily="2" charset="-122"/>
              </a:rPr>
              <a:t>X</a:t>
            </a:r>
            <a:r>
              <a:rPr kumimoji="1" lang="en-US" altLang="zh-CN" sz="2800">
                <a:solidFill>
                  <a:srgbClr val="FF33CC"/>
                </a:solidFill>
                <a:latin typeface="Times New Roman" panose="02020603050405020304" pitchFamily="18" charset="0"/>
                <a:ea typeface="宋体" panose="02010600030101010101" pitchFamily="2" charset="-122"/>
              </a:rPr>
              <a:t>     {</a:t>
            </a:r>
            <a:r>
              <a:rPr kumimoji="1" lang="en-US" altLang="zh-CN" sz="2800" i="1">
                <a:solidFill>
                  <a:srgbClr val="FF33CC"/>
                </a:solidFill>
                <a:latin typeface="Times New Roman" panose="02020603050405020304" pitchFamily="18" charset="0"/>
                <a:ea typeface="宋体" panose="02010600030101010101" pitchFamily="2" charset="-122"/>
              </a:rPr>
              <a:t>A</a:t>
            </a:r>
            <a:r>
              <a:rPr kumimoji="1" lang="en-US" altLang="zh-CN" sz="2800">
                <a:solidFill>
                  <a:srgbClr val="FF33CC"/>
                </a:solidFill>
                <a:latin typeface="Times New Roman" panose="02020603050405020304" pitchFamily="18" charset="0"/>
                <a:ea typeface="宋体" panose="02010600030101010101" pitchFamily="2" charset="-122"/>
              </a:rPr>
              <a:t>.</a:t>
            </a:r>
            <a:r>
              <a:rPr kumimoji="1" lang="en-US" altLang="zh-CN" sz="2800" i="1">
                <a:solidFill>
                  <a:srgbClr val="FF33CC"/>
                </a:solidFill>
                <a:latin typeface="Times New Roman" panose="02020603050405020304" pitchFamily="18" charset="0"/>
                <a:ea typeface="宋体" panose="02010600030101010101" pitchFamily="2" charset="-122"/>
              </a:rPr>
              <a:t>a</a:t>
            </a:r>
            <a:r>
              <a:rPr kumimoji="1" lang="en-US" altLang="zh-CN" sz="2800">
                <a:solidFill>
                  <a:srgbClr val="FF33CC"/>
                </a:solidFill>
                <a:latin typeface="Times New Roman" panose="02020603050405020304" pitchFamily="18" charset="0"/>
                <a:ea typeface="宋体" panose="02010600030101010101" pitchFamily="2" charset="-122"/>
              </a:rPr>
              <a:t>:=</a:t>
            </a:r>
            <a:r>
              <a:rPr kumimoji="1" lang="en-US" altLang="zh-CN" sz="2800" i="1">
                <a:solidFill>
                  <a:srgbClr val="FF33CC"/>
                </a:solidFill>
                <a:latin typeface="Times New Roman" panose="02020603050405020304" pitchFamily="18" charset="0"/>
                <a:ea typeface="宋体" panose="02010600030101010101" pitchFamily="2" charset="-122"/>
              </a:rPr>
              <a:t>f</a:t>
            </a:r>
            <a:r>
              <a:rPr kumimoji="1" lang="en-US" altLang="zh-CN" sz="2800">
                <a:solidFill>
                  <a:srgbClr val="FF33CC"/>
                </a:solidFill>
                <a:latin typeface="Times New Roman" panose="02020603050405020304" pitchFamily="18" charset="0"/>
                <a:ea typeface="宋体" panose="02010600030101010101" pitchFamily="2" charset="-122"/>
              </a:rPr>
              <a:t>(</a:t>
            </a:r>
            <a:r>
              <a:rPr kumimoji="1" lang="en-US" altLang="zh-CN" sz="2800" i="1">
                <a:solidFill>
                  <a:srgbClr val="FF33CC"/>
                </a:solidFill>
                <a:latin typeface="Times New Roman" panose="02020603050405020304" pitchFamily="18" charset="0"/>
                <a:ea typeface="宋体" panose="02010600030101010101" pitchFamily="2" charset="-122"/>
              </a:rPr>
              <a:t>X</a:t>
            </a:r>
            <a:r>
              <a:rPr kumimoji="1" lang="en-US" altLang="zh-CN" sz="2800">
                <a:solidFill>
                  <a:srgbClr val="FF33CC"/>
                </a:solidFill>
                <a:latin typeface="Times New Roman" panose="02020603050405020304" pitchFamily="18" charset="0"/>
                <a:ea typeface="宋体" panose="02010600030101010101" pitchFamily="2" charset="-122"/>
              </a:rPr>
              <a:t>.</a:t>
            </a:r>
            <a:r>
              <a:rPr kumimoji="1" lang="en-US" altLang="zh-CN" sz="2800" i="1">
                <a:solidFill>
                  <a:srgbClr val="FF33CC"/>
                </a:solidFill>
                <a:latin typeface="Times New Roman" panose="02020603050405020304" pitchFamily="18" charset="0"/>
                <a:ea typeface="宋体" panose="02010600030101010101" pitchFamily="2" charset="-122"/>
              </a:rPr>
              <a:t>x</a:t>
            </a:r>
            <a:r>
              <a:rPr kumimoji="1" lang="en-US" altLang="zh-CN" sz="2800">
                <a:solidFill>
                  <a:srgbClr val="FF33CC"/>
                </a:solidFill>
                <a:latin typeface="Times New Roman" panose="02020603050405020304" pitchFamily="18" charset="0"/>
                <a:ea typeface="宋体" panose="02010600030101010101" pitchFamily="2" charset="-122"/>
              </a:rPr>
              <a:t>)}</a:t>
            </a:r>
          </a:p>
        </p:txBody>
      </p:sp>
      <p:sp>
        <p:nvSpPr>
          <p:cNvPr id="67591" name="AutoShape 5">
            <a:extLst>
              <a:ext uri="{FF2B5EF4-FFF2-40B4-BE49-F238E27FC236}">
                <a16:creationId xmlns:a16="http://schemas.microsoft.com/office/drawing/2014/main" id="{5439AAA8-C20F-448A-85E0-23E674B2D534}"/>
              </a:ext>
            </a:extLst>
          </p:cNvPr>
          <p:cNvSpPr>
            <a:spLocks noChangeArrowheads="1"/>
          </p:cNvSpPr>
          <p:nvPr/>
        </p:nvSpPr>
        <p:spPr bwMode="auto">
          <a:xfrm>
            <a:off x="5508625" y="2135188"/>
            <a:ext cx="3384550" cy="933450"/>
          </a:xfrm>
          <a:prstGeom prst="wedgeRoundRectCallout">
            <a:avLst>
              <a:gd name="adj1" fmla="val -36181"/>
              <a:gd name="adj2" fmla="val 29926"/>
              <a:gd name="adj3" fmla="val 16667"/>
            </a:avLst>
          </a:prstGeom>
          <a:solidFill>
            <a:schemeClr val="accent1"/>
          </a:solidFill>
          <a:ln w="9525">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zh-CN" altLang="en-US" sz="2400">
                <a:solidFill>
                  <a:srgbClr val="000000"/>
                </a:solidFill>
                <a:latin typeface="Times New Roman" panose="02020603050405020304" pitchFamily="18" charset="0"/>
              </a:rPr>
              <a:t>引入继承属性</a:t>
            </a:r>
            <a:r>
              <a:rPr lang="en-US" altLang="zh-CN" sz="2400" i="1">
                <a:solidFill>
                  <a:srgbClr val="000000"/>
                </a:solidFill>
                <a:latin typeface="Times New Roman" panose="02020603050405020304" pitchFamily="18" charset="0"/>
              </a:rPr>
              <a:t>R</a:t>
            </a:r>
            <a:r>
              <a:rPr lang="en-US" altLang="zh-CN" sz="2400">
                <a:solidFill>
                  <a:srgbClr val="000000"/>
                </a:solidFill>
                <a:latin typeface="Times New Roman" panose="02020603050405020304" pitchFamily="18" charset="0"/>
              </a:rPr>
              <a:t>.</a:t>
            </a:r>
            <a:r>
              <a:rPr lang="en-US" altLang="zh-CN" sz="2400" i="1">
                <a:solidFill>
                  <a:srgbClr val="000000"/>
                </a:solidFill>
                <a:latin typeface="Times New Roman" panose="02020603050405020304" pitchFamily="18" charset="0"/>
              </a:rPr>
              <a:t>i</a:t>
            </a:r>
            <a:r>
              <a:rPr lang="zh-CN" altLang="en-US" sz="2400">
                <a:solidFill>
                  <a:srgbClr val="000000"/>
                </a:solidFill>
                <a:latin typeface="Times New Roman" panose="02020603050405020304" pitchFamily="18" charset="0"/>
              </a:rPr>
              <a:t>来计算</a:t>
            </a:r>
            <a:r>
              <a:rPr lang="en-US" altLang="zh-CN" sz="2400" i="1">
                <a:solidFill>
                  <a:srgbClr val="000000"/>
                </a:solidFill>
                <a:latin typeface="Times New Roman" panose="02020603050405020304" pitchFamily="18" charset="0"/>
              </a:rPr>
              <a:t>R</a:t>
            </a:r>
            <a:r>
              <a:rPr lang="zh-CN" altLang="en-US" sz="2400">
                <a:solidFill>
                  <a:srgbClr val="000000"/>
                </a:solidFill>
                <a:latin typeface="Times New Roman" panose="02020603050405020304" pitchFamily="18" charset="0"/>
              </a:rPr>
              <a:t>左侧运算对象的值</a:t>
            </a:r>
            <a:endParaRPr kumimoji="1" lang="zh-CN" altLang="en-US" sz="2400">
              <a:solidFill>
                <a:srgbClr val="000000"/>
              </a:solidFill>
              <a:latin typeface="Times New Roman" panose="02020603050405020304" pitchFamily="18" charset="0"/>
            </a:endParaRPr>
          </a:p>
        </p:txBody>
      </p:sp>
      <p:sp>
        <p:nvSpPr>
          <p:cNvPr id="67592" name="AutoShape 6">
            <a:extLst>
              <a:ext uri="{FF2B5EF4-FFF2-40B4-BE49-F238E27FC236}">
                <a16:creationId xmlns:a16="http://schemas.microsoft.com/office/drawing/2014/main" id="{F7AB5CBA-F90A-496D-ADF8-D580C574FF16}"/>
              </a:ext>
            </a:extLst>
          </p:cNvPr>
          <p:cNvSpPr>
            <a:spLocks noChangeArrowheads="1"/>
          </p:cNvSpPr>
          <p:nvPr/>
        </p:nvSpPr>
        <p:spPr bwMode="auto">
          <a:xfrm>
            <a:off x="5508625" y="3213100"/>
            <a:ext cx="3384550" cy="931863"/>
          </a:xfrm>
          <a:prstGeom prst="wedgeRoundRectCallout">
            <a:avLst>
              <a:gd name="adj1" fmla="val -32222"/>
              <a:gd name="adj2" fmla="val -32718"/>
              <a:gd name="adj3" fmla="val 16667"/>
            </a:avLst>
          </a:prstGeom>
          <a:solidFill>
            <a:schemeClr val="accent1"/>
          </a:solidFill>
          <a:ln w="9525">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zh-CN" altLang="en-US" sz="2400">
                <a:solidFill>
                  <a:srgbClr val="000000"/>
                </a:solidFill>
                <a:latin typeface="Times New Roman" panose="02020603050405020304" pitchFamily="18" charset="0"/>
              </a:rPr>
              <a:t>引入综合属性</a:t>
            </a:r>
            <a:r>
              <a:rPr lang="en-US" altLang="zh-CN" sz="2400" i="1">
                <a:solidFill>
                  <a:srgbClr val="000000"/>
                </a:solidFill>
                <a:latin typeface="Times New Roman" panose="02020603050405020304" pitchFamily="18" charset="0"/>
              </a:rPr>
              <a:t>R</a:t>
            </a:r>
            <a:r>
              <a:rPr lang="en-US" altLang="zh-CN" sz="2400">
                <a:solidFill>
                  <a:srgbClr val="000000"/>
                </a:solidFill>
                <a:latin typeface="Times New Roman" panose="02020603050405020304" pitchFamily="18" charset="0"/>
              </a:rPr>
              <a:t>.</a:t>
            </a:r>
            <a:r>
              <a:rPr lang="en-US" altLang="zh-CN" sz="2400" i="1">
                <a:solidFill>
                  <a:srgbClr val="000000"/>
                </a:solidFill>
                <a:latin typeface="Times New Roman" panose="02020603050405020304" pitchFamily="18" charset="0"/>
              </a:rPr>
              <a:t>s</a:t>
            </a:r>
            <a:r>
              <a:rPr lang="zh-CN" altLang="en-US" sz="2400">
                <a:solidFill>
                  <a:srgbClr val="000000"/>
                </a:solidFill>
                <a:latin typeface="Times New Roman" panose="02020603050405020304" pitchFamily="18" charset="0"/>
              </a:rPr>
              <a:t>在</a:t>
            </a:r>
            <a:r>
              <a:rPr lang="en-US" altLang="zh-CN" sz="2400" i="1">
                <a:solidFill>
                  <a:srgbClr val="000000"/>
                </a:solidFill>
                <a:latin typeface="Times New Roman" panose="02020603050405020304" pitchFamily="18" charset="0"/>
              </a:rPr>
              <a:t>R</a:t>
            </a:r>
            <a:r>
              <a:rPr lang="zh-CN" altLang="en-US" sz="2400">
                <a:solidFill>
                  <a:srgbClr val="000000"/>
                </a:solidFill>
                <a:latin typeface="Times New Roman" panose="02020603050405020304" pitchFamily="18" charset="0"/>
              </a:rPr>
              <a:t>结束时复制</a:t>
            </a:r>
            <a:r>
              <a:rPr lang="en-US" altLang="zh-CN" sz="2400" i="1">
                <a:solidFill>
                  <a:srgbClr val="000000"/>
                </a:solidFill>
                <a:latin typeface="Times New Roman" panose="02020603050405020304" pitchFamily="18" charset="0"/>
              </a:rPr>
              <a:t>R</a:t>
            </a:r>
            <a:r>
              <a:rPr lang="en-US" altLang="zh-CN" sz="2400">
                <a:solidFill>
                  <a:srgbClr val="000000"/>
                </a:solidFill>
                <a:latin typeface="Times New Roman" panose="02020603050405020304" pitchFamily="18" charset="0"/>
              </a:rPr>
              <a:t>.</a:t>
            </a:r>
            <a:r>
              <a:rPr lang="en-US" altLang="zh-CN" sz="2400" i="1">
                <a:solidFill>
                  <a:srgbClr val="000000"/>
                </a:solidFill>
                <a:latin typeface="Times New Roman" panose="02020603050405020304" pitchFamily="18" charset="0"/>
              </a:rPr>
              <a:t>i</a:t>
            </a:r>
            <a:r>
              <a:rPr lang="zh-CN" altLang="en-US" sz="2400">
                <a:solidFill>
                  <a:srgbClr val="000000"/>
                </a:solidFill>
                <a:latin typeface="Times New Roman" panose="02020603050405020304" pitchFamily="18" charset="0"/>
              </a:rPr>
              <a:t>的值。</a:t>
            </a:r>
            <a:endParaRPr kumimoji="1" lang="zh-CN" altLang="en-US" sz="2400">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7591"/>
                                        </p:tgtEl>
                                        <p:attrNameLst>
                                          <p:attrName>style.visibility</p:attrName>
                                        </p:attrNameLst>
                                      </p:cBhvr>
                                      <p:to>
                                        <p:strVal val="visible"/>
                                      </p:to>
                                    </p:set>
                                    <p:animEffect transition="in" filter="barn(inVertical)">
                                      <p:cBhvr>
                                        <p:cTn id="7" dur="500"/>
                                        <p:tgtEl>
                                          <p:spTgt spid="675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7592"/>
                                        </p:tgtEl>
                                        <p:attrNameLst>
                                          <p:attrName>style.visibility</p:attrName>
                                        </p:attrNameLst>
                                      </p:cBhvr>
                                      <p:to>
                                        <p:strVal val="visible"/>
                                      </p:to>
                                    </p:set>
                                    <p:animEffect transition="in" filter="barn(inVertical)">
                                      <p:cBhvr>
                                        <p:cTn id="12" dur="500"/>
                                        <p:tgtEl>
                                          <p:spTgt spid="675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1" grpId="0" animBg="1"/>
      <p:bldP spid="67592"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A99B1B3-C85C-40B8-A9C6-3DC74BE69943}"/>
              </a:ext>
            </a:extLst>
          </p:cNvPr>
          <p:cNvSpPr>
            <a:spLocks noGrp="1"/>
          </p:cNvSpPr>
          <p:nvPr>
            <p:ph type="dt" sz="quarter" idx="10"/>
          </p:nvPr>
        </p:nvSpPr>
        <p:spPr>
          <a:xfrm>
            <a:off x="457200" y="6245225"/>
            <a:ext cx="2133600" cy="476250"/>
          </a:xfrm>
          <a:ln>
            <a:miter lim="800000"/>
            <a:headEnd/>
            <a:tailEnd/>
          </a:ln>
        </p:spPr>
        <p:txBody>
          <a:bodyPr anchor="t"/>
          <a:lstStyle/>
          <a:p>
            <a:pPr>
              <a:defRPr/>
            </a:pPr>
            <a:fld id="{DE1330AE-CC0A-4C7A-80FC-D2052BF253EF}" type="datetime1">
              <a:rPr lang="zh-CN" altLang="en-US">
                <a:latin typeface="+mn-lt"/>
              </a:rPr>
              <a:pPr>
                <a:defRPr/>
              </a:pPr>
              <a:t>2020/12/14</a:t>
            </a:fld>
            <a:endParaRPr lang="en-US" altLang="zh-CN">
              <a:latin typeface="+mn-lt"/>
            </a:endParaRPr>
          </a:p>
        </p:txBody>
      </p:sp>
      <p:sp>
        <p:nvSpPr>
          <p:cNvPr id="115715" name="灯片编号占位符 5">
            <a:extLst>
              <a:ext uri="{FF2B5EF4-FFF2-40B4-BE49-F238E27FC236}">
                <a16:creationId xmlns:a16="http://schemas.microsoft.com/office/drawing/2014/main" id="{55E67358-FC03-41CC-862B-B0B7251B2513}"/>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33F49E21-94B9-4A41-9C61-B487E26A9C23}" type="slidenum">
              <a:rPr lang="en-US" altLang="zh-CN" sz="1400" b="0">
                <a:ea typeface="宋体" panose="02010600030101010101" pitchFamily="2" charset="-122"/>
              </a:rPr>
              <a:pPr>
                <a:spcBef>
                  <a:spcPct val="0"/>
                </a:spcBef>
                <a:buClrTx/>
                <a:buSzTx/>
                <a:buFontTx/>
                <a:buNone/>
              </a:pPr>
              <a:t>87</a:t>
            </a:fld>
            <a:endParaRPr lang="en-US" altLang="zh-CN" sz="1400" b="0">
              <a:ea typeface="宋体" panose="02010600030101010101" pitchFamily="2" charset="-122"/>
            </a:endParaRPr>
          </a:p>
        </p:txBody>
      </p:sp>
      <p:sp>
        <p:nvSpPr>
          <p:cNvPr id="115716" name="Rectangle 2">
            <a:extLst>
              <a:ext uri="{FF2B5EF4-FFF2-40B4-BE49-F238E27FC236}">
                <a16:creationId xmlns:a16="http://schemas.microsoft.com/office/drawing/2014/main" id="{1A7A922F-1012-4B80-8CBD-DE6D9BC02803}"/>
              </a:ext>
            </a:extLst>
          </p:cNvPr>
          <p:cNvSpPr>
            <a:spLocks noGrp="1" noChangeArrowheads="1"/>
          </p:cNvSpPr>
          <p:nvPr>
            <p:ph type="title" idx="4294967295"/>
          </p:nvPr>
        </p:nvSpPr>
        <p:spPr>
          <a:xfrm>
            <a:off x="808038" y="331788"/>
            <a:ext cx="7580312" cy="865187"/>
          </a:xfrm>
        </p:spPr>
        <p:txBody>
          <a:bodyPr anchor="ctr"/>
          <a:lstStyle/>
          <a:p>
            <a:pPr eaLnBrk="1" hangingPunct="1"/>
            <a:r>
              <a:rPr lang="en-US" altLang="zh-CN" sz="4800" i="1">
                <a:latin typeface="Times New Roman" panose="02020603050405020304" pitchFamily="18" charset="0"/>
              </a:rPr>
              <a:t>L-</a:t>
            </a:r>
            <a:r>
              <a:rPr lang="zh-CN" altLang="en-US" sz="4800">
                <a:latin typeface="Times New Roman" panose="02020603050405020304" pitchFamily="18" charset="0"/>
              </a:rPr>
              <a:t>属性定义的</a:t>
            </a:r>
            <a:r>
              <a:rPr lang="en-US" altLang="zh-CN" sz="4800" i="1">
                <a:latin typeface="Times New Roman" panose="02020603050405020304" pitchFamily="18" charset="0"/>
              </a:rPr>
              <a:t>LL</a:t>
            </a:r>
            <a:r>
              <a:rPr lang="en-US" altLang="zh-CN" sz="4800">
                <a:latin typeface="Times New Roman" panose="02020603050405020304" pitchFamily="18" charset="0"/>
              </a:rPr>
              <a:t>(1)</a:t>
            </a:r>
            <a:r>
              <a:rPr lang="zh-CN" altLang="en-US" sz="4800">
                <a:latin typeface="Times New Roman" panose="02020603050405020304" pitchFamily="18" charset="0"/>
              </a:rPr>
              <a:t>翻译法 </a:t>
            </a:r>
          </a:p>
        </p:txBody>
      </p:sp>
      <p:sp>
        <p:nvSpPr>
          <p:cNvPr id="73733" name="Rectangle 3">
            <a:extLst>
              <a:ext uri="{FF2B5EF4-FFF2-40B4-BE49-F238E27FC236}">
                <a16:creationId xmlns:a16="http://schemas.microsoft.com/office/drawing/2014/main" id="{1B115A84-4D1B-45E8-9D56-3928D0AA39EF}"/>
              </a:ext>
            </a:extLst>
          </p:cNvPr>
          <p:cNvSpPr>
            <a:spLocks noGrp="1" noChangeArrowheads="1"/>
          </p:cNvSpPr>
          <p:nvPr>
            <p:ph type="body" idx="4294967295"/>
          </p:nvPr>
        </p:nvSpPr>
        <p:spPr>
          <a:xfrm>
            <a:off x="304800" y="1628775"/>
            <a:ext cx="8610600" cy="3960813"/>
          </a:xfrm>
        </p:spPr>
        <p:txBody>
          <a:bodyPr/>
          <a:lstStyle/>
          <a:p>
            <a:pPr eaLnBrk="1" hangingPunct="1">
              <a:lnSpc>
                <a:spcPct val="110000"/>
              </a:lnSpc>
            </a:pPr>
            <a:r>
              <a:rPr lang="zh-CN" altLang="en-US">
                <a:latin typeface="Times New Roman" panose="02020603050405020304" pitchFamily="18" charset="0"/>
              </a:rPr>
              <a:t>预先在源文法中的相应位置上嵌入语义动作符号</a:t>
            </a:r>
            <a:r>
              <a:rPr lang="en-US" altLang="zh-CN">
                <a:latin typeface="Times New Roman" panose="02020603050405020304" pitchFamily="18" charset="0"/>
              </a:rPr>
              <a:t>(</a:t>
            </a:r>
            <a:r>
              <a:rPr lang="zh-CN" altLang="en-US">
                <a:latin typeface="Times New Roman" panose="02020603050405020304" pitchFamily="18" charset="0"/>
              </a:rPr>
              <a:t>每个对应一个语义子程序</a:t>
            </a:r>
            <a:r>
              <a:rPr lang="en-US" altLang="zh-CN">
                <a:latin typeface="Times New Roman" panose="02020603050405020304" pitchFamily="18" charset="0"/>
              </a:rPr>
              <a:t>)</a:t>
            </a:r>
            <a:r>
              <a:rPr lang="zh-CN" altLang="en-US">
                <a:latin typeface="Times New Roman" panose="02020603050405020304" pitchFamily="18" charset="0"/>
              </a:rPr>
              <a:t>，用于提示语法分析程序，当分析到达这些位置时应调用相应的语义子程序。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73733">
                                            <p:txEl>
                                              <p:pRg st="0" end="0"/>
                                            </p:txEl>
                                          </p:spTgt>
                                        </p:tgtEl>
                                        <p:attrNameLst>
                                          <p:attrName>style.visibility</p:attrName>
                                        </p:attrNameLst>
                                      </p:cBhvr>
                                      <p:to>
                                        <p:strVal val="visible"/>
                                      </p:to>
                                    </p:set>
                                    <p:animEffect transition="in" filter="barn(inVertical)">
                                      <p:cBhvr>
                                        <p:cTn id="7" dur="500"/>
                                        <p:tgtEl>
                                          <p:spTgt spid="7373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A61F9327-5B68-484A-B3F8-F108E0DF67DE}"/>
              </a:ext>
            </a:extLst>
          </p:cNvPr>
          <p:cNvSpPr>
            <a:spLocks noGrp="1"/>
          </p:cNvSpPr>
          <p:nvPr>
            <p:ph type="dt" sz="quarter" idx="10"/>
          </p:nvPr>
        </p:nvSpPr>
        <p:spPr>
          <a:xfrm>
            <a:off x="457200" y="6245225"/>
            <a:ext cx="2133600" cy="476250"/>
          </a:xfrm>
          <a:ln>
            <a:miter lim="800000"/>
            <a:headEnd/>
            <a:tailEnd/>
          </a:ln>
        </p:spPr>
        <p:txBody>
          <a:bodyPr anchor="t"/>
          <a:lstStyle/>
          <a:p>
            <a:pPr>
              <a:defRPr/>
            </a:pPr>
            <a:fld id="{4DB61306-5EED-4A7C-BBCA-4B0AC695C01F}" type="datetime1">
              <a:rPr lang="zh-CN" altLang="en-US">
                <a:latin typeface="+mn-lt"/>
              </a:rPr>
              <a:pPr>
                <a:defRPr/>
              </a:pPr>
              <a:t>2020/12/14</a:t>
            </a:fld>
            <a:endParaRPr lang="en-US" altLang="zh-CN">
              <a:latin typeface="+mn-lt"/>
            </a:endParaRPr>
          </a:p>
        </p:txBody>
      </p:sp>
      <p:sp>
        <p:nvSpPr>
          <p:cNvPr id="117763" name="灯片编号占位符 5">
            <a:extLst>
              <a:ext uri="{FF2B5EF4-FFF2-40B4-BE49-F238E27FC236}">
                <a16:creationId xmlns:a16="http://schemas.microsoft.com/office/drawing/2014/main" id="{36C195D5-C149-4C3B-A5E0-3DCAE0EEECB5}"/>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72E12030-7DD4-45EE-BC49-66931F0C6BDB}" type="slidenum">
              <a:rPr lang="en-US" altLang="zh-CN" sz="1400" b="0">
                <a:ea typeface="宋体" panose="02010600030101010101" pitchFamily="2" charset="-122"/>
              </a:rPr>
              <a:pPr>
                <a:spcBef>
                  <a:spcPct val="0"/>
                </a:spcBef>
                <a:buClrTx/>
                <a:buSzTx/>
                <a:buFontTx/>
                <a:buNone/>
              </a:pPr>
              <a:t>88</a:t>
            </a:fld>
            <a:endParaRPr lang="en-US" altLang="zh-CN" sz="1400" b="0">
              <a:ea typeface="宋体" panose="02010600030101010101" pitchFamily="2" charset="-122"/>
            </a:endParaRPr>
          </a:p>
        </p:txBody>
      </p:sp>
      <p:sp>
        <p:nvSpPr>
          <p:cNvPr id="117764" name="Rectangle 2">
            <a:extLst>
              <a:ext uri="{FF2B5EF4-FFF2-40B4-BE49-F238E27FC236}">
                <a16:creationId xmlns:a16="http://schemas.microsoft.com/office/drawing/2014/main" id="{470809D7-426B-4116-BD35-235BEA22980D}"/>
              </a:ext>
            </a:extLst>
          </p:cNvPr>
          <p:cNvSpPr>
            <a:spLocks noGrp="1" noChangeArrowheads="1"/>
          </p:cNvSpPr>
          <p:nvPr>
            <p:ph type="title" idx="4294967295"/>
          </p:nvPr>
        </p:nvSpPr>
        <p:spPr>
          <a:xfrm>
            <a:off x="2824163" y="331788"/>
            <a:ext cx="2108200" cy="865187"/>
          </a:xfrm>
        </p:spPr>
        <p:txBody>
          <a:bodyPr anchor="ctr"/>
          <a:lstStyle/>
          <a:p>
            <a:pPr eaLnBrk="1" hangingPunct="1"/>
            <a:r>
              <a:rPr lang="zh-CN" altLang="en-US" sz="4800">
                <a:latin typeface="Times New Roman" panose="02020603050405020304" pitchFamily="18" charset="0"/>
              </a:rPr>
              <a:t>例</a:t>
            </a:r>
            <a:r>
              <a:rPr lang="en-US" altLang="zh-CN" sz="4800">
                <a:latin typeface="Times New Roman" panose="02020603050405020304" pitchFamily="18" charset="0"/>
              </a:rPr>
              <a:t>6.17</a:t>
            </a:r>
          </a:p>
        </p:txBody>
      </p:sp>
      <p:sp>
        <p:nvSpPr>
          <p:cNvPr id="117765" name="Rectangle 3">
            <a:extLst>
              <a:ext uri="{FF2B5EF4-FFF2-40B4-BE49-F238E27FC236}">
                <a16:creationId xmlns:a16="http://schemas.microsoft.com/office/drawing/2014/main" id="{6AB76DEA-7FEC-4105-B261-18EA6A3345BF}"/>
              </a:ext>
            </a:extLst>
          </p:cNvPr>
          <p:cNvSpPr>
            <a:spLocks noGrp="1" noChangeArrowheads="1"/>
          </p:cNvSpPr>
          <p:nvPr>
            <p:ph type="body" idx="4294967295"/>
          </p:nvPr>
        </p:nvSpPr>
        <p:spPr>
          <a:xfrm>
            <a:off x="304800" y="1339850"/>
            <a:ext cx="8610600" cy="5184775"/>
          </a:xfrm>
        </p:spPr>
        <p:txBody>
          <a:bodyPr/>
          <a:lstStyle/>
          <a:p>
            <a:pPr eaLnBrk="1" hangingPunct="1">
              <a:lnSpc>
                <a:spcPct val="110000"/>
              </a:lnSpc>
            </a:pPr>
            <a:r>
              <a:rPr lang="zh-CN" altLang="en-US">
                <a:latin typeface="Times New Roman" panose="02020603050405020304" pitchFamily="18" charset="0"/>
              </a:rPr>
              <a:t>对于如下的翻译模式，设置两个栈，一个是分析栈，一个是语义栈。 </a:t>
            </a:r>
          </a:p>
          <a:p>
            <a:pPr eaLnBrk="1" hangingPunct="1">
              <a:lnSpc>
                <a:spcPct val="90000"/>
              </a:lnSpc>
              <a:buFont typeface="Wingdings" panose="05000000000000000000" pitchFamily="2" charset="2"/>
              <a:buNone/>
            </a:pPr>
            <a:r>
              <a:rPr lang="zh-CN" altLang="en-US">
                <a:latin typeface="Times New Roman" panose="02020603050405020304" pitchFamily="18" charset="0"/>
              </a:rPr>
              <a:t>	⑴ </a:t>
            </a:r>
            <a:r>
              <a:rPr lang="en-US" altLang="zh-CN" i="1">
                <a:latin typeface="Times New Roman" panose="02020603050405020304" pitchFamily="18" charset="0"/>
              </a:rPr>
              <a:t>T</a:t>
            </a:r>
            <a:r>
              <a:rPr lang="en-US" altLang="zh-CN">
                <a:latin typeface="Times New Roman" panose="02020603050405020304" pitchFamily="18" charset="0"/>
              </a:rPr>
              <a:t>→</a:t>
            </a:r>
            <a:r>
              <a:rPr lang="en-US" altLang="zh-CN" i="1">
                <a:latin typeface="Times New Roman" panose="02020603050405020304" pitchFamily="18" charset="0"/>
              </a:rPr>
              <a:t>F</a:t>
            </a:r>
            <a:r>
              <a:rPr lang="en-US" altLang="zh-CN">
                <a:latin typeface="Times New Roman" panose="02020603050405020304" pitchFamily="18" charset="0"/>
              </a:rPr>
              <a:t>{e1}</a:t>
            </a:r>
            <a:r>
              <a:rPr lang="en-US" altLang="zh-CN" i="1">
                <a:latin typeface="Times New Roman" panose="02020603050405020304" pitchFamily="18" charset="0"/>
              </a:rPr>
              <a:t>T </a:t>
            </a:r>
            <a:r>
              <a:rPr lang="en-US" altLang="zh-CN">
                <a:latin typeface="Times New Roman" panose="02020603050405020304" pitchFamily="18" charset="0"/>
              </a:rPr>
              <a:t>'{e2}</a:t>
            </a:r>
          </a:p>
          <a:p>
            <a:pPr eaLnBrk="1" hangingPunct="1">
              <a:lnSpc>
                <a:spcPct val="90000"/>
              </a:lnSpc>
              <a:buFont typeface="Wingdings" panose="05000000000000000000" pitchFamily="2" charset="2"/>
              <a:buNone/>
            </a:pPr>
            <a:r>
              <a:rPr lang="en-US" altLang="zh-CN">
                <a:latin typeface="Times New Roman" panose="02020603050405020304" pitchFamily="18" charset="0"/>
                <a:ea typeface="宋体" panose="02010600030101010101" pitchFamily="2" charset="-122"/>
              </a:rPr>
              <a:t>	⑵ </a:t>
            </a:r>
            <a:r>
              <a:rPr lang="en-US" altLang="zh-CN" i="1">
                <a:latin typeface="Times New Roman" panose="02020603050405020304" pitchFamily="18" charset="0"/>
                <a:ea typeface="宋体" panose="02010600030101010101" pitchFamily="2" charset="-122"/>
              </a:rPr>
              <a:t>T </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F</a:t>
            </a:r>
            <a:r>
              <a:rPr lang="en-US" altLang="zh-CN">
                <a:latin typeface="Times New Roman" panose="02020603050405020304" pitchFamily="18" charset="0"/>
                <a:ea typeface="宋体" panose="02010600030101010101" pitchFamily="2" charset="-122"/>
              </a:rPr>
              <a:t>{e3}</a:t>
            </a:r>
            <a:r>
              <a:rPr lang="en-US" altLang="zh-CN" i="1">
                <a:latin typeface="Times New Roman" panose="02020603050405020304" pitchFamily="18" charset="0"/>
                <a:ea typeface="宋体" panose="02010600030101010101" pitchFamily="2" charset="-122"/>
              </a:rPr>
              <a:t>T</a:t>
            </a:r>
            <a:r>
              <a:rPr lang="en-US" altLang="zh-CN" baseline="-25000">
                <a:latin typeface="Times New Roman" panose="02020603050405020304" pitchFamily="18" charset="0"/>
                <a:ea typeface="宋体" panose="02010600030101010101" pitchFamily="2" charset="-122"/>
              </a:rPr>
              <a:t>1</a:t>
            </a:r>
            <a:r>
              <a:rPr lang="en-US" altLang="zh-CN">
                <a:latin typeface="Times New Roman" panose="02020603050405020304" pitchFamily="18" charset="0"/>
                <a:ea typeface="宋体" panose="02010600030101010101" pitchFamily="2" charset="-122"/>
              </a:rPr>
              <a:t>'{e4}</a:t>
            </a:r>
          </a:p>
          <a:p>
            <a:pPr eaLnBrk="1" hangingPunct="1">
              <a:lnSpc>
                <a:spcPct val="90000"/>
              </a:lnSpc>
              <a:buFont typeface="Wingdings" panose="05000000000000000000" pitchFamily="2" charset="2"/>
              <a:buNone/>
            </a:pPr>
            <a:r>
              <a:rPr lang="en-US" altLang="zh-CN">
                <a:latin typeface="Times New Roman" panose="02020603050405020304" pitchFamily="18" charset="0"/>
                <a:ea typeface="宋体" panose="02010600030101010101" pitchFamily="2" charset="-122"/>
              </a:rPr>
              <a:t>	⑶ </a:t>
            </a:r>
            <a:r>
              <a:rPr lang="en-US" altLang="zh-CN" i="1">
                <a:latin typeface="Times New Roman" panose="02020603050405020304" pitchFamily="18" charset="0"/>
                <a:ea typeface="宋体" panose="02010600030101010101" pitchFamily="2" charset="-122"/>
              </a:rPr>
              <a:t>T </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F</a:t>
            </a:r>
            <a:r>
              <a:rPr lang="en-US" altLang="zh-CN">
                <a:latin typeface="Times New Roman" panose="02020603050405020304" pitchFamily="18" charset="0"/>
                <a:ea typeface="宋体" panose="02010600030101010101" pitchFamily="2" charset="-122"/>
              </a:rPr>
              <a:t>{e5}</a:t>
            </a:r>
            <a:r>
              <a:rPr lang="en-US" altLang="zh-CN" i="1">
                <a:latin typeface="Times New Roman" panose="02020603050405020304" pitchFamily="18" charset="0"/>
                <a:ea typeface="宋体" panose="02010600030101010101" pitchFamily="2" charset="-122"/>
              </a:rPr>
              <a:t>T</a:t>
            </a:r>
            <a:r>
              <a:rPr lang="en-US" altLang="zh-CN" baseline="-25000">
                <a:latin typeface="Times New Roman" panose="02020603050405020304" pitchFamily="18" charset="0"/>
                <a:ea typeface="宋体" panose="02010600030101010101" pitchFamily="2" charset="-122"/>
              </a:rPr>
              <a:t>1</a:t>
            </a:r>
            <a:r>
              <a:rPr lang="en-US" altLang="zh-CN">
                <a:latin typeface="Times New Roman" panose="02020603050405020304" pitchFamily="18" charset="0"/>
                <a:ea typeface="宋体" panose="02010600030101010101" pitchFamily="2" charset="-122"/>
              </a:rPr>
              <a:t>'{e4}</a:t>
            </a:r>
          </a:p>
          <a:p>
            <a:pPr eaLnBrk="1" hangingPunct="1">
              <a:lnSpc>
                <a:spcPct val="90000"/>
              </a:lnSpc>
              <a:buFont typeface="Wingdings" panose="05000000000000000000" pitchFamily="2" charset="2"/>
              <a:buNone/>
            </a:pPr>
            <a:r>
              <a:rPr lang="en-US" altLang="zh-CN">
                <a:latin typeface="Times New Roman" panose="02020603050405020304" pitchFamily="18" charset="0"/>
                <a:ea typeface="宋体" panose="02010600030101010101" pitchFamily="2" charset="-122"/>
              </a:rPr>
              <a:t>	⑷ </a:t>
            </a:r>
            <a:r>
              <a:rPr lang="en-US" altLang="zh-CN" i="1">
                <a:latin typeface="Times New Roman" panose="02020603050405020304" pitchFamily="18" charset="0"/>
                <a:ea typeface="宋体" panose="02010600030101010101" pitchFamily="2" charset="-122"/>
              </a:rPr>
              <a:t>T </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ε</a:t>
            </a:r>
            <a:r>
              <a:rPr lang="en-US" altLang="zh-CN">
                <a:latin typeface="Times New Roman" panose="02020603050405020304" pitchFamily="18" charset="0"/>
                <a:ea typeface="宋体" panose="02010600030101010101" pitchFamily="2" charset="-122"/>
              </a:rPr>
              <a:t>{e6}</a:t>
            </a:r>
          </a:p>
          <a:p>
            <a:pPr eaLnBrk="1" hangingPunct="1">
              <a:lnSpc>
                <a:spcPct val="90000"/>
              </a:lnSpc>
              <a:buFont typeface="Wingdings" panose="05000000000000000000" pitchFamily="2" charset="2"/>
              <a:buNone/>
            </a:pPr>
            <a:r>
              <a:rPr lang="en-US" altLang="zh-CN">
                <a:latin typeface="Times New Roman" panose="02020603050405020304" pitchFamily="18" charset="0"/>
                <a:ea typeface="宋体" panose="02010600030101010101" pitchFamily="2" charset="-122"/>
              </a:rPr>
              <a:t>	⑸ </a:t>
            </a:r>
            <a:r>
              <a:rPr lang="en-US" altLang="zh-CN" i="1">
                <a:latin typeface="Times New Roman" panose="02020603050405020304" pitchFamily="18" charset="0"/>
                <a:ea typeface="宋体" panose="02010600030101010101" pitchFamily="2" charset="-122"/>
              </a:rPr>
              <a:t>F</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E</a:t>
            </a:r>
            <a:r>
              <a:rPr lang="en-US" altLang="zh-CN">
                <a:latin typeface="Times New Roman" panose="02020603050405020304" pitchFamily="18" charset="0"/>
                <a:ea typeface="宋体" panose="02010600030101010101" pitchFamily="2" charset="-122"/>
              </a:rPr>
              <a:t>){e7}</a:t>
            </a:r>
          </a:p>
          <a:p>
            <a:pPr eaLnBrk="1" hangingPunct="1">
              <a:lnSpc>
                <a:spcPct val="90000"/>
              </a:lnSpc>
              <a:buFont typeface="Wingdings" panose="05000000000000000000" pitchFamily="2" charset="2"/>
              <a:buNone/>
            </a:pPr>
            <a:r>
              <a:rPr lang="en-US" altLang="zh-CN">
                <a:latin typeface="Times New Roman" panose="02020603050405020304" pitchFamily="18" charset="0"/>
                <a:ea typeface="宋体" panose="02010600030101010101" pitchFamily="2" charset="-122"/>
              </a:rPr>
              <a:t>	⑹ </a:t>
            </a:r>
            <a:r>
              <a:rPr lang="en-US" altLang="zh-CN" i="1">
                <a:latin typeface="Times New Roman" panose="02020603050405020304" pitchFamily="18" charset="0"/>
                <a:ea typeface="宋体" panose="02010600030101010101" pitchFamily="2" charset="-122"/>
              </a:rPr>
              <a:t>F</a:t>
            </a:r>
            <a:r>
              <a:rPr lang="en-US" altLang="zh-CN">
                <a:latin typeface="Times New Roman" panose="02020603050405020304" pitchFamily="18" charset="0"/>
                <a:ea typeface="宋体" panose="02010600030101010101" pitchFamily="2" charset="-122"/>
              </a:rPr>
              <a:t>→id{e8}</a:t>
            </a:r>
          </a:p>
          <a:p>
            <a:pPr eaLnBrk="1" hangingPunct="1">
              <a:lnSpc>
                <a:spcPct val="90000"/>
              </a:lnSpc>
              <a:buFont typeface="Wingdings" panose="05000000000000000000" pitchFamily="2" charset="2"/>
              <a:buNone/>
            </a:pPr>
            <a:r>
              <a:rPr lang="en-US" altLang="zh-CN">
                <a:latin typeface="Times New Roman" panose="02020603050405020304" pitchFamily="18" charset="0"/>
                <a:ea typeface="宋体" panose="02010600030101010101" pitchFamily="2" charset="-122"/>
              </a:rPr>
              <a:t>	⑺ </a:t>
            </a:r>
            <a:r>
              <a:rPr lang="en-US" altLang="zh-CN" i="1">
                <a:latin typeface="Times New Roman" panose="02020603050405020304" pitchFamily="18" charset="0"/>
                <a:ea typeface="宋体" panose="02010600030101010101" pitchFamily="2" charset="-122"/>
              </a:rPr>
              <a:t>F</a:t>
            </a:r>
            <a:r>
              <a:rPr lang="en-US" altLang="zh-CN">
                <a:latin typeface="Times New Roman" panose="02020603050405020304" pitchFamily="18" charset="0"/>
                <a:ea typeface="宋体" panose="02010600030101010101" pitchFamily="2" charset="-122"/>
              </a:rPr>
              <a:t>→num{e9}</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日期占位符 3">
            <a:extLst>
              <a:ext uri="{FF2B5EF4-FFF2-40B4-BE49-F238E27FC236}">
                <a16:creationId xmlns:a16="http://schemas.microsoft.com/office/drawing/2014/main" id="{666ADF36-077A-4841-B7F1-B5843989DFE1}"/>
              </a:ext>
            </a:extLst>
          </p:cNvPr>
          <p:cNvSpPr>
            <a:spLocks noGrp="1"/>
          </p:cNvSpPr>
          <p:nvPr>
            <p:ph type="dt" sz="quarter" idx="10"/>
          </p:nvPr>
        </p:nvSpPr>
        <p:spPr>
          <a:xfrm>
            <a:off x="457200" y="6245225"/>
            <a:ext cx="2133600" cy="476250"/>
          </a:xfrm>
          <a:ln>
            <a:miter lim="800000"/>
            <a:headEnd/>
            <a:tailEnd/>
          </a:ln>
        </p:spPr>
        <p:txBody>
          <a:bodyPr anchor="t"/>
          <a:lstStyle/>
          <a:p>
            <a:pPr>
              <a:defRPr/>
            </a:pPr>
            <a:fld id="{653877A0-3CE0-4FA5-B085-C7A34D796B04}" type="datetime1">
              <a:rPr lang="zh-CN" altLang="en-US">
                <a:latin typeface="+mn-lt"/>
              </a:rPr>
              <a:pPr>
                <a:defRPr/>
              </a:pPr>
              <a:t>2020/12/14</a:t>
            </a:fld>
            <a:endParaRPr lang="en-US" altLang="zh-CN">
              <a:latin typeface="+mn-lt"/>
            </a:endParaRPr>
          </a:p>
        </p:txBody>
      </p:sp>
      <p:sp>
        <p:nvSpPr>
          <p:cNvPr id="119811" name="灯片编号占位符 5">
            <a:extLst>
              <a:ext uri="{FF2B5EF4-FFF2-40B4-BE49-F238E27FC236}">
                <a16:creationId xmlns:a16="http://schemas.microsoft.com/office/drawing/2014/main" id="{6CE2EC04-B37F-4DBB-9F31-A39CAF690796}"/>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8B3B6A9C-4FE7-422A-BD77-70E2FD57CF93}" type="slidenum">
              <a:rPr lang="en-US" altLang="zh-CN" sz="1400" b="0">
                <a:ea typeface="宋体" panose="02010600030101010101" pitchFamily="2" charset="-122"/>
              </a:rPr>
              <a:pPr>
                <a:spcBef>
                  <a:spcPct val="0"/>
                </a:spcBef>
                <a:buClrTx/>
                <a:buSzTx/>
                <a:buFontTx/>
                <a:buNone/>
              </a:pPr>
              <a:t>89</a:t>
            </a:fld>
            <a:endParaRPr lang="en-US" altLang="zh-CN" sz="1400" b="0">
              <a:ea typeface="宋体" panose="02010600030101010101" pitchFamily="2" charset="-122"/>
            </a:endParaRPr>
          </a:p>
        </p:txBody>
      </p:sp>
      <p:sp>
        <p:nvSpPr>
          <p:cNvPr id="119812" name="Line 2">
            <a:extLst>
              <a:ext uri="{FF2B5EF4-FFF2-40B4-BE49-F238E27FC236}">
                <a16:creationId xmlns:a16="http://schemas.microsoft.com/office/drawing/2014/main" id="{957437C4-86F2-4E1D-9E59-6D3BA7C59E80}"/>
              </a:ext>
            </a:extLst>
          </p:cNvPr>
          <p:cNvSpPr>
            <a:spLocks noChangeShapeType="1"/>
          </p:cNvSpPr>
          <p:nvPr/>
        </p:nvSpPr>
        <p:spPr bwMode="auto">
          <a:xfrm>
            <a:off x="539750" y="1503363"/>
            <a:ext cx="0" cy="38877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13" name="Line 3">
            <a:extLst>
              <a:ext uri="{FF2B5EF4-FFF2-40B4-BE49-F238E27FC236}">
                <a16:creationId xmlns:a16="http://schemas.microsoft.com/office/drawing/2014/main" id="{BA709333-AB90-4E2D-A7F9-9DB6EEB8F107}"/>
              </a:ext>
            </a:extLst>
          </p:cNvPr>
          <p:cNvSpPr>
            <a:spLocks noChangeShapeType="1"/>
          </p:cNvSpPr>
          <p:nvPr/>
        </p:nvSpPr>
        <p:spPr bwMode="auto">
          <a:xfrm>
            <a:off x="539750" y="5391150"/>
            <a:ext cx="17287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14" name="Line 4">
            <a:extLst>
              <a:ext uri="{FF2B5EF4-FFF2-40B4-BE49-F238E27FC236}">
                <a16:creationId xmlns:a16="http://schemas.microsoft.com/office/drawing/2014/main" id="{5654E6DA-954C-448F-A004-91824B968333}"/>
              </a:ext>
            </a:extLst>
          </p:cNvPr>
          <p:cNvSpPr>
            <a:spLocks noChangeShapeType="1"/>
          </p:cNvSpPr>
          <p:nvPr/>
        </p:nvSpPr>
        <p:spPr bwMode="auto">
          <a:xfrm flipV="1">
            <a:off x="2268538" y="157480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15" name="Line 5">
            <a:extLst>
              <a:ext uri="{FF2B5EF4-FFF2-40B4-BE49-F238E27FC236}">
                <a16:creationId xmlns:a16="http://schemas.microsoft.com/office/drawing/2014/main" id="{566C8DAC-A96D-4E89-B80F-FC6B35161CC4}"/>
              </a:ext>
            </a:extLst>
          </p:cNvPr>
          <p:cNvSpPr>
            <a:spLocks noChangeShapeType="1"/>
          </p:cNvSpPr>
          <p:nvPr/>
        </p:nvSpPr>
        <p:spPr bwMode="auto">
          <a:xfrm>
            <a:off x="2773363" y="5391150"/>
            <a:ext cx="9366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16" name="Line 6">
            <a:extLst>
              <a:ext uri="{FF2B5EF4-FFF2-40B4-BE49-F238E27FC236}">
                <a16:creationId xmlns:a16="http://schemas.microsoft.com/office/drawing/2014/main" id="{D6442E7F-4D80-42D5-A96B-BB6C752926B7}"/>
              </a:ext>
            </a:extLst>
          </p:cNvPr>
          <p:cNvSpPr>
            <a:spLocks noChangeShapeType="1"/>
          </p:cNvSpPr>
          <p:nvPr/>
        </p:nvSpPr>
        <p:spPr bwMode="auto">
          <a:xfrm flipV="1">
            <a:off x="2773363" y="157480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17" name="Line 7">
            <a:extLst>
              <a:ext uri="{FF2B5EF4-FFF2-40B4-BE49-F238E27FC236}">
                <a16:creationId xmlns:a16="http://schemas.microsoft.com/office/drawing/2014/main" id="{5F50E779-B7F1-40D5-B2AA-105836EFB9B6}"/>
              </a:ext>
            </a:extLst>
          </p:cNvPr>
          <p:cNvSpPr>
            <a:spLocks noChangeShapeType="1"/>
          </p:cNvSpPr>
          <p:nvPr/>
        </p:nvSpPr>
        <p:spPr bwMode="auto">
          <a:xfrm flipV="1">
            <a:off x="3708400" y="157480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18" name="Text Box 8">
            <a:extLst>
              <a:ext uri="{FF2B5EF4-FFF2-40B4-BE49-F238E27FC236}">
                <a16:creationId xmlns:a16="http://schemas.microsoft.com/office/drawing/2014/main" id="{BFD40AC4-B490-403A-A7B3-FF0F53419014}"/>
              </a:ext>
            </a:extLst>
          </p:cNvPr>
          <p:cNvSpPr txBox="1">
            <a:spLocks noChangeArrowheads="1"/>
          </p:cNvSpPr>
          <p:nvPr/>
        </p:nvSpPr>
        <p:spPr bwMode="auto">
          <a:xfrm>
            <a:off x="612775" y="4862513"/>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a:t>
            </a:r>
          </a:p>
        </p:txBody>
      </p:sp>
      <p:sp>
        <p:nvSpPr>
          <p:cNvPr id="119819" name="Line 9">
            <a:extLst>
              <a:ext uri="{FF2B5EF4-FFF2-40B4-BE49-F238E27FC236}">
                <a16:creationId xmlns:a16="http://schemas.microsoft.com/office/drawing/2014/main" id="{4EE7D2F3-C364-4AE0-A5E5-BD6138D43147}"/>
              </a:ext>
            </a:extLst>
          </p:cNvPr>
          <p:cNvSpPr>
            <a:spLocks noChangeShapeType="1"/>
          </p:cNvSpPr>
          <p:nvPr/>
        </p:nvSpPr>
        <p:spPr bwMode="auto">
          <a:xfrm>
            <a:off x="539750" y="4816475"/>
            <a:ext cx="1728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20" name="Line 10">
            <a:extLst>
              <a:ext uri="{FF2B5EF4-FFF2-40B4-BE49-F238E27FC236}">
                <a16:creationId xmlns:a16="http://schemas.microsoft.com/office/drawing/2014/main" id="{214B5720-6A8F-42CB-90A6-646ECD493A0E}"/>
              </a:ext>
            </a:extLst>
          </p:cNvPr>
          <p:cNvSpPr>
            <a:spLocks noChangeShapeType="1"/>
          </p:cNvSpPr>
          <p:nvPr/>
        </p:nvSpPr>
        <p:spPr bwMode="auto">
          <a:xfrm>
            <a:off x="2773363" y="4816475"/>
            <a:ext cx="9350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21" name="Text Box 11">
            <a:extLst>
              <a:ext uri="{FF2B5EF4-FFF2-40B4-BE49-F238E27FC236}">
                <a16:creationId xmlns:a16="http://schemas.microsoft.com/office/drawing/2014/main" id="{F1C688AB-673B-4A93-B94C-944426201BB8}"/>
              </a:ext>
            </a:extLst>
          </p:cNvPr>
          <p:cNvSpPr txBox="1">
            <a:spLocks noChangeArrowheads="1"/>
          </p:cNvSpPr>
          <p:nvPr/>
        </p:nvSpPr>
        <p:spPr bwMode="auto">
          <a:xfrm>
            <a:off x="2844800" y="4887913"/>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rPr>
              <a:t>#</a:t>
            </a:r>
          </a:p>
        </p:txBody>
      </p:sp>
      <p:sp>
        <p:nvSpPr>
          <p:cNvPr id="119822" name="Text Box 12">
            <a:extLst>
              <a:ext uri="{FF2B5EF4-FFF2-40B4-BE49-F238E27FC236}">
                <a16:creationId xmlns:a16="http://schemas.microsoft.com/office/drawing/2014/main" id="{26C91BC6-C41C-4953-A2F3-9F41B9F57657}"/>
              </a:ext>
            </a:extLst>
          </p:cNvPr>
          <p:cNvSpPr txBox="1">
            <a:spLocks noChangeArrowheads="1"/>
          </p:cNvSpPr>
          <p:nvPr/>
        </p:nvSpPr>
        <p:spPr bwMode="auto">
          <a:xfrm>
            <a:off x="611188" y="551021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语义栈</a:t>
            </a:r>
          </a:p>
        </p:txBody>
      </p:sp>
      <p:sp>
        <p:nvSpPr>
          <p:cNvPr id="119823" name="Text Box 13">
            <a:extLst>
              <a:ext uri="{FF2B5EF4-FFF2-40B4-BE49-F238E27FC236}">
                <a16:creationId xmlns:a16="http://schemas.microsoft.com/office/drawing/2014/main" id="{33F94F47-0EA0-48F7-8AC1-B49D297A1E5D}"/>
              </a:ext>
            </a:extLst>
          </p:cNvPr>
          <p:cNvSpPr txBox="1">
            <a:spLocks noChangeArrowheads="1"/>
          </p:cNvSpPr>
          <p:nvPr/>
        </p:nvSpPr>
        <p:spPr bwMode="auto">
          <a:xfrm>
            <a:off x="2484438" y="553561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语法栈</a:t>
            </a:r>
          </a:p>
        </p:txBody>
      </p:sp>
      <p:sp>
        <p:nvSpPr>
          <p:cNvPr id="119824" name="Text Box 14">
            <a:extLst>
              <a:ext uri="{FF2B5EF4-FFF2-40B4-BE49-F238E27FC236}">
                <a16:creationId xmlns:a16="http://schemas.microsoft.com/office/drawing/2014/main" id="{30D5C9BF-DB31-47C2-82EB-F06741684517}"/>
              </a:ext>
            </a:extLst>
          </p:cNvPr>
          <p:cNvSpPr txBox="1">
            <a:spLocks noChangeArrowheads="1"/>
          </p:cNvSpPr>
          <p:nvPr/>
        </p:nvSpPr>
        <p:spPr bwMode="auto">
          <a:xfrm>
            <a:off x="5938838" y="1311275"/>
            <a:ext cx="14414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a:latin typeface="Times New Roman" panose="02020603050405020304" pitchFamily="18" charset="0"/>
                <a:ea typeface="宋体" panose="02010600030101010101" pitchFamily="2" charset="-122"/>
              </a:rPr>
              <a:t>3*x/y#</a:t>
            </a:r>
          </a:p>
        </p:txBody>
      </p:sp>
      <p:sp>
        <p:nvSpPr>
          <p:cNvPr id="119825" name="Text Box 15">
            <a:extLst>
              <a:ext uri="{FF2B5EF4-FFF2-40B4-BE49-F238E27FC236}">
                <a16:creationId xmlns:a16="http://schemas.microsoft.com/office/drawing/2014/main" id="{0C5BCECA-E965-49A6-93D5-7F24229DD56C}"/>
              </a:ext>
            </a:extLst>
          </p:cNvPr>
          <p:cNvSpPr txBox="1">
            <a:spLocks noChangeArrowheads="1"/>
          </p:cNvSpPr>
          <p:nvPr/>
        </p:nvSpPr>
        <p:spPr bwMode="auto">
          <a:xfrm>
            <a:off x="4211638" y="1341438"/>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输入串</a:t>
            </a:r>
          </a:p>
        </p:txBody>
      </p:sp>
      <p:sp>
        <p:nvSpPr>
          <p:cNvPr id="119826" name="Text Box 16">
            <a:extLst>
              <a:ext uri="{FF2B5EF4-FFF2-40B4-BE49-F238E27FC236}">
                <a16:creationId xmlns:a16="http://schemas.microsoft.com/office/drawing/2014/main" id="{33CBFF90-21DD-46A2-BF6A-0EB3B00CA28B}"/>
              </a:ext>
            </a:extLst>
          </p:cNvPr>
          <p:cNvSpPr txBox="1">
            <a:spLocks noChangeArrowheads="1"/>
          </p:cNvSpPr>
          <p:nvPr/>
        </p:nvSpPr>
        <p:spPr bwMode="auto">
          <a:xfrm>
            <a:off x="1042988" y="434975"/>
            <a:ext cx="72739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zh-CN" altLang="en-US" sz="4400">
                <a:latin typeface="Times New Roman" panose="02020603050405020304" pitchFamily="18" charset="0"/>
                <a:ea typeface="黑体" panose="02010609060101010101" pitchFamily="49" charset="-122"/>
              </a:rPr>
              <a:t>例</a:t>
            </a:r>
            <a:r>
              <a:rPr lang="en-US" altLang="zh-CN" sz="4400">
                <a:latin typeface="Times New Roman" panose="02020603050405020304" pitchFamily="18" charset="0"/>
                <a:ea typeface="黑体" panose="02010609060101010101" pitchFamily="49" charset="-122"/>
              </a:rPr>
              <a:t>6.17 </a:t>
            </a:r>
            <a:r>
              <a:rPr lang="zh-CN" altLang="en-US" sz="4400">
                <a:latin typeface="Times New Roman" panose="02020603050405020304" pitchFamily="18" charset="0"/>
                <a:ea typeface="黑体" panose="02010609060101010101" pitchFamily="49" charset="-122"/>
              </a:rPr>
              <a:t>对输入串</a:t>
            </a:r>
            <a:r>
              <a:rPr lang="en-US" altLang="zh-CN" sz="4400">
                <a:latin typeface="Times New Roman" panose="02020603050405020304" pitchFamily="18" charset="0"/>
                <a:ea typeface="黑体" panose="02010609060101010101" pitchFamily="49" charset="-122"/>
              </a:rPr>
              <a:t>3*x/y</a:t>
            </a:r>
            <a:r>
              <a:rPr lang="zh-CN" altLang="en-US" sz="4400">
                <a:latin typeface="Times New Roman" panose="02020603050405020304" pitchFamily="18" charset="0"/>
                <a:ea typeface="黑体" panose="02010609060101010101" pitchFamily="49" charset="-122"/>
              </a:rPr>
              <a:t>的翻译</a:t>
            </a:r>
          </a:p>
        </p:txBody>
      </p:sp>
      <p:sp>
        <p:nvSpPr>
          <p:cNvPr id="119827" name="Line 17">
            <a:extLst>
              <a:ext uri="{FF2B5EF4-FFF2-40B4-BE49-F238E27FC236}">
                <a16:creationId xmlns:a16="http://schemas.microsoft.com/office/drawing/2014/main" id="{0FAE19D6-714A-4AD1-A6B5-89CE3DC58A21}"/>
              </a:ext>
            </a:extLst>
          </p:cNvPr>
          <p:cNvSpPr>
            <a:spLocks noChangeShapeType="1"/>
          </p:cNvSpPr>
          <p:nvPr/>
        </p:nvSpPr>
        <p:spPr bwMode="auto">
          <a:xfrm>
            <a:off x="6156325" y="1958975"/>
            <a:ext cx="0" cy="504825"/>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19828" name="Text Box 18">
            <a:extLst>
              <a:ext uri="{FF2B5EF4-FFF2-40B4-BE49-F238E27FC236}">
                <a16:creationId xmlns:a16="http://schemas.microsoft.com/office/drawing/2014/main" id="{81712216-8FD9-4531-99DA-95EF2003B158}"/>
              </a:ext>
            </a:extLst>
          </p:cNvPr>
          <p:cNvSpPr txBox="1">
            <a:spLocks noChangeArrowheads="1"/>
          </p:cNvSpPr>
          <p:nvPr/>
        </p:nvSpPr>
        <p:spPr bwMode="auto">
          <a:xfrm>
            <a:off x="4213225" y="2665413"/>
            <a:ext cx="44640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zh-CN" altLang="en-US" sz="2800">
                <a:latin typeface="Times New Roman" panose="02020603050405020304" pitchFamily="18" charset="0"/>
              </a:rPr>
              <a:t>语法分析动作和语义操作</a:t>
            </a:r>
          </a:p>
        </p:txBody>
      </p:sp>
      <p:sp>
        <p:nvSpPr>
          <p:cNvPr id="119829" name="Text Box 19">
            <a:extLst>
              <a:ext uri="{FF2B5EF4-FFF2-40B4-BE49-F238E27FC236}">
                <a16:creationId xmlns:a16="http://schemas.microsoft.com/office/drawing/2014/main" id="{288C87AB-28F7-497D-A5A3-59782E8C06E2}"/>
              </a:ext>
            </a:extLst>
          </p:cNvPr>
          <p:cNvSpPr txBox="1">
            <a:spLocks noChangeArrowheads="1"/>
          </p:cNvSpPr>
          <p:nvPr/>
        </p:nvSpPr>
        <p:spPr bwMode="auto">
          <a:xfrm>
            <a:off x="4211638" y="3455988"/>
            <a:ext cx="47529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800">
                <a:solidFill>
                  <a:srgbClr val="0000FF"/>
                </a:solidFill>
                <a:latin typeface="Times New Roman" panose="02020603050405020304" pitchFamily="18" charset="0"/>
              </a:rPr>
              <a:t>1. </a:t>
            </a:r>
            <a:r>
              <a:rPr lang="zh-CN" altLang="en-US" sz="2800">
                <a:solidFill>
                  <a:srgbClr val="0000FF"/>
                </a:solidFill>
                <a:latin typeface="Times New Roman" panose="02020603050405020304" pitchFamily="18" charset="0"/>
              </a:rPr>
              <a:t>初始化</a:t>
            </a:r>
          </a:p>
        </p:txBody>
      </p:sp>
      <p:sp>
        <p:nvSpPr>
          <p:cNvPr id="119830" name="Text Box 20">
            <a:extLst>
              <a:ext uri="{FF2B5EF4-FFF2-40B4-BE49-F238E27FC236}">
                <a16:creationId xmlns:a16="http://schemas.microsoft.com/office/drawing/2014/main" id="{44DE9D74-02AA-48E4-843F-6F016A01DB31}"/>
              </a:ext>
            </a:extLst>
          </p:cNvPr>
          <p:cNvSpPr txBox="1">
            <a:spLocks noChangeArrowheads="1"/>
          </p:cNvSpPr>
          <p:nvPr/>
        </p:nvSpPr>
        <p:spPr bwMode="auto">
          <a:xfrm>
            <a:off x="2843213" y="4335463"/>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i="1">
                <a:latin typeface="Times New Roman" panose="02020603050405020304" pitchFamily="18" charset="0"/>
              </a:rPr>
              <a:t>T</a:t>
            </a:r>
          </a:p>
        </p:txBody>
      </p:sp>
      <p:sp>
        <p:nvSpPr>
          <p:cNvPr id="119831" name="Line 21">
            <a:extLst>
              <a:ext uri="{FF2B5EF4-FFF2-40B4-BE49-F238E27FC236}">
                <a16:creationId xmlns:a16="http://schemas.microsoft.com/office/drawing/2014/main" id="{55BD4080-1BCF-48ED-AB6D-AA53A80E8710}"/>
              </a:ext>
            </a:extLst>
          </p:cNvPr>
          <p:cNvSpPr>
            <a:spLocks noChangeShapeType="1"/>
          </p:cNvSpPr>
          <p:nvPr/>
        </p:nvSpPr>
        <p:spPr bwMode="auto">
          <a:xfrm>
            <a:off x="2771775" y="4335463"/>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8B6B76DC-5F8A-409D-A7A1-BC657879B8B2}"/>
              </a:ext>
            </a:extLst>
          </p:cNvPr>
          <p:cNvSpPr>
            <a:spLocks noGrp="1"/>
          </p:cNvSpPr>
          <p:nvPr>
            <p:ph type="dt" sz="quarter" idx="10"/>
          </p:nvPr>
        </p:nvSpPr>
        <p:spPr>
          <a:xfrm>
            <a:off x="457200" y="6245225"/>
            <a:ext cx="2133600" cy="476250"/>
          </a:xfrm>
          <a:ln>
            <a:miter lim="800000"/>
            <a:headEnd/>
            <a:tailEnd/>
          </a:ln>
        </p:spPr>
        <p:txBody>
          <a:bodyPr anchor="t"/>
          <a:lstStyle/>
          <a:p>
            <a:pPr>
              <a:defRPr/>
            </a:pPr>
            <a:fld id="{B16B330D-DAF1-460A-98E1-A6B3F60DEED5}" type="datetime1">
              <a:rPr lang="zh-CN" altLang="en-US">
                <a:latin typeface="+mn-lt"/>
              </a:rPr>
              <a:pPr>
                <a:defRPr/>
              </a:pPr>
              <a:t>2020/12/14</a:t>
            </a:fld>
            <a:endParaRPr lang="en-US" altLang="zh-CN">
              <a:latin typeface="+mn-lt"/>
            </a:endParaRPr>
          </a:p>
        </p:txBody>
      </p:sp>
      <p:sp>
        <p:nvSpPr>
          <p:cNvPr id="16387" name="灯片编号占位符 5">
            <a:extLst>
              <a:ext uri="{FF2B5EF4-FFF2-40B4-BE49-F238E27FC236}">
                <a16:creationId xmlns:a16="http://schemas.microsoft.com/office/drawing/2014/main" id="{2E980A69-72F9-4591-9F5F-3A8471E7CBA5}"/>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2274A48D-8189-4ACA-8B11-71C30F4ADFBD}" type="slidenum">
              <a:rPr lang="en-US" altLang="zh-CN" sz="1400" b="0">
                <a:ea typeface="宋体" panose="02010600030101010101" pitchFamily="2" charset="-122"/>
              </a:rPr>
              <a:pPr>
                <a:spcBef>
                  <a:spcPct val="0"/>
                </a:spcBef>
                <a:buClrTx/>
                <a:buSzTx/>
                <a:buFontTx/>
                <a:buNone/>
              </a:pPr>
              <a:t>9</a:t>
            </a:fld>
            <a:endParaRPr lang="en-US" altLang="zh-CN" sz="1400" b="0">
              <a:ea typeface="宋体" panose="02010600030101010101" pitchFamily="2" charset="-122"/>
            </a:endParaRPr>
          </a:p>
        </p:txBody>
      </p:sp>
      <p:sp>
        <p:nvSpPr>
          <p:cNvPr id="16388" name="Rectangle 2">
            <a:extLst>
              <a:ext uri="{FF2B5EF4-FFF2-40B4-BE49-F238E27FC236}">
                <a16:creationId xmlns:a16="http://schemas.microsoft.com/office/drawing/2014/main" id="{FDE7FDA2-D918-4666-BFAC-0BE4FF568B60}"/>
              </a:ext>
            </a:extLst>
          </p:cNvPr>
          <p:cNvSpPr>
            <a:spLocks noGrp="1" noChangeArrowheads="1"/>
          </p:cNvSpPr>
          <p:nvPr>
            <p:ph type="title" idx="4294967295"/>
          </p:nvPr>
        </p:nvSpPr>
        <p:spPr>
          <a:xfrm>
            <a:off x="1487488" y="331788"/>
            <a:ext cx="5821362" cy="865187"/>
          </a:xfrm>
        </p:spPr>
        <p:txBody>
          <a:bodyPr anchor="ctr"/>
          <a:lstStyle/>
          <a:p>
            <a:pPr eaLnBrk="1" hangingPunct="1"/>
            <a:r>
              <a:rPr lang="en-US" altLang="zh-CN">
                <a:latin typeface="Times New Roman" panose="02020603050405020304" pitchFamily="18" charset="0"/>
              </a:rPr>
              <a:t>6.1 </a:t>
            </a:r>
            <a:r>
              <a:rPr lang="zh-CN" altLang="en-US">
                <a:latin typeface="Times New Roman" panose="02020603050405020304" pitchFamily="18" charset="0"/>
              </a:rPr>
              <a:t>语法制导翻译概述</a:t>
            </a:r>
          </a:p>
        </p:txBody>
      </p:sp>
      <p:sp>
        <p:nvSpPr>
          <p:cNvPr id="9221" name="Rectangle 3">
            <a:extLst>
              <a:ext uri="{FF2B5EF4-FFF2-40B4-BE49-F238E27FC236}">
                <a16:creationId xmlns:a16="http://schemas.microsoft.com/office/drawing/2014/main" id="{8018190D-8AEB-45DA-BF0E-8B2FC18D3F06}"/>
              </a:ext>
            </a:extLst>
          </p:cNvPr>
          <p:cNvSpPr>
            <a:spLocks noGrp="1" noChangeArrowheads="1"/>
          </p:cNvSpPr>
          <p:nvPr>
            <p:ph type="body" idx="4294967295"/>
          </p:nvPr>
        </p:nvSpPr>
        <p:spPr>
          <a:xfrm>
            <a:off x="325438" y="1485900"/>
            <a:ext cx="8567737" cy="4535488"/>
          </a:xfrm>
        </p:spPr>
        <p:txBody>
          <a:bodyPr/>
          <a:lstStyle/>
          <a:p>
            <a:pPr eaLnBrk="1" hangingPunct="1">
              <a:lnSpc>
                <a:spcPct val="120000"/>
              </a:lnSpc>
            </a:pPr>
            <a:r>
              <a:rPr kumimoji="1" lang="zh-CN" altLang="en-US">
                <a:latin typeface="Times New Roman" panose="02020603050405020304" pitchFamily="18" charset="0"/>
              </a:rPr>
              <a:t>语义子程序的功能</a:t>
            </a:r>
          </a:p>
          <a:p>
            <a:pPr lvl="1" eaLnBrk="1" hangingPunct="1">
              <a:lnSpc>
                <a:spcPct val="120000"/>
              </a:lnSpc>
            </a:pPr>
            <a:r>
              <a:rPr kumimoji="1" lang="zh-CN" altLang="en-US" sz="3200">
                <a:latin typeface="Times New Roman" panose="02020603050405020304" pitchFamily="18" charset="0"/>
              </a:rPr>
              <a:t>指明相应产生式中各个</a:t>
            </a:r>
            <a:r>
              <a:rPr kumimoji="1" lang="zh-CN" altLang="en-US" sz="3200">
                <a:solidFill>
                  <a:srgbClr val="FF0000"/>
                </a:solidFill>
                <a:latin typeface="Times New Roman" panose="02020603050405020304" pitchFamily="18" charset="0"/>
              </a:rPr>
              <a:t>文法符号的具体含义</a:t>
            </a:r>
            <a:r>
              <a:rPr kumimoji="1" lang="zh-CN" altLang="en-US" sz="3200">
                <a:latin typeface="Times New Roman" panose="02020603050405020304" pitchFamily="18" charset="0"/>
              </a:rPr>
              <a:t>，并规定使用该产生式进行分析时所应采取的</a:t>
            </a:r>
            <a:r>
              <a:rPr kumimoji="1" lang="zh-CN" altLang="en-US" sz="3200">
                <a:solidFill>
                  <a:srgbClr val="FF0000"/>
                </a:solidFill>
                <a:latin typeface="Times New Roman" panose="02020603050405020304" pitchFamily="18" charset="0"/>
              </a:rPr>
              <a:t>语义动作</a:t>
            </a:r>
            <a:r>
              <a:rPr kumimoji="1" lang="zh-CN" altLang="en-US" sz="3200">
                <a:latin typeface="Times New Roman" panose="02020603050405020304" pitchFamily="18" charset="0"/>
              </a:rPr>
              <a:t>。</a:t>
            </a:r>
          </a:p>
          <a:p>
            <a:pPr eaLnBrk="1" hangingPunct="1">
              <a:lnSpc>
                <a:spcPct val="120000"/>
              </a:lnSpc>
            </a:pPr>
            <a:r>
              <a:rPr kumimoji="1" lang="zh-CN" altLang="en-US">
                <a:latin typeface="Times New Roman" panose="02020603050405020304" pitchFamily="18" charset="0"/>
              </a:rPr>
              <a:t>语义信息是通过</a:t>
            </a:r>
            <a:r>
              <a:rPr kumimoji="1" lang="zh-CN" altLang="en-US">
                <a:solidFill>
                  <a:srgbClr val="FF0000"/>
                </a:solidFill>
                <a:latin typeface="Times New Roman" panose="02020603050405020304" pitchFamily="18" charset="0"/>
              </a:rPr>
              <a:t>文法符号来携带和传递</a:t>
            </a:r>
            <a:r>
              <a:rPr kumimoji="1" lang="zh-CN" altLang="en-US">
                <a:latin typeface="Times New Roman" panose="02020603050405020304" pitchFamily="18" charset="0"/>
              </a:rPr>
              <a:t>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9221">
                                            <p:txEl>
                                              <p:pRg st="1" end="1"/>
                                            </p:txEl>
                                          </p:spTgt>
                                        </p:tgtEl>
                                        <p:attrNameLst>
                                          <p:attrName>style.visibility</p:attrName>
                                        </p:attrNameLst>
                                      </p:cBhvr>
                                      <p:to>
                                        <p:strVal val="visible"/>
                                      </p:to>
                                    </p:set>
                                    <p:animEffect transition="in" filter="barn(inVertical)">
                                      <p:cBhvr>
                                        <p:cTn id="7" dur="500"/>
                                        <p:tgtEl>
                                          <p:spTgt spid="922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9221">
                                            <p:txEl>
                                              <p:pRg st="2" end="2"/>
                                            </p:txEl>
                                          </p:spTgt>
                                        </p:tgtEl>
                                        <p:attrNameLst>
                                          <p:attrName>style.visibility</p:attrName>
                                        </p:attrNameLst>
                                      </p:cBhvr>
                                      <p:to>
                                        <p:strVal val="visible"/>
                                      </p:to>
                                    </p:set>
                                    <p:animEffect transition="in" filter="barn(inVertical)">
                                      <p:cBhvr>
                                        <p:cTn id="12" dur="500"/>
                                        <p:tgtEl>
                                          <p:spTgt spid="922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日期占位符 3">
            <a:extLst>
              <a:ext uri="{FF2B5EF4-FFF2-40B4-BE49-F238E27FC236}">
                <a16:creationId xmlns:a16="http://schemas.microsoft.com/office/drawing/2014/main" id="{90E918D7-4612-47B6-828A-F7A906FF89E1}"/>
              </a:ext>
            </a:extLst>
          </p:cNvPr>
          <p:cNvSpPr>
            <a:spLocks noGrp="1"/>
          </p:cNvSpPr>
          <p:nvPr>
            <p:ph type="dt" sz="quarter" idx="10"/>
          </p:nvPr>
        </p:nvSpPr>
        <p:spPr>
          <a:xfrm>
            <a:off x="457200" y="6245225"/>
            <a:ext cx="2133600" cy="476250"/>
          </a:xfrm>
          <a:ln>
            <a:miter lim="800000"/>
            <a:headEnd/>
            <a:tailEnd/>
          </a:ln>
        </p:spPr>
        <p:txBody>
          <a:bodyPr anchor="t"/>
          <a:lstStyle/>
          <a:p>
            <a:pPr>
              <a:defRPr/>
            </a:pPr>
            <a:fld id="{A499D0AD-33F4-4582-833C-15EBBDC451C6}" type="datetime1">
              <a:rPr lang="zh-CN" altLang="en-US">
                <a:latin typeface="+mn-lt"/>
              </a:rPr>
              <a:pPr>
                <a:defRPr/>
              </a:pPr>
              <a:t>2020/12/14</a:t>
            </a:fld>
            <a:endParaRPr lang="en-US" altLang="zh-CN">
              <a:latin typeface="+mn-lt"/>
            </a:endParaRPr>
          </a:p>
        </p:txBody>
      </p:sp>
      <p:sp>
        <p:nvSpPr>
          <p:cNvPr id="120835" name="灯片编号占位符 5">
            <a:extLst>
              <a:ext uri="{FF2B5EF4-FFF2-40B4-BE49-F238E27FC236}">
                <a16:creationId xmlns:a16="http://schemas.microsoft.com/office/drawing/2014/main" id="{5B6D5016-BB50-462D-8104-098A2F00DDBE}"/>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068912F3-E6FB-4504-9755-192F07228FD6}" type="slidenum">
              <a:rPr lang="en-US" altLang="zh-CN" sz="1400" b="0">
                <a:ea typeface="宋体" panose="02010600030101010101" pitchFamily="2" charset="-122"/>
              </a:rPr>
              <a:pPr>
                <a:spcBef>
                  <a:spcPct val="0"/>
                </a:spcBef>
                <a:buClrTx/>
                <a:buSzTx/>
                <a:buFontTx/>
                <a:buNone/>
              </a:pPr>
              <a:t>90</a:t>
            </a:fld>
            <a:endParaRPr lang="en-US" altLang="zh-CN" sz="1400" b="0">
              <a:ea typeface="宋体" panose="02010600030101010101" pitchFamily="2" charset="-122"/>
            </a:endParaRPr>
          </a:p>
        </p:txBody>
      </p:sp>
      <p:sp>
        <p:nvSpPr>
          <p:cNvPr id="120836" name="Line 2">
            <a:extLst>
              <a:ext uri="{FF2B5EF4-FFF2-40B4-BE49-F238E27FC236}">
                <a16:creationId xmlns:a16="http://schemas.microsoft.com/office/drawing/2014/main" id="{17842933-C4CB-428B-9AC1-BBE99A574625}"/>
              </a:ext>
            </a:extLst>
          </p:cNvPr>
          <p:cNvSpPr>
            <a:spLocks noChangeShapeType="1"/>
          </p:cNvSpPr>
          <p:nvPr/>
        </p:nvSpPr>
        <p:spPr bwMode="auto">
          <a:xfrm>
            <a:off x="539750" y="1503363"/>
            <a:ext cx="0" cy="38877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37" name="Line 3">
            <a:extLst>
              <a:ext uri="{FF2B5EF4-FFF2-40B4-BE49-F238E27FC236}">
                <a16:creationId xmlns:a16="http://schemas.microsoft.com/office/drawing/2014/main" id="{22C0D567-B74D-4C9D-80F5-4BD34F98A68C}"/>
              </a:ext>
            </a:extLst>
          </p:cNvPr>
          <p:cNvSpPr>
            <a:spLocks noChangeShapeType="1"/>
          </p:cNvSpPr>
          <p:nvPr/>
        </p:nvSpPr>
        <p:spPr bwMode="auto">
          <a:xfrm>
            <a:off x="539750" y="5391150"/>
            <a:ext cx="17287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38" name="Line 4">
            <a:extLst>
              <a:ext uri="{FF2B5EF4-FFF2-40B4-BE49-F238E27FC236}">
                <a16:creationId xmlns:a16="http://schemas.microsoft.com/office/drawing/2014/main" id="{7B981147-5A1C-4EC3-BFBD-B3F6E483A4B5}"/>
              </a:ext>
            </a:extLst>
          </p:cNvPr>
          <p:cNvSpPr>
            <a:spLocks noChangeShapeType="1"/>
          </p:cNvSpPr>
          <p:nvPr/>
        </p:nvSpPr>
        <p:spPr bwMode="auto">
          <a:xfrm flipV="1">
            <a:off x="2268538" y="157480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39" name="Line 5">
            <a:extLst>
              <a:ext uri="{FF2B5EF4-FFF2-40B4-BE49-F238E27FC236}">
                <a16:creationId xmlns:a16="http://schemas.microsoft.com/office/drawing/2014/main" id="{BF56A5EB-5541-480E-A4CD-27F214CFCA55}"/>
              </a:ext>
            </a:extLst>
          </p:cNvPr>
          <p:cNvSpPr>
            <a:spLocks noChangeShapeType="1"/>
          </p:cNvSpPr>
          <p:nvPr/>
        </p:nvSpPr>
        <p:spPr bwMode="auto">
          <a:xfrm>
            <a:off x="2773363" y="5391150"/>
            <a:ext cx="9366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40" name="Line 6">
            <a:extLst>
              <a:ext uri="{FF2B5EF4-FFF2-40B4-BE49-F238E27FC236}">
                <a16:creationId xmlns:a16="http://schemas.microsoft.com/office/drawing/2014/main" id="{AC81EC27-1BDF-4ECF-A0DE-D2DF05EF63A3}"/>
              </a:ext>
            </a:extLst>
          </p:cNvPr>
          <p:cNvSpPr>
            <a:spLocks noChangeShapeType="1"/>
          </p:cNvSpPr>
          <p:nvPr/>
        </p:nvSpPr>
        <p:spPr bwMode="auto">
          <a:xfrm flipV="1">
            <a:off x="2773363" y="157480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41" name="Line 7">
            <a:extLst>
              <a:ext uri="{FF2B5EF4-FFF2-40B4-BE49-F238E27FC236}">
                <a16:creationId xmlns:a16="http://schemas.microsoft.com/office/drawing/2014/main" id="{29A2E790-3BBD-4BD6-AB35-3A034A97B610}"/>
              </a:ext>
            </a:extLst>
          </p:cNvPr>
          <p:cNvSpPr>
            <a:spLocks noChangeShapeType="1"/>
          </p:cNvSpPr>
          <p:nvPr/>
        </p:nvSpPr>
        <p:spPr bwMode="auto">
          <a:xfrm flipV="1">
            <a:off x="3708400" y="157480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42" name="Text Box 8">
            <a:extLst>
              <a:ext uri="{FF2B5EF4-FFF2-40B4-BE49-F238E27FC236}">
                <a16:creationId xmlns:a16="http://schemas.microsoft.com/office/drawing/2014/main" id="{397BFB50-16A6-429D-B582-F4D3FE202232}"/>
              </a:ext>
            </a:extLst>
          </p:cNvPr>
          <p:cNvSpPr txBox="1">
            <a:spLocks noChangeArrowheads="1"/>
          </p:cNvSpPr>
          <p:nvPr/>
        </p:nvSpPr>
        <p:spPr bwMode="auto">
          <a:xfrm>
            <a:off x="612775" y="4862513"/>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a:t>
            </a:r>
          </a:p>
        </p:txBody>
      </p:sp>
      <p:sp>
        <p:nvSpPr>
          <p:cNvPr id="120843" name="Line 9">
            <a:extLst>
              <a:ext uri="{FF2B5EF4-FFF2-40B4-BE49-F238E27FC236}">
                <a16:creationId xmlns:a16="http://schemas.microsoft.com/office/drawing/2014/main" id="{45737C94-83FC-42C8-B349-1344CF2C6C62}"/>
              </a:ext>
            </a:extLst>
          </p:cNvPr>
          <p:cNvSpPr>
            <a:spLocks noChangeShapeType="1"/>
          </p:cNvSpPr>
          <p:nvPr/>
        </p:nvSpPr>
        <p:spPr bwMode="auto">
          <a:xfrm>
            <a:off x="539750" y="4868863"/>
            <a:ext cx="1728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44" name="Line 10">
            <a:extLst>
              <a:ext uri="{FF2B5EF4-FFF2-40B4-BE49-F238E27FC236}">
                <a16:creationId xmlns:a16="http://schemas.microsoft.com/office/drawing/2014/main" id="{9ED25810-F515-4EB3-8DD9-AB8A026EF44F}"/>
              </a:ext>
            </a:extLst>
          </p:cNvPr>
          <p:cNvSpPr>
            <a:spLocks noChangeShapeType="1"/>
          </p:cNvSpPr>
          <p:nvPr/>
        </p:nvSpPr>
        <p:spPr bwMode="auto">
          <a:xfrm>
            <a:off x="2773363" y="4868863"/>
            <a:ext cx="9350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45" name="Text Box 11">
            <a:extLst>
              <a:ext uri="{FF2B5EF4-FFF2-40B4-BE49-F238E27FC236}">
                <a16:creationId xmlns:a16="http://schemas.microsoft.com/office/drawing/2014/main" id="{961D76A5-A529-4AEE-BB4D-98FE90FE7918}"/>
              </a:ext>
            </a:extLst>
          </p:cNvPr>
          <p:cNvSpPr txBox="1">
            <a:spLocks noChangeArrowheads="1"/>
          </p:cNvSpPr>
          <p:nvPr/>
        </p:nvSpPr>
        <p:spPr bwMode="auto">
          <a:xfrm>
            <a:off x="2771775" y="4887913"/>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rPr>
              <a:t>#</a:t>
            </a:r>
          </a:p>
        </p:txBody>
      </p:sp>
      <p:sp>
        <p:nvSpPr>
          <p:cNvPr id="120846" name="Text Box 12">
            <a:extLst>
              <a:ext uri="{FF2B5EF4-FFF2-40B4-BE49-F238E27FC236}">
                <a16:creationId xmlns:a16="http://schemas.microsoft.com/office/drawing/2014/main" id="{6C17EB79-7617-485B-A199-4B9DE0A56316}"/>
              </a:ext>
            </a:extLst>
          </p:cNvPr>
          <p:cNvSpPr txBox="1">
            <a:spLocks noChangeArrowheads="1"/>
          </p:cNvSpPr>
          <p:nvPr/>
        </p:nvSpPr>
        <p:spPr bwMode="auto">
          <a:xfrm>
            <a:off x="611188" y="551021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语义栈</a:t>
            </a:r>
          </a:p>
        </p:txBody>
      </p:sp>
      <p:sp>
        <p:nvSpPr>
          <p:cNvPr id="120847" name="Text Box 13">
            <a:extLst>
              <a:ext uri="{FF2B5EF4-FFF2-40B4-BE49-F238E27FC236}">
                <a16:creationId xmlns:a16="http://schemas.microsoft.com/office/drawing/2014/main" id="{5047B269-A9FA-4FE2-BB6B-9F73D56A7214}"/>
              </a:ext>
            </a:extLst>
          </p:cNvPr>
          <p:cNvSpPr txBox="1">
            <a:spLocks noChangeArrowheads="1"/>
          </p:cNvSpPr>
          <p:nvPr/>
        </p:nvSpPr>
        <p:spPr bwMode="auto">
          <a:xfrm>
            <a:off x="2484438" y="553561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语法栈</a:t>
            </a:r>
          </a:p>
        </p:txBody>
      </p:sp>
      <p:sp>
        <p:nvSpPr>
          <p:cNvPr id="120848" name="Text Box 14">
            <a:extLst>
              <a:ext uri="{FF2B5EF4-FFF2-40B4-BE49-F238E27FC236}">
                <a16:creationId xmlns:a16="http://schemas.microsoft.com/office/drawing/2014/main" id="{C5D08557-A730-4342-80A1-ADD3C875FA19}"/>
              </a:ext>
            </a:extLst>
          </p:cNvPr>
          <p:cNvSpPr txBox="1">
            <a:spLocks noChangeArrowheads="1"/>
          </p:cNvSpPr>
          <p:nvPr/>
        </p:nvSpPr>
        <p:spPr bwMode="auto">
          <a:xfrm>
            <a:off x="5938838" y="1311275"/>
            <a:ext cx="14414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a:latin typeface="Times New Roman" panose="02020603050405020304" pitchFamily="18" charset="0"/>
                <a:ea typeface="宋体" panose="02010600030101010101" pitchFamily="2" charset="-122"/>
              </a:rPr>
              <a:t>3*x/y#</a:t>
            </a:r>
          </a:p>
        </p:txBody>
      </p:sp>
      <p:sp>
        <p:nvSpPr>
          <p:cNvPr id="120849" name="Text Box 15">
            <a:extLst>
              <a:ext uri="{FF2B5EF4-FFF2-40B4-BE49-F238E27FC236}">
                <a16:creationId xmlns:a16="http://schemas.microsoft.com/office/drawing/2014/main" id="{E0C6E868-FE62-402A-A721-4CF5B0EF3350}"/>
              </a:ext>
            </a:extLst>
          </p:cNvPr>
          <p:cNvSpPr txBox="1">
            <a:spLocks noChangeArrowheads="1"/>
          </p:cNvSpPr>
          <p:nvPr/>
        </p:nvSpPr>
        <p:spPr bwMode="auto">
          <a:xfrm>
            <a:off x="4211638" y="140811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输入串</a:t>
            </a:r>
          </a:p>
        </p:txBody>
      </p:sp>
      <p:sp>
        <p:nvSpPr>
          <p:cNvPr id="120850" name="Text Box 16">
            <a:extLst>
              <a:ext uri="{FF2B5EF4-FFF2-40B4-BE49-F238E27FC236}">
                <a16:creationId xmlns:a16="http://schemas.microsoft.com/office/drawing/2014/main" id="{52F852AB-46AA-4F83-8F35-FB7630E9582B}"/>
              </a:ext>
            </a:extLst>
          </p:cNvPr>
          <p:cNvSpPr txBox="1">
            <a:spLocks noChangeArrowheads="1"/>
          </p:cNvSpPr>
          <p:nvPr/>
        </p:nvSpPr>
        <p:spPr bwMode="auto">
          <a:xfrm>
            <a:off x="1042988" y="434975"/>
            <a:ext cx="79216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zh-CN" altLang="en-US" sz="4400">
                <a:latin typeface="Times New Roman" panose="02020603050405020304" pitchFamily="18" charset="0"/>
                <a:ea typeface="黑体" panose="02010609060101010101" pitchFamily="49" charset="-122"/>
              </a:rPr>
              <a:t>例</a:t>
            </a:r>
            <a:r>
              <a:rPr lang="en-US" altLang="zh-CN" sz="4400">
                <a:latin typeface="Times New Roman" panose="02020603050405020304" pitchFamily="18" charset="0"/>
                <a:ea typeface="黑体" panose="02010609060101010101" pitchFamily="49" charset="-122"/>
              </a:rPr>
              <a:t>6.17 </a:t>
            </a:r>
            <a:r>
              <a:rPr lang="zh-CN" altLang="en-US" sz="4400">
                <a:latin typeface="Times New Roman" panose="02020603050405020304" pitchFamily="18" charset="0"/>
                <a:ea typeface="黑体" panose="02010609060101010101" pitchFamily="49" charset="-122"/>
              </a:rPr>
              <a:t>对输入串</a:t>
            </a:r>
            <a:r>
              <a:rPr lang="en-US" altLang="zh-CN" sz="4400">
                <a:latin typeface="Times New Roman" panose="02020603050405020304" pitchFamily="18" charset="0"/>
                <a:ea typeface="黑体" panose="02010609060101010101" pitchFamily="49" charset="-122"/>
              </a:rPr>
              <a:t>3*x/y</a:t>
            </a:r>
            <a:r>
              <a:rPr lang="zh-CN" altLang="en-US" sz="4400">
                <a:latin typeface="Times New Roman" panose="02020603050405020304" pitchFamily="18" charset="0"/>
                <a:ea typeface="黑体" panose="02010609060101010101" pitchFamily="49" charset="-122"/>
              </a:rPr>
              <a:t>的翻译</a:t>
            </a:r>
          </a:p>
        </p:txBody>
      </p:sp>
      <p:sp>
        <p:nvSpPr>
          <p:cNvPr id="120851" name="Line 17">
            <a:extLst>
              <a:ext uri="{FF2B5EF4-FFF2-40B4-BE49-F238E27FC236}">
                <a16:creationId xmlns:a16="http://schemas.microsoft.com/office/drawing/2014/main" id="{FC7E96BA-EA55-4D6B-9303-57BE9C5096EC}"/>
              </a:ext>
            </a:extLst>
          </p:cNvPr>
          <p:cNvSpPr>
            <a:spLocks noChangeShapeType="1"/>
          </p:cNvSpPr>
          <p:nvPr/>
        </p:nvSpPr>
        <p:spPr bwMode="auto">
          <a:xfrm>
            <a:off x="6156325" y="1958975"/>
            <a:ext cx="0" cy="504825"/>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20852" name="Text Box 18">
            <a:extLst>
              <a:ext uri="{FF2B5EF4-FFF2-40B4-BE49-F238E27FC236}">
                <a16:creationId xmlns:a16="http://schemas.microsoft.com/office/drawing/2014/main" id="{4E25411E-D1DD-404C-8279-B52919318A08}"/>
              </a:ext>
            </a:extLst>
          </p:cNvPr>
          <p:cNvSpPr txBox="1">
            <a:spLocks noChangeArrowheads="1"/>
          </p:cNvSpPr>
          <p:nvPr/>
        </p:nvSpPr>
        <p:spPr bwMode="auto">
          <a:xfrm>
            <a:off x="4213225" y="2665413"/>
            <a:ext cx="44640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zh-CN" altLang="en-US" sz="2800">
                <a:latin typeface="Times New Roman" panose="02020603050405020304" pitchFamily="18" charset="0"/>
              </a:rPr>
              <a:t>语法分析动作和语义操作</a:t>
            </a:r>
          </a:p>
        </p:txBody>
      </p:sp>
      <p:sp>
        <p:nvSpPr>
          <p:cNvPr id="120853" name="Text Box 19">
            <a:extLst>
              <a:ext uri="{FF2B5EF4-FFF2-40B4-BE49-F238E27FC236}">
                <a16:creationId xmlns:a16="http://schemas.microsoft.com/office/drawing/2014/main" id="{213145F9-DF9A-465A-9CEB-ACC678D48710}"/>
              </a:ext>
            </a:extLst>
          </p:cNvPr>
          <p:cNvSpPr txBox="1">
            <a:spLocks noChangeArrowheads="1"/>
          </p:cNvSpPr>
          <p:nvPr/>
        </p:nvSpPr>
        <p:spPr bwMode="auto">
          <a:xfrm>
            <a:off x="4211638" y="3455988"/>
            <a:ext cx="4752975" cy="175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800">
                <a:solidFill>
                  <a:srgbClr val="0000FF"/>
                </a:solidFill>
                <a:latin typeface="Times New Roman" panose="02020603050405020304" pitchFamily="18" charset="0"/>
              </a:rPr>
              <a:t>2. </a:t>
            </a:r>
            <a:r>
              <a:rPr lang="zh-CN" altLang="en-US" sz="2800">
                <a:solidFill>
                  <a:srgbClr val="0000FF"/>
                </a:solidFill>
                <a:latin typeface="Times New Roman" panose="02020603050405020304" pitchFamily="18" charset="0"/>
              </a:rPr>
              <a:t>选产生式</a:t>
            </a:r>
            <a:r>
              <a:rPr lang="zh-CN" altLang="en-US" sz="2800">
                <a:solidFill>
                  <a:srgbClr val="0000FF"/>
                </a:solidFill>
                <a:latin typeface="Times New Roman" panose="02020603050405020304" pitchFamily="18" charset="0"/>
                <a:ea typeface="宋体" panose="02010600030101010101" pitchFamily="2" charset="-122"/>
              </a:rPr>
              <a:t>①</a:t>
            </a:r>
            <a:r>
              <a:rPr lang="zh-CN" altLang="en-US" sz="2800">
                <a:solidFill>
                  <a:srgbClr val="0000FF"/>
                </a:solidFill>
                <a:latin typeface="Times New Roman" panose="02020603050405020304" pitchFamily="18" charset="0"/>
              </a:rPr>
              <a:t>的右部进栈</a:t>
            </a:r>
          </a:p>
          <a:p>
            <a:pPr eaLnBrk="1" hangingPunct="1">
              <a:spcBef>
                <a:spcPct val="50000"/>
              </a:spcBef>
              <a:buClrTx/>
              <a:buSzTx/>
              <a:buFontTx/>
              <a:buNone/>
            </a:pPr>
            <a:r>
              <a:rPr lang="en-US" altLang="zh-CN" sz="2600">
                <a:solidFill>
                  <a:srgbClr val="0000FF"/>
                </a:solidFill>
                <a:ea typeface="宋体" panose="02010600030101010101" pitchFamily="2" charset="-122"/>
              </a:rPr>
              <a:t>T </a:t>
            </a:r>
            <a:r>
              <a:rPr lang="en-US" altLang="zh-CN" sz="2600">
                <a:solidFill>
                  <a:srgbClr val="0000FF"/>
                </a:solidFill>
                <a:ea typeface="宋体" panose="02010600030101010101" pitchFamily="2" charset="-122"/>
                <a:sym typeface="Wingdings" panose="05000000000000000000" pitchFamily="2" charset="2"/>
              </a:rPr>
              <a:t> F{e1}T’{e2}</a:t>
            </a:r>
            <a:endParaRPr lang="en-US" altLang="zh-CN" sz="2600">
              <a:solidFill>
                <a:srgbClr val="0000FF"/>
              </a:solidFill>
              <a:ea typeface="宋体" panose="02010600030101010101" pitchFamily="2" charset="-122"/>
            </a:endParaRPr>
          </a:p>
          <a:p>
            <a:pPr eaLnBrk="1" hangingPunct="1">
              <a:spcBef>
                <a:spcPct val="50000"/>
              </a:spcBef>
              <a:buClrTx/>
              <a:buSzTx/>
              <a:buFontTx/>
              <a:buNone/>
            </a:pPr>
            <a:endParaRPr lang="zh-CN" altLang="en-US" sz="2800">
              <a:solidFill>
                <a:srgbClr val="0000FF"/>
              </a:solidFill>
              <a:latin typeface="Times New Roman" panose="02020603050405020304" pitchFamily="18" charset="0"/>
            </a:endParaRPr>
          </a:p>
        </p:txBody>
      </p:sp>
      <p:sp>
        <p:nvSpPr>
          <p:cNvPr id="120854" name="Text Box 20">
            <a:extLst>
              <a:ext uri="{FF2B5EF4-FFF2-40B4-BE49-F238E27FC236}">
                <a16:creationId xmlns:a16="http://schemas.microsoft.com/office/drawing/2014/main" id="{9312275B-24D6-4E2B-BF8E-250882F47808}"/>
              </a:ext>
            </a:extLst>
          </p:cNvPr>
          <p:cNvSpPr txBox="1">
            <a:spLocks noChangeArrowheads="1"/>
          </p:cNvSpPr>
          <p:nvPr/>
        </p:nvSpPr>
        <p:spPr bwMode="auto">
          <a:xfrm>
            <a:off x="2771775" y="4344988"/>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{e2}</a:t>
            </a:r>
          </a:p>
        </p:txBody>
      </p:sp>
      <p:sp>
        <p:nvSpPr>
          <p:cNvPr id="120855" name="Text Box 21">
            <a:extLst>
              <a:ext uri="{FF2B5EF4-FFF2-40B4-BE49-F238E27FC236}">
                <a16:creationId xmlns:a16="http://schemas.microsoft.com/office/drawing/2014/main" id="{9FAECC04-88C3-4B2A-94C0-3E13498B99E7}"/>
              </a:ext>
            </a:extLst>
          </p:cNvPr>
          <p:cNvSpPr txBox="1">
            <a:spLocks noChangeArrowheads="1"/>
          </p:cNvSpPr>
          <p:nvPr/>
        </p:nvSpPr>
        <p:spPr bwMode="auto">
          <a:xfrm>
            <a:off x="2771775" y="3336925"/>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{e1}</a:t>
            </a:r>
          </a:p>
        </p:txBody>
      </p:sp>
      <p:sp>
        <p:nvSpPr>
          <p:cNvPr id="120856" name="Text Box 22">
            <a:extLst>
              <a:ext uri="{FF2B5EF4-FFF2-40B4-BE49-F238E27FC236}">
                <a16:creationId xmlns:a16="http://schemas.microsoft.com/office/drawing/2014/main" id="{D21DC406-E31A-436F-AE93-129FDC9E76BF}"/>
              </a:ext>
            </a:extLst>
          </p:cNvPr>
          <p:cNvSpPr txBox="1">
            <a:spLocks noChangeArrowheads="1"/>
          </p:cNvSpPr>
          <p:nvPr/>
        </p:nvSpPr>
        <p:spPr bwMode="auto">
          <a:xfrm>
            <a:off x="2771775" y="2833688"/>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rPr>
              <a:t>F</a:t>
            </a:r>
          </a:p>
        </p:txBody>
      </p:sp>
      <p:sp>
        <p:nvSpPr>
          <p:cNvPr id="120857" name="Line 23">
            <a:extLst>
              <a:ext uri="{FF2B5EF4-FFF2-40B4-BE49-F238E27FC236}">
                <a16:creationId xmlns:a16="http://schemas.microsoft.com/office/drawing/2014/main" id="{8266DF81-9E2B-43E7-ACA3-4CA3B071C5C0}"/>
              </a:ext>
            </a:extLst>
          </p:cNvPr>
          <p:cNvSpPr>
            <a:spLocks noChangeShapeType="1"/>
          </p:cNvSpPr>
          <p:nvPr/>
        </p:nvSpPr>
        <p:spPr bwMode="auto">
          <a:xfrm>
            <a:off x="2771775" y="4344988"/>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58" name="Line 24">
            <a:extLst>
              <a:ext uri="{FF2B5EF4-FFF2-40B4-BE49-F238E27FC236}">
                <a16:creationId xmlns:a16="http://schemas.microsoft.com/office/drawing/2014/main" id="{B80DA1F3-8C81-4C7F-A0CF-26E0484A8EA7}"/>
              </a:ext>
            </a:extLst>
          </p:cNvPr>
          <p:cNvSpPr>
            <a:spLocks noChangeShapeType="1"/>
          </p:cNvSpPr>
          <p:nvPr/>
        </p:nvSpPr>
        <p:spPr bwMode="auto">
          <a:xfrm>
            <a:off x="2771775" y="3841750"/>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59" name="Line 25">
            <a:extLst>
              <a:ext uri="{FF2B5EF4-FFF2-40B4-BE49-F238E27FC236}">
                <a16:creationId xmlns:a16="http://schemas.microsoft.com/office/drawing/2014/main" id="{4A394ED0-A90F-44D9-BD3B-90F9C787B19A}"/>
              </a:ext>
            </a:extLst>
          </p:cNvPr>
          <p:cNvSpPr>
            <a:spLocks noChangeShapeType="1"/>
          </p:cNvSpPr>
          <p:nvPr/>
        </p:nvSpPr>
        <p:spPr bwMode="auto">
          <a:xfrm>
            <a:off x="2771775" y="3336925"/>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60" name="Line 26">
            <a:extLst>
              <a:ext uri="{FF2B5EF4-FFF2-40B4-BE49-F238E27FC236}">
                <a16:creationId xmlns:a16="http://schemas.microsoft.com/office/drawing/2014/main" id="{CD5080C8-0155-4088-B4F4-D845E4AFEE91}"/>
              </a:ext>
            </a:extLst>
          </p:cNvPr>
          <p:cNvSpPr>
            <a:spLocks noChangeShapeType="1"/>
          </p:cNvSpPr>
          <p:nvPr/>
        </p:nvSpPr>
        <p:spPr bwMode="auto">
          <a:xfrm>
            <a:off x="2771775" y="2833688"/>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61" name="Text Box 27">
            <a:extLst>
              <a:ext uri="{FF2B5EF4-FFF2-40B4-BE49-F238E27FC236}">
                <a16:creationId xmlns:a16="http://schemas.microsoft.com/office/drawing/2014/main" id="{E205BB20-BAD3-4E89-AA0A-436F1D891427}"/>
              </a:ext>
            </a:extLst>
          </p:cNvPr>
          <p:cNvSpPr txBox="1">
            <a:spLocks noChangeArrowheads="1"/>
          </p:cNvSpPr>
          <p:nvPr/>
        </p:nvSpPr>
        <p:spPr bwMode="auto">
          <a:xfrm>
            <a:off x="2771775" y="3871913"/>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i="1">
                <a:latin typeface="Times New Roman" panose="02020603050405020304" pitchFamily="18" charset="0"/>
              </a:rPr>
              <a:t>T </a:t>
            </a:r>
            <a:r>
              <a:rPr lang="en-US" altLang="zh-CN" sz="2400">
                <a:latin typeface="Times New Roman" panose="02020603050405020304" pitchFamily="18" charset="0"/>
                <a:cs typeface="Times New Roman" panose="02020603050405020304" pitchFamily="18" charset="0"/>
              </a:rPr>
              <a:t>'</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日期占位符 3">
            <a:extLst>
              <a:ext uri="{FF2B5EF4-FFF2-40B4-BE49-F238E27FC236}">
                <a16:creationId xmlns:a16="http://schemas.microsoft.com/office/drawing/2014/main" id="{207B44CB-AF6D-441E-BB84-437E7DC28598}"/>
              </a:ext>
            </a:extLst>
          </p:cNvPr>
          <p:cNvSpPr>
            <a:spLocks noGrp="1"/>
          </p:cNvSpPr>
          <p:nvPr>
            <p:ph type="dt" sz="quarter" idx="10"/>
          </p:nvPr>
        </p:nvSpPr>
        <p:spPr>
          <a:xfrm>
            <a:off x="457200" y="6245225"/>
            <a:ext cx="2133600" cy="476250"/>
          </a:xfrm>
          <a:ln>
            <a:miter lim="800000"/>
            <a:headEnd/>
            <a:tailEnd/>
          </a:ln>
        </p:spPr>
        <p:txBody>
          <a:bodyPr anchor="t"/>
          <a:lstStyle/>
          <a:p>
            <a:pPr>
              <a:defRPr/>
            </a:pPr>
            <a:fld id="{6E212F08-EBDA-4EC8-A019-DEA445DB4270}" type="datetime1">
              <a:rPr lang="zh-CN" altLang="en-US">
                <a:latin typeface="+mn-lt"/>
              </a:rPr>
              <a:pPr>
                <a:defRPr/>
              </a:pPr>
              <a:t>2020/12/14</a:t>
            </a:fld>
            <a:endParaRPr lang="en-US" altLang="zh-CN">
              <a:latin typeface="+mn-lt"/>
            </a:endParaRPr>
          </a:p>
        </p:txBody>
      </p:sp>
      <p:sp>
        <p:nvSpPr>
          <p:cNvPr id="121859" name="灯片编号占位符 5">
            <a:extLst>
              <a:ext uri="{FF2B5EF4-FFF2-40B4-BE49-F238E27FC236}">
                <a16:creationId xmlns:a16="http://schemas.microsoft.com/office/drawing/2014/main" id="{2280D7BA-E4D1-4203-A670-C093E5237842}"/>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898F8F3C-E674-4E02-8DEF-2B8CF143D31B}" type="slidenum">
              <a:rPr lang="en-US" altLang="zh-CN" sz="1400" b="0">
                <a:ea typeface="宋体" panose="02010600030101010101" pitchFamily="2" charset="-122"/>
              </a:rPr>
              <a:pPr>
                <a:spcBef>
                  <a:spcPct val="0"/>
                </a:spcBef>
                <a:buClrTx/>
                <a:buSzTx/>
                <a:buFontTx/>
                <a:buNone/>
              </a:pPr>
              <a:t>91</a:t>
            </a:fld>
            <a:endParaRPr lang="en-US" altLang="zh-CN" sz="1400" b="0">
              <a:ea typeface="宋体" panose="02010600030101010101" pitchFamily="2" charset="-122"/>
            </a:endParaRPr>
          </a:p>
        </p:txBody>
      </p:sp>
      <p:sp>
        <p:nvSpPr>
          <p:cNvPr id="121860" name="Line 2">
            <a:extLst>
              <a:ext uri="{FF2B5EF4-FFF2-40B4-BE49-F238E27FC236}">
                <a16:creationId xmlns:a16="http://schemas.microsoft.com/office/drawing/2014/main" id="{AEE86741-1828-4EA7-AFCB-EE903675E349}"/>
              </a:ext>
            </a:extLst>
          </p:cNvPr>
          <p:cNvSpPr>
            <a:spLocks noChangeShapeType="1"/>
          </p:cNvSpPr>
          <p:nvPr/>
        </p:nvSpPr>
        <p:spPr bwMode="auto">
          <a:xfrm>
            <a:off x="539750" y="1503363"/>
            <a:ext cx="0" cy="38877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861" name="Line 3">
            <a:extLst>
              <a:ext uri="{FF2B5EF4-FFF2-40B4-BE49-F238E27FC236}">
                <a16:creationId xmlns:a16="http://schemas.microsoft.com/office/drawing/2014/main" id="{D117EB5B-E6B7-484E-A5E0-5FA9E7DA3FD6}"/>
              </a:ext>
            </a:extLst>
          </p:cNvPr>
          <p:cNvSpPr>
            <a:spLocks noChangeShapeType="1"/>
          </p:cNvSpPr>
          <p:nvPr/>
        </p:nvSpPr>
        <p:spPr bwMode="auto">
          <a:xfrm>
            <a:off x="539750" y="5391150"/>
            <a:ext cx="17287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862" name="Line 4">
            <a:extLst>
              <a:ext uri="{FF2B5EF4-FFF2-40B4-BE49-F238E27FC236}">
                <a16:creationId xmlns:a16="http://schemas.microsoft.com/office/drawing/2014/main" id="{023EBC8F-10B5-4850-BB60-18FCD9C90E7F}"/>
              </a:ext>
            </a:extLst>
          </p:cNvPr>
          <p:cNvSpPr>
            <a:spLocks noChangeShapeType="1"/>
          </p:cNvSpPr>
          <p:nvPr/>
        </p:nvSpPr>
        <p:spPr bwMode="auto">
          <a:xfrm flipV="1">
            <a:off x="2268538" y="157480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863" name="Line 5">
            <a:extLst>
              <a:ext uri="{FF2B5EF4-FFF2-40B4-BE49-F238E27FC236}">
                <a16:creationId xmlns:a16="http://schemas.microsoft.com/office/drawing/2014/main" id="{BA5BAF6D-500A-43DE-AFFA-CCB85DD8F4F6}"/>
              </a:ext>
            </a:extLst>
          </p:cNvPr>
          <p:cNvSpPr>
            <a:spLocks noChangeShapeType="1"/>
          </p:cNvSpPr>
          <p:nvPr/>
        </p:nvSpPr>
        <p:spPr bwMode="auto">
          <a:xfrm>
            <a:off x="2773363" y="5391150"/>
            <a:ext cx="9366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864" name="Line 6">
            <a:extLst>
              <a:ext uri="{FF2B5EF4-FFF2-40B4-BE49-F238E27FC236}">
                <a16:creationId xmlns:a16="http://schemas.microsoft.com/office/drawing/2014/main" id="{8A0AAC6B-44F8-4930-AAAC-95710A7AAEEC}"/>
              </a:ext>
            </a:extLst>
          </p:cNvPr>
          <p:cNvSpPr>
            <a:spLocks noChangeShapeType="1"/>
          </p:cNvSpPr>
          <p:nvPr/>
        </p:nvSpPr>
        <p:spPr bwMode="auto">
          <a:xfrm flipV="1">
            <a:off x="2773363" y="157480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865" name="Line 7">
            <a:extLst>
              <a:ext uri="{FF2B5EF4-FFF2-40B4-BE49-F238E27FC236}">
                <a16:creationId xmlns:a16="http://schemas.microsoft.com/office/drawing/2014/main" id="{C0A1671D-D367-444B-B1BC-8BABDE73E545}"/>
              </a:ext>
            </a:extLst>
          </p:cNvPr>
          <p:cNvSpPr>
            <a:spLocks noChangeShapeType="1"/>
          </p:cNvSpPr>
          <p:nvPr/>
        </p:nvSpPr>
        <p:spPr bwMode="auto">
          <a:xfrm flipV="1">
            <a:off x="3708400" y="157480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866" name="Text Box 8">
            <a:extLst>
              <a:ext uri="{FF2B5EF4-FFF2-40B4-BE49-F238E27FC236}">
                <a16:creationId xmlns:a16="http://schemas.microsoft.com/office/drawing/2014/main" id="{D7D2EFEC-068C-44DE-8587-6182CA95D8C4}"/>
              </a:ext>
            </a:extLst>
          </p:cNvPr>
          <p:cNvSpPr txBox="1">
            <a:spLocks noChangeArrowheads="1"/>
          </p:cNvSpPr>
          <p:nvPr/>
        </p:nvSpPr>
        <p:spPr bwMode="auto">
          <a:xfrm>
            <a:off x="612775" y="4862513"/>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a:t>
            </a:r>
          </a:p>
        </p:txBody>
      </p:sp>
      <p:sp>
        <p:nvSpPr>
          <p:cNvPr id="121867" name="Line 9">
            <a:extLst>
              <a:ext uri="{FF2B5EF4-FFF2-40B4-BE49-F238E27FC236}">
                <a16:creationId xmlns:a16="http://schemas.microsoft.com/office/drawing/2014/main" id="{9EFC332F-E10B-4D9B-B393-CD2DF32D8CBE}"/>
              </a:ext>
            </a:extLst>
          </p:cNvPr>
          <p:cNvSpPr>
            <a:spLocks noChangeShapeType="1"/>
          </p:cNvSpPr>
          <p:nvPr/>
        </p:nvSpPr>
        <p:spPr bwMode="auto">
          <a:xfrm>
            <a:off x="539750" y="4868863"/>
            <a:ext cx="1728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868" name="Line 10">
            <a:extLst>
              <a:ext uri="{FF2B5EF4-FFF2-40B4-BE49-F238E27FC236}">
                <a16:creationId xmlns:a16="http://schemas.microsoft.com/office/drawing/2014/main" id="{FD8620F3-8987-4F4B-A635-8C6008B61E68}"/>
              </a:ext>
            </a:extLst>
          </p:cNvPr>
          <p:cNvSpPr>
            <a:spLocks noChangeShapeType="1"/>
          </p:cNvSpPr>
          <p:nvPr/>
        </p:nvSpPr>
        <p:spPr bwMode="auto">
          <a:xfrm>
            <a:off x="2773363" y="4868863"/>
            <a:ext cx="9350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869" name="Text Box 11">
            <a:extLst>
              <a:ext uri="{FF2B5EF4-FFF2-40B4-BE49-F238E27FC236}">
                <a16:creationId xmlns:a16="http://schemas.microsoft.com/office/drawing/2014/main" id="{2DEA8C84-1924-4D16-A60B-443921838C94}"/>
              </a:ext>
            </a:extLst>
          </p:cNvPr>
          <p:cNvSpPr txBox="1">
            <a:spLocks noChangeArrowheads="1"/>
          </p:cNvSpPr>
          <p:nvPr/>
        </p:nvSpPr>
        <p:spPr bwMode="auto">
          <a:xfrm>
            <a:off x="2771775" y="4887913"/>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rPr>
              <a:t>#</a:t>
            </a:r>
          </a:p>
        </p:txBody>
      </p:sp>
      <p:sp>
        <p:nvSpPr>
          <p:cNvPr id="121870" name="Text Box 12">
            <a:extLst>
              <a:ext uri="{FF2B5EF4-FFF2-40B4-BE49-F238E27FC236}">
                <a16:creationId xmlns:a16="http://schemas.microsoft.com/office/drawing/2014/main" id="{10824AC4-3D7B-4D47-A918-02F547C67309}"/>
              </a:ext>
            </a:extLst>
          </p:cNvPr>
          <p:cNvSpPr txBox="1">
            <a:spLocks noChangeArrowheads="1"/>
          </p:cNvSpPr>
          <p:nvPr/>
        </p:nvSpPr>
        <p:spPr bwMode="auto">
          <a:xfrm>
            <a:off x="611188" y="551021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语义栈</a:t>
            </a:r>
          </a:p>
        </p:txBody>
      </p:sp>
      <p:sp>
        <p:nvSpPr>
          <p:cNvPr id="121871" name="Text Box 13">
            <a:extLst>
              <a:ext uri="{FF2B5EF4-FFF2-40B4-BE49-F238E27FC236}">
                <a16:creationId xmlns:a16="http://schemas.microsoft.com/office/drawing/2014/main" id="{7F5C2275-62D8-4F53-B29F-21F69113CAAB}"/>
              </a:ext>
            </a:extLst>
          </p:cNvPr>
          <p:cNvSpPr txBox="1">
            <a:spLocks noChangeArrowheads="1"/>
          </p:cNvSpPr>
          <p:nvPr/>
        </p:nvSpPr>
        <p:spPr bwMode="auto">
          <a:xfrm>
            <a:off x="2484438" y="553561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语法栈</a:t>
            </a:r>
          </a:p>
        </p:txBody>
      </p:sp>
      <p:sp>
        <p:nvSpPr>
          <p:cNvPr id="121872" name="Text Box 14">
            <a:extLst>
              <a:ext uri="{FF2B5EF4-FFF2-40B4-BE49-F238E27FC236}">
                <a16:creationId xmlns:a16="http://schemas.microsoft.com/office/drawing/2014/main" id="{9E00A138-71E3-4EAD-8CAA-01ACD9597D47}"/>
              </a:ext>
            </a:extLst>
          </p:cNvPr>
          <p:cNvSpPr txBox="1">
            <a:spLocks noChangeArrowheads="1"/>
          </p:cNvSpPr>
          <p:nvPr/>
        </p:nvSpPr>
        <p:spPr bwMode="auto">
          <a:xfrm>
            <a:off x="5938838" y="1311275"/>
            <a:ext cx="14414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a:latin typeface="Times New Roman" panose="02020603050405020304" pitchFamily="18" charset="0"/>
                <a:ea typeface="宋体" panose="02010600030101010101" pitchFamily="2" charset="-122"/>
              </a:rPr>
              <a:t>3*x/y#</a:t>
            </a:r>
          </a:p>
        </p:txBody>
      </p:sp>
      <p:sp>
        <p:nvSpPr>
          <p:cNvPr id="121873" name="Text Box 15">
            <a:extLst>
              <a:ext uri="{FF2B5EF4-FFF2-40B4-BE49-F238E27FC236}">
                <a16:creationId xmlns:a16="http://schemas.microsoft.com/office/drawing/2014/main" id="{59D76FD7-D97C-40EE-AB16-75B55053DDAE}"/>
              </a:ext>
            </a:extLst>
          </p:cNvPr>
          <p:cNvSpPr txBox="1">
            <a:spLocks noChangeArrowheads="1"/>
          </p:cNvSpPr>
          <p:nvPr/>
        </p:nvSpPr>
        <p:spPr bwMode="auto">
          <a:xfrm>
            <a:off x="4211638" y="140811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输入串</a:t>
            </a:r>
          </a:p>
        </p:txBody>
      </p:sp>
      <p:sp>
        <p:nvSpPr>
          <p:cNvPr id="121874" name="Text Box 16">
            <a:extLst>
              <a:ext uri="{FF2B5EF4-FFF2-40B4-BE49-F238E27FC236}">
                <a16:creationId xmlns:a16="http://schemas.microsoft.com/office/drawing/2014/main" id="{5004DB8E-C27F-4C4C-A31E-3702B5E3D7AA}"/>
              </a:ext>
            </a:extLst>
          </p:cNvPr>
          <p:cNvSpPr txBox="1">
            <a:spLocks noChangeArrowheads="1"/>
          </p:cNvSpPr>
          <p:nvPr/>
        </p:nvSpPr>
        <p:spPr bwMode="auto">
          <a:xfrm>
            <a:off x="1042988" y="434975"/>
            <a:ext cx="79216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zh-CN" altLang="en-US" sz="4400">
                <a:latin typeface="Times New Roman" panose="02020603050405020304" pitchFamily="18" charset="0"/>
                <a:ea typeface="黑体" panose="02010609060101010101" pitchFamily="49" charset="-122"/>
              </a:rPr>
              <a:t>例</a:t>
            </a:r>
            <a:r>
              <a:rPr lang="en-US" altLang="zh-CN" sz="4400">
                <a:latin typeface="Times New Roman" panose="02020603050405020304" pitchFamily="18" charset="0"/>
                <a:ea typeface="黑体" panose="02010609060101010101" pitchFamily="49" charset="-122"/>
              </a:rPr>
              <a:t>6.17 </a:t>
            </a:r>
            <a:r>
              <a:rPr lang="zh-CN" altLang="en-US" sz="4400">
                <a:latin typeface="Times New Roman" panose="02020603050405020304" pitchFamily="18" charset="0"/>
                <a:ea typeface="黑体" panose="02010609060101010101" pitchFamily="49" charset="-122"/>
              </a:rPr>
              <a:t>对输入串</a:t>
            </a:r>
            <a:r>
              <a:rPr lang="en-US" altLang="zh-CN" sz="4400">
                <a:latin typeface="Times New Roman" panose="02020603050405020304" pitchFamily="18" charset="0"/>
                <a:ea typeface="黑体" panose="02010609060101010101" pitchFamily="49" charset="-122"/>
              </a:rPr>
              <a:t>3*x/y</a:t>
            </a:r>
            <a:r>
              <a:rPr lang="zh-CN" altLang="en-US" sz="4400">
                <a:latin typeface="Times New Roman" panose="02020603050405020304" pitchFamily="18" charset="0"/>
                <a:ea typeface="黑体" panose="02010609060101010101" pitchFamily="49" charset="-122"/>
              </a:rPr>
              <a:t>的翻译</a:t>
            </a:r>
          </a:p>
        </p:txBody>
      </p:sp>
      <p:sp>
        <p:nvSpPr>
          <p:cNvPr id="121875" name="Line 17">
            <a:extLst>
              <a:ext uri="{FF2B5EF4-FFF2-40B4-BE49-F238E27FC236}">
                <a16:creationId xmlns:a16="http://schemas.microsoft.com/office/drawing/2014/main" id="{5A2125D9-933D-426C-B1B1-795FDF83B5DE}"/>
              </a:ext>
            </a:extLst>
          </p:cNvPr>
          <p:cNvSpPr>
            <a:spLocks noChangeShapeType="1"/>
          </p:cNvSpPr>
          <p:nvPr/>
        </p:nvSpPr>
        <p:spPr bwMode="auto">
          <a:xfrm>
            <a:off x="6338888" y="1958975"/>
            <a:ext cx="0" cy="504825"/>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21876" name="Text Box 18">
            <a:extLst>
              <a:ext uri="{FF2B5EF4-FFF2-40B4-BE49-F238E27FC236}">
                <a16:creationId xmlns:a16="http://schemas.microsoft.com/office/drawing/2014/main" id="{DD552569-BAB0-453C-97F8-798B5F2A8EE7}"/>
              </a:ext>
            </a:extLst>
          </p:cNvPr>
          <p:cNvSpPr txBox="1">
            <a:spLocks noChangeArrowheads="1"/>
          </p:cNvSpPr>
          <p:nvPr/>
        </p:nvSpPr>
        <p:spPr bwMode="auto">
          <a:xfrm>
            <a:off x="4213225" y="2665413"/>
            <a:ext cx="44640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zh-CN" altLang="en-US" sz="2800">
                <a:latin typeface="Times New Roman" panose="02020603050405020304" pitchFamily="18" charset="0"/>
              </a:rPr>
              <a:t>语法分析动作和语义操作</a:t>
            </a:r>
          </a:p>
        </p:txBody>
      </p:sp>
      <p:sp>
        <p:nvSpPr>
          <p:cNvPr id="121877" name="Text Box 19">
            <a:extLst>
              <a:ext uri="{FF2B5EF4-FFF2-40B4-BE49-F238E27FC236}">
                <a16:creationId xmlns:a16="http://schemas.microsoft.com/office/drawing/2014/main" id="{FB1E3FE9-222F-4617-8505-311517D3EC00}"/>
              </a:ext>
            </a:extLst>
          </p:cNvPr>
          <p:cNvSpPr txBox="1">
            <a:spLocks noChangeArrowheads="1"/>
          </p:cNvSpPr>
          <p:nvPr/>
        </p:nvSpPr>
        <p:spPr bwMode="auto">
          <a:xfrm>
            <a:off x="4211638" y="3455988"/>
            <a:ext cx="4752975" cy="270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800">
                <a:solidFill>
                  <a:srgbClr val="0000FF"/>
                </a:solidFill>
                <a:latin typeface="Times New Roman" panose="02020603050405020304" pitchFamily="18" charset="0"/>
              </a:rPr>
              <a:t>3.</a:t>
            </a:r>
            <a:r>
              <a:rPr lang="zh-CN" altLang="en-US" sz="2400">
                <a:solidFill>
                  <a:srgbClr val="0000FF"/>
                </a:solidFill>
                <a:latin typeface="Times New Roman" panose="02020603050405020304" pitchFamily="18" charset="0"/>
              </a:rPr>
              <a:t>选择产生式⑺ </a:t>
            </a:r>
            <a:r>
              <a:rPr lang="en-US" altLang="zh-CN" sz="2400">
                <a:solidFill>
                  <a:srgbClr val="0000FF"/>
                </a:solidFill>
                <a:latin typeface="Times New Roman" panose="02020603050405020304" pitchFamily="18" charset="0"/>
              </a:rPr>
              <a:t>F </a:t>
            </a:r>
            <a:r>
              <a:rPr lang="en-US" altLang="zh-CN" sz="2400">
                <a:solidFill>
                  <a:srgbClr val="0000FF"/>
                </a:solidFill>
                <a:latin typeface="Times New Roman" panose="02020603050405020304" pitchFamily="18" charset="0"/>
                <a:sym typeface="Wingdings" panose="05000000000000000000" pitchFamily="2" charset="2"/>
              </a:rPr>
              <a:t> num {e9}</a:t>
            </a:r>
            <a:r>
              <a:rPr lang="en-US" altLang="zh-CN" sz="2400">
                <a:solidFill>
                  <a:srgbClr val="0000FF"/>
                </a:solidFill>
                <a:latin typeface="Times New Roman" panose="02020603050405020304" pitchFamily="18" charset="0"/>
              </a:rPr>
              <a:t>, 3</a:t>
            </a:r>
            <a:r>
              <a:rPr lang="zh-CN" altLang="en-US" sz="2400">
                <a:solidFill>
                  <a:srgbClr val="0000FF"/>
                </a:solidFill>
                <a:latin typeface="Times New Roman" panose="02020603050405020304" pitchFamily="18" charset="0"/>
              </a:rPr>
              <a:t>不进栈，调用</a:t>
            </a:r>
            <a:r>
              <a:rPr lang="en-US" altLang="zh-CN" sz="2400">
                <a:solidFill>
                  <a:srgbClr val="0000FF"/>
                </a:solidFill>
                <a:latin typeface="Times New Roman" panose="02020603050405020304" pitchFamily="18" charset="0"/>
              </a:rPr>
              <a:t>{e9}</a:t>
            </a:r>
            <a:r>
              <a:rPr lang="zh-CN" altLang="en-US" sz="2400">
                <a:solidFill>
                  <a:srgbClr val="0000FF"/>
                </a:solidFill>
                <a:latin typeface="Times New Roman" panose="02020603050405020304" pitchFamily="18" charset="0"/>
              </a:rPr>
              <a:t>，调用</a:t>
            </a:r>
            <a:r>
              <a:rPr lang="en-US" altLang="zh-CN" sz="2400">
                <a:solidFill>
                  <a:srgbClr val="0000FF"/>
                </a:solidFill>
                <a:latin typeface="Times New Roman" panose="02020603050405020304" pitchFamily="18" charset="0"/>
              </a:rPr>
              <a:t>{e9}</a:t>
            </a:r>
            <a:r>
              <a:rPr lang="zh-CN" altLang="en-US" sz="2400">
                <a:solidFill>
                  <a:srgbClr val="0000FF"/>
                </a:solidFill>
                <a:latin typeface="Times New Roman" panose="02020603050405020304" pitchFamily="18" charset="0"/>
              </a:rPr>
              <a:t>后，叶结点</a:t>
            </a:r>
            <a:r>
              <a:rPr lang="en-US" altLang="zh-CN" sz="2400" i="1">
                <a:solidFill>
                  <a:srgbClr val="0000FF"/>
                </a:solidFill>
                <a:latin typeface="Times New Roman" panose="02020603050405020304" pitchFamily="18" charset="0"/>
              </a:rPr>
              <a:t>F</a:t>
            </a:r>
            <a:r>
              <a:rPr lang="en-US" altLang="zh-CN" sz="2400">
                <a:solidFill>
                  <a:srgbClr val="0000FF"/>
                </a:solidFill>
                <a:latin typeface="Times New Roman" panose="02020603050405020304" pitchFamily="18" charset="0"/>
              </a:rPr>
              <a:t>.</a:t>
            </a:r>
            <a:r>
              <a:rPr lang="en-US" altLang="zh-CN" sz="2400" i="1">
                <a:solidFill>
                  <a:srgbClr val="0000FF"/>
                </a:solidFill>
                <a:latin typeface="Times New Roman" panose="02020603050405020304" pitchFamily="18" charset="0"/>
              </a:rPr>
              <a:t>node</a:t>
            </a:r>
            <a:r>
              <a:rPr lang="zh-CN" altLang="en-US" sz="2400">
                <a:solidFill>
                  <a:srgbClr val="0000FF"/>
                </a:solidFill>
                <a:latin typeface="Times New Roman" panose="02020603050405020304" pitchFamily="18" charset="0"/>
              </a:rPr>
              <a:t>被压入语义栈 </a:t>
            </a:r>
            <a:endParaRPr lang="en-US" altLang="zh-CN" sz="2400">
              <a:solidFill>
                <a:srgbClr val="0000FF"/>
              </a:solidFill>
              <a:latin typeface="Times New Roman" panose="02020603050405020304" pitchFamily="18" charset="0"/>
            </a:endParaRPr>
          </a:p>
          <a:p>
            <a:pPr eaLnBrk="1" hangingPunct="1">
              <a:lnSpc>
                <a:spcPct val="80000"/>
              </a:lnSpc>
              <a:spcBef>
                <a:spcPct val="50000"/>
              </a:spcBef>
              <a:buClrTx/>
              <a:buSzTx/>
              <a:buFontTx/>
              <a:buNone/>
            </a:pPr>
            <a:r>
              <a:rPr lang="en-US" altLang="zh-CN" sz="2400" b="0">
                <a:solidFill>
                  <a:srgbClr val="0000FF"/>
                </a:solidFill>
                <a:latin typeface="Times New Roman" panose="02020603050405020304" pitchFamily="18" charset="0"/>
                <a:sym typeface="Wingdings" panose="05000000000000000000" pitchFamily="2" charset="2"/>
              </a:rPr>
              <a:t>{e9}</a:t>
            </a:r>
            <a:endParaRPr lang="en-US" altLang="zh-CN" sz="2400" b="0">
              <a:solidFill>
                <a:srgbClr val="0000FF"/>
              </a:solidFill>
              <a:latin typeface="Times New Roman" panose="02020603050405020304" pitchFamily="18" charset="0"/>
            </a:endParaRPr>
          </a:p>
          <a:p>
            <a:pPr eaLnBrk="1" hangingPunct="1">
              <a:lnSpc>
                <a:spcPct val="80000"/>
              </a:lnSpc>
              <a:spcBef>
                <a:spcPct val="50000"/>
              </a:spcBef>
              <a:buClrTx/>
              <a:buSzTx/>
              <a:buFontTx/>
              <a:buNone/>
            </a:pPr>
            <a:r>
              <a:rPr lang="en-US" altLang="zh-CN" sz="2400" b="0">
                <a:solidFill>
                  <a:srgbClr val="0000FF"/>
                </a:solidFill>
                <a:latin typeface="Times New Roman" panose="02020603050405020304" pitchFamily="18" charset="0"/>
              </a:rPr>
              <a:t>F.node = mkleaf(num, num.val)</a:t>
            </a:r>
          </a:p>
          <a:p>
            <a:pPr eaLnBrk="1" hangingPunct="1">
              <a:lnSpc>
                <a:spcPct val="80000"/>
              </a:lnSpc>
              <a:spcBef>
                <a:spcPct val="50000"/>
              </a:spcBef>
              <a:buClrTx/>
              <a:buSzTx/>
              <a:buFontTx/>
              <a:buNone/>
            </a:pPr>
            <a:r>
              <a:rPr lang="en-US" altLang="zh-CN" sz="2400" b="0">
                <a:solidFill>
                  <a:srgbClr val="0000FF"/>
                </a:solidFill>
                <a:latin typeface="Times New Roman" panose="02020603050405020304" pitchFamily="18" charset="0"/>
              </a:rPr>
              <a:t>push F.node</a:t>
            </a:r>
          </a:p>
        </p:txBody>
      </p:sp>
      <p:sp>
        <p:nvSpPr>
          <p:cNvPr id="121878" name="Text Box 20">
            <a:extLst>
              <a:ext uri="{FF2B5EF4-FFF2-40B4-BE49-F238E27FC236}">
                <a16:creationId xmlns:a16="http://schemas.microsoft.com/office/drawing/2014/main" id="{F039CDF2-A3FF-435C-ADD4-BF01D81401E3}"/>
              </a:ext>
            </a:extLst>
          </p:cNvPr>
          <p:cNvSpPr txBox="1">
            <a:spLocks noChangeArrowheads="1"/>
          </p:cNvSpPr>
          <p:nvPr/>
        </p:nvSpPr>
        <p:spPr bwMode="auto">
          <a:xfrm>
            <a:off x="2771775" y="4344988"/>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{e2}</a:t>
            </a:r>
          </a:p>
        </p:txBody>
      </p:sp>
      <p:sp>
        <p:nvSpPr>
          <p:cNvPr id="121879" name="Text Box 21">
            <a:extLst>
              <a:ext uri="{FF2B5EF4-FFF2-40B4-BE49-F238E27FC236}">
                <a16:creationId xmlns:a16="http://schemas.microsoft.com/office/drawing/2014/main" id="{8AAE35F7-2674-44B7-BDE6-CB96DD85CAFD}"/>
              </a:ext>
            </a:extLst>
          </p:cNvPr>
          <p:cNvSpPr txBox="1">
            <a:spLocks noChangeArrowheads="1"/>
          </p:cNvSpPr>
          <p:nvPr/>
        </p:nvSpPr>
        <p:spPr bwMode="auto">
          <a:xfrm>
            <a:off x="2771775" y="3336925"/>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{e1}</a:t>
            </a:r>
          </a:p>
        </p:txBody>
      </p:sp>
      <p:sp>
        <p:nvSpPr>
          <p:cNvPr id="121880" name="Text Box 22">
            <a:extLst>
              <a:ext uri="{FF2B5EF4-FFF2-40B4-BE49-F238E27FC236}">
                <a16:creationId xmlns:a16="http://schemas.microsoft.com/office/drawing/2014/main" id="{1D132C90-61B8-4344-BA5E-19F97835BC67}"/>
              </a:ext>
            </a:extLst>
          </p:cNvPr>
          <p:cNvSpPr txBox="1">
            <a:spLocks noChangeArrowheads="1"/>
          </p:cNvSpPr>
          <p:nvPr/>
        </p:nvSpPr>
        <p:spPr bwMode="auto">
          <a:xfrm>
            <a:off x="2771775" y="2833688"/>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rPr>
              <a:t>{e9}</a:t>
            </a:r>
          </a:p>
        </p:txBody>
      </p:sp>
      <p:sp>
        <p:nvSpPr>
          <p:cNvPr id="121881" name="Line 23">
            <a:extLst>
              <a:ext uri="{FF2B5EF4-FFF2-40B4-BE49-F238E27FC236}">
                <a16:creationId xmlns:a16="http://schemas.microsoft.com/office/drawing/2014/main" id="{09C088C2-86C8-4594-866D-714DAA0FCC65}"/>
              </a:ext>
            </a:extLst>
          </p:cNvPr>
          <p:cNvSpPr>
            <a:spLocks noChangeShapeType="1"/>
          </p:cNvSpPr>
          <p:nvPr/>
        </p:nvSpPr>
        <p:spPr bwMode="auto">
          <a:xfrm>
            <a:off x="2771775" y="4344988"/>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882" name="Line 24">
            <a:extLst>
              <a:ext uri="{FF2B5EF4-FFF2-40B4-BE49-F238E27FC236}">
                <a16:creationId xmlns:a16="http://schemas.microsoft.com/office/drawing/2014/main" id="{42DA3ADB-1B67-405D-B2AF-21FD84EBDD27}"/>
              </a:ext>
            </a:extLst>
          </p:cNvPr>
          <p:cNvSpPr>
            <a:spLocks noChangeShapeType="1"/>
          </p:cNvSpPr>
          <p:nvPr/>
        </p:nvSpPr>
        <p:spPr bwMode="auto">
          <a:xfrm>
            <a:off x="2771775" y="3841750"/>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883" name="Line 25">
            <a:extLst>
              <a:ext uri="{FF2B5EF4-FFF2-40B4-BE49-F238E27FC236}">
                <a16:creationId xmlns:a16="http://schemas.microsoft.com/office/drawing/2014/main" id="{ECD1A221-2AC4-4FC6-B28B-10D31E264060}"/>
              </a:ext>
            </a:extLst>
          </p:cNvPr>
          <p:cNvSpPr>
            <a:spLocks noChangeShapeType="1"/>
          </p:cNvSpPr>
          <p:nvPr/>
        </p:nvSpPr>
        <p:spPr bwMode="auto">
          <a:xfrm>
            <a:off x="2771775" y="3336925"/>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884" name="Line 26">
            <a:extLst>
              <a:ext uri="{FF2B5EF4-FFF2-40B4-BE49-F238E27FC236}">
                <a16:creationId xmlns:a16="http://schemas.microsoft.com/office/drawing/2014/main" id="{78AB4449-2C2C-4BFF-B8F0-1A78E4608428}"/>
              </a:ext>
            </a:extLst>
          </p:cNvPr>
          <p:cNvSpPr>
            <a:spLocks noChangeShapeType="1"/>
          </p:cNvSpPr>
          <p:nvPr/>
        </p:nvSpPr>
        <p:spPr bwMode="auto">
          <a:xfrm>
            <a:off x="2771775" y="2833688"/>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885" name="Text Box 27">
            <a:extLst>
              <a:ext uri="{FF2B5EF4-FFF2-40B4-BE49-F238E27FC236}">
                <a16:creationId xmlns:a16="http://schemas.microsoft.com/office/drawing/2014/main" id="{22AF04DE-F071-4E20-95DB-BB78CD6BC7F4}"/>
              </a:ext>
            </a:extLst>
          </p:cNvPr>
          <p:cNvSpPr txBox="1">
            <a:spLocks noChangeArrowheads="1"/>
          </p:cNvSpPr>
          <p:nvPr/>
        </p:nvSpPr>
        <p:spPr bwMode="auto">
          <a:xfrm>
            <a:off x="2771775" y="3871913"/>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i="1">
                <a:latin typeface="Times New Roman" panose="02020603050405020304" pitchFamily="18" charset="0"/>
              </a:rPr>
              <a:t>T </a:t>
            </a:r>
            <a:r>
              <a:rPr lang="en-US" altLang="zh-CN" sz="2400">
                <a:latin typeface="Times New Roman" panose="02020603050405020304" pitchFamily="18" charset="0"/>
                <a:cs typeface="Times New Roman" panose="02020603050405020304" pitchFamily="18" charset="0"/>
              </a:rPr>
              <a:t>'</a:t>
            </a:r>
          </a:p>
        </p:txBody>
      </p:sp>
      <p:sp>
        <p:nvSpPr>
          <p:cNvPr id="121886" name="Text Box 28">
            <a:extLst>
              <a:ext uri="{FF2B5EF4-FFF2-40B4-BE49-F238E27FC236}">
                <a16:creationId xmlns:a16="http://schemas.microsoft.com/office/drawing/2014/main" id="{4936199E-BB35-49F2-9806-5E4F7ABFD1F2}"/>
              </a:ext>
            </a:extLst>
          </p:cNvPr>
          <p:cNvSpPr txBox="1">
            <a:spLocks noChangeArrowheads="1"/>
          </p:cNvSpPr>
          <p:nvPr/>
        </p:nvSpPr>
        <p:spPr bwMode="auto">
          <a:xfrm>
            <a:off x="611188" y="4340225"/>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i="1">
                <a:latin typeface="Times New Roman" panose="02020603050405020304" pitchFamily="18" charset="0"/>
                <a:ea typeface="宋体" panose="02010600030101010101" pitchFamily="2" charset="-122"/>
              </a:rPr>
              <a:t>F</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node</a:t>
            </a:r>
          </a:p>
        </p:txBody>
      </p:sp>
      <p:sp>
        <p:nvSpPr>
          <p:cNvPr id="121887" name="Line 29">
            <a:extLst>
              <a:ext uri="{FF2B5EF4-FFF2-40B4-BE49-F238E27FC236}">
                <a16:creationId xmlns:a16="http://schemas.microsoft.com/office/drawing/2014/main" id="{5A1E1972-A0EC-475C-93DE-852CE07161FE}"/>
              </a:ext>
            </a:extLst>
          </p:cNvPr>
          <p:cNvSpPr>
            <a:spLocks noChangeShapeType="1"/>
          </p:cNvSpPr>
          <p:nvPr/>
        </p:nvSpPr>
        <p:spPr bwMode="auto">
          <a:xfrm>
            <a:off x="539750" y="4365625"/>
            <a:ext cx="1728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日期占位符 3">
            <a:extLst>
              <a:ext uri="{FF2B5EF4-FFF2-40B4-BE49-F238E27FC236}">
                <a16:creationId xmlns:a16="http://schemas.microsoft.com/office/drawing/2014/main" id="{B6F5A261-C539-40DB-880E-0F2E68C4C1F4}"/>
              </a:ext>
            </a:extLst>
          </p:cNvPr>
          <p:cNvSpPr>
            <a:spLocks noGrp="1"/>
          </p:cNvSpPr>
          <p:nvPr>
            <p:ph type="dt" sz="quarter" idx="10"/>
          </p:nvPr>
        </p:nvSpPr>
        <p:spPr>
          <a:xfrm>
            <a:off x="457200" y="6245225"/>
            <a:ext cx="2133600" cy="476250"/>
          </a:xfrm>
          <a:ln>
            <a:miter lim="800000"/>
            <a:headEnd/>
            <a:tailEnd/>
          </a:ln>
        </p:spPr>
        <p:txBody>
          <a:bodyPr anchor="t"/>
          <a:lstStyle/>
          <a:p>
            <a:pPr>
              <a:defRPr/>
            </a:pPr>
            <a:fld id="{C3365FAF-B861-47EA-BF32-38C4523FEBE2}" type="datetime1">
              <a:rPr lang="zh-CN" altLang="en-US">
                <a:latin typeface="+mn-lt"/>
              </a:rPr>
              <a:pPr>
                <a:defRPr/>
              </a:pPr>
              <a:t>2020/12/14</a:t>
            </a:fld>
            <a:endParaRPr lang="en-US" altLang="zh-CN">
              <a:latin typeface="+mn-lt"/>
            </a:endParaRPr>
          </a:p>
        </p:txBody>
      </p:sp>
      <p:sp>
        <p:nvSpPr>
          <p:cNvPr id="122883" name="灯片编号占位符 5">
            <a:extLst>
              <a:ext uri="{FF2B5EF4-FFF2-40B4-BE49-F238E27FC236}">
                <a16:creationId xmlns:a16="http://schemas.microsoft.com/office/drawing/2014/main" id="{68DAB6C9-D073-4946-8242-72A13C1FD6E1}"/>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8611CB7C-FFAD-4ACB-BD71-835FF63D1F87}" type="slidenum">
              <a:rPr lang="en-US" altLang="zh-CN" sz="1400" b="0">
                <a:ea typeface="宋体" panose="02010600030101010101" pitchFamily="2" charset="-122"/>
              </a:rPr>
              <a:pPr>
                <a:spcBef>
                  <a:spcPct val="0"/>
                </a:spcBef>
                <a:buClrTx/>
                <a:buSzTx/>
                <a:buFontTx/>
                <a:buNone/>
              </a:pPr>
              <a:t>92</a:t>
            </a:fld>
            <a:endParaRPr lang="en-US" altLang="zh-CN" sz="1400" b="0">
              <a:ea typeface="宋体" panose="02010600030101010101" pitchFamily="2" charset="-122"/>
            </a:endParaRPr>
          </a:p>
        </p:txBody>
      </p:sp>
      <p:sp>
        <p:nvSpPr>
          <p:cNvPr id="122884" name="Line 2">
            <a:extLst>
              <a:ext uri="{FF2B5EF4-FFF2-40B4-BE49-F238E27FC236}">
                <a16:creationId xmlns:a16="http://schemas.microsoft.com/office/drawing/2014/main" id="{89825ABC-5B00-4CF5-A674-70D3784C9D16}"/>
              </a:ext>
            </a:extLst>
          </p:cNvPr>
          <p:cNvSpPr>
            <a:spLocks noChangeShapeType="1"/>
          </p:cNvSpPr>
          <p:nvPr/>
        </p:nvSpPr>
        <p:spPr bwMode="auto">
          <a:xfrm>
            <a:off x="539750" y="1503363"/>
            <a:ext cx="0" cy="38877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885" name="Line 3">
            <a:extLst>
              <a:ext uri="{FF2B5EF4-FFF2-40B4-BE49-F238E27FC236}">
                <a16:creationId xmlns:a16="http://schemas.microsoft.com/office/drawing/2014/main" id="{40DDE6EC-1068-4DC6-8F6B-F48138EFB404}"/>
              </a:ext>
            </a:extLst>
          </p:cNvPr>
          <p:cNvSpPr>
            <a:spLocks noChangeShapeType="1"/>
          </p:cNvSpPr>
          <p:nvPr/>
        </p:nvSpPr>
        <p:spPr bwMode="auto">
          <a:xfrm>
            <a:off x="539750" y="5391150"/>
            <a:ext cx="17287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886" name="Line 4">
            <a:extLst>
              <a:ext uri="{FF2B5EF4-FFF2-40B4-BE49-F238E27FC236}">
                <a16:creationId xmlns:a16="http://schemas.microsoft.com/office/drawing/2014/main" id="{87A8EC59-FDBC-4453-89EE-D29E3E14EB12}"/>
              </a:ext>
            </a:extLst>
          </p:cNvPr>
          <p:cNvSpPr>
            <a:spLocks noChangeShapeType="1"/>
          </p:cNvSpPr>
          <p:nvPr/>
        </p:nvSpPr>
        <p:spPr bwMode="auto">
          <a:xfrm flipV="1">
            <a:off x="2268538" y="157480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887" name="Line 5">
            <a:extLst>
              <a:ext uri="{FF2B5EF4-FFF2-40B4-BE49-F238E27FC236}">
                <a16:creationId xmlns:a16="http://schemas.microsoft.com/office/drawing/2014/main" id="{38B079B8-CF54-4974-B399-C64987C483BD}"/>
              </a:ext>
            </a:extLst>
          </p:cNvPr>
          <p:cNvSpPr>
            <a:spLocks noChangeShapeType="1"/>
          </p:cNvSpPr>
          <p:nvPr/>
        </p:nvSpPr>
        <p:spPr bwMode="auto">
          <a:xfrm>
            <a:off x="2773363" y="5391150"/>
            <a:ext cx="9366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888" name="Line 6">
            <a:extLst>
              <a:ext uri="{FF2B5EF4-FFF2-40B4-BE49-F238E27FC236}">
                <a16:creationId xmlns:a16="http://schemas.microsoft.com/office/drawing/2014/main" id="{3F5FC16D-CD00-4EFA-8F37-0F1D769AACBA}"/>
              </a:ext>
            </a:extLst>
          </p:cNvPr>
          <p:cNvSpPr>
            <a:spLocks noChangeShapeType="1"/>
          </p:cNvSpPr>
          <p:nvPr/>
        </p:nvSpPr>
        <p:spPr bwMode="auto">
          <a:xfrm flipV="1">
            <a:off x="2773363" y="157480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889" name="Line 7">
            <a:extLst>
              <a:ext uri="{FF2B5EF4-FFF2-40B4-BE49-F238E27FC236}">
                <a16:creationId xmlns:a16="http://schemas.microsoft.com/office/drawing/2014/main" id="{6DD653B2-A13F-46F2-B39E-ADB064951DCF}"/>
              </a:ext>
            </a:extLst>
          </p:cNvPr>
          <p:cNvSpPr>
            <a:spLocks noChangeShapeType="1"/>
          </p:cNvSpPr>
          <p:nvPr/>
        </p:nvSpPr>
        <p:spPr bwMode="auto">
          <a:xfrm flipV="1">
            <a:off x="3708400" y="157480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890" name="Text Box 8">
            <a:extLst>
              <a:ext uri="{FF2B5EF4-FFF2-40B4-BE49-F238E27FC236}">
                <a16:creationId xmlns:a16="http://schemas.microsoft.com/office/drawing/2014/main" id="{5B4ABAD4-5AA1-435F-8005-2DD19A3D27C4}"/>
              </a:ext>
            </a:extLst>
          </p:cNvPr>
          <p:cNvSpPr txBox="1">
            <a:spLocks noChangeArrowheads="1"/>
          </p:cNvSpPr>
          <p:nvPr/>
        </p:nvSpPr>
        <p:spPr bwMode="auto">
          <a:xfrm>
            <a:off x="612775" y="4862513"/>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a:t>
            </a:r>
          </a:p>
        </p:txBody>
      </p:sp>
      <p:sp>
        <p:nvSpPr>
          <p:cNvPr id="122891" name="Line 9">
            <a:extLst>
              <a:ext uri="{FF2B5EF4-FFF2-40B4-BE49-F238E27FC236}">
                <a16:creationId xmlns:a16="http://schemas.microsoft.com/office/drawing/2014/main" id="{F5F00E8A-9F98-48F6-AE5B-F7B90EF83891}"/>
              </a:ext>
            </a:extLst>
          </p:cNvPr>
          <p:cNvSpPr>
            <a:spLocks noChangeShapeType="1"/>
          </p:cNvSpPr>
          <p:nvPr/>
        </p:nvSpPr>
        <p:spPr bwMode="auto">
          <a:xfrm>
            <a:off x="539750" y="4868863"/>
            <a:ext cx="1728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892" name="Line 10">
            <a:extLst>
              <a:ext uri="{FF2B5EF4-FFF2-40B4-BE49-F238E27FC236}">
                <a16:creationId xmlns:a16="http://schemas.microsoft.com/office/drawing/2014/main" id="{74E133D5-2D10-4E0C-87AA-BC5807FD823C}"/>
              </a:ext>
            </a:extLst>
          </p:cNvPr>
          <p:cNvSpPr>
            <a:spLocks noChangeShapeType="1"/>
          </p:cNvSpPr>
          <p:nvPr/>
        </p:nvSpPr>
        <p:spPr bwMode="auto">
          <a:xfrm>
            <a:off x="2773363" y="4868863"/>
            <a:ext cx="9350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893" name="Text Box 11">
            <a:extLst>
              <a:ext uri="{FF2B5EF4-FFF2-40B4-BE49-F238E27FC236}">
                <a16:creationId xmlns:a16="http://schemas.microsoft.com/office/drawing/2014/main" id="{9C310156-9EA4-487F-B417-E827AC1BB138}"/>
              </a:ext>
            </a:extLst>
          </p:cNvPr>
          <p:cNvSpPr txBox="1">
            <a:spLocks noChangeArrowheads="1"/>
          </p:cNvSpPr>
          <p:nvPr/>
        </p:nvSpPr>
        <p:spPr bwMode="auto">
          <a:xfrm>
            <a:off x="2771775" y="4887913"/>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rPr>
              <a:t>#</a:t>
            </a:r>
          </a:p>
        </p:txBody>
      </p:sp>
      <p:sp>
        <p:nvSpPr>
          <p:cNvPr id="122894" name="Text Box 12">
            <a:extLst>
              <a:ext uri="{FF2B5EF4-FFF2-40B4-BE49-F238E27FC236}">
                <a16:creationId xmlns:a16="http://schemas.microsoft.com/office/drawing/2014/main" id="{095AA628-5906-40AA-B90F-97066F44CA1F}"/>
              </a:ext>
            </a:extLst>
          </p:cNvPr>
          <p:cNvSpPr txBox="1">
            <a:spLocks noChangeArrowheads="1"/>
          </p:cNvSpPr>
          <p:nvPr/>
        </p:nvSpPr>
        <p:spPr bwMode="auto">
          <a:xfrm>
            <a:off x="611188" y="551021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语义栈</a:t>
            </a:r>
          </a:p>
        </p:txBody>
      </p:sp>
      <p:sp>
        <p:nvSpPr>
          <p:cNvPr id="122895" name="Text Box 13">
            <a:extLst>
              <a:ext uri="{FF2B5EF4-FFF2-40B4-BE49-F238E27FC236}">
                <a16:creationId xmlns:a16="http://schemas.microsoft.com/office/drawing/2014/main" id="{3D6A8237-D03B-42B8-94AF-72D3061C675C}"/>
              </a:ext>
            </a:extLst>
          </p:cNvPr>
          <p:cNvSpPr txBox="1">
            <a:spLocks noChangeArrowheads="1"/>
          </p:cNvSpPr>
          <p:nvPr/>
        </p:nvSpPr>
        <p:spPr bwMode="auto">
          <a:xfrm>
            <a:off x="2484438" y="553561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语法栈</a:t>
            </a:r>
          </a:p>
        </p:txBody>
      </p:sp>
      <p:sp>
        <p:nvSpPr>
          <p:cNvPr id="122896" name="Text Box 14">
            <a:extLst>
              <a:ext uri="{FF2B5EF4-FFF2-40B4-BE49-F238E27FC236}">
                <a16:creationId xmlns:a16="http://schemas.microsoft.com/office/drawing/2014/main" id="{157A135E-C831-4F5B-B3F7-117765D9EF36}"/>
              </a:ext>
            </a:extLst>
          </p:cNvPr>
          <p:cNvSpPr txBox="1">
            <a:spLocks noChangeArrowheads="1"/>
          </p:cNvSpPr>
          <p:nvPr/>
        </p:nvSpPr>
        <p:spPr bwMode="auto">
          <a:xfrm>
            <a:off x="5938838" y="1311275"/>
            <a:ext cx="14414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a:latin typeface="Times New Roman" panose="02020603050405020304" pitchFamily="18" charset="0"/>
                <a:ea typeface="宋体" panose="02010600030101010101" pitchFamily="2" charset="-122"/>
              </a:rPr>
              <a:t>3*x/y#</a:t>
            </a:r>
          </a:p>
        </p:txBody>
      </p:sp>
      <p:sp>
        <p:nvSpPr>
          <p:cNvPr id="122897" name="Text Box 15">
            <a:extLst>
              <a:ext uri="{FF2B5EF4-FFF2-40B4-BE49-F238E27FC236}">
                <a16:creationId xmlns:a16="http://schemas.microsoft.com/office/drawing/2014/main" id="{03A2E329-1BE6-464B-A172-95DDA30FC2EA}"/>
              </a:ext>
            </a:extLst>
          </p:cNvPr>
          <p:cNvSpPr txBox="1">
            <a:spLocks noChangeArrowheads="1"/>
          </p:cNvSpPr>
          <p:nvPr/>
        </p:nvSpPr>
        <p:spPr bwMode="auto">
          <a:xfrm>
            <a:off x="4211638" y="140811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输入串</a:t>
            </a:r>
          </a:p>
        </p:txBody>
      </p:sp>
      <p:sp>
        <p:nvSpPr>
          <p:cNvPr id="122898" name="Text Box 16">
            <a:extLst>
              <a:ext uri="{FF2B5EF4-FFF2-40B4-BE49-F238E27FC236}">
                <a16:creationId xmlns:a16="http://schemas.microsoft.com/office/drawing/2014/main" id="{775426B4-4459-4552-9AD2-04FEDDE1E99D}"/>
              </a:ext>
            </a:extLst>
          </p:cNvPr>
          <p:cNvSpPr txBox="1">
            <a:spLocks noChangeArrowheads="1"/>
          </p:cNvSpPr>
          <p:nvPr/>
        </p:nvSpPr>
        <p:spPr bwMode="auto">
          <a:xfrm>
            <a:off x="1042988" y="434975"/>
            <a:ext cx="79216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zh-CN" altLang="en-US" sz="4400">
                <a:latin typeface="Times New Roman" panose="02020603050405020304" pitchFamily="18" charset="0"/>
                <a:ea typeface="黑体" panose="02010609060101010101" pitchFamily="49" charset="-122"/>
              </a:rPr>
              <a:t>例</a:t>
            </a:r>
            <a:r>
              <a:rPr lang="en-US" altLang="zh-CN" sz="4400">
                <a:latin typeface="Times New Roman" panose="02020603050405020304" pitchFamily="18" charset="0"/>
                <a:ea typeface="黑体" panose="02010609060101010101" pitchFamily="49" charset="-122"/>
              </a:rPr>
              <a:t>6.17 </a:t>
            </a:r>
            <a:r>
              <a:rPr lang="zh-CN" altLang="en-US" sz="4400">
                <a:latin typeface="Times New Roman" panose="02020603050405020304" pitchFamily="18" charset="0"/>
                <a:ea typeface="黑体" panose="02010609060101010101" pitchFamily="49" charset="-122"/>
              </a:rPr>
              <a:t>对输入串</a:t>
            </a:r>
            <a:r>
              <a:rPr lang="en-US" altLang="zh-CN" sz="4400">
                <a:latin typeface="Times New Roman" panose="02020603050405020304" pitchFamily="18" charset="0"/>
                <a:ea typeface="黑体" panose="02010609060101010101" pitchFamily="49" charset="-122"/>
              </a:rPr>
              <a:t>3*x/y</a:t>
            </a:r>
            <a:r>
              <a:rPr lang="zh-CN" altLang="en-US" sz="4400">
                <a:latin typeface="Times New Roman" panose="02020603050405020304" pitchFamily="18" charset="0"/>
                <a:ea typeface="黑体" panose="02010609060101010101" pitchFamily="49" charset="-122"/>
              </a:rPr>
              <a:t>的翻译</a:t>
            </a:r>
          </a:p>
        </p:txBody>
      </p:sp>
      <p:sp>
        <p:nvSpPr>
          <p:cNvPr id="122899" name="Line 17">
            <a:extLst>
              <a:ext uri="{FF2B5EF4-FFF2-40B4-BE49-F238E27FC236}">
                <a16:creationId xmlns:a16="http://schemas.microsoft.com/office/drawing/2014/main" id="{FED02EA7-C21D-4F15-9FAE-86D63890E0C4}"/>
              </a:ext>
            </a:extLst>
          </p:cNvPr>
          <p:cNvSpPr>
            <a:spLocks noChangeShapeType="1"/>
          </p:cNvSpPr>
          <p:nvPr/>
        </p:nvSpPr>
        <p:spPr bwMode="auto">
          <a:xfrm>
            <a:off x="6338888" y="1958975"/>
            <a:ext cx="0" cy="504825"/>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22900" name="Text Box 18">
            <a:extLst>
              <a:ext uri="{FF2B5EF4-FFF2-40B4-BE49-F238E27FC236}">
                <a16:creationId xmlns:a16="http://schemas.microsoft.com/office/drawing/2014/main" id="{F2F70998-F74C-48A5-AF70-020E5235B185}"/>
              </a:ext>
            </a:extLst>
          </p:cNvPr>
          <p:cNvSpPr txBox="1">
            <a:spLocks noChangeArrowheads="1"/>
          </p:cNvSpPr>
          <p:nvPr/>
        </p:nvSpPr>
        <p:spPr bwMode="auto">
          <a:xfrm>
            <a:off x="4213225" y="2665413"/>
            <a:ext cx="44640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zh-CN" altLang="en-US" sz="2800">
                <a:latin typeface="Times New Roman" panose="02020603050405020304" pitchFamily="18" charset="0"/>
              </a:rPr>
              <a:t>语法分析动作和语义操作</a:t>
            </a:r>
          </a:p>
        </p:txBody>
      </p:sp>
      <p:sp>
        <p:nvSpPr>
          <p:cNvPr id="122901" name="Text Box 19">
            <a:extLst>
              <a:ext uri="{FF2B5EF4-FFF2-40B4-BE49-F238E27FC236}">
                <a16:creationId xmlns:a16="http://schemas.microsoft.com/office/drawing/2014/main" id="{F4DC3E73-FD46-4911-8651-DE1BEDF2DE11}"/>
              </a:ext>
            </a:extLst>
          </p:cNvPr>
          <p:cNvSpPr txBox="1">
            <a:spLocks noChangeArrowheads="1"/>
          </p:cNvSpPr>
          <p:nvPr/>
        </p:nvSpPr>
        <p:spPr bwMode="auto">
          <a:xfrm>
            <a:off x="4211638" y="3455988"/>
            <a:ext cx="4752975" cy="293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400">
                <a:solidFill>
                  <a:srgbClr val="0000FF"/>
                </a:solidFill>
                <a:latin typeface="Times New Roman" panose="02020603050405020304" pitchFamily="18" charset="0"/>
                <a:cs typeface="Times New Roman" panose="02020603050405020304" pitchFamily="18" charset="0"/>
              </a:rPr>
              <a:t>4.</a:t>
            </a:r>
            <a:r>
              <a:rPr lang="zh-CN" altLang="en-US" sz="2400">
                <a:solidFill>
                  <a:srgbClr val="0000FF"/>
                </a:solidFill>
                <a:latin typeface="Times New Roman" panose="02020603050405020304" pitchFamily="18" charset="0"/>
                <a:cs typeface="Times New Roman" panose="02020603050405020304" pitchFamily="18" charset="0"/>
              </a:rPr>
              <a:t>执行动作</a:t>
            </a:r>
            <a:r>
              <a:rPr lang="en-US" altLang="zh-CN" sz="2400">
                <a:solidFill>
                  <a:srgbClr val="0000FF"/>
                </a:solidFill>
                <a:latin typeface="Times New Roman" panose="02020603050405020304" pitchFamily="18" charset="0"/>
                <a:cs typeface="Times New Roman" panose="02020603050405020304" pitchFamily="18" charset="0"/>
              </a:rPr>
              <a:t>{e1}</a:t>
            </a:r>
            <a:r>
              <a:rPr lang="zh-CN" altLang="en-US" sz="2400">
                <a:solidFill>
                  <a:srgbClr val="0000FF"/>
                </a:solidFill>
                <a:latin typeface="Times New Roman" panose="02020603050405020304" pitchFamily="18" charset="0"/>
                <a:cs typeface="Times New Roman" panose="02020603050405020304" pitchFamily="18" charset="0"/>
              </a:rPr>
              <a:t>，</a:t>
            </a:r>
            <a:r>
              <a:rPr lang="en-US" altLang="zh-CN" sz="2400" i="1">
                <a:solidFill>
                  <a:srgbClr val="0000FF"/>
                </a:solidFill>
                <a:latin typeface="Times New Roman" panose="02020603050405020304" pitchFamily="18" charset="0"/>
                <a:cs typeface="Times New Roman" panose="02020603050405020304" pitchFamily="18" charset="0"/>
              </a:rPr>
              <a:t>F.node</a:t>
            </a:r>
            <a:r>
              <a:rPr lang="zh-CN" altLang="en-US" sz="2400">
                <a:solidFill>
                  <a:srgbClr val="0000FF"/>
                </a:solidFill>
                <a:latin typeface="Times New Roman" panose="02020603050405020304" pitchFamily="18" charset="0"/>
                <a:cs typeface="Times New Roman" panose="02020603050405020304" pitchFamily="18" charset="0"/>
              </a:rPr>
              <a:t>出栈，</a:t>
            </a:r>
          </a:p>
          <a:p>
            <a:pPr eaLnBrk="1" hangingPunct="1">
              <a:spcBef>
                <a:spcPct val="50000"/>
              </a:spcBef>
              <a:buClrTx/>
              <a:buSzTx/>
              <a:buFontTx/>
              <a:buNone/>
            </a:pPr>
            <a:r>
              <a:rPr lang="en-US" altLang="zh-CN" sz="2400" i="1">
                <a:solidFill>
                  <a:srgbClr val="0000FF"/>
                </a:solidFill>
                <a:latin typeface="Times New Roman" panose="02020603050405020304" pitchFamily="18" charset="0"/>
                <a:cs typeface="Times New Roman" panose="02020603050405020304" pitchFamily="18" charset="0"/>
              </a:rPr>
              <a:t>T </a:t>
            </a:r>
            <a:r>
              <a:rPr lang="en-US" altLang="zh-CN" sz="2400">
                <a:solidFill>
                  <a:srgbClr val="0000FF"/>
                </a:solidFill>
                <a:latin typeface="Times New Roman" panose="02020603050405020304" pitchFamily="18" charset="0"/>
                <a:cs typeface="Times New Roman" panose="02020603050405020304" pitchFamily="18" charset="0"/>
              </a:rPr>
              <a:t>’.</a:t>
            </a:r>
            <a:r>
              <a:rPr lang="en-US" altLang="zh-CN" sz="2400" i="1">
                <a:solidFill>
                  <a:srgbClr val="0000FF"/>
                </a:solidFill>
                <a:latin typeface="Times New Roman" panose="02020603050405020304" pitchFamily="18" charset="0"/>
                <a:cs typeface="Times New Roman" panose="02020603050405020304" pitchFamily="18" charset="0"/>
              </a:rPr>
              <a:t>inh</a:t>
            </a:r>
            <a:r>
              <a:rPr lang="zh-CN" altLang="en-US" sz="2400">
                <a:solidFill>
                  <a:srgbClr val="0000FF"/>
                </a:solidFill>
                <a:latin typeface="Times New Roman" panose="02020603050405020304" pitchFamily="18" charset="0"/>
                <a:cs typeface="Times New Roman" panose="02020603050405020304" pitchFamily="18" charset="0"/>
              </a:rPr>
              <a:t>被压入栈</a:t>
            </a:r>
            <a:endParaRPr lang="zh-CN" altLang="en-US" sz="2400" b="0">
              <a:solidFill>
                <a:srgbClr val="0000FF"/>
              </a:solidFill>
              <a:latin typeface="Times New Roman" panose="02020603050405020304" pitchFamily="18" charset="0"/>
              <a:cs typeface="Times New Roman" panose="02020603050405020304" pitchFamily="18" charset="0"/>
            </a:endParaRPr>
          </a:p>
          <a:p>
            <a:pPr eaLnBrk="1" hangingPunct="1">
              <a:lnSpc>
                <a:spcPct val="80000"/>
              </a:lnSpc>
              <a:spcBef>
                <a:spcPct val="50000"/>
              </a:spcBef>
              <a:buClrTx/>
              <a:buSzTx/>
              <a:buFontTx/>
              <a:buNone/>
            </a:pPr>
            <a:r>
              <a:rPr lang="en-US" altLang="zh-CN" sz="2400" b="0">
                <a:solidFill>
                  <a:srgbClr val="0000FF"/>
                </a:solidFill>
                <a:latin typeface="Times New Roman" panose="02020603050405020304" pitchFamily="18" charset="0"/>
                <a:cs typeface="Times New Roman" panose="02020603050405020304" pitchFamily="18" charset="0"/>
              </a:rPr>
              <a:t>{e1}</a:t>
            </a:r>
          </a:p>
          <a:p>
            <a:pPr eaLnBrk="1" hangingPunct="1">
              <a:lnSpc>
                <a:spcPct val="80000"/>
              </a:lnSpc>
              <a:spcBef>
                <a:spcPct val="50000"/>
              </a:spcBef>
              <a:buClrTx/>
              <a:buSzTx/>
              <a:buFontTx/>
              <a:buNone/>
            </a:pPr>
            <a:r>
              <a:rPr lang="en-US" altLang="zh-CN" sz="2400" b="0">
                <a:solidFill>
                  <a:srgbClr val="0000FF"/>
                </a:solidFill>
                <a:latin typeface="Times New Roman" panose="02020603050405020304" pitchFamily="18" charset="0"/>
                <a:cs typeface="Times New Roman" panose="02020603050405020304" pitchFamily="18" charset="0"/>
              </a:rPr>
              <a:t>pop F.node</a:t>
            </a:r>
          </a:p>
          <a:p>
            <a:pPr eaLnBrk="1" hangingPunct="1">
              <a:lnSpc>
                <a:spcPct val="80000"/>
              </a:lnSpc>
              <a:spcBef>
                <a:spcPct val="50000"/>
              </a:spcBef>
              <a:buClrTx/>
              <a:buSzTx/>
              <a:buFontTx/>
              <a:buNone/>
            </a:pPr>
            <a:r>
              <a:rPr lang="en-US" altLang="zh-CN" sz="2400" b="0">
                <a:solidFill>
                  <a:srgbClr val="0000FF"/>
                </a:solidFill>
                <a:latin typeface="Times New Roman" panose="02020603050405020304" pitchFamily="18" charset="0"/>
                <a:cs typeface="Times New Roman" panose="02020603050405020304" pitchFamily="18" charset="0"/>
              </a:rPr>
              <a:t>T’.inh:= F.node</a:t>
            </a:r>
          </a:p>
          <a:p>
            <a:pPr eaLnBrk="1" hangingPunct="1">
              <a:lnSpc>
                <a:spcPct val="80000"/>
              </a:lnSpc>
              <a:spcBef>
                <a:spcPct val="50000"/>
              </a:spcBef>
              <a:buClrTx/>
              <a:buSzTx/>
              <a:buFontTx/>
              <a:buNone/>
            </a:pPr>
            <a:r>
              <a:rPr lang="en-US" altLang="zh-CN" sz="2400" b="0">
                <a:solidFill>
                  <a:srgbClr val="0000FF"/>
                </a:solidFill>
                <a:latin typeface="Times New Roman" panose="02020603050405020304" pitchFamily="18" charset="0"/>
                <a:cs typeface="Times New Roman" panose="02020603050405020304" pitchFamily="18" charset="0"/>
              </a:rPr>
              <a:t>push T’.inh </a:t>
            </a:r>
          </a:p>
        </p:txBody>
      </p:sp>
      <p:sp>
        <p:nvSpPr>
          <p:cNvPr id="122902" name="Text Box 20">
            <a:extLst>
              <a:ext uri="{FF2B5EF4-FFF2-40B4-BE49-F238E27FC236}">
                <a16:creationId xmlns:a16="http://schemas.microsoft.com/office/drawing/2014/main" id="{2382D321-7ED3-472A-A381-E289970BBD58}"/>
              </a:ext>
            </a:extLst>
          </p:cNvPr>
          <p:cNvSpPr txBox="1">
            <a:spLocks noChangeArrowheads="1"/>
          </p:cNvSpPr>
          <p:nvPr/>
        </p:nvSpPr>
        <p:spPr bwMode="auto">
          <a:xfrm>
            <a:off x="2771775" y="4344988"/>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{e2}</a:t>
            </a:r>
          </a:p>
        </p:txBody>
      </p:sp>
      <p:sp>
        <p:nvSpPr>
          <p:cNvPr id="122903" name="Text Box 21">
            <a:extLst>
              <a:ext uri="{FF2B5EF4-FFF2-40B4-BE49-F238E27FC236}">
                <a16:creationId xmlns:a16="http://schemas.microsoft.com/office/drawing/2014/main" id="{B6FB6013-4DA4-458D-AE63-2D2991742516}"/>
              </a:ext>
            </a:extLst>
          </p:cNvPr>
          <p:cNvSpPr txBox="1">
            <a:spLocks noChangeArrowheads="1"/>
          </p:cNvSpPr>
          <p:nvPr/>
        </p:nvSpPr>
        <p:spPr bwMode="auto">
          <a:xfrm>
            <a:off x="2771775" y="3336925"/>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{e1}</a:t>
            </a:r>
          </a:p>
        </p:txBody>
      </p:sp>
      <p:sp>
        <p:nvSpPr>
          <p:cNvPr id="122904" name="Line 23">
            <a:extLst>
              <a:ext uri="{FF2B5EF4-FFF2-40B4-BE49-F238E27FC236}">
                <a16:creationId xmlns:a16="http://schemas.microsoft.com/office/drawing/2014/main" id="{D3EEAB2D-340F-4623-8850-A5256698D39F}"/>
              </a:ext>
            </a:extLst>
          </p:cNvPr>
          <p:cNvSpPr>
            <a:spLocks noChangeShapeType="1"/>
          </p:cNvSpPr>
          <p:nvPr/>
        </p:nvSpPr>
        <p:spPr bwMode="auto">
          <a:xfrm>
            <a:off x="2771775" y="4344988"/>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05" name="Line 24">
            <a:extLst>
              <a:ext uri="{FF2B5EF4-FFF2-40B4-BE49-F238E27FC236}">
                <a16:creationId xmlns:a16="http://schemas.microsoft.com/office/drawing/2014/main" id="{5EC07185-774D-4BAF-8847-8D3F789C6E6C}"/>
              </a:ext>
            </a:extLst>
          </p:cNvPr>
          <p:cNvSpPr>
            <a:spLocks noChangeShapeType="1"/>
          </p:cNvSpPr>
          <p:nvPr/>
        </p:nvSpPr>
        <p:spPr bwMode="auto">
          <a:xfrm>
            <a:off x="2771775" y="3841750"/>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06" name="Line 25">
            <a:extLst>
              <a:ext uri="{FF2B5EF4-FFF2-40B4-BE49-F238E27FC236}">
                <a16:creationId xmlns:a16="http://schemas.microsoft.com/office/drawing/2014/main" id="{685544A5-2C45-4A13-883F-1B859590C886}"/>
              </a:ext>
            </a:extLst>
          </p:cNvPr>
          <p:cNvSpPr>
            <a:spLocks noChangeShapeType="1"/>
          </p:cNvSpPr>
          <p:nvPr/>
        </p:nvSpPr>
        <p:spPr bwMode="auto">
          <a:xfrm>
            <a:off x="2771775" y="3336925"/>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07" name="Text Box 27">
            <a:extLst>
              <a:ext uri="{FF2B5EF4-FFF2-40B4-BE49-F238E27FC236}">
                <a16:creationId xmlns:a16="http://schemas.microsoft.com/office/drawing/2014/main" id="{7E905908-D81B-4DFC-BEE6-717AA08013D7}"/>
              </a:ext>
            </a:extLst>
          </p:cNvPr>
          <p:cNvSpPr txBox="1">
            <a:spLocks noChangeArrowheads="1"/>
          </p:cNvSpPr>
          <p:nvPr/>
        </p:nvSpPr>
        <p:spPr bwMode="auto">
          <a:xfrm>
            <a:off x="2771775" y="3871913"/>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i="1">
                <a:latin typeface="Times New Roman" panose="02020603050405020304" pitchFamily="18" charset="0"/>
              </a:rPr>
              <a:t>T </a:t>
            </a:r>
            <a:r>
              <a:rPr lang="en-US" altLang="zh-CN" sz="2400">
                <a:latin typeface="Times New Roman" panose="02020603050405020304" pitchFamily="18" charset="0"/>
                <a:cs typeface="Times New Roman" panose="02020603050405020304" pitchFamily="18" charset="0"/>
              </a:rPr>
              <a:t>'</a:t>
            </a:r>
          </a:p>
        </p:txBody>
      </p:sp>
      <p:sp>
        <p:nvSpPr>
          <p:cNvPr id="122908" name="Text Box 28">
            <a:extLst>
              <a:ext uri="{FF2B5EF4-FFF2-40B4-BE49-F238E27FC236}">
                <a16:creationId xmlns:a16="http://schemas.microsoft.com/office/drawing/2014/main" id="{EF02C551-4168-42E3-BFE8-3C1FA597EC04}"/>
              </a:ext>
            </a:extLst>
          </p:cNvPr>
          <p:cNvSpPr txBox="1">
            <a:spLocks noChangeArrowheads="1"/>
          </p:cNvSpPr>
          <p:nvPr/>
        </p:nvSpPr>
        <p:spPr bwMode="auto">
          <a:xfrm>
            <a:off x="611188" y="4340225"/>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i="1">
                <a:latin typeface="Times New Roman" panose="02020603050405020304" pitchFamily="18" charset="0"/>
                <a:ea typeface="宋体" panose="02010600030101010101" pitchFamily="2" charset="-122"/>
              </a:rPr>
              <a:t>T </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inh</a:t>
            </a:r>
          </a:p>
        </p:txBody>
      </p:sp>
      <p:sp>
        <p:nvSpPr>
          <p:cNvPr id="122909" name="Line 29">
            <a:extLst>
              <a:ext uri="{FF2B5EF4-FFF2-40B4-BE49-F238E27FC236}">
                <a16:creationId xmlns:a16="http://schemas.microsoft.com/office/drawing/2014/main" id="{FB31E0A3-2472-4BBD-9A00-D827AEB78263}"/>
              </a:ext>
            </a:extLst>
          </p:cNvPr>
          <p:cNvSpPr>
            <a:spLocks noChangeShapeType="1"/>
          </p:cNvSpPr>
          <p:nvPr/>
        </p:nvSpPr>
        <p:spPr bwMode="auto">
          <a:xfrm>
            <a:off x="539750" y="4365625"/>
            <a:ext cx="1728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日期占位符 3">
            <a:extLst>
              <a:ext uri="{FF2B5EF4-FFF2-40B4-BE49-F238E27FC236}">
                <a16:creationId xmlns:a16="http://schemas.microsoft.com/office/drawing/2014/main" id="{289F4A97-834C-4E17-9CE6-D8FED3A0DB94}"/>
              </a:ext>
            </a:extLst>
          </p:cNvPr>
          <p:cNvSpPr>
            <a:spLocks noGrp="1"/>
          </p:cNvSpPr>
          <p:nvPr>
            <p:ph type="dt" sz="quarter" idx="10"/>
          </p:nvPr>
        </p:nvSpPr>
        <p:spPr>
          <a:xfrm>
            <a:off x="457200" y="6245225"/>
            <a:ext cx="2133600" cy="476250"/>
          </a:xfrm>
          <a:ln>
            <a:miter lim="800000"/>
            <a:headEnd/>
            <a:tailEnd/>
          </a:ln>
        </p:spPr>
        <p:txBody>
          <a:bodyPr anchor="t"/>
          <a:lstStyle/>
          <a:p>
            <a:pPr>
              <a:defRPr/>
            </a:pPr>
            <a:fld id="{55CE21CC-9EA1-4E31-88E6-2904B6AEE2B0}" type="datetime1">
              <a:rPr lang="zh-CN" altLang="en-US">
                <a:latin typeface="+mn-lt"/>
              </a:rPr>
              <a:pPr>
                <a:defRPr/>
              </a:pPr>
              <a:t>2020/12/14</a:t>
            </a:fld>
            <a:endParaRPr lang="en-US" altLang="zh-CN">
              <a:latin typeface="+mn-lt"/>
            </a:endParaRPr>
          </a:p>
        </p:txBody>
      </p:sp>
      <p:sp>
        <p:nvSpPr>
          <p:cNvPr id="123907" name="灯片编号占位符 5">
            <a:extLst>
              <a:ext uri="{FF2B5EF4-FFF2-40B4-BE49-F238E27FC236}">
                <a16:creationId xmlns:a16="http://schemas.microsoft.com/office/drawing/2014/main" id="{0D487C64-FC6D-4A89-A811-7EB898C46336}"/>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39CEBD22-D5D3-4182-9D94-796F0E7D0E00}" type="slidenum">
              <a:rPr lang="en-US" altLang="zh-CN" sz="1400" b="0">
                <a:ea typeface="宋体" panose="02010600030101010101" pitchFamily="2" charset="-122"/>
              </a:rPr>
              <a:pPr>
                <a:spcBef>
                  <a:spcPct val="0"/>
                </a:spcBef>
                <a:buClrTx/>
                <a:buSzTx/>
                <a:buFontTx/>
                <a:buNone/>
              </a:pPr>
              <a:t>93</a:t>
            </a:fld>
            <a:endParaRPr lang="en-US" altLang="zh-CN" sz="1400" b="0">
              <a:ea typeface="宋体" panose="02010600030101010101" pitchFamily="2" charset="-122"/>
            </a:endParaRPr>
          </a:p>
        </p:txBody>
      </p:sp>
      <p:sp>
        <p:nvSpPr>
          <p:cNvPr id="123908" name="Line 2">
            <a:extLst>
              <a:ext uri="{FF2B5EF4-FFF2-40B4-BE49-F238E27FC236}">
                <a16:creationId xmlns:a16="http://schemas.microsoft.com/office/drawing/2014/main" id="{206F3B2F-13F0-44DA-8AF1-342A1F7F2516}"/>
              </a:ext>
            </a:extLst>
          </p:cNvPr>
          <p:cNvSpPr>
            <a:spLocks noChangeShapeType="1"/>
          </p:cNvSpPr>
          <p:nvPr/>
        </p:nvSpPr>
        <p:spPr bwMode="auto">
          <a:xfrm>
            <a:off x="539750" y="1503363"/>
            <a:ext cx="0" cy="38877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09" name="Line 3">
            <a:extLst>
              <a:ext uri="{FF2B5EF4-FFF2-40B4-BE49-F238E27FC236}">
                <a16:creationId xmlns:a16="http://schemas.microsoft.com/office/drawing/2014/main" id="{4D3B4372-1984-47D8-B3EA-913C0094A419}"/>
              </a:ext>
            </a:extLst>
          </p:cNvPr>
          <p:cNvSpPr>
            <a:spLocks noChangeShapeType="1"/>
          </p:cNvSpPr>
          <p:nvPr/>
        </p:nvSpPr>
        <p:spPr bwMode="auto">
          <a:xfrm>
            <a:off x="539750" y="5391150"/>
            <a:ext cx="17287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10" name="Line 4">
            <a:extLst>
              <a:ext uri="{FF2B5EF4-FFF2-40B4-BE49-F238E27FC236}">
                <a16:creationId xmlns:a16="http://schemas.microsoft.com/office/drawing/2014/main" id="{CF2394C5-DD34-48FA-B671-97A6A5F81CD1}"/>
              </a:ext>
            </a:extLst>
          </p:cNvPr>
          <p:cNvSpPr>
            <a:spLocks noChangeShapeType="1"/>
          </p:cNvSpPr>
          <p:nvPr/>
        </p:nvSpPr>
        <p:spPr bwMode="auto">
          <a:xfrm flipV="1">
            <a:off x="2268538" y="157480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11" name="Line 5">
            <a:extLst>
              <a:ext uri="{FF2B5EF4-FFF2-40B4-BE49-F238E27FC236}">
                <a16:creationId xmlns:a16="http://schemas.microsoft.com/office/drawing/2014/main" id="{5565C488-8143-4269-A138-C3F181CFF33D}"/>
              </a:ext>
            </a:extLst>
          </p:cNvPr>
          <p:cNvSpPr>
            <a:spLocks noChangeShapeType="1"/>
          </p:cNvSpPr>
          <p:nvPr/>
        </p:nvSpPr>
        <p:spPr bwMode="auto">
          <a:xfrm>
            <a:off x="2773363" y="5391150"/>
            <a:ext cx="9366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12" name="Line 6">
            <a:extLst>
              <a:ext uri="{FF2B5EF4-FFF2-40B4-BE49-F238E27FC236}">
                <a16:creationId xmlns:a16="http://schemas.microsoft.com/office/drawing/2014/main" id="{AC757997-84EF-437F-B81D-3BE347581674}"/>
              </a:ext>
            </a:extLst>
          </p:cNvPr>
          <p:cNvSpPr>
            <a:spLocks noChangeShapeType="1"/>
          </p:cNvSpPr>
          <p:nvPr/>
        </p:nvSpPr>
        <p:spPr bwMode="auto">
          <a:xfrm flipV="1">
            <a:off x="2773363" y="157480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13" name="Line 7">
            <a:extLst>
              <a:ext uri="{FF2B5EF4-FFF2-40B4-BE49-F238E27FC236}">
                <a16:creationId xmlns:a16="http://schemas.microsoft.com/office/drawing/2014/main" id="{CF5F4181-DFD7-4EE6-B00E-11A4C2128524}"/>
              </a:ext>
            </a:extLst>
          </p:cNvPr>
          <p:cNvSpPr>
            <a:spLocks noChangeShapeType="1"/>
          </p:cNvSpPr>
          <p:nvPr/>
        </p:nvSpPr>
        <p:spPr bwMode="auto">
          <a:xfrm flipV="1">
            <a:off x="3708400" y="157480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14" name="Text Box 8">
            <a:extLst>
              <a:ext uri="{FF2B5EF4-FFF2-40B4-BE49-F238E27FC236}">
                <a16:creationId xmlns:a16="http://schemas.microsoft.com/office/drawing/2014/main" id="{4BF58DCD-E64E-4CC0-A3EF-E261A8E16968}"/>
              </a:ext>
            </a:extLst>
          </p:cNvPr>
          <p:cNvSpPr txBox="1">
            <a:spLocks noChangeArrowheads="1"/>
          </p:cNvSpPr>
          <p:nvPr/>
        </p:nvSpPr>
        <p:spPr bwMode="auto">
          <a:xfrm>
            <a:off x="612775" y="4862513"/>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a:t>
            </a:r>
          </a:p>
        </p:txBody>
      </p:sp>
      <p:sp>
        <p:nvSpPr>
          <p:cNvPr id="123915" name="Line 9">
            <a:extLst>
              <a:ext uri="{FF2B5EF4-FFF2-40B4-BE49-F238E27FC236}">
                <a16:creationId xmlns:a16="http://schemas.microsoft.com/office/drawing/2014/main" id="{88C04F65-E500-4B36-9646-DA287EF82626}"/>
              </a:ext>
            </a:extLst>
          </p:cNvPr>
          <p:cNvSpPr>
            <a:spLocks noChangeShapeType="1"/>
          </p:cNvSpPr>
          <p:nvPr/>
        </p:nvSpPr>
        <p:spPr bwMode="auto">
          <a:xfrm>
            <a:off x="539750" y="4868863"/>
            <a:ext cx="1728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16" name="Line 10">
            <a:extLst>
              <a:ext uri="{FF2B5EF4-FFF2-40B4-BE49-F238E27FC236}">
                <a16:creationId xmlns:a16="http://schemas.microsoft.com/office/drawing/2014/main" id="{CF5EC361-A40B-4C5A-A8CC-88ED8B9A1D34}"/>
              </a:ext>
            </a:extLst>
          </p:cNvPr>
          <p:cNvSpPr>
            <a:spLocks noChangeShapeType="1"/>
          </p:cNvSpPr>
          <p:nvPr/>
        </p:nvSpPr>
        <p:spPr bwMode="auto">
          <a:xfrm>
            <a:off x="2773363" y="4868863"/>
            <a:ext cx="9350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17" name="Text Box 11">
            <a:extLst>
              <a:ext uri="{FF2B5EF4-FFF2-40B4-BE49-F238E27FC236}">
                <a16:creationId xmlns:a16="http://schemas.microsoft.com/office/drawing/2014/main" id="{6F2CAE1E-AAB5-494C-9CEC-267FF35B2157}"/>
              </a:ext>
            </a:extLst>
          </p:cNvPr>
          <p:cNvSpPr txBox="1">
            <a:spLocks noChangeArrowheads="1"/>
          </p:cNvSpPr>
          <p:nvPr/>
        </p:nvSpPr>
        <p:spPr bwMode="auto">
          <a:xfrm>
            <a:off x="2771775" y="4887913"/>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rPr>
              <a:t>#</a:t>
            </a:r>
          </a:p>
        </p:txBody>
      </p:sp>
      <p:sp>
        <p:nvSpPr>
          <p:cNvPr id="123918" name="Text Box 12">
            <a:extLst>
              <a:ext uri="{FF2B5EF4-FFF2-40B4-BE49-F238E27FC236}">
                <a16:creationId xmlns:a16="http://schemas.microsoft.com/office/drawing/2014/main" id="{B1912C20-FDC6-46B1-8640-CC1A4CD43BAE}"/>
              </a:ext>
            </a:extLst>
          </p:cNvPr>
          <p:cNvSpPr txBox="1">
            <a:spLocks noChangeArrowheads="1"/>
          </p:cNvSpPr>
          <p:nvPr/>
        </p:nvSpPr>
        <p:spPr bwMode="auto">
          <a:xfrm>
            <a:off x="611188" y="551021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语义栈</a:t>
            </a:r>
          </a:p>
        </p:txBody>
      </p:sp>
      <p:sp>
        <p:nvSpPr>
          <p:cNvPr id="123919" name="Text Box 13">
            <a:extLst>
              <a:ext uri="{FF2B5EF4-FFF2-40B4-BE49-F238E27FC236}">
                <a16:creationId xmlns:a16="http://schemas.microsoft.com/office/drawing/2014/main" id="{6CF51314-41C6-4E75-A34E-18D9AA9342FD}"/>
              </a:ext>
            </a:extLst>
          </p:cNvPr>
          <p:cNvSpPr txBox="1">
            <a:spLocks noChangeArrowheads="1"/>
          </p:cNvSpPr>
          <p:nvPr/>
        </p:nvSpPr>
        <p:spPr bwMode="auto">
          <a:xfrm>
            <a:off x="2484438" y="553561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语法栈</a:t>
            </a:r>
          </a:p>
        </p:txBody>
      </p:sp>
      <p:sp>
        <p:nvSpPr>
          <p:cNvPr id="123920" name="Text Box 14">
            <a:extLst>
              <a:ext uri="{FF2B5EF4-FFF2-40B4-BE49-F238E27FC236}">
                <a16:creationId xmlns:a16="http://schemas.microsoft.com/office/drawing/2014/main" id="{E257CD0A-5031-4DA7-8FAF-290BC8DDDA74}"/>
              </a:ext>
            </a:extLst>
          </p:cNvPr>
          <p:cNvSpPr txBox="1">
            <a:spLocks noChangeArrowheads="1"/>
          </p:cNvSpPr>
          <p:nvPr/>
        </p:nvSpPr>
        <p:spPr bwMode="auto">
          <a:xfrm>
            <a:off x="5938838" y="1311275"/>
            <a:ext cx="14414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a:latin typeface="Times New Roman" panose="02020603050405020304" pitchFamily="18" charset="0"/>
                <a:ea typeface="宋体" panose="02010600030101010101" pitchFamily="2" charset="-122"/>
              </a:rPr>
              <a:t>3*x/y#</a:t>
            </a:r>
          </a:p>
        </p:txBody>
      </p:sp>
      <p:sp>
        <p:nvSpPr>
          <p:cNvPr id="123921" name="Text Box 15">
            <a:extLst>
              <a:ext uri="{FF2B5EF4-FFF2-40B4-BE49-F238E27FC236}">
                <a16:creationId xmlns:a16="http://schemas.microsoft.com/office/drawing/2014/main" id="{99DC1DD2-4C6B-4D56-9292-97B979E9AEEB}"/>
              </a:ext>
            </a:extLst>
          </p:cNvPr>
          <p:cNvSpPr txBox="1">
            <a:spLocks noChangeArrowheads="1"/>
          </p:cNvSpPr>
          <p:nvPr/>
        </p:nvSpPr>
        <p:spPr bwMode="auto">
          <a:xfrm>
            <a:off x="4211638" y="140811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输入串</a:t>
            </a:r>
          </a:p>
        </p:txBody>
      </p:sp>
      <p:sp>
        <p:nvSpPr>
          <p:cNvPr id="123922" name="Text Box 16">
            <a:extLst>
              <a:ext uri="{FF2B5EF4-FFF2-40B4-BE49-F238E27FC236}">
                <a16:creationId xmlns:a16="http://schemas.microsoft.com/office/drawing/2014/main" id="{C9D06F2C-FDFE-4CCE-9321-334ED7534171}"/>
              </a:ext>
            </a:extLst>
          </p:cNvPr>
          <p:cNvSpPr txBox="1">
            <a:spLocks noChangeArrowheads="1"/>
          </p:cNvSpPr>
          <p:nvPr/>
        </p:nvSpPr>
        <p:spPr bwMode="auto">
          <a:xfrm>
            <a:off x="1042988" y="434975"/>
            <a:ext cx="79216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zh-CN" altLang="en-US" sz="4400">
                <a:latin typeface="Times New Roman" panose="02020603050405020304" pitchFamily="18" charset="0"/>
                <a:ea typeface="黑体" panose="02010609060101010101" pitchFamily="49" charset="-122"/>
              </a:rPr>
              <a:t>例</a:t>
            </a:r>
            <a:r>
              <a:rPr lang="en-US" altLang="zh-CN" sz="4400">
                <a:latin typeface="Times New Roman" panose="02020603050405020304" pitchFamily="18" charset="0"/>
                <a:ea typeface="黑体" panose="02010609060101010101" pitchFamily="49" charset="-122"/>
              </a:rPr>
              <a:t>6.17 </a:t>
            </a:r>
            <a:r>
              <a:rPr lang="zh-CN" altLang="en-US" sz="4400">
                <a:latin typeface="Times New Roman" panose="02020603050405020304" pitchFamily="18" charset="0"/>
                <a:ea typeface="黑体" panose="02010609060101010101" pitchFamily="49" charset="-122"/>
              </a:rPr>
              <a:t>对输入串</a:t>
            </a:r>
            <a:r>
              <a:rPr lang="en-US" altLang="zh-CN" sz="4400">
                <a:latin typeface="Times New Roman" panose="02020603050405020304" pitchFamily="18" charset="0"/>
                <a:ea typeface="黑体" panose="02010609060101010101" pitchFamily="49" charset="-122"/>
              </a:rPr>
              <a:t>3*x/y</a:t>
            </a:r>
            <a:r>
              <a:rPr lang="zh-CN" altLang="en-US" sz="4400">
                <a:latin typeface="Times New Roman" panose="02020603050405020304" pitchFamily="18" charset="0"/>
                <a:ea typeface="黑体" panose="02010609060101010101" pitchFamily="49" charset="-122"/>
              </a:rPr>
              <a:t>的翻译</a:t>
            </a:r>
          </a:p>
        </p:txBody>
      </p:sp>
      <p:sp>
        <p:nvSpPr>
          <p:cNvPr id="123923" name="Line 17">
            <a:extLst>
              <a:ext uri="{FF2B5EF4-FFF2-40B4-BE49-F238E27FC236}">
                <a16:creationId xmlns:a16="http://schemas.microsoft.com/office/drawing/2014/main" id="{F4BE949D-65D0-4E26-BAF5-47711622D933}"/>
              </a:ext>
            </a:extLst>
          </p:cNvPr>
          <p:cNvSpPr>
            <a:spLocks noChangeShapeType="1"/>
          </p:cNvSpPr>
          <p:nvPr/>
        </p:nvSpPr>
        <p:spPr bwMode="auto">
          <a:xfrm>
            <a:off x="6535738" y="1958975"/>
            <a:ext cx="0" cy="504825"/>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23924" name="Text Box 18">
            <a:extLst>
              <a:ext uri="{FF2B5EF4-FFF2-40B4-BE49-F238E27FC236}">
                <a16:creationId xmlns:a16="http://schemas.microsoft.com/office/drawing/2014/main" id="{B7CF8A07-C76F-4A4E-AD39-5306E064888A}"/>
              </a:ext>
            </a:extLst>
          </p:cNvPr>
          <p:cNvSpPr txBox="1">
            <a:spLocks noChangeArrowheads="1"/>
          </p:cNvSpPr>
          <p:nvPr/>
        </p:nvSpPr>
        <p:spPr bwMode="auto">
          <a:xfrm>
            <a:off x="4213225" y="2665413"/>
            <a:ext cx="44640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zh-CN" altLang="en-US" sz="2800">
                <a:latin typeface="Times New Roman" panose="02020603050405020304" pitchFamily="18" charset="0"/>
              </a:rPr>
              <a:t>语法分析动作和语义操作</a:t>
            </a:r>
          </a:p>
        </p:txBody>
      </p:sp>
      <p:sp>
        <p:nvSpPr>
          <p:cNvPr id="123925" name="Text Box 19">
            <a:extLst>
              <a:ext uri="{FF2B5EF4-FFF2-40B4-BE49-F238E27FC236}">
                <a16:creationId xmlns:a16="http://schemas.microsoft.com/office/drawing/2014/main" id="{524DE4A3-CF6F-4A30-9CA3-B56E6F4A398C}"/>
              </a:ext>
            </a:extLst>
          </p:cNvPr>
          <p:cNvSpPr txBox="1">
            <a:spLocks noChangeArrowheads="1"/>
          </p:cNvSpPr>
          <p:nvPr/>
        </p:nvSpPr>
        <p:spPr bwMode="auto">
          <a:xfrm>
            <a:off x="3995738" y="3455988"/>
            <a:ext cx="4968875"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800">
                <a:solidFill>
                  <a:srgbClr val="0000FF"/>
                </a:solidFill>
                <a:latin typeface="Times New Roman" panose="02020603050405020304" pitchFamily="18" charset="0"/>
              </a:rPr>
              <a:t>5.</a:t>
            </a:r>
            <a:r>
              <a:rPr lang="zh-CN" altLang="en-US" sz="2400">
                <a:solidFill>
                  <a:srgbClr val="0000FF"/>
                </a:solidFill>
                <a:latin typeface="Times New Roman" panose="02020603050405020304" pitchFamily="18" charset="0"/>
              </a:rPr>
              <a:t>选择产生式</a:t>
            </a:r>
            <a:r>
              <a:rPr lang="en-US" altLang="zh-CN" sz="2400">
                <a:solidFill>
                  <a:srgbClr val="0000FF"/>
                </a:solidFill>
                <a:latin typeface="Times New Roman" panose="02020603050405020304" pitchFamily="18" charset="0"/>
              </a:rPr>
              <a:t>(2) T’ </a:t>
            </a:r>
            <a:r>
              <a:rPr lang="en-US" altLang="zh-CN" sz="2400">
                <a:solidFill>
                  <a:srgbClr val="0000FF"/>
                </a:solidFill>
                <a:latin typeface="Times New Roman" panose="02020603050405020304" pitchFamily="18" charset="0"/>
                <a:sym typeface="Wingdings" panose="05000000000000000000" pitchFamily="2" charset="2"/>
              </a:rPr>
              <a:t> *F{e3}T</a:t>
            </a:r>
            <a:r>
              <a:rPr lang="en-US" altLang="zh-CN" sz="2400" baseline="-25000">
                <a:solidFill>
                  <a:srgbClr val="0000FF"/>
                </a:solidFill>
                <a:latin typeface="Times New Roman" panose="02020603050405020304" pitchFamily="18" charset="0"/>
                <a:sym typeface="Wingdings" panose="05000000000000000000" pitchFamily="2" charset="2"/>
              </a:rPr>
              <a:t>1</a:t>
            </a:r>
            <a:r>
              <a:rPr lang="en-US" altLang="zh-CN" sz="2400">
                <a:solidFill>
                  <a:srgbClr val="0000FF"/>
                </a:solidFill>
                <a:latin typeface="Times New Roman" panose="02020603050405020304" pitchFamily="18" charset="0"/>
                <a:sym typeface="Wingdings" panose="05000000000000000000" pitchFamily="2" charset="2"/>
              </a:rPr>
              <a:t>’{e4}</a:t>
            </a:r>
            <a:r>
              <a:rPr lang="en-US" altLang="zh-CN" sz="2400">
                <a:solidFill>
                  <a:srgbClr val="0000FF"/>
                </a:solidFill>
                <a:latin typeface="Times New Roman" panose="02020603050405020304" pitchFamily="18" charset="0"/>
              </a:rPr>
              <a:t>,  *</a:t>
            </a:r>
            <a:r>
              <a:rPr lang="zh-CN" altLang="en-US" sz="2400">
                <a:solidFill>
                  <a:srgbClr val="0000FF"/>
                </a:solidFill>
                <a:latin typeface="Times New Roman" panose="02020603050405020304" pitchFamily="18" charset="0"/>
              </a:rPr>
              <a:t>不进栈 </a:t>
            </a:r>
          </a:p>
          <a:p>
            <a:pPr eaLnBrk="1" hangingPunct="1">
              <a:spcBef>
                <a:spcPct val="50000"/>
              </a:spcBef>
              <a:buClrTx/>
              <a:buSzTx/>
              <a:buFontTx/>
              <a:buNone/>
            </a:pPr>
            <a:endParaRPr lang="zh-CN" altLang="en-US" sz="2400">
              <a:solidFill>
                <a:srgbClr val="0000FF"/>
              </a:solidFill>
              <a:latin typeface="Times New Roman" panose="02020603050405020304" pitchFamily="18" charset="0"/>
            </a:endParaRPr>
          </a:p>
        </p:txBody>
      </p:sp>
      <p:sp>
        <p:nvSpPr>
          <p:cNvPr id="123926" name="Text Box 20">
            <a:extLst>
              <a:ext uri="{FF2B5EF4-FFF2-40B4-BE49-F238E27FC236}">
                <a16:creationId xmlns:a16="http://schemas.microsoft.com/office/drawing/2014/main" id="{9EA2881B-6C75-446C-81D9-D79280E67670}"/>
              </a:ext>
            </a:extLst>
          </p:cNvPr>
          <p:cNvSpPr txBox="1">
            <a:spLocks noChangeArrowheads="1"/>
          </p:cNvSpPr>
          <p:nvPr/>
        </p:nvSpPr>
        <p:spPr bwMode="auto">
          <a:xfrm>
            <a:off x="2771775" y="4344988"/>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{e2}</a:t>
            </a:r>
          </a:p>
        </p:txBody>
      </p:sp>
      <p:sp>
        <p:nvSpPr>
          <p:cNvPr id="123927" name="Text Box 21">
            <a:extLst>
              <a:ext uri="{FF2B5EF4-FFF2-40B4-BE49-F238E27FC236}">
                <a16:creationId xmlns:a16="http://schemas.microsoft.com/office/drawing/2014/main" id="{48E87B78-6110-469D-8E80-74D340209AED}"/>
              </a:ext>
            </a:extLst>
          </p:cNvPr>
          <p:cNvSpPr txBox="1">
            <a:spLocks noChangeArrowheads="1"/>
          </p:cNvSpPr>
          <p:nvPr/>
        </p:nvSpPr>
        <p:spPr bwMode="auto">
          <a:xfrm>
            <a:off x="2771775" y="3336925"/>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i="1">
                <a:latin typeface="Times New Roman" panose="02020603050405020304" pitchFamily="18" charset="0"/>
                <a:ea typeface="宋体" panose="02010600030101010101" pitchFamily="2" charset="-122"/>
              </a:rPr>
              <a:t>T </a:t>
            </a:r>
            <a:r>
              <a:rPr lang="en-US" altLang="zh-CN" sz="2400">
                <a:latin typeface="Times New Roman" panose="02020603050405020304" pitchFamily="18" charset="0"/>
                <a:ea typeface="宋体" panose="02010600030101010101" pitchFamily="2" charset="-122"/>
              </a:rPr>
              <a:t>'</a:t>
            </a:r>
          </a:p>
        </p:txBody>
      </p:sp>
      <p:sp>
        <p:nvSpPr>
          <p:cNvPr id="123928" name="Text Box 22">
            <a:extLst>
              <a:ext uri="{FF2B5EF4-FFF2-40B4-BE49-F238E27FC236}">
                <a16:creationId xmlns:a16="http://schemas.microsoft.com/office/drawing/2014/main" id="{9C82FFBA-E46F-4B63-9ED4-B083ABEF6C84}"/>
              </a:ext>
            </a:extLst>
          </p:cNvPr>
          <p:cNvSpPr txBox="1">
            <a:spLocks noChangeArrowheads="1"/>
          </p:cNvSpPr>
          <p:nvPr/>
        </p:nvSpPr>
        <p:spPr bwMode="auto">
          <a:xfrm>
            <a:off x="2771775" y="2833688"/>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rPr>
              <a:t>{e3}</a:t>
            </a:r>
          </a:p>
        </p:txBody>
      </p:sp>
      <p:sp>
        <p:nvSpPr>
          <p:cNvPr id="123929" name="Line 23">
            <a:extLst>
              <a:ext uri="{FF2B5EF4-FFF2-40B4-BE49-F238E27FC236}">
                <a16:creationId xmlns:a16="http://schemas.microsoft.com/office/drawing/2014/main" id="{2919AEEF-1EBB-4C3D-BAED-A334B03B87E3}"/>
              </a:ext>
            </a:extLst>
          </p:cNvPr>
          <p:cNvSpPr>
            <a:spLocks noChangeShapeType="1"/>
          </p:cNvSpPr>
          <p:nvPr/>
        </p:nvSpPr>
        <p:spPr bwMode="auto">
          <a:xfrm>
            <a:off x="2771775" y="4344988"/>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30" name="Line 24">
            <a:extLst>
              <a:ext uri="{FF2B5EF4-FFF2-40B4-BE49-F238E27FC236}">
                <a16:creationId xmlns:a16="http://schemas.microsoft.com/office/drawing/2014/main" id="{A04E2DEC-4CAE-4FFB-B106-001224FCA51A}"/>
              </a:ext>
            </a:extLst>
          </p:cNvPr>
          <p:cNvSpPr>
            <a:spLocks noChangeShapeType="1"/>
          </p:cNvSpPr>
          <p:nvPr/>
        </p:nvSpPr>
        <p:spPr bwMode="auto">
          <a:xfrm>
            <a:off x="2771775" y="3841750"/>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31" name="Line 25">
            <a:extLst>
              <a:ext uri="{FF2B5EF4-FFF2-40B4-BE49-F238E27FC236}">
                <a16:creationId xmlns:a16="http://schemas.microsoft.com/office/drawing/2014/main" id="{C60BED09-0030-4693-9276-895466CBD4DB}"/>
              </a:ext>
            </a:extLst>
          </p:cNvPr>
          <p:cNvSpPr>
            <a:spLocks noChangeShapeType="1"/>
          </p:cNvSpPr>
          <p:nvPr/>
        </p:nvSpPr>
        <p:spPr bwMode="auto">
          <a:xfrm>
            <a:off x="2771775" y="3336925"/>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32" name="Line 26">
            <a:extLst>
              <a:ext uri="{FF2B5EF4-FFF2-40B4-BE49-F238E27FC236}">
                <a16:creationId xmlns:a16="http://schemas.microsoft.com/office/drawing/2014/main" id="{03468F19-D359-47D5-AA97-0A4B98244EEC}"/>
              </a:ext>
            </a:extLst>
          </p:cNvPr>
          <p:cNvSpPr>
            <a:spLocks noChangeShapeType="1"/>
          </p:cNvSpPr>
          <p:nvPr/>
        </p:nvSpPr>
        <p:spPr bwMode="auto">
          <a:xfrm>
            <a:off x="2771775" y="2833688"/>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33" name="Text Box 27">
            <a:extLst>
              <a:ext uri="{FF2B5EF4-FFF2-40B4-BE49-F238E27FC236}">
                <a16:creationId xmlns:a16="http://schemas.microsoft.com/office/drawing/2014/main" id="{C7CA4BF4-1190-4846-ABD0-D123462EDDFA}"/>
              </a:ext>
            </a:extLst>
          </p:cNvPr>
          <p:cNvSpPr txBox="1">
            <a:spLocks noChangeArrowheads="1"/>
          </p:cNvSpPr>
          <p:nvPr/>
        </p:nvSpPr>
        <p:spPr bwMode="auto">
          <a:xfrm>
            <a:off x="2771775" y="3871913"/>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rPr>
              <a:t>{e4}</a:t>
            </a:r>
            <a:endParaRPr lang="en-US" altLang="zh-CN" sz="2400">
              <a:latin typeface="Times New Roman" panose="02020603050405020304" pitchFamily="18" charset="0"/>
              <a:cs typeface="Times New Roman" panose="02020603050405020304" pitchFamily="18" charset="0"/>
            </a:endParaRPr>
          </a:p>
        </p:txBody>
      </p:sp>
      <p:sp>
        <p:nvSpPr>
          <p:cNvPr id="123934" name="Text Box 28">
            <a:extLst>
              <a:ext uri="{FF2B5EF4-FFF2-40B4-BE49-F238E27FC236}">
                <a16:creationId xmlns:a16="http://schemas.microsoft.com/office/drawing/2014/main" id="{E8C63CA7-FC05-4CC4-833E-8252D267D4A9}"/>
              </a:ext>
            </a:extLst>
          </p:cNvPr>
          <p:cNvSpPr txBox="1">
            <a:spLocks noChangeArrowheads="1"/>
          </p:cNvSpPr>
          <p:nvPr/>
        </p:nvSpPr>
        <p:spPr bwMode="auto">
          <a:xfrm>
            <a:off x="2771775" y="2349500"/>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i="1">
                <a:latin typeface="Times New Roman" panose="02020603050405020304" pitchFamily="18" charset="0"/>
              </a:rPr>
              <a:t>F</a:t>
            </a:r>
          </a:p>
        </p:txBody>
      </p:sp>
      <p:sp>
        <p:nvSpPr>
          <p:cNvPr id="123935" name="Line 29">
            <a:extLst>
              <a:ext uri="{FF2B5EF4-FFF2-40B4-BE49-F238E27FC236}">
                <a16:creationId xmlns:a16="http://schemas.microsoft.com/office/drawing/2014/main" id="{0D042D68-1A12-48B4-9D97-CBCB9895AB75}"/>
              </a:ext>
            </a:extLst>
          </p:cNvPr>
          <p:cNvSpPr>
            <a:spLocks noChangeShapeType="1"/>
          </p:cNvSpPr>
          <p:nvPr/>
        </p:nvSpPr>
        <p:spPr bwMode="auto">
          <a:xfrm>
            <a:off x="2771775" y="2349500"/>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36" name="Text Box 30">
            <a:extLst>
              <a:ext uri="{FF2B5EF4-FFF2-40B4-BE49-F238E27FC236}">
                <a16:creationId xmlns:a16="http://schemas.microsoft.com/office/drawing/2014/main" id="{7C4BF5A5-6D28-491C-8CFA-3222F357F1CF}"/>
              </a:ext>
            </a:extLst>
          </p:cNvPr>
          <p:cNvSpPr txBox="1">
            <a:spLocks noChangeArrowheads="1"/>
          </p:cNvSpPr>
          <p:nvPr/>
        </p:nvSpPr>
        <p:spPr bwMode="auto">
          <a:xfrm>
            <a:off x="611188" y="4411663"/>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i="1">
                <a:latin typeface="Times New Roman" panose="02020603050405020304" pitchFamily="18" charset="0"/>
                <a:ea typeface="宋体" panose="02010600030101010101" pitchFamily="2" charset="-122"/>
              </a:rPr>
              <a:t>T </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inh</a:t>
            </a:r>
          </a:p>
        </p:txBody>
      </p:sp>
      <p:sp>
        <p:nvSpPr>
          <p:cNvPr id="123937" name="Line 31">
            <a:extLst>
              <a:ext uri="{FF2B5EF4-FFF2-40B4-BE49-F238E27FC236}">
                <a16:creationId xmlns:a16="http://schemas.microsoft.com/office/drawing/2014/main" id="{2D214F5C-FDB3-42EE-A4D6-C5F720C93FC9}"/>
              </a:ext>
            </a:extLst>
          </p:cNvPr>
          <p:cNvSpPr>
            <a:spLocks noChangeShapeType="1"/>
          </p:cNvSpPr>
          <p:nvPr/>
        </p:nvSpPr>
        <p:spPr bwMode="auto">
          <a:xfrm>
            <a:off x="539750" y="4365625"/>
            <a:ext cx="1728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日期占位符 3">
            <a:extLst>
              <a:ext uri="{FF2B5EF4-FFF2-40B4-BE49-F238E27FC236}">
                <a16:creationId xmlns:a16="http://schemas.microsoft.com/office/drawing/2014/main" id="{F2647815-3386-4415-A488-0A2FCF309273}"/>
              </a:ext>
            </a:extLst>
          </p:cNvPr>
          <p:cNvSpPr>
            <a:spLocks noGrp="1"/>
          </p:cNvSpPr>
          <p:nvPr>
            <p:ph type="dt" sz="quarter" idx="10"/>
          </p:nvPr>
        </p:nvSpPr>
        <p:spPr>
          <a:xfrm>
            <a:off x="457200" y="6245225"/>
            <a:ext cx="2133600" cy="476250"/>
          </a:xfrm>
          <a:ln>
            <a:miter lim="800000"/>
            <a:headEnd/>
            <a:tailEnd/>
          </a:ln>
        </p:spPr>
        <p:txBody>
          <a:bodyPr anchor="t"/>
          <a:lstStyle/>
          <a:p>
            <a:pPr>
              <a:defRPr/>
            </a:pPr>
            <a:fld id="{8869049C-29CE-455A-9CD6-B2D6AD42765C}" type="datetime1">
              <a:rPr lang="zh-CN" altLang="en-US">
                <a:latin typeface="+mn-lt"/>
              </a:rPr>
              <a:pPr>
                <a:defRPr/>
              </a:pPr>
              <a:t>2020/12/14</a:t>
            </a:fld>
            <a:endParaRPr lang="en-US" altLang="zh-CN">
              <a:latin typeface="+mn-lt"/>
            </a:endParaRPr>
          </a:p>
        </p:txBody>
      </p:sp>
      <p:sp>
        <p:nvSpPr>
          <p:cNvPr id="124931" name="灯片编号占位符 5">
            <a:extLst>
              <a:ext uri="{FF2B5EF4-FFF2-40B4-BE49-F238E27FC236}">
                <a16:creationId xmlns:a16="http://schemas.microsoft.com/office/drawing/2014/main" id="{6CE0D785-2A91-4B68-AC3F-4AB0057E6751}"/>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53AAE913-AD14-4F5C-8D22-736F0D8A50F4}" type="slidenum">
              <a:rPr lang="en-US" altLang="zh-CN" sz="1400" b="0">
                <a:ea typeface="宋体" panose="02010600030101010101" pitchFamily="2" charset="-122"/>
              </a:rPr>
              <a:pPr>
                <a:spcBef>
                  <a:spcPct val="0"/>
                </a:spcBef>
                <a:buClrTx/>
                <a:buSzTx/>
                <a:buFontTx/>
                <a:buNone/>
              </a:pPr>
              <a:t>94</a:t>
            </a:fld>
            <a:endParaRPr lang="en-US" altLang="zh-CN" sz="1400" b="0">
              <a:ea typeface="宋体" panose="02010600030101010101" pitchFamily="2" charset="-122"/>
            </a:endParaRPr>
          </a:p>
        </p:txBody>
      </p:sp>
      <p:sp>
        <p:nvSpPr>
          <p:cNvPr id="124932" name="Line 2">
            <a:extLst>
              <a:ext uri="{FF2B5EF4-FFF2-40B4-BE49-F238E27FC236}">
                <a16:creationId xmlns:a16="http://schemas.microsoft.com/office/drawing/2014/main" id="{1544F05A-60A5-4D94-A7AF-1EAE06F4EBA6}"/>
              </a:ext>
            </a:extLst>
          </p:cNvPr>
          <p:cNvSpPr>
            <a:spLocks noChangeShapeType="1"/>
          </p:cNvSpPr>
          <p:nvPr/>
        </p:nvSpPr>
        <p:spPr bwMode="auto">
          <a:xfrm>
            <a:off x="539750" y="1503363"/>
            <a:ext cx="0" cy="38877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33" name="Line 3">
            <a:extLst>
              <a:ext uri="{FF2B5EF4-FFF2-40B4-BE49-F238E27FC236}">
                <a16:creationId xmlns:a16="http://schemas.microsoft.com/office/drawing/2014/main" id="{571F7692-4021-4E24-AEAD-AF7B34975167}"/>
              </a:ext>
            </a:extLst>
          </p:cNvPr>
          <p:cNvSpPr>
            <a:spLocks noChangeShapeType="1"/>
          </p:cNvSpPr>
          <p:nvPr/>
        </p:nvSpPr>
        <p:spPr bwMode="auto">
          <a:xfrm>
            <a:off x="539750" y="5391150"/>
            <a:ext cx="17287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34" name="Line 4">
            <a:extLst>
              <a:ext uri="{FF2B5EF4-FFF2-40B4-BE49-F238E27FC236}">
                <a16:creationId xmlns:a16="http://schemas.microsoft.com/office/drawing/2014/main" id="{AA46560D-E0B3-4F8F-9564-7EFDB1E41CDA}"/>
              </a:ext>
            </a:extLst>
          </p:cNvPr>
          <p:cNvSpPr>
            <a:spLocks noChangeShapeType="1"/>
          </p:cNvSpPr>
          <p:nvPr/>
        </p:nvSpPr>
        <p:spPr bwMode="auto">
          <a:xfrm flipV="1">
            <a:off x="2268538" y="157480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35" name="Line 5">
            <a:extLst>
              <a:ext uri="{FF2B5EF4-FFF2-40B4-BE49-F238E27FC236}">
                <a16:creationId xmlns:a16="http://schemas.microsoft.com/office/drawing/2014/main" id="{C6A6E656-98B8-4761-A144-10BD13A81F99}"/>
              </a:ext>
            </a:extLst>
          </p:cNvPr>
          <p:cNvSpPr>
            <a:spLocks noChangeShapeType="1"/>
          </p:cNvSpPr>
          <p:nvPr/>
        </p:nvSpPr>
        <p:spPr bwMode="auto">
          <a:xfrm>
            <a:off x="2773363" y="5391150"/>
            <a:ext cx="9366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36" name="Line 6">
            <a:extLst>
              <a:ext uri="{FF2B5EF4-FFF2-40B4-BE49-F238E27FC236}">
                <a16:creationId xmlns:a16="http://schemas.microsoft.com/office/drawing/2014/main" id="{7096E6FE-558B-4FF9-9126-B95B18D16500}"/>
              </a:ext>
            </a:extLst>
          </p:cNvPr>
          <p:cNvSpPr>
            <a:spLocks noChangeShapeType="1"/>
          </p:cNvSpPr>
          <p:nvPr/>
        </p:nvSpPr>
        <p:spPr bwMode="auto">
          <a:xfrm flipV="1">
            <a:off x="2773363" y="157480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37" name="Line 7">
            <a:extLst>
              <a:ext uri="{FF2B5EF4-FFF2-40B4-BE49-F238E27FC236}">
                <a16:creationId xmlns:a16="http://schemas.microsoft.com/office/drawing/2014/main" id="{3291047A-AFEA-48E6-B4F0-C5E8D1711CD1}"/>
              </a:ext>
            </a:extLst>
          </p:cNvPr>
          <p:cNvSpPr>
            <a:spLocks noChangeShapeType="1"/>
          </p:cNvSpPr>
          <p:nvPr/>
        </p:nvSpPr>
        <p:spPr bwMode="auto">
          <a:xfrm flipV="1">
            <a:off x="3708400" y="157480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38" name="Text Box 8">
            <a:extLst>
              <a:ext uri="{FF2B5EF4-FFF2-40B4-BE49-F238E27FC236}">
                <a16:creationId xmlns:a16="http://schemas.microsoft.com/office/drawing/2014/main" id="{BA94D7F2-9E52-486B-98CC-48E861F7D4CB}"/>
              </a:ext>
            </a:extLst>
          </p:cNvPr>
          <p:cNvSpPr txBox="1">
            <a:spLocks noChangeArrowheads="1"/>
          </p:cNvSpPr>
          <p:nvPr/>
        </p:nvSpPr>
        <p:spPr bwMode="auto">
          <a:xfrm>
            <a:off x="612775" y="4862513"/>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a:t>
            </a:r>
          </a:p>
        </p:txBody>
      </p:sp>
      <p:sp>
        <p:nvSpPr>
          <p:cNvPr id="124939" name="Line 9">
            <a:extLst>
              <a:ext uri="{FF2B5EF4-FFF2-40B4-BE49-F238E27FC236}">
                <a16:creationId xmlns:a16="http://schemas.microsoft.com/office/drawing/2014/main" id="{10D93774-9A42-461A-AE0E-9DFFDD6A0284}"/>
              </a:ext>
            </a:extLst>
          </p:cNvPr>
          <p:cNvSpPr>
            <a:spLocks noChangeShapeType="1"/>
          </p:cNvSpPr>
          <p:nvPr/>
        </p:nvSpPr>
        <p:spPr bwMode="auto">
          <a:xfrm>
            <a:off x="539750" y="4868863"/>
            <a:ext cx="1728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40" name="Line 10">
            <a:extLst>
              <a:ext uri="{FF2B5EF4-FFF2-40B4-BE49-F238E27FC236}">
                <a16:creationId xmlns:a16="http://schemas.microsoft.com/office/drawing/2014/main" id="{14511027-6E48-4F02-A7E5-D43006BF7BA4}"/>
              </a:ext>
            </a:extLst>
          </p:cNvPr>
          <p:cNvSpPr>
            <a:spLocks noChangeShapeType="1"/>
          </p:cNvSpPr>
          <p:nvPr/>
        </p:nvSpPr>
        <p:spPr bwMode="auto">
          <a:xfrm>
            <a:off x="2773363" y="4868863"/>
            <a:ext cx="9350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41" name="Text Box 11">
            <a:extLst>
              <a:ext uri="{FF2B5EF4-FFF2-40B4-BE49-F238E27FC236}">
                <a16:creationId xmlns:a16="http://schemas.microsoft.com/office/drawing/2014/main" id="{63D71F59-9D61-4176-ADDE-2BF13A693D00}"/>
              </a:ext>
            </a:extLst>
          </p:cNvPr>
          <p:cNvSpPr txBox="1">
            <a:spLocks noChangeArrowheads="1"/>
          </p:cNvSpPr>
          <p:nvPr/>
        </p:nvSpPr>
        <p:spPr bwMode="auto">
          <a:xfrm>
            <a:off x="2771775" y="4887913"/>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rPr>
              <a:t>#</a:t>
            </a:r>
          </a:p>
        </p:txBody>
      </p:sp>
      <p:sp>
        <p:nvSpPr>
          <p:cNvPr id="124942" name="Text Box 12">
            <a:extLst>
              <a:ext uri="{FF2B5EF4-FFF2-40B4-BE49-F238E27FC236}">
                <a16:creationId xmlns:a16="http://schemas.microsoft.com/office/drawing/2014/main" id="{A3CA4367-716C-45B0-A233-26B16A6CC5CC}"/>
              </a:ext>
            </a:extLst>
          </p:cNvPr>
          <p:cNvSpPr txBox="1">
            <a:spLocks noChangeArrowheads="1"/>
          </p:cNvSpPr>
          <p:nvPr/>
        </p:nvSpPr>
        <p:spPr bwMode="auto">
          <a:xfrm>
            <a:off x="611188" y="551021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语义栈</a:t>
            </a:r>
          </a:p>
        </p:txBody>
      </p:sp>
      <p:sp>
        <p:nvSpPr>
          <p:cNvPr id="124943" name="Text Box 13">
            <a:extLst>
              <a:ext uri="{FF2B5EF4-FFF2-40B4-BE49-F238E27FC236}">
                <a16:creationId xmlns:a16="http://schemas.microsoft.com/office/drawing/2014/main" id="{C695F3A9-6CFB-4E2D-9FBA-C88A7295D5B3}"/>
              </a:ext>
            </a:extLst>
          </p:cNvPr>
          <p:cNvSpPr txBox="1">
            <a:spLocks noChangeArrowheads="1"/>
          </p:cNvSpPr>
          <p:nvPr/>
        </p:nvSpPr>
        <p:spPr bwMode="auto">
          <a:xfrm>
            <a:off x="2484438" y="553561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语法栈</a:t>
            </a:r>
          </a:p>
        </p:txBody>
      </p:sp>
      <p:sp>
        <p:nvSpPr>
          <p:cNvPr id="124944" name="Text Box 14">
            <a:extLst>
              <a:ext uri="{FF2B5EF4-FFF2-40B4-BE49-F238E27FC236}">
                <a16:creationId xmlns:a16="http://schemas.microsoft.com/office/drawing/2014/main" id="{591E3C1A-BF84-42F8-BA28-48D9293AEB70}"/>
              </a:ext>
            </a:extLst>
          </p:cNvPr>
          <p:cNvSpPr txBox="1">
            <a:spLocks noChangeArrowheads="1"/>
          </p:cNvSpPr>
          <p:nvPr/>
        </p:nvSpPr>
        <p:spPr bwMode="auto">
          <a:xfrm>
            <a:off x="5938838" y="1311275"/>
            <a:ext cx="14414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a:latin typeface="Times New Roman" panose="02020603050405020304" pitchFamily="18" charset="0"/>
                <a:ea typeface="宋体" panose="02010600030101010101" pitchFamily="2" charset="-122"/>
              </a:rPr>
              <a:t>3*x/y#</a:t>
            </a:r>
          </a:p>
        </p:txBody>
      </p:sp>
      <p:sp>
        <p:nvSpPr>
          <p:cNvPr id="124945" name="Text Box 15">
            <a:extLst>
              <a:ext uri="{FF2B5EF4-FFF2-40B4-BE49-F238E27FC236}">
                <a16:creationId xmlns:a16="http://schemas.microsoft.com/office/drawing/2014/main" id="{424CF6D4-1D5A-4B0F-92B0-FC3969CD43E8}"/>
              </a:ext>
            </a:extLst>
          </p:cNvPr>
          <p:cNvSpPr txBox="1">
            <a:spLocks noChangeArrowheads="1"/>
          </p:cNvSpPr>
          <p:nvPr/>
        </p:nvSpPr>
        <p:spPr bwMode="auto">
          <a:xfrm>
            <a:off x="4211638" y="140811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输入串</a:t>
            </a:r>
          </a:p>
        </p:txBody>
      </p:sp>
      <p:sp>
        <p:nvSpPr>
          <p:cNvPr id="124946" name="Text Box 16">
            <a:extLst>
              <a:ext uri="{FF2B5EF4-FFF2-40B4-BE49-F238E27FC236}">
                <a16:creationId xmlns:a16="http://schemas.microsoft.com/office/drawing/2014/main" id="{0CFCD430-F35B-455B-BB3A-3761ACA69654}"/>
              </a:ext>
            </a:extLst>
          </p:cNvPr>
          <p:cNvSpPr txBox="1">
            <a:spLocks noChangeArrowheads="1"/>
          </p:cNvSpPr>
          <p:nvPr/>
        </p:nvSpPr>
        <p:spPr bwMode="auto">
          <a:xfrm>
            <a:off x="1042988" y="434975"/>
            <a:ext cx="79216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zh-CN" altLang="en-US" sz="4400">
                <a:latin typeface="Times New Roman" panose="02020603050405020304" pitchFamily="18" charset="0"/>
                <a:ea typeface="黑体" panose="02010609060101010101" pitchFamily="49" charset="-122"/>
              </a:rPr>
              <a:t>例</a:t>
            </a:r>
            <a:r>
              <a:rPr lang="en-US" altLang="zh-CN" sz="4400">
                <a:latin typeface="Times New Roman" panose="02020603050405020304" pitchFamily="18" charset="0"/>
                <a:ea typeface="黑体" panose="02010609060101010101" pitchFamily="49" charset="-122"/>
              </a:rPr>
              <a:t>6.17 </a:t>
            </a:r>
            <a:r>
              <a:rPr lang="zh-CN" altLang="en-US" sz="4400">
                <a:latin typeface="Times New Roman" panose="02020603050405020304" pitchFamily="18" charset="0"/>
                <a:ea typeface="黑体" panose="02010609060101010101" pitchFamily="49" charset="-122"/>
              </a:rPr>
              <a:t>对输入串</a:t>
            </a:r>
            <a:r>
              <a:rPr lang="en-US" altLang="zh-CN" sz="4400">
                <a:latin typeface="Times New Roman" panose="02020603050405020304" pitchFamily="18" charset="0"/>
                <a:ea typeface="黑体" panose="02010609060101010101" pitchFamily="49" charset="-122"/>
              </a:rPr>
              <a:t>3*x/y</a:t>
            </a:r>
            <a:r>
              <a:rPr lang="zh-CN" altLang="en-US" sz="4400">
                <a:latin typeface="Times New Roman" panose="02020603050405020304" pitchFamily="18" charset="0"/>
                <a:ea typeface="黑体" panose="02010609060101010101" pitchFamily="49" charset="-122"/>
              </a:rPr>
              <a:t>的翻译</a:t>
            </a:r>
          </a:p>
        </p:txBody>
      </p:sp>
      <p:sp>
        <p:nvSpPr>
          <p:cNvPr id="124947" name="Line 17">
            <a:extLst>
              <a:ext uri="{FF2B5EF4-FFF2-40B4-BE49-F238E27FC236}">
                <a16:creationId xmlns:a16="http://schemas.microsoft.com/office/drawing/2014/main" id="{3D949DE0-D0C2-4BCC-BCFC-E445222229E2}"/>
              </a:ext>
            </a:extLst>
          </p:cNvPr>
          <p:cNvSpPr>
            <a:spLocks noChangeShapeType="1"/>
          </p:cNvSpPr>
          <p:nvPr/>
        </p:nvSpPr>
        <p:spPr bwMode="auto">
          <a:xfrm>
            <a:off x="6535738" y="1958975"/>
            <a:ext cx="0" cy="504825"/>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24948" name="Text Box 18">
            <a:extLst>
              <a:ext uri="{FF2B5EF4-FFF2-40B4-BE49-F238E27FC236}">
                <a16:creationId xmlns:a16="http://schemas.microsoft.com/office/drawing/2014/main" id="{FB4C1C9C-B4E9-4F8A-B07B-E996125A4B39}"/>
              </a:ext>
            </a:extLst>
          </p:cNvPr>
          <p:cNvSpPr txBox="1">
            <a:spLocks noChangeArrowheads="1"/>
          </p:cNvSpPr>
          <p:nvPr/>
        </p:nvSpPr>
        <p:spPr bwMode="auto">
          <a:xfrm>
            <a:off x="4213225" y="2665413"/>
            <a:ext cx="44640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zh-CN" altLang="en-US" sz="2800">
                <a:latin typeface="Times New Roman" panose="02020603050405020304" pitchFamily="18" charset="0"/>
              </a:rPr>
              <a:t>语法分析动作和语义操作</a:t>
            </a:r>
          </a:p>
        </p:txBody>
      </p:sp>
      <p:sp>
        <p:nvSpPr>
          <p:cNvPr id="124949" name="Text Box 19">
            <a:extLst>
              <a:ext uri="{FF2B5EF4-FFF2-40B4-BE49-F238E27FC236}">
                <a16:creationId xmlns:a16="http://schemas.microsoft.com/office/drawing/2014/main" id="{4E286B00-63C7-4D32-B76D-E6030AB30FA1}"/>
              </a:ext>
            </a:extLst>
          </p:cNvPr>
          <p:cNvSpPr txBox="1">
            <a:spLocks noChangeArrowheads="1"/>
          </p:cNvSpPr>
          <p:nvPr/>
        </p:nvSpPr>
        <p:spPr bwMode="auto">
          <a:xfrm>
            <a:off x="4140200" y="3455988"/>
            <a:ext cx="4752975" cy="270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800">
                <a:solidFill>
                  <a:srgbClr val="0000FF"/>
                </a:solidFill>
                <a:latin typeface="Times New Roman" panose="02020603050405020304" pitchFamily="18" charset="0"/>
                <a:cs typeface="Times New Roman" panose="02020603050405020304" pitchFamily="18" charset="0"/>
              </a:rPr>
              <a:t>6.</a:t>
            </a:r>
            <a:r>
              <a:rPr lang="zh-CN" altLang="en-US" sz="2400">
                <a:solidFill>
                  <a:srgbClr val="0000FF"/>
                </a:solidFill>
                <a:latin typeface="Times New Roman" panose="02020603050405020304" pitchFamily="18" charset="0"/>
                <a:cs typeface="Times New Roman" panose="02020603050405020304" pitchFamily="18" charset="0"/>
              </a:rPr>
              <a:t>选择产生式⑹ </a:t>
            </a:r>
            <a:r>
              <a:rPr lang="en-US" altLang="zh-CN" sz="2400" b="0">
                <a:solidFill>
                  <a:srgbClr val="0000FF"/>
                </a:solidFill>
                <a:latin typeface="Times New Roman" panose="02020603050405020304" pitchFamily="18" charset="0"/>
                <a:cs typeface="Times New Roman" panose="02020603050405020304" pitchFamily="18" charset="0"/>
              </a:rPr>
              <a:t>F </a:t>
            </a:r>
            <a:r>
              <a:rPr lang="en-US" altLang="zh-CN" sz="2400" b="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id {e8}</a:t>
            </a:r>
            <a:r>
              <a:rPr lang="en-US" altLang="zh-CN" sz="2400">
                <a:solidFill>
                  <a:srgbClr val="0000FF"/>
                </a:solidFill>
                <a:latin typeface="Times New Roman" panose="02020603050405020304" pitchFamily="18" charset="0"/>
                <a:cs typeface="Times New Roman" panose="02020603050405020304" pitchFamily="18" charset="0"/>
              </a:rPr>
              <a:t>, x</a:t>
            </a:r>
            <a:r>
              <a:rPr lang="zh-CN" altLang="en-US" sz="2400">
                <a:solidFill>
                  <a:srgbClr val="0000FF"/>
                </a:solidFill>
                <a:latin typeface="Times New Roman" panose="02020603050405020304" pitchFamily="18" charset="0"/>
                <a:cs typeface="Times New Roman" panose="02020603050405020304" pitchFamily="18" charset="0"/>
              </a:rPr>
              <a:t>不进栈，调用</a:t>
            </a:r>
            <a:r>
              <a:rPr lang="en-US" altLang="zh-CN" sz="2400">
                <a:solidFill>
                  <a:srgbClr val="0000FF"/>
                </a:solidFill>
                <a:latin typeface="Times New Roman" panose="02020603050405020304" pitchFamily="18" charset="0"/>
                <a:cs typeface="Times New Roman" panose="02020603050405020304" pitchFamily="18" charset="0"/>
              </a:rPr>
              <a:t>{e8}</a:t>
            </a:r>
            <a:r>
              <a:rPr lang="zh-CN" altLang="en-US" sz="2400">
                <a:solidFill>
                  <a:srgbClr val="0000FF"/>
                </a:solidFill>
                <a:latin typeface="Times New Roman" panose="02020603050405020304" pitchFamily="18" charset="0"/>
                <a:cs typeface="Times New Roman" panose="02020603050405020304" pitchFamily="18" charset="0"/>
              </a:rPr>
              <a:t>，调用</a:t>
            </a:r>
            <a:r>
              <a:rPr lang="en-US" altLang="zh-CN" sz="2400">
                <a:solidFill>
                  <a:srgbClr val="0000FF"/>
                </a:solidFill>
                <a:latin typeface="Times New Roman" panose="02020603050405020304" pitchFamily="18" charset="0"/>
                <a:cs typeface="Times New Roman" panose="02020603050405020304" pitchFamily="18" charset="0"/>
              </a:rPr>
              <a:t>{e8}</a:t>
            </a:r>
            <a:r>
              <a:rPr lang="zh-CN" altLang="en-US" sz="2400">
                <a:solidFill>
                  <a:srgbClr val="0000FF"/>
                </a:solidFill>
                <a:latin typeface="Times New Roman" panose="02020603050405020304" pitchFamily="18" charset="0"/>
                <a:cs typeface="Times New Roman" panose="02020603050405020304" pitchFamily="18" charset="0"/>
              </a:rPr>
              <a:t>后，叶结点</a:t>
            </a:r>
            <a:r>
              <a:rPr lang="en-US" altLang="zh-CN" sz="2400" i="1">
                <a:solidFill>
                  <a:srgbClr val="0000FF"/>
                </a:solidFill>
                <a:latin typeface="Times New Roman" panose="02020603050405020304" pitchFamily="18" charset="0"/>
                <a:cs typeface="Times New Roman" panose="02020603050405020304" pitchFamily="18" charset="0"/>
              </a:rPr>
              <a:t>F</a:t>
            </a:r>
            <a:r>
              <a:rPr lang="en-US" altLang="zh-CN" sz="2400">
                <a:solidFill>
                  <a:srgbClr val="0000FF"/>
                </a:solidFill>
                <a:latin typeface="Times New Roman" panose="02020603050405020304" pitchFamily="18" charset="0"/>
                <a:cs typeface="Times New Roman" panose="02020603050405020304" pitchFamily="18" charset="0"/>
              </a:rPr>
              <a:t>.</a:t>
            </a:r>
            <a:r>
              <a:rPr lang="en-US" altLang="zh-CN" sz="2400" i="1">
                <a:solidFill>
                  <a:srgbClr val="0000FF"/>
                </a:solidFill>
                <a:latin typeface="Times New Roman" panose="02020603050405020304" pitchFamily="18" charset="0"/>
                <a:cs typeface="Times New Roman" panose="02020603050405020304" pitchFamily="18" charset="0"/>
              </a:rPr>
              <a:t>node</a:t>
            </a:r>
            <a:r>
              <a:rPr lang="zh-CN" altLang="en-US" sz="2400">
                <a:solidFill>
                  <a:srgbClr val="0000FF"/>
                </a:solidFill>
                <a:latin typeface="Times New Roman" panose="02020603050405020304" pitchFamily="18" charset="0"/>
                <a:cs typeface="Times New Roman" panose="02020603050405020304" pitchFamily="18" charset="0"/>
              </a:rPr>
              <a:t>被压入语义栈</a:t>
            </a:r>
            <a:r>
              <a:rPr lang="zh-CN" altLang="en-US" sz="2400" b="0">
                <a:solidFill>
                  <a:srgbClr val="0000FF"/>
                </a:solidFill>
                <a:latin typeface="Times New Roman" panose="02020603050405020304" pitchFamily="18" charset="0"/>
                <a:cs typeface="Times New Roman" panose="02020603050405020304" pitchFamily="18" charset="0"/>
              </a:rPr>
              <a:t> </a:t>
            </a:r>
          </a:p>
          <a:p>
            <a:pPr eaLnBrk="1" hangingPunct="1">
              <a:lnSpc>
                <a:spcPct val="80000"/>
              </a:lnSpc>
              <a:spcBef>
                <a:spcPct val="50000"/>
              </a:spcBef>
              <a:buClrTx/>
              <a:buSzTx/>
              <a:buFontTx/>
              <a:buNone/>
            </a:pPr>
            <a:r>
              <a:rPr lang="en-US" altLang="zh-CN" sz="2400" b="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{e8}</a:t>
            </a:r>
          </a:p>
          <a:p>
            <a:pPr eaLnBrk="1" hangingPunct="1">
              <a:lnSpc>
                <a:spcPct val="80000"/>
              </a:lnSpc>
              <a:spcBef>
                <a:spcPct val="50000"/>
              </a:spcBef>
              <a:buClrTx/>
              <a:buSzTx/>
              <a:buFontTx/>
              <a:buNone/>
            </a:pPr>
            <a:r>
              <a:rPr lang="en-US" altLang="zh-CN" sz="2400" b="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F.node:= mkleaf(id, id.entry)</a:t>
            </a:r>
          </a:p>
          <a:p>
            <a:pPr eaLnBrk="1" hangingPunct="1">
              <a:lnSpc>
                <a:spcPct val="80000"/>
              </a:lnSpc>
              <a:spcBef>
                <a:spcPct val="50000"/>
              </a:spcBef>
              <a:buClrTx/>
              <a:buSzTx/>
              <a:buFontTx/>
              <a:buNone/>
            </a:pPr>
            <a:r>
              <a:rPr lang="en-US" altLang="zh-CN" sz="2400" b="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push F.node</a:t>
            </a:r>
            <a:endParaRPr lang="en-US" altLang="zh-CN" sz="2400" b="0">
              <a:solidFill>
                <a:srgbClr val="0000FF"/>
              </a:solidFill>
              <a:latin typeface="Times New Roman" panose="02020603050405020304" pitchFamily="18" charset="0"/>
              <a:cs typeface="Times New Roman" panose="02020603050405020304" pitchFamily="18" charset="0"/>
            </a:endParaRPr>
          </a:p>
        </p:txBody>
      </p:sp>
      <p:sp>
        <p:nvSpPr>
          <p:cNvPr id="124950" name="Text Box 20">
            <a:extLst>
              <a:ext uri="{FF2B5EF4-FFF2-40B4-BE49-F238E27FC236}">
                <a16:creationId xmlns:a16="http://schemas.microsoft.com/office/drawing/2014/main" id="{E8BCF2CA-79B3-49B0-A1C1-C570B3712B1F}"/>
              </a:ext>
            </a:extLst>
          </p:cNvPr>
          <p:cNvSpPr txBox="1">
            <a:spLocks noChangeArrowheads="1"/>
          </p:cNvSpPr>
          <p:nvPr/>
        </p:nvSpPr>
        <p:spPr bwMode="auto">
          <a:xfrm>
            <a:off x="2771775" y="4344988"/>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{e2}</a:t>
            </a:r>
          </a:p>
        </p:txBody>
      </p:sp>
      <p:sp>
        <p:nvSpPr>
          <p:cNvPr id="124951" name="Text Box 21">
            <a:extLst>
              <a:ext uri="{FF2B5EF4-FFF2-40B4-BE49-F238E27FC236}">
                <a16:creationId xmlns:a16="http://schemas.microsoft.com/office/drawing/2014/main" id="{1C8A160D-CE51-4AA4-A06F-E55E315DEDA4}"/>
              </a:ext>
            </a:extLst>
          </p:cNvPr>
          <p:cNvSpPr txBox="1">
            <a:spLocks noChangeArrowheads="1"/>
          </p:cNvSpPr>
          <p:nvPr/>
        </p:nvSpPr>
        <p:spPr bwMode="auto">
          <a:xfrm>
            <a:off x="2771775" y="3336925"/>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i="1">
                <a:latin typeface="Times New Roman" panose="02020603050405020304" pitchFamily="18" charset="0"/>
                <a:ea typeface="宋体" panose="02010600030101010101" pitchFamily="2" charset="-122"/>
              </a:rPr>
              <a:t>T </a:t>
            </a:r>
            <a:r>
              <a:rPr lang="en-US" altLang="zh-CN" sz="2400">
                <a:latin typeface="Times New Roman" panose="02020603050405020304" pitchFamily="18" charset="0"/>
                <a:ea typeface="宋体" panose="02010600030101010101" pitchFamily="2" charset="-122"/>
              </a:rPr>
              <a:t>'</a:t>
            </a:r>
          </a:p>
        </p:txBody>
      </p:sp>
      <p:sp>
        <p:nvSpPr>
          <p:cNvPr id="124952" name="Text Box 22">
            <a:extLst>
              <a:ext uri="{FF2B5EF4-FFF2-40B4-BE49-F238E27FC236}">
                <a16:creationId xmlns:a16="http://schemas.microsoft.com/office/drawing/2014/main" id="{557E8C33-BFE5-483A-A018-024E14EBDAD2}"/>
              </a:ext>
            </a:extLst>
          </p:cNvPr>
          <p:cNvSpPr txBox="1">
            <a:spLocks noChangeArrowheads="1"/>
          </p:cNvSpPr>
          <p:nvPr/>
        </p:nvSpPr>
        <p:spPr bwMode="auto">
          <a:xfrm>
            <a:off x="2771775" y="2833688"/>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rPr>
              <a:t>{e3}</a:t>
            </a:r>
          </a:p>
        </p:txBody>
      </p:sp>
      <p:sp>
        <p:nvSpPr>
          <p:cNvPr id="124953" name="Line 23">
            <a:extLst>
              <a:ext uri="{FF2B5EF4-FFF2-40B4-BE49-F238E27FC236}">
                <a16:creationId xmlns:a16="http://schemas.microsoft.com/office/drawing/2014/main" id="{62630611-A9DC-4E9F-95C5-4F688E95142B}"/>
              </a:ext>
            </a:extLst>
          </p:cNvPr>
          <p:cNvSpPr>
            <a:spLocks noChangeShapeType="1"/>
          </p:cNvSpPr>
          <p:nvPr/>
        </p:nvSpPr>
        <p:spPr bwMode="auto">
          <a:xfrm>
            <a:off x="2771775" y="4344988"/>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54" name="Line 24">
            <a:extLst>
              <a:ext uri="{FF2B5EF4-FFF2-40B4-BE49-F238E27FC236}">
                <a16:creationId xmlns:a16="http://schemas.microsoft.com/office/drawing/2014/main" id="{ABEFE2D3-AFFE-4E07-AD5F-A4A2684BEE0A}"/>
              </a:ext>
            </a:extLst>
          </p:cNvPr>
          <p:cNvSpPr>
            <a:spLocks noChangeShapeType="1"/>
          </p:cNvSpPr>
          <p:nvPr/>
        </p:nvSpPr>
        <p:spPr bwMode="auto">
          <a:xfrm>
            <a:off x="2771775" y="3841750"/>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55" name="Line 25">
            <a:extLst>
              <a:ext uri="{FF2B5EF4-FFF2-40B4-BE49-F238E27FC236}">
                <a16:creationId xmlns:a16="http://schemas.microsoft.com/office/drawing/2014/main" id="{829DDBC9-30E9-4BA6-8628-99D990E972EA}"/>
              </a:ext>
            </a:extLst>
          </p:cNvPr>
          <p:cNvSpPr>
            <a:spLocks noChangeShapeType="1"/>
          </p:cNvSpPr>
          <p:nvPr/>
        </p:nvSpPr>
        <p:spPr bwMode="auto">
          <a:xfrm>
            <a:off x="2771775" y="3336925"/>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56" name="Line 26">
            <a:extLst>
              <a:ext uri="{FF2B5EF4-FFF2-40B4-BE49-F238E27FC236}">
                <a16:creationId xmlns:a16="http://schemas.microsoft.com/office/drawing/2014/main" id="{AB0CE0CC-84EB-414F-85EC-150532CFAD82}"/>
              </a:ext>
            </a:extLst>
          </p:cNvPr>
          <p:cNvSpPr>
            <a:spLocks noChangeShapeType="1"/>
          </p:cNvSpPr>
          <p:nvPr/>
        </p:nvSpPr>
        <p:spPr bwMode="auto">
          <a:xfrm>
            <a:off x="2771775" y="2833688"/>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57" name="Text Box 27">
            <a:extLst>
              <a:ext uri="{FF2B5EF4-FFF2-40B4-BE49-F238E27FC236}">
                <a16:creationId xmlns:a16="http://schemas.microsoft.com/office/drawing/2014/main" id="{372C2D34-2B21-4BBF-807E-5F3A31323A66}"/>
              </a:ext>
            </a:extLst>
          </p:cNvPr>
          <p:cNvSpPr txBox="1">
            <a:spLocks noChangeArrowheads="1"/>
          </p:cNvSpPr>
          <p:nvPr/>
        </p:nvSpPr>
        <p:spPr bwMode="auto">
          <a:xfrm>
            <a:off x="2771775" y="3871913"/>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rPr>
              <a:t>{e4}</a:t>
            </a:r>
            <a:endParaRPr lang="en-US" altLang="zh-CN" sz="2400">
              <a:latin typeface="Times New Roman" panose="02020603050405020304" pitchFamily="18" charset="0"/>
              <a:cs typeface="Times New Roman" panose="02020603050405020304" pitchFamily="18" charset="0"/>
            </a:endParaRPr>
          </a:p>
        </p:txBody>
      </p:sp>
      <p:sp>
        <p:nvSpPr>
          <p:cNvPr id="124958" name="Text Box 28">
            <a:extLst>
              <a:ext uri="{FF2B5EF4-FFF2-40B4-BE49-F238E27FC236}">
                <a16:creationId xmlns:a16="http://schemas.microsoft.com/office/drawing/2014/main" id="{9312831C-FEA2-4034-B088-3AB3B80A14D9}"/>
              </a:ext>
            </a:extLst>
          </p:cNvPr>
          <p:cNvSpPr txBox="1">
            <a:spLocks noChangeArrowheads="1"/>
          </p:cNvSpPr>
          <p:nvPr/>
        </p:nvSpPr>
        <p:spPr bwMode="auto">
          <a:xfrm>
            <a:off x="611188" y="4365625"/>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i="1">
                <a:latin typeface="Times New Roman" panose="02020603050405020304" pitchFamily="18" charset="0"/>
                <a:ea typeface="宋体" panose="02010600030101010101" pitchFamily="2" charset="-122"/>
              </a:rPr>
              <a:t>T </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inh</a:t>
            </a:r>
          </a:p>
        </p:txBody>
      </p:sp>
      <p:sp>
        <p:nvSpPr>
          <p:cNvPr id="124959" name="Line 29">
            <a:extLst>
              <a:ext uri="{FF2B5EF4-FFF2-40B4-BE49-F238E27FC236}">
                <a16:creationId xmlns:a16="http://schemas.microsoft.com/office/drawing/2014/main" id="{50EFF723-72D2-4B23-9F76-05F3818E52B7}"/>
              </a:ext>
            </a:extLst>
          </p:cNvPr>
          <p:cNvSpPr>
            <a:spLocks noChangeShapeType="1"/>
          </p:cNvSpPr>
          <p:nvPr/>
        </p:nvSpPr>
        <p:spPr bwMode="auto">
          <a:xfrm>
            <a:off x="539750" y="4365625"/>
            <a:ext cx="1728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60" name="Text Box 31">
            <a:extLst>
              <a:ext uri="{FF2B5EF4-FFF2-40B4-BE49-F238E27FC236}">
                <a16:creationId xmlns:a16="http://schemas.microsoft.com/office/drawing/2014/main" id="{C8D58241-0374-4226-86B3-811378CF3BE4}"/>
              </a:ext>
            </a:extLst>
          </p:cNvPr>
          <p:cNvSpPr txBox="1">
            <a:spLocks noChangeArrowheads="1"/>
          </p:cNvSpPr>
          <p:nvPr/>
        </p:nvSpPr>
        <p:spPr bwMode="auto">
          <a:xfrm>
            <a:off x="611188" y="3908425"/>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i="1">
                <a:latin typeface="Times New Roman" panose="02020603050405020304" pitchFamily="18" charset="0"/>
                <a:ea typeface="宋体" panose="02010600030101010101" pitchFamily="2" charset="-122"/>
              </a:rPr>
              <a:t>F</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node</a:t>
            </a:r>
          </a:p>
        </p:txBody>
      </p:sp>
      <p:sp>
        <p:nvSpPr>
          <p:cNvPr id="124961" name="Line 32">
            <a:extLst>
              <a:ext uri="{FF2B5EF4-FFF2-40B4-BE49-F238E27FC236}">
                <a16:creationId xmlns:a16="http://schemas.microsoft.com/office/drawing/2014/main" id="{73B17BD0-89D9-46EC-821F-9848B497EBCC}"/>
              </a:ext>
            </a:extLst>
          </p:cNvPr>
          <p:cNvSpPr>
            <a:spLocks noChangeShapeType="1"/>
          </p:cNvSpPr>
          <p:nvPr/>
        </p:nvSpPr>
        <p:spPr bwMode="auto">
          <a:xfrm>
            <a:off x="539750" y="3860800"/>
            <a:ext cx="1728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62" name="Text Box 33">
            <a:extLst>
              <a:ext uri="{FF2B5EF4-FFF2-40B4-BE49-F238E27FC236}">
                <a16:creationId xmlns:a16="http://schemas.microsoft.com/office/drawing/2014/main" id="{B6F5C38D-E5B7-44B6-A31E-23DEE19844F7}"/>
              </a:ext>
            </a:extLst>
          </p:cNvPr>
          <p:cNvSpPr txBox="1">
            <a:spLocks noChangeArrowheads="1"/>
          </p:cNvSpPr>
          <p:nvPr/>
        </p:nvSpPr>
        <p:spPr bwMode="auto">
          <a:xfrm>
            <a:off x="2771775" y="2349500"/>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rPr>
              <a:t>{e8}</a:t>
            </a:r>
          </a:p>
        </p:txBody>
      </p:sp>
      <p:sp>
        <p:nvSpPr>
          <p:cNvPr id="124963" name="Line 34">
            <a:extLst>
              <a:ext uri="{FF2B5EF4-FFF2-40B4-BE49-F238E27FC236}">
                <a16:creationId xmlns:a16="http://schemas.microsoft.com/office/drawing/2014/main" id="{7BDD9516-BC6A-49EF-A4C0-E4F21434D394}"/>
              </a:ext>
            </a:extLst>
          </p:cNvPr>
          <p:cNvSpPr>
            <a:spLocks noChangeShapeType="1"/>
          </p:cNvSpPr>
          <p:nvPr/>
        </p:nvSpPr>
        <p:spPr bwMode="auto">
          <a:xfrm>
            <a:off x="2771775" y="2349500"/>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日期占位符 3">
            <a:extLst>
              <a:ext uri="{FF2B5EF4-FFF2-40B4-BE49-F238E27FC236}">
                <a16:creationId xmlns:a16="http://schemas.microsoft.com/office/drawing/2014/main" id="{F8AFE7E0-6406-4287-B38A-82D6B60F9DA3}"/>
              </a:ext>
            </a:extLst>
          </p:cNvPr>
          <p:cNvSpPr>
            <a:spLocks noGrp="1"/>
          </p:cNvSpPr>
          <p:nvPr>
            <p:ph type="dt" sz="quarter" idx="10"/>
          </p:nvPr>
        </p:nvSpPr>
        <p:spPr>
          <a:xfrm>
            <a:off x="457200" y="6245225"/>
            <a:ext cx="2133600" cy="476250"/>
          </a:xfrm>
          <a:ln>
            <a:miter lim="800000"/>
            <a:headEnd/>
            <a:tailEnd/>
          </a:ln>
        </p:spPr>
        <p:txBody>
          <a:bodyPr anchor="t"/>
          <a:lstStyle/>
          <a:p>
            <a:pPr>
              <a:defRPr/>
            </a:pPr>
            <a:fld id="{EE60AAF2-6416-4E22-AA31-80662EC05F1A}" type="datetime1">
              <a:rPr lang="zh-CN" altLang="en-US">
                <a:latin typeface="+mn-lt"/>
              </a:rPr>
              <a:pPr>
                <a:defRPr/>
              </a:pPr>
              <a:t>2020/12/14</a:t>
            </a:fld>
            <a:endParaRPr lang="en-US" altLang="zh-CN">
              <a:latin typeface="+mn-lt"/>
            </a:endParaRPr>
          </a:p>
        </p:txBody>
      </p:sp>
      <p:sp>
        <p:nvSpPr>
          <p:cNvPr id="125955" name="灯片编号占位符 5">
            <a:extLst>
              <a:ext uri="{FF2B5EF4-FFF2-40B4-BE49-F238E27FC236}">
                <a16:creationId xmlns:a16="http://schemas.microsoft.com/office/drawing/2014/main" id="{07AB07E3-8F35-4A4D-B07C-8B9C373D6653}"/>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DB788F24-135C-47C4-AA29-B92D4DC41898}" type="slidenum">
              <a:rPr lang="en-US" altLang="zh-CN" sz="1400" b="0">
                <a:ea typeface="宋体" panose="02010600030101010101" pitchFamily="2" charset="-122"/>
              </a:rPr>
              <a:pPr>
                <a:spcBef>
                  <a:spcPct val="0"/>
                </a:spcBef>
                <a:buClrTx/>
                <a:buSzTx/>
                <a:buFontTx/>
                <a:buNone/>
              </a:pPr>
              <a:t>95</a:t>
            </a:fld>
            <a:endParaRPr lang="en-US" altLang="zh-CN" sz="1400" b="0">
              <a:ea typeface="宋体" panose="02010600030101010101" pitchFamily="2" charset="-122"/>
            </a:endParaRPr>
          </a:p>
        </p:txBody>
      </p:sp>
      <p:sp>
        <p:nvSpPr>
          <p:cNvPr id="125956" name="Line 2">
            <a:extLst>
              <a:ext uri="{FF2B5EF4-FFF2-40B4-BE49-F238E27FC236}">
                <a16:creationId xmlns:a16="http://schemas.microsoft.com/office/drawing/2014/main" id="{02B20CED-3364-490C-B558-039170C32C49}"/>
              </a:ext>
            </a:extLst>
          </p:cNvPr>
          <p:cNvSpPr>
            <a:spLocks noChangeShapeType="1"/>
          </p:cNvSpPr>
          <p:nvPr/>
        </p:nvSpPr>
        <p:spPr bwMode="auto">
          <a:xfrm>
            <a:off x="539750" y="1503363"/>
            <a:ext cx="0" cy="38877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57" name="Line 3">
            <a:extLst>
              <a:ext uri="{FF2B5EF4-FFF2-40B4-BE49-F238E27FC236}">
                <a16:creationId xmlns:a16="http://schemas.microsoft.com/office/drawing/2014/main" id="{6712DF0F-1F9F-4490-911A-BD74346E17F8}"/>
              </a:ext>
            </a:extLst>
          </p:cNvPr>
          <p:cNvSpPr>
            <a:spLocks noChangeShapeType="1"/>
          </p:cNvSpPr>
          <p:nvPr/>
        </p:nvSpPr>
        <p:spPr bwMode="auto">
          <a:xfrm>
            <a:off x="539750" y="5391150"/>
            <a:ext cx="17287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58" name="Line 4">
            <a:extLst>
              <a:ext uri="{FF2B5EF4-FFF2-40B4-BE49-F238E27FC236}">
                <a16:creationId xmlns:a16="http://schemas.microsoft.com/office/drawing/2014/main" id="{3F1B69C9-C09B-4DE8-A6F3-0D5B0232CE1D}"/>
              </a:ext>
            </a:extLst>
          </p:cNvPr>
          <p:cNvSpPr>
            <a:spLocks noChangeShapeType="1"/>
          </p:cNvSpPr>
          <p:nvPr/>
        </p:nvSpPr>
        <p:spPr bwMode="auto">
          <a:xfrm flipV="1">
            <a:off x="2268538" y="157480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59" name="Line 5">
            <a:extLst>
              <a:ext uri="{FF2B5EF4-FFF2-40B4-BE49-F238E27FC236}">
                <a16:creationId xmlns:a16="http://schemas.microsoft.com/office/drawing/2014/main" id="{C4A9FD8F-8175-4030-8023-0B6B96A33279}"/>
              </a:ext>
            </a:extLst>
          </p:cNvPr>
          <p:cNvSpPr>
            <a:spLocks noChangeShapeType="1"/>
          </p:cNvSpPr>
          <p:nvPr/>
        </p:nvSpPr>
        <p:spPr bwMode="auto">
          <a:xfrm>
            <a:off x="2773363" y="5391150"/>
            <a:ext cx="9366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60" name="Line 6">
            <a:extLst>
              <a:ext uri="{FF2B5EF4-FFF2-40B4-BE49-F238E27FC236}">
                <a16:creationId xmlns:a16="http://schemas.microsoft.com/office/drawing/2014/main" id="{19F2ACCF-E618-4B71-885C-51F38CAF8A24}"/>
              </a:ext>
            </a:extLst>
          </p:cNvPr>
          <p:cNvSpPr>
            <a:spLocks noChangeShapeType="1"/>
          </p:cNvSpPr>
          <p:nvPr/>
        </p:nvSpPr>
        <p:spPr bwMode="auto">
          <a:xfrm flipV="1">
            <a:off x="2773363" y="157480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61" name="Line 7">
            <a:extLst>
              <a:ext uri="{FF2B5EF4-FFF2-40B4-BE49-F238E27FC236}">
                <a16:creationId xmlns:a16="http://schemas.microsoft.com/office/drawing/2014/main" id="{FE610091-0E76-49FF-95D3-F2648B095568}"/>
              </a:ext>
            </a:extLst>
          </p:cNvPr>
          <p:cNvSpPr>
            <a:spLocks noChangeShapeType="1"/>
          </p:cNvSpPr>
          <p:nvPr/>
        </p:nvSpPr>
        <p:spPr bwMode="auto">
          <a:xfrm flipV="1">
            <a:off x="3708400" y="157480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62" name="Text Box 8">
            <a:extLst>
              <a:ext uri="{FF2B5EF4-FFF2-40B4-BE49-F238E27FC236}">
                <a16:creationId xmlns:a16="http://schemas.microsoft.com/office/drawing/2014/main" id="{0114FD79-836F-46E5-95C4-E6F92B03A139}"/>
              </a:ext>
            </a:extLst>
          </p:cNvPr>
          <p:cNvSpPr txBox="1">
            <a:spLocks noChangeArrowheads="1"/>
          </p:cNvSpPr>
          <p:nvPr/>
        </p:nvSpPr>
        <p:spPr bwMode="auto">
          <a:xfrm>
            <a:off x="612775" y="4862513"/>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a:t>
            </a:r>
          </a:p>
        </p:txBody>
      </p:sp>
      <p:sp>
        <p:nvSpPr>
          <p:cNvPr id="125963" name="Line 9">
            <a:extLst>
              <a:ext uri="{FF2B5EF4-FFF2-40B4-BE49-F238E27FC236}">
                <a16:creationId xmlns:a16="http://schemas.microsoft.com/office/drawing/2014/main" id="{F41363AE-004B-4BFD-85BD-220F1893101F}"/>
              </a:ext>
            </a:extLst>
          </p:cNvPr>
          <p:cNvSpPr>
            <a:spLocks noChangeShapeType="1"/>
          </p:cNvSpPr>
          <p:nvPr/>
        </p:nvSpPr>
        <p:spPr bwMode="auto">
          <a:xfrm>
            <a:off x="539750" y="4868863"/>
            <a:ext cx="1728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64" name="Line 10">
            <a:extLst>
              <a:ext uri="{FF2B5EF4-FFF2-40B4-BE49-F238E27FC236}">
                <a16:creationId xmlns:a16="http://schemas.microsoft.com/office/drawing/2014/main" id="{E90F60F3-01E5-40B8-8743-A582E681EC77}"/>
              </a:ext>
            </a:extLst>
          </p:cNvPr>
          <p:cNvSpPr>
            <a:spLocks noChangeShapeType="1"/>
          </p:cNvSpPr>
          <p:nvPr/>
        </p:nvSpPr>
        <p:spPr bwMode="auto">
          <a:xfrm>
            <a:off x="2773363" y="4868863"/>
            <a:ext cx="9350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65" name="Text Box 11">
            <a:extLst>
              <a:ext uri="{FF2B5EF4-FFF2-40B4-BE49-F238E27FC236}">
                <a16:creationId xmlns:a16="http://schemas.microsoft.com/office/drawing/2014/main" id="{78F2AD02-85C8-4879-9B83-F46004E1685B}"/>
              </a:ext>
            </a:extLst>
          </p:cNvPr>
          <p:cNvSpPr txBox="1">
            <a:spLocks noChangeArrowheads="1"/>
          </p:cNvSpPr>
          <p:nvPr/>
        </p:nvSpPr>
        <p:spPr bwMode="auto">
          <a:xfrm>
            <a:off x="2771775" y="4887913"/>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rPr>
              <a:t>#</a:t>
            </a:r>
          </a:p>
        </p:txBody>
      </p:sp>
      <p:sp>
        <p:nvSpPr>
          <p:cNvPr id="125966" name="Text Box 12">
            <a:extLst>
              <a:ext uri="{FF2B5EF4-FFF2-40B4-BE49-F238E27FC236}">
                <a16:creationId xmlns:a16="http://schemas.microsoft.com/office/drawing/2014/main" id="{863F424B-B3A9-43B6-BDA4-A0D53F65B982}"/>
              </a:ext>
            </a:extLst>
          </p:cNvPr>
          <p:cNvSpPr txBox="1">
            <a:spLocks noChangeArrowheads="1"/>
          </p:cNvSpPr>
          <p:nvPr/>
        </p:nvSpPr>
        <p:spPr bwMode="auto">
          <a:xfrm>
            <a:off x="611188" y="551021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语义栈</a:t>
            </a:r>
          </a:p>
        </p:txBody>
      </p:sp>
      <p:sp>
        <p:nvSpPr>
          <p:cNvPr id="125967" name="Text Box 13">
            <a:extLst>
              <a:ext uri="{FF2B5EF4-FFF2-40B4-BE49-F238E27FC236}">
                <a16:creationId xmlns:a16="http://schemas.microsoft.com/office/drawing/2014/main" id="{DE03CD11-FA65-4467-9004-5D1DEB087285}"/>
              </a:ext>
            </a:extLst>
          </p:cNvPr>
          <p:cNvSpPr txBox="1">
            <a:spLocks noChangeArrowheads="1"/>
          </p:cNvSpPr>
          <p:nvPr/>
        </p:nvSpPr>
        <p:spPr bwMode="auto">
          <a:xfrm>
            <a:off x="2484438" y="553561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语法栈</a:t>
            </a:r>
          </a:p>
        </p:txBody>
      </p:sp>
      <p:sp>
        <p:nvSpPr>
          <p:cNvPr id="125968" name="Text Box 14">
            <a:extLst>
              <a:ext uri="{FF2B5EF4-FFF2-40B4-BE49-F238E27FC236}">
                <a16:creationId xmlns:a16="http://schemas.microsoft.com/office/drawing/2014/main" id="{BFB79025-4C3A-4F39-8CD0-E0CF4EF3DCA1}"/>
              </a:ext>
            </a:extLst>
          </p:cNvPr>
          <p:cNvSpPr txBox="1">
            <a:spLocks noChangeArrowheads="1"/>
          </p:cNvSpPr>
          <p:nvPr/>
        </p:nvSpPr>
        <p:spPr bwMode="auto">
          <a:xfrm>
            <a:off x="5938838" y="1311275"/>
            <a:ext cx="14414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a:latin typeface="Times New Roman" panose="02020603050405020304" pitchFamily="18" charset="0"/>
                <a:ea typeface="宋体" panose="02010600030101010101" pitchFamily="2" charset="-122"/>
              </a:rPr>
              <a:t>3*x/y#</a:t>
            </a:r>
          </a:p>
        </p:txBody>
      </p:sp>
      <p:sp>
        <p:nvSpPr>
          <p:cNvPr id="125969" name="Text Box 15">
            <a:extLst>
              <a:ext uri="{FF2B5EF4-FFF2-40B4-BE49-F238E27FC236}">
                <a16:creationId xmlns:a16="http://schemas.microsoft.com/office/drawing/2014/main" id="{D550BBE6-187A-4919-80BD-91AAB375CAC4}"/>
              </a:ext>
            </a:extLst>
          </p:cNvPr>
          <p:cNvSpPr txBox="1">
            <a:spLocks noChangeArrowheads="1"/>
          </p:cNvSpPr>
          <p:nvPr/>
        </p:nvSpPr>
        <p:spPr bwMode="auto">
          <a:xfrm>
            <a:off x="4211638" y="140811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输入串</a:t>
            </a:r>
          </a:p>
        </p:txBody>
      </p:sp>
      <p:sp>
        <p:nvSpPr>
          <p:cNvPr id="125970" name="Text Box 16">
            <a:extLst>
              <a:ext uri="{FF2B5EF4-FFF2-40B4-BE49-F238E27FC236}">
                <a16:creationId xmlns:a16="http://schemas.microsoft.com/office/drawing/2014/main" id="{0AD9A586-7AA1-4B59-AD7B-A1F147989863}"/>
              </a:ext>
            </a:extLst>
          </p:cNvPr>
          <p:cNvSpPr txBox="1">
            <a:spLocks noChangeArrowheads="1"/>
          </p:cNvSpPr>
          <p:nvPr/>
        </p:nvSpPr>
        <p:spPr bwMode="auto">
          <a:xfrm>
            <a:off x="1042988" y="434975"/>
            <a:ext cx="79216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zh-CN" altLang="en-US" sz="4400">
                <a:latin typeface="Times New Roman" panose="02020603050405020304" pitchFamily="18" charset="0"/>
                <a:ea typeface="黑体" panose="02010609060101010101" pitchFamily="49" charset="-122"/>
              </a:rPr>
              <a:t>例</a:t>
            </a:r>
            <a:r>
              <a:rPr lang="en-US" altLang="zh-CN" sz="4400">
                <a:latin typeface="Times New Roman" panose="02020603050405020304" pitchFamily="18" charset="0"/>
                <a:ea typeface="黑体" panose="02010609060101010101" pitchFamily="49" charset="-122"/>
              </a:rPr>
              <a:t>6.17 </a:t>
            </a:r>
            <a:r>
              <a:rPr lang="zh-CN" altLang="en-US" sz="4400">
                <a:latin typeface="Times New Roman" panose="02020603050405020304" pitchFamily="18" charset="0"/>
                <a:ea typeface="黑体" panose="02010609060101010101" pitchFamily="49" charset="-122"/>
              </a:rPr>
              <a:t>对输入串</a:t>
            </a:r>
            <a:r>
              <a:rPr lang="en-US" altLang="zh-CN" sz="4400">
                <a:latin typeface="Times New Roman" panose="02020603050405020304" pitchFamily="18" charset="0"/>
                <a:ea typeface="黑体" panose="02010609060101010101" pitchFamily="49" charset="-122"/>
              </a:rPr>
              <a:t>3*x/y</a:t>
            </a:r>
            <a:r>
              <a:rPr lang="zh-CN" altLang="en-US" sz="4400">
                <a:latin typeface="Times New Roman" panose="02020603050405020304" pitchFamily="18" charset="0"/>
                <a:ea typeface="黑体" panose="02010609060101010101" pitchFamily="49" charset="-122"/>
              </a:rPr>
              <a:t>的翻译</a:t>
            </a:r>
          </a:p>
        </p:txBody>
      </p:sp>
      <p:sp>
        <p:nvSpPr>
          <p:cNvPr id="125971" name="Line 17">
            <a:extLst>
              <a:ext uri="{FF2B5EF4-FFF2-40B4-BE49-F238E27FC236}">
                <a16:creationId xmlns:a16="http://schemas.microsoft.com/office/drawing/2014/main" id="{77F94C69-51E2-4A72-B28D-729D4BE1B4E8}"/>
              </a:ext>
            </a:extLst>
          </p:cNvPr>
          <p:cNvSpPr>
            <a:spLocks noChangeShapeType="1"/>
          </p:cNvSpPr>
          <p:nvPr/>
        </p:nvSpPr>
        <p:spPr bwMode="auto">
          <a:xfrm>
            <a:off x="6659563" y="1958975"/>
            <a:ext cx="0" cy="504825"/>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25972" name="Text Box 18">
            <a:extLst>
              <a:ext uri="{FF2B5EF4-FFF2-40B4-BE49-F238E27FC236}">
                <a16:creationId xmlns:a16="http://schemas.microsoft.com/office/drawing/2014/main" id="{90005713-3FAF-44E7-9B1D-895754129DD9}"/>
              </a:ext>
            </a:extLst>
          </p:cNvPr>
          <p:cNvSpPr txBox="1">
            <a:spLocks noChangeArrowheads="1"/>
          </p:cNvSpPr>
          <p:nvPr/>
        </p:nvSpPr>
        <p:spPr bwMode="auto">
          <a:xfrm>
            <a:off x="4213225" y="2665413"/>
            <a:ext cx="44640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zh-CN" altLang="en-US" sz="2800">
                <a:latin typeface="Times New Roman" panose="02020603050405020304" pitchFamily="18" charset="0"/>
              </a:rPr>
              <a:t>语法分析动作和语义操作</a:t>
            </a:r>
          </a:p>
        </p:txBody>
      </p:sp>
      <p:sp>
        <p:nvSpPr>
          <p:cNvPr id="125973" name="Text Box 19">
            <a:extLst>
              <a:ext uri="{FF2B5EF4-FFF2-40B4-BE49-F238E27FC236}">
                <a16:creationId xmlns:a16="http://schemas.microsoft.com/office/drawing/2014/main" id="{760AAFB8-11DE-4C54-B590-63D634ED01E7}"/>
              </a:ext>
            </a:extLst>
          </p:cNvPr>
          <p:cNvSpPr txBox="1">
            <a:spLocks noChangeArrowheads="1"/>
          </p:cNvSpPr>
          <p:nvPr/>
        </p:nvSpPr>
        <p:spPr bwMode="auto">
          <a:xfrm>
            <a:off x="4211638" y="3284538"/>
            <a:ext cx="4752975" cy="336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400">
                <a:solidFill>
                  <a:srgbClr val="0000FF"/>
                </a:solidFill>
                <a:latin typeface="Times New Roman" panose="02020603050405020304" pitchFamily="18" charset="0"/>
                <a:cs typeface="Times New Roman" panose="02020603050405020304" pitchFamily="18" charset="0"/>
              </a:rPr>
              <a:t>7.</a:t>
            </a:r>
            <a:r>
              <a:rPr lang="zh-CN" altLang="en-US" sz="2400">
                <a:solidFill>
                  <a:srgbClr val="0000FF"/>
                </a:solidFill>
                <a:latin typeface="Times New Roman" panose="02020603050405020304" pitchFamily="18" charset="0"/>
                <a:cs typeface="Times New Roman" panose="02020603050405020304" pitchFamily="18" charset="0"/>
              </a:rPr>
              <a:t>执行动作</a:t>
            </a:r>
            <a:r>
              <a:rPr lang="en-US" altLang="zh-CN" sz="2400">
                <a:solidFill>
                  <a:srgbClr val="0000FF"/>
                </a:solidFill>
                <a:latin typeface="Times New Roman" panose="02020603050405020304" pitchFamily="18" charset="0"/>
                <a:cs typeface="Times New Roman" panose="02020603050405020304" pitchFamily="18" charset="0"/>
              </a:rPr>
              <a:t>{e3}</a:t>
            </a:r>
            <a:r>
              <a:rPr lang="zh-CN" altLang="en-US" sz="2400">
                <a:solidFill>
                  <a:srgbClr val="0000FF"/>
                </a:solidFill>
                <a:latin typeface="Times New Roman" panose="02020603050405020304" pitchFamily="18" charset="0"/>
                <a:cs typeface="Times New Roman" panose="02020603050405020304" pitchFamily="18" charset="0"/>
              </a:rPr>
              <a:t>，</a:t>
            </a:r>
            <a:r>
              <a:rPr lang="en-US" altLang="zh-CN" sz="2400" i="1">
                <a:solidFill>
                  <a:srgbClr val="0000FF"/>
                </a:solidFill>
                <a:latin typeface="Times New Roman" panose="02020603050405020304" pitchFamily="18" charset="0"/>
                <a:cs typeface="Times New Roman" panose="02020603050405020304" pitchFamily="18" charset="0"/>
              </a:rPr>
              <a:t>F</a:t>
            </a:r>
            <a:r>
              <a:rPr lang="en-US" altLang="zh-CN" sz="2400">
                <a:solidFill>
                  <a:srgbClr val="0000FF"/>
                </a:solidFill>
                <a:latin typeface="Times New Roman" panose="02020603050405020304" pitchFamily="18" charset="0"/>
                <a:cs typeface="Times New Roman" panose="02020603050405020304" pitchFamily="18" charset="0"/>
              </a:rPr>
              <a:t>.</a:t>
            </a:r>
            <a:r>
              <a:rPr lang="en-US" altLang="zh-CN" sz="2400" i="1">
                <a:solidFill>
                  <a:srgbClr val="0000FF"/>
                </a:solidFill>
                <a:latin typeface="Times New Roman" panose="02020603050405020304" pitchFamily="18" charset="0"/>
                <a:cs typeface="Times New Roman" panose="02020603050405020304" pitchFamily="18" charset="0"/>
              </a:rPr>
              <a:t>node</a:t>
            </a:r>
            <a:r>
              <a:rPr lang="zh-CN" altLang="en-US" sz="2400">
                <a:solidFill>
                  <a:srgbClr val="0000FF"/>
                </a:solidFill>
                <a:latin typeface="Times New Roman" panose="02020603050405020304" pitchFamily="18" charset="0"/>
                <a:cs typeface="Times New Roman" panose="02020603050405020304" pitchFamily="18" charset="0"/>
              </a:rPr>
              <a:t>和</a:t>
            </a:r>
            <a:r>
              <a:rPr lang="en-US" altLang="zh-CN" sz="2400" i="1">
                <a:solidFill>
                  <a:srgbClr val="0000FF"/>
                </a:solidFill>
                <a:latin typeface="Times New Roman" panose="02020603050405020304" pitchFamily="18" charset="0"/>
                <a:cs typeface="Times New Roman" panose="02020603050405020304" pitchFamily="18" charset="0"/>
              </a:rPr>
              <a:t>T </a:t>
            </a:r>
            <a:r>
              <a:rPr lang="en-US" altLang="zh-CN" sz="2400">
                <a:solidFill>
                  <a:srgbClr val="0000FF"/>
                </a:solidFill>
                <a:latin typeface="Times New Roman" panose="02020603050405020304" pitchFamily="18" charset="0"/>
                <a:cs typeface="Times New Roman" panose="02020603050405020304" pitchFamily="18" charset="0"/>
              </a:rPr>
              <a:t>’.</a:t>
            </a:r>
            <a:r>
              <a:rPr lang="en-US" altLang="zh-CN" sz="2400" i="1">
                <a:solidFill>
                  <a:srgbClr val="0000FF"/>
                </a:solidFill>
                <a:latin typeface="Times New Roman" panose="02020603050405020304" pitchFamily="18" charset="0"/>
                <a:cs typeface="Times New Roman" panose="02020603050405020304" pitchFamily="18" charset="0"/>
              </a:rPr>
              <a:t>inh</a:t>
            </a:r>
            <a:r>
              <a:rPr lang="zh-CN" altLang="en-US" sz="2400">
                <a:solidFill>
                  <a:srgbClr val="0000FF"/>
                </a:solidFill>
                <a:latin typeface="Times New Roman" panose="02020603050405020304" pitchFamily="18" charset="0"/>
                <a:cs typeface="Times New Roman" panose="02020603050405020304" pitchFamily="18" charset="0"/>
              </a:rPr>
              <a:t>均被弹出栈，新的</a:t>
            </a:r>
            <a:r>
              <a:rPr lang="en-US" altLang="zh-CN" sz="2400" i="1">
                <a:solidFill>
                  <a:srgbClr val="0000FF"/>
                </a:solidFill>
                <a:latin typeface="Times New Roman" panose="02020603050405020304" pitchFamily="18" charset="0"/>
                <a:cs typeface="Times New Roman" panose="02020603050405020304" pitchFamily="18" charset="0"/>
              </a:rPr>
              <a:t>T </a:t>
            </a:r>
            <a:r>
              <a:rPr lang="en-US" altLang="zh-CN" sz="2400">
                <a:solidFill>
                  <a:srgbClr val="0000FF"/>
                </a:solidFill>
                <a:latin typeface="Times New Roman" panose="02020603050405020304" pitchFamily="18" charset="0"/>
                <a:cs typeface="Times New Roman" panose="02020603050405020304" pitchFamily="18" charset="0"/>
              </a:rPr>
              <a:t>’.</a:t>
            </a:r>
            <a:r>
              <a:rPr lang="en-US" altLang="zh-CN" sz="2400" i="1">
                <a:solidFill>
                  <a:srgbClr val="0000FF"/>
                </a:solidFill>
                <a:latin typeface="Times New Roman" panose="02020603050405020304" pitchFamily="18" charset="0"/>
                <a:cs typeface="Times New Roman" panose="02020603050405020304" pitchFamily="18" charset="0"/>
              </a:rPr>
              <a:t>inh</a:t>
            </a:r>
            <a:r>
              <a:rPr lang="zh-CN" altLang="en-US" sz="2400">
                <a:solidFill>
                  <a:srgbClr val="0000FF"/>
                </a:solidFill>
                <a:latin typeface="Times New Roman" panose="02020603050405020304" pitchFamily="18" charset="0"/>
                <a:cs typeface="Times New Roman" panose="02020603050405020304" pitchFamily="18" charset="0"/>
              </a:rPr>
              <a:t>被压入栈</a:t>
            </a:r>
          </a:p>
          <a:p>
            <a:pPr eaLnBrk="1" hangingPunct="1">
              <a:spcBef>
                <a:spcPct val="50000"/>
              </a:spcBef>
              <a:buClrTx/>
              <a:buSzTx/>
              <a:buFontTx/>
              <a:buNone/>
            </a:pPr>
            <a:r>
              <a:rPr lang="en-US" altLang="zh-CN" sz="2400" b="0">
                <a:solidFill>
                  <a:srgbClr val="0000FF"/>
                </a:solidFill>
                <a:latin typeface="Times New Roman" panose="02020603050405020304" pitchFamily="18" charset="0"/>
                <a:cs typeface="Times New Roman" panose="02020603050405020304" pitchFamily="18" charset="0"/>
              </a:rPr>
              <a:t>{e3}</a:t>
            </a:r>
          </a:p>
          <a:p>
            <a:pPr eaLnBrk="1" hangingPunct="1">
              <a:lnSpc>
                <a:spcPct val="80000"/>
              </a:lnSpc>
              <a:spcBef>
                <a:spcPct val="50000"/>
              </a:spcBef>
              <a:buClrTx/>
              <a:buSzTx/>
              <a:buFontTx/>
              <a:buNone/>
            </a:pPr>
            <a:r>
              <a:rPr lang="en-US" altLang="zh-CN" sz="2400" b="0">
                <a:solidFill>
                  <a:srgbClr val="0000FF"/>
                </a:solidFill>
                <a:latin typeface="Times New Roman" panose="02020603050405020304" pitchFamily="18" charset="0"/>
                <a:cs typeface="Times New Roman" panose="02020603050405020304" pitchFamily="18" charset="0"/>
              </a:rPr>
              <a:t>pop F.node</a:t>
            </a:r>
          </a:p>
          <a:p>
            <a:pPr eaLnBrk="1" hangingPunct="1">
              <a:lnSpc>
                <a:spcPct val="80000"/>
              </a:lnSpc>
              <a:spcBef>
                <a:spcPct val="50000"/>
              </a:spcBef>
              <a:buClrTx/>
              <a:buSzTx/>
              <a:buFontTx/>
              <a:buNone/>
            </a:pPr>
            <a:r>
              <a:rPr lang="en-US" altLang="zh-CN" sz="2400" b="0">
                <a:solidFill>
                  <a:srgbClr val="0000FF"/>
                </a:solidFill>
                <a:latin typeface="Times New Roman" panose="02020603050405020304" pitchFamily="18" charset="0"/>
                <a:cs typeface="Times New Roman" panose="02020603050405020304" pitchFamily="18" charset="0"/>
              </a:rPr>
              <a:t>pop T’.inh</a:t>
            </a:r>
          </a:p>
          <a:p>
            <a:pPr eaLnBrk="1" hangingPunct="1">
              <a:lnSpc>
                <a:spcPct val="80000"/>
              </a:lnSpc>
              <a:spcBef>
                <a:spcPct val="50000"/>
              </a:spcBef>
              <a:buClrTx/>
              <a:buSzTx/>
              <a:buFontTx/>
              <a:buNone/>
            </a:pPr>
            <a:r>
              <a:rPr lang="en-US" altLang="zh-CN" sz="2400" b="0">
                <a:solidFill>
                  <a:srgbClr val="0000FF"/>
                </a:solidFill>
                <a:latin typeface="Times New Roman" panose="02020603050405020304" pitchFamily="18" charset="0"/>
                <a:cs typeface="Times New Roman" panose="02020603050405020304" pitchFamily="18" charset="0"/>
              </a:rPr>
              <a:t>T’.inh:=mknode(‘*’, T’.inh, F.node)</a:t>
            </a:r>
          </a:p>
          <a:p>
            <a:pPr eaLnBrk="1" hangingPunct="1">
              <a:lnSpc>
                <a:spcPct val="80000"/>
              </a:lnSpc>
              <a:spcBef>
                <a:spcPct val="50000"/>
              </a:spcBef>
              <a:buClrTx/>
              <a:buSzTx/>
              <a:buFontTx/>
              <a:buNone/>
            </a:pPr>
            <a:r>
              <a:rPr lang="en-US" altLang="zh-CN" sz="2400" b="0">
                <a:solidFill>
                  <a:srgbClr val="0000FF"/>
                </a:solidFill>
                <a:latin typeface="Times New Roman" panose="02020603050405020304" pitchFamily="18" charset="0"/>
                <a:cs typeface="Times New Roman" panose="02020603050405020304" pitchFamily="18" charset="0"/>
              </a:rPr>
              <a:t>push T’.inh </a:t>
            </a:r>
          </a:p>
        </p:txBody>
      </p:sp>
      <p:sp>
        <p:nvSpPr>
          <p:cNvPr id="125974" name="Text Box 28">
            <a:extLst>
              <a:ext uri="{FF2B5EF4-FFF2-40B4-BE49-F238E27FC236}">
                <a16:creationId xmlns:a16="http://schemas.microsoft.com/office/drawing/2014/main" id="{A5633096-4860-4BF7-BB27-78D7F48FE49D}"/>
              </a:ext>
            </a:extLst>
          </p:cNvPr>
          <p:cNvSpPr txBox="1">
            <a:spLocks noChangeArrowheads="1"/>
          </p:cNvSpPr>
          <p:nvPr/>
        </p:nvSpPr>
        <p:spPr bwMode="auto">
          <a:xfrm>
            <a:off x="611188" y="4411663"/>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i="1">
                <a:latin typeface="Times New Roman" panose="02020603050405020304" pitchFamily="18" charset="0"/>
                <a:ea typeface="宋体" panose="02010600030101010101" pitchFamily="2" charset="-122"/>
              </a:rPr>
              <a:t>T </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inh</a:t>
            </a:r>
          </a:p>
        </p:txBody>
      </p:sp>
      <p:sp>
        <p:nvSpPr>
          <p:cNvPr id="125975" name="Line 29">
            <a:extLst>
              <a:ext uri="{FF2B5EF4-FFF2-40B4-BE49-F238E27FC236}">
                <a16:creationId xmlns:a16="http://schemas.microsoft.com/office/drawing/2014/main" id="{7B8F6198-2121-4668-AB9A-34F468700154}"/>
              </a:ext>
            </a:extLst>
          </p:cNvPr>
          <p:cNvSpPr>
            <a:spLocks noChangeShapeType="1"/>
          </p:cNvSpPr>
          <p:nvPr/>
        </p:nvSpPr>
        <p:spPr bwMode="auto">
          <a:xfrm>
            <a:off x="539750" y="4365625"/>
            <a:ext cx="1728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76" name="Line 30">
            <a:extLst>
              <a:ext uri="{FF2B5EF4-FFF2-40B4-BE49-F238E27FC236}">
                <a16:creationId xmlns:a16="http://schemas.microsoft.com/office/drawing/2014/main" id="{4B114C5D-F008-4DF4-AA41-041F40FEB4A4}"/>
              </a:ext>
            </a:extLst>
          </p:cNvPr>
          <p:cNvSpPr>
            <a:spLocks noChangeShapeType="1"/>
          </p:cNvSpPr>
          <p:nvPr/>
        </p:nvSpPr>
        <p:spPr bwMode="auto">
          <a:xfrm>
            <a:off x="2773363" y="4868863"/>
            <a:ext cx="9350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77" name="Text Box 31">
            <a:extLst>
              <a:ext uri="{FF2B5EF4-FFF2-40B4-BE49-F238E27FC236}">
                <a16:creationId xmlns:a16="http://schemas.microsoft.com/office/drawing/2014/main" id="{1D1C75E3-0ECE-46DE-9BBC-FD940F0C4995}"/>
              </a:ext>
            </a:extLst>
          </p:cNvPr>
          <p:cNvSpPr txBox="1">
            <a:spLocks noChangeArrowheads="1"/>
          </p:cNvSpPr>
          <p:nvPr/>
        </p:nvSpPr>
        <p:spPr bwMode="auto">
          <a:xfrm>
            <a:off x="2771775" y="4344988"/>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{e2}</a:t>
            </a:r>
          </a:p>
        </p:txBody>
      </p:sp>
      <p:sp>
        <p:nvSpPr>
          <p:cNvPr id="125978" name="Text Box 32">
            <a:extLst>
              <a:ext uri="{FF2B5EF4-FFF2-40B4-BE49-F238E27FC236}">
                <a16:creationId xmlns:a16="http://schemas.microsoft.com/office/drawing/2014/main" id="{196F0091-F8AA-42D3-B65A-3CE4C430C22C}"/>
              </a:ext>
            </a:extLst>
          </p:cNvPr>
          <p:cNvSpPr txBox="1">
            <a:spLocks noChangeArrowheads="1"/>
          </p:cNvSpPr>
          <p:nvPr/>
        </p:nvSpPr>
        <p:spPr bwMode="auto">
          <a:xfrm>
            <a:off x="2771775" y="3336925"/>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i="1">
                <a:latin typeface="Times New Roman" panose="02020603050405020304" pitchFamily="18" charset="0"/>
                <a:ea typeface="宋体" panose="02010600030101010101" pitchFamily="2" charset="-122"/>
              </a:rPr>
              <a:t>T </a:t>
            </a:r>
            <a:r>
              <a:rPr lang="en-US" altLang="zh-CN" sz="2400">
                <a:latin typeface="Times New Roman" panose="02020603050405020304" pitchFamily="18" charset="0"/>
                <a:ea typeface="宋体" panose="02010600030101010101" pitchFamily="2" charset="-122"/>
              </a:rPr>
              <a:t>'</a:t>
            </a:r>
          </a:p>
        </p:txBody>
      </p:sp>
      <p:sp>
        <p:nvSpPr>
          <p:cNvPr id="125979" name="Text Box 33">
            <a:extLst>
              <a:ext uri="{FF2B5EF4-FFF2-40B4-BE49-F238E27FC236}">
                <a16:creationId xmlns:a16="http://schemas.microsoft.com/office/drawing/2014/main" id="{B80D8879-4010-46F7-BBFB-E8D79FC4512B}"/>
              </a:ext>
            </a:extLst>
          </p:cNvPr>
          <p:cNvSpPr txBox="1">
            <a:spLocks noChangeArrowheads="1"/>
          </p:cNvSpPr>
          <p:nvPr/>
        </p:nvSpPr>
        <p:spPr bwMode="auto">
          <a:xfrm>
            <a:off x="2771775" y="2833688"/>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rPr>
              <a:t>{e3}</a:t>
            </a:r>
          </a:p>
        </p:txBody>
      </p:sp>
      <p:sp>
        <p:nvSpPr>
          <p:cNvPr id="125980" name="Line 34">
            <a:extLst>
              <a:ext uri="{FF2B5EF4-FFF2-40B4-BE49-F238E27FC236}">
                <a16:creationId xmlns:a16="http://schemas.microsoft.com/office/drawing/2014/main" id="{5AED3340-E29C-4FC0-8AB2-E975320B6116}"/>
              </a:ext>
            </a:extLst>
          </p:cNvPr>
          <p:cNvSpPr>
            <a:spLocks noChangeShapeType="1"/>
          </p:cNvSpPr>
          <p:nvPr/>
        </p:nvSpPr>
        <p:spPr bwMode="auto">
          <a:xfrm>
            <a:off x="2771775" y="4344988"/>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81" name="Line 35">
            <a:extLst>
              <a:ext uri="{FF2B5EF4-FFF2-40B4-BE49-F238E27FC236}">
                <a16:creationId xmlns:a16="http://schemas.microsoft.com/office/drawing/2014/main" id="{D1DA5F3E-71EE-4240-AB15-78BBE2C97E9A}"/>
              </a:ext>
            </a:extLst>
          </p:cNvPr>
          <p:cNvSpPr>
            <a:spLocks noChangeShapeType="1"/>
          </p:cNvSpPr>
          <p:nvPr/>
        </p:nvSpPr>
        <p:spPr bwMode="auto">
          <a:xfrm>
            <a:off x="2771775" y="3841750"/>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82" name="Line 36">
            <a:extLst>
              <a:ext uri="{FF2B5EF4-FFF2-40B4-BE49-F238E27FC236}">
                <a16:creationId xmlns:a16="http://schemas.microsoft.com/office/drawing/2014/main" id="{1F8C908B-9291-48AD-B066-C960B7F4BF72}"/>
              </a:ext>
            </a:extLst>
          </p:cNvPr>
          <p:cNvSpPr>
            <a:spLocks noChangeShapeType="1"/>
          </p:cNvSpPr>
          <p:nvPr/>
        </p:nvSpPr>
        <p:spPr bwMode="auto">
          <a:xfrm>
            <a:off x="2771775" y="3336925"/>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83" name="Line 37">
            <a:extLst>
              <a:ext uri="{FF2B5EF4-FFF2-40B4-BE49-F238E27FC236}">
                <a16:creationId xmlns:a16="http://schemas.microsoft.com/office/drawing/2014/main" id="{23F6FAC4-2436-43F0-BC0C-7433A7AB18A7}"/>
              </a:ext>
            </a:extLst>
          </p:cNvPr>
          <p:cNvSpPr>
            <a:spLocks noChangeShapeType="1"/>
          </p:cNvSpPr>
          <p:nvPr/>
        </p:nvSpPr>
        <p:spPr bwMode="auto">
          <a:xfrm>
            <a:off x="2771775" y="2833688"/>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84" name="Text Box 38">
            <a:extLst>
              <a:ext uri="{FF2B5EF4-FFF2-40B4-BE49-F238E27FC236}">
                <a16:creationId xmlns:a16="http://schemas.microsoft.com/office/drawing/2014/main" id="{75311886-BA2C-42B3-B51C-80FF7858E413}"/>
              </a:ext>
            </a:extLst>
          </p:cNvPr>
          <p:cNvSpPr txBox="1">
            <a:spLocks noChangeArrowheads="1"/>
          </p:cNvSpPr>
          <p:nvPr/>
        </p:nvSpPr>
        <p:spPr bwMode="auto">
          <a:xfrm>
            <a:off x="2771775" y="3871913"/>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rPr>
              <a:t>{e4}</a:t>
            </a:r>
            <a:endParaRPr lang="en-US" altLang="zh-CN"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日期占位符 3">
            <a:extLst>
              <a:ext uri="{FF2B5EF4-FFF2-40B4-BE49-F238E27FC236}">
                <a16:creationId xmlns:a16="http://schemas.microsoft.com/office/drawing/2014/main" id="{CEDB977D-E2ED-4BE6-A392-9593F809ECB4}"/>
              </a:ext>
            </a:extLst>
          </p:cNvPr>
          <p:cNvSpPr>
            <a:spLocks noGrp="1"/>
          </p:cNvSpPr>
          <p:nvPr>
            <p:ph type="dt" sz="quarter" idx="10"/>
          </p:nvPr>
        </p:nvSpPr>
        <p:spPr>
          <a:xfrm>
            <a:off x="457200" y="6245225"/>
            <a:ext cx="2133600" cy="476250"/>
          </a:xfrm>
          <a:ln>
            <a:miter lim="800000"/>
            <a:headEnd/>
            <a:tailEnd/>
          </a:ln>
        </p:spPr>
        <p:txBody>
          <a:bodyPr anchor="t"/>
          <a:lstStyle/>
          <a:p>
            <a:pPr>
              <a:defRPr/>
            </a:pPr>
            <a:fld id="{C8F015F0-2301-42E8-937F-F676F8DDB033}" type="datetime1">
              <a:rPr lang="zh-CN" altLang="en-US">
                <a:latin typeface="+mn-lt"/>
              </a:rPr>
              <a:pPr>
                <a:defRPr/>
              </a:pPr>
              <a:t>2020/12/14</a:t>
            </a:fld>
            <a:endParaRPr lang="en-US" altLang="zh-CN">
              <a:latin typeface="+mn-lt"/>
            </a:endParaRPr>
          </a:p>
        </p:txBody>
      </p:sp>
      <p:sp>
        <p:nvSpPr>
          <p:cNvPr id="126979" name="灯片编号占位符 5">
            <a:extLst>
              <a:ext uri="{FF2B5EF4-FFF2-40B4-BE49-F238E27FC236}">
                <a16:creationId xmlns:a16="http://schemas.microsoft.com/office/drawing/2014/main" id="{E4D58258-A5EC-4D7C-B435-6FFC0D3ED83E}"/>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CADDA8D7-4FAC-4A6F-B7B9-A555B19ACCDC}" type="slidenum">
              <a:rPr lang="en-US" altLang="zh-CN" sz="1400" b="0">
                <a:ea typeface="宋体" panose="02010600030101010101" pitchFamily="2" charset="-122"/>
              </a:rPr>
              <a:pPr>
                <a:spcBef>
                  <a:spcPct val="0"/>
                </a:spcBef>
                <a:buClrTx/>
                <a:buSzTx/>
                <a:buFontTx/>
                <a:buNone/>
              </a:pPr>
              <a:t>96</a:t>
            </a:fld>
            <a:endParaRPr lang="en-US" altLang="zh-CN" sz="1400" b="0">
              <a:ea typeface="宋体" panose="02010600030101010101" pitchFamily="2" charset="-122"/>
            </a:endParaRPr>
          </a:p>
        </p:txBody>
      </p:sp>
      <p:sp>
        <p:nvSpPr>
          <p:cNvPr id="126980" name="Line 2">
            <a:extLst>
              <a:ext uri="{FF2B5EF4-FFF2-40B4-BE49-F238E27FC236}">
                <a16:creationId xmlns:a16="http://schemas.microsoft.com/office/drawing/2014/main" id="{332FBD8B-716D-4FBC-8BC0-2175049C0E74}"/>
              </a:ext>
            </a:extLst>
          </p:cNvPr>
          <p:cNvSpPr>
            <a:spLocks noChangeShapeType="1"/>
          </p:cNvSpPr>
          <p:nvPr/>
        </p:nvSpPr>
        <p:spPr bwMode="auto">
          <a:xfrm>
            <a:off x="539750" y="1503363"/>
            <a:ext cx="0" cy="38877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981" name="Line 3">
            <a:extLst>
              <a:ext uri="{FF2B5EF4-FFF2-40B4-BE49-F238E27FC236}">
                <a16:creationId xmlns:a16="http://schemas.microsoft.com/office/drawing/2014/main" id="{99140BE0-720A-4874-8949-F4BA0A62E7BF}"/>
              </a:ext>
            </a:extLst>
          </p:cNvPr>
          <p:cNvSpPr>
            <a:spLocks noChangeShapeType="1"/>
          </p:cNvSpPr>
          <p:nvPr/>
        </p:nvSpPr>
        <p:spPr bwMode="auto">
          <a:xfrm>
            <a:off x="539750" y="5391150"/>
            <a:ext cx="17287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982" name="Line 4">
            <a:extLst>
              <a:ext uri="{FF2B5EF4-FFF2-40B4-BE49-F238E27FC236}">
                <a16:creationId xmlns:a16="http://schemas.microsoft.com/office/drawing/2014/main" id="{7D9AE4DA-E258-4B06-A70A-F68CD0E1B13C}"/>
              </a:ext>
            </a:extLst>
          </p:cNvPr>
          <p:cNvSpPr>
            <a:spLocks noChangeShapeType="1"/>
          </p:cNvSpPr>
          <p:nvPr/>
        </p:nvSpPr>
        <p:spPr bwMode="auto">
          <a:xfrm flipV="1">
            <a:off x="2268538" y="157480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983" name="Line 5">
            <a:extLst>
              <a:ext uri="{FF2B5EF4-FFF2-40B4-BE49-F238E27FC236}">
                <a16:creationId xmlns:a16="http://schemas.microsoft.com/office/drawing/2014/main" id="{BCFD3E3F-E151-4328-952A-59DE71353722}"/>
              </a:ext>
            </a:extLst>
          </p:cNvPr>
          <p:cNvSpPr>
            <a:spLocks noChangeShapeType="1"/>
          </p:cNvSpPr>
          <p:nvPr/>
        </p:nvSpPr>
        <p:spPr bwMode="auto">
          <a:xfrm>
            <a:off x="2773363" y="5391150"/>
            <a:ext cx="9366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984" name="Line 6">
            <a:extLst>
              <a:ext uri="{FF2B5EF4-FFF2-40B4-BE49-F238E27FC236}">
                <a16:creationId xmlns:a16="http://schemas.microsoft.com/office/drawing/2014/main" id="{9FF08902-B4CC-400B-A7C2-CBBD217022D8}"/>
              </a:ext>
            </a:extLst>
          </p:cNvPr>
          <p:cNvSpPr>
            <a:spLocks noChangeShapeType="1"/>
          </p:cNvSpPr>
          <p:nvPr/>
        </p:nvSpPr>
        <p:spPr bwMode="auto">
          <a:xfrm flipV="1">
            <a:off x="2773363" y="157480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985" name="Line 7">
            <a:extLst>
              <a:ext uri="{FF2B5EF4-FFF2-40B4-BE49-F238E27FC236}">
                <a16:creationId xmlns:a16="http://schemas.microsoft.com/office/drawing/2014/main" id="{679F7DDF-B030-4D5F-AC66-47D0FF8FBE73}"/>
              </a:ext>
            </a:extLst>
          </p:cNvPr>
          <p:cNvSpPr>
            <a:spLocks noChangeShapeType="1"/>
          </p:cNvSpPr>
          <p:nvPr/>
        </p:nvSpPr>
        <p:spPr bwMode="auto">
          <a:xfrm flipV="1">
            <a:off x="3708400" y="157480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986" name="Text Box 8">
            <a:extLst>
              <a:ext uri="{FF2B5EF4-FFF2-40B4-BE49-F238E27FC236}">
                <a16:creationId xmlns:a16="http://schemas.microsoft.com/office/drawing/2014/main" id="{12391665-EB73-44B6-98D0-1233FF978C72}"/>
              </a:ext>
            </a:extLst>
          </p:cNvPr>
          <p:cNvSpPr txBox="1">
            <a:spLocks noChangeArrowheads="1"/>
          </p:cNvSpPr>
          <p:nvPr/>
        </p:nvSpPr>
        <p:spPr bwMode="auto">
          <a:xfrm>
            <a:off x="612775" y="4862513"/>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a:t>
            </a:r>
          </a:p>
        </p:txBody>
      </p:sp>
      <p:sp>
        <p:nvSpPr>
          <p:cNvPr id="126987" name="Line 9">
            <a:extLst>
              <a:ext uri="{FF2B5EF4-FFF2-40B4-BE49-F238E27FC236}">
                <a16:creationId xmlns:a16="http://schemas.microsoft.com/office/drawing/2014/main" id="{F45A73C1-AFE4-4D87-9A93-6105711BD2FA}"/>
              </a:ext>
            </a:extLst>
          </p:cNvPr>
          <p:cNvSpPr>
            <a:spLocks noChangeShapeType="1"/>
          </p:cNvSpPr>
          <p:nvPr/>
        </p:nvSpPr>
        <p:spPr bwMode="auto">
          <a:xfrm>
            <a:off x="539750" y="4868863"/>
            <a:ext cx="1728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988" name="Text Box 11">
            <a:extLst>
              <a:ext uri="{FF2B5EF4-FFF2-40B4-BE49-F238E27FC236}">
                <a16:creationId xmlns:a16="http://schemas.microsoft.com/office/drawing/2014/main" id="{4F1EDCD2-1AFC-4FDC-951F-C3A482F4BD37}"/>
              </a:ext>
            </a:extLst>
          </p:cNvPr>
          <p:cNvSpPr txBox="1">
            <a:spLocks noChangeArrowheads="1"/>
          </p:cNvSpPr>
          <p:nvPr/>
        </p:nvSpPr>
        <p:spPr bwMode="auto">
          <a:xfrm>
            <a:off x="2771775" y="4887913"/>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rPr>
              <a:t>#</a:t>
            </a:r>
          </a:p>
        </p:txBody>
      </p:sp>
      <p:sp>
        <p:nvSpPr>
          <p:cNvPr id="126989" name="Text Box 12">
            <a:extLst>
              <a:ext uri="{FF2B5EF4-FFF2-40B4-BE49-F238E27FC236}">
                <a16:creationId xmlns:a16="http://schemas.microsoft.com/office/drawing/2014/main" id="{D4BA29CF-7036-4C53-A7D5-EFEB88551A7B}"/>
              </a:ext>
            </a:extLst>
          </p:cNvPr>
          <p:cNvSpPr txBox="1">
            <a:spLocks noChangeArrowheads="1"/>
          </p:cNvSpPr>
          <p:nvPr/>
        </p:nvSpPr>
        <p:spPr bwMode="auto">
          <a:xfrm>
            <a:off x="611188" y="551021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语义栈</a:t>
            </a:r>
          </a:p>
        </p:txBody>
      </p:sp>
      <p:sp>
        <p:nvSpPr>
          <p:cNvPr id="126990" name="Text Box 13">
            <a:extLst>
              <a:ext uri="{FF2B5EF4-FFF2-40B4-BE49-F238E27FC236}">
                <a16:creationId xmlns:a16="http://schemas.microsoft.com/office/drawing/2014/main" id="{5FB485CE-8DA4-4C97-A703-BB8CDABC8DA3}"/>
              </a:ext>
            </a:extLst>
          </p:cNvPr>
          <p:cNvSpPr txBox="1">
            <a:spLocks noChangeArrowheads="1"/>
          </p:cNvSpPr>
          <p:nvPr/>
        </p:nvSpPr>
        <p:spPr bwMode="auto">
          <a:xfrm>
            <a:off x="2484438" y="553561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语法栈</a:t>
            </a:r>
          </a:p>
        </p:txBody>
      </p:sp>
      <p:sp>
        <p:nvSpPr>
          <p:cNvPr id="126991" name="Text Box 14">
            <a:extLst>
              <a:ext uri="{FF2B5EF4-FFF2-40B4-BE49-F238E27FC236}">
                <a16:creationId xmlns:a16="http://schemas.microsoft.com/office/drawing/2014/main" id="{131DD910-54E0-4C05-929B-2EB05BCCA693}"/>
              </a:ext>
            </a:extLst>
          </p:cNvPr>
          <p:cNvSpPr txBox="1">
            <a:spLocks noChangeArrowheads="1"/>
          </p:cNvSpPr>
          <p:nvPr/>
        </p:nvSpPr>
        <p:spPr bwMode="auto">
          <a:xfrm>
            <a:off x="5938838" y="1311275"/>
            <a:ext cx="14414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a:latin typeface="Times New Roman" panose="02020603050405020304" pitchFamily="18" charset="0"/>
                <a:ea typeface="宋体" panose="02010600030101010101" pitchFamily="2" charset="-122"/>
              </a:rPr>
              <a:t>3*x/y#</a:t>
            </a:r>
          </a:p>
        </p:txBody>
      </p:sp>
      <p:sp>
        <p:nvSpPr>
          <p:cNvPr id="126992" name="Text Box 15">
            <a:extLst>
              <a:ext uri="{FF2B5EF4-FFF2-40B4-BE49-F238E27FC236}">
                <a16:creationId xmlns:a16="http://schemas.microsoft.com/office/drawing/2014/main" id="{8EB91CDA-2CD3-4F18-BF85-7AC0690D1A1B}"/>
              </a:ext>
            </a:extLst>
          </p:cNvPr>
          <p:cNvSpPr txBox="1">
            <a:spLocks noChangeArrowheads="1"/>
          </p:cNvSpPr>
          <p:nvPr/>
        </p:nvSpPr>
        <p:spPr bwMode="auto">
          <a:xfrm>
            <a:off x="4211638" y="140811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输入串</a:t>
            </a:r>
          </a:p>
        </p:txBody>
      </p:sp>
      <p:sp>
        <p:nvSpPr>
          <p:cNvPr id="126993" name="Text Box 16">
            <a:extLst>
              <a:ext uri="{FF2B5EF4-FFF2-40B4-BE49-F238E27FC236}">
                <a16:creationId xmlns:a16="http://schemas.microsoft.com/office/drawing/2014/main" id="{38C362E9-ED52-4926-A5C7-C3B2610E5254}"/>
              </a:ext>
            </a:extLst>
          </p:cNvPr>
          <p:cNvSpPr txBox="1">
            <a:spLocks noChangeArrowheads="1"/>
          </p:cNvSpPr>
          <p:nvPr/>
        </p:nvSpPr>
        <p:spPr bwMode="auto">
          <a:xfrm>
            <a:off x="1042988" y="434975"/>
            <a:ext cx="79216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zh-CN" altLang="en-US" sz="4400">
                <a:latin typeface="Times New Roman" panose="02020603050405020304" pitchFamily="18" charset="0"/>
                <a:ea typeface="黑体" panose="02010609060101010101" pitchFamily="49" charset="-122"/>
              </a:rPr>
              <a:t>例</a:t>
            </a:r>
            <a:r>
              <a:rPr lang="en-US" altLang="zh-CN" sz="4400">
                <a:latin typeface="Times New Roman" panose="02020603050405020304" pitchFamily="18" charset="0"/>
                <a:ea typeface="黑体" panose="02010609060101010101" pitchFamily="49" charset="-122"/>
              </a:rPr>
              <a:t>6.17 </a:t>
            </a:r>
            <a:r>
              <a:rPr lang="zh-CN" altLang="en-US" sz="4400">
                <a:latin typeface="Times New Roman" panose="02020603050405020304" pitchFamily="18" charset="0"/>
                <a:ea typeface="黑体" panose="02010609060101010101" pitchFamily="49" charset="-122"/>
              </a:rPr>
              <a:t>对输入串</a:t>
            </a:r>
            <a:r>
              <a:rPr lang="en-US" altLang="zh-CN" sz="4400">
                <a:latin typeface="Times New Roman" panose="02020603050405020304" pitchFamily="18" charset="0"/>
                <a:ea typeface="黑体" panose="02010609060101010101" pitchFamily="49" charset="-122"/>
              </a:rPr>
              <a:t>3*x/y</a:t>
            </a:r>
            <a:r>
              <a:rPr lang="zh-CN" altLang="en-US" sz="4400">
                <a:latin typeface="Times New Roman" panose="02020603050405020304" pitchFamily="18" charset="0"/>
                <a:ea typeface="黑体" panose="02010609060101010101" pitchFamily="49" charset="-122"/>
              </a:rPr>
              <a:t>的翻译</a:t>
            </a:r>
          </a:p>
        </p:txBody>
      </p:sp>
      <p:sp>
        <p:nvSpPr>
          <p:cNvPr id="126994" name="Line 17">
            <a:extLst>
              <a:ext uri="{FF2B5EF4-FFF2-40B4-BE49-F238E27FC236}">
                <a16:creationId xmlns:a16="http://schemas.microsoft.com/office/drawing/2014/main" id="{E93A63B6-521C-497A-897F-2558B51A68DA}"/>
              </a:ext>
            </a:extLst>
          </p:cNvPr>
          <p:cNvSpPr>
            <a:spLocks noChangeShapeType="1"/>
          </p:cNvSpPr>
          <p:nvPr/>
        </p:nvSpPr>
        <p:spPr bwMode="auto">
          <a:xfrm>
            <a:off x="6858000" y="1958975"/>
            <a:ext cx="0" cy="504825"/>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26995" name="Text Box 18">
            <a:extLst>
              <a:ext uri="{FF2B5EF4-FFF2-40B4-BE49-F238E27FC236}">
                <a16:creationId xmlns:a16="http://schemas.microsoft.com/office/drawing/2014/main" id="{C3AC9C98-91F7-4FC7-8530-3218EDC687F0}"/>
              </a:ext>
            </a:extLst>
          </p:cNvPr>
          <p:cNvSpPr txBox="1">
            <a:spLocks noChangeArrowheads="1"/>
          </p:cNvSpPr>
          <p:nvPr/>
        </p:nvSpPr>
        <p:spPr bwMode="auto">
          <a:xfrm>
            <a:off x="4213225" y="2665413"/>
            <a:ext cx="44640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zh-CN" altLang="en-US" sz="2800">
                <a:latin typeface="Times New Roman" panose="02020603050405020304" pitchFamily="18" charset="0"/>
              </a:rPr>
              <a:t>语法分析动作和语义操作</a:t>
            </a:r>
          </a:p>
        </p:txBody>
      </p:sp>
      <p:sp>
        <p:nvSpPr>
          <p:cNvPr id="126996" name="Text Box 19">
            <a:extLst>
              <a:ext uri="{FF2B5EF4-FFF2-40B4-BE49-F238E27FC236}">
                <a16:creationId xmlns:a16="http://schemas.microsoft.com/office/drawing/2014/main" id="{0F03A0EA-8BDD-4DAC-9732-C531B7F4F7A1}"/>
              </a:ext>
            </a:extLst>
          </p:cNvPr>
          <p:cNvSpPr txBox="1">
            <a:spLocks noChangeArrowheads="1"/>
          </p:cNvSpPr>
          <p:nvPr/>
        </p:nvSpPr>
        <p:spPr bwMode="auto">
          <a:xfrm>
            <a:off x="3924300" y="3455988"/>
            <a:ext cx="5184775"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800">
                <a:solidFill>
                  <a:srgbClr val="0000FF"/>
                </a:solidFill>
                <a:latin typeface="Times New Roman" panose="02020603050405020304" pitchFamily="18" charset="0"/>
              </a:rPr>
              <a:t>8.</a:t>
            </a:r>
            <a:r>
              <a:rPr lang="zh-CN" altLang="en-US" sz="2400">
                <a:solidFill>
                  <a:srgbClr val="0000FF"/>
                </a:solidFill>
                <a:latin typeface="Times New Roman" panose="02020603050405020304" pitchFamily="18" charset="0"/>
              </a:rPr>
              <a:t>选择产生式</a:t>
            </a:r>
            <a:r>
              <a:rPr lang="en-US" altLang="zh-CN" sz="2400">
                <a:solidFill>
                  <a:srgbClr val="0000FF"/>
                </a:solidFill>
                <a:latin typeface="Times New Roman" panose="02020603050405020304" pitchFamily="18" charset="0"/>
              </a:rPr>
              <a:t>(3) T’ </a:t>
            </a:r>
            <a:r>
              <a:rPr lang="en-US" altLang="zh-CN" sz="2400">
                <a:solidFill>
                  <a:srgbClr val="0000FF"/>
                </a:solidFill>
                <a:latin typeface="Times New Roman" panose="02020603050405020304" pitchFamily="18" charset="0"/>
                <a:sym typeface="Wingdings" panose="05000000000000000000" pitchFamily="2" charset="2"/>
              </a:rPr>
              <a:t> / F {e5} T</a:t>
            </a:r>
            <a:r>
              <a:rPr lang="en-US" altLang="zh-CN" sz="2400" baseline="-25000">
                <a:solidFill>
                  <a:srgbClr val="0000FF"/>
                </a:solidFill>
                <a:latin typeface="Times New Roman" panose="02020603050405020304" pitchFamily="18" charset="0"/>
                <a:sym typeface="Wingdings" panose="05000000000000000000" pitchFamily="2" charset="2"/>
              </a:rPr>
              <a:t>1</a:t>
            </a:r>
            <a:r>
              <a:rPr lang="en-US" altLang="zh-CN" sz="2400">
                <a:solidFill>
                  <a:srgbClr val="0000FF"/>
                </a:solidFill>
                <a:latin typeface="Times New Roman" panose="02020603050405020304" pitchFamily="18" charset="0"/>
                <a:sym typeface="Wingdings" panose="05000000000000000000" pitchFamily="2" charset="2"/>
              </a:rPr>
              <a:t>’ {e4}</a:t>
            </a:r>
            <a:r>
              <a:rPr lang="en-US" altLang="zh-CN" sz="2400">
                <a:solidFill>
                  <a:srgbClr val="0000FF"/>
                </a:solidFill>
                <a:latin typeface="Times New Roman" panose="02020603050405020304" pitchFamily="18" charset="0"/>
              </a:rPr>
              <a:t>,  /</a:t>
            </a:r>
            <a:r>
              <a:rPr lang="zh-CN" altLang="en-US" sz="2400">
                <a:solidFill>
                  <a:srgbClr val="0000FF"/>
                </a:solidFill>
                <a:latin typeface="Times New Roman" panose="02020603050405020304" pitchFamily="18" charset="0"/>
              </a:rPr>
              <a:t>不进栈</a:t>
            </a:r>
          </a:p>
          <a:p>
            <a:pPr eaLnBrk="1" hangingPunct="1">
              <a:spcBef>
                <a:spcPct val="50000"/>
              </a:spcBef>
              <a:buClrTx/>
              <a:buSzTx/>
              <a:buFontTx/>
              <a:buNone/>
            </a:pPr>
            <a:r>
              <a:rPr lang="zh-CN" altLang="en-US" sz="2400" b="0">
                <a:solidFill>
                  <a:srgbClr val="0000FF"/>
                </a:solidFill>
                <a:latin typeface="Times New Roman" panose="02020603050405020304" pitchFamily="18" charset="0"/>
              </a:rPr>
              <a:t> </a:t>
            </a:r>
          </a:p>
        </p:txBody>
      </p:sp>
      <p:sp>
        <p:nvSpPr>
          <p:cNvPr id="126997" name="Text Box 28">
            <a:extLst>
              <a:ext uri="{FF2B5EF4-FFF2-40B4-BE49-F238E27FC236}">
                <a16:creationId xmlns:a16="http://schemas.microsoft.com/office/drawing/2014/main" id="{85BC3BB5-E4C6-484E-A0B5-065C1D069DAA}"/>
              </a:ext>
            </a:extLst>
          </p:cNvPr>
          <p:cNvSpPr txBox="1">
            <a:spLocks noChangeArrowheads="1"/>
          </p:cNvSpPr>
          <p:nvPr/>
        </p:nvSpPr>
        <p:spPr bwMode="auto">
          <a:xfrm>
            <a:off x="611188" y="4411663"/>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i="1">
                <a:latin typeface="Times New Roman" panose="02020603050405020304" pitchFamily="18" charset="0"/>
                <a:ea typeface="宋体" panose="02010600030101010101" pitchFamily="2" charset="-122"/>
              </a:rPr>
              <a:t>T </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inh</a:t>
            </a:r>
          </a:p>
        </p:txBody>
      </p:sp>
      <p:sp>
        <p:nvSpPr>
          <p:cNvPr id="126998" name="Line 29">
            <a:extLst>
              <a:ext uri="{FF2B5EF4-FFF2-40B4-BE49-F238E27FC236}">
                <a16:creationId xmlns:a16="http://schemas.microsoft.com/office/drawing/2014/main" id="{99019B06-07CC-40E3-B963-17381BEF42B4}"/>
              </a:ext>
            </a:extLst>
          </p:cNvPr>
          <p:cNvSpPr>
            <a:spLocks noChangeShapeType="1"/>
          </p:cNvSpPr>
          <p:nvPr/>
        </p:nvSpPr>
        <p:spPr bwMode="auto">
          <a:xfrm>
            <a:off x="539750" y="4365625"/>
            <a:ext cx="1728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999" name="Line 30">
            <a:extLst>
              <a:ext uri="{FF2B5EF4-FFF2-40B4-BE49-F238E27FC236}">
                <a16:creationId xmlns:a16="http://schemas.microsoft.com/office/drawing/2014/main" id="{DE74CFCE-F3ED-435E-9665-5CECD8482FA9}"/>
              </a:ext>
            </a:extLst>
          </p:cNvPr>
          <p:cNvSpPr>
            <a:spLocks noChangeShapeType="1"/>
          </p:cNvSpPr>
          <p:nvPr/>
        </p:nvSpPr>
        <p:spPr bwMode="auto">
          <a:xfrm>
            <a:off x="2773363" y="4868863"/>
            <a:ext cx="9350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00" name="Line 31">
            <a:extLst>
              <a:ext uri="{FF2B5EF4-FFF2-40B4-BE49-F238E27FC236}">
                <a16:creationId xmlns:a16="http://schemas.microsoft.com/office/drawing/2014/main" id="{1C0BDCCD-4BCF-430F-BBF6-E40CE307D724}"/>
              </a:ext>
            </a:extLst>
          </p:cNvPr>
          <p:cNvSpPr>
            <a:spLocks noChangeShapeType="1"/>
          </p:cNvSpPr>
          <p:nvPr/>
        </p:nvSpPr>
        <p:spPr bwMode="auto">
          <a:xfrm>
            <a:off x="2773363" y="4868863"/>
            <a:ext cx="9350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01" name="Text Box 32">
            <a:extLst>
              <a:ext uri="{FF2B5EF4-FFF2-40B4-BE49-F238E27FC236}">
                <a16:creationId xmlns:a16="http://schemas.microsoft.com/office/drawing/2014/main" id="{605873B3-1195-477A-931C-F9A84BD4988A}"/>
              </a:ext>
            </a:extLst>
          </p:cNvPr>
          <p:cNvSpPr txBox="1">
            <a:spLocks noChangeArrowheads="1"/>
          </p:cNvSpPr>
          <p:nvPr/>
        </p:nvSpPr>
        <p:spPr bwMode="auto">
          <a:xfrm>
            <a:off x="2771775" y="4344988"/>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{e2}</a:t>
            </a:r>
          </a:p>
        </p:txBody>
      </p:sp>
      <p:sp>
        <p:nvSpPr>
          <p:cNvPr id="127002" name="Text Box 33">
            <a:extLst>
              <a:ext uri="{FF2B5EF4-FFF2-40B4-BE49-F238E27FC236}">
                <a16:creationId xmlns:a16="http://schemas.microsoft.com/office/drawing/2014/main" id="{F27F91B2-B35E-4D67-AF6C-79FA2BB37B6A}"/>
              </a:ext>
            </a:extLst>
          </p:cNvPr>
          <p:cNvSpPr txBox="1">
            <a:spLocks noChangeArrowheads="1"/>
          </p:cNvSpPr>
          <p:nvPr/>
        </p:nvSpPr>
        <p:spPr bwMode="auto">
          <a:xfrm>
            <a:off x="2771775" y="3336925"/>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{e4}</a:t>
            </a:r>
          </a:p>
        </p:txBody>
      </p:sp>
      <p:sp>
        <p:nvSpPr>
          <p:cNvPr id="127003" name="Text Box 34">
            <a:extLst>
              <a:ext uri="{FF2B5EF4-FFF2-40B4-BE49-F238E27FC236}">
                <a16:creationId xmlns:a16="http://schemas.microsoft.com/office/drawing/2014/main" id="{8EEFBFE5-F9D8-48CE-B733-98EDFCCB66FB}"/>
              </a:ext>
            </a:extLst>
          </p:cNvPr>
          <p:cNvSpPr txBox="1">
            <a:spLocks noChangeArrowheads="1"/>
          </p:cNvSpPr>
          <p:nvPr/>
        </p:nvSpPr>
        <p:spPr bwMode="auto">
          <a:xfrm>
            <a:off x="2771775" y="2833688"/>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i="1">
                <a:latin typeface="Times New Roman" panose="02020603050405020304" pitchFamily="18" charset="0"/>
                <a:ea typeface="宋体" panose="02010600030101010101" pitchFamily="2" charset="-122"/>
              </a:rPr>
              <a:t>T </a:t>
            </a:r>
            <a:r>
              <a:rPr lang="en-US" altLang="zh-CN" sz="2400">
                <a:latin typeface="Times New Roman" panose="02020603050405020304" pitchFamily="18" charset="0"/>
                <a:ea typeface="宋体" panose="02010600030101010101" pitchFamily="2" charset="-122"/>
              </a:rPr>
              <a:t>'</a:t>
            </a:r>
          </a:p>
        </p:txBody>
      </p:sp>
      <p:sp>
        <p:nvSpPr>
          <p:cNvPr id="127004" name="Line 35">
            <a:extLst>
              <a:ext uri="{FF2B5EF4-FFF2-40B4-BE49-F238E27FC236}">
                <a16:creationId xmlns:a16="http://schemas.microsoft.com/office/drawing/2014/main" id="{7E1A7C36-8550-4915-8C03-B160CE21B46D}"/>
              </a:ext>
            </a:extLst>
          </p:cNvPr>
          <p:cNvSpPr>
            <a:spLocks noChangeShapeType="1"/>
          </p:cNvSpPr>
          <p:nvPr/>
        </p:nvSpPr>
        <p:spPr bwMode="auto">
          <a:xfrm>
            <a:off x="2771775" y="4344988"/>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05" name="Line 36">
            <a:extLst>
              <a:ext uri="{FF2B5EF4-FFF2-40B4-BE49-F238E27FC236}">
                <a16:creationId xmlns:a16="http://schemas.microsoft.com/office/drawing/2014/main" id="{F596AB49-0EDE-4B31-B54E-152367CCEB5B}"/>
              </a:ext>
            </a:extLst>
          </p:cNvPr>
          <p:cNvSpPr>
            <a:spLocks noChangeShapeType="1"/>
          </p:cNvSpPr>
          <p:nvPr/>
        </p:nvSpPr>
        <p:spPr bwMode="auto">
          <a:xfrm>
            <a:off x="2771775" y="3841750"/>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06" name="Line 37">
            <a:extLst>
              <a:ext uri="{FF2B5EF4-FFF2-40B4-BE49-F238E27FC236}">
                <a16:creationId xmlns:a16="http://schemas.microsoft.com/office/drawing/2014/main" id="{9FD3003E-589F-4411-AA66-5CBB03DB545D}"/>
              </a:ext>
            </a:extLst>
          </p:cNvPr>
          <p:cNvSpPr>
            <a:spLocks noChangeShapeType="1"/>
          </p:cNvSpPr>
          <p:nvPr/>
        </p:nvSpPr>
        <p:spPr bwMode="auto">
          <a:xfrm>
            <a:off x="2771775" y="3336925"/>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07" name="Line 38">
            <a:extLst>
              <a:ext uri="{FF2B5EF4-FFF2-40B4-BE49-F238E27FC236}">
                <a16:creationId xmlns:a16="http://schemas.microsoft.com/office/drawing/2014/main" id="{BB5FAD8D-A5F6-44F8-9341-23BE2D89FC2A}"/>
              </a:ext>
            </a:extLst>
          </p:cNvPr>
          <p:cNvSpPr>
            <a:spLocks noChangeShapeType="1"/>
          </p:cNvSpPr>
          <p:nvPr/>
        </p:nvSpPr>
        <p:spPr bwMode="auto">
          <a:xfrm>
            <a:off x="2771775" y="2833688"/>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08" name="Text Box 39">
            <a:extLst>
              <a:ext uri="{FF2B5EF4-FFF2-40B4-BE49-F238E27FC236}">
                <a16:creationId xmlns:a16="http://schemas.microsoft.com/office/drawing/2014/main" id="{8C07F8D3-9F9A-4C9D-B210-FBED29A8848B}"/>
              </a:ext>
            </a:extLst>
          </p:cNvPr>
          <p:cNvSpPr txBox="1">
            <a:spLocks noChangeArrowheads="1"/>
          </p:cNvSpPr>
          <p:nvPr/>
        </p:nvSpPr>
        <p:spPr bwMode="auto">
          <a:xfrm>
            <a:off x="2771775" y="3871913"/>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rPr>
              <a:t>{e4}</a:t>
            </a:r>
            <a:endParaRPr lang="en-US" altLang="zh-CN" sz="2400">
              <a:latin typeface="Times New Roman" panose="02020603050405020304" pitchFamily="18" charset="0"/>
              <a:cs typeface="Times New Roman" panose="02020603050405020304" pitchFamily="18" charset="0"/>
            </a:endParaRPr>
          </a:p>
        </p:txBody>
      </p:sp>
      <p:sp>
        <p:nvSpPr>
          <p:cNvPr id="127009" name="Text Box 40">
            <a:extLst>
              <a:ext uri="{FF2B5EF4-FFF2-40B4-BE49-F238E27FC236}">
                <a16:creationId xmlns:a16="http://schemas.microsoft.com/office/drawing/2014/main" id="{82595884-51AD-49BD-B722-271E7415EA0A}"/>
              </a:ext>
            </a:extLst>
          </p:cNvPr>
          <p:cNvSpPr txBox="1">
            <a:spLocks noChangeArrowheads="1"/>
          </p:cNvSpPr>
          <p:nvPr/>
        </p:nvSpPr>
        <p:spPr bwMode="auto">
          <a:xfrm>
            <a:off x="2771775" y="2328863"/>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rPr>
              <a:t>{e5}</a:t>
            </a:r>
          </a:p>
        </p:txBody>
      </p:sp>
      <p:sp>
        <p:nvSpPr>
          <p:cNvPr id="127010" name="Line 41">
            <a:extLst>
              <a:ext uri="{FF2B5EF4-FFF2-40B4-BE49-F238E27FC236}">
                <a16:creationId xmlns:a16="http://schemas.microsoft.com/office/drawing/2014/main" id="{7807C402-DFA9-4685-BD64-0A1F00113387}"/>
              </a:ext>
            </a:extLst>
          </p:cNvPr>
          <p:cNvSpPr>
            <a:spLocks noChangeShapeType="1"/>
          </p:cNvSpPr>
          <p:nvPr/>
        </p:nvSpPr>
        <p:spPr bwMode="auto">
          <a:xfrm>
            <a:off x="2771775" y="2328863"/>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11" name="Text Box 42">
            <a:extLst>
              <a:ext uri="{FF2B5EF4-FFF2-40B4-BE49-F238E27FC236}">
                <a16:creationId xmlns:a16="http://schemas.microsoft.com/office/drawing/2014/main" id="{E3F7AE9C-B427-4E09-9995-44F83AB1C8FE}"/>
              </a:ext>
            </a:extLst>
          </p:cNvPr>
          <p:cNvSpPr txBox="1">
            <a:spLocks noChangeArrowheads="1"/>
          </p:cNvSpPr>
          <p:nvPr/>
        </p:nvSpPr>
        <p:spPr bwMode="auto">
          <a:xfrm>
            <a:off x="2771775" y="1844675"/>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i="1">
                <a:latin typeface="Times New Roman" panose="02020603050405020304" pitchFamily="18" charset="0"/>
              </a:rPr>
              <a:t>F</a:t>
            </a:r>
          </a:p>
        </p:txBody>
      </p:sp>
      <p:sp>
        <p:nvSpPr>
          <p:cNvPr id="127012" name="Line 43">
            <a:extLst>
              <a:ext uri="{FF2B5EF4-FFF2-40B4-BE49-F238E27FC236}">
                <a16:creationId xmlns:a16="http://schemas.microsoft.com/office/drawing/2014/main" id="{4A6E59A0-7C57-4C5D-9AF4-2BD6296DA41F}"/>
              </a:ext>
            </a:extLst>
          </p:cNvPr>
          <p:cNvSpPr>
            <a:spLocks noChangeShapeType="1"/>
          </p:cNvSpPr>
          <p:nvPr/>
        </p:nvSpPr>
        <p:spPr bwMode="auto">
          <a:xfrm>
            <a:off x="2771775" y="1844675"/>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日期占位符 3">
            <a:extLst>
              <a:ext uri="{FF2B5EF4-FFF2-40B4-BE49-F238E27FC236}">
                <a16:creationId xmlns:a16="http://schemas.microsoft.com/office/drawing/2014/main" id="{92A79E48-98EF-4170-807B-5B04F228CCE9}"/>
              </a:ext>
            </a:extLst>
          </p:cNvPr>
          <p:cNvSpPr>
            <a:spLocks noGrp="1"/>
          </p:cNvSpPr>
          <p:nvPr>
            <p:ph type="dt" sz="quarter" idx="10"/>
          </p:nvPr>
        </p:nvSpPr>
        <p:spPr>
          <a:xfrm>
            <a:off x="457200" y="6245225"/>
            <a:ext cx="2133600" cy="476250"/>
          </a:xfrm>
          <a:ln>
            <a:miter lim="800000"/>
            <a:headEnd/>
            <a:tailEnd/>
          </a:ln>
        </p:spPr>
        <p:txBody>
          <a:bodyPr anchor="t"/>
          <a:lstStyle/>
          <a:p>
            <a:pPr>
              <a:defRPr/>
            </a:pPr>
            <a:fld id="{08B17B3D-39FA-4AEB-95DE-C231ABD03FE3}" type="datetime1">
              <a:rPr lang="zh-CN" altLang="en-US">
                <a:latin typeface="+mn-lt"/>
              </a:rPr>
              <a:pPr>
                <a:defRPr/>
              </a:pPr>
              <a:t>2020/12/14</a:t>
            </a:fld>
            <a:endParaRPr lang="en-US" altLang="zh-CN">
              <a:latin typeface="+mn-lt"/>
            </a:endParaRPr>
          </a:p>
        </p:txBody>
      </p:sp>
      <p:sp>
        <p:nvSpPr>
          <p:cNvPr id="128003" name="灯片编号占位符 5">
            <a:extLst>
              <a:ext uri="{FF2B5EF4-FFF2-40B4-BE49-F238E27FC236}">
                <a16:creationId xmlns:a16="http://schemas.microsoft.com/office/drawing/2014/main" id="{12B1EDF6-2E7F-4B79-903C-78AF3F8977AC}"/>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A6CADD78-232E-4C87-B6BB-BD786CE6E517}" type="slidenum">
              <a:rPr lang="en-US" altLang="zh-CN" sz="1400" b="0">
                <a:ea typeface="宋体" panose="02010600030101010101" pitchFamily="2" charset="-122"/>
              </a:rPr>
              <a:pPr>
                <a:spcBef>
                  <a:spcPct val="0"/>
                </a:spcBef>
                <a:buClrTx/>
                <a:buSzTx/>
                <a:buFontTx/>
                <a:buNone/>
              </a:pPr>
              <a:t>97</a:t>
            </a:fld>
            <a:endParaRPr lang="en-US" altLang="zh-CN" sz="1400" b="0">
              <a:ea typeface="宋体" panose="02010600030101010101" pitchFamily="2" charset="-122"/>
            </a:endParaRPr>
          </a:p>
        </p:txBody>
      </p:sp>
      <p:sp>
        <p:nvSpPr>
          <p:cNvPr id="128004" name="Line 2">
            <a:extLst>
              <a:ext uri="{FF2B5EF4-FFF2-40B4-BE49-F238E27FC236}">
                <a16:creationId xmlns:a16="http://schemas.microsoft.com/office/drawing/2014/main" id="{6E7762F4-D1C0-4EB7-88E4-BB13478EE9F3}"/>
              </a:ext>
            </a:extLst>
          </p:cNvPr>
          <p:cNvSpPr>
            <a:spLocks noChangeShapeType="1"/>
          </p:cNvSpPr>
          <p:nvPr/>
        </p:nvSpPr>
        <p:spPr bwMode="auto">
          <a:xfrm>
            <a:off x="539750" y="1503363"/>
            <a:ext cx="0" cy="38877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05" name="Line 3">
            <a:extLst>
              <a:ext uri="{FF2B5EF4-FFF2-40B4-BE49-F238E27FC236}">
                <a16:creationId xmlns:a16="http://schemas.microsoft.com/office/drawing/2014/main" id="{85A45205-2DC5-4010-A1F0-D251A106C966}"/>
              </a:ext>
            </a:extLst>
          </p:cNvPr>
          <p:cNvSpPr>
            <a:spLocks noChangeShapeType="1"/>
          </p:cNvSpPr>
          <p:nvPr/>
        </p:nvSpPr>
        <p:spPr bwMode="auto">
          <a:xfrm>
            <a:off x="539750" y="5391150"/>
            <a:ext cx="17287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06" name="Line 4">
            <a:extLst>
              <a:ext uri="{FF2B5EF4-FFF2-40B4-BE49-F238E27FC236}">
                <a16:creationId xmlns:a16="http://schemas.microsoft.com/office/drawing/2014/main" id="{2CBDE7EC-62F3-488D-863B-9DA2DD1E38A0}"/>
              </a:ext>
            </a:extLst>
          </p:cNvPr>
          <p:cNvSpPr>
            <a:spLocks noChangeShapeType="1"/>
          </p:cNvSpPr>
          <p:nvPr/>
        </p:nvSpPr>
        <p:spPr bwMode="auto">
          <a:xfrm flipV="1">
            <a:off x="2268538" y="157480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07" name="Line 5">
            <a:extLst>
              <a:ext uri="{FF2B5EF4-FFF2-40B4-BE49-F238E27FC236}">
                <a16:creationId xmlns:a16="http://schemas.microsoft.com/office/drawing/2014/main" id="{0847C5B2-EFCC-408B-B462-5C683EC4A97B}"/>
              </a:ext>
            </a:extLst>
          </p:cNvPr>
          <p:cNvSpPr>
            <a:spLocks noChangeShapeType="1"/>
          </p:cNvSpPr>
          <p:nvPr/>
        </p:nvSpPr>
        <p:spPr bwMode="auto">
          <a:xfrm>
            <a:off x="2773363" y="5391150"/>
            <a:ext cx="9366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08" name="Line 6">
            <a:extLst>
              <a:ext uri="{FF2B5EF4-FFF2-40B4-BE49-F238E27FC236}">
                <a16:creationId xmlns:a16="http://schemas.microsoft.com/office/drawing/2014/main" id="{395D2DCE-55FC-41B4-86EA-A3FCB5DF61EE}"/>
              </a:ext>
            </a:extLst>
          </p:cNvPr>
          <p:cNvSpPr>
            <a:spLocks noChangeShapeType="1"/>
          </p:cNvSpPr>
          <p:nvPr/>
        </p:nvSpPr>
        <p:spPr bwMode="auto">
          <a:xfrm flipV="1">
            <a:off x="2773363" y="157480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09" name="Line 7">
            <a:extLst>
              <a:ext uri="{FF2B5EF4-FFF2-40B4-BE49-F238E27FC236}">
                <a16:creationId xmlns:a16="http://schemas.microsoft.com/office/drawing/2014/main" id="{AFDC59AD-9CF2-4983-8C06-7AB9489F7293}"/>
              </a:ext>
            </a:extLst>
          </p:cNvPr>
          <p:cNvSpPr>
            <a:spLocks noChangeShapeType="1"/>
          </p:cNvSpPr>
          <p:nvPr/>
        </p:nvSpPr>
        <p:spPr bwMode="auto">
          <a:xfrm flipV="1">
            <a:off x="3708400" y="157480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10" name="Text Box 8">
            <a:extLst>
              <a:ext uri="{FF2B5EF4-FFF2-40B4-BE49-F238E27FC236}">
                <a16:creationId xmlns:a16="http://schemas.microsoft.com/office/drawing/2014/main" id="{049E4A39-AB25-4260-9987-FA404366869D}"/>
              </a:ext>
            </a:extLst>
          </p:cNvPr>
          <p:cNvSpPr txBox="1">
            <a:spLocks noChangeArrowheads="1"/>
          </p:cNvSpPr>
          <p:nvPr/>
        </p:nvSpPr>
        <p:spPr bwMode="auto">
          <a:xfrm>
            <a:off x="612775" y="4862513"/>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a:t>
            </a:r>
          </a:p>
        </p:txBody>
      </p:sp>
      <p:sp>
        <p:nvSpPr>
          <p:cNvPr id="128011" name="Line 9">
            <a:extLst>
              <a:ext uri="{FF2B5EF4-FFF2-40B4-BE49-F238E27FC236}">
                <a16:creationId xmlns:a16="http://schemas.microsoft.com/office/drawing/2014/main" id="{B95E9168-D41B-4BCC-BDD9-8357D32C2518}"/>
              </a:ext>
            </a:extLst>
          </p:cNvPr>
          <p:cNvSpPr>
            <a:spLocks noChangeShapeType="1"/>
          </p:cNvSpPr>
          <p:nvPr/>
        </p:nvSpPr>
        <p:spPr bwMode="auto">
          <a:xfrm>
            <a:off x="539750" y="4868863"/>
            <a:ext cx="1728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12" name="Text Box 11">
            <a:extLst>
              <a:ext uri="{FF2B5EF4-FFF2-40B4-BE49-F238E27FC236}">
                <a16:creationId xmlns:a16="http://schemas.microsoft.com/office/drawing/2014/main" id="{29222326-0CD9-4E65-96AD-40B9B951C515}"/>
              </a:ext>
            </a:extLst>
          </p:cNvPr>
          <p:cNvSpPr txBox="1">
            <a:spLocks noChangeArrowheads="1"/>
          </p:cNvSpPr>
          <p:nvPr/>
        </p:nvSpPr>
        <p:spPr bwMode="auto">
          <a:xfrm>
            <a:off x="2771775" y="4887913"/>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rPr>
              <a:t>#</a:t>
            </a:r>
          </a:p>
        </p:txBody>
      </p:sp>
      <p:sp>
        <p:nvSpPr>
          <p:cNvPr id="128013" name="Text Box 12">
            <a:extLst>
              <a:ext uri="{FF2B5EF4-FFF2-40B4-BE49-F238E27FC236}">
                <a16:creationId xmlns:a16="http://schemas.microsoft.com/office/drawing/2014/main" id="{EF34A2C1-30CF-4F20-BB8A-426B8B64A3FF}"/>
              </a:ext>
            </a:extLst>
          </p:cNvPr>
          <p:cNvSpPr txBox="1">
            <a:spLocks noChangeArrowheads="1"/>
          </p:cNvSpPr>
          <p:nvPr/>
        </p:nvSpPr>
        <p:spPr bwMode="auto">
          <a:xfrm>
            <a:off x="611188" y="551021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语义栈</a:t>
            </a:r>
          </a:p>
        </p:txBody>
      </p:sp>
      <p:sp>
        <p:nvSpPr>
          <p:cNvPr id="128014" name="Text Box 13">
            <a:extLst>
              <a:ext uri="{FF2B5EF4-FFF2-40B4-BE49-F238E27FC236}">
                <a16:creationId xmlns:a16="http://schemas.microsoft.com/office/drawing/2014/main" id="{685419A4-DF85-46CC-802D-BDD85C8A4417}"/>
              </a:ext>
            </a:extLst>
          </p:cNvPr>
          <p:cNvSpPr txBox="1">
            <a:spLocks noChangeArrowheads="1"/>
          </p:cNvSpPr>
          <p:nvPr/>
        </p:nvSpPr>
        <p:spPr bwMode="auto">
          <a:xfrm>
            <a:off x="2484438" y="553561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语法栈</a:t>
            </a:r>
          </a:p>
        </p:txBody>
      </p:sp>
      <p:sp>
        <p:nvSpPr>
          <p:cNvPr id="128015" name="Text Box 14">
            <a:extLst>
              <a:ext uri="{FF2B5EF4-FFF2-40B4-BE49-F238E27FC236}">
                <a16:creationId xmlns:a16="http://schemas.microsoft.com/office/drawing/2014/main" id="{1975DEF3-1DAA-4853-853B-858958E797E6}"/>
              </a:ext>
            </a:extLst>
          </p:cNvPr>
          <p:cNvSpPr txBox="1">
            <a:spLocks noChangeArrowheads="1"/>
          </p:cNvSpPr>
          <p:nvPr/>
        </p:nvSpPr>
        <p:spPr bwMode="auto">
          <a:xfrm>
            <a:off x="5938838" y="1311275"/>
            <a:ext cx="14414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a:latin typeface="Times New Roman" panose="02020603050405020304" pitchFamily="18" charset="0"/>
                <a:ea typeface="宋体" panose="02010600030101010101" pitchFamily="2" charset="-122"/>
              </a:rPr>
              <a:t>3*x/y#</a:t>
            </a:r>
          </a:p>
        </p:txBody>
      </p:sp>
      <p:sp>
        <p:nvSpPr>
          <p:cNvPr id="128016" name="Text Box 15">
            <a:extLst>
              <a:ext uri="{FF2B5EF4-FFF2-40B4-BE49-F238E27FC236}">
                <a16:creationId xmlns:a16="http://schemas.microsoft.com/office/drawing/2014/main" id="{9B0D22B6-205E-43EE-AC84-07D636761239}"/>
              </a:ext>
            </a:extLst>
          </p:cNvPr>
          <p:cNvSpPr txBox="1">
            <a:spLocks noChangeArrowheads="1"/>
          </p:cNvSpPr>
          <p:nvPr/>
        </p:nvSpPr>
        <p:spPr bwMode="auto">
          <a:xfrm>
            <a:off x="4211638" y="140811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输入串</a:t>
            </a:r>
          </a:p>
        </p:txBody>
      </p:sp>
      <p:sp>
        <p:nvSpPr>
          <p:cNvPr id="128017" name="Text Box 16">
            <a:extLst>
              <a:ext uri="{FF2B5EF4-FFF2-40B4-BE49-F238E27FC236}">
                <a16:creationId xmlns:a16="http://schemas.microsoft.com/office/drawing/2014/main" id="{098917AC-374E-45E1-8D2A-7256AE1CD521}"/>
              </a:ext>
            </a:extLst>
          </p:cNvPr>
          <p:cNvSpPr txBox="1">
            <a:spLocks noChangeArrowheads="1"/>
          </p:cNvSpPr>
          <p:nvPr/>
        </p:nvSpPr>
        <p:spPr bwMode="auto">
          <a:xfrm>
            <a:off x="1042988" y="434975"/>
            <a:ext cx="79216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zh-CN" altLang="en-US" sz="4400">
                <a:latin typeface="Times New Roman" panose="02020603050405020304" pitchFamily="18" charset="0"/>
                <a:ea typeface="黑体" panose="02010609060101010101" pitchFamily="49" charset="-122"/>
              </a:rPr>
              <a:t>例</a:t>
            </a:r>
            <a:r>
              <a:rPr lang="en-US" altLang="zh-CN" sz="4400">
                <a:latin typeface="Times New Roman" panose="02020603050405020304" pitchFamily="18" charset="0"/>
                <a:ea typeface="黑体" panose="02010609060101010101" pitchFamily="49" charset="-122"/>
              </a:rPr>
              <a:t>6.17 </a:t>
            </a:r>
            <a:r>
              <a:rPr lang="zh-CN" altLang="en-US" sz="4400">
                <a:latin typeface="Times New Roman" panose="02020603050405020304" pitchFamily="18" charset="0"/>
                <a:ea typeface="黑体" panose="02010609060101010101" pitchFamily="49" charset="-122"/>
              </a:rPr>
              <a:t>对输入串</a:t>
            </a:r>
            <a:r>
              <a:rPr lang="en-US" altLang="zh-CN" sz="4400">
                <a:latin typeface="Times New Roman" panose="02020603050405020304" pitchFamily="18" charset="0"/>
                <a:ea typeface="黑体" panose="02010609060101010101" pitchFamily="49" charset="-122"/>
              </a:rPr>
              <a:t>3*x/y</a:t>
            </a:r>
            <a:r>
              <a:rPr lang="zh-CN" altLang="en-US" sz="4400">
                <a:latin typeface="Times New Roman" panose="02020603050405020304" pitchFamily="18" charset="0"/>
                <a:ea typeface="黑体" panose="02010609060101010101" pitchFamily="49" charset="-122"/>
              </a:rPr>
              <a:t>的翻译</a:t>
            </a:r>
          </a:p>
        </p:txBody>
      </p:sp>
      <p:sp>
        <p:nvSpPr>
          <p:cNvPr id="128018" name="Line 17">
            <a:extLst>
              <a:ext uri="{FF2B5EF4-FFF2-40B4-BE49-F238E27FC236}">
                <a16:creationId xmlns:a16="http://schemas.microsoft.com/office/drawing/2014/main" id="{07921B62-2DAB-4E65-9FCC-C1CAF6347A07}"/>
              </a:ext>
            </a:extLst>
          </p:cNvPr>
          <p:cNvSpPr>
            <a:spLocks noChangeShapeType="1"/>
          </p:cNvSpPr>
          <p:nvPr/>
        </p:nvSpPr>
        <p:spPr bwMode="auto">
          <a:xfrm>
            <a:off x="7019925" y="1958975"/>
            <a:ext cx="0" cy="504825"/>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28019" name="Text Box 18">
            <a:extLst>
              <a:ext uri="{FF2B5EF4-FFF2-40B4-BE49-F238E27FC236}">
                <a16:creationId xmlns:a16="http://schemas.microsoft.com/office/drawing/2014/main" id="{27B20DA1-0B14-445E-A6D6-E8AE7D8B637B}"/>
              </a:ext>
            </a:extLst>
          </p:cNvPr>
          <p:cNvSpPr txBox="1">
            <a:spLocks noChangeArrowheads="1"/>
          </p:cNvSpPr>
          <p:nvPr/>
        </p:nvSpPr>
        <p:spPr bwMode="auto">
          <a:xfrm>
            <a:off x="4213225" y="2665413"/>
            <a:ext cx="44640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zh-CN" altLang="en-US" sz="2800">
                <a:latin typeface="Times New Roman" panose="02020603050405020304" pitchFamily="18" charset="0"/>
              </a:rPr>
              <a:t>语法分析动作和语义操作</a:t>
            </a:r>
          </a:p>
        </p:txBody>
      </p:sp>
      <p:sp>
        <p:nvSpPr>
          <p:cNvPr id="128020" name="Text Box 19">
            <a:extLst>
              <a:ext uri="{FF2B5EF4-FFF2-40B4-BE49-F238E27FC236}">
                <a16:creationId xmlns:a16="http://schemas.microsoft.com/office/drawing/2014/main" id="{691EB4B9-D2B0-4EDC-9E6C-9D5FD93B90B0}"/>
              </a:ext>
            </a:extLst>
          </p:cNvPr>
          <p:cNvSpPr txBox="1">
            <a:spLocks noChangeArrowheads="1"/>
          </p:cNvSpPr>
          <p:nvPr/>
        </p:nvSpPr>
        <p:spPr bwMode="auto">
          <a:xfrm>
            <a:off x="4211638" y="3455988"/>
            <a:ext cx="475297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400">
                <a:solidFill>
                  <a:srgbClr val="0000FF"/>
                </a:solidFill>
                <a:latin typeface="Times New Roman" panose="02020603050405020304" pitchFamily="18" charset="0"/>
                <a:cs typeface="Times New Roman" panose="02020603050405020304" pitchFamily="18" charset="0"/>
              </a:rPr>
              <a:t>9.</a:t>
            </a:r>
            <a:r>
              <a:rPr lang="zh-CN" altLang="en-US" sz="2400">
                <a:solidFill>
                  <a:srgbClr val="0000FF"/>
                </a:solidFill>
                <a:latin typeface="Times New Roman" panose="02020603050405020304" pitchFamily="18" charset="0"/>
                <a:cs typeface="Times New Roman" panose="02020603050405020304" pitchFamily="18" charset="0"/>
              </a:rPr>
              <a:t>选择产生式⑹ </a:t>
            </a:r>
            <a:r>
              <a:rPr lang="en-US" altLang="zh-CN" sz="2400" b="0">
                <a:solidFill>
                  <a:srgbClr val="0000FF"/>
                </a:solidFill>
                <a:latin typeface="Times New Roman" panose="02020603050405020304" pitchFamily="18" charset="0"/>
                <a:ea typeface="宋体" panose="02010600030101010101" pitchFamily="2" charset="-122"/>
                <a:cs typeface="Times New Roman" panose="02020603050405020304" pitchFamily="18" charset="0"/>
              </a:rPr>
              <a:t>F </a:t>
            </a:r>
            <a:r>
              <a:rPr lang="en-US" altLang="zh-CN" sz="2400" b="0">
                <a:solidFill>
                  <a:srgbClr val="0000FF"/>
                </a:solidFill>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 id {e8}</a:t>
            </a:r>
            <a:r>
              <a:rPr lang="en-US" altLang="zh-CN" sz="2400">
                <a:solidFill>
                  <a:srgbClr val="0000FF"/>
                </a:solidFill>
                <a:latin typeface="Times New Roman" panose="02020603050405020304" pitchFamily="18" charset="0"/>
                <a:cs typeface="Times New Roman" panose="02020603050405020304" pitchFamily="18" charset="0"/>
              </a:rPr>
              <a:t>, y</a:t>
            </a:r>
            <a:r>
              <a:rPr lang="zh-CN" altLang="en-US" sz="2400">
                <a:solidFill>
                  <a:srgbClr val="0000FF"/>
                </a:solidFill>
                <a:latin typeface="Times New Roman" panose="02020603050405020304" pitchFamily="18" charset="0"/>
                <a:cs typeface="Times New Roman" panose="02020603050405020304" pitchFamily="18" charset="0"/>
              </a:rPr>
              <a:t>不进栈，调用</a:t>
            </a:r>
            <a:r>
              <a:rPr lang="en-US" altLang="zh-CN" sz="2400">
                <a:solidFill>
                  <a:srgbClr val="0000FF"/>
                </a:solidFill>
                <a:latin typeface="Times New Roman" panose="02020603050405020304" pitchFamily="18" charset="0"/>
                <a:cs typeface="Times New Roman" panose="02020603050405020304" pitchFamily="18" charset="0"/>
              </a:rPr>
              <a:t>{e8}</a:t>
            </a:r>
            <a:r>
              <a:rPr lang="zh-CN" altLang="en-US" sz="2400">
                <a:solidFill>
                  <a:srgbClr val="0000FF"/>
                </a:solidFill>
                <a:latin typeface="Times New Roman" panose="02020603050405020304" pitchFamily="18" charset="0"/>
                <a:cs typeface="Times New Roman" panose="02020603050405020304" pitchFamily="18" charset="0"/>
              </a:rPr>
              <a:t>，调用</a:t>
            </a:r>
            <a:r>
              <a:rPr lang="en-US" altLang="zh-CN" sz="2400">
                <a:solidFill>
                  <a:srgbClr val="0000FF"/>
                </a:solidFill>
                <a:latin typeface="Times New Roman" panose="02020603050405020304" pitchFamily="18" charset="0"/>
                <a:cs typeface="Times New Roman" panose="02020603050405020304" pitchFamily="18" charset="0"/>
              </a:rPr>
              <a:t>{e8}</a:t>
            </a:r>
            <a:r>
              <a:rPr lang="zh-CN" altLang="en-US" sz="2400">
                <a:solidFill>
                  <a:srgbClr val="0000FF"/>
                </a:solidFill>
                <a:latin typeface="Times New Roman" panose="02020603050405020304" pitchFamily="18" charset="0"/>
                <a:cs typeface="Times New Roman" panose="02020603050405020304" pitchFamily="18" charset="0"/>
              </a:rPr>
              <a:t>后，叶结点</a:t>
            </a:r>
            <a:r>
              <a:rPr lang="en-US" altLang="zh-CN" sz="2400" i="1">
                <a:solidFill>
                  <a:srgbClr val="0000FF"/>
                </a:solidFill>
                <a:latin typeface="Times New Roman" panose="02020603050405020304" pitchFamily="18" charset="0"/>
                <a:cs typeface="Times New Roman" panose="02020603050405020304" pitchFamily="18" charset="0"/>
              </a:rPr>
              <a:t>F</a:t>
            </a:r>
            <a:r>
              <a:rPr lang="en-US" altLang="zh-CN" sz="2400">
                <a:solidFill>
                  <a:srgbClr val="0000FF"/>
                </a:solidFill>
                <a:latin typeface="Times New Roman" panose="02020603050405020304" pitchFamily="18" charset="0"/>
                <a:cs typeface="Times New Roman" panose="02020603050405020304" pitchFamily="18" charset="0"/>
              </a:rPr>
              <a:t>.</a:t>
            </a:r>
            <a:r>
              <a:rPr lang="en-US" altLang="zh-CN" sz="2400" i="1">
                <a:solidFill>
                  <a:srgbClr val="0000FF"/>
                </a:solidFill>
                <a:latin typeface="Times New Roman" panose="02020603050405020304" pitchFamily="18" charset="0"/>
                <a:cs typeface="Times New Roman" panose="02020603050405020304" pitchFamily="18" charset="0"/>
              </a:rPr>
              <a:t>node</a:t>
            </a:r>
            <a:r>
              <a:rPr lang="zh-CN" altLang="en-US" sz="2400">
                <a:solidFill>
                  <a:srgbClr val="0000FF"/>
                </a:solidFill>
                <a:latin typeface="Times New Roman" panose="02020603050405020304" pitchFamily="18" charset="0"/>
                <a:cs typeface="Times New Roman" panose="02020603050405020304" pitchFamily="18" charset="0"/>
              </a:rPr>
              <a:t>被压入语义栈</a:t>
            </a:r>
            <a:r>
              <a:rPr lang="zh-CN" altLang="en-US" sz="2400" b="0">
                <a:solidFill>
                  <a:srgbClr val="0000FF"/>
                </a:solidFill>
                <a:latin typeface="Times New Roman" panose="02020603050405020304" pitchFamily="18" charset="0"/>
                <a:cs typeface="Times New Roman" panose="02020603050405020304" pitchFamily="18" charset="0"/>
              </a:rPr>
              <a:t> </a:t>
            </a:r>
          </a:p>
          <a:p>
            <a:pPr eaLnBrk="1" hangingPunct="1">
              <a:spcBef>
                <a:spcPct val="0"/>
              </a:spcBef>
              <a:buClrTx/>
              <a:buSzTx/>
              <a:buFontTx/>
              <a:buNone/>
            </a:pPr>
            <a:r>
              <a:rPr lang="en-US" altLang="zh-CN" sz="2400" b="0">
                <a:solidFill>
                  <a:srgbClr val="0000FF"/>
                </a:solidFill>
                <a:latin typeface="Times New Roman" panose="02020603050405020304" pitchFamily="18" charset="0"/>
                <a:ea typeface="宋体" panose="02010600030101010101" pitchFamily="2" charset="-122"/>
                <a:sym typeface="Wingdings" panose="05000000000000000000" pitchFamily="2" charset="2"/>
              </a:rPr>
              <a:t>{e8}</a:t>
            </a:r>
          </a:p>
          <a:p>
            <a:pPr eaLnBrk="1" hangingPunct="1">
              <a:spcBef>
                <a:spcPct val="0"/>
              </a:spcBef>
              <a:buClrTx/>
              <a:buSzTx/>
              <a:buFontTx/>
              <a:buNone/>
            </a:pPr>
            <a:r>
              <a:rPr lang="en-US" altLang="zh-CN" sz="2400" b="0">
                <a:solidFill>
                  <a:srgbClr val="0000FF"/>
                </a:solidFill>
                <a:latin typeface="Times New Roman" panose="02020603050405020304" pitchFamily="18" charset="0"/>
                <a:ea typeface="宋体" panose="02010600030101010101" pitchFamily="2" charset="-122"/>
                <a:sym typeface="Wingdings" panose="05000000000000000000" pitchFamily="2" charset="2"/>
              </a:rPr>
              <a:t>F.node:= mkleaf(id, id.entry)</a:t>
            </a:r>
          </a:p>
          <a:p>
            <a:pPr eaLnBrk="1" hangingPunct="1">
              <a:spcBef>
                <a:spcPct val="0"/>
              </a:spcBef>
              <a:buClrTx/>
              <a:buSzTx/>
              <a:buFontTx/>
              <a:buNone/>
            </a:pPr>
            <a:r>
              <a:rPr lang="en-US" altLang="zh-CN" sz="2400" b="0">
                <a:solidFill>
                  <a:srgbClr val="0000FF"/>
                </a:solidFill>
                <a:latin typeface="Times New Roman" panose="02020603050405020304" pitchFamily="18" charset="0"/>
                <a:ea typeface="宋体" panose="02010600030101010101" pitchFamily="2" charset="-122"/>
                <a:sym typeface="Wingdings" panose="05000000000000000000" pitchFamily="2" charset="2"/>
              </a:rPr>
              <a:t>push F.node</a:t>
            </a:r>
            <a:endParaRPr lang="zh-CN" altLang="en-US" sz="2400" b="0">
              <a:solidFill>
                <a:srgbClr val="0000FF"/>
              </a:solidFill>
              <a:latin typeface="Times New Roman" panose="02020603050405020304" pitchFamily="18" charset="0"/>
              <a:cs typeface="Times New Roman" panose="02020603050405020304" pitchFamily="18" charset="0"/>
            </a:endParaRPr>
          </a:p>
        </p:txBody>
      </p:sp>
      <p:sp>
        <p:nvSpPr>
          <p:cNvPr id="128021" name="Text Box 28">
            <a:extLst>
              <a:ext uri="{FF2B5EF4-FFF2-40B4-BE49-F238E27FC236}">
                <a16:creationId xmlns:a16="http://schemas.microsoft.com/office/drawing/2014/main" id="{7EB8D441-3BB4-4642-8093-D67739744B46}"/>
              </a:ext>
            </a:extLst>
          </p:cNvPr>
          <p:cNvSpPr txBox="1">
            <a:spLocks noChangeArrowheads="1"/>
          </p:cNvSpPr>
          <p:nvPr/>
        </p:nvSpPr>
        <p:spPr bwMode="auto">
          <a:xfrm>
            <a:off x="611188" y="4411663"/>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i="1">
                <a:latin typeface="Times New Roman" panose="02020603050405020304" pitchFamily="18" charset="0"/>
                <a:ea typeface="宋体" panose="02010600030101010101" pitchFamily="2" charset="-122"/>
              </a:rPr>
              <a:t>T </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inh</a:t>
            </a:r>
          </a:p>
        </p:txBody>
      </p:sp>
      <p:sp>
        <p:nvSpPr>
          <p:cNvPr id="128022" name="Line 29">
            <a:extLst>
              <a:ext uri="{FF2B5EF4-FFF2-40B4-BE49-F238E27FC236}">
                <a16:creationId xmlns:a16="http://schemas.microsoft.com/office/drawing/2014/main" id="{20A79D1E-52D4-4FC3-9117-1349A95C8645}"/>
              </a:ext>
            </a:extLst>
          </p:cNvPr>
          <p:cNvSpPr>
            <a:spLocks noChangeShapeType="1"/>
          </p:cNvSpPr>
          <p:nvPr/>
        </p:nvSpPr>
        <p:spPr bwMode="auto">
          <a:xfrm>
            <a:off x="539750" y="4365625"/>
            <a:ext cx="1728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23" name="Text Box 30">
            <a:extLst>
              <a:ext uri="{FF2B5EF4-FFF2-40B4-BE49-F238E27FC236}">
                <a16:creationId xmlns:a16="http://schemas.microsoft.com/office/drawing/2014/main" id="{1D185F98-A09C-4627-B9F7-B7190B0E5E8C}"/>
              </a:ext>
            </a:extLst>
          </p:cNvPr>
          <p:cNvSpPr txBox="1">
            <a:spLocks noChangeArrowheads="1"/>
          </p:cNvSpPr>
          <p:nvPr/>
        </p:nvSpPr>
        <p:spPr bwMode="auto">
          <a:xfrm>
            <a:off x="611188" y="3908425"/>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i="1">
                <a:latin typeface="Times New Roman" panose="02020603050405020304" pitchFamily="18" charset="0"/>
                <a:ea typeface="宋体" panose="02010600030101010101" pitchFamily="2" charset="-122"/>
              </a:rPr>
              <a:t>F</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node</a:t>
            </a:r>
          </a:p>
        </p:txBody>
      </p:sp>
      <p:sp>
        <p:nvSpPr>
          <p:cNvPr id="128024" name="Line 31">
            <a:extLst>
              <a:ext uri="{FF2B5EF4-FFF2-40B4-BE49-F238E27FC236}">
                <a16:creationId xmlns:a16="http://schemas.microsoft.com/office/drawing/2014/main" id="{08B2DE9C-E052-4D62-851A-08B06119D986}"/>
              </a:ext>
            </a:extLst>
          </p:cNvPr>
          <p:cNvSpPr>
            <a:spLocks noChangeShapeType="1"/>
          </p:cNvSpPr>
          <p:nvPr/>
        </p:nvSpPr>
        <p:spPr bwMode="auto">
          <a:xfrm>
            <a:off x="539750" y="3860800"/>
            <a:ext cx="1728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25" name="Line 32">
            <a:extLst>
              <a:ext uri="{FF2B5EF4-FFF2-40B4-BE49-F238E27FC236}">
                <a16:creationId xmlns:a16="http://schemas.microsoft.com/office/drawing/2014/main" id="{98A8C2FF-24EC-4816-9924-DA5364FA78D5}"/>
              </a:ext>
            </a:extLst>
          </p:cNvPr>
          <p:cNvSpPr>
            <a:spLocks noChangeShapeType="1"/>
          </p:cNvSpPr>
          <p:nvPr/>
        </p:nvSpPr>
        <p:spPr bwMode="auto">
          <a:xfrm>
            <a:off x="2773363" y="4868863"/>
            <a:ext cx="9350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26" name="Line 33">
            <a:extLst>
              <a:ext uri="{FF2B5EF4-FFF2-40B4-BE49-F238E27FC236}">
                <a16:creationId xmlns:a16="http://schemas.microsoft.com/office/drawing/2014/main" id="{3F7DA9EC-98BA-429F-B8A2-8495F81A11F6}"/>
              </a:ext>
            </a:extLst>
          </p:cNvPr>
          <p:cNvSpPr>
            <a:spLocks noChangeShapeType="1"/>
          </p:cNvSpPr>
          <p:nvPr/>
        </p:nvSpPr>
        <p:spPr bwMode="auto">
          <a:xfrm>
            <a:off x="2773363" y="4868863"/>
            <a:ext cx="9350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27" name="Text Box 34">
            <a:extLst>
              <a:ext uri="{FF2B5EF4-FFF2-40B4-BE49-F238E27FC236}">
                <a16:creationId xmlns:a16="http://schemas.microsoft.com/office/drawing/2014/main" id="{22A27379-C1A6-40E1-8095-B3DBB66178A4}"/>
              </a:ext>
            </a:extLst>
          </p:cNvPr>
          <p:cNvSpPr txBox="1">
            <a:spLocks noChangeArrowheads="1"/>
          </p:cNvSpPr>
          <p:nvPr/>
        </p:nvSpPr>
        <p:spPr bwMode="auto">
          <a:xfrm>
            <a:off x="2771775" y="4344988"/>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{e2}</a:t>
            </a:r>
          </a:p>
        </p:txBody>
      </p:sp>
      <p:sp>
        <p:nvSpPr>
          <p:cNvPr id="128028" name="Text Box 35">
            <a:extLst>
              <a:ext uri="{FF2B5EF4-FFF2-40B4-BE49-F238E27FC236}">
                <a16:creationId xmlns:a16="http://schemas.microsoft.com/office/drawing/2014/main" id="{F174E55A-3041-4103-8BCE-B80A7AB0B827}"/>
              </a:ext>
            </a:extLst>
          </p:cNvPr>
          <p:cNvSpPr txBox="1">
            <a:spLocks noChangeArrowheads="1"/>
          </p:cNvSpPr>
          <p:nvPr/>
        </p:nvSpPr>
        <p:spPr bwMode="auto">
          <a:xfrm>
            <a:off x="2771775" y="3336925"/>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{e4}</a:t>
            </a:r>
          </a:p>
        </p:txBody>
      </p:sp>
      <p:sp>
        <p:nvSpPr>
          <p:cNvPr id="128029" name="Text Box 36">
            <a:extLst>
              <a:ext uri="{FF2B5EF4-FFF2-40B4-BE49-F238E27FC236}">
                <a16:creationId xmlns:a16="http://schemas.microsoft.com/office/drawing/2014/main" id="{45186C1A-64D7-4D0C-8536-CB38DF385EBF}"/>
              </a:ext>
            </a:extLst>
          </p:cNvPr>
          <p:cNvSpPr txBox="1">
            <a:spLocks noChangeArrowheads="1"/>
          </p:cNvSpPr>
          <p:nvPr/>
        </p:nvSpPr>
        <p:spPr bwMode="auto">
          <a:xfrm>
            <a:off x="2771775" y="2833688"/>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i="1">
                <a:latin typeface="Times New Roman" panose="02020603050405020304" pitchFamily="18" charset="0"/>
                <a:ea typeface="宋体" panose="02010600030101010101" pitchFamily="2" charset="-122"/>
              </a:rPr>
              <a:t>T </a:t>
            </a:r>
            <a:r>
              <a:rPr lang="en-US" altLang="zh-CN" sz="2400">
                <a:latin typeface="Times New Roman" panose="02020603050405020304" pitchFamily="18" charset="0"/>
                <a:ea typeface="宋体" panose="02010600030101010101" pitchFamily="2" charset="-122"/>
              </a:rPr>
              <a:t>'</a:t>
            </a:r>
          </a:p>
        </p:txBody>
      </p:sp>
      <p:sp>
        <p:nvSpPr>
          <p:cNvPr id="128030" name="Line 37">
            <a:extLst>
              <a:ext uri="{FF2B5EF4-FFF2-40B4-BE49-F238E27FC236}">
                <a16:creationId xmlns:a16="http://schemas.microsoft.com/office/drawing/2014/main" id="{EA7AEF2A-2E6B-4E93-B183-096894BD52BB}"/>
              </a:ext>
            </a:extLst>
          </p:cNvPr>
          <p:cNvSpPr>
            <a:spLocks noChangeShapeType="1"/>
          </p:cNvSpPr>
          <p:nvPr/>
        </p:nvSpPr>
        <p:spPr bwMode="auto">
          <a:xfrm>
            <a:off x="2771775" y="4344988"/>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31" name="Line 38">
            <a:extLst>
              <a:ext uri="{FF2B5EF4-FFF2-40B4-BE49-F238E27FC236}">
                <a16:creationId xmlns:a16="http://schemas.microsoft.com/office/drawing/2014/main" id="{5284C063-FF09-447F-BB68-D63A4A4A27AD}"/>
              </a:ext>
            </a:extLst>
          </p:cNvPr>
          <p:cNvSpPr>
            <a:spLocks noChangeShapeType="1"/>
          </p:cNvSpPr>
          <p:nvPr/>
        </p:nvSpPr>
        <p:spPr bwMode="auto">
          <a:xfrm>
            <a:off x="2771775" y="3841750"/>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32" name="Line 39">
            <a:extLst>
              <a:ext uri="{FF2B5EF4-FFF2-40B4-BE49-F238E27FC236}">
                <a16:creationId xmlns:a16="http://schemas.microsoft.com/office/drawing/2014/main" id="{04D089B4-67CC-4598-AAF6-07C5DD07737F}"/>
              </a:ext>
            </a:extLst>
          </p:cNvPr>
          <p:cNvSpPr>
            <a:spLocks noChangeShapeType="1"/>
          </p:cNvSpPr>
          <p:nvPr/>
        </p:nvSpPr>
        <p:spPr bwMode="auto">
          <a:xfrm>
            <a:off x="2771775" y="3336925"/>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33" name="Line 40">
            <a:extLst>
              <a:ext uri="{FF2B5EF4-FFF2-40B4-BE49-F238E27FC236}">
                <a16:creationId xmlns:a16="http://schemas.microsoft.com/office/drawing/2014/main" id="{593E2CEE-43DD-4C83-AA92-9172ADC2841F}"/>
              </a:ext>
            </a:extLst>
          </p:cNvPr>
          <p:cNvSpPr>
            <a:spLocks noChangeShapeType="1"/>
          </p:cNvSpPr>
          <p:nvPr/>
        </p:nvSpPr>
        <p:spPr bwMode="auto">
          <a:xfrm>
            <a:off x="2771775" y="2833688"/>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34" name="Text Box 41">
            <a:extLst>
              <a:ext uri="{FF2B5EF4-FFF2-40B4-BE49-F238E27FC236}">
                <a16:creationId xmlns:a16="http://schemas.microsoft.com/office/drawing/2014/main" id="{E86C2442-F7E6-433D-B434-3C377B3BEEFB}"/>
              </a:ext>
            </a:extLst>
          </p:cNvPr>
          <p:cNvSpPr txBox="1">
            <a:spLocks noChangeArrowheads="1"/>
          </p:cNvSpPr>
          <p:nvPr/>
        </p:nvSpPr>
        <p:spPr bwMode="auto">
          <a:xfrm>
            <a:off x="2771775" y="3871913"/>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rPr>
              <a:t>{e4}</a:t>
            </a:r>
            <a:endParaRPr lang="en-US" altLang="zh-CN" sz="2400">
              <a:latin typeface="Times New Roman" panose="02020603050405020304" pitchFamily="18" charset="0"/>
              <a:cs typeface="Times New Roman" panose="02020603050405020304" pitchFamily="18" charset="0"/>
            </a:endParaRPr>
          </a:p>
        </p:txBody>
      </p:sp>
      <p:sp>
        <p:nvSpPr>
          <p:cNvPr id="128035" name="Text Box 42">
            <a:extLst>
              <a:ext uri="{FF2B5EF4-FFF2-40B4-BE49-F238E27FC236}">
                <a16:creationId xmlns:a16="http://schemas.microsoft.com/office/drawing/2014/main" id="{534563B0-7935-4F57-A0E8-EDF144F74747}"/>
              </a:ext>
            </a:extLst>
          </p:cNvPr>
          <p:cNvSpPr txBox="1">
            <a:spLocks noChangeArrowheads="1"/>
          </p:cNvSpPr>
          <p:nvPr/>
        </p:nvSpPr>
        <p:spPr bwMode="auto">
          <a:xfrm>
            <a:off x="2771775" y="2328863"/>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rPr>
              <a:t>{e5}</a:t>
            </a:r>
          </a:p>
        </p:txBody>
      </p:sp>
      <p:sp>
        <p:nvSpPr>
          <p:cNvPr id="128036" name="Line 43">
            <a:extLst>
              <a:ext uri="{FF2B5EF4-FFF2-40B4-BE49-F238E27FC236}">
                <a16:creationId xmlns:a16="http://schemas.microsoft.com/office/drawing/2014/main" id="{62048A72-1D1C-40FA-A74A-5FD1931F1379}"/>
              </a:ext>
            </a:extLst>
          </p:cNvPr>
          <p:cNvSpPr>
            <a:spLocks noChangeShapeType="1"/>
          </p:cNvSpPr>
          <p:nvPr/>
        </p:nvSpPr>
        <p:spPr bwMode="auto">
          <a:xfrm>
            <a:off x="2771775" y="2328863"/>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37" name="Text Box 44">
            <a:extLst>
              <a:ext uri="{FF2B5EF4-FFF2-40B4-BE49-F238E27FC236}">
                <a16:creationId xmlns:a16="http://schemas.microsoft.com/office/drawing/2014/main" id="{7B943D18-0E6B-4289-8F5F-1DBD0AC77465}"/>
              </a:ext>
            </a:extLst>
          </p:cNvPr>
          <p:cNvSpPr txBox="1">
            <a:spLocks noChangeArrowheads="1"/>
          </p:cNvSpPr>
          <p:nvPr/>
        </p:nvSpPr>
        <p:spPr bwMode="auto">
          <a:xfrm>
            <a:off x="2771775" y="1844675"/>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rPr>
              <a:t>{e8}</a:t>
            </a:r>
          </a:p>
        </p:txBody>
      </p:sp>
      <p:sp>
        <p:nvSpPr>
          <p:cNvPr id="128038" name="Line 45">
            <a:extLst>
              <a:ext uri="{FF2B5EF4-FFF2-40B4-BE49-F238E27FC236}">
                <a16:creationId xmlns:a16="http://schemas.microsoft.com/office/drawing/2014/main" id="{12EF882D-7E49-4807-954B-B8FD60A6EAB8}"/>
              </a:ext>
            </a:extLst>
          </p:cNvPr>
          <p:cNvSpPr>
            <a:spLocks noChangeShapeType="1"/>
          </p:cNvSpPr>
          <p:nvPr/>
        </p:nvSpPr>
        <p:spPr bwMode="auto">
          <a:xfrm>
            <a:off x="2771775" y="1844675"/>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日期占位符 3">
            <a:extLst>
              <a:ext uri="{FF2B5EF4-FFF2-40B4-BE49-F238E27FC236}">
                <a16:creationId xmlns:a16="http://schemas.microsoft.com/office/drawing/2014/main" id="{D1FE5C2D-D0EE-4FB2-9894-407A29BE2194}"/>
              </a:ext>
            </a:extLst>
          </p:cNvPr>
          <p:cNvSpPr>
            <a:spLocks noGrp="1"/>
          </p:cNvSpPr>
          <p:nvPr>
            <p:ph type="dt" sz="quarter" idx="10"/>
          </p:nvPr>
        </p:nvSpPr>
        <p:spPr>
          <a:xfrm>
            <a:off x="457200" y="6245225"/>
            <a:ext cx="2133600" cy="476250"/>
          </a:xfrm>
          <a:ln>
            <a:miter lim="800000"/>
            <a:headEnd/>
            <a:tailEnd/>
          </a:ln>
        </p:spPr>
        <p:txBody>
          <a:bodyPr anchor="t"/>
          <a:lstStyle/>
          <a:p>
            <a:pPr>
              <a:defRPr/>
            </a:pPr>
            <a:fld id="{3C6828BB-7158-4EE4-B515-476658A890A4}" type="datetime1">
              <a:rPr lang="zh-CN" altLang="en-US">
                <a:latin typeface="+mn-lt"/>
              </a:rPr>
              <a:pPr>
                <a:defRPr/>
              </a:pPr>
              <a:t>2020/12/14</a:t>
            </a:fld>
            <a:endParaRPr lang="en-US" altLang="zh-CN">
              <a:latin typeface="+mn-lt"/>
            </a:endParaRPr>
          </a:p>
        </p:txBody>
      </p:sp>
      <p:sp>
        <p:nvSpPr>
          <p:cNvPr id="129027" name="灯片编号占位符 5">
            <a:extLst>
              <a:ext uri="{FF2B5EF4-FFF2-40B4-BE49-F238E27FC236}">
                <a16:creationId xmlns:a16="http://schemas.microsoft.com/office/drawing/2014/main" id="{9A8F3F99-CA2B-4EBF-B039-2FF575D432D8}"/>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F5DE8B7E-1185-43D1-B95A-9F1C242A2FAB}" type="slidenum">
              <a:rPr lang="en-US" altLang="zh-CN" sz="1400" b="0">
                <a:ea typeface="宋体" panose="02010600030101010101" pitchFamily="2" charset="-122"/>
              </a:rPr>
              <a:pPr>
                <a:spcBef>
                  <a:spcPct val="0"/>
                </a:spcBef>
                <a:buClrTx/>
                <a:buSzTx/>
                <a:buFontTx/>
                <a:buNone/>
              </a:pPr>
              <a:t>98</a:t>
            </a:fld>
            <a:endParaRPr lang="en-US" altLang="zh-CN" sz="1400" b="0">
              <a:ea typeface="宋体" panose="02010600030101010101" pitchFamily="2" charset="-122"/>
            </a:endParaRPr>
          </a:p>
        </p:txBody>
      </p:sp>
      <p:sp>
        <p:nvSpPr>
          <p:cNvPr id="129028" name="Line 2">
            <a:extLst>
              <a:ext uri="{FF2B5EF4-FFF2-40B4-BE49-F238E27FC236}">
                <a16:creationId xmlns:a16="http://schemas.microsoft.com/office/drawing/2014/main" id="{31FEFBCB-16F2-4BF3-88D7-B7373A87EA2F}"/>
              </a:ext>
            </a:extLst>
          </p:cNvPr>
          <p:cNvSpPr>
            <a:spLocks noChangeShapeType="1"/>
          </p:cNvSpPr>
          <p:nvPr/>
        </p:nvSpPr>
        <p:spPr bwMode="auto">
          <a:xfrm>
            <a:off x="539750" y="1503363"/>
            <a:ext cx="0" cy="38877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29" name="Line 3">
            <a:extLst>
              <a:ext uri="{FF2B5EF4-FFF2-40B4-BE49-F238E27FC236}">
                <a16:creationId xmlns:a16="http://schemas.microsoft.com/office/drawing/2014/main" id="{86554538-88B7-4BC0-8EAB-8DC0D1DD839E}"/>
              </a:ext>
            </a:extLst>
          </p:cNvPr>
          <p:cNvSpPr>
            <a:spLocks noChangeShapeType="1"/>
          </p:cNvSpPr>
          <p:nvPr/>
        </p:nvSpPr>
        <p:spPr bwMode="auto">
          <a:xfrm>
            <a:off x="539750" y="5391150"/>
            <a:ext cx="17287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30" name="Line 4">
            <a:extLst>
              <a:ext uri="{FF2B5EF4-FFF2-40B4-BE49-F238E27FC236}">
                <a16:creationId xmlns:a16="http://schemas.microsoft.com/office/drawing/2014/main" id="{D861F860-563F-4C30-87A3-3653F263755F}"/>
              </a:ext>
            </a:extLst>
          </p:cNvPr>
          <p:cNvSpPr>
            <a:spLocks noChangeShapeType="1"/>
          </p:cNvSpPr>
          <p:nvPr/>
        </p:nvSpPr>
        <p:spPr bwMode="auto">
          <a:xfrm flipV="1">
            <a:off x="2268538" y="157480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31" name="Line 5">
            <a:extLst>
              <a:ext uri="{FF2B5EF4-FFF2-40B4-BE49-F238E27FC236}">
                <a16:creationId xmlns:a16="http://schemas.microsoft.com/office/drawing/2014/main" id="{99B6D33D-7B0C-432E-9EF6-487A102DDFBB}"/>
              </a:ext>
            </a:extLst>
          </p:cNvPr>
          <p:cNvSpPr>
            <a:spLocks noChangeShapeType="1"/>
          </p:cNvSpPr>
          <p:nvPr/>
        </p:nvSpPr>
        <p:spPr bwMode="auto">
          <a:xfrm>
            <a:off x="2773363" y="5391150"/>
            <a:ext cx="9366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32" name="Line 6">
            <a:extLst>
              <a:ext uri="{FF2B5EF4-FFF2-40B4-BE49-F238E27FC236}">
                <a16:creationId xmlns:a16="http://schemas.microsoft.com/office/drawing/2014/main" id="{2C03E1C1-4368-419F-9028-FBD9C86C5107}"/>
              </a:ext>
            </a:extLst>
          </p:cNvPr>
          <p:cNvSpPr>
            <a:spLocks noChangeShapeType="1"/>
          </p:cNvSpPr>
          <p:nvPr/>
        </p:nvSpPr>
        <p:spPr bwMode="auto">
          <a:xfrm flipV="1">
            <a:off x="2773363" y="157480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33" name="Line 7">
            <a:extLst>
              <a:ext uri="{FF2B5EF4-FFF2-40B4-BE49-F238E27FC236}">
                <a16:creationId xmlns:a16="http://schemas.microsoft.com/office/drawing/2014/main" id="{5809B51F-D7E9-491F-9C66-794DFEFF2749}"/>
              </a:ext>
            </a:extLst>
          </p:cNvPr>
          <p:cNvSpPr>
            <a:spLocks noChangeShapeType="1"/>
          </p:cNvSpPr>
          <p:nvPr/>
        </p:nvSpPr>
        <p:spPr bwMode="auto">
          <a:xfrm flipV="1">
            <a:off x="3708400" y="157480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34" name="Text Box 8">
            <a:extLst>
              <a:ext uri="{FF2B5EF4-FFF2-40B4-BE49-F238E27FC236}">
                <a16:creationId xmlns:a16="http://schemas.microsoft.com/office/drawing/2014/main" id="{64A6F85D-5723-4B76-91AF-08321B767378}"/>
              </a:ext>
            </a:extLst>
          </p:cNvPr>
          <p:cNvSpPr txBox="1">
            <a:spLocks noChangeArrowheads="1"/>
          </p:cNvSpPr>
          <p:nvPr/>
        </p:nvSpPr>
        <p:spPr bwMode="auto">
          <a:xfrm>
            <a:off x="612775" y="4862513"/>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a:t>
            </a:r>
          </a:p>
        </p:txBody>
      </p:sp>
      <p:sp>
        <p:nvSpPr>
          <p:cNvPr id="129035" name="Line 9">
            <a:extLst>
              <a:ext uri="{FF2B5EF4-FFF2-40B4-BE49-F238E27FC236}">
                <a16:creationId xmlns:a16="http://schemas.microsoft.com/office/drawing/2014/main" id="{A8368586-631C-4367-B1EE-6D0993FA2501}"/>
              </a:ext>
            </a:extLst>
          </p:cNvPr>
          <p:cNvSpPr>
            <a:spLocks noChangeShapeType="1"/>
          </p:cNvSpPr>
          <p:nvPr/>
        </p:nvSpPr>
        <p:spPr bwMode="auto">
          <a:xfrm>
            <a:off x="539750" y="4868863"/>
            <a:ext cx="1728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36" name="Text Box 11">
            <a:extLst>
              <a:ext uri="{FF2B5EF4-FFF2-40B4-BE49-F238E27FC236}">
                <a16:creationId xmlns:a16="http://schemas.microsoft.com/office/drawing/2014/main" id="{0B707DA3-86DF-4C27-8810-EFB0DBB27F7C}"/>
              </a:ext>
            </a:extLst>
          </p:cNvPr>
          <p:cNvSpPr txBox="1">
            <a:spLocks noChangeArrowheads="1"/>
          </p:cNvSpPr>
          <p:nvPr/>
        </p:nvSpPr>
        <p:spPr bwMode="auto">
          <a:xfrm>
            <a:off x="2771775" y="4887913"/>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rPr>
              <a:t>#</a:t>
            </a:r>
          </a:p>
        </p:txBody>
      </p:sp>
      <p:sp>
        <p:nvSpPr>
          <p:cNvPr id="129037" name="Text Box 12">
            <a:extLst>
              <a:ext uri="{FF2B5EF4-FFF2-40B4-BE49-F238E27FC236}">
                <a16:creationId xmlns:a16="http://schemas.microsoft.com/office/drawing/2014/main" id="{7C78AD01-E825-4574-8E6B-58ACBAC1F362}"/>
              </a:ext>
            </a:extLst>
          </p:cNvPr>
          <p:cNvSpPr txBox="1">
            <a:spLocks noChangeArrowheads="1"/>
          </p:cNvSpPr>
          <p:nvPr/>
        </p:nvSpPr>
        <p:spPr bwMode="auto">
          <a:xfrm>
            <a:off x="611188" y="551021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语义栈</a:t>
            </a:r>
          </a:p>
        </p:txBody>
      </p:sp>
      <p:sp>
        <p:nvSpPr>
          <p:cNvPr id="129038" name="Text Box 13">
            <a:extLst>
              <a:ext uri="{FF2B5EF4-FFF2-40B4-BE49-F238E27FC236}">
                <a16:creationId xmlns:a16="http://schemas.microsoft.com/office/drawing/2014/main" id="{CF2A763F-92E6-4B9E-AAB5-BA467AF10EA6}"/>
              </a:ext>
            </a:extLst>
          </p:cNvPr>
          <p:cNvSpPr txBox="1">
            <a:spLocks noChangeArrowheads="1"/>
          </p:cNvSpPr>
          <p:nvPr/>
        </p:nvSpPr>
        <p:spPr bwMode="auto">
          <a:xfrm>
            <a:off x="2484438" y="553561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语法栈</a:t>
            </a:r>
          </a:p>
        </p:txBody>
      </p:sp>
      <p:sp>
        <p:nvSpPr>
          <p:cNvPr id="129039" name="Text Box 14">
            <a:extLst>
              <a:ext uri="{FF2B5EF4-FFF2-40B4-BE49-F238E27FC236}">
                <a16:creationId xmlns:a16="http://schemas.microsoft.com/office/drawing/2014/main" id="{4ACFC4E6-0D53-402A-B456-C304DCB8E67C}"/>
              </a:ext>
            </a:extLst>
          </p:cNvPr>
          <p:cNvSpPr txBox="1">
            <a:spLocks noChangeArrowheads="1"/>
          </p:cNvSpPr>
          <p:nvPr/>
        </p:nvSpPr>
        <p:spPr bwMode="auto">
          <a:xfrm>
            <a:off x="5938838" y="1311275"/>
            <a:ext cx="14414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a:latin typeface="Times New Roman" panose="02020603050405020304" pitchFamily="18" charset="0"/>
                <a:ea typeface="宋体" panose="02010600030101010101" pitchFamily="2" charset="-122"/>
              </a:rPr>
              <a:t>3*x/y#</a:t>
            </a:r>
          </a:p>
        </p:txBody>
      </p:sp>
      <p:sp>
        <p:nvSpPr>
          <p:cNvPr id="129040" name="Text Box 15">
            <a:extLst>
              <a:ext uri="{FF2B5EF4-FFF2-40B4-BE49-F238E27FC236}">
                <a16:creationId xmlns:a16="http://schemas.microsoft.com/office/drawing/2014/main" id="{C2639547-7AF1-4732-99DD-D6D09A735365}"/>
              </a:ext>
            </a:extLst>
          </p:cNvPr>
          <p:cNvSpPr txBox="1">
            <a:spLocks noChangeArrowheads="1"/>
          </p:cNvSpPr>
          <p:nvPr/>
        </p:nvSpPr>
        <p:spPr bwMode="auto">
          <a:xfrm>
            <a:off x="4211638" y="140811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输入串</a:t>
            </a:r>
          </a:p>
        </p:txBody>
      </p:sp>
      <p:sp>
        <p:nvSpPr>
          <p:cNvPr id="129041" name="Text Box 16">
            <a:extLst>
              <a:ext uri="{FF2B5EF4-FFF2-40B4-BE49-F238E27FC236}">
                <a16:creationId xmlns:a16="http://schemas.microsoft.com/office/drawing/2014/main" id="{82FB7336-CC06-4031-9F29-69EB44A7DE01}"/>
              </a:ext>
            </a:extLst>
          </p:cNvPr>
          <p:cNvSpPr txBox="1">
            <a:spLocks noChangeArrowheads="1"/>
          </p:cNvSpPr>
          <p:nvPr/>
        </p:nvSpPr>
        <p:spPr bwMode="auto">
          <a:xfrm>
            <a:off x="1042988" y="434975"/>
            <a:ext cx="79216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zh-CN" altLang="en-US" sz="4400">
                <a:latin typeface="Times New Roman" panose="02020603050405020304" pitchFamily="18" charset="0"/>
                <a:ea typeface="黑体" panose="02010609060101010101" pitchFamily="49" charset="-122"/>
              </a:rPr>
              <a:t>例</a:t>
            </a:r>
            <a:r>
              <a:rPr lang="en-US" altLang="zh-CN" sz="4400">
                <a:latin typeface="Times New Roman" panose="02020603050405020304" pitchFamily="18" charset="0"/>
                <a:ea typeface="黑体" panose="02010609060101010101" pitchFamily="49" charset="-122"/>
              </a:rPr>
              <a:t>6.17 </a:t>
            </a:r>
            <a:r>
              <a:rPr lang="zh-CN" altLang="en-US" sz="4400">
                <a:latin typeface="Times New Roman" panose="02020603050405020304" pitchFamily="18" charset="0"/>
                <a:ea typeface="黑体" panose="02010609060101010101" pitchFamily="49" charset="-122"/>
              </a:rPr>
              <a:t>对输入串</a:t>
            </a:r>
            <a:r>
              <a:rPr lang="en-US" altLang="zh-CN" sz="4400">
                <a:latin typeface="Times New Roman" panose="02020603050405020304" pitchFamily="18" charset="0"/>
                <a:ea typeface="黑体" panose="02010609060101010101" pitchFamily="49" charset="-122"/>
              </a:rPr>
              <a:t>3*x/y</a:t>
            </a:r>
            <a:r>
              <a:rPr lang="zh-CN" altLang="en-US" sz="4400">
                <a:latin typeface="Times New Roman" panose="02020603050405020304" pitchFamily="18" charset="0"/>
                <a:ea typeface="黑体" panose="02010609060101010101" pitchFamily="49" charset="-122"/>
              </a:rPr>
              <a:t>的翻译</a:t>
            </a:r>
          </a:p>
        </p:txBody>
      </p:sp>
      <p:sp>
        <p:nvSpPr>
          <p:cNvPr id="129042" name="Line 17">
            <a:extLst>
              <a:ext uri="{FF2B5EF4-FFF2-40B4-BE49-F238E27FC236}">
                <a16:creationId xmlns:a16="http://schemas.microsoft.com/office/drawing/2014/main" id="{CA671A50-C64F-41A8-9CE5-E518FF214129}"/>
              </a:ext>
            </a:extLst>
          </p:cNvPr>
          <p:cNvSpPr>
            <a:spLocks noChangeShapeType="1"/>
          </p:cNvSpPr>
          <p:nvPr/>
        </p:nvSpPr>
        <p:spPr bwMode="auto">
          <a:xfrm>
            <a:off x="7019925" y="1958975"/>
            <a:ext cx="0" cy="504825"/>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29043" name="Text Box 18">
            <a:extLst>
              <a:ext uri="{FF2B5EF4-FFF2-40B4-BE49-F238E27FC236}">
                <a16:creationId xmlns:a16="http://schemas.microsoft.com/office/drawing/2014/main" id="{9584361D-D5D0-4B48-BB70-C7DFF38F6078}"/>
              </a:ext>
            </a:extLst>
          </p:cNvPr>
          <p:cNvSpPr txBox="1">
            <a:spLocks noChangeArrowheads="1"/>
          </p:cNvSpPr>
          <p:nvPr/>
        </p:nvSpPr>
        <p:spPr bwMode="auto">
          <a:xfrm>
            <a:off x="4213225" y="2665413"/>
            <a:ext cx="44640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zh-CN" altLang="en-US" sz="2800">
                <a:latin typeface="Times New Roman" panose="02020603050405020304" pitchFamily="18" charset="0"/>
              </a:rPr>
              <a:t>语法分析动作和语义操作</a:t>
            </a:r>
          </a:p>
        </p:txBody>
      </p:sp>
      <p:sp>
        <p:nvSpPr>
          <p:cNvPr id="129044" name="Text Box 19">
            <a:extLst>
              <a:ext uri="{FF2B5EF4-FFF2-40B4-BE49-F238E27FC236}">
                <a16:creationId xmlns:a16="http://schemas.microsoft.com/office/drawing/2014/main" id="{2EFC0566-DE6E-4182-9EEB-F276909CA66F}"/>
              </a:ext>
            </a:extLst>
          </p:cNvPr>
          <p:cNvSpPr txBox="1">
            <a:spLocks noChangeArrowheads="1"/>
          </p:cNvSpPr>
          <p:nvPr/>
        </p:nvSpPr>
        <p:spPr bwMode="auto">
          <a:xfrm>
            <a:off x="3995738" y="3429000"/>
            <a:ext cx="5005387" cy="323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400">
                <a:solidFill>
                  <a:srgbClr val="0000FF"/>
                </a:solidFill>
                <a:latin typeface="Times New Roman" panose="02020603050405020304" pitchFamily="18" charset="0"/>
                <a:cs typeface="Times New Roman" panose="02020603050405020304" pitchFamily="18" charset="0"/>
              </a:rPr>
              <a:t>10.</a:t>
            </a:r>
            <a:r>
              <a:rPr lang="zh-CN" altLang="en-US" sz="2400">
                <a:solidFill>
                  <a:srgbClr val="0000FF"/>
                </a:solidFill>
                <a:latin typeface="Times New Roman" panose="02020603050405020304" pitchFamily="18" charset="0"/>
                <a:cs typeface="Times New Roman" panose="02020603050405020304" pitchFamily="18" charset="0"/>
              </a:rPr>
              <a:t>执行动作</a:t>
            </a:r>
            <a:r>
              <a:rPr lang="en-US" altLang="zh-CN" sz="2400">
                <a:solidFill>
                  <a:srgbClr val="0000FF"/>
                </a:solidFill>
                <a:latin typeface="Times New Roman" panose="02020603050405020304" pitchFamily="18" charset="0"/>
                <a:cs typeface="Times New Roman" panose="02020603050405020304" pitchFamily="18" charset="0"/>
              </a:rPr>
              <a:t>{e5}</a:t>
            </a:r>
            <a:r>
              <a:rPr lang="zh-CN" altLang="en-US" sz="2400">
                <a:solidFill>
                  <a:srgbClr val="0000FF"/>
                </a:solidFill>
                <a:latin typeface="Times New Roman" panose="02020603050405020304" pitchFamily="18" charset="0"/>
                <a:cs typeface="Times New Roman" panose="02020603050405020304" pitchFamily="18" charset="0"/>
              </a:rPr>
              <a:t>，</a:t>
            </a:r>
            <a:r>
              <a:rPr lang="en-US" altLang="zh-CN" sz="2400" i="1">
                <a:solidFill>
                  <a:srgbClr val="0000FF"/>
                </a:solidFill>
                <a:latin typeface="Times New Roman" panose="02020603050405020304" pitchFamily="18" charset="0"/>
                <a:cs typeface="Times New Roman" panose="02020603050405020304" pitchFamily="18" charset="0"/>
              </a:rPr>
              <a:t>F</a:t>
            </a:r>
            <a:r>
              <a:rPr lang="en-US" altLang="zh-CN" sz="2400">
                <a:solidFill>
                  <a:srgbClr val="0000FF"/>
                </a:solidFill>
                <a:latin typeface="Times New Roman" panose="02020603050405020304" pitchFamily="18" charset="0"/>
                <a:cs typeface="Times New Roman" panose="02020603050405020304" pitchFamily="18" charset="0"/>
              </a:rPr>
              <a:t>.</a:t>
            </a:r>
            <a:r>
              <a:rPr lang="en-US" altLang="zh-CN" sz="2400" i="1">
                <a:solidFill>
                  <a:srgbClr val="0000FF"/>
                </a:solidFill>
                <a:latin typeface="Times New Roman" panose="02020603050405020304" pitchFamily="18" charset="0"/>
                <a:cs typeface="Times New Roman" panose="02020603050405020304" pitchFamily="18" charset="0"/>
              </a:rPr>
              <a:t>node</a:t>
            </a:r>
            <a:r>
              <a:rPr lang="zh-CN" altLang="en-US" sz="2400">
                <a:solidFill>
                  <a:srgbClr val="0000FF"/>
                </a:solidFill>
                <a:latin typeface="Times New Roman" panose="02020603050405020304" pitchFamily="18" charset="0"/>
                <a:cs typeface="Times New Roman" panose="02020603050405020304" pitchFamily="18" charset="0"/>
              </a:rPr>
              <a:t>和</a:t>
            </a:r>
            <a:r>
              <a:rPr lang="en-US" altLang="zh-CN" sz="2400" i="1">
                <a:solidFill>
                  <a:srgbClr val="0000FF"/>
                </a:solidFill>
                <a:latin typeface="Times New Roman" panose="02020603050405020304" pitchFamily="18" charset="0"/>
                <a:cs typeface="Times New Roman" panose="02020603050405020304" pitchFamily="18" charset="0"/>
              </a:rPr>
              <a:t>T '</a:t>
            </a:r>
            <a:r>
              <a:rPr lang="en-US" altLang="zh-CN" sz="2400">
                <a:solidFill>
                  <a:srgbClr val="0000FF"/>
                </a:solidFill>
                <a:latin typeface="Times New Roman" panose="02020603050405020304" pitchFamily="18" charset="0"/>
                <a:cs typeface="Times New Roman" panose="02020603050405020304" pitchFamily="18" charset="0"/>
              </a:rPr>
              <a:t>.</a:t>
            </a:r>
            <a:r>
              <a:rPr lang="en-US" altLang="zh-CN" sz="2400" i="1">
                <a:solidFill>
                  <a:srgbClr val="0000FF"/>
                </a:solidFill>
                <a:latin typeface="Times New Roman" panose="02020603050405020304" pitchFamily="18" charset="0"/>
                <a:cs typeface="Times New Roman" panose="02020603050405020304" pitchFamily="18" charset="0"/>
              </a:rPr>
              <a:t>inh</a:t>
            </a:r>
            <a:r>
              <a:rPr lang="zh-CN" altLang="en-US" sz="2400">
                <a:solidFill>
                  <a:srgbClr val="0000FF"/>
                </a:solidFill>
                <a:latin typeface="Times New Roman" panose="02020603050405020304" pitchFamily="18" charset="0"/>
                <a:cs typeface="Times New Roman" panose="02020603050405020304" pitchFamily="18" charset="0"/>
              </a:rPr>
              <a:t>均被弹出栈，新的</a:t>
            </a:r>
            <a:r>
              <a:rPr lang="en-US" altLang="zh-CN" sz="2400" i="1">
                <a:solidFill>
                  <a:srgbClr val="0000FF"/>
                </a:solidFill>
                <a:latin typeface="Times New Roman" panose="02020603050405020304" pitchFamily="18" charset="0"/>
                <a:cs typeface="Times New Roman" panose="02020603050405020304" pitchFamily="18" charset="0"/>
              </a:rPr>
              <a:t>T '</a:t>
            </a:r>
            <a:r>
              <a:rPr lang="en-US" altLang="zh-CN" sz="2400">
                <a:solidFill>
                  <a:srgbClr val="0000FF"/>
                </a:solidFill>
                <a:latin typeface="Times New Roman" panose="02020603050405020304" pitchFamily="18" charset="0"/>
                <a:cs typeface="Times New Roman" panose="02020603050405020304" pitchFamily="18" charset="0"/>
              </a:rPr>
              <a:t>.</a:t>
            </a:r>
            <a:r>
              <a:rPr lang="en-US" altLang="zh-CN" sz="2400" i="1">
                <a:solidFill>
                  <a:srgbClr val="0000FF"/>
                </a:solidFill>
                <a:latin typeface="Times New Roman" panose="02020603050405020304" pitchFamily="18" charset="0"/>
                <a:cs typeface="Times New Roman" panose="02020603050405020304" pitchFamily="18" charset="0"/>
              </a:rPr>
              <a:t>inh</a:t>
            </a:r>
            <a:r>
              <a:rPr lang="zh-CN" altLang="en-US" sz="2400">
                <a:solidFill>
                  <a:srgbClr val="0000FF"/>
                </a:solidFill>
                <a:latin typeface="Times New Roman" panose="02020603050405020304" pitchFamily="18" charset="0"/>
                <a:cs typeface="Times New Roman" panose="02020603050405020304" pitchFamily="18" charset="0"/>
              </a:rPr>
              <a:t>被压入栈</a:t>
            </a:r>
          </a:p>
          <a:p>
            <a:pPr eaLnBrk="1" hangingPunct="1">
              <a:spcBef>
                <a:spcPct val="0"/>
              </a:spcBef>
              <a:buClrTx/>
              <a:buSzTx/>
              <a:buFontTx/>
              <a:buNone/>
            </a:pPr>
            <a:r>
              <a:rPr lang="en-US" altLang="zh-CN" sz="2400" b="0">
                <a:solidFill>
                  <a:srgbClr val="0000FF"/>
                </a:solidFill>
                <a:latin typeface="Times New Roman" panose="02020603050405020304" pitchFamily="18" charset="0"/>
                <a:ea typeface="宋体" panose="02010600030101010101" pitchFamily="2" charset="-122"/>
                <a:cs typeface="Times New Roman" panose="02020603050405020304" pitchFamily="18" charset="0"/>
              </a:rPr>
              <a:t>{e5}</a:t>
            </a:r>
          </a:p>
          <a:p>
            <a:pPr eaLnBrk="1" hangingPunct="1">
              <a:spcBef>
                <a:spcPct val="0"/>
              </a:spcBef>
              <a:buClrTx/>
              <a:buSzTx/>
              <a:buFontTx/>
              <a:buNone/>
            </a:pPr>
            <a:r>
              <a:rPr lang="en-US" altLang="zh-CN" sz="2400" b="0">
                <a:solidFill>
                  <a:srgbClr val="0000FF"/>
                </a:solidFill>
                <a:latin typeface="Times New Roman" panose="02020603050405020304" pitchFamily="18" charset="0"/>
                <a:ea typeface="宋体" panose="02010600030101010101" pitchFamily="2" charset="-122"/>
                <a:cs typeface="Times New Roman" panose="02020603050405020304" pitchFamily="18" charset="0"/>
              </a:rPr>
              <a:t>pop F.node</a:t>
            </a:r>
          </a:p>
          <a:p>
            <a:pPr eaLnBrk="1" hangingPunct="1">
              <a:spcBef>
                <a:spcPct val="0"/>
              </a:spcBef>
              <a:buClrTx/>
              <a:buSzTx/>
              <a:buFontTx/>
              <a:buNone/>
            </a:pPr>
            <a:r>
              <a:rPr lang="en-US" altLang="zh-CN" sz="2400" b="0">
                <a:solidFill>
                  <a:srgbClr val="0000FF"/>
                </a:solidFill>
                <a:latin typeface="Times New Roman" panose="02020603050405020304" pitchFamily="18" charset="0"/>
                <a:ea typeface="宋体" panose="02010600030101010101" pitchFamily="2" charset="-122"/>
                <a:cs typeface="Times New Roman" panose="02020603050405020304" pitchFamily="18" charset="0"/>
              </a:rPr>
              <a:t>pop T’.inh</a:t>
            </a:r>
          </a:p>
          <a:p>
            <a:pPr eaLnBrk="1" hangingPunct="1">
              <a:spcBef>
                <a:spcPct val="0"/>
              </a:spcBef>
              <a:buClrTx/>
              <a:buSzTx/>
              <a:buFontTx/>
              <a:buNone/>
            </a:pPr>
            <a:r>
              <a:rPr lang="en-US" altLang="zh-CN" sz="2400" b="0">
                <a:solidFill>
                  <a:srgbClr val="0000FF"/>
                </a:solidFill>
                <a:latin typeface="Times New Roman" panose="02020603050405020304" pitchFamily="18" charset="0"/>
                <a:ea typeface="宋体" panose="02010600030101010101" pitchFamily="2" charset="-122"/>
                <a:cs typeface="Times New Roman" panose="02020603050405020304" pitchFamily="18" charset="0"/>
              </a:rPr>
              <a:t>T’.inh:=mknode(‘/’, T’.inh, F.node)</a:t>
            </a:r>
          </a:p>
          <a:p>
            <a:pPr eaLnBrk="1" hangingPunct="1">
              <a:spcBef>
                <a:spcPct val="0"/>
              </a:spcBef>
              <a:buClrTx/>
              <a:buSzTx/>
              <a:buFontTx/>
              <a:buNone/>
            </a:pPr>
            <a:r>
              <a:rPr lang="en-US" altLang="zh-CN" sz="2400" b="0">
                <a:solidFill>
                  <a:srgbClr val="0000FF"/>
                </a:solidFill>
                <a:latin typeface="Times New Roman" panose="02020603050405020304" pitchFamily="18" charset="0"/>
                <a:ea typeface="宋体" panose="02010600030101010101" pitchFamily="2" charset="-122"/>
                <a:cs typeface="Times New Roman" panose="02020603050405020304" pitchFamily="18" charset="0"/>
              </a:rPr>
              <a:t>push T’.inh </a:t>
            </a:r>
          </a:p>
          <a:p>
            <a:pPr eaLnBrk="1" hangingPunct="1">
              <a:spcBef>
                <a:spcPct val="50000"/>
              </a:spcBef>
              <a:buClrTx/>
              <a:buSzTx/>
              <a:buFontTx/>
              <a:buNone/>
            </a:pPr>
            <a:endParaRPr lang="zh-CN" altLang="en-US" sz="2400" b="0">
              <a:solidFill>
                <a:srgbClr val="0000FF"/>
              </a:solidFill>
              <a:latin typeface="Times New Roman" panose="02020603050405020304" pitchFamily="18" charset="0"/>
              <a:cs typeface="Times New Roman" panose="02020603050405020304" pitchFamily="18" charset="0"/>
            </a:endParaRPr>
          </a:p>
        </p:txBody>
      </p:sp>
      <p:sp>
        <p:nvSpPr>
          <p:cNvPr id="129045" name="Text Box 28">
            <a:extLst>
              <a:ext uri="{FF2B5EF4-FFF2-40B4-BE49-F238E27FC236}">
                <a16:creationId xmlns:a16="http://schemas.microsoft.com/office/drawing/2014/main" id="{E0A37531-E066-459C-ADC3-C0ED77BD7F63}"/>
              </a:ext>
            </a:extLst>
          </p:cNvPr>
          <p:cNvSpPr txBox="1">
            <a:spLocks noChangeArrowheads="1"/>
          </p:cNvSpPr>
          <p:nvPr/>
        </p:nvSpPr>
        <p:spPr bwMode="auto">
          <a:xfrm>
            <a:off x="611188" y="4411663"/>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i="1">
                <a:latin typeface="Times New Roman" panose="02020603050405020304" pitchFamily="18" charset="0"/>
                <a:ea typeface="宋体" panose="02010600030101010101" pitchFamily="2" charset="-122"/>
              </a:rPr>
              <a:t>T </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inh</a:t>
            </a:r>
          </a:p>
        </p:txBody>
      </p:sp>
      <p:sp>
        <p:nvSpPr>
          <p:cNvPr id="129046" name="Line 29">
            <a:extLst>
              <a:ext uri="{FF2B5EF4-FFF2-40B4-BE49-F238E27FC236}">
                <a16:creationId xmlns:a16="http://schemas.microsoft.com/office/drawing/2014/main" id="{9E891EF5-6BC3-4EE4-8593-23661306A100}"/>
              </a:ext>
            </a:extLst>
          </p:cNvPr>
          <p:cNvSpPr>
            <a:spLocks noChangeShapeType="1"/>
          </p:cNvSpPr>
          <p:nvPr/>
        </p:nvSpPr>
        <p:spPr bwMode="auto">
          <a:xfrm>
            <a:off x="539750" y="4365625"/>
            <a:ext cx="1728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47" name="Line 30">
            <a:extLst>
              <a:ext uri="{FF2B5EF4-FFF2-40B4-BE49-F238E27FC236}">
                <a16:creationId xmlns:a16="http://schemas.microsoft.com/office/drawing/2014/main" id="{5FFEC4AA-2D51-4E98-8DED-0B234C0803A8}"/>
              </a:ext>
            </a:extLst>
          </p:cNvPr>
          <p:cNvSpPr>
            <a:spLocks noChangeShapeType="1"/>
          </p:cNvSpPr>
          <p:nvPr/>
        </p:nvSpPr>
        <p:spPr bwMode="auto">
          <a:xfrm>
            <a:off x="2773363" y="4868863"/>
            <a:ext cx="9350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48" name="Line 31">
            <a:extLst>
              <a:ext uri="{FF2B5EF4-FFF2-40B4-BE49-F238E27FC236}">
                <a16:creationId xmlns:a16="http://schemas.microsoft.com/office/drawing/2014/main" id="{29518EB3-1479-436F-BD37-2A1C46651AA7}"/>
              </a:ext>
            </a:extLst>
          </p:cNvPr>
          <p:cNvSpPr>
            <a:spLocks noChangeShapeType="1"/>
          </p:cNvSpPr>
          <p:nvPr/>
        </p:nvSpPr>
        <p:spPr bwMode="auto">
          <a:xfrm>
            <a:off x="2773363" y="4868863"/>
            <a:ext cx="9350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49" name="Text Box 32">
            <a:extLst>
              <a:ext uri="{FF2B5EF4-FFF2-40B4-BE49-F238E27FC236}">
                <a16:creationId xmlns:a16="http://schemas.microsoft.com/office/drawing/2014/main" id="{79837524-56D0-4959-9517-B335BF782E80}"/>
              </a:ext>
            </a:extLst>
          </p:cNvPr>
          <p:cNvSpPr txBox="1">
            <a:spLocks noChangeArrowheads="1"/>
          </p:cNvSpPr>
          <p:nvPr/>
        </p:nvSpPr>
        <p:spPr bwMode="auto">
          <a:xfrm>
            <a:off x="2771775" y="4344988"/>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{e2}</a:t>
            </a:r>
          </a:p>
        </p:txBody>
      </p:sp>
      <p:sp>
        <p:nvSpPr>
          <p:cNvPr id="129050" name="Text Box 33">
            <a:extLst>
              <a:ext uri="{FF2B5EF4-FFF2-40B4-BE49-F238E27FC236}">
                <a16:creationId xmlns:a16="http://schemas.microsoft.com/office/drawing/2014/main" id="{4C4D0058-6433-43B4-B005-AD7D19C414BE}"/>
              </a:ext>
            </a:extLst>
          </p:cNvPr>
          <p:cNvSpPr txBox="1">
            <a:spLocks noChangeArrowheads="1"/>
          </p:cNvSpPr>
          <p:nvPr/>
        </p:nvSpPr>
        <p:spPr bwMode="auto">
          <a:xfrm>
            <a:off x="2771775" y="3336925"/>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{e4}</a:t>
            </a:r>
          </a:p>
        </p:txBody>
      </p:sp>
      <p:sp>
        <p:nvSpPr>
          <p:cNvPr id="129051" name="Text Box 34">
            <a:extLst>
              <a:ext uri="{FF2B5EF4-FFF2-40B4-BE49-F238E27FC236}">
                <a16:creationId xmlns:a16="http://schemas.microsoft.com/office/drawing/2014/main" id="{3DA65439-EB15-4DE8-897B-5732D08DAC39}"/>
              </a:ext>
            </a:extLst>
          </p:cNvPr>
          <p:cNvSpPr txBox="1">
            <a:spLocks noChangeArrowheads="1"/>
          </p:cNvSpPr>
          <p:nvPr/>
        </p:nvSpPr>
        <p:spPr bwMode="auto">
          <a:xfrm>
            <a:off x="2771775" y="2833688"/>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i="1">
                <a:latin typeface="Times New Roman" panose="02020603050405020304" pitchFamily="18" charset="0"/>
                <a:ea typeface="宋体" panose="02010600030101010101" pitchFamily="2" charset="-122"/>
              </a:rPr>
              <a:t>T </a:t>
            </a:r>
            <a:r>
              <a:rPr lang="en-US" altLang="zh-CN" sz="2400">
                <a:latin typeface="Times New Roman" panose="02020603050405020304" pitchFamily="18" charset="0"/>
                <a:ea typeface="宋体" panose="02010600030101010101" pitchFamily="2" charset="-122"/>
              </a:rPr>
              <a:t>'</a:t>
            </a:r>
          </a:p>
        </p:txBody>
      </p:sp>
      <p:sp>
        <p:nvSpPr>
          <p:cNvPr id="129052" name="Line 35">
            <a:extLst>
              <a:ext uri="{FF2B5EF4-FFF2-40B4-BE49-F238E27FC236}">
                <a16:creationId xmlns:a16="http://schemas.microsoft.com/office/drawing/2014/main" id="{1332E7D1-9140-4C6A-9515-FAFFF69EF6E8}"/>
              </a:ext>
            </a:extLst>
          </p:cNvPr>
          <p:cNvSpPr>
            <a:spLocks noChangeShapeType="1"/>
          </p:cNvSpPr>
          <p:nvPr/>
        </p:nvSpPr>
        <p:spPr bwMode="auto">
          <a:xfrm>
            <a:off x="2771775" y="4344988"/>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53" name="Line 36">
            <a:extLst>
              <a:ext uri="{FF2B5EF4-FFF2-40B4-BE49-F238E27FC236}">
                <a16:creationId xmlns:a16="http://schemas.microsoft.com/office/drawing/2014/main" id="{602A77B4-7C93-4418-9261-050E17EF6C6E}"/>
              </a:ext>
            </a:extLst>
          </p:cNvPr>
          <p:cNvSpPr>
            <a:spLocks noChangeShapeType="1"/>
          </p:cNvSpPr>
          <p:nvPr/>
        </p:nvSpPr>
        <p:spPr bwMode="auto">
          <a:xfrm>
            <a:off x="2771775" y="3841750"/>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54" name="Line 37">
            <a:extLst>
              <a:ext uri="{FF2B5EF4-FFF2-40B4-BE49-F238E27FC236}">
                <a16:creationId xmlns:a16="http://schemas.microsoft.com/office/drawing/2014/main" id="{E57CE616-9193-4D43-8EA2-481146AFAD7D}"/>
              </a:ext>
            </a:extLst>
          </p:cNvPr>
          <p:cNvSpPr>
            <a:spLocks noChangeShapeType="1"/>
          </p:cNvSpPr>
          <p:nvPr/>
        </p:nvSpPr>
        <p:spPr bwMode="auto">
          <a:xfrm>
            <a:off x="2771775" y="3336925"/>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55" name="Line 38">
            <a:extLst>
              <a:ext uri="{FF2B5EF4-FFF2-40B4-BE49-F238E27FC236}">
                <a16:creationId xmlns:a16="http://schemas.microsoft.com/office/drawing/2014/main" id="{E696EE4A-D608-48D0-8C71-E347BE24D4DA}"/>
              </a:ext>
            </a:extLst>
          </p:cNvPr>
          <p:cNvSpPr>
            <a:spLocks noChangeShapeType="1"/>
          </p:cNvSpPr>
          <p:nvPr/>
        </p:nvSpPr>
        <p:spPr bwMode="auto">
          <a:xfrm>
            <a:off x="2771775" y="2833688"/>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56" name="Text Box 39">
            <a:extLst>
              <a:ext uri="{FF2B5EF4-FFF2-40B4-BE49-F238E27FC236}">
                <a16:creationId xmlns:a16="http://schemas.microsoft.com/office/drawing/2014/main" id="{471BEA3E-2B4A-4080-9B52-AE7E8A0429B0}"/>
              </a:ext>
            </a:extLst>
          </p:cNvPr>
          <p:cNvSpPr txBox="1">
            <a:spLocks noChangeArrowheads="1"/>
          </p:cNvSpPr>
          <p:nvPr/>
        </p:nvSpPr>
        <p:spPr bwMode="auto">
          <a:xfrm>
            <a:off x="2771775" y="3871913"/>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rPr>
              <a:t>{e4}</a:t>
            </a:r>
            <a:endParaRPr lang="en-US" altLang="zh-CN" sz="2400">
              <a:latin typeface="Times New Roman" panose="02020603050405020304" pitchFamily="18" charset="0"/>
              <a:cs typeface="Times New Roman" panose="02020603050405020304" pitchFamily="18" charset="0"/>
            </a:endParaRPr>
          </a:p>
        </p:txBody>
      </p:sp>
      <p:sp>
        <p:nvSpPr>
          <p:cNvPr id="129057" name="Text Box 40">
            <a:extLst>
              <a:ext uri="{FF2B5EF4-FFF2-40B4-BE49-F238E27FC236}">
                <a16:creationId xmlns:a16="http://schemas.microsoft.com/office/drawing/2014/main" id="{3477BE7A-706E-4DC5-A480-F6BDC68DF35C}"/>
              </a:ext>
            </a:extLst>
          </p:cNvPr>
          <p:cNvSpPr txBox="1">
            <a:spLocks noChangeArrowheads="1"/>
          </p:cNvSpPr>
          <p:nvPr/>
        </p:nvSpPr>
        <p:spPr bwMode="auto">
          <a:xfrm>
            <a:off x="2771775" y="2328863"/>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rPr>
              <a:t>{e5}</a:t>
            </a:r>
          </a:p>
        </p:txBody>
      </p:sp>
      <p:sp>
        <p:nvSpPr>
          <p:cNvPr id="129058" name="Line 41">
            <a:extLst>
              <a:ext uri="{FF2B5EF4-FFF2-40B4-BE49-F238E27FC236}">
                <a16:creationId xmlns:a16="http://schemas.microsoft.com/office/drawing/2014/main" id="{B9EAED36-6B16-49E3-A73E-3F56FF42E54E}"/>
              </a:ext>
            </a:extLst>
          </p:cNvPr>
          <p:cNvSpPr>
            <a:spLocks noChangeShapeType="1"/>
          </p:cNvSpPr>
          <p:nvPr/>
        </p:nvSpPr>
        <p:spPr bwMode="auto">
          <a:xfrm>
            <a:off x="2771775" y="2328863"/>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日期占位符 3">
            <a:extLst>
              <a:ext uri="{FF2B5EF4-FFF2-40B4-BE49-F238E27FC236}">
                <a16:creationId xmlns:a16="http://schemas.microsoft.com/office/drawing/2014/main" id="{857AD700-1314-477C-9BAE-6861B8C176BF}"/>
              </a:ext>
            </a:extLst>
          </p:cNvPr>
          <p:cNvSpPr>
            <a:spLocks noGrp="1"/>
          </p:cNvSpPr>
          <p:nvPr>
            <p:ph type="dt" sz="quarter" idx="10"/>
          </p:nvPr>
        </p:nvSpPr>
        <p:spPr>
          <a:xfrm>
            <a:off x="457200" y="6245225"/>
            <a:ext cx="2133600" cy="476250"/>
          </a:xfrm>
          <a:ln>
            <a:miter lim="800000"/>
            <a:headEnd/>
            <a:tailEnd/>
          </a:ln>
        </p:spPr>
        <p:txBody>
          <a:bodyPr anchor="t"/>
          <a:lstStyle/>
          <a:p>
            <a:pPr>
              <a:defRPr/>
            </a:pPr>
            <a:fld id="{BFBDF70D-8BAB-4D24-94E0-787FBD36830C}" type="datetime1">
              <a:rPr lang="zh-CN" altLang="en-US">
                <a:latin typeface="+mn-lt"/>
              </a:rPr>
              <a:pPr>
                <a:defRPr/>
              </a:pPr>
              <a:t>2020/12/14</a:t>
            </a:fld>
            <a:endParaRPr lang="en-US" altLang="zh-CN">
              <a:latin typeface="+mn-lt"/>
            </a:endParaRPr>
          </a:p>
        </p:txBody>
      </p:sp>
      <p:sp>
        <p:nvSpPr>
          <p:cNvPr id="130051" name="灯片编号占位符 5">
            <a:extLst>
              <a:ext uri="{FF2B5EF4-FFF2-40B4-BE49-F238E27FC236}">
                <a16:creationId xmlns:a16="http://schemas.microsoft.com/office/drawing/2014/main" id="{531B3A99-AB08-4A1B-960D-B57D443307D1}"/>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6C7DDD05-E651-40D5-9A6A-CE852087A764}" type="slidenum">
              <a:rPr lang="en-US" altLang="zh-CN" sz="1400" b="0">
                <a:ea typeface="宋体" panose="02010600030101010101" pitchFamily="2" charset="-122"/>
              </a:rPr>
              <a:pPr>
                <a:spcBef>
                  <a:spcPct val="0"/>
                </a:spcBef>
                <a:buClrTx/>
                <a:buSzTx/>
                <a:buFontTx/>
                <a:buNone/>
              </a:pPr>
              <a:t>99</a:t>
            </a:fld>
            <a:endParaRPr lang="en-US" altLang="zh-CN" sz="1400" b="0">
              <a:ea typeface="宋体" panose="02010600030101010101" pitchFamily="2" charset="-122"/>
            </a:endParaRPr>
          </a:p>
        </p:txBody>
      </p:sp>
      <p:sp>
        <p:nvSpPr>
          <p:cNvPr id="130052" name="Line 2">
            <a:extLst>
              <a:ext uri="{FF2B5EF4-FFF2-40B4-BE49-F238E27FC236}">
                <a16:creationId xmlns:a16="http://schemas.microsoft.com/office/drawing/2014/main" id="{D543DB55-0184-40D6-A80E-7F3B9A655D64}"/>
              </a:ext>
            </a:extLst>
          </p:cNvPr>
          <p:cNvSpPr>
            <a:spLocks noChangeShapeType="1"/>
          </p:cNvSpPr>
          <p:nvPr/>
        </p:nvSpPr>
        <p:spPr bwMode="auto">
          <a:xfrm>
            <a:off x="539750" y="1503363"/>
            <a:ext cx="0" cy="38877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0053" name="Line 3">
            <a:extLst>
              <a:ext uri="{FF2B5EF4-FFF2-40B4-BE49-F238E27FC236}">
                <a16:creationId xmlns:a16="http://schemas.microsoft.com/office/drawing/2014/main" id="{FFE03602-73B7-4A67-A756-FA17AEAC068F}"/>
              </a:ext>
            </a:extLst>
          </p:cNvPr>
          <p:cNvSpPr>
            <a:spLocks noChangeShapeType="1"/>
          </p:cNvSpPr>
          <p:nvPr/>
        </p:nvSpPr>
        <p:spPr bwMode="auto">
          <a:xfrm>
            <a:off x="539750" y="5391150"/>
            <a:ext cx="17287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0054" name="Line 4">
            <a:extLst>
              <a:ext uri="{FF2B5EF4-FFF2-40B4-BE49-F238E27FC236}">
                <a16:creationId xmlns:a16="http://schemas.microsoft.com/office/drawing/2014/main" id="{750B5B4D-0A8E-4B74-97F5-5584BEE43FC7}"/>
              </a:ext>
            </a:extLst>
          </p:cNvPr>
          <p:cNvSpPr>
            <a:spLocks noChangeShapeType="1"/>
          </p:cNvSpPr>
          <p:nvPr/>
        </p:nvSpPr>
        <p:spPr bwMode="auto">
          <a:xfrm flipV="1">
            <a:off x="2268538" y="157480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0055" name="Line 5">
            <a:extLst>
              <a:ext uri="{FF2B5EF4-FFF2-40B4-BE49-F238E27FC236}">
                <a16:creationId xmlns:a16="http://schemas.microsoft.com/office/drawing/2014/main" id="{F9F315D5-95CD-4E8C-BF1B-FF2E642E8EC2}"/>
              </a:ext>
            </a:extLst>
          </p:cNvPr>
          <p:cNvSpPr>
            <a:spLocks noChangeShapeType="1"/>
          </p:cNvSpPr>
          <p:nvPr/>
        </p:nvSpPr>
        <p:spPr bwMode="auto">
          <a:xfrm>
            <a:off x="2773363" y="5391150"/>
            <a:ext cx="9366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0056" name="Line 6">
            <a:extLst>
              <a:ext uri="{FF2B5EF4-FFF2-40B4-BE49-F238E27FC236}">
                <a16:creationId xmlns:a16="http://schemas.microsoft.com/office/drawing/2014/main" id="{56E86034-A770-4A42-A34A-6B399620050A}"/>
              </a:ext>
            </a:extLst>
          </p:cNvPr>
          <p:cNvSpPr>
            <a:spLocks noChangeShapeType="1"/>
          </p:cNvSpPr>
          <p:nvPr/>
        </p:nvSpPr>
        <p:spPr bwMode="auto">
          <a:xfrm flipV="1">
            <a:off x="2773363" y="157480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0057" name="Line 7">
            <a:extLst>
              <a:ext uri="{FF2B5EF4-FFF2-40B4-BE49-F238E27FC236}">
                <a16:creationId xmlns:a16="http://schemas.microsoft.com/office/drawing/2014/main" id="{8775B49C-9C0A-48FF-A589-F8A24EFF8FB2}"/>
              </a:ext>
            </a:extLst>
          </p:cNvPr>
          <p:cNvSpPr>
            <a:spLocks noChangeShapeType="1"/>
          </p:cNvSpPr>
          <p:nvPr/>
        </p:nvSpPr>
        <p:spPr bwMode="auto">
          <a:xfrm flipV="1">
            <a:off x="3708400" y="157480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0058" name="Text Box 8">
            <a:extLst>
              <a:ext uri="{FF2B5EF4-FFF2-40B4-BE49-F238E27FC236}">
                <a16:creationId xmlns:a16="http://schemas.microsoft.com/office/drawing/2014/main" id="{A034F16A-5DF6-4117-8DFB-257124F77AAC}"/>
              </a:ext>
            </a:extLst>
          </p:cNvPr>
          <p:cNvSpPr txBox="1">
            <a:spLocks noChangeArrowheads="1"/>
          </p:cNvSpPr>
          <p:nvPr/>
        </p:nvSpPr>
        <p:spPr bwMode="auto">
          <a:xfrm>
            <a:off x="612775" y="4862513"/>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a:t>
            </a:r>
          </a:p>
        </p:txBody>
      </p:sp>
      <p:sp>
        <p:nvSpPr>
          <p:cNvPr id="130059" name="Line 9">
            <a:extLst>
              <a:ext uri="{FF2B5EF4-FFF2-40B4-BE49-F238E27FC236}">
                <a16:creationId xmlns:a16="http://schemas.microsoft.com/office/drawing/2014/main" id="{6DBB331A-8BEA-41E2-BB05-DB6AC550158A}"/>
              </a:ext>
            </a:extLst>
          </p:cNvPr>
          <p:cNvSpPr>
            <a:spLocks noChangeShapeType="1"/>
          </p:cNvSpPr>
          <p:nvPr/>
        </p:nvSpPr>
        <p:spPr bwMode="auto">
          <a:xfrm>
            <a:off x="539750" y="4868863"/>
            <a:ext cx="1728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0060" name="Line 10">
            <a:extLst>
              <a:ext uri="{FF2B5EF4-FFF2-40B4-BE49-F238E27FC236}">
                <a16:creationId xmlns:a16="http://schemas.microsoft.com/office/drawing/2014/main" id="{DA545259-4E89-4472-833F-94B5DDEA4000}"/>
              </a:ext>
            </a:extLst>
          </p:cNvPr>
          <p:cNvSpPr>
            <a:spLocks noChangeShapeType="1"/>
          </p:cNvSpPr>
          <p:nvPr/>
        </p:nvSpPr>
        <p:spPr bwMode="auto">
          <a:xfrm>
            <a:off x="2773363" y="4868863"/>
            <a:ext cx="9350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0061" name="Text Box 11">
            <a:extLst>
              <a:ext uri="{FF2B5EF4-FFF2-40B4-BE49-F238E27FC236}">
                <a16:creationId xmlns:a16="http://schemas.microsoft.com/office/drawing/2014/main" id="{1265DF0C-6BA9-4190-A1FF-0A72154A7393}"/>
              </a:ext>
            </a:extLst>
          </p:cNvPr>
          <p:cNvSpPr txBox="1">
            <a:spLocks noChangeArrowheads="1"/>
          </p:cNvSpPr>
          <p:nvPr/>
        </p:nvSpPr>
        <p:spPr bwMode="auto">
          <a:xfrm>
            <a:off x="2771775" y="4887913"/>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rPr>
              <a:t>#</a:t>
            </a:r>
          </a:p>
        </p:txBody>
      </p:sp>
      <p:sp>
        <p:nvSpPr>
          <p:cNvPr id="130062" name="Text Box 12">
            <a:extLst>
              <a:ext uri="{FF2B5EF4-FFF2-40B4-BE49-F238E27FC236}">
                <a16:creationId xmlns:a16="http://schemas.microsoft.com/office/drawing/2014/main" id="{74FC8868-B4E2-4C99-847F-26F26E24E059}"/>
              </a:ext>
            </a:extLst>
          </p:cNvPr>
          <p:cNvSpPr txBox="1">
            <a:spLocks noChangeArrowheads="1"/>
          </p:cNvSpPr>
          <p:nvPr/>
        </p:nvSpPr>
        <p:spPr bwMode="auto">
          <a:xfrm>
            <a:off x="611188" y="551021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语义栈</a:t>
            </a:r>
          </a:p>
        </p:txBody>
      </p:sp>
      <p:sp>
        <p:nvSpPr>
          <p:cNvPr id="130063" name="Text Box 13">
            <a:extLst>
              <a:ext uri="{FF2B5EF4-FFF2-40B4-BE49-F238E27FC236}">
                <a16:creationId xmlns:a16="http://schemas.microsoft.com/office/drawing/2014/main" id="{25384B53-0C7C-4089-9DC0-C09A748ABA82}"/>
              </a:ext>
            </a:extLst>
          </p:cNvPr>
          <p:cNvSpPr txBox="1">
            <a:spLocks noChangeArrowheads="1"/>
          </p:cNvSpPr>
          <p:nvPr/>
        </p:nvSpPr>
        <p:spPr bwMode="auto">
          <a:xfrm>
            <a:off x="2484438" y="553561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语法栈</a:t>
            </a:r>
          </a:p>
        </p:txBody>
      </p:sp>
      <p:sp>
        <p:nvSpPr>
          <p:cNvPr id="130064" name="Text Box 14">
            <a:extLst>
              <a:ext uri="{FF2B5EF4-FFF2-40B4-BE49-F238E27FC236}">
                <a16:creationId xmlns:a16="http://schemas.microsoft.com/office/drawing/2014/main" id="{B90F4730-D60B-46FC-BE75-7E46652C8494}"/>
              </a:ext>
            </a:extLst>
          </p:cNvPr>
          <p:cNvSpPr txBox="1">
            <a:spLocks noChangeArrowheads="1"/>
          </p:cNvSpPr>
          <p:nvPr/>
        </p:nvSpPr>
        <p:spPr bwMode="auto">
          <a:xfrm>
            <a:off x="5938838" y="1311275"/>
            <a:ext cx="14414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a:latin typeface="Times New Roman" panose="02020603050405020304" pitchFamily="18" charset="0"/>
                <a:ea typeface="宋体" panose="02010600030101010101" pitchFamily="2" charset="-122"/>
              </a:rPr>
              <a:t>3*x/y#</a:t>
            </a:r>
          </a:p>
        </p:txBody>
      </p:sp>
      <p:sp>
        <p:nvSpPr>
          <p:cNvPr id="130065" name="Text Box 15">
            <a:extLst>
              <a:ext uri="{FF2B5EF4-FFF2-40B4-BE49-F238E27FC236}">
                <a16:creationId xmlns:a16="http://schemas.microsoft.com/office/drawing/2014/main" id="{101B9FCA-FBE5-4EC6-9643-632BAD17024C}"/>
              </a:ext>
            </a:extLst>
          </p:cNvPr>
          <p:cNvSpPr txBox="1">
            <a:spLocks noChangeArrowheads="1"/>
          </p:cNvSpPr>
          <p:nvPr/>
        </p:nvSpPr>
        <p:spPr bwMode="auto">
          <a:xfrm>
            <a:off x="4211638" y="140811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输入串</a:t>
            </a:r>
          </a:p>
        </p:txBody>
      </p:sp>
      <p:sp>
        <p:nvSpPr>
          <p:cNvPr id="130066" name="Text Box 16">
            <a:extLst>
              <a:ext uri="{FF2B5EF4-FFF2-40B4-BE49-F238E27FC236}">
                <a16:creationId xmlns:a16="http://schemas.microsoft.com/office/drawing/2014/main" id="{A658AC16-8FAE-41AB-AA08-6F7C12EBF39A}"/>
              </a:ext>
            </a:extLst>
          </p:cNvPr>
          <p:cNvSpPr txBox="1">
            <a:spLocks noChangeArrowheads="1"/>
          </p:cNvSpPr>
          <p:nvPr/>
        </p:nvSpPr>
        <p:spPr bwMode="auto">
          <a:xfrm>
            <a:off x="1042988" y="434975"/>
            <a:ext cx="79216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zh-CN" altLang="en-US" sz="4400">
                <a:latin typeface="Times New Roman" panose="02020603050405020304" pitchFamily="18" charset="0"/>
                <a:ea typeface="黑体" panose="02010609060101010101" pitchFamily="49" charset="-122"/>
              </a:rPr>
              <a:t>例</a:t>
            </a:r>
            <a:r>
              <a:rPr lang="en-US" altLang="zh-CN" sz="4400">
                <a:latin typeface="Times New Roman" panose="02020603050405020304" pitchFamily="18" charset="0"/>
                <a:ea typeface="黑体" panose="02010609060101010101" pitchFamily="49" charset="-122"/>
              </a:rPr>
              <a:t>6.17 </a:t>
            </a:r>
            <a:r>
              <a:rPr lang="zh-CN" altLang="en-US" sz="4400">
                <a:latin typeface="Times New Roman" panose="02020603050405020304" pitchFamily="18" charset="0"/>
                <a:ea typeface="黑体" panose="02010609060101010101" pitchFamily="49" charset="-122"/>
              </a:rPr>
              <a:t>对输入串</a:t>
            </a:r>
            <a:r>
              <a:rPr lang="en-US" altLang="zh-CN" sz="4400">
                <a:latin typeface="Times New Roman" panose="02020603050405020304" pitchFamily="18" charset="0"/>
                <a:ea typeface="黑体" panose="02010609060101010101" pitchFamily="49" charset="-122"/>
              </a:rPr>
              <a:t>3*x/y</a:t>
            </a:r>
            <a:r>
              <a:rPr lang="zh-CN" altLang="en-US" sz="4400">
                <a:latin typeface="Times New Roman" panose="02020603050405020304" pitchFamily="18" charset="0"/>
                <a:ea typeface="黑体" panose="02010609060101010101" pitchFamily="49" charset="-122"/>
              </a:rPr>
              <a:t>的翻译</a:t>
            </a:r>
          </a:p>
        </p:txBody>
      </p:sp>
      <p:sp>
        <p:nvSpPr>
          <p:cNvPr id="130067" name="Line 17">
            <a:extLst>
              <a:ext uri="{FF2B5EF4-FFF2-40B4-BE49-F238E27FC236}">
                <a16:creationId xmlns:a16="http://schemas.microsoft.com/office/drawing/2014/main" id="{E1ECB607-DB78-4AC9-B9A6-88C5B78FC0F7}"/>
              </a:ext>
            </a:extLst>
          </p:cNvPr>
          <p:cNvSpPr>
            <a:spLocks noChangeShapeType="1"/>
          </p:cNvSpPr>
          <p:nvPr/>
        </p:nvSpPr>
        <p:spPr bwMode="auto">
          <a:xfrm>
            <a:off x="7019925" y="1958975"/>
            <a:ext cx="0" cy="504825"/>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30068" name="Text Box 18">
            <a:extLst>
              <a:ext uri="{FF2B5EF4-FFF2-40B4-BE49-F238E27FC236}">
                <a16:creationId xmlns:a16="http://schemas.microsoft.com/office/drawing/2014/main" id="{989F2219-22AC-4305-A837-A8A93FA25FDA}"/>
              </a:ext>
            </a:extLst>
          </p:cNvPr>
          <p:cNvSpPr txBox="1">
            <a:spLocks noChangeArrowheads="1"/>
          </p:cNvSpPr>
          <p:nvPr/>
        </p:nvSpPr>
        <p:spPr bwMode="auto">
          <a:xfrm>
            <a:off x="4213225" y="2665413"/>
            <a:ext cx="44640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zh-CN" altLang="en-US" sz="2800">
                <a:latin typeface="Times New Roman" panose="02020603050405020304" pitchFamily="18" charset="0"/>
              </a:rPr>
              <a:t>语法分析动作和语义操作</a:t>
            </a:r>
          </a:p>
        </p:txBody>
      </p:sp>
      <p:sp>
        <p:nvSpPr>
          <p:cNvPr id="130069" name="Text Box 19">
            <a:extLst>
              <a:ext uri="{FF2B5EF4-FFF2-40B4-BE49-F238E27FC236}">
                <a16:creationId xmlns:a16="http://schemas.microsoft.com/office/drawing/2014/main" id="{714DD5A7-25C7-4AFA-90FB-F2D00B8E63DA}"/>
              </a:ext>
            </a:extLst>
          </p:cNvPr>
          <p:cNvSpPr txBox="1">
            <a:spLocks noChangeArrowheads="1"/>
          </p:cNvSpPr>
          <p:nvPr/>
        </p:nvSpPr>
        <p:spPr bwMode="auto">
          <a:xfrm>
            <a:off x="4140200" y="3455988"/>
            <a:ext cx="4824413" cy="281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800">
                <a:solidFill>
                  <a:srgbClr val="0000FF"/>
                </a:solidFill>
                <a:latin typeface="Times New Roman" panose="02020603050405020304" pitchFamily="18" charset="0"/>
                <a:cs typeface="Times New Roman" panose="02020603050405020304" pitchFamily="18" charset="0"/>
              </a:rPr>
              <a:t>11.</a:t>
            </a:r>
            <a:r>
              <a:rPr lang="zh-CN" altLang="en-US" sz="2400">
                <a:solidFill>
                  <a:srgbClr val="0000FF"/>
                </a:solidFill>
                <a:latin typeface="Times New Roman" panose="02020603050405020304" pitchFamily="18" charset="0"/>
                <a:cs typeface="Times New Roman" panose="02020603050405020304" pitchFamily="18" charset="0"/>
              </a:rPr>
              <a:t>选择产生式⑷ </a:t>
            </a:r>
            <a:r>
              <a:rPr lang="en-US" altLang="zh-CN" sz="2400" b="0">
                <a:solidFill>
                  <a:srgbClr val="0000FF"/>
                </a:solidFill>
                <a:latin typeface="Times New Roman" panose="02020603050405020304" pitchFamily="18" charset="0"/>
                <a:cs typeface="Times New Roman" panose="02020603050405020304" pitchFamily="18" charset="0"/>
              </a:rPr>
              <a:t>T’ </a:t>
            </a:r>
            <a:r>
              <a:rPr lang="en-US" altLang="zh-CN" sz="2400" b="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epsilon {e6}</a:t>
            </a:r>
            <a:r>
              <a:rPr lang="zh-CN" altLang="en-US" sz="2400">
                <a:solidFill>
                  <a:srgbClr val="0000FF"/>
                </a:solidFill>
                <a:latin typeface="Times New Roman" panose="02020603050405020304" pitchFamily="18" charset="0"/>
                <a:cs typeface="Times New Roman" panose="02020603050405020304" pitchFamily="18" charset="0"/>
              </a:rPr>
              <a:t>，</a:t>
            </a:r>
            <a:r>
              <a:rPr lang="en-US" altLang="zh-CN" sz="2400" i="1">
                <a:solidFill>
                  <a:srgbClr val="0000FF"/>
                </a:solidFill>
                <a:latin typeface="Times New Roman" panose="02020603050405020304" pitchFamily="18" charset="0"/>
                <a:cs typeface="Times New Roman" panose="02020603050405020304" pitchFamily="18" charset="0"/>
              </a:rPr>
              <a:t>T '</a:t>
            </a:r>
            <a:r>
              <a:rPr lang="en-US" altLang="zh-CN" sz="2400">
                <a:solidFill>
                  <a:srgbClr val="0000FF"/>
                </a:solidFill>
                <a:latin typeface="Times New Roman" panose="02020603050405020304" pitchFamily="18" charset="0"/>
                <a:cs typeface="Times New Roman" panose="02020603050405020304" pitchFamily="18" charset="0"/>
              </a:rPr>
              <a:t>.</a:t>
            </a:r>
            <a:r>
              <a:rPr lang="en-US" altLang="zh-CN" sz="2400" i="1">
                <a:solidFill>
                  <a:srgbClr val="0000FF"/>
                </a:solidFill>
                <a:latin typeface="Times New Roman" panose="02020603050405020304" pitchFamily="18" charset="0"/>
                <a:cs typeface="Times New Roman" panose="02020603050405020304" pitchFamily="18" charset="0"/>
              </a:rPr>
              <a:t>inh</a:t>
            </a:r>
            <a:r>
              <a:rPr lang="zh-CN" altLang="en-US" sz="2400">
                <a:solidFill>
                  <a:srgbClr val="0000FF"/>
                </a:solidFill>
                <a:latin typeface="Times New Roman" panose="02020603050405020304" pitchFamily="18" charset="0"/>
                <a:cs typeface="Times New Roman" panose="02020603050405020304" pitchFamily="18" charset="0"/>
              </a:rPr>
              <a:t>被弹出栈，</a:t>
            </a:r>
            <a:r>
              <a:rPr lang="en-US" altLang="zh-CN" sz="2400" i="1">
                <a:solidFill>
                  <a:srgbClr val="0000FF"/>
                </a:solidFill>
                <a:latin typeface="Times New Roman" panose="02020603050405020304" pitchFamily="18" charset="0"/>
                <a:cs typeface="Times New Roman" panose="02020603050405020304" pitchFamily="18" charset="0"/>
              </a:rPr>
              <a:t>T '</a:t>
            </a:r>
            <a:r>
              <a:rPr lang="en-US" altLang="zh-CN" sz="2400">
                <a:solidFill>
                  <a:srgbClr val="0000FF"/>
                </a:solidFill>
                <a:latin typeface="Times New Roman" panose="02020603050405020304" pitchFamily="18" charset="0"/>
                <a:cs typeface="Times New Roman" panose="02020603050405020304" pitchFamily="18" charset="0"/>
              </a:rPr>
              <a:t>.</a:t>
            </a:r>
            <a:r>
              <a:rPr lang="en-US" altLang="zh-CN" sz="2400" i="1">
                <a:solidFill>
                  <a:srgbClr val="0000FF"/>
                </a:solidFill>
                <a:latin typeface="Times New Roman" panose="02020603050405020304" pitchFamily="18" charset="0"/>
                <a:cs typeface="Times New Roman" panose="02020603050405020304" pitchFamily="18" charset="0"/>
              </a:rPr>
              <a:t>syn</a:t>
            </a:r>
            <a:r>
              <a:rPr lang="zh-CN" altLang="en-US" sz="2400">
                <a:solidFill>
                  <a:srgbClr val="0000FF"/>
                </a:solidFill>
                <a:latin typeface="Times New Roman" panose="02020603050405020304" pitchFamily="18" charset="0"/>
                <a:cs typeface="Times New Roman" panose="02020603050405020304" pitchFamily="18" charset="0"/>
              </a:rPr>
              <a:t>被压入栈</a:t>
            </a:r>
            <a:r>
              <a:rPr lang="zh-CN" altLang="en-US" sz="2400" b="0">
                <a:solidFill>
                  <a:srgbClr val="0000FF"/>
                </a:solidFill>
                <a:latin typeface="Times New Roman" panose="02020603050405020304" pitchFamily="18" charset="0"/>
                <a:cs typeface="Times New Roman" panose="02020603050405020304" pitchFamily="18" charset="0"/>
              </a:rPr>
              <a:t> </a:t>
            </a:r>
          </a:p>
          <a:p>
            <a:pPr eaLnBrk="1" hangingPunct="1">
              <a:lnSpc>
                <a:spcPct val="80000"/>
              </a:lnSpc>
              <a:spcBef>
                <a:spcPct val="50000"/>
              </a:spcBef>
              <a:buClrTx/>
              <a:buSzTx/>
              <a:buFontTx/>
              <a:buNone/>
            </a:pPr>
            <a:r>
              <a:rPr lang="en-US" altLang="zh-CN" sz="2400" b="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{e6}</a:t>
            </a:r>
          </a:p>
          <a:p>
            <a:pPr eaLnBrk="1" hangingPunct="1">
              <a:lnSpc>
                <a:spcPct val="80000"/>
              </a:lnSpc>
              <a:spcBef>
                <a:spcPct val="50000"/>
              </a:spcBef>
              <a:buClrTx/>
              <a:buSzTx/>
              <a:buFontTx/>
              <a:buNone/>
            </a:pPr>
            <a:r>
              <a:rPr lang="en-US" altLang="zh-CN" sz="2400" b="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pop T’.inh</a:t>
            </a:r>
          </a:p>
          <a:p>
            <a:pPr eaLnBrk="1" hangingPunct="1">
              <a:lnSpc>
                <a:spcPct val="80000"/>
              </a:lnSpc>
              <a:spcBef>
                <a:spcPct val="50000"/>
              </a:spcBef>
              <a:buClrTx/>
              <a:buSzTx/>
              <a:buFontTx/>
              <a:buNone/>
            </a:pPr>
            <a:r>
              <a:rPr lang="en-US" altLang="zh-CN" sz="2400" b="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T’.syn:=T’.inh</a:t>
            </a:r>
          </a:p>
          <a:p>
            <a:pPr eaLnBrk="1" hangingPunct="1">
              <a:lnSpc>
                <a:spcPct val="80000"/>
              </a:lnSpc>
              <a:spcBef>
                <a:spcPct val="50000"/>
              </a:spcBef>
              <a:buClrTx/>
              <a:buSzTx/>
              <a:buFontTx/>
              <a:buNone/>
            </a:pPr>
            <a:r>
              <a:rPr lang="en-US" altLang="zh-CN" sz="2400" b="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push T’.syn</a:t>
            </a:r>
            <a:endParaRPr lang="en-US" altLang="zh-CN" sz="2400" b="0">
              <a:solidFill>
                <a:srgbClr val="0000FF"/>
              </a:solidFill>
              <a:latin typeface="Times New Roman" panose="02020603050405020304" pitchFamily="18" charset="0"/>
              <a:cs typeface="Times New Roman" panose="02020603050405020304" pitchFamily="18" charset="0"/>
            </a:endParaRPr>
          </a:p>
        </p:txBody>
      </p:sp>
      <p:sp>
        <p:nvSpPr>
          <p:cNvPr id="130070" name="Text Box 20">
            <a:extLst>
              <a:ext uri="{FF2B5EF4-FFF2-40B4-BE49-F238E27FC236}">
                <a16:creationId xmlns:a16="http://schemas.microsoft.com/office/drawing/2014/main" id="{52B38E7E-A33B-4B1B-9F7A-9CA4D52C62A5}"/>
              </a:ext>
            </a:extLst>
          </p:cNvPr>
          <p:cNvSpPr txBox="1">
            <a:spLocks noChangeArrowheads="1"/>
          </p:cNvSpPr>
          <p:nvPr/>
        </p:nvSpPr>
        <p:spPr bwMode="auto">
          <a:xfrm>
            <a:off x="2771775" y="4344988"/>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{e2}</a:t>
            </a:r>
          </a:p>
        </p:txBody>
      </p:sp>
      <p:sp>
        <p:nvSpPr>
          <p:cNvPr id="130071" name="Text Box 21">
            <a:extLst>
              <a:ext uri="{FF2B5EF4-FFF2-40B4-BE49-F238E27FC236}">
                <a16:creationId xmlns:a16="http://schemas.microsoft.com/office/drawing/2014/main" id="{5C71D85D-D472-419D-A9A8-3A0C421975E1}"/>
              </a:ext>
            </a:extLst>
          </p:cNvPr>
          <p:cNvSpPr txBox="1">
            <a:spLocks noChangeArrowheads="1"/>
          </p:cNvSpPr>
          <p:nvPr/>
        </p:nvSpPr>
        <p:spPr bwMode="auto">
          <a:xfrm>
            <a:off x="2771775" y="3336925"/>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{e4}</a:t>
            </a:r>
          </a:p>
        </p:txBody>
      </p:sp>
      <p:sp>
        <p:nvSpPr>
          <p:cNvPr id="130072" name="Text Box 22">
            <a:extLst>
              <a:ext uri="{FF2B5EF4-FFF2-40B4-BE49-F238E27FC236}">
                <a16:creationId xmlns:a16="http://schemas.microsoft.com/office/drawing/2014/main" id="{8E090134-5BB5-4E8F-B8AE-BC698B7C151F}"/>
              </a:ext>
            </a:extLst>
          </p:cNvPr>
          <p:cNvSpPr txBox="1">
            <a:spLocks noChangeArrowheads="1"/>
          </p:cNvSpPr>
          <p:nvPr/>
        </p:nvSpPr>
        <p:spPr bwMode="auto">
          <a:xfrm>
            <a:off x="2771775" y="2833688"/>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rPr>
              <a:t>{e6}</a:t>
            </a:r>
          </a:p>
        </p:txBody>
      </p:sp>
      <p:sp>
        <p:nvSpPr>
          <p:cNvPr id="130073" name="Line 23">
            <a:extLst>
              <a:ext uri="{FF2B5EF4-FFF2-40B4-BE49-F238E27FC236}">
                <a16:creationId xmlns:a16="http://schemas.microsoft.com/office/drawing/2014/main" id="{F57D1B6C-386A-42B0-AFBA-2F7A8436B24C}"/>
              </a:ext>
            </a:extLst>
          </p:cNvPr>
          <p:cNvSpPr>
            <a:spLocks noChangeShapeType="1"/>
          </p:cNvSpPr>
          <p:nvPr/>
        </p:nvSpPr>
        <p:spPr bwMode="auto">
          <a:xfrm>
            <a:off x="2771775" y="4344988"/>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0074" name="Line 24">
            <a:extLst>
              <a:ext uri="{FF2B5EF4-FFF2-40B4-BE49-F238E27FC236}">
                <a16:creationId xmlns:a16="http://schemas.microsoft.com/office/drawing/2014/main" id="{13EAA522-D4D5-4BED-BF14-4EEBC94D27EB}"/>
              </a:ext>
            </a:extLst>
          </p:cNvPr>
          <p:cNvSpPr>
            <a:spLocks noChangeShapeType="1"/>
          </p:cNvSpPr>
          <p:nvPr/>
        </p:nvSpPr>
        <p:spPr bwMode="auto">
          <a:xfrm>
            <a:off x="2771775" y="3841750"/>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0075" name="Line 25">
            <a:extLst>
              <a:ext uri="{FF2B5EF4-FFF2-40B4-BE49-F238E27FC236}">
                <a16:creationId xmlns:a16="http://schemas.microsoft.com/office/drawing/2014/main" id="{90CF0A61-2684-474A-BB2A-C775D6D522FD}"/>
              </a:ext>
            </a:extLst>
          </p:cNvPr>
          <p:cNvSpPr>
            <a:spLocks noChangeShapeType="1"/>
          </p:cNvSpPr>
          <p:nvPr/>
        </p:nvSpPr>
        <p:spPr bwMode="auto">
          <a:xfrm>
            <a:off x="2771775" y="3336925"/>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0076" name="Line 26">
            <a:extLst>
              <a:ext uri="{FF2B5EF4-FFF2-40B4-BE49-F238E27FC236}">
                <a16:creationId xmlns:a16="http://schemas.microsoft.com/office/drawing/2014/main" id="{729B17E6-0EE2-4E2E-9EF1-43F7D7C4B72E}"/>
              </a:ext>
            </a:extLst>
          </p:cNvPr>
          <p:cNvSpPr>
            <a:spLocks noChangeShapeType="1"/>
          </p:cNvSpPr>
          <p:nvPr/>
        </p:nvSpPr>
        <p:spPr bwMode="auto">
          <a:xfrm>
            <a:off x="2771775" y="2833688"/>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0077" name="Text Box 27">
            <a:extLst>
              <a:ext uri="{FF2B5EF4-FFF2-40B4-BE49-F238E27FC236}">
                <a16:creationId xmlns:a16="http://schemas.microsoft.com/office/drawing/2014/main" id="{CDF6A3F3-A6AF-430B-9157-C1333907EC3F}"/>
              </a:ext>
            </a:extLst>
          </p:cNvPr>
          <p:cNvSpPr txBox="1">
            <a:spLocks noChangeArrowheads="1"/>
          </p:cNvSpPr>
          <p:nvPr/>
        </p:nvSpPr>
        <p:spPr bwMode="auto">
          <a:xfrm>
            <a:off x="2771775" y="3871913"/>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rPr>
              <a:t>{e4}</a:t>
            </a:r>
            <a:endParaRPr lang="en-US" altLang="zh-CN" sz="2400">
              <a:latin typeface="Times New Roman" panose="02020603050405020304" pitchFamily="18" charset="0"/>
              <a:cs typeface="Times New Roman" panose="02020603050405020304" pitchFamily="18" charset="0"/>
            </a:endParaRPr>
          </a:p>
        </p:txBody>
      </p:sp>
      <p:sp>
        <p:nvSpPr>
          <p:cNvPr id="130078" name="Text Box 28">
            <a:extLst>
              <a:ext uri="{FF2B5EF4-FFF2-40B4-BE49-F238E27FC236}">
                <a16:creationId xmlns:a16="http://schemas.microsoft.com/office/drawing/2014/main" id="{2220E94B-C4EE-4D2F-835E-E255FA1AC914}"/>
              </a:ext>
            </a:extLst>
          </p:cNvPr>
          <p:cNvSpPr txBox="1">
            <a:spLocks noChangeArrowheads="1"/>
          </p:cNvSpPr>
          <p:nvPr/>
        </p:nvSpPr>
        <p:spPr bwMode="auto">
          <a:xfrm>
            <a:off x="611188" y="4411663"/>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i="1">
                <a:latin typeface="Times New Roman" panose="02020603050405020304" pitchFamily="18" charset="0"/>
                <a:ea typeface="宋体" panose="02010600030101010101" pitchFamily="2" charset="-122"/>
              </a:rPr>
              <a:t>T </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syn</a:t>
            </a:r>
          </a:p>
        </p:txBody>
      </p:sp>
      <p:sp>
        <p:nvSpPr>
          <p:cNvPr id="130079" name="Line 29">
            <a:extLst>
              <a:ext uri="{FF2B5EF4-FFF2-40B4-BE49-F238E27FC236}">
                <a16:creationId xmlns:a16="http://schemas.microsoft.com/office/drawing/2014/main" id="{330AE7A0-CEC1-4F90-BBA8-56BE296F7A88}"/>
              </a:ext>
            </a:extLst>
          </p:cNvPr>
          <p:cNvSpPr>
            <a:spLocks noChangeShapeType="1"/>
          </p:cNvSpPr>
          <p:nvPr/>
        </p:nvSpPr>
        <p:spPr bwMode="auto">
          <a:xfrm>
            <a:off x="539750" y="4365625"/>
            <a:ext cx="1728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黑体"/>
        <a:cs typeface=""/>
      </a:majorFont>
      <a:minorFont>
        <a:latin typeface="Tahoma"/>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bg2"/>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26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bg2"/>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26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9455</TotalTime>
  <Words>9549</Words>
  <Application>Microsoft Office PowerPoint</Application>
  <PresentationFormat>全屏显示(4:3)</PresentationFormat>
  <Paragraphs>1178</Paragraphs>
  <Slides>118</Slides>
  <Notes>39</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3</vt:i4>
      </vt:variant>
      <vt:variant>
        <vt:lpstr>幻灯片标题</vt:lpstr>
      </vt:variant>
      <vt:variant>
        <vt:i4>118</vt:i4>
      </vt:variant>
    </vt:vector>
  </HeadingPairs>
  <TitlesOfParts>
    <vt:vector size="132" baseType="lpstr">
      <vt:lpstr>Tahoma</vt:lpstr>
      <vt:lpstr>宋体</vt:lpstr>
      <vt:lpstr>Arial</vt:lpstr>
      <vt:lpstr>黑体</vt:lpstr>
      <vt:lpstr>楷体_GB2312</vt:lpstr>
      <vt:lpstr>Wingdings</vt:lpstr>
      <vt:lpstr>Times New Roman</vt:lpstr>
      <vt:lpstr>华文隶书</vt:lpstr>
      <vt:lpstr>仿宋_GB2312</vt:lpstr>
      <vt:lpstr>Symbol</vt:lpstr>
      <vt:lpstr>Blends</vt:lpstr>
      <vt:lpstr>Microsoft Clip Gallery</vt:lpstr>
      <vt:lpstr>Microsoft Photo Editor 3.0 照片</vt:lpstr>
      <vt:lpstr>Microsoft Visio 2003-2010 绘图</vt:lpstr>
      <vt:lpstr>第六章 语法制导翻译与属性文法</vt:lpstr>
      <vt:lpstr>第6章 语法制导翻译与属性文法 </vt:lpstr>
      <vt:lpstr>PowerPoint 演示文稿</vt:lpstr>
      <vt:lpstr>6.1 语法制导翻译概述</vt:lpstr>
      <vt:lpstr>6.1 语法制导翻译概述</vt:lpstr>
      <vt:lpstr>6.1 语法制导翻译概述</vt:lpstr>
      <vt:lpstr>6.1 语法制导翻译概述</vt:lpstr>
      <vt:lpstr>6.1 语法制导翻译概述</vt:lpstr>
      <vt:lpstr>6.1 语法制导翻译概述</vt:lpstr>
      <vt:lpstr>6.1 语法制导翻译概述</vt:lpstr>
      <vt:lpstr>6.1 语法制导翻译概述</vt:lpstr>
      <vt:lpstr>PowerPoint 演示文稿</vt:lpstr>
      <vt:lpstr>PowerPoint 演示文稿</vt:lpstr>
      <vt:lpstr>6.2 语法制导定义</vt:lpstr>
      <vt:lpstr>6.2 语法制导定义</vt:lpstr>
      <vt:lpstr>PowerPoint 演示文稿</vt:lpstr>
      <vt:lpstr>PowerPoint 演示文稿</vt:lpstr>
      <vt:lpstr>PowerPoint 演示文稿</vt:lpstr>
      <vt:lpstr>PowerPoint 演示文稿</vt:lpstr>
      <vt:lpstr>PowerPoint 演示文稿</vt:lpstr>
      <vt:lpstr>例6.1 台式计算器的语法制导定义</vt:lpstr>
      <vt:lpstr>PowerPoint 演示文稿</vt:lpstr>
      <vt:lpstr>PowerPoint 演示文稿</vt:lpstr>
      <vt:lpstr>表6.3 为适于自顶向下分析的文法设计的语法制导定义 </vt:lpstr>
      <vt:lpstr>4*8*9的注释分析树 </vt:lpstr>
      <vt:lpstr>表6.3中语法制导定义对应的翻译模式</vt:lpstr>
      <vt:lpstr>表6.3中语法制导定义对应的翻译模式</vt:lpstr>
      <vt:lpstr>6.3 属性计算</vt:lpstr>
      <vt:lpstr>6.3.1 依赖图</vt:lpstr>
      <vt:lpstr>依赖图的构造方法</vt:lpstr>
      <vt:lpstr>例6.3 图6.3中注释分析树的依赖图</vt:lpstr>
      <vt:lpstr>例6.3 图6.3中注释分析树的依赖图</vt:lpstr>
      <vt:lpstr>例6.3 图6.3中注释分析树的依赖图</vt:lpstr>
      <vt:lpstr>例6.3 图6.3中注释分析树的依赖图</vt:lpstr>
      <vt:lpstr>例6.3 图6.3中注释分析树的依赖图</vt:lpstr>
      <vt:lpstr>例6.3 图6.3中注释分析树的依赖图</vt:lpstr>
      <vt:lpstr>6.3.2 属性的计算顺序</vt:lpstr>
      <vt:lpstr>6.3.2 属性的计算顺序</vt:lpstr>
      <vt:lpstr>6.3.2 属性的计算顺序</vt:lpstr>
      <vt:lpstr>PowerPoint 演示文稿</vt:lpstr>
      <vt:lpstr>PowerPoint 演示文稿</vt:lpstr>
      <vt:lpstr>6.3.2 属性的计算顺序</vt:lpstr>
      <vt:lpstr>PowerPoint 演示文稿</vt:lpstr>
      <vt:lpstr>6.3.3 S-属性定义</vt:lpstr>
      <vt:lpstr>6.3.3 S-属性定义</vt:lpstr>
      <vt:lpstr>6.3.4 L-属性定义</vt:lpstr>
      <vt:lpstr>PowerPoint 演示文稿</vt:lpstr>
      <vt:lpstr>L-属性定义示例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L-属性定义的LL(1)翻译法 </vt:lpstr>
      <vt:lpstr>例6.17</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6.4.4 L-属性定义的自底向上翻译</vt:lpstr>
      <vt:lpstr>6.4.4 L-属性定义的自底向上翻译</vt:lpstr>
      <vt:lpstr>6.4.4 L-属性定义的自底向上翻译(续)</vt:lpstr>
      <vt:lpstr>6.4.4 L-属性定义的自底向上翻译(续)</vt:lpstr>
      <vt:lpstr>6.4.4 L-属性定义的自底向上翻译(续)</vt:lpstr>
      <vt:lpstr>6.4.4 L-属性定义的自底向上翻译(续)</vt:lpstr>
      <vt:lpstr>6.4.4 L-属性定义的自底向上翻译(续)</vt:lpstr>
      <vt:lpstr>6.4.4 L-属性定义的自底向上翻译(续)</vt:lpstr>
      <vt:lpstr>6.4.4 L-属性定义的自底向上翻译(续)</vt:lpstr>
      <vt:lpstr>6.4.4 L-属性定义的自底向上翻译(续)</vt:lpstr>
      <vt:lpstr>6.4.4 L-属性定义的自底向上翻译(续)</vt:lpstr>
      <vt:lpstr>6.4.4 L-属性定义的自底向上翻译(续) </vt:lpstr>
      <vt:lpstr>6.4.4 L-属性定义的自底向上翻译(续)</vt:lpstr>
      <vt:lpstr>6.4.4 L-属性定义的自底向上翻译(续) </vt:lpstr>
      <vt:lpstr>本章小结</vt:lpstr>
      <vt:lpstr>本章小结</vt:lpstr>
      <vt:lpstr>本章小结</vt:lpstr>
      <vt:lpstr>本章小结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编译原理教材配套课件</dc:title>
  <dc:creator>蒋宗礼,姜守旭</dc:creator>
  <cp:lastModifiedBy>王 少博</cp:lastModifiedBy>
  <cp:revision>624</cp:revision>
  <dcterms:created xsi:type="dcterms:W3CDTF">2003-03-23T06:01:35Z</dcterms:created>
  <dcterms:modified xsi:type="dcterms:W3CDTF">2020-12-14T00:03:34Z</dcterms:modified>
</cp:coreProperties>
</file>