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9"/>
  </p:notesMasterIdLst>
  <p:sldIdLst>
    <p:sldId id="2644" r:id="rId2"/>
    <p:sldId id="2124" r:id="rId3"/>
    <p:sldId id="1586" r:id="rId4"/>
    <p:sldId id="2680" r:id="rId5"/>
    <p:sldId id="2129" r:id="rId6"/>
    <p:sldId id="2592" r:id="rId7"/>
    <p:sldId id="2130" r:id="rId8"/>
    <p:sldId id="2593" r:id="rId9"/>
    <p:sldId id="2131" r:id="rId10"/>
    <p:sldId id="2645" r:id="rId11"/>
    <p:sldId id="2651" r:id="rId12"/>
    <p:sldId id="2132" r:id="rId13"/>
    <p:sldId id="2652" r:id="rId14"/>
    <p:sldId id="2133" r:id="rId15"/>
    <p:sldId id="2653" r:id="rId16"/>
    <p:sldId id="1598" r:id="rId17"/>
    <p:sldId id="2134" r:id="rId18"/>
    <p:sldId id="2681" r:id="rId19"/>
    <p:sldId id="2654" r:id="rId20"/>
    <p:sldId id="2135" r:id="rId21"/>
    <p:sldId id="1599" r:id="rId22"/>
    <p:sldId id="2655" r:id="rId23"/>
    <p:sldId id="2656" r:id="rId24"/>
    <p:sldId id="2136" r:id="rId25"/>
    <p:sldId id="2657" r:id="rId26"/>
    <p:sldId id="2682" r:id="rId27"/>
    <p:sldId id="2137" r:id="rId28"/>
    <p:sldId id="2138" r:id="rId29"/>
    <p:sldId id="2139" r:id="rId30"/>
    <p:sldId id="2658" r:id="rId31"/>
    <p:sldId id="2683" r:id="rId32"/>
    <p:sldId id="2663" r:id="rId33"/>
    <p:sldId id="2140" r:id="rId34"/>
    <p:sldId id="1605" r:id="rId35"/>
    <p:sldId id="2659" r:id="rId36"/>
    <p:sldId id="1606" r:id="rId37"/>
    <p:sldId id="1607" r:id="rId38"/>
    <p:sldId id="1608" r:id="rId39"/>
    <p:sldId id="1609" r:id="rId40"/>
    <p:sldId id="2684" r:id="rId41"/>
    <p:sldId id="2660" r:id="rId42"/>
    <p:sldId id="1610" r:id="rId43"/>
    <p:sldId id="1611" r:id="rId44"/>
    <p:sldId id="1612" r:id="rId45"/>
    <p:sldId id="1613" r:id="rId46"/>
    <p:sldId id="1614" r:id="rId47"/>
    <p:sldId id="1615" r:id="rId48"/>
    <p:sldId id="1616" r:id="rId49"/>
    <p:sldId id="1617" r:id="rId50"/>
    <p:sldId id="1618" r:id="rId51"/>
    <p:sldId id="1619" r:id="rId52"/>
    <p:sldId id="1620" r:id="rId53"/>
    <p:sldId id="1621" r:id="rId54"/>
    <p:sldId id="1622" r:id="rId55"/>
    <p:sldId id="1623" r:id="rId56"/>
    <p:sldId id="1624" r:id="rId57"/>
    <p:sldId id="1625" r:id="rId58"/>
    <p:sldId id="1626" r:id="rId59"/>
    <p:sldId id="1627" r:id="rId60"/>
    <p:sldId id="1628" r:id="rId61"/>
    <p:sldId id="1629" r:id="rId62"/>
    <p:sldId id="1630" r:id="rId63"/>
    <p:sldId id="1631" r:id="rId64"/>
    <p:sldId id="1638" r:id="rId65"/>
    <p:sldId id="1639" r:id="rId66"/>
    <p:sldId id="1640" r:id="rId67"/>
    <p:sldId id="1641" r:id="rId68"/>
    <p:sldId id="1642" r:id="rId69"/>
    <p:sldId id="1643" r:id="rId70"/>
    <p:sldId id="1644" r:id="rId71"/>
    <p:sldId id="1645" r:id="rId72"/>
    <p:sldId id="1646" r:id="rId73"/>
    <p:sldId id="1647" r:id="rId74"/>
    <p:sldId id="2685" r:id="rId75"/>
    <p:sldId id="1649" r:id="rId76"/>
    <p:sldId id="1650" r:id="rId77"/>
    <p:sldId id="2208" r:id="rId78"/>
    <p:sldId id="2209" r:id="rId79"/>
    <p:sldId id="2210" r:id="rId80"/>
    <p:sldId id="2211" r:id="rId81"/>
    <p:sldId id="2141" r:id="rId82"/>
    <p:sldId id="2662" r:id="rId83"/>
    <p:sldId id="2142" r:id="rId84"/>
    <p:sldId id="2646" r:id="rId85"/>
    <p:sldId id="2143" r:id="rId86"/>
    <p:sldId id="2144" r:id="rId87"/>
    <p:sldId id="2145" r:id="rId88"/>
    <p:sldId id="2647" r:id="rId89"/>
    <p:sldId id="1659" r:id="rId90"/>
    <p:sldId id="2686" r:id="rId91"/>
    <p:sldId id="1660" r:id="rId92"/>
    <p:sldId id="1661" r:id="rId93"/>
    <p:sldId id="1662" r:id="rId94"/>
    <p:sldId id="2147" r:id="rId95"/>
    <p:sldId id="1663" r:id="rId96"/>
    <p:sldId id="2687" r:id="rId97"/>
    <p:sldId id="2688" r:id="rId98"/>
    <p:sldId id="2149" r:id="rId99"/>
    <p:sldId id="2150" r:id="rId100"/>
    <p:sldId id="2151" r:id="rId101"/>
    <p:sldId id="2152" r:id="rId102"/>
    <p:sldId id="2153" r:id="rId103"/>
    <p:sldId id="2154" r:id="rId104"/>
    <p:sldId id="2161" r:id="rId105"/>
    <p:sldId id="2689" r:id="rId106"/>
    <p:sldId id="2162" r:id="rId107"/>
    <p:sldId id="2163" r:id="rId108"/>
    <p:sldId id="2164" r:id="rId109"/>
    <p:sldId id="2165" r:id="rId110"/>
    <p:sldId id="2166" r:id="rId111"/>
    <p:sldId id="2157" r:id="rId112"/>
    <p:sldId id="2158" r:id="rId113"/>
    <p:sldId id="2159" r:id="rId114"/>
    <p:sldId id="2160" r:id="rId115"/>
    <p:sldId id="1671" r:id="rId116"/>
    <p:sldId id="2570" r:id="rId117"/>
    <p:sldId id="2661" r:id="rId118"/>
    <p:sldId id="1672" r:id="rId119"/>
    <p:sldId id="1673" r:id="rId120"/>
    <p:sldId id="1674" r:id="rId121"/>
    <p:sldId id="1675" r:id="rId122"/>
    <p:sldId id="1677" r:id="rId123"/>
    <p:sldId id="1678" r:id="rId124"/>
    <p:sldId id="1679" r:id="rId125"/>
    <p:sldId id="1688" r:id="rId126"/>
    <p:sldId id="1689" r:id="rId127"/>
    <p:sldId id="1690" r:id="rId128"/>
    <p:sldId id="1691" r:id="rId129"/>
    <p:sldId id="1692" r:id="rId130"/>
    <p:sldId id="1693" r:id="rId131"/>
    <p:sldId id="1694" r:id="rId132"/>
    <p:sldId id="1695" r:id="rId133"/>
    <p:sldId id="2667" r:id="rId134"/>
    <p:sldId id="2666" r:id="rId135"/>
    <p:sldId id="2668" r:id="rId136"/>
    <p:sldId id="2669" r:id="rId137"/>
    <p:sldId id="2670" r:id="rId138"/>
    <p:sldId id="2678" r:id="rId139"/>
    <p:sldId id="2671" r:id="rId140"/>
    <p:sldId id="2679" r:id="rId141"/>
    <p:sldId id="2672" r:id="rId142"/>
    <p:sldId id="2673" r:id="rId143"/>
    <p:sldId id="2674" r:id="rId144"/>
    <p:sldId id="2675" r:id="rId145"/>
    <p:sldId id="2676" r:id="rId146"/>
    <p:sldId id="2677" r:id="rId147"/>
    <p:sldId id="2664" r:id="rId148"/>
    <p:sldId id="2168" r:id="rId149"/>
    <p:sldId id="2167" r:id="rId150"/>
    <p:sldId id="2594" r:id="rId151"/>
    <p:sldId id="2169" r:id="rId152"/>
    <p:sldId id="1696" r:id="rId153"/>
    <p:sldId id="2170" r:id="rId154"/>
    <p:sldId id="2595" r:id="rId155"/>
    <p:sldId id="2173" r:id="rId156"/>
    <p:sldId id="2171" r:id="rId157"/>
    <p:sldId id="1697" r:id="rId158"/>
    <p:sldId id="1700" r:id="rId159"/>
    <p:sldId id="1701" r:id="rId160"/>
    <p:sldId id="1702" r:id="rId161"/>
    <p:sldId id="2174" r:id="rId162"/>
    <p:sldId id="2650" r:id="rId163"/>
    <p:sldId id="2177" r:id="rId164"/>
    <p:sldId id="2178" r:id="rId165"/>
    <p:sldId id="2690" r:id="rId166"/>
    <p:sldId id="2179" r:id="rId167"/>
    <p:sldId id="2571" r:id="rId168"/>
  </p:sldIdLst>
  <p:sldSz cx="9144000" cy="6858000" type="screen4x3"/>
  <p:notesSz cx="6858000" cy="9947275"/>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8FFFE2"/>
    <a:srgbClr val="FF5D5D"/>
    <a:srgbClr val="DB577D"/>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2048" autoAdjust="0"/>
  </p:normalViewPr>
  <p:slideViewPr>
    <p:cSldViewPr>
      <p:cViewPr varScale="1">
        <p:scale>
          <a:sx n="66" d="100"/>
          <a:sy n="66" d="100"/>
        </p:scale>
        <p:origin x="128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B87A42A-64DB-464F-8D99-2F1F3AEB8AF0}"/>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4C43CEAA-F9B1-4C4D-AAEF-8B49F69B5A29}"/>
              </a:ext>
            </a:extLst>
          </p:cNvPr>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750C830F-7E24-4361-9750-F5A5EA7A874A}"/>
              </a:ext>
            </a:extLst>
          </p:cNvPr>
          <p:cNvSpPr>
            <a:spLocks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00F63AC0-0D71-4293-B296-8B52AEA157E9}"/>
              </a:ext>
            </a:extLst>
          </p:cNvPr>
          <p:cNvSpPr>
            <a:spLocks noGrp="1" noChangeArrowheads="1"/>
          </p:cNvSpPr>
          <p:nvPr>
            <p:ph type="body" sz="quarter" idx="3"/>
          </p:nvPr>
        </p:nvSpPr>
        <p:spPr bwMode="auto">
          <a:xfrm>
            <a:off x="914400" y="4724400"/>
            <a:ext cx="5029200" cy="4476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EB53B22-E8A2-42A1-A82F-CFF5AD6B3C5B}"/>
              </a:ext>
            </a:extLst>
          </p:cNvPr>
          <p:cNvSpPr>
            <a:spLocks noGrp="1" noChangeArrowheads="1"/>
          </p:cNvSpPr>
          <p:nvPr>
            <p:ph type="ftr" sz="quarter" idx="4"/>
          </p:nvPr>
        </p:nvSpPr>
        <p:spPr bwMode="auto">
          <a:xfrm>
            <a:off x="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34DC0A68-10D3-46B8-96A9-E0A2DCBF8F56}"/>
              </a:ext>
            </a:extLst>
          </p:cNvPr>
          <p:cNvSpPr>
            <a:spLocks noGrp="1" noChangeArrowheads="1"/>
          </p:cNvSpPr>
          <p:nvPr>
            <p:ph type="sldNum" sz="quarter" idx="5"/>
          </p:nvPr>
        </p:nvSpPr>
        <p:spPr bwMode="auto">
          <a:xfrm>
            <a:off x="388620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5C0D6EEE-72D1-451F-BD9A-A0977B6EF77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8ECF176E-400C-452C-8156-70440ECAE8E6}"/>
              </a:ext>
            </a:extLst>
          </p:cNvPr>
          <p:cNvSpPr>
            <a:spLocks noGrp="1" noRot="1" noChangeAspect="1" noTextEdit="1"/>
          </p:cNvSpPr>
          <p:nvPr>
            <p:ph type="sldImg"/>
          </p:nvPr>
        </p:nvSpPr>
        <p:spPr>
          <a:ln/>
        </p:spPr>
      </p:sp>
      <p:sp>
        <p:nvSpPr>
          <p:cNvPr id="10243" name="备注占位符 2">
            <a:extLst>
              <a:ext uri="{FF2B5EF4-FFF2-40B4-BE49-F238E27FC236}">
                <a16:creationId xmlns:a16="http://schemas.microsoft.com/office/drawing/2014/main" id="{5D209162-9890-43E7-8E84-BB3FC75824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 name="灯片编号占位符 3">
            <a:extLst>
              <a:ext uri="{FF2B5EF4-FFF2-40B4-BE49-F238E27FC236}">
                <a16:creationId xmlns:a16="http://schemas.microsoft.com/office/drawing/2014/main" id="{77C67386-12C9-43E7-9444-F2756C7E31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7718FF6-7AAD-4CBA-A30A-8337686981BA}" type="slidenum">
              <a:rPr lang="en-US" altLang="zh-CN"/>
              <a:pPr>
                <a:spcBef>
                  <a:spcPct val="0"/>
                </a:spcBef>
              </a:pPr>
              <a:t>6</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D037584-5861-4538-BA91-D523A69C85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1EA69FD-88BC-44A0-BEC3-C899A91FA403}" type="slidenum">
              <a:rPr lang="en-US" altLang="zh-CN"/>
              <a:pPr>
                <a:spcBef>
                  <a:spcPct val="0"/>
                </a:spcBef>
              </a:pPr>
              <a:t>44</a:t>
            </a:fld>
            <a:endParaRPr lang="en-US" altLang="zh-CN"/>
          </a:p>
        </p:txBody>
      </p:sp>
      <p:sp>
        <p:nvSpPr>
          <p:cNvPr id="58371" name="Rectangle 2">
            <a:extLst>
              <a:ext uri="{FF2B5EF4-FFF2-40B4-BE49-F238E27FC236}">
                <a16:creationId xmlns:a16="http://schemas.microsoft.com/office/drawing/2014/main" id="{89649FCC-4AB2-4DFD-ABB6-FD69D1B9B086}"/>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59B206E8-584C-4921-8AE5-59A75E3455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935181F-B580-4FC6-9269-D3D920A2A3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A8FAB34-551B-48A6-81CE-0ECF960A9E8A}" type="slidenum">
              <a:rPr lang="en-US" altLang="zh-CN"/>
              <a:pPr>
                <a:spcBef>
                  <a:spcPct val="0"/>
                </a:spcBef>
              </a:pPr>
              <a:t>45</a:t>
            </a:fld>
            <a:endParaRPr lang="en-US" altLang="zh-CN"/>
          </a:p>
        </p:txBody>
      </p:sp>
      <p:sp>
        <p:nvSpPr>
          <p:cNvPr id="60419" name="Rectangle 2">
            <a:extLst>
              <a:ext uri="{FF2B5EF4-FFF2-40B4-BE49-F238E27FC236}">
                <a16:creationId xmlns:a16="http://schemas.microsoft.com/office/drawing/2014/main" id="{778E4AAB-97C2-4ED2-9E0E-9D55200FE305}"/>
              </a:ext>
            </a:extLst>
          </p:cNvPr>
          <p:cNvSpPr>
            <a:spLocks noChangeArrowheads="1" noTextEdit="1"/>
          </p:cNvSpPr>
          <p:nvPr>
            <p:ph type="sldImg"/>
          </p:nvPr>
        </p:nvSpPr>
        <p:spPr>
          <a:ln/>
        </p:spPr>
      </p:sp>
      <p:sp>
        <p:nvSpPr>
          <p:cNvPr id="60420" name="Rectangle 3">
            <a:extLst>
              <a:ext uri="{FF2B5EF4-FFF2-40B4-BE49-F238E27FC236}">
                <a16:creationId xmlns:a16="http://schemas.microsoft.com/office/drawing/2014/main" id="{EF53F905-31FB-41C8-8BA7-8CF560A2B8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364A746-663B-494A-A1C7-020F6B0A7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E384825-ACC6-4E79-9C46-3ED386A00456}" type="slidenum">
              <a:rPr lang="en-US" altLang="zh-CN"/>
              <a:pPr>
                <a:spcBef>
                  <a:spcPct val="0"/>
                </a:spcBef>
              </a:pPr>
              <a:t>46</a:t>
            </a:fld>
            <a:endParaRPr lang="en-US" altLang="zh-CN"/>
          </a:p>
        </p:txBody>
      </p:sp>
      <p:sp>
        <p:nvSpPr>
          <p:cNvPr id="62467" name="Rectangle 2">
            <a:extLst>
              <a:ext uri="{FF2B5EF4-FFF2-40B4-BE49-F238E27FC236}">
                <a16:creationId xmlns:a16="http://schemas.microsoft.com/office/drawing/2014/main" id="{80DB466D-28D2-4C59-8E9D-700B4FB92F13}"/>
              </a:ext>
            </a:extLst>
          </p:cNvPr>
          <p:cNvSpPr>
            <a:spLocks noChangeArrowheads="1" noTextEdit="1"/>
          </p:cNvSpPr>
          <p:nvPr>
            <p:ph type="sldImg"/>
          </p:nvPr>
        </p:nvSpPr>
        <p:spPr>
          <a:ln/>
        </p:spPr>
      </p:sp>
      <p:sp>
        <p:nvSpPr>
          <p:cNvPr id="62468" name="Rectangle 3">
            <a:extLst>
              <a:ext uri="{FF2B5EF4-FFF2-40B4-BE49-F238E27FC236}">
                <a16:creationId xmlns:a16="http://schemas.microsoft.com/office/drawing/2014/main" id="{8857836C-1D89-4DB2-9D38-7F26C175BF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471B196-D3B5-469A-83BB-2E85D98464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D99C45C-1DB3-416E-9860-AD0B98DDECAA}" type="slidenum">
              <a:rPr lang="en-US" altLang="zh-CN"/>
              <a:pPr>
                <a:spcBef>
                  <a:spcPct val="0"/>
                </a:spcBef>
              </a:pPr>
              <a:t>47</a:t>
            </a:fld>
            <a:endParaRPr lang="en-US" altLang="zh-CN"/>
          </a:p>
        </p:txBody>
      </p:sp>
      <p:sp>
        <p:nvSpPr>
          <p:cNvPr id="64515" name="Rectangle 2">
            <a:extLst>
              <a:ext uri="{FF2B5EF4-FFF2-40B4-BE49-F238E27FC236}">
                <a16:creationId xmlns:a16="http://schemas.microsoft.com/office/drawing/2014/main" id="{E1996A9B-AA91-4A1C-852B-AC8386B35A75}"/>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01D7B0B2-442B-41EF-98B6-49417CB2E1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F6FF9BC-EB8D-443C-B3E6-6B86FFF685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BD7E32E-312B-456E-A106-D0C5D8A6756B}" type="slidenum">
              <a:rPr lang="en-US" altLang="zh-CN"/>
              <a:pPr>
                <a:spcBef>
                  <a:spcPct val="0"/>
                </a:spcBef>
              </a:pPr>
              <a:t>48</a:t>
            </a:fld>
            <a:endParaRPr lang="en-US" altLang="zh-CN"/>
          </a:p>
        </p:txBody>
      </p:sp>
      <p:sp>
        <p:nvSpPr>
          <p:cNvPr id="66563" name="Rectangle 2">
            <a:extLst>
              <a:ext uri="{FF2B5EF4-FFF2-40B4-BE49-F238E27FC236}">
                <a16:creationId xmlns:a16="http://schemas.microsoft.com/office/drawing/2014/main" id="{002072C6-A015-4346-8E04-3AA1BFF32565}"/>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891C0295-2EA1-4FDE-9409-2D39FD9BD9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7BEF1E8-115F-496E-89A4-3BC15741D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88BB677-2337-471A-8568-91EB9402EBD8}" type="slidenum">
              <a:rPr lang="en-US" altLang="zh-CN"/>
              <a:pPr>
                <a:spcBef>
                  <a:spcPct val="0"/>
                </a:spcBef>
              </a:pPr>
              <a:t>49</a:t>
            </a:fld>
            <a:endParaRPr lang="en-US" altLang="zh-CN"/>
          </a:p>
        </p:txBody>
      </p:sp>
      <p:sp>
        <p:nvSpPr>
          <p:cNvPr id="68611" name="Rectangle 2">
            <a:extLst>
              <a:ext uri="{FF2B5EF4-FFF2-40B4-BE49-F238E27FC236}">
                <a16:creationId xmlns:a16="http://schemas.microsoft.com/office/drawing/2014/main" id="{FC882E5F-009B-4648-8DFD-28FB303EA4BD}"/>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401DDF35-F0F9-43D6-BBA3-CC42FD2ED8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01764DC-65FA-4D6A-ADB9-9C4EF1F47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E1AE910-4FA5-4174-B959-931B2397DD31}" type="slidenum">
              <a:rPr lang="en-US" altLang="zh-CN"/>
              <a:pPr>
                <a:spcBef>
                  <a:spcPct val="0"/>
                </a:spcBef>
              </a:pPr>
              <a:t>50</a:t>
            </a:fld>
            <a:endParaRPr lang="en-US" altLang="zh-CN"/>
          </a:p>
        </p:txBody>
      </p:sp>
      <p:sp>
        <p:nvSpPr>
          <p:cNvPr id="70659" name="Rectangle 2">
            <a:extLst>
              <a:ext uri="{FF2B5EF4-FFF2-40B4-BE49-F238E27FC236}">
                <a16:creationId xmlns:a16="http://schemas.microsoft.com/office/drawing/2014/main" id="{1AC9EB52-A581-488C-86E2-2C7450DDD73D}"/>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10676D17-AFFD-4D73-862D-5A440988B6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2BED4A3-865A-417A-965B-33ABC4895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7BD9F6A-ED95-4EF2-A213-0B852C5621C7}" type="slidenum">
              <a:rPr lang="en-US" altLang="zh-CN"/>
              <a:pPr>
                <a:spcBef>
                  <a:spcPct val="0"/>
                </a:spcBef>
              </a:pPr>
              <a:t>51</a:t>
            </a:fld>
            <a:endParaRPr lang="en-US" altLang="zh-CN"/>
          </a:p>
        </p:txBody>
      </p:sp>
      <p:sp>
        <p:nvSpPr>
          <p:cNvPr id="72707" name="Rectangle 2">
            <a:extLst>
              <a:ext uri="{FF2B5EF4-FFF2-40B4-BE49-F238E27FC236}">
                <a16:creationId xmlns:a16="http://schemas.microsoft.com/office/drawing/2014/main" id="{E3F66A94-3C42-427D-B796-546C611F07C6}"/>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78213431-4C47-4FC8-9B71-F926EECCA3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6982FC5-35A7-426E-94A4-4F280B509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D05604B-D090-44CC-8DD9-C9B77DC96918}" type="slidenum">
              <a:rPr lang="en-US" altLang="zh-CN"/>
              <a:pPr>
                <a:spcBef>
                  <a:spcPct val="0"/>
                </a:spcBef>
              </a:pPr>
              <a:t>52</a:t>
            </a:fld>
            <a:endParaRPr lang="en-US" altLang="zh-CN"/>
          </a:p>
        </p:txBody>
      </p:sp>
      <p:sp>
        <p:nvSpPr>
          <p:cNvPr id="74755" name="Rectangle 2">
            <a:extLst>
              <a:ext uri="{FF2B5EF4-FFF2-40B4-BE49-F238E27FC236}">
                <a16:creationId xmlns:a16="http://schemas.microsoft.com/office/drawing/2014/main" id="{A7A664EF-F1F3-4551-A822-9FF5E6A9F8B3}"/>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8B9B7CA6-503A-4C7C-BB70-CB471CA86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BF9C5D8-CEE2-4FE5-8EAC-455A30601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C5B6699-827B-485B-A7F2-A8293C1441DF}" type="slidenum">
              <a:rPr lang="en-US" altLang="zh-CN"/>
              <a:pPr>
                <a:spcBef>
                  <a:spcPct val="0"/>
                </a:spcBef>
              </a:pPr>
              <a:t>53</a:t>
            </a:fld>
            <a:endParaRPr lang="en-US" altLang="zh-CN"/>
          </a:p>
        </p:txBody>
      </p:sp>
      <p:sp>
        <p:nvSpPr>
          <p:cNvPr id="76803" name="Rectangle 2">
            <a:extLst>
              <a:ext uri="{FF2B5EF4-FFF2-40B4-BE49-F238E27FC236}">
                <a16:creationId xmlns:a16="http://schemas.microsoft.com/office/drawing/2014/main" id="{4D4C7E0B-5F96-4A79-AC29-A976BEED0AB2}"/>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7F47CAA7-9123-48B2-B30D-9596952697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910B8022-82A0-4BDF-ADCC-9F7EC99E0907}"/>
              </a:ext>
            </a:extLst>
          </p:cNvPr>
          <p:cNvSpPr>
            <a:spLocks noGrp="1" noRot="1" noChangeAspect="1" noTextEdit="1"/>
          </p:cNvSpPr>
          <p:nvPr>
            <p:ph type="sldImg"/>
          </p:nvPr>
        </p:nvSpPr>
        <p:spPr>
          <a:ln/>
        </p:spPr>
      </p:sp>
      <p:sp>
        <p:nvSpPr>
          <p:cNvPr id="25603" name="备注占位符 2">
            <a:extLst>
              <a:ext uri="{FF2B5EF4-FFF2-40B4-BE49-F238E27FC236}">
                <a16:creationId xmlns:a16="http://schemas.microsoft.com/office/drawing/2014/main" id="{E534C610-148A-48D9-A957-59167766CF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灯片编号占位符 3">
            <a:extLst>
              <a:ext uri="{FF2B5EF4-FFF2-40B4-BE49-F238E27FC236}">
                <a16:creationId xmlns:a16="http://schemas.microsoft.com/office/drawing/2014/main" id="{F780281E-393C-41FD-8CEB-96B2F3D120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AE222BA-6FDD-4128-A0EE-F9B27894CC63}" type="slidenum">
              <a:rPr lang="en-US" altLang="zh-CN"/>
              <a:pPr>
                <a:spcBef>
                  <a:spcPct val="0"/>
                </a:spcBef>
              </a:pPr>
              <a:t>20</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B6DC814-013B-43D4-8362-1D05C43D24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2BD8B6-7D0C-4030-B4C5-A9EB3A3BD182}" type="slidenum">
              <a:rPr lang="en-US" altLang="zh-CN"/>
              <a:pPr>
                <a:spcBef>
                  <a:spcPct val="0"/>
                </a:spcBef>
              </a:pPr>
              <a:t>54</a:t>
            </a:fld>
            <a:endParaRPr lang="en-US" altLang="zh-CN"/>
          </a:p>
        </p:txBody>
      </p:sp>
      <p:sp>
        <p:nvSpPr>
          <p:cNvPr id="78851" name="Rectangle 2">
            <a:extLst>
              <a:ext uri="{FF2B5EF4-FFF2-40B4-BE49-F238E27FC236}">
                <a16:creationId xmlns:a16="http://schemas.microsoft.com/office/drawing/2014/main" id="{01DF06EB-6165-495F-BC91-BD25E06AFB32}"/>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DCF7FA4E-8FBE-4849-AC06-038FBB6204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386D5B3-C92F-44A3-A37F-6905784F50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501F292-46B0-4608-A950-15133A5BBA37}" type="slidenum">
              <a:rPr lang="en-US" altLang="zh-CN"/>
              <a:pPr>
                <a:spcBef>
                  <a:spcPct val="0"/>
                </a:spcBef>
              </a:pPr>
              <a:t>55</a:t>
            </a:fld>
            <a:endParaRPr lang="en-US" altLang="zh-CN"/>
          </a:p>
        </p:txBody>
      </p:sp>
      <p:sp>
        <p:nvSpPr>
          <p:cNvPr id="80899" name="Rectangle 2">
            <a:extLst>
              <a:ext uri="{FF2B5EF4-FFF2-40B4-BE49-F238E27FC236}">
                <a16:creationId xmlns:a16="http://schemas.microsoft.com/office/drawing/2014/main" id="{68E2854D-F54A-4430-89C4-AB9E45C0BA53}"/>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1BD204EC-FC71-41F6-A034-32E426418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86A39AE-253F-4710-8757-21EFBB4B9E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8EA60C2-426C-4FD6-8803-F89C62D4897F}" type="slidenum">
              <a:rPr lang="en-US" altLang="zh-CN"/>
              <a:pPr>
                <a:spcBef>
                  <a:spcPct val="0"/>
                </a:spcBef>
              </a:pPr>
              <a:t>56</a:t>
            </a:fld>
            <a:endParaRPr lang="en-US" altLang="zh-CN"/>
          </a:p>
        </p:txBody>
      </p:sp>
      <p:sp>
        <p:nvSpPr>
          <p:cNvPr id="82947" name="Rectangle 2">
            <a:extLst>
              <a:ext uri="{FF2B5EF4-FFF2-40B4-BE49-F238E27FC236}">
                <a16:creationId xmlns:a16="http://schemas.microsoft.com/office/drawing/2014/main" id="{58ABF102-FBDA-401F-881D-372138352B54}"/>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9422F755-9DEA-4A5A-A5B6-DBC02AF3F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BEBF5CF-58F8-4C50-90E3-D34A0F46C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D9D675E-D134-48E9-A732-8D3B7CB0A4AA}" type="slidenum">
              <a:rPr lang="en-US" altLang="zh-CN"/>
              <a:pPr>
                <a:spcBef>
                  <a:spcPct val="0"/>
                </a:spcBef>
              </a:pPr>
              <a:t>57</a:t>
            </a:fld>
            <a:endParaRPr lang="en-US" altLang="zh-CN"/>
          </a:p>
        </p:txBody>
      </p:sp>
      <p:sp>
        <p:nvSpPr>
          <p:cNvPr id="84995" name="Rectangle 2">
            <a:extLst>
              <a:ext uri="{FF2B5EF4-FFF2-40B4-BE49-F238E27FC236}">
                <a16:creationId xmlns:a16="http://schemas.microsoft.com/office/drawing/2014/main" id="{0E945D1B-FA9C-488B-A0FA-171DAD313CF4}"/>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78B193FA-F30F-4F6D-9B37-E181EB75F0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675D886-CB4F-429C-979F-62D69677D9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2D29B3C-8306-4EE5-ABBE-530A3B11FA24}" type="slidenum">
              <a:rPr lang="en-US" altLang="zh-CN"/>
              <a:pPr>
                <a:spcBef>
                  <a:spcPct val="0"/>
                </a:spcBef>
              </a:pPr>
              <a:t>58</a:t>
            </a:fld>
            <a:endParaRPr lang="en-US" altLang="zh-CN"/>
          </a:p>
        </p:txBody>
      </p:sp>
      <p:sp>
        <p:nvSpPr>
          <p:cNvPr id="87043" name="Rectangle 2">
            <a:extLst>
              <a:ext uri="{FF2B5EF4-FFF2-40B4-BE49-F238E27FC236}">
                <a16:creationId xmlns:a16="http://schemas.microsoft.com/office/drawing/2014/main" id="{4BDCB2EC-0DD6-47B8-A625-79511071D1EB}"/>
              </a:ext>
            </a:extLst>
          </p:cNvPr>
          <p:cNvSpPr>
            <a:spLocks noChangeArrowheads="1" noTextEdit="1"/>
          </p:cNvSpPr>
          <p:nvPr>
            <p:ph type="sldImg"/>
          </p:nvPr>
        </p:nvSpPr>
        <p:spPr>
          <a:ln/>
        </p:spPr>
      </p:sp>
      <p:sp>
        <p:nvSpPr>
          <p:cNvPr id="87044" name="Rectangle 3">
            <a:extLst>
              <a:ext uri="{FF2B5EF4-FFF2-40B4-BE49-F238E27FC236}">
                <a16:creationId xmlns:a16="http://schemas.microsoft.com/office/drawing/2014/main" id="{4DAB83A9-DA21-4A7D-B891-F1399CC39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B9E2DB2-DF35-41FD-B273-59A32FE670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0A0A061-43CE-48CB-90DE-6AB983D16DC5}" type="slidenum">
              <a:rPr lang="en-US" altLang="zh-CN"/>
              <a:pPr>
                <a:spcBef>
                  <a:spcPct val="0"/>
                </a:spcBef>
              </a:pPr>
              <a:t>59</a:t>
            </a:fld>
            <a:endParaRPr lang="en-US" altLang="zh-CN"/>
          </a:p>
        </p:txBody>
      </p:sp>
      <p:sp>
        <p:nvSpPr>
          <p:cNvPr id="89091" name="Rectangle 2">
            <a:extLst>
              <a:ext uri="{FF2B5EF4-FFF2-40B4-BE49-F238E27FC236}">
                <a16:creationId xmlns:a16="http://schemas.microsoft.com/office/drawing/2014/main" id="{76C31126-9DE7-480C-BA13-2DA4E7C81DDE}"/>
              </a:ext>
            </a:extLst>
          </p:cNvPr>
          <p:cNvSpPr>
            <a:spLocks noChangeArrowheads="1" noTextEdit="1"/>
          </p:cNvSpPr>
          <p:nvPr>
            <p:ph type="sldImg"/>
          </p:nvPr>
        </p:nvSpPr>
        <p:spPr>
          <a:ln/>
        </p:spPr>
      </p:sp>
      <p:sp>
        <p:nvSpPr>
          <p:cNvPr id="89092" name="Rectangle 3">
            <a:extLst>
              <a:ext uri="{FF2B5EF4-FFF2-40B4-BE49-F238E27FC236}">
                <a16:creationId xmlns:a16="http://schemas.microsoft.com/office/drawing/2014/main" id="{FC02421E-A923-43A1-BBDE-9F63563ED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0C5515D-C869-4AE7-BB82-9E9ABBAEF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F94B150-AE5A-43D5-807A-F1019C1E95E7}" type="slidenum">
              <a:rPr lang="en-US" altLang="zh-CN"/>
              <a:pPr>
                <a:spcBef>
                  <a:spcPct val="0"/>
                </a:spcBef>
              </a:pPr>
              <a:t>60</a:t>
            </a:fld>
            <a:endParaRPr lang="en-US" altLang="zh-CN"/>
          </a:p>
        </p:txBody>
      </p:sp>
      <p:sp>
        <p:nvSpPr>
          <p:cNvPr id="91139" name="Rectangle 2">
            <a:extLst>
              <a:ext uri="{FF2B5EF4-FFF2-40B4-BE49-F238E27FC236}">
                <a16:creationId xmlns:a16="http://schemas.microsoft.com/office/drawing/2014/main" id="{FCCC1BE2-DA09-43A1-8819-AA2E38038920}"/>
              </a:ext>
            </a:extLst>
          </p:cNvPr>
          <p:cNvSpPr>
            <a:spLocks noChangeArrowheads="1" noTextEdit="1"/>
          </p:cNvSpPr>
          <p:nvPr>
            <p:ph type="sldImg"/>
          </p:nvPr>
        </p:nvSpPr>
        <p:spPr>
          <a:ln/>
        </p:spPr>
      </p:sp>
      <p:sp>
        <p:nvSpPr>
          <p:cNvPr id="91140" name="Rectangle 3">
            <a:extLst>
              <a:ext uri="{FF2B5EF4-FFF2-40B4-BE49-F238E27FC236}">
                <a16:creationId xmlns:a16="http://schemas.microsoft.com/office/drawing/2014/main" id="{5B4CFC2D-4901-426D-AFF5-8A2CC11623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979377C-79B7-4DB3-A11F-A914AB9243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AA0A2D5-3303-4A9B-94F3-9CCC135DD007}" type="slidenum">
              <a:rPr lang="en-US" altLang="zh-CN"/>
              <a:pPr>
                <a:spcBef>
                  <a:spcPct val="0"/>
                </a:spcBef>
              </a:pPr>
              <a:t>63</a:t>
            </a:fld>
            <a:endParaRPr lang="en-US" altLang="zh-CN"/>
          </a:p>
        </p:txBody>
      </p:sp>
      <p:sp>
        <p:nvSpPr>
          <p:cNvPr id="95235" name="Rectangle 2">
            <a:extLst>
              <a:ext uri="{FF2B5EF4-FFF2-40B4-BE49-F238E27FC236}">
                <a16:creationId xmlns:a16="http://schemas.microsoft.com/office/drawing/2014/main" id="{DBF53250-2071-489E-9F74-70BE89DCEFFA}"/>
              </a:ext>
            </a:extLst>
          </p:cNvPr>
          <p:cNvSpPr>
            <a:spLocks noChangeArrowheads="1" noTextEdit="1"/>
          </p:cNvSpPr>
          <p:nvPr>
            <p:ph type="sldImg"/>
          </p:nvPr>
        </p:nvSpPr>
        <p:spPr>
          <a:ln/>
        </p:spPr>
      </p:sp>
      <p:sp>
        <p:nvSpPr>
          <p:cNvPr id="95236" name="Rectangle 3">
            <a:extLst>
              <a:ext uri="{FF2B5EF4-FFF2-40B4-BE49-F238E27FC236}">
                <a16:creationId xmlns:a16="http://schemas.microsoft.com/office/drawing/2014/main" id="{2D9F80C3-E0A4-49A5-A4BD-B2B1A17D09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75175782-9E7B-4CD8-ABB2-83275557CD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C0E37E4-986F-4F1F-978E-BD42DD7F15BF}" type="slidenum">
              <a:rPr lang="en-US" altLang="zh-CN"/>
              <a:pPr>
                <a:spcBef>
                  <a:spcPct val="0"/>
                </a:spcBef>
              </a:pPr>
              <a:t>65</a:t>
            </a:fld>
            <a:endParaRPr lang="en-US" altLang="zh-CN"/>
          </a:p>
        </p:txBody>
      </p:sp>
      <p:sp>
        <p:nvSpPr>
          <p:cNvPr id="98307" name="Rectangle 2">
            <a:extLst>
              <a:ext uri="{FF2B5EF4-FFF2-40B4-BE49-F238E27FC236}">
                <a16:creationId xmlns:a16="http://schemas.microsoft.com/office/drawing/2014/main" id="{75571172-DF03-42A4-9178-7E05150F27A9}"/>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C8C6D60D-8E9F-4358-B134-3DFE0661A2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B132FAAF-E6B8-4194-A2B2-3E30DFF039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C2BAE3D-B704-421D-9157-741C7FC3115E}" type="slidenum">
              <a:rPr lang="en-US" altLang="zh-CN"/>
              <a:pPr>
                <a:spcBef>
                  <a:spcPct val="0"/>
                </a:spcBef>
              </a:pPr>
              <a:t>66</a:t>
            </a:fld>
            <a:endParaRPr lang="en-US" altLang="zh-CN"/>
          </a:p>
        </p:txBody>
      </p:sp>
      <p:sp>
        <p:nvSpPr>
          <p:cNvPr id="100355" name="Rectangle 2">
            <a:extLst>
              <a:ext uri="{FF2B5EF4-FFF2-40B4-BE49-F238E27FC236}">
                <a16:creationId xmlns:a16="http://schemas.microsoft.com/office/drawing/2014/main" id="{B82A80FC-3085-473E-8FDB-EE7AA56CE770}"/>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CDF89D00-3665-434F-A287-CE443D6362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84F993BF-FC97-43B2-BF33-1CFE3A2248AE}"/>
              </a:ext>
            </a:extLst>
          </p:cNvPr>
          <p:cNvSpPr>
            <a:spLocks noGrp="1" noRot="1" noChangeAspect="1" noTextEdit="1"/>
          </p:cNvSpPr>
          <p:nvPr>
            <p:ph type="sldImg"/>
          </p:nvPr>
        </p:nvSpPr>
        <p:spPr>
          <a:ln/>
        </p:spPr>
      </p:sp>
      <p:sp>
        <p:nvSpPr>
          <p:cNvPr id="31747" name="备注占位符 2">
            <a:extLst>
              <a:ext uri="{FF2B5EF4-FFF2-40B4-BE49-F238E27FC236}">
                <a16:creationId xmlns:a16="http://schemas.microsoft.com/office/drawing/2014/main" id="{0C3662FB-92ED-4FDC-A12C-00A09F8443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a:extLst>
              <a:ext uri="{FF2B5EF4-FFF2-40B4-BE49-F238E27FC236}">
                <a16:creationId xmlns:a16="http://schemas.microsoft.com/office/drawing/2014/main" id="{B849BF98-3A4A-4BDE-8CC0-7570F96BB0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6577ACF-2E15-441B-9FA2-E95ABAD20585}" type="slidenum">
              <a:rPr lang="en-US" altLang="zh-CN"/>
              <a:pPr>
                <a:spcBef>
                  <a:spcPct val="0"/>
                </a:spcBef>
              </a:pPr>
              <a:t>25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199F2B85-5DE5-4ABD-B606-843412C4F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C7F7931-17F5-40C2-9631-AF2CE01081E0}" type="slidenum">
              <a:rPr lang="en-US" altLang="zh-CN"/>
              <a:pPr>
                <a:spcBef>
                  <a:spcPct val="0"/>
                </a:spcBef>
              </a:pPr>
              <a:t>67</a:t>
            </a:fld>
            <a:endParaRPr lang="en-US" altLang="zh-CN"/>
          </a:p>
        </p:txBody>
      </p:sp>
      <p:sp>
        <p:nvSpPr>
          <p:cNvPr id="102403" name="Rectangle 2">
            <a:extLst>
              <a:ext uri="{FF2B5EF4-FFF2-40B4-BE49-F238E27FC236}">
                <a16:creationId xmlns:a16="http://schemas.microsoft.com/office/drawing/2014/main" id="{E59C4309-05B0-4D29-804A-96B301FD2344}"/>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3F96CCA5-80AD-4A2F-A153-632F884A5D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93E61E3-5B57-4B8D-A65A-FC479BBAEB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B23382B-42EA-41CB-8F5F-8436360AABF2}" type="slidenum">
              <a:rPr lang="en-US" altLang="zh-CN"/>
              <a:pPr>
                <a:spcBef>
                  <a:spcPct val="0"/>
                </a:spcBef>
              </a:pPr>
              <a:t>70</a:t>
            </a:fld>
            <a:endParaRPr lang="en-US" altLang="zh-CN"/>
          </a:p>
        </p:txBody>
      </p:sp>
      <p:sp>
        <p:nvSpPr>
          <p:cNvPr id="106499" name="Rectangle 2">
            <a:extLst>
              <a:ext uri="{FF2B5EF4-FFF2-40B4-BE49-F238E27FC236}">
                <a16:creationId xmlns:a16="http://schemas.microsoft.com/office/drawing/2014/main" id="{323A4774-2026-4C74-9D2C-B36B0AD86A0E}"/>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4B13547B-6A8E-4FD9-BE95-A56BD2835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FA7E3AC-DCEF-46D7-82C9-3B3F0A944D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B5716EC-DD14-4E74-A794-0CD91EDE6CB7}" type="slidenum">
              <a:rPr lang="en-US" altLang="zh-CN"/>
              <a:pPr>
                <a:spcBef>
                  <a:spcPct val="0"/>
                </a:spcBef>
              </a:pPr>
              <a:t>71</a:t>
            </a:fld>
            <a:endParaRPr lang="en-US" altLang="zh-CN"/>
          </a:p>
        </p:txBody>
      </p:sp>
      <p:sp>
        <p:nvSpPr>
          <p:cNvPr id="108547" name="Rectangle 2">
            <a:extLst>
              <a:ext uri="{FF2B5EF4-FFF2-40B4-BE49-F238E27FC236}">
                <a16:creationId xmlns:a16="http://schemas.microsoft.com/office/drawing/2014/main" id="{736BDB29-7080-4E74-A05E-E8CCAF51F644}"/>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BC1EB4BB-A1BB-4807-A87C-9178BFACDD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99E8C3E-0537-437C-932A-F6C1B06CBD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833BD96-D3CA-4162-86D8-B70E5F560E2D}" type="slidenum">
              <a:rPr lang="en-US" altLang="zh-CN"/>
              <a:pPr>
                <a:spcBef>
                  <a:spcPct val="0"/>
                </a:spcBef>
              </a:pPr>
              <a:t>72</a:t>
            </a:fld>
            <a:endParaRPr lang="en-US" altLang="zh-CN"/>
          </a:p>
        </p:txBody>
      </p:sp>
      <p:sp>
        <p:nvSpPr>
          <p:cNvPr id="110595" name="Rectangle 2">
            <a:extLst>
              <a:ext uri="{FF2B5EF4-FFF2-40B4-BE49-F238E27FC236}">
                <a16:creationId xmlns:a16="http://schemas.microsoft.com/office/drawing/2014/main" id="{A69794FB-C0CD-4356-930E-72765438CA92}"/>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D799B0AB-0E27-4036-8F5A-8C0CD14DE9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A544B5B-79D1-4B32-913B-C547E55094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710FFA7-B27E-46E5-B91D-05AC1DDAE0B9}" type="slidenum">
              <a:rPr lang="en-US" altLang="zh-CN"/>
              <a:pPr>
                <a:spcBef>
                  <a:spcPct val="0"/>
                </a:spcBef>
              </a:pPr>
              <a:t>73</a:t>
            </a:fld>
            <a:endParaRPr lang="en-US" altLang="zh-CN"/>
          </a:p>
        </p:txBody>
      </p:sp>
      <p:sp>
        <p:nvSpPr>
          <p:cNvPr id="112643" name="Rectangle 2">
            <a:extLst>
              <a:ext uri="{FF2B5EF4-FFF2-40B4-BE49-F238E27FC236}">
                <a16:creationId xmlns:a16="http://schemas.microsoft.com/office/drawing/2014/main" id="{5A5702C2-AA30-4B06-A897-2EE887985C05}"/>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0C8C7346-1E79-457A-9FF9-58BE9ADC9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F1B8855C-EC34-4185-8C78-3E8287AF4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BD2A78A-083B-4357-9B06-FFD25BF3122A}" type="slidenum">
              <a:rPr lang="en-US" altLang="zh-CN"/>
              <a:pPr>
                <a:spcBef>
                  <a:spcPct val="0"/>
                </a:spcBef>
              </a:pPr>
              <a:t>74</a:t>
            </a:fld>
            <a:endParaRPr lang="en-US" altLang="zh-CN"/>
          </a:p>
        </p:txBody>
      </p:sp>
      <p:sp>
        <p:nvSpPr>
          <p:cNvPr id="114691" name="Rectangle 2">
            <a:extLst>
              <a:ext uri="{FF2B5EF4-FFF2-40B4-BE49-F238E27FC236}">
                <a16:creationId xmlns:a16="http://schemas.microsoft.com/office/drawing/2014/main" id="{98CCB9CB-D12F-4918-ACF6-3085CCDF34D1}"/>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4DD0C974-0D33-44B5-932D-1A2B9E3F05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3C387A7-C5A8-42B6-9985-D7C1A2DDA4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A342DBE-2B76-46FF-BBFE-DDED27278A7F}" type="slidenum">
              <a:rPr lang="en-US" altLang="zh-CN"/>
              <a:pPr>
                <a:spcBef>
                  <a:spcPct val="0"/>
                </a:spcBef>
              </a:pPr>
              <a:t>75</a:t>
            </a:fld>
            <a:endParaRPr lang="en-US" altLang="zh-CN"/>
          </a:p>
        </p:txBody>
      </p:sp>
      <p:sp>
        <p:nvSpPr>
          <p:cNvPr id="116739" name="Rectangle 2">
            <a:extLst>
              <a:ext uri="{FF2B5EF4-FFF2-40B4-BE49-F238E27FC236}">
                <a16:creationId xmlns:a16="http://schemas.microsoft.com/office/drawing/2014/main" id="{98207B24-48F7-44FD-A2D8-3A30F5828B5C}"/>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D7BA1C4B-8857-4A24-83B4-B4BD6875B5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125A320-F20D-47B1-AFE4-A3129E5D19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99FD87D-4953-4AA5-91DC-E25C5DD27341}" type="slidenum">
              <a:rPr lang="en-US" altLang="zh-CN"/>
              <a:pPr>
                <a:spcBef>
                  <a:spcPct val="0"/>
                </a:spcBef>
              </a:pPr>
              <a:t>76</a:t>
            </a:fld>
            <a:endParaRPr lang="en-US" altLang="zh-CN"/>
          </a:p>
        </p:txBody>
      </p:sp>
      <p:sp>
        <p:nvSpPr>
          <p:cNvPr id="118787" name="Rectangle 2">
            <a:extLst>
              <a:ext uri="{FF2B5EF4-FFF2-40B4-BE49-F238E27FC236}">
                <a16:creationId xmlns:a16="http://schemas.microsoft.com/office/drawing/2014/main" id="{5C6245DA-F93A-4F93-AA89-AF43D026BE13}"/>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92D45981-7983-444B-A51B-F4FFA99CEE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6F313BD2-B1FD-4A45-B16D-6A7120DDF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6C91B23-D348-4247-A0CA-16B10C31A184}" type="slidenum">
              <a:rPr lang="en-US" altLang="zh-CN"/>
              <a:pPr>
                <a:spcBef>
                  <a:spcPct val="0"/>
                </a:spcBef>
              </a:pPr>
              <a:t>77</a:t>
            </a:fld>
            <a:endParaRPr lang="en-US" altLang="zh-CN"/>
          </a:p>
        </p:txBody>
      </p:sp>
      <p:sp>
        <p:nvSpPr>
          <p:cNvPr id="120835" name="Rectangle 2">
            <a:extLst>
              <a:ext uri="{FF2B5EF4-FFF2-40B4-BE49-F238E27FC236}">
                <a16:creationId xmlns:a16="http://schemas.microsoft.com/office/drawing/2014/main" id="{705E9F20-6533-4DB5-B0EE-251908F42ADA}"/>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FE9A0946-2D6C-4E95-8434-B9D91813B8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37A2616-3951-4573-A9ED-44F898B891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98AF26A-7141-4DD8-A3E0-C0CDE0EBD677}" type="slidenum">
              <a:rPr lang="en-US" altLang="zh-CN"/>
              <a:pPr>
                <a:spcBef>
                  <a:spcPct val="0"/>
                </a:spcBef>
              </a:pPr>
              <a:t>78</a:t>
            </a:fld>
            <a:endParaRPr lang="en-US" altLang="zh-CN"/>
          </a:p>
        </p:txBody>
      </p:sp>
      <p:sp>
        <p:nvSpPr>
          <p:cNvPr id="122883" name="Rectangle 2">
            <a:extLst>
              <a:ext uri="{FF2B5EF4-FFF2-40B4-BE49-F238E27FC236}">
                <a16:creationId xmlns:a16="http://schemas.microsoft.com/office/drawing/2014/main" id="{E133C20E-8562-4974-87EC-567F3E19BE29}"/>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B34781ED-57E0-4406-A3E0-944EABE7B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4D03D51-CC10-4CA5-AAEC-64E492B0B9D9}"/>
              </a:ext>
            </a:extLst>
          </p:cNvPr>
          <p:cNvSpPr>
            <a:spLocks noGrp="1" noRot="1" noChangeAspect="1" noTextEdit="1"/>
          </p:cNvSpPr>
          <p:nvPr>
            <p:ph type="sldImg"/>
          </p:nvPr>
        </p:nvSpPr>
        <p:spPr>
          <a:ln/>
        </p:spPr>
      </p:sp>
      <p:sp>
        <p:nvSpPr>
          <p:cNvPr id="33795" name="备注占位符 2">
            <a:extLst>
              <a:ext uri="{FF2B5EF4-FFF2-40B4-BE49-F238E27FC236}">
                <a16:creationId xmlns:a16="http://schemas.microsoft.com/office/drawing/2014/main" id="{90928934-2F78-4EB3-B92E-0E2C55714A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a:extLst>
              <a:ext uri="{FF2B5EF4-FFF2-40B4-BE49-F238E27FC236}">
                <a16:creationId xmlns:a16="http://schemas.microsoft.com/office/drawing/2014/main" id="{461761B3-DFCE-4252-859B-6AD0634FAE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0520B75-6237-4E8C-88A5-34103963267C}" type="slidenum">
              <a:rPr lang="en-US" altLang="zh-CN"/>
              <a:pPr>
                <a:spcBef>
                  <a:spcPct val="0"/>
                </a:spcBef>
              </a:pPr>
              <a:t>26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7FB78D9-16AB-4CAF-8AF5-630F9BFB0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AFE691-7CE7-43DF-930A-8BF5F36FA7F7}" type="slidenum">
              <a:rPr lang="en-US" altLang="zh-CN"/>
              <a:pPr>
                <a:spcBef>
                  <a:spcPct val="0"/>
                </a:spcBef>
              </a:pPr>
              <a:t>79</a:t>
            </a:fld>
            <a:endParaRPr lang="en-US" altLang="zh-CN"/>
          </a:p>
        </p:txBody>
      </p:sp>
      <p:sp>
        <p:nvSpPr>
          <p:cNvPr id="124931" name="Rectangle 2">
            <a:extLst>
              <a:ext uri="{FF2B5EF4-FFF2-40B4-BE49-F238E27FC236}">
                <a16:creationId xmlns:a16="http://schemas.microsoft.com/office/drawing/2014/main" id="{5BB86261-C191-48C8-94C1-86E8526B1212}"/>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751B18C6-CFC4-4788-B7D5-813FE274D7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458A51F0-B06C-4C84-BCE8-2E45DD1945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79613C8-6FD0-492F-BDC6-63CA1B0438A1}" type="slidenum">
              <a:rPr lang="en-US" altLang="zh-CN"/>
              <a:pPr>
                <a:spcBef>
                  <a:spcPct val="0"/>
                </a:spcBef>
              </a:pPr>
              <a:t>80</a:t>
            </a:fld>
            <a:endParaRPr lang="en-US" altLang="zh-CN"/>
          </a:p>
        </p:txBody>
      </p:sp>
      <p:sp>
        <p:nvSpPr>
          <p:cNvPr id="126979" name="Rectangle 2">
            <a:extLst>
              <a:ext uri="{FF2B5EF4-FFF2-40B4-BE49-F238E27FC236}">
                <a16:creationId xmlns:a16="http://schemas.microsoft.com/office/drawing/2014/main" id="{AFDA543B-F372-4B7B-80F9-9F2619FFD0BF}"/>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39DFC4D9-FF7C-4683-8A6F-48BFFA6681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0D6CC37-1943-4487-953B-57228B4338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72788C0-24CB-4DE4-969E-CB57042A0B40}" type="slidenum">
              <a:rPr lang="en-US" altLang="zh-CN"/>
              <a:pPr>
                <a:spcBef>
                  <a:spcPct val="0"/>
                </a:spcBef>
              </a:pPr>
              <a:t>81</a:t>
            </a:fld>
            <a:endParaRPr lang="en-US" altLang="zh-CN"/>
          </a:p>
        </p:txBody>
      </p:sp>
      <p:sp>
        <p:nvSpPr>
          <p:cNvPr id="129027" name="Rectangle 2">
            <a:extLst>
              <a:ext uri="{FF2B5EF4-FFF2-40B4-BE49-F238E27FC236}">
                <a16:creationId xmlns:a16="http://schemas.microsoft.com/office/drawing/2014/main" id="{93D59B41-D88D-4932-8BB4-08A77E6EE75E}"/>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7BFB1038-F72B-498C-8AFE-9AA4833A9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9B139A72-9C9D-49D4-9C9E-B8217BE19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F1CA7ED-613B-4D6C-A790-1F9FED2C847C}" type="slidenum">
              <a:rPr lang="en-US" altLang="zh-CN">
                <a:solidFill>
                  <a:srgbClr val="000000"/>
                </a:solidFill>
              </a:rPr>
              <a:pPr>
                <a:spcBef>
                  <a:spcPct val="0"/>
                </a:spcBef>
              </a:pPr>
              <a:t>82</a:t>
            </a:fld>
            <a:endParaRPr lang="en-US" altLang="zh-CN">
              <a:solidFill>
                <a:srgbClr val="000000"/>
              </a:solidFill>
            </a:endParaRPr>
          </a:p>
        </p:txBody>
      </p:sp>
      <p:sp>
        <p:nvSpPr>
          <p:cNvPr id="131075" name="Rectangle 2">
            <a:extLst>
              <a:ext uri="{FF2B5EF4-FFF2-40B4-BE49-F238E27FC236}">
                <a16:creationId xmlns:a16="http://schemas.microsoft.com/office/drawing/2014/main" id="{AEECDAA9-9A92-457D-AC12-7C1F5A54CB92}"/>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72CB167B-48DA-4ABA-8EAB-1B85C66179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04A7FE3E-E920-45DD-9985-FBA9D574D5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8F784BA-87E5-418C-A17E-DBF25D9357E1}" type="slidenum">
              <a:rPr lang="en-US" altLang="zh-CN"/>
              <a:pPr>
                <a:spcBef>
                  <a:spcPct val="0"/>
                </a:spcBef>
              </a:pPr>
              <a:t>83</a:t>
            </a:fld>
            <a:endParaRPr lang="en-US" altLang="zh-CN"/>
          </a:p>
        </p:txBody>
      </p:sp>
      <p:sp>
        <p:nvSpPr>
          <p:cNvPr id="133123" name="Rectangle 2">
            <a:extLst>
              <a:ext uri="{FF2B5EF4-FFF2-40B4-BE49-F238E27FC236}">
                <a16:creationId xmlns:a16="http://schemas.microsoft.com/office/drawing/2014/main" id="{16C0F35E-3ED8-4E96-9316-F483EA147A4E}"/>
              </a:ext>
            </a:extLst>
          </p:cNvPr>
          <p:cNvSpPr>
            <a:spLocks noChangeArrowheads="1" noTextEdit="1"/>
          </p:cNvSpPr>
          <p:nvPr>
            <p:ph type="sldImg"/>
          </p:nvPr>
        </p:nvSpPr>
        <p:spPr>
          <a:ln/>
        </p:spPr>
      </p:sp>
      <p:sp>
        <p:nvSpPr>
          <p:cNvPr id="133124" name="Rectangle 3">
            <a:extLst>
              <a:ext uri="{FF2B5EF4-FFF2-40B4-BE49-F238E27FC236}">
                <a16:creationId xmlns:a16="http://schemas.microsoft.com/office/drawing/2014/main" id="{25DF3D77-1794-4EAB-8F99-CDEAA3460A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8F0B9C75-064A-435C-A518-094D61E18C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752C0F8-0140-4E41-8D9D-AB1364A3E40C}" type="slidenum">
              <a:rPr lang="en-US" altLang="zh-CN">
                <a:solidFill>
                  <a:srgbClr val="000000"/>
                </a:solidFill>
              </a:rPr>
              <a:pPr>
                <a:spcBef>
                  <a:spcPct val="0"/>
                </a:spcBef>
              </a:pPr>
              <a:t>84</a:t>
            </a:fld>
            <a:endParaRPr lang="en-US" altLang="zh-CN">
              <a:solidFill>
                <a:srgbClr val="000000"/>
              </a:solidFill>
            </a:endParaRPr>
          </a:p>
        </p:txBody>
      </p:sp>
      <p:sp>
        <p:nvSpPr>
          <p:cNvPr id="135171" name="Rectangle 2">
            <a:extLst>
              <a:ext uri="{FF2B5EF4-FFF2-40B4-BE49-F238E27FC236}">
                <a16:creationId xmlns:a16="http://schemas.microsoft.com/office/drawing/2014/main" id="{54E85C5A-4325-4A8C-BEA3-0F78320CF427}"/>
              </a:ext>
            </a:extLst>
          </p:cNvPr>
          <p:cNvSpPr>
            <a:spLocks noChangeArrowheads="1" noTextEdit="1"/>
          </p:cNvSpPr>
          <p:nvPr>
            <p:ph type="sldImg"/>
          </p:nvPr>
        </p:nvSpPr>
        <p:spPr>
          <a:ln/>
        </p:spPr>
      </p:sp>
      <p:sp>
        <p:nvSpPr>
          <p:cNvPr id="135172" name="Rectangle 3">
            <a:extLst>
              <a:ext uri="{FF2B5EF4-FFF2-40B4-BE49-F238E27FC236}">
                <a16:creationId xmlns:a16="http://schemas.microsoft.com/office/drawing/2014/main" id="{AF034F81-738D-4B48-8187-3C0A0196FE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D99F79BB-5F88-40EB-B3D7-715D93CDAF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FF2D291-F4FD-4741-8D6D-E8D7B547B17F}" type="slidenum">
              <a:rPr lang="en-US" altLang="zh-CN"/>
              <a:pPr>
                <a:spcBef>
                  <a:spcPct val="0"/>
                </a:spcBef>
              </a:pPr>
              <a:t>85</a:t>
            </a:fld>
            <a:endParaRPr lang="en-US" altLang="zh-CN"/>
          </a:p>
        </p:txBody>
      </p:sp>
      <p:sp>
        <p:nvSpPr>
          <p:cNvPr id="137219" name="Rectangle 2">
            <a:extLst>
              <a:ext uri="{FF2B5EF4-FFF2-40B4-BE49-F238E27FC236}">
                <a16:creationId xmlns:a16="http://schemas.microsoft.com/office/drawing/2014/main" id="{1DC5F1B2-E379-4C4B-813C-49F5299CDADE}"/>
              </a:ext>
            </a:extLst>
          </p:cNvPr>
          <p:cNvSpPr>
            <a:spLocks noChangeArrowheads="1" noTextEdit="1"/>
          </p:cNvSpPr>
          <p:nvPr>
            <p:ph type="sldImg"/>
          </p:nvPr>
        </p:nvSpPr>
        <p:spPr>
          <a:ln/>
        </p:spPr>
      </p:sp>
      <p:sp>
        <p:nvSpPr>
          <p:cNvPr id="137220" name="Rectangle 3">
            <a:extLst>
              <a:ext uri="{FF2B5EF4-FFF2-40B4-BE49-F238E27FC236}">
                <a16:creationId xmlns:a16="http://schemas.microsoft.com/office/drawing/2014/main" id="{6216AF45-E629-4E25-AF97-68BB586F9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452B3509-4A2F-46A4-9343-0183D81C91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50B8B91-27B2-4CE1-B423-C08C44A17671}" type="slidenum">
              <a:rPr lang="en-US" altLang="zh-CN"/>
              <a:pPr>
                <a:spcBef>
                  <a:spcPct val="0"/>
                </a:spcBef>
              </a:pPr>
              <a:t>86</a:t>
            </a:fld>
            <a:endParaRPr lang="en-US" altLang="zh-CN"/>
          </a:p>
        </p:txBody>
      </p:sp>
      <p:sp>
        <p:nvSpPr>
          <p:cNvPr id="139267" name="Rectangle 2">
            <a:extLst>
              <a:ext uri="{FF2B5EF4-FFF2-40B4-BE49-F238E27FC236}">
                <a16:creationId xmlns:a16="http://schemas.microsoft.com/office/drawing/2014/main" id="{7367A7CA-61C9-48EF-ADD3-04EECE0AEAE7}"/>
              </a:ext>
            </a:extLst>
          </p:cNvPr>
          <p:cNvSpPr>
            <a:spLocks noChangeArrowheads="1" noTextEdit="1"/>
          </p:cNvSpPr>
          <p:nvPr>
            <p:ph type="sldImg"/>
          </p:nvPr>
        </p:nvSpPr>
        <p:spPr>
          <a:ln/>
        </p:spPr>
      </p:sp>
      <p:sp>
        <p:nvSpPr>
          <p:cNvPr id="139268" name="Rectangle 3">
            <a:extLst>
              <a:ext uri="{FF2B5EF4-FFF2-40B4-BE49-F238E27FC236}">
                <a16:creationId xmlns:a16="http://schemas.microsoft.com/office/drawing/2014/main" id="{D8FC6ABB-F147-4446-9E5A-2EC48BAA7B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AC304C87-4271-40AF-8FA9-747D5D5599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DC18842-2FEE-4FF2-8307-06BFFB47AB1C}" type="slidenum">
              <a:rPr lang="en-US" altLang="zh-CN"/>
              <a:pPr>
                <a:spcBef>
                  <a:spcPct val="0"/>
                </a:spcBef>
              </a:pPr>
              <a:t>99</a:t>
            </a:fld>
            <a:endParaRPr lang="en-US" altLang="zh-CN"/>
          </a:p>
        </p:txBody>
      </p:sp>
      <p:sp>
        <p:nvSpPr>
          <p:cNvPr id="153603" name="Rectangle 2">
            <a:extLst>
              <a:ext uri="{FF2B5EF4-FFF2-40B4-BE49-F238E27FC236}">
                <a16:creationId xmlns:a16="http://schemas.microsoft.com/office/drawing/2014/main" id="{9D1435C1-4348-4B22-B74E-9C7B1FD19E7A}"/>
              </a:ext>
            </a:extLst>
          </p:cNvPr>
          <p:cNvSpPr>
            <a:spLocks noChangeArrowheads="1" noTextEdit="1"/>
          </p:cNvSpPr>
          <p:nvPr>
            <p:ph type="sldImg"/>
          </p:nvPr>
        </p:nvSpPr>
        <p:spPr>
          <a:ln/>
        </p:spPr>
      </p:sp>
      <p:sp>
        <p:nvSpPr>
          <p:cNvPr id="153604" name="Rectangle 3">
            <a:extLst>
              <a:ext uri="{FF2B5EF4-FFF2-40B4-BE49-F238E27FC236}">
                <a16:creationId xmlns:a16="http://schemas.microsoft.com/office/drawing/2014/main" id="{20EC22F1-2B0E-47D9-96A0-884942E6D5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A33EFEEE-88C7-4BD6-A225-5B282B8D7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33E67BE-F6BF-4981-9B66-5F49D89BEE93}" type="slidenum">
              <a:rPr lang="en-US" altLang="zh-CN"/>
              <a:pPr>
                <a:spcBef>
                  <a:spcPct val="0"/>
                </a:spcBef>
              </a:pPr>
              <a:t>100</a:t>
            </a:fld>
            <a:endParaRPr lang="en-US" altLang="zh-CN"/>
          </a:p>
        </p:txBody>
      </p:sp>
      <p:sp>
        <p:nvSpPr>
          <p:cNvPr id="155651" name="Rectangle 2">
            <a:extLst>
              <a:ext uri="{FF2B5EF4-FFF2-40B4-BE49-F238E27FC236}">
                <a16:creationId xmlns:a16="http://schemas.microsoft.com/office/drawing/2014/main" id="{A211B984-9239-4A97-9824-1AADEB7636D9}"/>
              </a:ext>
            </a:extLst>
          </p:cNvPr>
          <p:cNvSpPr>
            <a:spLocks noChangeArrowheads="1" noTextEdit="1"/>
          </p:cNvSpPr>
          <p:nvPr>
            <p:ph type="sldImg"/>
          </p:nvPr>
        </p:nvSpPr>
        <p:spPr>
          <a:ln/>
        </p:spPr>
      </p:sp>
      <p:sp>
        <p:nvSpPr>
          <p:cNvPr id="155652" name="Rectangle 3">
            <a:extLst>
              <a:ext uri="{FF2B5EF4-FFF2-40B4-BE49-F238E27FC236}">
                <a16:creationId xmlns:a16="http://schemas.microsoft.com/office/drawing/2014/main" id="{7D8C77D5-FA20-4391-A6A0-452B6AC4DA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5CB7588-92F3-4575-B58F-D25BBAD79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C70CCFF-B02A-437E-81A4-5DBA4B7EA069}" type="slidenum">
              <a:rPr lang="en-US" altLang="zh-CN"/>
              <a:pPr>
                <a:spcBef>
                  <a:spcPct val="0"/>
                </a:spcBef>
              </a:pPr>
              <a:t>39</a:t>
            </a:fld>
            <a:endParaRPr lang="en-US" altLang="zh-CN"/>
          </a:p>
        </p:txBody>
      </p:sp>
      <p:sp>
        <p:nvSpPr>
          <p:cNvPr id="48131" name="Rectangle 2">
            <a:extLst>
              <a:ext uri="{FF2B5EF4-FFF2-40B4-BE49-F238E27FC236}">
                <a16:creationId xmlns:a16="http://schemas.microsoft.com/office/drawing/2014/main" id="{26768452-911A-4F81-BA41-9812ADBC99CB}"/>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EF940315-B53F-46B7-85E8-631ADD1CC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49AD2286-6DF7-4BD2-B844-408F0A427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31A405E-763F-46DA-894E-FFC7C0A3620F}" type="slidenum">
              <a:rPr lang="en-US" altLang="zh-CN"/>
              <a:pPr>
                <a:spcBef>
                  <a:spcPct val="0"/>
                </a:spcBef>
              </a:pPr>
              <a:t>101</a:t>
            </a:fld>
            <a:endParaRPr lang="en-US" altLang="zh-CN"/>
          </a:p>
        </p:txBody>
      </p:sp>
      <p:sp>
        <p:nvSpPr>
          <p:cNvPr id="157699" name="Rectangle 2">
            <a:extLst>
              <a:ext uri="{FF2B5EF4-FFF2-40B4-BE49-F238E27FC236}">
                <a16:creationId xmlns:a16="http://schemas.microsoft.com/office/drawing/2014/main" id="{8F8A8CB9-6887-4114-A9FB-024612C97AD5}"/>
              </a:ext>
            </a:extLst>
          </p:cNvPr>
          <p:cNvSpPr>
            <a:spLocks noChangeArrowheads="1" noTextEdit="1"/>
          </p:cNvSpPr>
          <p:nvPr>
            <p:ph type="sldImg"/>
          </p:nvPr>
        </p:nvSpPr>
        <p:spPr>
          <a:ln/>
        </p:spPr>
      </p:sp>
      <p:sp>
        <p:nvSpPr>
          <p:cNvPr id="157700" name="Rectangle 3">
            <a:extLst>
              <a:ext uri="{FF2B5EF4-FFF2-40B4-BE49-F238E27FC236}">
                <a16:creationId xmlns:a16="http://schemas.microsoft.com/office/drawing/2014/main" id="{4FBFE50E-ED34-437B-8830-67D2E3D88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728D102-21ED-4763-9CBD-7844279E1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4084D3D-5417-4E80-8385-9A5730A5C0A4}" type="slidenum">
              <a:rPr lang="en-US" altLang="zh-CN"/>
              <a:pPr>
                <a:spcBef>
                  <a:spcPct val="0"/>
                </a:spcBef>
              </a:pPr>
              <a:t>102</a:t>
            </a:fld>
            <a:endParaRPr lang="en-US" altLang="zh-CN"/>
          </a:p>
        </p:txBody>
      </p:sp>
      <p:sp>
        <p:nvSpPr>
          <p:cNvPr id="159747" name="Rectangle 2">
            <a:extLst>
              <a:ext uri="{FF2B5EF4-FFF2-40B4-BE49-F238E27FC236}">
                <a16:creationId xmlns:a16="http://schemas.microsoft.com/office/drawing/2014/main" id="{884C761C-BEB1-461F-B656-55479853B8F9}"/>
              </a:ext>
            </a:extLst>
          </p:cNvPr>
          <p:cNvSpPr>
            <a:spLocks noChangeArrowheads="1" noTextEdit="1"/>
          </p:cNvSpPr>
          <p:nvPr>
            <p:ph type="sldImg"/>
          </p:nvPr>
        </p:nvSpPr>
        <p:spPr>
          <a:ln/>
        </p:spPr>
      </p:sp>
      <p:sp>
        <p:nvSpPr>
          <p:cNvPr id="159748" name="Rectangle 3">
            <a:extLst>
              <a:ext uri="{FF2B5EF4-FFF2-40B4-BE49-F238E27FC236}">
                <a16:creationId xmlns:a16="http://schemas.microsoft.com/office/drawing/2014/main" id="{1EAF5BD1-0320-4FDC-ACEF-C6AAF09C5C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869BEB9F-020B-40F6-A1C0-572FD226E6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EF8CF86-9B33-4675-BEB3-7776620A7BD3}" type="slidenum">
              <a:rPr lang="en-US" altLang="zh-CN"/>
              <a:pPr>
                <a:spcBef>
                  <a:spcPct val="0"/>
                </a:spcBef>
              </a:pPr>
              <a:t>103</a:t>
            </a:fld>
            <a:endParaRPr lang="en-US" altLang="zh-CN"/>
          </a:p>
        </p:txBody>
      </p:sp>
      <p:sp>
        <p:nvSpPr>
          <p:cNvPr id="161795" name="Rectangle 2">
            <a:extLst>
              <a:ext uri="{FF2B5EF4-FFF2-40B4-BE49-F238E27FC236}">
                <a16:creationId xmlns:a16="http://schemas.microsoft.com/office/drawing/2014/main" id="{D6537195-2EB4-4742-A192-524235A96330}"/>
              </a:ext>
            </a:extLst>
          </p:cNvPr>
          <p:cNvSpPr>
            <a:spLocks noChangeArrowheads="1" noTextEdit="1"/>
          </p:cNvSpPr>
          <p:nvPr>
            <p:ph type="sldImg"/>
          </p:nvPr>
        </p:nvSpPr>
        <p:spPr>
          <a:ln/>
        </p:spPr>
      </p:sp>
      <p:sp>
        <p:nvSpPr>
          <p:cNvPr id="161796" name="Rectangle 3">
            <a:extLst>
              <a:ext uri="{FF2B5EF4-FFF2-40B4-BE49-F238E27FC236}">
                <a16:creationId xmlns:a16="http://schemas.microsoft.com/office/drawing/2014/main" id="{253B62CF-FE41-450A-ACE5-68D02F7D3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CE78FDA8-4835-4531-A95F-C061AA50A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266858C-3AEC-41A2-BD0F-9DA953014F46}" type="slidenum">
              <a:rPr lang="en-US" altLang="zh-CN"/>
              <a:pPr>
                <a:spcBef>
                  <a:spcPct val="0"/>
                </a:spcBef>
              </a:pPr>
              <a:t>119</a:t>
            </a:fld>
            <a:endParaRPr lang="en-US" altLang="zh-CN"/>
          </a:p>
        </p:txBody>
      </p:sp>
      <p:sp>
        <p:nvSpPr>
          <p:cNvPr id="179203" name="Rectangle 2">
            <a:extLst>
              <a:ext uri="{FF2B5EF4-FFF2-40B4-BE49-F238E27FC236}">
                <a16:creationId xmlns:a16="http://schemas.microsoft.com/office/drawing/2014/main" id="{21D826D4-F1D9-47F7-8DE7-457BC13DF879}"/>
              </a:ext>
            </a:extLst>
          </p:cNvPr>
          <p:cNvSpPr>
            <a:spLocks noChangeArrowheads="1" noTextEdit="1"/>
          </p:cNvSpPr>
          <p:nvPr>
            <p:ph type="sldImg"/>
          </p:nvPr>
        </p:nvSpPr>
        <p:spPr>
          <a:ln/>
        </p:spPr>
      </p:sp>
      <p:sp>
        <p:nvSpPr>
          <p:cNvPr id="179204" name="Rectangle 3">
            <a:extLst>
              <a:ext uri="{FF2B5EF4-FFF2-40B4-BE49-F238E27FC236}">
                <a16:creationId xmlns:a16="http://schemas.microsoft.com/office/drawing/2014/main" id="{A66131FC-6DC3-4F8C-B976-26A225948B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58E3E5C8-8E0B-490F-98E3-7138CD7442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B7EE5A1-EC53-4E35-AB83-102EAD8A19E1}" type="slidenum">
              <a:rPr lang="en-US" altLang="zh-CN"/>
              <a:pPr>
                <a:spcBef>
                  <a:spcPct val="0"/>
                </a:spcBef>
              </a:pPr>
              <a:t>120</a:t>
            </a:fld>
            <a:endParaRPr lang="en-US" altLang="zh-CN"/>
          </a:p>
        </p:txBody>
      </p:sp>
      <p:sp>
        <p:nvSpPr>
          <p:cNvPr id="181251" name="Rectangle 2">
            <a:extLst>
              <a:ext uri="{FF2B5EF4-FFF2-40B4-BE49-F238E27FC236}">
                <a16:creationId xmlns:a16="http://schemas.microsoft.com/office/drawing/2014/main" id="{133EACE8-E848-4BC3-BDFE-922AE715C050}"/>
              </a:ext>
            </a:extLst>
          </p:cNvPr>
          <p:cNvSpPr>
            <a:spLocks noChangeArrowheads="1" noTextEdit="1"/>
          </p:cNvSpPr>
          <p:nvPr>
            <p:ph type="sldImg"/>
          </p:nvPr>
        </p:nvSpPr>
        <p:spPr>
          <a:ln/>
        </p:spPr>
      </p:sp>
      <p:sp>
        <p:nvSpPr>
          <p:cNvPr id="181252" name="Rectangle 3">
            <a:extLst>
              <a:ext uri="{FF2B5EF4-FFF2-40B4-BE49-F238E27FC236}">
                <a16:creationId xmlns:a16="http://schemas.microsoft.com/office/drawing/2014/main" id="{FA2159F0-31A4-4C72-B0D6-A369334697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4604B165-631E-40DC-A49A-1194597B67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EDCDE93-6A1B-4355-A7DE-C520DE4664B3}" type="slidenum">
              <a:rPr lang="en-US" altLang="zh-CN"/>
              <a:pPr>
                <a:spcBef>
                  <a:spcPct val="0"/>
                </a:spcBef>
              </a:pPr>
              <a:t>121</a:t>
            </a:fld>
            <a:endParaRPr lang="en-US" altLang="zh-CN"/>
          </a:p>
        </p:txBody>
      </p:sp>
      <p:sp>
        <p:nvSpPr>
          <p:cNvPr id="183299" name="Rectangle 2">
            <a:extLst>
              <a:ext uri="{FF2B5EF4-FFF2-40B4-BE49-F238E27FC236}">
                <a16:creationId xmlns:a16="http://schemas.microsoft.com/office/drawing/2014/main" id="{547830F2-B7AC-4BF3-AE6A-247EFE42CB09}"/>
              </a:ext>
            </a:extLst>
          </p:cNvPr>
          <p:cNvSpPr>
            <a:spLocks noChangeArrowheads="1" noTextEdit="1"/>
          </p:cNvSpPr>
          <p:nvPr>
            <p:ph type="sldImg"/>
          </p:nvPr>
        </p:nvSpPr>
        <p:spPr>
          <a:ln/>
        </p:spPr>
      </p:sp>
      <p:sp>
        <p:nvSpPr>
          <p:cNvPr id="183300" name="Rectangle 3">
            <a:extLst>
              <a:ext uri="{FF2B5EF4-FFF2-40B4-BE49-F238E27FC236}">
                <a16:creationId xmlns:a16="http://schemas.microsoft.com/office/drawing/2014/main" id="{007BB3D4-324E-483D-AE5F-58033CDCD3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675A6A6A-99A6-4D3C-854E-EE035A237F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B61D37A-A18A-42E1-9C14-5D646A4A847D}" type="slidenum">
              <a:rPr lang="en-US" altLang="zh-CN"/>
              <a:pPr>
                <a:spcBef>
                  <a:spcPct val="0"/>
                </a:spcBef>
              </a:pPr>
              <a:t>122</a:t>
            </a:fld>
            <a:endParaRPr lang="en-US" altLang="zh-CN"/>
          </a:p>
        </p:txBody>
      </p:sp>
      <p:sp>
        <p:nvSpPr>
          <p:cNvPr id="185347" name="Rectangle 2">
            <a:extLst>
              <a:ext uri="{FF2B5EF4-FFF2-40B4-BE49-F238E27FC236}">
                <a16:creationId xmlns:a16="http://schemas.microsoft.com/office/drawing/2014/main" id="{2F4690A9-4CA9-4197-832A-ADBABBD0C8ED}"/>
              </a:ext>
            </a:extLst>
          </p:cNvPr>
          <p:cNvSpPr>
            <a:spLocks noChangeArrowheads="1" noTextEdit="1"/>
          </p:cNvSpPr>
          <p:nvPr>
            <p:ph type="sldImg"/>
          </p:nvPr>
        </p:nvSpPr>
        <p:spPr>
          <a:ln/>
        </p:spPr>
      </p:sp>
      <p:sp>
        <p:nvSpPr>
          <p:cNvPr id="185348" name="Rectangle 3">
            <a:extLst>
              <a:ext uri="{FF2B5EF4-FFF2-40B4-BE49-F238E27FC236}">
                <a16:creationId xmlns:a16="http://schemas.microsoft.com/office/drawing/2014/main" id="{9346711C-AEFE-4D06-A9B4-2A14FD1C1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795510D8-21BD-4234-98FC-123697A90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C44F023-81CB-47F2-BE88-2468FDD95DE3}" type="slidenum">
              <a:rPr lang="en-US" altLang="zh-CN"/>
              <a:pPr>
                <a:spcBef>
                  <a:spcPct val="0"/>
                </a:spcBef>
              </a:pPr>
              <a:t>123</a:t>
            </a:fld>
            <a:endParaRPr lang="en-US" altLang="zh-CN"/>
          </a:p>
        </p:txBody>
      </p:sp>
      <p:sp>
        <p:nvSpPr>
          <p:cNvPr id="187395" name="Rectangle 2">
            <a:extLst>
              <a:ext uri="{FF2B5EF4-FFF2-40B4-BE49-F238E27FC236}">
                <a16:creationId xmlns:a16="http://schemas.microsoft.com/office/drawing/2014/main" id="{310654C4-6B22-42E5-93E6-B8EDA656685B}"/>
              </a:ext>
            </a:extLst>
          </p:cNvPr>
          <p:cNvSpPr>
            <a:spLocks noChangeArrowheads="1" noTextEdit="1"/>
          </p:cNvSpPr>
          <p:nvPr>
            <p:ph type="sldImg"/>
          </p:nvPr>
        </p:nvSpPr>
        <p:spPr>
          <a:ln/>
        </p:spPr>
      </p:sp>
      <p:sp>
        <p:nvSpPr>
          <p:cNvPr id="187396" name="Rectangle 3">
            <a:extLst>
              <a:ext uri="{FF2B5EF4-FFF2-40B4-BE49-F238E27FC236}">
                <a16:creationId xmlns:a16="http://schemas.microsoft.com/office/drawing/2014/main" id="{21F14DDC-026F-4424-A7BC-BFF401AA19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7ECD8877-5F6E-42C9-AA8B-28F2046541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4372E1E-3CB4-454C-A9F7-B269017AE8F5}" type="slidenum">
              <a:rPr lang="en-US" altLang="zh-CN"/>
              <a:pPr>
                <a:spcBef>
                  <a:spcPct val="0"/>
                </a:spcBef>
              </a:pPr>
              <a:t>124</a:t>
            </a:fld>
            <a:endParaRPr lang="en-US" altLang="zh-CN"/>
          </a:p>
        </p:txBody>
      </p:sp>
      <p:sp>
        <p:nvSpPr>
          <p:cNvPr id="189443" name="Rectangle 2">
            <a:extLst>
              <a:ext uri="{FF2B5EF4-FFF2-40B4-BE49-F238E27FC236}">
                <a16:creationId xmlns:a16="http://schemas.microsoft.com/office/drawing/2014/main" id="{73C750E8-D73E-4B02-B725-DB0C81F4D3D8}"/>
              </a:ext>
            </a:extLst>
          </p:cNvPr>
          <p:cNvSpPr>
            <a:spLocks noChangeArrowheads="1" noTextEdit="1"/>
          </p:cNvSpPr>
          <p:nvPr>
            <p:ph type="sldImg"/>
          </p:nvPr>
        </p:nvSpPr>
        <p:spPr>
          <a:ln/>
        </p:spPr>
      </p:sp>
      <p:sp>
        <p:nvSpPr>
          <p:cNvPr id="189444" name="Rectangle 3">
            <a:extLst>
              <a:ext uri="{FF2B5EF4-FFF2-40B4-BE49-F238E27FC236}">
                <a16:creationId xmlns:a16="http://schemas.microsoft.com/office/drawing/2014/main" id="{A1DBE583-5104-4992-BD0A-556C0014A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F2057138-2B4B-4DBE-8522-B826D26E3A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A877419-B1C7-4545-A763-4D1106B8A186}" type="slidenum">
              <a:rPr lang="en-US" altLang="zh-CN"/>
              <a:pPr>
                <a:spcBef>
                  <a:spcPct val="0"/>
                </a:spcBef>
              </a:pPr>
              <a:t>125</a:t>
            </a:fld>
            <a:endParaRPr lang="en-US" altLang="zh-CN"/>
          </a:p>
        </p:txBody>
      </p:sp>
      <p:sp>
        <p:nvSpPr>
          <p:cNvPr id="191491" name="Rectangle 2">
            <a:extLst>
              <a:ext uri="{FF2B5EF4-FFF2-40B4-BE49-F238E27FC236}">
                <a16:creationId xmlns:a16="http://schemas.microsoft.com/office/drawing/2014/main" id="{B9313BC2-3143-4EC4-9428-D06CDD287023}"/>
              </a:ext>
            </a:extLst>
          </p:cNvPr>
          <p:cNvSpPr>
            <a:spLocks noChangeArrowheads="1" noTextEdit="1"/>
          </p:cNvSpPr>
          <p:nvPr>
            <p:ph type="sldImg"/>
          </p:nvPr>
        </p:nvSpPr>
        <p:spPr>
          <a:ln/>
        </p:spPr>
      </p:sp>
      <p:sp>
        <p:nvSpPr>
          <p:cNvPr id="191492" name="Rectangle 3">
            <a:extLst>
              <a:ext uri="{FF2B5EF4-FFF2-40B4-BE49-F238E27FC236}">
                <a16:creationId xmlns:a16="http://schemas.microsoft.com/office/drawing/2014/main" id="{5E848428-E374-4AC2-8AD4-4AA500D30A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A90E71A-A79D-4EC7-AC4A-22B89ED0D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706674-E004-40A6-A268-285C6985E742}" type="slidenum">
              <a:rPr lang="en-US" altLang="zh-CN"/>
              <a:pPr>
                <a:spcBef>
                  <a:spcPct val="0"/>
                </a:spcBef>
              </a:pPr>
              <a:t>40</a:t>
            </a:fld>
            <a:endParaRPr lang="en-US" altLang="zh-CN"/>
          </a:p>
        </p:txBody>
      </p:sp>
      <p:sp>
        <p:nvSpPr>
          <p:cNvPr id="50179" name="Rectangle 2">
            <a:extLst>
              <a:ext uri="{FF2B5EF4-FFF2-40B4-BE49-F238E27FC236}">
                <a16:creationId xmlns:a16="http://schemas.microsoft.com/office/drawing/2014/main" id="{6BD66036-0E33-4715-9876-5A445351E40C}"/>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4545E976-6383-4832-B3E0-CB2E8567A8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A67E7B5B-3885-4F65-A915-E0A708F8A8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5DC0454-6C11-4BB2-B642-B968A280F298}" type="slidenum">
              <a:rPr lang="en-US" altLang="zh-CN"/>
              <a:pPr>
                <a:spcBef>
                  <a:spcPct val="0"/>
                </a:spcBef>
              </a:pPr>
              <a:t>126</a:t>
            </a:fld>
            <a:endParaRPr lang="en-US" altLang="zh-CN"/>
          </a:p>
        </p:txBody>
      </p:sp>
      <p:sp>
        <p:nvSpPr>
          <p:cNvPr id="193539" name="Rectangle 2">
            <a:extLst>
              <a:ext uri="{FF2B5EF4-FFF2-40B4-BE49-F238E27FC236}">
                <a16:creationId xmlns:a16="http://schemas.microsoft.com/office/drawing/2014/main" id="{7B618CF2-8EF1-4E4B-8138-17F0307F27AB}"/>
              </a:ext>
            </a:extLst>
          </p:cNvPr>
          <p:cNvSpPr>
            <a:spLocks noChangeArrowheads="1" noTextEdit="1"/>
          </p:cNvSpPr>
          <p:nvPr>
            <p:ph type="sldImg"/>
          </p:nvPr>
        </p:nvSpPr>
        <p:spPr>
          <a:ln/>
        </p:spPr>
      </p:sp>
      <p:sp>
        <p:nvSpPr>
          <p:cNvPr id="193540" name="Rectangle 3">
            <a:extLst>
              <a:ext uri="{FF2B5EF4-FFF2-40B4-BE49-F238E27FC236}">
                <a16:creationId xmlns:a16="http://schemas.microsoft.com/office/drawing/2014/main" id="{CD1C3C5A-AD53-4332-8CE4-130A0F63FA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540F3D17-FD44-49A6-B3FE-C6320366FF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81CAD7B-E28B-48CA-BAC6-E2970A052E1B}" type="slidenum">
              <a:rPr lang="en-US" altLang="zh-CN"/>
              <a:pPr>
                <a:spcBef>
                  <a:spcPct val="0"/>
                </a:spcBef>
              </a:pPr>
              <a:t>127</a:t>
            </a:fld>
            <a:endParaRPr lang="en-US" altLang="zh-CN"/>
          </a:p>
        </p:txBody>
      </p:sp>
      <p:sp>
        <p:nvSpPr>
          <p:cNvPr id="195587" name="Rectangle 2">
            <a:extLst>
              <a:ext uri="{FF2B5EF4-FFF2-40B4-BE49-F238E27FC236}">
                <a16:creationId xmlns:a16="http://schemas.microsoft.com/office/drawing/2014/main" id="{6AC41CE2-24B4-420D-ADE4-2519A3F308A2}"/>
              </a:ext>
            </a:extLst>
          </p:cNvPr>
          <p:cNvSpPr>
            <a:spLocks noChangeArrowheads="1" noTextEdit="1"/>
          </p:cNvSpPr>
          <p:nvPr>
            <p:ph type="sldImg"/>
          </p:nvPr>
        </p:nvSpPr>
        <p:spPr>
          <a:ln/>
        </p:spPr>
      </p:sp>
      <p:sp>
        <p:nvSpPr>
          <p:cNvPr id="195588" name="Rectangle 3">
            <a:extLst>
              <a:ext uri="{FF2B5EF4-FFF2-40B4-BE49-F238E27FC236}">
                <a16:creationId xmlns:a16="http://schemas.microsoft.com/office/drawing/2014/main" id="{3A359CFA-2645-49D1-B504-5317F62D87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928F93FB-B316-4404-A2DC-800E9C7C41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BABB3F8-4291-418A-B82A-894174E8B608}" type="slidenum">
              <a:rPr lang="en-US" altLang="zh-CN"/>
              <a:pPr>
                <a:spcBef>
                  <a:spcPct val="0"/>
                </a:spcBef>
              </a:pPr>
              <a:t>128</a:t>
            </a:fld>
            <a:endParaRPr lang="en-US" altLang="zh-CN"/>
          </a:p>
        </p:txBody>
      </p:sp>
      <p:sp>
        <p:nvSpPr>
          <p:cNvPr id="197635" name="Rectangle 2">
            <a:extLst>
              <a:ext uri="{FF2B5EF4-FFF2-40B4-BE49-F238E27FC236}">
                <a16:creationId xmlns:a16="http://schemas.microsoft.com/office/drawing/2014/main" id="{F51518DE-6E7B-4B5B-AC59-28BC3A7F1A71}"/>
              </a:ext>
            </a:extLst>
          </p:cNvPr>
          <p:cNvSpPr>
            <a:spLocks noChangeArrowheads="1" noTextEdit="1"/>
          </p:cNvSpPr>
          <p:nvPr>
            <p:ph type="sldImg"/>
          </p:nvPr>
        </p:nvSpPr>
        <p:spPr>
          <a:ln/>
        </p:spPr>
      </p:sp>
      <p:sp>
        <p:nvSpPr>
          <p:cNvPr id="197636" name="Rectangle 3">
            <a:extLst>
              <a:ext uri="{FF2B5EF4-FFF2-40B4-BE49-F238E27FC236}">
                <a16:creationId xmlns:a16="http://schemas.microsoft.com/office/drawing/2014/main" id="{97212CC9-9C2F-40D6-B71B-F842E694B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4AFBCAD8-0397-4A26-BF82-C4D9861311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CEED24B-8F59-4389-A7A5-D181A7D41F7E}" type="slidenum">
              <a:rPr lang="en-US" altLang="zh-CN"/>
              <a:pPr>
                <a:spcBef>
                  <a:spcPct val="0"/>
                </a:spcBef>
              </a:pPr>
              <a:t>129</a:t>
            </a:fld>
            <a:endParaRPr lang="en-US" altLang="zh-CN"/>
          </a:p>
        </p:txBody>
      </p:sp>
      <p:sp>
        <p:nvSpPr>
          <p:cNvPr id="199683" name="Rectangle 2">
            <a:extLst>
              <a:ext uri="{FF2B5EF4-FFF2-40B4-BE49-F238E27FC236}">
                <a16:creationId xmlns:a16="http://schemas.microsoft.com/office/drawing/2014/main" id="{E4F2EE83-66D0-49D5-86EA-7FE14B367429}"/>
              </a:ext>
            </a:extLst>
          </p:cNvPr>
          <p:cNvSpPr>
            <a:spLocks noChangeArrowheads="1" noTextEdit="1"/>
          </p:cNvSpPr>
          <p:nvPr>
            <p:ph type="sldImg"/>
          </p:nvPr>
        </p:nvSpPr>
        <p:spPr>
          <a:ln/>
        </p:spPr>
      </p:sp>
      <p:sp>
        <p:nvSpPr>
          <p:cNvPr id="199684" name="Rectangle 3">
            <a:extLst>
              <a:ext uri="{FF2B5EF4-FFF2-40B4-BE49-F238E27FC236}">
                <a16:creationId xmlns:a16="http://schemas.microsoft.com/office/drawing/2014/main" id="{96639242-832B-4E53-B476-5A47C3D3B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2283C0C7-C69A-4C0C-BF7C-7A21CFB52E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183FF96-1808-46B0-9C0E-F8C85751448D}" type="slidenum">
              <a:rPr lang="en-US" altLang="zh-CN"/>
              <a:pPr>
                <a:spcBef>
                  <a:spcPct val="0"/>
                </a:spcBef>
              </a:pPr>
              <a:t>131</a:t>
            </a:fld>
            <a:endParaRPr lang="en-US" altLang="zh-CN"/>
          </a:p>
        </p:txBody>
      </p:sp>
      <p:sp>
        <p:nvSpPr>
          <p:cNvPr id="202755" name="Rectangle 2">
            <a:extLst>
              <a:ext uri="{FF2B5EF4-FFF2-40B4-BE49-F238E27FC236}">
                <a16:creationId xmlns:a16="http://schemas.microsoft.com/office/drawing/2014/main" id="{62F5D778-83A6-42E2-A022-0C93EEA9740C}"/>
              </a:ext>
            </a:extLst>
          </p:cNvPr>
          <p:cNvSpPr>
            <a:spLocks noChangeArrowheads="1" noTextEdit="1"/>
          </p:cNvSpPr>
          <p:nvPr>
            <p:ph type="sldImg"/>
          </p:nvPr>
        </p:nvSpPr>
        <p:spPr>
          <a:ln/>
        </p:spPr>
      </p:sp>
      <p:sp>
        <p:nvSpPr>
          <p:cNvPr id="202756" name="Rectangle 3">
            <a:extLst>
              <a:ext uri="{FF2B5EF4-FFF2-40B4-BE49-F238E27FC236}">
                <a16:creationId xmlns:a16="http://schemas.microsoft.com/office/drawing/2014/main" id="{845C2FF6-C0B5-4E5F-8C97-6505060EAC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387F5948-F7C9-4BD7-8583-233DA0617A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42DC602-2145-4D92-BACD-94E14CB6ADD5}" type="slidenum">
              <a:rPr lang="en-US" altLang="zh-CN"/>
              <a:pPr>
                <a:spcBef>
                  <a:spcPct val="0"/>
                </a:spcBef>
              </a:pPr>
              <a:t>133</a:t>
            </a:fld>
            <a:endParaRPr lang="en-US" altLang="zh-CN"/>
          </a:p>
        </p:txBody>
      </p:sp>
      <p:sp>
        <p:nvSpPr>
          <p:cNvPr id="205827" name="Rectangle 2">
            <a:extLst>
              <a:ext uri="{FF2B5EF4-FFF2-40B4-BE49-F238E27FC236}">
                <a16:creationId xmlns:a16="http://schemas.microsoft.com/office/drawing/2014/main" id="{AEAB3B72-C8FB-48D6-8ACE-77348B12BE18}"/>
              </a:ext>
            </a:extLst>
          </p:cNvPr>
          <p:cNvSpPr>
            <a:spLocks noChangeArrowheads="1" noTextEdit="1"/>
          </p:cNvSpPr>
          <p:nvPr>
            <p:ph type="sldImg"/>
          </p:nvPr>
        </p:nvSpPr>
        <p:spPr>
          <a:ln/>
        </p:spPr>
      </p:sp>
      <p:sp>
        <p:nvSpPr>
          <p:cNvPr id="205828" name="Rectangle 3">
            <a:extLst>
              <a:ext uri="{FF2B5EF4-FFF2-40B4-BE49-F238E27FC236}">
                <a16:creationId xmlns:a16="http://schemas.microsoft.com/office/drawing/2014/main" id="{095D7302-13D5-4363-AF97-19AFA7870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91D1A241-E286-4C65-901C-035BD5C6A7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C828881-0C27-45D4-AF74-6908C6641642}" type="slidenum">
              <a:rPr lang="en-US" altLang="zh-CN"/>
              <a:pPr>
                <a:spcBef>
                  <a:spcPct val="0"/>
                </a:spcBef>
              </a:pPr>
              <a:t>135</a:t>
            </a:fld>
            <a:endParaRPr lang="en-US" altLang="zh-CN"/>
          </a:p>
        </p:txBody>
      </p:sp>
      <p:sp>
        <p:nvSpPr>
          <p:cNvPr id="208899" name="Rectangle 2">
            <a:extLst>
              <a:ext uri="{FF2B5EF4-FFF2-40B4-BE49-F238E27FC236}">
                <a16:creationId xmlns:a16="http://schemas.microsoft.com/office/drawing/2014/main" id="{E20A68EC-09DF-4962-A542-F1179E1CAABE}"/>
              </a:ext>
            </a:extLst>
          </p:cNvPr>
          <p:cNvSpPr>
            <a:spLocks noChangeArrowheads="1" noTextEdit="1"/>
          </p:cNvSpPr>
          <p:nvPr>
            <p:ph type="sldImg"/>
          </p:nvPr>
        </p:nvSpPr>
        <p:spPr>
          <a:ln/>
        </p:spPr>
      </p:sp>
      <p:sp>
        <p:nvSpPr>
          <p:cNvPr id="208900" name="Rectangle 3">
            <a:extLst>
              <a:ext uri="{FF2B5EF4-FFF2-40B4-BE49-F238E27FC236}">
                <a16:creationId xmlns:a16="http://schemas.microsoft.com/office/drawing/2014/main" id="{4DCC3943-D192-45C3-B6EC-C28C443F8A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64213D17-3B0F-4B4C-9977-4A2ED4A74B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15E61ED-2A1B-4745-A4AA-969C67D77982}" type="slidenum">
              <a:rPr lang="en-US" altLang="zh-CN"/>
              <a:pPr>
                <a:spcBef>
                  <a:spcPct val="0"/>
                </a:spcBef>
              </a:pPr>
              <a:t>137</a:t>
            </a:fld>
            <a:endParaRPr lang="en-US" altLang="zh-CN"/>
          </a:p>
        </p:txBody>
      </p:sp>
      <p:sp>
        <p:nvSpPr>
          <p:cNvPr id="211971" name="Rectangle 2">
            <a:extLst>
              <a:ext uri="{FF2B5EF4-FFF2-40B4-BE49-F238E27FC236}">
                <a16:creationId xmlns:a16="http://schemas.microsoft.com/office/drawing/2014/main" id="{C07C0DAC-6406-471F-8721-12BD84BD0554}"/>
              </a:ext>
            </a:extLst>
          </p:cNvPr>
          <p:cNvSpPr>
            <a:spLocks noChangeArrowheads="1" noTextEdit="1"/>
          </p:cNvSpPr>
          <p:nvPr>
            <p:ph type="sldImg"/>
          </p:nvPr>
        </p:nvSpPr>
        <p:spPr>
          <a:ln/>
        </p:spPr>
      </p:sp>
      <p:sp>
        <p:nvSpPr>
          <p:cNvPr id="211972" name="Rectangle 3">
            <a:extLst>
              <a:ext uri="{FF2B5EF4-FFF2-40B4-BE49-F238E27FC236}">
                <a16:creationId xmlns:a16="http://schemas.microsoft.com/office/drawing/2014/main" id="{E6771741-4513-42C4-B76B-87094A02D0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98CC646B-3DBF-47DB-A956-454F2A347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537F462-B9F0-44BB-96EF-967ECC048C82}" type="slidenum">
              <a:rPr lang="en-US" altLang="zh-CN"/>
              <a:pPr>
                <a:spcBef>
                  <a:spcPct val="0"/>
                </a:spcBef>
              </a:pPr>
              <a:t>140</a:t>
            </a:fld>
            <a:endParaRPr lang="en-US" altLang="zh-CN"/>
          </a:p>
        </p:txBody>
      </p:sp>
      <p:sp>
        <p:nvSpPr>
          <p:cNvPr id="216067" name="Rectangle 2">
            <a:extLst>
              <a:ext uri="{FF2B5EF4-FFF2-40B4-BE49-F238E27FC236}">
                <a16:creationId xmlns:a16="http://schemas.microsoft.com/office/drawing/2014/main" id="{C1568F53-95AF-46A7-9EA4-94CE9BDF119C}"/>
              </a:ext>
            </a:extLst>
          </p:cNvPr>
          <p:cNvSpPr>
            <a:spLocks noChangeArrowheads="1" noTextEdit="1"/>
          </p:cNvSpPr>
          <p:nvPr>
            <p:ph type="sldImg"/>
          </p:nvPr>
        </p:nvSpPr>
        <p:spPr>
          <a:ln/>
        </p:spPr>
      </p:sp>
      <p:sp>
        <p:nvSpPr>
          <p:cNvPr id="216068" name="Rectangle 3">
            <a:extLst>
              <a:ext uri="{FF2B5EF4-FFF2-40B4-BE49-F238E27FC236}">
                <a16:creationId xmlns:a16="http://schemas.microsoft.com/office/drawing/2014/main" id="{D7C544CD-4AE6-46AB-B514-51796D07F2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2FDF29EF-5895-4076-BB82-64D483EA2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5D4117-AE82-4D08-B5E3-56EF27258584}" type="slidenum">
              <a:rPr lang="en-US" altLang="zh-CN"/>
              <a:pPr>
                <a:spcBef>
                  <a:spcPct val="0"/>
                </a:spcBef>
              </a:pPr>
              <a:t>142</a:t>
            </a:fld>
            <a:endParaRPr lang="en-US" altLang="zh-CN"/>
          </a:p>
        </p:txBody>
      </p:sp>
      <p:sp>
        <p:nvSpPr>
          <p:cNvPr id="219139" name="Rectangle 2">
            <a:extLst>
              <a:ext uri="{FF2B5EF4-FFF2-40B4-BE49-F238E27FC236}">
                <a16:creationId xmlns:a16="http://schemas.microsoft.com/office/drawing/2014/main" id="{37D08D9D-6BDC-4BA7-9484-FED4D90D7F43}"/>
              </a:ext>
            </a:extLst>
          </p:cNvPr>
          <p:cNvSpPr>
            <a:spLocks noChangeArrowheads="1" noTextEdit="1"/>
          </p:cNvSpPr>
          <p:nvPr>
            <p:ph type="sldImg"/>
          </p:nvPr>
        </p:nvSpPr>
        <p:spPr>
          <a:ln/>
        </p:spPr>
      </p:sp>
      <p:sp>
        <p:nvSpPr>
          <p:cNvPr id="219140" name="Rectangle 3">
            <a:extLst>
              <a:ext uri="{FF2B5EF4-FFF2-40B4-BE49-F238E27FC236}">
                <a16:creationId xmlns:a16="http://schemas.microsoft.com/office/drawing/2014/main" id="{DF528C64-E2F8-4B69-8F4C-FE7752A40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82E529C-F67A-4796-940A-2713C419B9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BB27D2D-4452-4411-9573-0B7028C6639A}" type="slidenum">
              <a:rPr lang="en-US" altLang="zh-CN">
                <a:solidFill>
                  <a:srgbClr val="000000"/>
                </a:solidFill>
              </a:rPr>
              <a:pPr>
                <a:spcBef>
                  <a:spcPct val="0"/>
                </a:spcBef>
              </a:pPr>
              <a:t>41</a:t>
            </a:fld>
            <a:endParaRPr lang="en-US" altLang="zh-CN">
              <a:solidFill>
                <a:srgbClr val="000000"/>
              </a:solidFill>
            </a:endParaRPr>
          </a:p>
        </p:txBody>
      </p:sp>
      <p:sp>
        <p:nvSpPr>
          <p:cNvPr id="52227" name="Rectangle 2">
            <a:extLst>
              <a:ext uri="{FF2B5EF4-FFF2-40B4-BE49-F238E27FC236}">
                <a16:creationId xmlns:a16="http://schemas.microsoft.com/office/drawing/2014/main" id="{C2341CB8-776E-4427-8956-7564DA1491F8}"/>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0EF682F2-E34D-40A2-8CE2-85B9E431E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AA416815-AE7C-4037-92F3-5C626A299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07ABC18-A538-42A5-8786-20839A859E75}" type="slidenum">
              <a:rPr lang="en-US" altLang="zh-CN"/>
              <a:pPr>
                <a:spcBef>
                  <a:spcPct val="0"/>
                </a:spcBef>
              </a:pPr>
              <a:t>145</a:t>
            </a:fld>
            <a:endParaRPr lang="en-US" altLang="zh-CN"/>
          </a:p>
        </p:txBody>
      </p:sp>
      <p:sp>
        <p:nvSpPr>
          <p:cNvPr id="223235" name="Rectangle 2">
            <a:extLst>
              <a:ext uri="{FF2B5EF4-FFF2-40B4-BE49-F238E27FC236}">
                <a16:creationId xmlns:a16="http://schemas.microsoft.com/office/drawing/2014/main" id="{10D42090-7672-4D3E-98FB-9AF70A3F1CF9}"/>
              </a:ext>
            </a:extLst>
          </p:cNvPr>
          <p:cNvSpPr>
            <a:spLocks noChangeArrowheads="1" noTextEdit="1"/>
          </p:cNvSpPr>
          <p:nvPr>
            <p:ph type="sldImg"/>
          </p:nvPr>
        </p:nvSpPr>
        <p:spPr>
          <a:ln/>
        </p:spPr>
      </p:sp>
      <p:sp>
        <p:nvSpPr>
          <p:cNvPr id="223236" name="Rectangle 3">
            <a:extLst>
              <a:ext uri="{FF2B5EF4-FFF2-40B4-BE49-F238E27FC236}">
                <a16:creationId xmlns:a16="http://schemas.microsoft.com/office/drawing/2014/main" id="{D7C31FE2-1D95-4A5D-B153-A169EE9B8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3D206049-33A9-425F-8D90-6058A27011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0E4F4F8-37F6-44A4-9D45-668B75116C07}" type="slidenum">
              <a:rPr lang="en-US" altLang="zh-CN"/>
              <a:pPr>
                <a:spcBef>
                  <a:spcPct val="0"/>
                </a:spcBef>
              </a:pPr>
              <a:t>148</a:t>
            </a:fld>
            <a:endParaRPr lang="en-US" altLang="zh-CN"/>
          </a:p>
        </p:txBody>
      </p:sp>
      <p:sp>
        <p:nvSpPr>
          <p:cNvPr id="227331" name="Rectangle 2">
            <a:extLst>
              <a:ext uri="{FF2B5EF4-FFF2-40B4-BE49-F238E27FC236}">
                <a16:creationId xmlns:a16="http://schemas.microsoft.com/office/drawing/2014/main" id="{F6E079C7-C91C-4202-9E63-43B33D6481A9}"/>
              </a:ext>
            </a:extLst>
          </p:cNvPr>
          <p:cNvSpPr>
            <a:spLocks noChangeArrowheads="1" noTextEdit="1"/>
          </p:cNvSpPr>
          <p:nvPr>
            <p:ph type="sldImg"/>
          </p:nvPr>
        </p:nvSpPr>
        <p:spPr>
          <a:ln/>
        </p:spPr>
      </p:sp>
      <p:sp>
        <p:nvSpPr>
          <p:cNvPr id="227332" name="Rectangle 3">
            <a:extLst>
              <a:ext uri="{FF2B5EF4-FFF2-40B4-BE49-F238E27FC236}">
                <a16:creationId xmlns:a16="http://schemas.microsoft.com/office/drawing/2014/main" id="{923B869D-A041-46F1-901B-A753AD401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id="{DEEB623C-1AC1-4C0C-B211-F0FCF06756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069B16A-7AF0-4FBC-A9FB-082AA4FA1EE6}" type="slidenum">
              <a:rPr lang="en-US" altLang="zh-CN"/>
              <a:pPr>
                <a:spcBef>
                  <a:spcPct val="0"/>
                </a:spcBef>
              </a:pPr>
              <a:t>149</a:t>
            </a:fld>
            <a:endParaRPr lang="en-US" altLang="zh-CN"/>
          </a:p>
        </p:txBody>
      </p:sp>
      <p:sp>
        <p:nvSpPr>
          <p:cNvPr id="229379" name="Rectangle 2">
            <a:extLst>
              <a:ext uri="{FF2B5EF4-FFF2-40B4-BE49-F238E27FC236}">
                <a16:creationId xmlns:a16="http://schemas.microsoft.com/office/drawing/2014/main" id="{AC03F24E-8667-4710-B9D8-3A5DBAD7105C}"/>
              </a:ext>
            </a:extLst>
          </p:cNvPr>
          <p:cNvSpPr>
            <a:spLocks noChangeArrowheads="1" noTextEdit="1"/>
          </p:cNvSpPr>
          <p:nvPr>
            <p:ph type="sldImg"/>
          </p:nvPr>
        </p:nvSpPr>
        <p:spPr>
          <a:ln/>
        </p:spPr>
      </p:sp>
      <p:sp>
        <p:nvSpPr>
          <p:cNvPr id="229380" name="Rectangle 3">
            <a:extLst>
              <a:ext uri="{FF2B5EF4-FFF2-40B4-BE49-F238E27FC236}">
                <a16:creationId xmlns:a16="http://schemas.microsoft.com/office/drawing/2014/main" id="{4AF0B0A0-A2F4-4C82-A2AC-5EED74E48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58E767E3-76A5-4D6F-B5AA-D807495EC2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2B3DDC5-49C3-408E-9302-F1B63F7AF13A}" type="slidenum">
              <a:rPr lang="en-US" altLang="zh-CN"/>
              <a:pPr>
                <a:spcBef>
                  <a:spcPct val="0"/>
                </a:spcBef>
              </a:pPr>
              <a:t>150</a:t>
            </a:fld>
            <a:endParaRPr lang="en-US" altLang="zh-CN"/>
          </a:p>
        </p:txBody>
      </p:sp>
      <p:sp>
        <p:nvSpPr>
          <p:cNvPr id="231427" name="Rectangle 2">
            <a:extLst>
              <a:ext uri="{FF2B5EF4-FFF2-40B4-BE49-F238E27FC236}">
                <a16:creationId xmlns:a16="http://schemas.microsoft.com/office/drawing/2014/main" id="{D5B57B1D-1A0E-4187-983C-1F5B93EF470B}"/>
              </a:ext>
            </a:extLst>
          </p:cNvPr>
          <p:cNvSpPr>
            <a:spLocks noChangeArrowheads="1" noTextEdit="1"/>
          </p:cNvSpPr>
          <p:nvPr>
            <p:ph type="sldImg"/>
          </p:nvPr>
        </p:nvSpPr>
        <p:spPr>
          <a:ln/>
        </p:spPr>
      </p:sp>
      <p:sp>
        <p:nvSpPr>
          <p:cNvPr id="231428" name="Rectangle 3">
            <a:extLst>
              <a:ext uri="{FF2B5EF4-FFF2-40B4-BE49-F238E27FC236}">
                <a16:creationId xmlns:a16="http://schemas.microsoft.com/office/drawing/2014/main" id="{D03B6614-FA56-4F26-B604-877ACE6256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id="{9A519C8A-CB4F-4EB3-98F5-CB28096D01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3DFE146-F569-4963-B371-1828254AF7DA}" type="slidenum">
              <a:rPr lang="en-US" altLang="zh-CN"/>
              <a:pPr>
                <a:spcBef>
                  <a:spcPct val="0"/>
                </a:spcBef>
              </a:pPr>
              <a:t>151</a:t>
            </a:fld>
            <a:endParaRPr lang="en-US" altLang="zh-CN"/>
          </a:p>
        </p:txBody>
      </p:sp>
      <p:sp>
        <p:nvSpPr>
          <p:cNvPr id="233475" name="Rectangle 2">
            <a:extLst>
              <a:ext uri="{FF2B5EF4-FFF2-40B4-BE49-F238E27FC236}">
                <a16:creationId xmlns:a16="http://schemas.microsoft.com/office/drawing/2014/main" id="{4547763D-23FC-4224-A77E-72DEC1443BC6}"/>
              </a:ext>
            </a:extLst>
          </p:cNvPr>
          <p:cNvSpPr>
            <a:spLocks noChangeArrowheads="1" noTextEdit="1"/>
          </p:cNvSpPr>
          <p:nvPr>
            <p:ph type="sldImg"/>
          </p:nvPr>
        </p:nvSpPr>
        <p:spPr>
          <a:ln/>
        </p:spPr>
      </p:sp>
      <p:sp>
        <p:nvSpPr>
          <p:cNvPr id="233476" name="Rectangle 3">
            <a:extLst>
              <a:ext uri="{FF2B5EF4-FFF2-40B4-BE49-F238E27FC236}">
                <a16:creationId xmlns:a16="http://schemas.microsoft.com/office/drawing/2014/main" id="{8797C973-0ED3-49BA-9021-EF062BEB44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a:extLst>
              <a:ext uri="{FF2B5EF4-FFF2-40B4-BE49-F238E27FC236}">
                <a16:creationId xmlns:a16="http://schemas.microsoft.com/office/drawing/2014/main" id="{7C16FD94-419B-417A-B956-B52774A8F9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B946E43-7EEB-4F8B-9249-E6D2F4A7C22E}" type="slidenum">
              <a:rPr lang="en-US" altLang="zh-CN"/>
              <a:pPr>
                <a:spcBef>
                  <a:spcPct val="0"/>
                </a:spcBef>
              </a:pPr>
              <a:t>152</a:t>
            </a:fld>
            <a:endParaRPr lang="en-US" altLang="zh-CN"/>
          </a:p>
        </p:txBody>
      </p:sp>
      <p:sp>
        <p:nvSpPr>
          <p:cNvPr id="235523" name="Rectangle 2">
            <a:extLst>
              <a:ext uri="{FF2B5EF4-FFF2-40B4-BE49-F238E27FC236}">
                <a16:creationId xmlns:a16="http://schemas.microsoft.com/office/drawing/2014/main" id="{5114D0ED-E154-4447-BEC6-B2C5228065EE}"/>
              </a:ext>
            </a:extLst>
          </p:cNvPr>
          <p:cNvSpPr>
            <a:spLocks noChangeArrowheads="1" noTextEdit="1"/>
          </p:cNvSpPr>
          <p:nvPr>
            <p:ph type="sldImg"/>
          </p:nvPr>
        </p:nvSpPr>
        <p:spPr>
          <a:ln/>
        </p:spPr>
      </p:sp>
      <p:sp>
        <p:nvSpPr>
          <p:cNvPr id="235524" name="Rectangle 3">
            <a:extLst>
              <a:ext uri="{FF2B5EF4-FFF2-40B4-BE49-F238E27FC236}">
                <a16:creationId xmlns:a16="http://schemas.microsoft.com/office/drawing/2014/main" id="{6B8D8301-CC38-4525-8D8E-0B7B6F126C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id="{626B1CD5-0E1D-4950-9944-4BCF8E59A7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E19792C-A8D6-444D-BD53-1C6B945EDF61}" type="slidenum">
              <a:rPr lang="en-US" altLang="zh-CN"/>
              <a:pPr>
                <a:spcBef>
                  <a:spcPct val="0"/>
                </a:spcBef>
              </a:pPr>
              <a:t>153</a:t>
            </a:fld>
            <a:endParaRPr lang="en-US" altLang="zh-CN"/>
          </a:p>
        </p:txBody>
      </p:sp>
      <p:sp>
        <p:nvSpPr>
          <p:cNvPr id="237571" name="Rectangle 2">
            <a:extLst>
              <a:ext uri="{FF2B5EF4-FFF2-40B4-BE49-F238E27FC236}">
                <a16:creationId xmlns:a16="http://schemas.microsoft.com/office/drawing/2014/main" id="{8558D113-C232-4744-B10B-94577389385A}"/>
              </a:ext>
            </a:extLst>
          </p:cNvPr>
          <p:cNvSpPr>
            <a:spLocks noChangeArrowheads="1" noTextEdit="1"/>
          </p:cNvSpPr>
          <p:nvPr>
            <p:ph type="sldImg"/>
          </p:nvPr>
        </p:nvSpPr>
        <p:spPr>
          <a:ln/>
        </p:spPr>
      </p:sp>
      <p:sp>
        <p:nvSpPr>
          <p:cNvPr id="237572" name="Rectangle 3">
            <a:extLst>
              <a:ext uri="{FF2B5EF4-FFF2-40B4-BE49-F238E27FC236}">
                <a16:creationId xmlns:a16="http://schemas.microsoft.com/office/drawing/2014/main" id="{6E1AD15C-6BB9-4A9E-A79D-A0D7BCD4F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id="{C3F48549-BF8E-4A66-B81E-9746AAD999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601ABEF-FB30-4A57-AAFD-4471226B4348}" type="slidenum">
              <a:rPr lang="en-US" altLang="zh-CN"/>
              <a:pPr>
                <a:spcBef>
                  <a:spcPct val="0"/>
                </a:spcBef>
              </a:pPr>
              <a:t>154</a:t>
            </a:fld>
            <a:endParaRPr lang="en-US" altLang="zh-CN"/>
          </a:p>
        </p:txBody>
      </p:sp>
      <p:sp>
        <p:nvSpPr>
          <p:cNvPr id="239619" name="Rectangle 2">
            <a:extLst>
              <a:ext uri="{FF2B5EF4-FFF2-40B4-BE49-F238E27FC236}">
                <a16:creationId xmlns:a16="http://schemas.microsoft.com/office/drawing/2014/main" id="{5F4DAFBE-AF29-4A28-B1E0-402177B49319}"/>
              </a:ext>
            </a:extLst>
          </p:cNvPr>
          <p:cNvSpPr>
            <a:spLocks noChangeArrowheads="1" noTextEdit="1"/>
          </p:cNvSpPr>
          <p:nvPr>
            <p:ph type="sldImg"/>
          </p:nvPr>
        </p:nvSpPr>
        <p:spPr>
          <a:ln/>
        </p:spPr>
      </p:sp>
      <p:sp>
        <p:nvSpPr>
          <p:cNvPr id="239620" name="Rectangle 3">
            <a:extLst>
              <a:ext uri="{FF2B5EF4-FFF2-40B4-BE49-F238E27FC236}">
                <a16:creationId xmlns:a16="http://schemas.microsoft.com/office/drawing/2014/main" id="{E4CEBEB8-4212-48C3-BB90-167099537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73A9028C-7016-42BE-9FBB-3D1D1DCA1D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B6F3650-2FAF-4FCB-A378-F9862A737B89}" type="slidenum">
              <a:rPr lang="en-US" altLang="zh-CN"/>
              <a:pPr>
                <a:spcBef>
                  <a:spcPct val="0"/>
                </a:spcBef>
              </a:pPr>
              <a:t>155</a:t>
            </a:fld>
            <a:endParaRPr lang="en-US" altLang="zh-CN"/>
          </a:p>
        </p:txBody>
      </p:sp>
      <p:sp>
        <p:nvSpPr>
          <p:cNvPr id="241667" name="Rectangle 2">
            <a:extLst>
              <a:ext uri="{FF2B5EF4-FFF2-40B4-BE49-F238E27FC236}">
                <a16:creationId xmlns:a16="http://schemas.microsoft.com/office/drawing/2014/main" id="{07322967-3481-4913-9AE1-B97F02FCEE05}"/>
              </a:ext>
            </a:extLst>
          </p:cNvPr>
          <p:cNvSpPr>
            <a:spLocks noChangeArrowheads="1" noTextEdit="1"/>
          </p:cNvSpPr>
          <p:nvPr>
            <p:ph type="sldImg"/>
          </p:nvPr>
        </p:nvSpPr>
        <p:spPr>
          <a:ln/>
        </p:spPr>
      </p:sp>
      <p:sp>
        <p:nvSpPr>
          <p:cNvPr id="241668" name="Rectangle 3">
            <a:extLst>
              <a:ext uri="{FF2B5EF4-FFF2-40B4-BE49-F238E27FC236}">
                <a16:creationId xmlns:a16="http://schemas.microsoft.com/office/drawing/2014/main" id="{837B2F4A-3327-4BF5-B533-853EB3BF3E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DCBE0888-B542-4D48-98A1-8A6FB31DAB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787AB70-2826-426C-8271-916BB2886F32}" type="slidenum">
              <a:rPr lang="en-US" altLang="zh-CN"/>
              <a:pPr>
                <a:spcBef>
                  <a:spcPct val="0"/>
                </a:spcBef>
              </a:pPr>
              <a:t>156</a:t>
            </a:fld>
            <a:endParaRPr lang="en-US" altLang="zh-CN"/>
          </a:p>
        </p:txBody>
      </p:sp>
      <p:sp>
        <p:nvSpPr>
          <p:cNvPr id="243715" name="Rectangle 2">
            <a:extLst>
              <a:ext uri="{FF2B5EF4-FFF2-40B4-BE49-F238E27FC236}">
                <a16:creationId xmlns:a16="http://schemas.microsoft.com/office/drawing/2014/main" id="{E7E3BEF6-667C-47E7-BD16-DFB5F6B0EC05}"/>
              </a:ext>
            </a:extLst>
          </p:cNvPr>
          <p:cNvSpPr>
            <a:spLocks noChangeArrowheads="1" noTextEdit="1"/>
          </p:cNvSpPr>
          <p:nvPr>
            <p:ph type="sldImg"/>
          </p:nvPr>
        </p:nvSpPr>
        <p:spPr>
          <a:ln/>
        </p:spPr>
      </p:sp>
      <p:sp>
        <p:nvSpPr>
          <p:cNvPr id="243716" name="Rectangle 3">
            <a:extLst>
              <a:ext uri="{FF2B5EF4-FFF2-40B4-BE49-F238E27FC236}">
                <a16:creationId xmlns:a16="http://schemas.microsoft.com/office/drawing/2014/main" id="{7ADB184F-DEA5-4BEE-A87B-B8573E441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0E563A6-8D81-4DDB-B65A-BC7189E32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F1F52EC-C411-45D2-A266-F91148C41DFC}" type="slidenum">
              <a:rPr lang="en-US" altLang="zh-CN"/>
              <a:pPr>
                <a:spcBef>
                  <a:spcPct val="0"/>
                </a:spcBef>
              </a:pPr>
              <a:t>42</a:t>
            </a:fld>
            <a:endParaRPr lang="en-US" altLang="zh-CN"/>
          </a:p>
        </p:txBody>
      </p:sp>
      <p:sp>
        <p:nvSpPr>
          <p:cNvPr id="54275" name="Rectangle 2">
            <a:extLst>
              <a:ext uri="{FF2B5EF4-FFF2-40B4-BE49-F238E27FC236}">
                <a16:creationId xmlns:a16="http://schemas.microsoft.com/office/drawing/2014/main" id="{9F2C4BA6-1387-4B6B-BA29-9A8061784CA2}"/>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2D82569A-4FE6-4E37-A181-02C7A039B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id="{205670B8-A0EB-4EEC-80DB-FBB7C36CF1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5450BB-2847-4877-90DB-7F79C8AA712C}" type="slidenum">
              <a:rPr lang="en-US" altLang="zh-CN"/>
              <a:pPr>
                <a:spcBef>
                  <a:spcPct val="0"/>
                </a:spcBef>
              </a:pPr>
              <a:t>157</a:t>
            </a:fld>
            <a:endParaRPr lang="en-US" altLang="zh-CN"/>
          </a:p>
        </p:txBody>
      </p:sp>
      <p:sp>
        <p:nvSpPr>
          <p:cNvPr id="245763" name="Rectangle 2">
            <a:extLst>
              <a:ext uri="{FF2B5EF4-FFF2-40B4-BE49-F238E27FC236}">
                <a16:creationId xmlns:a16="http://schemas.microsoft.com/office/drawing/2014/main" id="{41586592-9BE9-4880-9FD3-B2FA0EAFEA71}"/>
              </a:ext>
            </a:extLst>
          </p:cNvPr>
          <p:cNvSpPr>
            <a:spLocks noChangeArrowheads="1" noTextEdit="1"/>
          </p:cNvSpPr>
          <p:nvPr>
            <p:ph type="sldImg"/>
          </p:nvPr>
        </p:nvSpPr>
        <p:spPr>
          <a:ln/>
        </p:spPr>
      </p:sp>
      <p:sp>
        <p:nvSpPr>
          <p:cNvPr id="245764" name="Rectangle 3">
            <a:extLst>
              <a:ext uri="{FF2B5EF4-FFF2-40B4-BE49-F238E27FC236}">
                <a16:creationId xmlns:a16="http://schemas.microsoft.com/office/drawing/2014/main" id="{AB69995D-14A3-4801-BAE0-7FF0978A5D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a:extLst>
              <a:ext uri="{FF2B5EF4-FFF2-40B4-BE49-F238E27FC236}">
                <a16:creationId xmlns:a16="http://schemas.microsoft.com/office/drawing/2014/main" id="{3FDE51DE-9B4C-4651-AF20-DE1410EAE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2477737-A190-46B0-BE12-C058AFAF1A08}" type="slidenum">
              <a:rPr lang="en-US" altLang="zh-CN"/>
              <a:pPr>
                <a:spcBef>
                  <a:spcPct val="0"/>
                </a:spcBef>
              </a:pPr>
              <a:t>158</a:t>
            </a:fld>
            <a:endParaRPr lang="en-US" altLang="zh-CN"/>
          </a:p>
        </p:txBody>
      </p:sp>
      <p:sp>
        <p:nvSpPr>
          <p:cNvPr id="247811" name="Rectangle 2">
            <a:extLst>
              <a:ext uri="{FF2B5EF4-FFF2-40B4-BE49-F238E27FC236}">
                <a16:creationId xmlns:a16="http://schemas.microsoft.com/office/drawing/2014/main" id="{7D2EF6E8-96AF-4A4A-817B-FC4A494C63DD}"/>
              </a:ext>
            </a:extLst>
          </p:cNvPr>
          <p:cNvSpPr>
            <a:spLocks noChangeArrowheads="1" noTextEdit="1"/>
          </p:cNvSpPr>
          <p:nvPr>
            <p:ph type="sldImg"/>
          </p:nvPr>
        </p:nvSpPr>
        <p:spPr>
          <a:ln/>
        </p:spPr>
      </p:sp>
      <p:sp>
        <p:nvSpPr>
          <p:cNvPr id="247812" name="Rectangle 3">
            <a:extLst>
              <a:ext uri="{FF2B5EF4-FFF2-40B4-BE49-F238E27FC236}">
                <a16:creationId xmlns:a16="http://schemas.microsoft.com/office/drawing/2014/main" id="{6B279A38-7E76-43E3-9D0E-3844E144FA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a:extLst>
              <a:ext uri="{FF2B5EF4-FFF2-40B4-BE49-F238E27FC236}">
                <a16:creationId xmlns:a16="http://schemas.microsoft.com/office/drawing/2014/main" id="{10901E36-15F7-443D-8C79-F0C527279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7A1689A-1D22-4F92-B17A-37625756A3F2}" type="slidenum">
              <a:rPr lang="en-US" altLang="zh-CN"/>
              <a:pPr>
                <a:spcBef>
                  <a:spcPct val="0"/>
                </a:spcBef>
              </a:pPr>
              <a:t>159</a:t>
            </a:fld>
            <a:endParaRPr lang="en-US" altLang="zh-CN"/>
          </a:p>
        </p:txBody>
      </p:sp>
      <p:sp>
        <p:nvSpPr>
          <p:cNvPr id="249859" name="Rectangle 2">
            <a:extLst>
              <a:ext uri="{FF2B5EF4-FFF2-40B4-BE49-F238E27FC236}">
                <a16:creationId xmlns:a16="http://schemas.microsoft.com/office/drawing/2014/main" id="{08B20B5F-BEA7-4521-8A04-FB25AB7F9770}"/>
              </a:ext>
            </a:extLst>
          </p:cNvPr>
          <p:cNvSpPr>
            <a:spLocks noChangeArrowheads="1" noTextEdit="1"/>
          </p:cNvSpPr>
          <p:nvPr>
            <p:ph type="sldImg"/>
          </p:nvPr>
        </p:nvSpPr>
        <p:spPr>
          <a:ln/>
        </p:spPr>
      </p:sp>
      <p:sp>
        <p:nvSpPr>
          <p:cNvPr id="249860" name="Rectangle 3">
            <a:extLst>
              <a:ext uri="{FF2B5EF4-FFF2-40B4-BE49-F238E27FC236}">
                <a16:creationId xmlns:a16="http://schemas.microsoft.com/office/drawing/2014/main" id="{2B203F35-1C68-4E6B-AE0E-849065BA9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a:extLst>
              <a:ext uri="{FF2B5EF4-FFF2-40B4-BE49-F238E27FC236}">
                <a16:creationId xmlns:a16="http://schemas.microsoft.com/office/drawing/2014/main" id="{9FD1EFD9-BE32-4297-86E9-C1BB41BF14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2F9B99D-B3FE-406C-9F31-F469F97682CB}" type="slidenum">
              <a:rPr lang="en-US" altLang="zh-CN"/>
              <a:pPr>
                <a:spcBef>
                  <a:spcPct val="0"/>
                </a:spcBef>
              </a:pPr>
              <a:t>160</a:t>
            </a:fld>
            <a:endParaRPr lang="en-US" altLang="zh-CN"/>
          </a:p>
        </p:txBody>
      </p:sp>
      <p:sp>
        <p:nvSpPr>
          <p:cNvPr id="251907" name="Rectangle 2">
            <a:extLst>
              <a:ext uri="{FF2B5EF4-FFF2-40B4-BE49-F238E27FC236}">
                <a16:creationId xmlns:a16="http://schemas.microsoft.com/office/drawing/2014/main" id="{334B7664-8547-4369-949F-F816E601E4A2}"/>
              </a:ext>
            </a:extLst>
          </p:cNvPr>
          <p:cNvSpPr>
            <a:spLocks noChangeArrowheads="1" noTextEdit="1"/>
          </p:cNvSpPr>
          <p:nvPr>
            <p:ph type="sldImg"/>
          </p:nvPr>
        </p:nvSpPr>
        <p:spPr>
          <a:ln/>
        </p:spPr>
      </p:sp>
      <p:sp>
        <p:nvSpPr>
          <p:cNvPr id="251908" name="Rectangle 3">
            <a:extLst>
              <a:ext uri="{FF2B5EF4-FFF2-40B4-BE49-F238E27FC236}">
                <a16:creationId xmlns:a16="http://schemas.microsoft.com/office/drawing/2014/main" id="{30FF8CA1-386C-487C-AA98-A73ED4C50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a:extLst>
              <a:ext uri="{FF2B5EF4-FFF2-40B4-BE49-F238E27FC236}">
                <a16:creationId xmlns:a16="http://schemas.microsoft.com/office/drawing/2014/main" id="{0363E441-DBAD-4D18-884A-7727C2BEBE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9BB9C01-C9FF-4BEF-83F8-C20C16CB8E16}" type="slidenum">
              <a:rPr lang="en-US" altLang="zh-CN"/>
              <a:pPr>
                <a:spcBef>
                  <a:spcPct val="0"/>
                </a:spcBef>
              </a:pPr>
              <a:t>161</a:t>
            </a:fld>
            <a:endParaRPr lang="en-US" altLang="zh-CN"/>
          </a:p>
        </p:txBody>
      </p:sp>
      <p:sp>
        <p:nvSpPr>
          <p:cNvPr id="253955" name="Rectangle 2">
            <a:extLst>
              <a:ext uri="{FF2B5EF4-FFF2-40B4-BE49-F238E27FC236}">
                <a16:creationId xmlns:a16="http://schemas.microsoft.com/office/drawing/2014/main" id="{B5FD0985-94C0-486E-942F-725F46CC8D98}"/>
              </a:ext>
            </a:extLst>
          </p:cNvPr>
          <p:cNvSpPr>
            <a:spLocks noChangeArrowheads="1" noTextEdit="1"/>
          </p:cNvSpPr>
          <p:nvPr>
            <p:ph type="sldImg"/>
          </p:nvPr>
        </p:nvSpPr>
        <p:spPr>
          <a:ln/>
        </p:spPr>
      </p:sp>
      <p:sp>
        <p:nvSpPr>
          <p:cNvPr id="253956" name="Rectangle 3">
            <a:extLst>
              <a:ext uri="{FF2B5EF4-FFF2-40B4-BE49-F238E27FC236}">
                <a16:creationId xmlns:a16="http://schemas.microsoft.com/office/drawing/2014/main" id="{2DCDDFF3-4110-4459-AE42-9FBDC60910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a:extLst>
              <a:ext uri="{FF2B5EF4-FFF2-40B4-BE49-F238E27FC236}">
                <a16:creationId xmlns:a16="http://schemas.microsoft.com/office/drawing/2014/main" id="{A978F342-1023-400F-BFD2-D0263F365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79681DC-8D29-4817-8803-77527D07F6A6}" type="slidenum">
              <a:rPr lang="en-US" altLang="zh-CN"/>
              <a:pPr>
                <a:spcBef>
                  <a:spcPct val="0"/>
                </a:spcBef>
              </a:pPr>
              <a:t>162</a:t>
            </a:fld>
            <a:endParaRPr lang="en-US" altLang="zh-CN"/>
          </a:p>
        </p:txBody>
      </p:sp>
      <p:sp>
        <p:nvSpPr>
          <p:cNvPr id="256003" name="Rectangle 2">
            <a:extLst>
              <a:ext uri="{FF2B5EF4-FFF2-40B4-BE49-F238E27FC236}">
                <a16:creationId xmlns:a16="http://schemas.microsoft.com/office/drawing/2014/main" id="{36927779-58F2-4F8A-A65F-4F0520266F6C}"/>
              </a:ext>
            </a:extLst>
          </p:cNvPr>
          <p:cNvSpPr>
            <a:spLocks noChangeArrowheads="1" noTextEdit="1"/>
          </p:cNvSpPr>
          <p:nvPr>
            <p:ph type="sldImg"/>
          </p:nvPr>
        </p:nvSpPr>
        <p:spPr>
          <a:ln/>
        </p:spPr>
      </p:sp>
      <p:sp>
        <p:nvSpPr>
          <p:cNvPr id="256004" name="Rectangle 3">
            <a:extLst>
              <a:ext uri="{FF2B5EF4-FFF2-40B4-BE49-F238E27FC236}">
                <a16:creationId xmlns:a16="http://schemas.microsoft.com/office/drawing/2014/main" id="{75ED0DE4-8B39-4D4E-B504-D169D8D4A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a:extLst>
              <a:ext uri="{FF2B5EF4-FFF2-40B4-BE49-F238E27FC236}">
                <a16:creationId xmlns:a16="http://schemas.microsoft.com/office/drawing/2014/main" id="{914939CB-6B99-4FA4-BDA5-05C7D4CED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288D0B6-49B8-48EB-8C08-8A68B8CBE58F}" type="slidenum">
              <a:rPr lang="en-US" altLang="zh-CN"/>
              <a:pPr>
                <a:spcBef>
                  <a:spcPct val="0"/>
                </a:spcBef>
              </a:pPr>
              <a:t>163</a:t>
            </a:fld>
            <a:endParaRPr lang="en-US" altLang="zh-CN"/>
          </a:p>
        </p:txBody>
      </p:sp>
      <p:sp>
        <p:nvSpPr>
          <p:cNvPr id="258051" name="Rectangle 2">
            <a:extLst>
              <a:ext uri="{FF2B5EF4-FFF2-40B4-BE49-F238E27FC236}">
                <a16:creationId xmlns:a16="http://schemas.microsoft.com/office/drawing/2014/main" id="{71CF747E-AF00-41C6-ACC6-C1BAA6899950}"/>
              </a:ext>
            </a:extLst>
          </p:cNvPr>
          <p:cNvSpPr>
            <a:spLocks noChangeArrowheads="1" noTextEdit="1"/>
          </p:cNvSpPr>
          <p:nvPr>
            <p:ph type="sldImg"/>
          </p:nvPr>
        </p:nvSpPr>
        <p:spPr>
          <a:ln/>
        </p:spPr>
      </p:sp>
      <p:sp>
        <p:nvSpPr>
          <p:cNvPr id="258052" name="Rectangle 3">
            <a:extLst>
              <a:ext uri="{FF2B5EF4-FFF2-40B4-BE49-F238E27FC236}">
                <a16:creationId xmlns:a16="http://schemas.microsoft.com/office/drawing/2014/main" id="{B981811A-79E0-4147-B5B2-23B28E72B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a:extLst>
              <a:ext uri="{FF2B5EF4-FFF2-40B4-BE49-F238E27FC236}">
                <a16:creationId xmlns:a16="http://schemas.microsoft.com/office/drawing/2014/main" id="{31082E73-FE0F-452B-A28F-1B15B59763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506B212-50FF-4071-81B2-DE5FD88F4CE7}" type="slidenum">
              <a:rPr lang="en-US" altLang="zh-CN"/>
              <a:pPr>
                <a:spcBef>
                  <a:spcPct val="0"/>
                </a:spcBef>
              </a:pPr>
              <a:t>164</a:t>
            </a:fld>
            <a:endParaRPr lang="en-US" altLang="zh-CN"/>
          </a:p>
        </p:txBody>
      </p:sp>
      <p:sp>
        <p:nvSpPr>
          <p:cNvPr id="260099" name="Rectangle 2">
            <a:extLst>
              <a:ext uri="{FF2B5EF4-FFF2-40B4-BE49-F238E27FC236}">
                <a16:creationId xmlns:a16="http://schemas.microsoft.com/office/drawing/2014/main" id="{40E71FC7-0C9C-404C-B70A-B5368EE1D65B}"/>
              </a:ext>
            </a:extLst>
          </p:cNvPr>
          <p:cNvSpPr>
            <a:spLocks noChangeArrowheads="1" noTextEdit="1"/>
          </p:cNvSpPr>
          <p:nvPr>
            <p:ph type="sldImg"/>
          </p:nvPr>
        </p:nvSpPr>
        <p:spPr>
          <a:ln/>
        </p:spPr>
      </p:sp>
      <p:sp>
        <p:nvSpPr>
          <p:cNvPr id="260100" name="Rectangle 3">
            <a:extLst>
              <a:ext uri="{FF2B5EF4-FFF2-40B4-BE49-F238E27FC236}">
                <a16:creationId xmlns:a16="http://schemas.microsoft.com/office/drawing/2014/main" id="{BC98B850-D62A-4EA5-88C7-EBFF7F95B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a:extLst>
              <a:ext uri="{FF2B5EF4-FFF2-40B4-BE49-F238E27FC236}">
                <a16:creationId xmlns:a16="http://schemas.microsoft.com/office/drawing/2014/main" id="{6E012423-B9A7-4EFB-8093-41AB15F85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AE5861E-B010-4C16-A3E1-46C10A8BD959}" type="slidenum">
              <a:rPr lang="en-US" altLang="zh-CN"/>
              <a:pPr>
                <a:spcBef>
                  <a:spcPct val="0"/>
                </a:spcBef>
              </a:pPr>
              <a:t>165</a:t>
            </a:fld>
            <a:endParaRPr lang="en-US" altLang="zh-CN"/>
          </a:p>
        </p:txBody>
      </p:sp>
      <p:sp>
        <p:nvSpPr>
          <p:cNvPr id="262147" name="Rectangle 2">
            <a:extLst>
              <a:ext uri="{FF2B5EF4-FFF2-40B4-BE49-F238E27FC236}">
                <a16:creationId xmlns:a16="http://schemas.microsoft.com/office/drawing/2014/main" id="{45987878-FFF3-419F-BC33-B662BCCCB049}"/>
              </a:ext>
            </a:extLst>
          </p:cNvPr>
          <p:cNvSpPr>
            <a:spLocks noChangeArrowheads="1" noTextEdit="1"/>
          </p:cNvSpPr>
          <p:nvPr>
            <p:ph type="sldImg"/>
          </p:nvPr>
        </p:nvSpPr>
        <p:spPr>
          <a:ln/>
        </p:spPr>
      </p:sp>
      <p:sp>
        <p:nvSpPr>
          <p:cNvPr id="262148" name="Rectangle 3">
            <a:extLst>
              <a:ext uri="{FF2B5EF4-FFF2-40B4-BE49-F238E27FC236}">
                <a16:creationId xmlns:a16="http://schemas.microsoft.com/office/drawing/2014/main" id="{B9272B2A-6EF2-423C-9B61-3934903D67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a:extLst>
              <a:ext uri="{FF2B5EF4-FFF2-40B4-BE49-F238E27FC236}">
                <a16:creationId xmlns:a16="http://schemas.microsoft.com/office/drawing/2014/main" id="{9E5F5253-485A-4657-AFF6-20DA57B167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3A5FAB-6C70-487E-B65F-76D2249B4334}" type="slidenum">
              <a:rPr lang="en-US" altLang="zh-CN"/>
              <a:pPr>
                <a:spcBef>
                  <a:spcPct val="0"/>
                </a:spcBef>
              </a:pPr>
              <a:t>166</a:t>
            </a:fld>
            <a:endParaRPr lang="en-US" altLang="zh-CN"/>
          </a:p>
        </p:txBody>
      </p:sp>
      <p:sp>
        <p:nvSpPr>
          <p:cNvPr id="264195" name="Rectangle 2">
            <a:extLst>
              <a:ext uri="{FF2B5EF4-FFF2-40B4-BE49-F238E27FC236}">
                <a16:creationId xmlns:a16="http://schemas.microsoft.com/office/drawing/2014/main" id="{63F3C343-9F0C-4BE8-BC14-96939E06C045}"/>
              </a:ext>
            </a:extLst>
          </p:cNvPr>
          <p:cNvSpPr>
            <a:spLocks noChangeArrowheads="1" noTextEdit="1"/>
          </p:cNvSpPr>
          <p:nvPr>
            <p:ph type="sldImg"/>
          </p:nvPr>
        </p:nvSpPr>
        <p:spPr>
          <a:ln/>
        </p:spPr>
      </p:sp>
      <p:sp>
        <p:nvSpPr>
          <p:cNvPr id="264196" name="Rectangle 3">
            <a:extLst>
              <a:ext uri="{FF2B5EF4-FFF2-40B4-BE49-F238E27FC236}">
                <a16:creationId xmlns:a16="http://schemas.microsoft.com/office/drawing/2014/main" id="{114B0536-C8DA-4123-80B7-47804B36C3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1BBAFBE2-220E-414C-A030-CE51DAA90E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26AA4BC-FD91-4877-AF11-1ED411D8FF44}" type="slidenum">
              <a:rPr lang="en-US" altLang="zh-CN"/>
              <a:pPr>
                <a:spcBef>
                  <a:spcPct val="0"/>
                </a:spcBef>
              </a:pPr>
              <a:t>43</a:t>
            </a:fld>
            <a:endParaRPr lang="en-US" altLang="zh-CN"/>
          </a:p>
        </p:txBody>
      </p:sp>
      <p:sp>
        <p:nvSpPr>
          <p:cNvPr id="56323" name="Rectangle 2">
            <a:extLst>
              <a:ext uri="{FF2B5EF4-FFF2-40B4-BE49-F238E27FC236}">
                <a16:creationId xmlns:a16="http://schemas.microsoft.com/office/drawing/2014/main" id="{9BD1345C-C24A-45F0-9B18-388C2011AD06}"/>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1F206730-EB67-4C6E-923B-19E3DAC0F9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a:extLst>
              <a:ext uri="{FF2B5EF4-FFF2-40B4-BE49-F238E27FC236}">
                <a16:creationId xmlns:a16="http://schemas.microsoft.com/office/drawing/2014/main" id="{A33124B5-1CEA-440A-ABA7-6B1E53BDA1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5EE6D20-CA53-4F4B-9EA6-639D9FD0E807}" type="slidenum">
              <a:rPr lang="en-US" altLang="zh-CN"/>
              <a:pPr>
                <a:spcBef>
                  <a:spcPct val="0"/>
                </a:spcBef>
              </a:pPr>
              <a:t>167</a:t>
            </a:fld>
            <a:endParaRPr lang="en-US" altLang="zh-CN"/>
          </a:p>
        </p:txBody>
      </p:sp>
      <p:sp>
        <p:nvSpPr>
          <p:cNvPr id="266243" name="Rectangle 2">
            <a:extLst>
              <a:ext uri="{FF2B5EF4-FFF2-40B4-BE49-F238E27FC236}">
                <a16:creationId xmlns:a16="http://schemas.microsoft.com/office/drawing/2014/main" id="{01BECD99-622F-4476-A631-F62E2A6BEAC7}"/>
              </a:ext>
            </a:extLst>
          </p:cNvPr>
          <p:cNvSpPr>
            <a:spLocks noChangeArrowheads="1" noTextEdit="1"/>
          </p:cNvSpPr>
          <p:nvPr>
            <p:ph type="sldImg"/>
          </p:nvPr>
        </p:nvSpPr>
        <p:spPr>
          <a:ln/>
        </p:spPr>
      </p:sp>
      <p:sp>
        <p:nvSpPr>
          <p:cNvPr id="266244" name="Rectangle 3">
            <a:extLst>
              <a:ext uri="{FF2B5EF4-FFF2-40B4-BE49-F238E27FC236}">
                <a16:creationId xmlns:a16="http://schemas.microsoft.com/office/drawing/2014/main" id="{13C0F16D-7D64-4DDA-9AE6-A6471E3F1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8383253-A8B8-47A6-971C-8B8DAD4BC55B}"/>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47AF49DD-E6D5-411D-A16F-FA0CFBC2BDE0}"/>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50BDF76E-863B-4FD3-BAFE-35257554A5A9}"/>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32FBED23-2E1B-4CF3-B534-1F7A2EC670A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955E1D8B-BF1A-45BB-8F26-7C49C8764D1D}"/>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41FA062-BECF-474E-8705-7162E68A6BB2}"/>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8EC6886A-FB45-4000-93EE-327556FDEA4E}"/>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9151A47-8A10-443B-8105-143D1E308B6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5260D7D5-7A0A-46CA-A384-7C162CB14704}"/>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667F6E68-C585-47DB-9EC7-4C33647DFD2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9CEABAC1-703C-43CB-9150-971F4C3349F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943AB673-8E72-469A-957C-6D33ED8B8BA8}"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EB222F62-A735-4CF9-9E5B-4BC5FAC68312}"/>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3EFFEDEA-BA3D-479C-A2D6-1F4B01238CE7}"/>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E744621D-A9C4-4BF1-813A-C9D2E430618B}" type="slidenum">
              <a:rPr lang="zh-CN" altLang="en-US"/>
              <a:pPr/>
              <a:t>‹#›</a:t>
            </a:fld>
            <a:endParaRPr lang="en-US" altLang="zh-CN"/>
          </a:p>
        </p:txBody>
      </p:sp>
    </p:spTree>
    <p:extLst>
      <p:ext uri="{BB962C8B-B14F-4D97-AF65-F5344CB8AC3E}">
        <p14:creationId xmlns:p14="http://schemas.microsoft.com/office/powerpoint/2010/main" val="372285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3A19434-7843-457E-ADDA-329F9FBECD04}"/>
              </a:ext>
            </a:extLst>
          </p:cNvPr>
          <p:cNvSpPr>
            <a:spLocks noGrp="1" noChangeArrowheads="1"/>
          </p:cNvSpPr>
          <p:nvPr>
            <p:ph type="dt" sz="half" idx="10"/>
          </p:nvPr>
        </p:nvSpPr>
        <p:spPr>
          <a:ln/>
        </p:spPr>
        <p:txBody>
          <a:bodyPr/>
          <a:lstStyle>
            <a:lvl1pPr>
              <a:defRPr/>
            </a:lvl1pPr>
          </a:lstStyle>
          <a:p>
            <a:pPr>
              <a:defRPr/>
            </a:pPr>
            <a:fld id="{B1EAF817-59CA-4122-A2E5-50CD132F89F8}"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657F3F9D-D065-4C43-A928-E594C68BEF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E826568-F97D-4333-8AB0-9CDD1EEE1F66}"/>
              </a:ext>
            </a:extLst>
          </p:cNvPr>
          <p:cNvSpPr>
            <a:spLocks noGrp="1" noChangeArrowheads="1"/>
          </p:cNvSpPr>
          <p:nvPr>
            <p:ph type="sldNum" sz="quarter" idx="12"/>
          </p:nvPr>
        </p:nvSpPr>
        <p:spPr>
          <a:ln/>
        </p:spPr>
        <p:txBody>
          <a:bodyPr/>
          <a:lstStyle>
            <a:lvl1pPr>
              <a:defRPr/>
            </a:lvl1pPr>
          </a:lstStyle>
          <a:p>
            <a:fld id="{D0EF8AB7-F82A-465F-8EFD-E2259527805F}" type="slidenum">
              <a:rPr lang="zh-CN" altLang="en-US"/>
              <a:pPr/>
              <a:t>‹#›</a:t>
            </a:fld>
            <a:endParaRPr lang="en-US" altLang="zh-CN"/>
          </a:p>
        </p:txBody>
      </p:sp>
    </p:spTree>
    <p:extLst>
      <p:ext uri="{BB962C8B-B14F-4D97-AF65-F5344CB8AC3E}">
        <p14:creationId xmlns:p14="http://schemas.microsoft.com/office/powerpoint/2010/main" val="395977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7098196-A210-46A4-9B89-FEF9FD6BCB91}"/>
              </a:ext>
            </a:extLst>
          </p:cNvPr>
          <p:cNvSpPr>
            <a:spLocks noGrp="1" noChangeArrowheads="1"/>
          </p:cNvSpPr>
          <p:nvPr>
            <p:ph type="dt" sz="half" idx="10"/>
          </p:nvPr>
        </p:nvSpPr>
        <p:spPr>
          <a:ln/>
        </p:spPr>
        <p:txBody>
          <a:bodyPr/>
          <a:lstStyle>
            <a:lvl1pPr>
              <a:defRPr/>
            </a:lvl1pPr>
          </a:lstStyle>
          <a:p>
            <a:pPr>
              <a:defRPr/>
            </a:pPr>
            <a:fld id="{7FCA7032-F06D-4ABD-B1CC-965408DDC187}"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4B227790-15A4-4669-B499-8E713A7D09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299C71E-611E-4C3E-AEE4-E507985FC1D7}"/>
              </a:ext>
            </a:extLst>
          </p:cNvPr>
          <p:cNvSpPr>
            <a:spLocks noGrp="1" noChangeArrowheads="1"/>
          </p:cNvSpPr>
          <p:nvPr>
            <p:ph type="sldNum" sz="quarter" idx="12"/>
          </p:nvPr>
        </p:nvSpPr>
        <p:spPr>
          <a:ln/>
        </p:spPr>
        <p:txBody>
          <a:bodyPr/>
          <a:lstStyle>
            <a:lvl1pPr>
              <a:defRPr/>
            </a:lvl1pPr>
          </a:lstStyle>
          <a:p>
            <a:fld id="{FF599BC3-17C3-4B22-8AB4-550B4E7048F0}" type="slidenum">
              <a:rPr lang="zh-CN" altLang="en-US"/>
              <a:pPr/>
              <a:t>‹#›</a:t>
            </a:fld>
            <a:endParaRPr lang="en-US" altLang="zh-CN"/>
          </a:p>
        </p:txBody>
      </p:sp>
    </p:spTree>
    <p:extLst>
      <p:ext uri="{BB962C8B-B14F-4D97-AF65-F5344CB8AC3E}">
        <p14:creationId xmlns:p14="http://schemas.microsoft.com/office/powerpoint/2010/main" val="24271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392F9A3-B140-4FB7-8C71-B1572A90161E}"/>
              </a:ext>
            </a:extLst>
          </p:cNvPr>
          <p:cNvSpPr>
            <a:spLocks noGrp="1" noChangeArrowheads="1"/>
          </p:cNvSpPr>
          <p:nvPr>
            <p:ph type="dt" sz="half" idx="10"/>
          </p:nvPr>
        </p:nvSpPr>
        <p:spPr>
          <a:ln/>
        </p:spPr>
        <p:txBody>
          <a:bodyPr/>
          <a:lstStyle>
            <a:lvl1pPr>
              <a:defRPr/>
            </a:lvl1pPr>
          </a:lstStyle>
          <a:p>
            <a:pPr>
              <a:defRPr/>
            </a:pPr>
            <a:fld id="{5DEAAA61-48FB-4139-88FA-288475A42383}"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247CEC9-030F-4863-9B4B-ED4D791735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051EB26-12AC-4EAA-8305-583FC64542E4}"/>
              </a:ext>
            </a:extLst>
          </p:cNvPr>
          <p:cNvSpPr>
            <a:spLocks noGrp="1" noChangeArrowheads="1"/>
          </p:cNvSpPr>
          <p:nvPr>
            <p:ph type="sldNum" sz="quarter" idx="12"/>
          </p:nvPr>
        </p:nvSpPr>
        <p:spPr>
          <a:ln/>
        </p:spPr>
        <p:txBody>
          <a:bodyPr/>
          <a:lstStyle>
            <a:lvl1pPr>
              <a:defRPr/>
            </a:lvl1pPr>
          </a:lstStyle>
          <a:p>
            <a:fld id="{893B3EC0-1368-48B3-9733-02A2639F1549}" type="slidenum">
              <a:rPr lang="zh-CN" altLang="en-US"/>
              <a:pPr/>
              <a:t>‹#›</a:t>
            </a:fld>
            <a:endParaRPr lang="en-US" altLang="zh-CN"/>
          </a:p>
        </p:txBody>
      </p:sp>
    </p:spTree>
    <p:extLst>
      <p:ext uri="{BB962C8B-B14F-4D97-AF65-F5344CB8AC3E}">
        <p14:creationId xmlns:p14="http://schemas.microsoft.com/office/powerpoint/2010/main" val="288511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8F2B2B4E-6033-468C-9EB6-0591E9A14C0C}"/>
              </a:ext>
            </a:extLst>
          </p:cNvPr>
          <p:cNvSpPr>
            <a:spLocks noGrp="1" noChangeArrowheads="1"/>
          </p:cNvSpPr>
          <p:nvPr>
            <p:ph type="dt" sz="half" idx="10"/>
          </p:nvPr>
        </p:nvSpPr>
        <p:spPr>
          <a:ln/>
        </p:spPr>
        <p:txBody>
          <a:bodyPr/>
          <a:lstStyle>
            <a:lvl1pPr>
              <a:defRPr/>
            </a:lvl1pPr>
          </a:lstStyle>
          <a:p>
            <a:pPr>
              <a:defRPr/>
            </a:pPr>
            <a:fld id="{066487B3-BE51-4572-8977-9F6C1DD1EF3E}"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41C3C6C1-CA08-486D-BD5E-390C46A4B0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70B71D9-3D9D-47D8-9C7D-E00F566B6FB8}"/>
              </a:ext>
            </a:extLst>
          </p:cNvPr>
          <p:cNvSpPr>
            <a:spLocks noGrp="1" noChangeArrowheads="1"/>
          </p:cNvSpPr>
          <p:nvPr>
            <p:ph type="sldNum" sz="quarter" idx="12"/>
          </p:nvPr>
        </p:nvSpPr>
        <p:spPr>
          <a:ln/>
        </p:spPr>
        <p:txBody>
          <a:bodyPr/>
          <a:lstStyle>
            <a:lvl1pPr>
              <a:defRPr/>
            </a:lvl1pPr>
          </a:lstStyle>
          <a:p>
            <a:fld id="{725B8994-345F-4B68-BAC0-933FC0063E26}" type="slidenum">
              <a:rPr lang="zh-CN" altLang="en-US"/>
              <a:pPr/>
              <a:t>‹#›</a:t>
            </a:fld>
            <a:endParaRPr lang="en-US" altLang="zh-CN"/>
          </a:p>
        </p:txBody>
      </p:sp>
    </p:spTree>
    <p:extLst>
      <p:ext uri="{BB962C8B-B14F-4D97-AF65-F5344CB8AC3E}">
        <p14:creationId xmlns:p14="http://schemas.microsoft.com/office/powerpoint/2010/main" val="242696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2E8C444E-2CBA-4000-A5AA-E45B3C070CE7}"/>
              </a:ext>
            </a:extLst>
          </p:cNvPr>
          <p:cNvSpPr>
            <a:spLocks noGrp="1" noChangeArrowheads="1"/>
          </p:cNvSpPr>
          <p:nvPr>
            <p:ph type="dt" sz="half" idx="10"/>
          </p:nvPr>
        </p:nvSpPr>
        <p:spPr>
          <a:ln/>
        </p:spPr>
        <p:txBody>
          <a:bodyPr/>
          <a:lstStyle>
            <a:lvl1pPr>
              <a:defRPr/>
            </a:lvl1pPr>
          </a:lstStyle>
          <a:p>
            <a:pPr>
              <a:defRPr/>
            </a:pPr>
            <a:fld id="{4D9BA9C2-A342-4FF5-8FAE-0E7D2AB8491E}"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FB83229F-3DF8-404C-A705-34B16C7EBA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FDD0D397-D374-4E68-9DDC-9D8DF4689D67}"/>
              </a:ext>
            </a:extLst>
          </p:cNvPr>
          <p:cNvSpPr>
            <a:spLocks noGrp="1" noChangeArrowheads="1"/>
          </p:cNvSpPr>
          <p:nvPr>
            <p:ph type="sldNum" sz="quarter" idx="12"/>
          </p:nvPr>
        </p:nvSpPr>
        <p:spPr>
          <a:ln/>
        </p:spPr>
        <p:txBody>
          <a:bodyPr/>
          <a:lstStyle>
            <a:lvl1pPr>
              <a:defRPr/>
            </a:lvl1pPr>
          </a:lstStyle>
          <a:p>
            <a:fld id="{52AAEC2A-5920-4112-B8BA-7E685634F8BF}" type="slidenum">
              <a:rPr lang="zh-CN" altLang="en-US"/>
              <a:pPr/>
              <a:t>‹#›</a:t>
            </a:fld>
            <a:endParaRPr lang="en-US" altLang="zh-CN"/>
          </a:p>
        </p:txBody>
      </p:sp>
    </p:spTree>
    <p:extLst>
      <p:ext uri="{BB962C8B-B14F-4D97-AF65-F5344CB8AC3E}">
        <p14:creationId xmlns:p14="http://schemas.microsoft.com/office/powerpoint/2010/main" val="174166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C7A2517D-7574-420E-9FDF-8CB6AE4FCFB0}"/>
              </a:ext>
            </a:extLst>
          </p:cNvPr>
          <p:cNvSpPr>
            <a:spLocks noGrp="1" noChangeArrowheads="1"/>
          </p:cNvSpPr>
          <p:nvPr>
            <p:ph type="dt" sz="half" idx="10"/>
          </p:nvPr>
        </p:nvSpPr>
        <p:spPr>
          <a:ln/>
        </p:spPr>
        <p:txBody>
          <a:bodyPr/>
          <a:lstStyle>
            <a:lvl1pPr>
              <a:defRPr/>
            </a:lvl1pPr>
          </a:lstStyle>
          <a:p>
            <a:pPr>
              <a:defRPr/>
            </a:pPr>
            <a:fld id="{8AAB76DB-83CF-4E52-8B2B-B31A891D0E37}"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5DDB7A0E-B016-4959-B45C-3CD60F6C0B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2DC832F8-7986-48E2-A35B-3B6CE26A6B42}"/>
              </a:ext>
            </a:extLst>
          </p:cNvPr>
          <p:cNvSpPr>
            <a:spLocks noGrp="1" noChangeArrowheads="1"/>
          </p:cNvSpPr>
          <p:nvPr>
            <p:ph type="sldNum" sz="quarter" idx="12"/>
          </p:nvPr>
        </p:nvSpPr>
        <p:spPr>
          <a:ln/>
        </p:spPr>
        <p:txBody>
          <a:bodyPr/>
          <a:lstStyle>
            <a:lvl1pPr>
              <a:defRPr/>
            </a:lvl1pPr>
          </a:lstStyle>
          <a:p>
            <a:fld id="{5B34F9CB-4885-4C99-8C72-94D70C2A718C}" type="slidenum">
              <a:rPr lang="zh-CN" altLang="en-US"/>
              <a:pPr/>
              <a:t>‹#›</a:t>
            </a:fld>
            <a:endParaRPr lang="en-US" altLang="zh-CN"/>
          </a:p>
        </p:txBody>
      </p:sp>
    </p:spTree>
    <p:extLst>
      <p:ext uri="{BB962C8B-B14F-4D97-AF65-F5344CB8AC3E}">
        <p14:creationId xmlns:p14="http://schemas.microsoft.com/office/powerpoint/2010/main" val="22175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CCF1A5EC-140D-4458-B966-B6F091F91037}"/>
              </a:ext>
            </a:extLst>
          </p:cNvPr>
          <p:cNvSpPr>
            <a:spLocks noGrp="1" noChangeArrowheads="1"/>
          </p:cNvSpPr>
          <p:nvPr>
            <p:ph type="dt" sz="half" idx="10"/>
          </p:nvPr>
        </p:nvSpPr>
        <p:spPr>
          <a:ln/>
        </p:spPr>
        <p:txBody>
          <a:bodyPr/>
          <a:lstStyle>
            <a:lvl1pPr>
              <a:defRPr/>
            </a:lvl1pPr>
          </a:lstStyle>
          <a:p>
            <a:pPr>
              <a:defRPr/>
            </a:pPr>
            <a:fld id="{FFF06EBA-CED1-4DC0-B7C7-DF578A871B21}"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B7DF400D-FDDE-438B-9CF0-49508FF2F3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1EFEFC84-F5CB-4456-8CCC-79CD8DE62E29}"/>
              </a:ext>
            </a:extLst>
          </p:cNvPr>
          <p:cNvSpPr>
            <a:spLocks noGrp="1" noChangeArrowheads="1"/>
          </p:cNvSpPr>
          <p:nvPr>
            <p:ph type="sldNum" sz="quarter" idx="12"/>
          </p:nvPr>
        </p:nvSpPr>
        <p:spPr>
          <a:ln/>
        </p:spPr>
        <p:txBody>
          <a:bodyPr/>
          <a:lstStyle>
            <a:lvl1pPr>
              <a:defRPr/>
            </a:lvl1pPr>
          </a:lstStyle>
          <a:p>
            <a:fld id="{1D89DC58-F4D8-4989-9F98-831F00D75E77}" type="slidenum">
              <a:rPr lang="zh-CN" altLang="en-US"/>
              <a:pPr/>
              <a:t>‹#›</a:t>
            </a:fld>
            <a:endParaRPr lang="en-US" altLang="zh-CN"/>
          </a:p>
        </p:txBody>
      </p:sp>
    </p:spTree>
    <p:extLst>
      <p:ext uri="{BB962C8B-B14F-4D97-AF65-F5344CB8AC3E}">
        <p14:creationId xmlns:p14="http://schemas.microsoft.com/office/powerpoint/2010/main" val="170089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018E82-16B5-42CB-896F-170064DCEEA7}"/>
              </a:ext>
            </a:extLst>
          </p:cNvPr>
          <p:cNvSpPr>
            <a:spLocks noGrp="1" noChangeArrowheads="1"/>
          </p:cNvSpPr>
          <p:nvPr>
            <p:ph type="dt" sz="half" idx="10"/>
          </p:nvPr>
        </p:nvSpPr>
        <p:spPr>
          <a:ln/>
        </p:spPr>
        <p:txBody>
          <a:bodyPr/>
          <a:lstStyle>
            <a:lvl1pPr>
              <a:defRPr/>
            </a:lvl1pPr>
          </a:lstStyle>
          <a:p>
            <a:pPr>
              <a:defRPr/>
            </a:pPr>
            <a:fld id="{60582DF0-F522-4EE0-9B9D-53919D053F7C}"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4FDA0905-0931-431E-BDEC-6275298E70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A63A0EBA-2C62-46F5-910B-AF7FDB6EF909}"/>
              </a:ext>
            </a:extLst>
          </p:cNvPr>
          <p:cNvSpPr>
            <a:spLocks noGrp="1" noChangeArrowheads="1"/>
          </p:cNvSpPr>
          <p:nvPr>
            <p:ph type="sldNum" sz="quarter" idx="12"/>
          </p:nvPr>
        </p:nvSpPr>
        <p:spPr>
          <a:ln/>
        </p:spPr>
        <p:txBody>
          <a:bodyPr/>
          <a:lstStyle>
            <a:lvl1pPr>
              <a:defRPr/>
            </a:lvl1pPr>
          </a:lstStyle>
          <a:p>
            <a:fld id="{46C3E901-BF36-49F1-8FB9-761724E9B785}" type="slidenum">
              <a:rPr lang="zh-CN" altLang="en-US"/>
              <a:pPr/>
              <a:t>‹#›</a:t>
            </a:fld>
            <a:endParaRPr lang="en-US" altLang="zh-CN"/>
          </a:p>
        </p:txBody>
      </p:sp>
    </p:spTree>
    <p:extLst>
      <p:ext uri="{BB962C8B-B14F-4D97-AF65-F5344CB8AC3E}">
        <p14:creationId xmlns:p14="http://schemas.microsoft.com/office/powerpoint/2010/main" val="1771567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F45D9FF-D29B-4D18-84B3-0A313CA1F9A3}"/>
              </a:ext>
            </a:extLst>
          </p:cNvPr>
          <p:cNvSpPr>
            <a:spLocks noGrp="1" noChangeArrowheads="1"/>
          </p:cNvSpPr>
          <p:nvPr>
            <p:ph type="dt" sz="half" idx="10"/>
          </p:nvPr>
        </p:nvSpPr>
        <p:spPr>
          <a:ln/>
        </p:spPr>
        <p:txBody>
          <a:bodyPr/>
          <a:lstStyle>
            <a:lvl1pPr>
              <a:defRPr/>
            </a:lvl1pPr>
          </a:lstStyle>
          <a:p>
            <a:pPr>
              <a:defRPr/>
            </a:pPr>
            <a:fld id="{8C483120-13C5-452F-934B-22B1AA41D845}"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91D6AACE-4FAA-44A8-84F9-E0590BBE9F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3458421-C106-4C6F-A1D1-3419FA0703A3}"/>
              </a:ext>
            </a:extLst>
          </p:cNvPr>
          <p:cNvSpPr>
            <a:spLocks noGrp="1" noChangeArrowheads="1"/>
          </p:cNvSpPr>
          <p:nvPr>
            <p:ph type="sldNum" sz="quarter" idx="12"/>
          </p:nvPr>
        </p:nvSpPr>
        <p:spPr>
          <a:ln/>
        </p:spPr>
        <p:txBody>
          <a:bodyPr/>
          <a:lstStyle>
            <a:lvl1pPr>
              <a:defRPr/>
            </a:lvl1pPr>
          </a:lstStyle>
          <a:p>
            <a:fld id="{56D6CBEC-83C7-4AED-B8AA-60B9FD84FCBC}" type="slidenum">
              <a:rPr lang="zh-CN" altLang="en-US"/>
              <a:pPr/>
              <a:t>‹#›</a:t>
            </a:fld>
            <a:endParaRPr lang="en-US" altLang="zh-CN"/>
          </a:p>
        </p:txBody>
      </p:sp>
    </p:spTree>
    <p:extLst>
      <p:ext uri="{BB962C8B-B14F-4D97-AF65-F5344CB8AC3E}">
        <p14:creationId xmlns:p14="http://schemas.microsoft.com/office/powerpoint/2010/main" val="300285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01AF2F9-64E0-4C1A-A128-B611F5AD18CC}"/>
              </a:ext>
            </a:extLst>
          </p:cNvPr>
          <p:cNvSpPr>
            <a:spLocks noGrp="1" noChangeArrowheads="1"/>
          </p:cNvSpPr>
          <p:nvPr>
            <p:ph type="dt" sz="half" idx="10"/>
          </p:nvPr>
        </p:nvSpPr>
        <p:spPr>
          <a:ln/>
        </p:spPr>
        <p:txBody>
          <a:bodyPr/>
          <a:lstStyle>
            <a:lvl1pPr>
              <a:defRPr/>
            </a:lvl1pPr>
          </a:lstStyle>
          <a:p>
            <a:pPr>
              <a:defRPr/>
            </a:pPr>
            <a:fld id="{C5870FAA-EF6F-45CA-80BD-897A05BF2B31}"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93B24C2B-69CF-46AD-952F-36135439E0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0A95023-AB05-47E9-BC33-9851F40C6C78}"/>
              </a:ext>
            </a:extLst>
          </p:cNvPr>
          <p:cNvSpPr>
            <a:spLocks noGrp="1" noChangeArrowheads="1"/>
          </p:cNvSpPr>
          <p:nvPr>
            <p:ph type="sldNum" sz="quarter" idx="12"/>
          </p:nvPr>
        </p:nvSpPr>
        <p:spPr>
          <a:ln/>
        </p:spPr>
        <p:txBody>
          <a:bodyPr/>
          <a:lstStyle>
            <a:lvl1pPr>
              <a:defRPr/>
            </a:lvl1pPr>
          </a:lstStyle>
          <a:p>
            <a:fld id="{A6BADAFB-7288-4009-84C6-9FACF648EAFE}" type="slidenum">
              <a:rPr lang="zh-CN" altLang="en-US"/>
              <a:pPr/>
              <a:t>‹#›</a:t>
            </a:fld>
            <a:endParaRPr lang="en-US" altLang="zh-CN"/>
          </a:p>
        </p:txBody>
      </p:sp>
    </p:spTree>
    <p:extLst>
      <p:ext uri="{BB962C8B-B14F-4D97-AF65-F5344CB8AC3E}">
        <p14:creationId xmlns:p14="http://schemas.microsoft.com/office/powerpoint/2010/main" val="17584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0F7B1B-26EA-4B85-9B1B-797416396552}"/>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552F433C-B920-4E31-9F0A-FDD76D3BEEFD}"/>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59EDCC33-2917-4965-A8DC-9D5E88FED51B}"/>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7A0F747F-F55E-433D-A774-E41CDF0C5F57}"/>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557D533C-6467-4429-A1CA-CC8C577B85D2}"/>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24DF6C96-0387-4EE4-B854-13F5E16EF658}"/>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4996A4F6-BBE6-43B5-8D34-202BD420B8A4}"/>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EA8F60C3-1FBC-4B3A-A995-4044F75079C3}"/>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5261EBA7-6B35-4EE0-A657-45F0D3CCBC2B}"/>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F73F27A3-DD25-4BB4-85C3-30D951227233}"/>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2B631887-26FA-4B13-B916-8A02D30170A3}"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67443620-BF58-493F-A7EC-3C22E0C97042}"/>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79F47499-39CC-413C-A633-1E7AB0F4527F}"/>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EA11F345-B9B5-4EB5-8C11-80F791DC385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141"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Microsoft_Visio_2003-2010_Drawing3.vsd"/></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Microsoft_Visio_2003-2010_Drawing4.vsd"/></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Microsoft_Visio_2003-2010_Drawing5.vsd"/></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FE97C94-4D8E-4839-AFC5-6D98E2B2C7F1}"/>
              </a:ext>
            </a:extLst>
          </p:cNvPr>
          <p:cNvSpPr>
            <a:spLocks noGrp="1" noChangeArrowheads="1"/>
          </p:cNvSpPr>
          <p:nvPr>
            <p:ph type="ctrTitle" idx="4294967295"/>
          </p:nvPr>
        </p:nvSpPr>
        <p:spPr>
          <a:xfrm>
            <a:off x="665163" y="1643063"/>
            <a:ext cx="7651750" cy="1643062"/>
          </a:xfrm>
        </p:spPr>
        <p:txBody>
          <a:bodyPr anchor="ctr"/>
          <a:lstStyle/>
          <a:p>
            <a:pPr eaLnBrk="1" hangingPunct="1"/>
            <a:r>
              <a:rPr lang="zh-CN" altLang="en-US" sz="5400"/>
              <a:t>第</a:t>
            </a:r>
            <a:r>
              <a:rPr lang="en-US" altLang="zh-CN" sz="5400"/>
              <a:t>7</a:t>
            </a:r>
            <a:r>
              <a:rPr lang="zh-CN" altLang="en-US" sz="5400"/>
              <a:t>章 语义分析与中间代码生成</a:t>
            </a:r>
            <a:endParaRPr lang="en-US" altLang="zh-CN" sz="5400"/>
          </a:p>
        </p:txBody>
      </p:sp>
      <p:graphicFrame>
        <p:nvGraphicFramePr>
          <p:cNvPr id="4099" name="Object 2">
            <a:hlinkClick r:id="" action="ppaction://ole?verb=0"/>
            <a:extLst>
              <a:ext uri="{FF2B5EF4-FFF2-40B4-BE49-F238E27FC236}">
                <a16:creationId xmlns:a16="http://schemas.microsoft.com/office/drawing/2014/main" id="{0303556E-AE86-4BE4-AA2F-E5BB3CE0B6C5}"/>
              </a:ext>
            </a:extLst>
          </p:cNvPr>
          <p:cNvGraphicFramePr>
            <a:graphicFrameLocks/>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4105" name="剪辑" r:id="rId3" imgW="2643188" imgH="4587875" progId="MS_ClipArt_Gallery.2">
                  <p:embed/>
                </p:oleObj>
              </mc:Choice>
              <mc:Fallback>
                <p:oleObj name="剪辑" r:id="rId3" imgW="2643188" imgH="4587875"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0" name="Group 10">
            <a:extLst>
              <a:ext uri="{FF2B5EF4-FFF2-40B4-BE49-F238E27FC236}">
                <a16:creationId xmlns:a16="http://schemas.microsoft.com/office/drawing/2014/main" id="{01B4BFA7-10A8-41F4-B75D-3CEFD044D5AF}"/>
              </a:ext>
            </a:extLst>
          </p:cNvPr>
          <p:cNvGrpSpPr>
            <a:grpSpLocks/>
          </p:cNvGrpSpPr>
          <p:nvPr/>
        </p:nvGrpSpPr>
        <p:grpSpPr bwMode="auto">
          <a:xfrm>
            <a:off x="0" y="115888"/>
            <a:ext cx="8999538" cy="1152525"/>
            <a:chOff x="0" y="73"/>
            <a:chExt cx="5669" cy="726"/>
          </a:xfrm>
        </p:grpSpPr>
        <p:pic>
          <p:nvPicPr>
            <p:cNvPr id="4102" name="Picture 11">
              <a:extLst>
                <a:ext uri="{FF2B5EF4-FFF2-40B4-BE49-F238E27FC236}">
                  <a16:creationId xmlns:a16="http://schemas.microsoft.com/office/drawing/2014/main" id="{1726C614-2DA0-429B-A9DC-86643B697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3" name="Object 3">
              <a:extLst>
                <a:ext uri="{FF2B5EF4-FFF2-40B4-BE49-F238E27FC236}">
                  <a16:creationId xmlns:a16="http://schemas.microsoft.com/office/drawing/2014/main" id="{E1A1EA24-C44C-4840-8F6F-4A082703EFB0}"/>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4106" name="Photo Editor 照片" r:id="rId6" imgW="3304762" imgH="2809524" progId="MSPhotoEd.3">
                    <p:embed/>
                  </p:oleObj>
                </mc:Choice>
                <mc:Fallback>
                  <p:oleObj name="Photo Editor 照片" r:id="rId6" imgW="3304762" imgH="2809524" progId="MSPhotoEd.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13">
              <a:extLst>
                <a:ext uri="{FF2B5EF4-FFF2-40B4-BE49-F238E27FC236}">
                  <a16:creationId xmlns:a16="http://schemas.microsoft.com/office/drawing/2014/main" id="{62DB5059-4282-4BED-B38E-D9E7BDC79A41}"/>
                </a:ext>
              </a:extLst>
            </p:cNvPr>
            <p:cNvSpPr>
              <a:spLocks noChangeArrowheads="1"/>
            </p:cNvSpPr>
            <p:nvPr/>
          </p:nvSpPr>
          <p:spPr bwMode="auto">
            <a:xfrm>
              <a:off x="974" y="119"/>
              <a:ext cx="372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03438" name="Rectangle 14">
            <a:extLst>
              <a:ext uri="{FF2B5EF4-FFF2-40B4-BE49-F238E27FC236}">
                <a16:creationId xmlns:a16="http://schemas.microsoft.com/office/drawing/2014/main" id="{F592A333-17FA-44D2-9483-4C2CA4A09C31}"/>
              </a:ext>
            </a:extLst>
          </p:cNvPr>
          <p:cNvSpPr>
            <a:spLocks noChangeArrowheads="1"/>
          </p:cNvSpPr>
          <p:nvPr/>
        </p:nvSpPr>
        <p:spPr bwMode="auto">
          <a:xfrm>
            <a:off x="250825" y="3429000"/>
            <a:ext cx="68421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重点：</a:t>
            </a:r>
            <a:r>
              <a:rPr lang="zh-CN" altLang="en-US" sz="2400">
                <a:ea typeface="仿宋_GB2312" pitchFamily="49" charset="-122"/>
              </a:rPr>
              <a:t>三地址码，各种语句的目标代码结构、</a:t>
            </a:r>
          </a:p>
          <a:p>
            <a:pPr eaLnBrk="1" hangingPunct="1">
              <a:lnSpc>
                <a:spcPct val="90000"/>
              </a:lnSpc>
              <a:buFont typeface="Wingdings" panose="05000000000000000000" pitchFamily="2" charset="2"/>
              <a:buNone/>
            </a:pPr>
            <a:r>
              <a:rPr lang="zh-CN" altLang="en-US" sz="2400">
                <a:ea typeface="仿宋_GB2312" pitchFamily="49" charset="-122"/>
              </a:rPr>
              <a:t>              语法制导定义与翻译模式。</a:t>
            </a:r>
            <a:r>
              <a:rPr lang="zh-CN" altLang="en-US">
                <a:ea typeface="宋体" panose="02010600030101010101" pitchFamily="2" charset="-122"/>
              </a:rPr>
              <a:t> </a:t>
            </a:r>
            <a:endParaRPr lang="en-US" altLang="zh-CN">
              <a:solidFill>
                <a:schemeClr val="hlink"/>
              </a:solidFill>
              <a:latin typeface="楷体_GB2312" pitchFamily="49" charset="-122"/>
            </a:endParaRPr>
          </a:p>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难点：</a:t>
            </a:r>
            <a:r>
              <a:rPr lang="zh-CN" altLang="en-US" sz="2400">
                <a:latin typeface="仿宋_GB2312" pitchFamily="49" charset="-122"/>
                <a:ea typeface="仿宋_GB2312" pitchFamily="49" charset="-122"/>
              </a:rPr>
              <a:t>布尔表达式的翻译，对各种语句的目标</a:t>
            </a:r>
          </a:p>
          <a:p>
            <a:pPr eaLnBrk="1" hangingPunct="1">
              <a:lnSpc>
                <a:spcPct val="90000"/>
              </a:lnSpc>
              <a:buFont typeface="Wingdings" panose="05000000000000000000" pitchFamily="2" charset="2"/>
              <a:buNone/>
            </a:pPr>
            <a:r>
              <a:rPr lang="zh-CN" altLang="en-US" sz="2400">
                <a:latin typeface="仿宋_GB2312" pitchFamily="49" charset="-122"/>
                <a:ea typeface="仿宋_GB2312" pitchFamily="49" charset="-122"/>
              </a:rPr>
              <a:t>        代码结构、语法制导定义与翻译模式的</a:t>
            </a:r>
          </a:p>
          <a:p>
            <a:pPr eaLnBrk="1" hangingPunct="1">
              <a:lnSpc>
                <a:spcPct val="90000"/>
              </a:lnSpc>
              <a:buFont typeface="Wingdings" panose="05000000000000000000" pitchFamily="2" charset="2"/>
              <a:buNone/>
            </a:pPr>
            <a:r>
              <a:rPr lang="zh-CN" altLang="en-US" sz="2400">
                <a:latin typeface="仿宋_GB2312" pitchFamily="49" charset="-122"/>
                <a:ea typeface="仿宋_GB2312" pitchFamily="49" charset="-122"/>
              </a:rPr>
              <a:t>        理解。</a:t>
            </a:r>
            <a:endParaRPr lang="en-US" altLang="zh-CN" sz="240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Effect transition="in" filter="barn(inVertical)">
                                      <p:cBhvr>
                                        <p:cTn id="7" dur="500"/>
                                        <p:tgtEl>
                                          <p:spTgt spid="10343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3438">
                                            <p:txEl>
                                              <p:pRg st="1" end="1"/>
                                            </p:txEl>
                                          </p:spTgt>
                                        </p:tgtEl>
                                        <p:attrNameLst>
                                          <p:attrName>style.visibility</p:attrName>
                                        </p:attrNameLst>
                                      </p:cBhvr>
                                      <p:to>
                                        <p:strVal val="visible"/>
                                      </p:to>
                                    </p:set>
                                    <p:animEffect transition="in" filter="barn(inVertical)">
                                      <p:cBhvr>
                                        <p:cTn id="10" dur="500"/>
                                        <p:tgtEl>
                                          <p:spTgt spid="10343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03438">
                                            <p:txEl>
                                              <p:pRg st="2" end="2"/>
                                            </p:txEl>
                                          </p:spTgt>
                                        </p:tgtEl>
                                        <p:attrNameLst>
                                          <p:attrName>style.visibility</p:attrName>
                                        </p:attrNameLst>
                                      </p:cBhvr>
                                      <p:to>
                                        <p:strVal val="visible"/>
                                      </p:to>
                                    </p:set>
                                    <p:animEffect transition="in" filter="barn(inVertical)">
                                      <p:cBhvr>
                                        <p:cTn id="15" dur="500"/>
                                        <p:tgtEl>
                                          <p:spTgt spid="103438">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03438">
                                            <p:txEl>
                                              <p:pRg st="3" end="3"/>
                                            </p:txEl>
                                          </p:spTgt>
                                        </p:tgtEl>
                                        <p:attrNameLst>
                                          <p:attrName>style.visibility</p:attrName>
                                        </p:attrNameLst>
                                      </p:cBhvr>
                                      <p:to>
                                        <p:strVal val="visible"/>
                                      </p:to>
                                    </p:set>
                                    <p:animEffect transition="in" filter="barn(inVertical)">
                                      <p:cBhvr>
                                        <p:cTn id="18" dur="500"/>
                                        <p:tgtEl>
                                          <p:spTgt spid="103438">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3438">
                                            <p:txEl>
                                              <p:pRg st="4" end="4"/>
                                            </p:txEl>
                                          </p:spTgt>
                                        </p:tgtEl>
                                        <p:attrNameLst>
                                          <p:attrName>style.visibility</p:attrName>
                                        </p:attrNameLst>
                                      </p:cBhvr>
                                      <p:to>
                                        <p:strVal val="visible"/>
                                      </p:to>
                                    </p:set>
                                    <p:animEffect transition="in" filter="barn(inVertical)">
                                      <p:cBhvr>
                                        <p:cTn id="21" dur="500"/>
                                        <p:tgtEl>
                                          <p:spTgt spid="1034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6683BACC-6509-49F1-86F8-0C78A374313D}"/>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51E4466-D117-41BB-8BE8-410A5233E302}"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4339" name="灯片编号占位符 5">
            <a:extLst>
              <a:ext uri="{FF2B5EF4-FFF2-40B4-BE49-F238E27FC236}">
                <a16:creationId xmlns:a16="http://schemas.microsoft.com/office/drawing/2014/main" id="{5413DE8A-2F0A-4BEF-9106-25610BE2309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33CDB37-C0DC-4D42-BBE3-4D69C7385AE2}" type="slidenum">
              <a:rPr lang="en-US" altLang="zh-CN" sz="1400" b="0">
                <a:solidFill>
                  <a:srgbClr val="000000"/>
                </a:solidFill>
                <a:ea typeface="宋体" panose="02010600030101010101" pitchFamily="2" charset="-122"/>
              </a:rPr>
              <a:pPr>
                <a:spcBef>
                  <a:spcPct val="0"/>
                </a:spcBef>
                <a:buClrTx/>
                <a:buSzTx/>
                <a:buFontTx/>
                <a:buNone/>
              </a:pPr>
              <a:t>10</a:t>
            </a:fld>
            <a:endParaRPr lang="en-US" altLang="zh-CN" sz="1400" b="0">
              <a:solidFill>
                <a:srgbClr val="000000"/>
              </a:solidFill>
              <a:ea typeface="宋体" panose="02010600030101010101" pitchFamily="2" charset="-122"/>
            </a:endParaRPr>
          </a:p>
        </p:txBody>
      </p:sp>
      <p:sp>
        <p:nvSpPr>
          <p:cNvPr id="14340" name="Rectangle 2">
            <a:extLst>
              <a:ext uri="{FF2B5EF4-FFF2-40B4-BE49-F238E27FC236}">
                <a16:creationId xmlns:a16="http://schemas.microsoft.com/office/drawing/2014/main" id="{B74B9F2E-FA12-4BD1-842C-CCF9ED91F99A}"/>
              </a:ext>
            </a:extLst>
          </p:cNvPr>
          <p:cNvSpPr>
            <a:spLocks noGrp="1" noChangeArrowheads="1"/>
          </p:cNvSpPr>
          <p:nvPr>
            <p:ph type="title" idx="4294967295"/>
          </p:nvPr>
        </p:nvSpPr>
        <p:spPr>
          <a:xfrm>
            <a:off x="2328863" y="400050"/>
            <a:ext cx="3827462" cy="796925"/>
          </a:xfrm>
          <a:noFill/>
        </p:spPr>
        <p:txBody>
          <a:bodyPr lIns="92075" tIns="46038" rIns="92075" bIns="46038" anchor="ctr"/>
          <a:lstStyle/>
          <a:p>
            <a:pPr eaLnBrk="1" hangingPunct="1"/>
            <a:r>
              <a:rPr lang="en-US" altLang="zh-CN">
                <a:latin typeface="Times New Roman" panose="02020603050405020304" pitchFamily="18" charset="0"/>
              </a:rPr>
              <a:t>7.1.2 </a:t>
            </a:r>
            <a:r>
              <a:rPr lang="zh-CN" altLang="en-US"/>
              <a:t>三地址码 </a:t>
            </a:r>
          </a:p>
        </p:txBody>
      </p:sp>
      <p:sp>
        <p:nvSpPr>
          <p:cNvPr id="2189315" name="Rectangle 3">
            <a:extLst>
              <a:ext uri="{FF2B5EF4-FFF2-40B4-BE49-F238E27FC236}">
                <a16:creationId xmlns:a16="http://schemas.microsoft.com/office/drawing/2014/main" id="{5D2EAC8D-1881-4175-8788-EFDEE0707B08}"/>
              </a:ext>
            </a:extLst>
          </p:cNvPr>
          <p:cNvSpPr>
            <a:spLocks noGrp="1" noChangeArrowheads="1"/>
          </p:cNvSpPr>
          <p:nvPr>
            <p:ph type="body" idx="4294967295"/>
          </p:nvPr>
        </p:nvSpPr>
        <p:spPr>
          <a:xfrm>
            <a:off x="250825" y="1412875"/>
            <a:ext cx="8785225" cy="4752975"/>
          </a:xfrm>
          <a:noFill/>
        </p:spPr>
        <p:txBody>
          <a:bodyPr lIns="92075" tIns="46038" rIns="92075" bIns="46038"/>
          <a:lstStyle/>
          <a:p>
            <a:pPr eaLnBrk="1" hangingPunct="1">
              <a:lnSpc>
                <a:spcPct val="120000"/>
              </a:lnSpc>
              <a:buFont typeface="Wingdings" panose="05000000000000000000" pitchFamily="2" charset="2"/>
              <a:buNone/>
            </a:pPr>
            <a:r>
              <a:rPr lang="en-US" altLang="zh-CN" sz="3100">
                <a:latin typeface="Times New Roman" panose="02020603050405020304" pitchFamily="18" charset="0"/>
              </a:rPr>
              <a:t>7</a:t>
            </a:r>
            <a:r>
              <a:rPr lang="zh-CN" altLang="en-US" sz="3100">
                <a:latin typeface="Times New Roman" panose="02020603050405020304" pitchFamily="18" charset="0"/>
              </a:rPr>
              <a:t>．过程调用和返回使用如下的指令来实现：</a:t>
            </a:r>
          </a:p>
          <a:p>
            <a:pPr eaLnBrk="1" hangingPunct="1">
              <a:lnSpc>
                <a:spcPct val="120000"/>
              </a:lnSpc>
              <a:buFont typeface="Wingdings" panose="05000000000000000000" pitchFamily="2" charset="2"/>
              <a:buNone/>
            </a:pPr>
            <a:r>
              <a:rPr lang="zh-CN" altLang="en-US" sz="3100">
                <a:latin typeface="Times New Roman" panose="02020603050405020304" pitchFamily="18" charset="0"/>
              </a:rPr>
              <a:t>		</a:t>
            </a:r>
            <a:r>
              <a:rPr lang="en-US" altLang="zh-CN" sz="3100">
                <a:latin typeface="Times New Roman" panose="02020603050405020304" pitchFamily="18" charset="0"/>
              </a:rPr>
              <a:t>param x</a:t>
            </a:r>
            <a:r>
              <a:rPr lang="zh-CN" altLang="en-US" sz="3100">
                <a:latin typeface="Times New Roman" panose="02020603050405020304" pitchFamily="18" charset="0"/>
              </a:rPr>
              <a:t>用来指明参数；</a:t>
            </a:r>
          </a:p>
          <a:p>
            <a:pPr eaLnBrk="1" hangingPunct="1">
              <a:lnSpc>
                <a:spcPct val="120000"/>
              </a:lnSpc>
              <a:buFont typeface="Wingdings" panose="05000000000000000000" pitchFamily="2" charset="2"/>
              <a:buNone/>
            </a:pPr>
            <a:r>
              <a:rPr lang="zh-CN" altLang="en-US" sz="3100">
                <a:latin typeface="Times New Roman" panose="02020603050405020304" pitchFamily="18" charset="0"/>
              </a:rPr>
              <a:t>		</a:t>
            </a:r>
            <a:r>
              <a:rPr lang="en-US" altLang="zh-CN" sz="3100">
                <a:latin typeface="Times New Roman" panose="02020603050405020304" pitchFamily="18" charset="0"/>
              </a:rPr>
              <a:t>call p, </a:t>
            </a:r>
            <a:r>
              <a:rPr lang="en-US" altLang="zh-CN" sz="3100" i="1">
                <a:latin typeface="Times New Roman" panose="02020603050405020304" pitchFamily="18" charset="0"/>
              </a:rPr>
              <a:t>n</a:t>
            </a:r>
            <a:r>
              <a:rPr lang="zh-CN" altLang="en-US" sz="3100">
                <a:latin typeface="Times New Roman" panose="02020603050405020304" pitchFamily="18" charset="0"/>
              </a:rPr>
              <a:t>和</a:t>
            </a:r>
            <a:r>
              <a:rPr lang="en-US" altLang="zh-CN" sz="3100">
                <a:latin typeface="Times New Roman" panose="02020603050405020304" pitchFamily="18" charset="0"/>
              </a:rPr>
              <a:t>y=call p, </a:t>
            </a:r>
            <a:r>
              <a:rPr lang="en-US" altLang="zh-CN" sz="3100" i="1">
                <a:latin typeface="Times New Roman" panose="02020603050405020304" pitchFamily="18" charset="0"/>
              </a:rPr>
              <a:t>n</a:t>
            </a:r>
            <a:r>
              <a:rPr lang="zh-CN" altLang="en-US" sz="3100">
                <a:latin typeface="Times New Roman" panose="02020603050405020304" pitchFamily="18" charset="0"/>
              </a:rPr>
              <a:t>表示过程</a:t>
            </a:r>
            <a:r>
              <a:rPr lang="en-US" altLang="zh-CN" sz="3100">
                <a:latin typeface="Times New Roman" panose="02020603050405020304" pitchFamily="18" charset="0"/>
              </a:rPr>
              <a:t>(</a:t>
            </a:r>
            <a:r>
              <a:rPr lang="zh-CN" altLang="en-US" sz="3100">
                <a:latin typeface="Times New Roman" panose="02020603050405020304" pitchFamily="18" charset="0"/>
              </a:rPr>
              <a:t>函数</a:t>
            </a:r>
            <a:r>
              <a:rPr lang="en-US" altLang="zh-CN" sz="3100">
                <a:latin typeface="Times New Roman" panose="02020603050405020304" pitchFamily="18" charset="0"/>
              </a:rPr>
              <a:t>)</a:t>
            </a:r>
            <a:r>
              <a:rPr lang="zh-CN" altLang="en-US" sz="3100">
                <a:latin typeface="Times New Roman" panose="02020603050405020304" pitchFamily="18" charset="0"/>
              </a:rPr>
              <a:t>调用；</a:t>
            </a:r>
          </a:p>
          <a:p>
            <a:pPr eaLnBrk="1" hangingPunct="1">
              <a:lnSpc>
                <a:spcPct val="120000"/>
              </a:lnSpc>
              <a:buFont typeface="Wingdings" panose="05000000000000000000" pitchFamily="2" charset="2"/>
              <a:buNone/>
            </a:pPr>
            <a:r>
              <a:rPr lang="zh-CN" altLang="en-US" sz="3100">
                <a:latin typeface="Times New Roman" panose="02020603050405020304" pitchFamily="18" charset="0"/>
              </a:rPr>
              <a:t>		</a:t>
            </a:r>
            <a:r>
              <a:rPr lang="en-US" altLang="zh-CN" sz="3100">
                <a:latin typeface="Times New Roman" panose="02020603050405020304" pitchFamily="18" charset="0"/>
              </a:rPr>
              <a:t>return y</a:t>
            </a:r>
            <a:r>
              <a:rPr lang="zh-CN" altLang="en-US" sz="3100">
                <a:latin typeface="Times New Roman" panose="02020603050405020304" pitchFamily="18" charset="0"/>
              </a:rPr>
              <a:t>表示过程返回；</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8</a:t>
            </a:r>
            <a:r>
              <a:rPr lang="zh-CN" altLang="en-US" sz="3100">
                <a:latin typeface="Times New Roman" panose="02020603050405020304" pitchFamily="18" charset="0"/>
              </a:rPr>
              <a:t>．形如</a:t>
            </a:r>
            <a:r>
              <a:rPr lang="en-US" altLang="zh-CN" sz="3100">
                <a:latin typeface="Times New Roman" panose="02020603050405020304" pitchFamily="18" charset="0"/>
              </a:rPr>
              <a:t>x := y[i]</a:t>
            </a:r>
            <a:r>
              <a:rPr lang="zh-CN" altLang="en-US" sz="3100">
                <a:latin typeface="Times New Roman" panose="02020603050405020304" pitchFamily="18" charset="0"/>
              </a:rPr>
              <a:t>和</a:t>
            </a:r>
            <a:r>
              <a:rPr lang="en-US" altLang="zh-CN" sz="3100">
                <a:latin typeface="Times New Roman" panose="02020603050405020304" pitchFamily="18" charset="0"/>
              </a:rPr>
              <a:t>x[i] := y</a:t>
            </a:r>
            <a:r>
              <a:rPr lang="zh-CN" altLang="en-US" sz="3100">
                <a:latin typeface="Times New Roman" panose="02020603050405020304" pitchFamily="18" charset="0"/>
              </a:rPr>
              <a:t>的变址复制指令；</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9</a:t>
            </a:r>
            <a:r>
              <a:rPr lang="zh-CN" altLang="en-US" sz="3100">
                <a:latin typeface="Times New Roman" panose="02020603050405020304" pitchFamily="18" charset="0"/>
              </a:rPr>
              <a:t>．形如</a:t>
            </a:r>
            <a:r>
              <a:rPr lang="en-US" altLang="zh-CN" sz="3100">
                <a:latin typeface="Times New Roman" panose="02020603050405020304" pitchFamily="18" charset="0"/>
              </a:rPr>
              <a:t>x := &amp;y</a:t>
            </a:r>
            <a:r>
              <a:rPr lang="zh-CN" altLang="en-US" sz="3100">
                <a:latin typeface="Times New Roman" panose="02020603050405020304" pitchFamily="18" charset="0"/>
              </a:rPr>
              <a:t>、</a:t>
            </a:r>
            <a:r>
              <a:rPr lang="en-US" altLang="zh-CN" sz="3100">
                <a:latin typeface="Times New Roman" panose="02020603050405020304" pitchFamily="18" charset="0"/>
              </a:rPr>
              <a:t>x := *y</a:t>
            </a:r>
            <a:r>
              <a:rPr lang="zh-CN" altLang="en-US" sz="3100">
                <a:latin typeface="Times New Roman" panose="02020603050405020304" pitchFamily="18" charset="0"/>
              </a:rPr>
              <a:t>和*</a:t>
            </a:r>
            <a:r>
              <a:rPr lang="en-US" altLang="zh-CN" sz="3100">
                <a:latin typeface="Times New Roman" panose="02020603050405020304" pitchFamily="18" charset="0"/>
              </a:rPr>
              <a:t>x := y</a:t>
            </a:r>
            <a:r>
              <a:rPr lang="zh-CN" altLang="en-US" sz="3100">
                <a:latin typeface="Times New Roman" panose="02020603050405020304" pitchFamily="18" charset="0"/>
              </a:rPr>
              <a:t>的地址和指针赋值指令。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Effect transition="in" filter="blinds(horizontal)">
                                      <p:cBhvr>
                                        <p:cTn id="7" dur="500"/>
                                        <p:tgtEl>
                                          <p:spTgt spid="218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9315">
                                            <p:txEl>
                                              <p:pRg st="1" end="1"/>
                                            </p:txEl>
                                          </p:spTgt>
                                        </p:tgtEl>
                                        <p:attrNameLst>
                                          <p:attrName>style.visibility</p:attrName>
                                        </p:attrNameLst>
                                      </p:cBhvr>
                                      <p:to>
                                        <p:strVal val="visible"/>
                                      </p:to>
                                    </p:set>
                                    <p:animEffect transition="in" filter="blinds(horizontal)">
                                      <p:cBhvr>
                                        <p:cTn id="12" dur="500"/>
                                        <p:tgtEl>
                                          <p:spTgt spid="218931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9315">
                                            <p:txEl>
                                              <p:pRg st="2" end="2"/>
                                            </p:txEl>
                                          </p:spTgt>
                                        </p:tgtEl>
                                        <p:attrNameLst>
                                          <p:attrName>style.visibility</p:attrName>
                                        </p:attrNameLst>
                                      </p:cBhvr>
                                      <p:to>
                                        <p:strVal val="visible"/>
                                      </p:to>
                                    </p:set>
                                    <p:animEffect transition="in" filter="blinds(horizontal)">
                                      <p:cBhvr>
                                        <p:cTn id="15" dur="500"/>
                                        <p:tgtEl>
                                          <p:spTgt spid="218931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9315">
                                            <p:txEl>
                                              <p:pRg st="3" end="3"/>
                                            </p:txEl>
                                          </p:spTgt>
                                        </p:tgtEl>
                                        <p:attrNameLst>
                                          <p:attrName>style.visibility</p:attrName>
                                        </p:attrNameLst>
                                      </p:cBhvr>
                                      <p:to>
                                        <p:strVal val="visible"/>
                                      </p:to>
                                    </p:set>
                                    <p:animEffect transition="in" filter="blinds(horizontal)">
                                      <p:cBhvr>
                                        <p:cTn id="18" dur="500"/>
                                        <p:tgtEl>
                                          <p:spTgt spid="21893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89315">
                                            <p:txEl>
                                              <p:pRg st="4" end="4"/>
                                            </p:txEl>
                                          </p:spTgt>
                                        </p:tgtEl>
                                        <p:attrNameLst>
                                          <p:attrName>style.visibility</p:attrName>
                                        </p:attrNameLst>
                                      </p:cBhvr>
                                      <p:to>
                                        <p:strVal val="visible"/>
                                      </p:to>
                                    </p:set>
                                    <p:animEffect transition="in" filter="blinds(horizontal)">
                                      <p:cBhvr>
                                        <p:cTn id="23" dur="500"/>
                                        <p:tgtEl>
                                          <p:spTgt spid="21893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89315">
                                            <p:txEl>
                                              <p:pRg st="5" end="5"/>
                                            </p:txEl>
                                          </p:spTgt>
                                        </p:tgtEl>
                                        <p:attrNameLst>
                                          <p:attrName>style.visibility</p:attrName>
                                        </p:attrNameLst>
                                      </p:cBhvr>
                                      <p:to>
                                        <p:strVal val="visible"/>
                                      </p:to>
                                    </p:set>
                                    <p:animEffect transition="in" filter="blinds(horizontal)">
                                      <p:cBhvr>
                                        <p:cTn id="28" dur="500"/>
                                        <p:tgtEl>
                                          <p:spTgt spid="2189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31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a:extLst>
              <a:ext uri="{FF2B5EF4-FFF2-40B4-BE49-F238E27FC236}">
                <a16:creationId xmlns:a16="http://schemas.microsoft.com/office/drawing/2014/main" id="{61BFDE0A-FCA8-4B16-95C8-ED53ED799C92}"/>
              </a:ext>
            </a:extLst>
          </p:cNvPr>
          <p:cNvSpPr>
            <a:spLocks noGrp="1"/>
          </p:cNvSpPr>
          <p:nvPr>
            <p:ph type="dt" sz="quarter" idx="10"/>
          </p:nvPr>
        </p:nvSpPr>
        <p:spPr>
          <a:xfrm>
            <a:off x="457200" y="6245225"/>
            <a:ext cx="2133600" cy="476250"/>
          </a:xfrm>
          <a:ln>
            <a:miter lim="800000"/>
            <a:headEnd/>
            <a:tailEnd/>
          </a:ln>
        </p:spPr>
        <p:txBody>
          <a:bodyPr anchor="t"/>
          <a:lstStyle/>
          <a:p>
            <a:pPr>
              <a:defRPr/>
            </a:pPr>
            <a:fld id="{FA007148-461F-4EBA-914B-44D699B6FCA8}" type="datetime1">
              <a:rPr lang="zh-CN" altLang="en-US">
                <a:latin typeface="+mn-lt"/>
              </a:rPr>
              <a:pPr>
                <a:defRPr/>
              </a:pPr>
              <a:t>2020/12/14</a:t>
            </a:fld>
            <a:endParaRPr lang="en-US" altLang="zh-CN">
              <a:latin typeface="+mn-lt"/>
            </a:endParaRPr>
          </a:p>
        </p:txBody>
      </p:sp>
      <p:sp>
        <p:nvSpPr>
          <p:cNvPr id="154627" name="灯片编号占位符 5">
            <a:extLst>
              <a:ext uri="{FF2B5EF4-FFF2-40B4-BE49-F238E27FC236}">
                <a16:creationId xmlns:a16="http://schemas.microsoft.com/office/drawing/2014/main" id="{FF55CE4C-C042-47D7-96F4-1A54751D894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6D6F8E4-B49F-46E4-AA7C-DEEA95F06EA9}" type="slidenum">
              <a:rPr lang="en-US" altLang="zh-CN" sz="1400" b="0">
                <a:ea typeface="宋体" panose="02010600030101010101" pitchFamily="2" charset="-122"/>
              </a:rPr>
              <a:pPr>
                <a:spcBef>
                  <a:spcPct val="0"/>
                </a:spcBef>
                <a:buClrTx/>
                <a:buSzTx/>
                <a:buFontTx/>
                <a:buNone/>
              </a:pPr>
              <a:t>100</a:t>
            </a:fld>
            <a:endParaRPr lang="en-US" altLang="zh-CN" sz="1400" b="0">
              <a:ea typeface="宋体" panose="02010600030101010101" pitchFamily="2" charset="-122"/>
            </a:endParaRPr>
          </a:p>
        </p:txBody>
      </p:sp>
      <p:sp>
        <p:nvSpPr>
          <p:cNvPr id="154628" name="Rectangle 3">
            <a:extLst>
              <a:ext uri="{FF2B5EF4-FFF2-40B4-BE49-F238E27FC236}">
                <a16:creationId xmlns:a16="http://schemas.microsoft.com/office/drawing/2014/main" id="{CC91C529-1881-4800-8DDD-B235F4130F0C}"/>
              </a:ext>
            </a:extLst>
          </p:cNvPr>
          <p:cNvSpPr>
            <a:spLocks noGrp="1" noChangeArrowheads="1"/>
          </p:cNvSpPr>
          <p:nvPr>
            <p:ph type="body" idx="4294967295"/>
          </p:nvPr>
        </p:nvSpPr>
        <p:spPr>
          <a:xfrm>
            <a:off x="304800" y="1131888"/>
            <a:ext cx="8610600" cy="4705350"/>
          </a:xfrm>
        </p:spPr>
        <p:txBody>
          <a:bodyPr/>
          <a:lstStyle/>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if B then S</a:t>
            </a:r>
            <a:r>
              <a:rPr lang="en-US" altLang="zh-CN" baseline="-30000">
                <a:solidFill>
                  <a:srgbClr val="FF0000"/>
                </a:solidFill>
                <a:latin typeface="Times New Roman" panose="02020603050405020304" pitchFamily="18" charset="0"/>
              </a:rPr>
              <a:t>1</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{B.true := newlabel;</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B.false := S.next;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a:t>
            </a:r>
            <a:r>
              <a:rPr lang="en-US" altLang="zh-CN" baseline="-30000">
                <a:latin typeface="Times New Roman" panose="02020603050405020304" pitchFamily="18" charset="0"/>
              </a:rPr>
              <a:t>1</a:t>
            </a:r>
            <a:r>
              <a:rPr lang="en-US" altLang="zh-CN">
                <a:latin typeface="Times New Roman" panose="02020603050405020304" pitchFamily="18" charset="0"/>
              </a:rPr>
              <a:t>.next := S.next;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S.code:=B.code||gencode(B.true,‘:’)||S</a:t>
            </a:r>
            <a:r>
              <a:rPr lang="en-US" altLang="zh-CN" baseline="-30000">
                <a:latin typeface="Times New Roman" panose="02020603050405020304" pitchFamily="18" charset="0"/>
              </a:rPr>
              <a:t>1</a:t>
            </a:r>
            <a:r>
              <a:rPr lang="en-US" altLang="zh-CN">
                <a:latin typeface="Times New Roman" panose="02020603050405020304" pitchFamily="18" charset="0"/>
              </a:rPr>
              <a:t>.code }</a:t>
            </a:r>
          </a:p>
        </p:txBody>
      </p:sp>
      <p:grpSp>
        <p:nvGrpSpPr>
          <p:cNvPr id="154629" name="Group 4">
            <a:extLst>
              <a:ext uri="{FF2B5EF4-FFF2-40B4-BE49-F238E27FC236}">
                <a16:creationId xmlns:a16="http://schemas.microsoft.com/office/drawing/2014/main" id="{2F3A3485-466F-4701-BEF9-9F02DFF03E4F}"/>
              </a:ext>
            </a:extLst>
          </p:cNvPr>
          <p:cNvGrpSpPr>
            <a:grpSpLocks/>
          </p:cNvGrpSpPr>
          <p:nvPr/>
        </p:nvGrpSpPr>
        <p:grpSpPr bwMode="auto">
          <a:xfrm>
            <a:off x="4648200" y="1284288"/>
            <a:ext cx="4114800" cy="2511425"/>
            <a:chOff x="192" y="816"/>
            <a:chExt cx="2592" cy="1582"/>
          </a:xfrm>
        </p:grpSpPr>
        <p:sp>
          <p:nvSpPr>
            <p:cNvPr id="154631" name="Line 5">
              <a:extLst>
                <a:ext uri="{FF2B5EF4-FFF2-40B4-BE49-F238E27FC236}">
                  <a16:creationId xmlns:a16="http://schemas.microsoft.com/office/drawing/2014/main" id="{49477391-E78E-44FE-963F-1408F4FB3998}"/>
                </a:ext>
              </a:extLst>
            </p:cNvPr>
            <p:cNvSpPr>
              <a:spLocks noChangeShapeType="1"/>
            </p:cNvSpPr>
            <p:nvPr/>
          </p:nvSpPr>
          <p:spPr bwMode="auto">
            <a:xfrm>
              <a:off x="82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2" name="Line 6">
              <a:extLst>
                <a:ext uri="{FF2B5EF4-FFF2-40B4-BE49-F238E27FC236}">
                  <a16:creationId xmlns:a16="http://schemas.microsoft.com/office/drawing/2014/main" id="{8FF2C414-5689-4A31-AB2A-1FD65D2C61BC}"/>
                </a:ext>
              </a:extLst>
            </p:cNvPr>
            <p:cNvSpPr>
              <a:spLocks noChangeShapeType="1"/>
            </p:cNvSpPr>
            <p:nvPr/>
          </p:nvSpPr>
          <p:spPr bwMode="auto">
            <a:xfrm>
              <a:off x="825" y="97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3" name="Line 7">
              <a:extLst>
                <a:ext uri="{FF2B5EF4-FFF2-40B4-BE49-F238E27FC236}">
                  <a16:creationId xmlns:a16="http://schemas.microsoft.com/office/drawing/2014/main" id="{209EF08C-26A2-463C-B44E-F4FF80BC81D5}"/>
                </a:ext>
              </a:extLst>
            </p:cNvPr>
            <p:cNvSpPr>
              <a:spLocks noChangeShapeType="1"/>
            </p:cNvSpPr>
            <p:nvPr/>
          </p:nvSpPr>
          <p:spPr bwMode="auto">
            <a:xfrm>
              <a:off x="170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4" name="Line 8">
              <a:extLst>
                <a:ext uri="{FF2B5EF4-FFF2-40B4-BE49-F238E27FC236}">
                  <a16:creationId xmlns:a16="http://schemas.microsoft.com/office/drawing/2014/main" id="{D3C1EC1A-57D5-4609-98B6-915E0C1BA407}"/>
                </a:ext>
              </a:extLst>
            </p:cNvPr>
            <p:cNvSpPr>
              <a:spLocks noChangeShapeType="1"/>
            </p:cNvSpPr>
            <p:nvPr/>
          </p:nvSpPr>
          <p:spPr bwMode="auto">
            <a:xfrm>
              <a:off x="825" y="1365"/>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5" name="Line 9">
              <a:extLst>
                <a:ext uri="{FF2B5EF4-FFF2-40B4-BE49-F238E27FC236}">
                  <a16:creationId xmlns:a16="http://schemas.microsoft.com/office/drawing/2014/main" id="{9009E94A-4F22-4645-B880-E1D776FB567F}"/>
                </a:ext>
              </a:extLst>
            </p:cNvPr>
            <p:cNvSpPr>
              <a:spLocks noChangeShapeType="1"/>
            </p:cNvSpPr>
            <p:nvPr/>
          </p:nvSpPr>
          <p:spPr bwMode="auto">
            <a:xfrm>
              <a:off x="836" y="173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6" name="Rectangle 10">
              <a:extLst>
                <a:ext uri="{FF2B5EF4-FFF2-40B4-BE49-F238E27FC236}">
                  <a16:creationId xmlns:a16="http://schemas.microsoft.com/office/drawing/2014/main" id="{6402EA9A-391B-4CD5-97CE-C002981B5092}"/>
                </a:ext>
              </a:extLst>
            </p:cNvPr>
            <p:cNvSpPr>
              <a:spLocks noChangeArrowheads="1"/>
            </p:cNvSpPr>
            <p:nvPr/>
          </p:nvSpPr>
          <p:spPr bwMode="auto">
            <a:xfrm>
              <a:off x="864" y="1011"/>
              <a:ext cx="72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4637" name="Rectangle 11">
              <a:extLst>
                <a:ext uri="{FF2B5EF4-FFF2-40B4-BE49-F238E27FC236}">
                  <a16:creationId xmlns:a16="http://schemas.microsoft.com/office/drawing/2014/main" id="{24D0DFF5-F766-4249-AE44-AF5FA61327F8}"/>
                </a:ext>
              </a:extLst>
            </p:cNvPr>
            <p:cNvSpPr>
              <a:spLocks noChangeArrowheads="1"/>
            </p:cNvSpPr>
            <p:nvPr/>
          </p:nvSpPr>
          <p:spPr bwMode="auto">
            <a:xfrm>
              <a:off x="864" y="1386"/>
              <a:ext cx="70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4638" name="Rectangle 12">
              <a:extLst>
                <a:ext uri="{FF2B5EF4-FFF2-40B4-BE49-F238E27FC236}">
                  <a16:creationId xmlns:a16="http://schemas.microsoft.com/office/drawing/2014/main" id="{802BD9FD-52A0-4D71-9BDD-9A2D94896582}"/>
                </a:ext>
              </a:extLst>
            </p:cNvPr>
            <p:cNvSpPr>
              <a:spLocks noChangeArrowheads="1"/>
            </p:cNvSpPr>
            <p:nvPr/>
          </p:nvSpPr>
          <p:spPr bwMode="auto">
            <a:xfrm>
              <a:off x="192" y="1218"/>
              <a:ext cx="70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r>
                <a:rPr lang="en-US" altLang="zh-CN" sz="2400">
                  <a:latin typeface="Times New Roman" panose="02020603050405020304" pitchFamily="18" charset="0"/>
                  <a:ea typeface="宋体" panose="02010600030101010101" pitchFamily="2" charset="-122"/>
                </a:rPr>
                <a:t>:</a:t>
              </a:r>
            </a:p>
          </p:txBody>
        </p:sp>
        <p:sp>
          <p:nvSpPr>
            <p:cNvPr id="154639" name="Rectangle 13">
              <a:extLst>
                <a:ext uri="{FF2B5EF4-FFF2-40B4-BE49-F238E27FC236}">
                  <a16:creationId xmlns:a16="http://schemas.microsoft.com/office/drawing/2014/main" id="{99DE14AD-964F-4372-86DF-2DCD88231F3C}"/>
                </a:ext>
              </a:extLst>
            </p:cNvPr>
            <p:cNvSpPr>
              <a:spLocks noChangeArrowheads="1"/>
            </p:cNvSpPr>
            <p:nvPr/>
          </p:nvSpPr>
          <p:spPr bwMode="auto">
            <a:xfrm>
              <a:off x="1008" y="1659"/>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 . .</a:t>
              </a:r>
            </a:p>
          </p:txBody>
        </p:sp>
        <p:sp>
          <p:nvSpPr>
            <p:cNvPr id="154640" name="Rectangle 14">
              <a:extLst>
                <a:ext uri="{FF2B5EF4-FFF2-40B4-BE49-F238E27FC236}">
                  <a16:creationId xmlns:a16="http://schemas.microsoft.com/office/drawing/2014/main" id="{2B7C2D2F-267E-4A05-8603-2EEE796A2075}"/>
                </a:ext>
              </a:extLst>
            </p:cNvPr>
            <p:cNvSpPr>
              <a:spLocks noChangeArrowheads="1"/>
            </p:cNvSpPr>
            <p:nvPr/>
          </p:nvSpPr>
          <p:spPr bwMode="auto">
            <a:xfrm>
              <a:off x="1686" y="816"/>
              <a:ext cx="100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endParaRPr lang="en-US" altLang="zh-CN" sz="2400">
                <a:latin typeface="Times New Roman" panose="02020603050405020304" pitchFamily="18" charset="0"/>
                <a:ea typeface="宋体" panose="02010600030101010101" pitchFamily="2" charset="-122"/>
              </a:endParaRPr>
            </a:p>
          </p:txBody>
        </p:sp>
        <p:sp>
          <p:nvSpPr>
            <p:cNvPr id="154641" name="Rectangle 15">
              <a:extLst>
                <a:ext uri="{FF2B5EF4-FFF2-40B4-BE49-F238E27FC236}">
                  <a16:creationId xmlns:a16="http://schemas.microsoft.com/office/drawing/2014/main" id="{02D1E509-BD31-49AA-A29B-5FCFD06B62E8}"/>
                </a:ext>
              </a:extLst>
            </p:cNvPr>
            <p:cNvSpPr>
              <a:spLocks noChangeArrowheads="1"/>
            </p:cNvSpPr>
            <p:nvPr/>
          </p:nvSpPr>
          <p:spPr bwMode="auto">
            <a:xfrm>
              <a:off x="1673" y="1058"/>
              <a:ext cx="111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endParaRPr lang="en-US" altLang="zh-CN" sz="2400">
                <a:latin typeface="Times New Roman" panose="02020603050405020304" pitchFamily="18" charset="0"/>
                <a:ea typeface="宋体" panose="02010600030101010101" pitchFamily="2" charset="-122"/>
              </a:endParaRPr>
            </a:p>
          </p:txBody>
        </p:sp>
        <p:sp>
          <p:nvSpPr>
            <p:cNvPr id="154642" name="Line 16">
              <a:extLst>
                <a:ext uri="{FF2B5EF4-FFF2-40B4-BE49-F238E27FC236}">
                  <a16:creationId xmlns:a16="http://schemas.microsoft.com/office/drawing/2014/main" id="{86C0752F-6353-4EA9-BFEC-1A928B2ED902}"/>
                </a:ext>
              </a:extLst>
            </p:cNvPr>
            <p:cNvSpPr>
              <a:spLocks noChangeShapeType="1"/>
            </p:cNvSpPr>
            <p:nvPr/>
          </p:nvSpPr>
          <p:spPr bwMode="auto">
            <a:xfrm>
              <a:off x="1623" y="132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643" name="Line 17">
              <a:extLst>
                <a:ext uri="{FF2B5EF4-FFF2-40B4-BE49-F238E27FC236}">
                  <a16:creationId xmlns:a16="http://schemas.microsoft.com/office/drawing/2014/main" id="{767E507D-2ECE-4370-92BA-1E46B93D61C5}"/>
                </a:ext>
              </a:extLst>
            </p:cNvPr>
            <p:cNvSpPr>
              <a:spLocks noChangeShapeType="1"/>
            </p:cNvSpPr>
            <p:nvPr/>
          </p:nvSpPr>
          <p:spPr bwMode="auto">
            <a:xfrm>
              <a:off x="1644" y="1082"/>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644" name="Rectangle 18">
              <a:extLst>
                <a:ext uri="{FF2B5EF4-FFF2-40B4-BE49-F238E27FC236}">
                  <a16:creationId xmlns:a16="http://schemas.microsoft.com/office/drawing/2014/main" id="{CA2F28AB-875E-4437-840E-7B6B93AAFB7F}"/>
                </a:ext>
              </a:extLst>
            </p:cNvPr>
            <p:cNvSpPr>
              <a:spLocks noChangeArrowheads="1"/>
            </p:cNvSpPr>
            <p:nvPr/>
          </p:nvSpPr>
          <p:spPr bwMode="auto">
            <a:xfrm>
              <a:off x="864" y="2112"/>
              <a:ext cx="96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 if-then</a:t>
              </a:r>
            </a:p>
          </p:txBody>
        </p:sp>
      </p:grpSp>
      <p:sp>
        <p:nvSpPr>
          <p:cNvPr id="21" name="Rectangle 2">
            <a:extLst>
              <a:ext uri="{FF2B5EF4-FFF2-40B4-BE49-F238E27FC236}">
                <a16:creationId xmlns:a16="http://schemas.microsoft.com/office/drawing/2014/main" id="{CD1AF4A7-823D-421D-BBE8-DB6306D4F373}"/>
              </a:ext>
            </a:extLst>
          </p:cNvPr>
          <p:cNvSpPr txBox="1">
            <a:spLocks noChangeArrowheads="1"/>
          </p:cNvSpPr>
          <p:nvPr/>
        </p:nvSpPr>
        <p:spPr bwMode="auto">
          <a:xfrm>
            <a:off x="1393825" y="541338"/>
            <a:ext cx="65627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kern="0">
                <a:latin typeface="Times New Roman" panose="02020603050405020304" pitchFamily="18" charset="0"/>
              </a:rPr>
              <a:t>7.5.2 </a:t>
            </a:r>
            <a:r>
              <a:rPr lang="zh-CN" altLang="en-US" kern="0">
                <a:latin typeface="Times New Roman" panose="02020603050405020304" pitchFamily="18" charset="0"/>
              </a:rPr>
              <a:t>常见控制结构的翻译 </a:t>
            </a:r>
            <a:endParaRPr lang="zh-CN" altLang="en-US" kern="0" dirty="0">
              <a:latin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249E7B63-7245-4245-93FA-BCFCC0C7F2A2}"/>
              </a:ext>
            </a:extLst>
          </p:cNvPr>
          <p:cNvSpPr>
            <a:spLocks noGrp="1"/>
          </p:cNvSpPr>
          <p:nvPr>
            <p:ph type="dt" sz="quarter" idx="10"/>
          </p:nvPr>
        </p:nvSpPr>
        <p:spPr>
          <a:xfrm>
            <a:off x="457200" y="6245225"/>
            <a:ext cx="2133600" cy="476250"/>
          </a:xfrm>
          <a:ln>
            <a:miter lim="800000"/>
            <a:headEnd/>
            <a:tailEnd/>
          </a:ln>
        </p:spPr>
        <p:txBody>
          <a:bodyPr anchor="t"/>
          <a:lstStyle/>
          <a:p>
            <a:pPr>
              <a:defRPr/>
            </a:pPr>
            <a:fld id="{99C55FDB-88A6-4C79-9EF4-6C04D5EA8C51}" type="datetime1">
              <a:rPr lang="zh-CN" altLang="en-US">
                <a:latin typeface="+mn-lt"/>
              </a:rPr>
              <a:pPr>
                <a:defRPr/>
              </a:pPr>
              <a:t>2020/12/14</a:t>
            </a:fld>
            <a:endParaRPr lang="en-US" altLang="zh-CN">
              <a:latin typeface="+mn-lt"/>
            </a:endParaRPr>
          </a:p>
        </p:txBody>
      </p:sp>
      <p:sp>
        <p:nvSpPr>
          <p:cNvPr id="156675" name="灯片编号占位符 5">
            <a:extLst>
              <a:ext uri="{FF2B5EF4-FFF2-40B4-BE49-F238E27FC236}">
                <a16:creationId xmlns:a16="http://schemas.microsoft.com/office/drawing/2014/main" id="{2C43F15C-F28B-40D7-AFC0-9B22CFF153B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FD20A8-B8FF-4DCD-BDE9-9C40035F19B5}" type="slidenum">
              <a:rPr lang="en-US" altLang="zh-CN" sz="1400" b="0">
                <a:ea typeface="宋体" panose="02010600030101010101" pitchFamily="2" charset="-122"/>
              </a:rPr>
              <a:pPr>
                <a:spcBef>
                  <a:spcPct val="0"/>
                </a:spcBef>
                <a:buClrTx/>
                <a:buSzTx/>
                <a:buFontTx/>
                <a:buNone/>
              </a:pPr>
              <a:t>101</a:t>
            </a:fld>
            <a:endParaRPr lang="en-US" altLang="zh-CN" sz="1400" b="0">
              <a:ea typeface="宋体" panose="02010600030101010101" pitchFamily="2" charset="-122"/>
            </a:endParaRPr>
          </a:p>
        </p:txBody>
      </p:sp>
      <p:sp>
        <p:nvSpPr>
          <p:cNvPr id="156676" name="Rectangle 3">
            <a:extLst>
              <a:ext uri="{FF2B5EF4-FFF2-40B4-BE49-F238E27FC236}">
                <a16:creationId xmlns:a16="http://schemas.microsoft.com/office/drawing/2014/main" id="{FFB0D546-8598-4429-9B12-A14F9A993CA5}"/>
              </a:ext>
            </a:extLst>
          </p:cNvPr>
          <p:cNvSpPr>
            <a:spLocks noGrp="1" noChangeArrowheads="1"/>
          </p:cNvSpPr>
          <p:nvPr>
            <p:ph type="body" idx="4294967295"/>
          </p:nvPr>
        </p:nvSpPr>
        <p:spPr>
          <a:xfrm>
            <a:off x="304800" y="1390650"/>
            <a:ext cx="8610600" cy="4489450"/>
          </a:xfrm>
        </p:spPr>
        <p:txBody>
          <a:bodyPr/>
          <a:lstStyle/>
          <a:p>
            <a:pPr algn="just" eaLnBrk="1" hangingPunct="1">
              <a:spcBef>
                <a:spcPct val="0"/>
              </a:spcBef>
              <a:buFont typeface="Wingdings" panose="05000000000000000000" pitchFamily="2" charset="2"/>
              <a:buNone/>
            </a:pPr>
            <a:endParaRPr lang="en-US" altLang="zh-CN">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S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if B then S</a:t>
            </a:r>
            <a:r>
              <a:rPr lang="en-US" altLang="zh-CN" sz="2800" baseline="-30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else S</a:t>
            </a:r>
            <a:r>
              <a:rPr lang="en-US" altLang="zh-CN" sz="2800" baseline="-3000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sz="28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{B.true := newlabel;</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B.false := newlabel;</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S</a:t>
            </a:r>
            <a:r>
              <a:rPr lang="en-US" altLang="zh-CN" sz="2800" baseline="-30000">
                <a:latin typeface="Times New Roman" panose="02020603050405020304" pitchFamily="18" charset="0"/>
              </a:rPr>
              <a:t>1</a:t>
            </a:r>
            <a:r>
              <a:rPr lang="en-US" altLang="zh-CN" sz="2800">
                <a:latin typeface="Times New Roman" panose="02020603050405020304" pitchFamily="18" charset="0"/>
              </a:rPr>
              <a:t>.next := S.next;</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S</a:t>
            </a:r>
            <a:r>
              <a:rPr lang="en-US" altLang="zh-CN" sz="2800" baseline="-30000">
                <a:latin typeface="Times New Roman" panose="02020603050405020304" pitchFamily="18" charset="0"/>
              </a:rPr>
              <a:t>2</a:t>
            </a:r>
            <a:r>
              <a:rPr lang="en-US" altLang="zh-CN" sz="2800">
                <a:latin typeface="Times New Roman" panose="02020603050405020304" pitchFamily="18" charset="0"/>
              </a:rPr>
              <a:t>.next := S.next;</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S.code :=B.code||gencode(B.true,‘:’)||S</a:t>
            </a:r>
            <a:r>
              <a:rPr lang="en-US" altLang="zh-CN" sz="2800" baseline="-30000">
                <a:latin typeface="Times New Roman" panose="02020603050405020304" pitchFamily="18" charset="0"/>
              </a:rPr>
              <a:t>1</a:t>
            </a:r>
            <a:r>
              <a:rPr lang="en-US" altLang="zh-CN" sz="2800">
                <a:latin typeface="Times New Roman" panose="02020603050405020304" pitchFamily="18" charset="0"/>
              </a:rPr>
              <a:t>.code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gencode(‘goto’,S.next)||gencode(B.false,‘:’)||S</a:t>
            </a:r>
            <a:r>
              <a:rPr lang="en-US" altLang="zh-CN" sz="2800" baseline="-30000">
                <a:latin typeface="Times New Roman" panose="02020603050405020304" pitchFamily="18" charset="0"/>
              </a:rPr>
              <a:t>2</a:t>
            </a:r>
            <a:r>
              <a:rPr lang="en-US" altLang="zh-CN" sz="2800">
                <a:latin typeface="Times New Roman" panose="02020603050405020304" pitchFamily="18" charset="0"/>
              </a:rPr>
              <a:t>.code} </a:t>
            </a:r>
          </a:p>
        </p:txBody>
      </p:sp>
      <p:grpSp>
        <p:nvGrpSpPr>
          <p:cNvPr id="156677" name="Group 4">
            <a:extLst>
              <a:ext uri="{FF2B5EF4-FFF2-40B4-BE49-F238E27FC236}">
                <a16:creationId xmlns:a16="http://schemas.microsoft.com/office/drawing/2014/main" id="{2CCAE819-8DD5-47B1-8E6F-69CCBFD7D229}"/>
              </a:ext>
            </a:extLst>
          </p:cNvPr>
          <p:cNvGrpSpPr>
            <a:grpSpLocks/>
          </p:cNvGrpSpPr>
          <p:nvPr/>
        </p:nvGrpSpPr>
        <p:grpSpPr bwMode="auto">
          <a:xfrm>
            <a:off x="4787900" y="1341438"/>
            <a:ext cx="4267200" cy="2954337"/>
            <a:chOff x="2832" y="1152"/>
            <a:chExt cx="2688" cy="1861"/>
          </a:xfrm>
        </p:grpSpPr>
        <p:sp>
          <p:nvSpPr>
            <p:cNvPr id="156679" name="Line 5">
              <a:extLst>
                <a:ext uri="{FF2B5EF4-FFF2-40B4-BE49-F238E27FC236}">
                  <a16:creationId xmlns:a16="http://schemas.microsoft.com/office/drawing/2014/main" id="{B9FF7109-BC1F-4B43-ABCE-7592BE4A7D0E}"/>
                </a:ext>
              </a:extLst>
            </p:cNvPr>
            <p:cNvSpPr>
              <a:spLocks noChangeShapeType="1"/>
            </p:cNvSpPr>
            <p:nvPr/>
          </p:nvSpPr>
          <p:spPr bwMode="auto">
            <a:xfrm flipH="1">
              <a:off x="3612" y="1311"/>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0" name="Line 6">
              <a:extLst>
                <a:ext uri="{FF2B5EF4-FFF2-40B4-BE49-F238E27FC236}">
                  <a16:creationId xmlns:a16="http://schemas.microsoft.com/office/drawing/2014/main" id="{B70EADA6-9D83-49BC-87AE-AD921C2FA4FA}"/>
                </a:ext>
              </a:extLst>
            </p:cNvPr>
            <p:cNvSpPr>
              <a:spLocks noChangeShapeType="1"/>
            </p:cNvSpPr>
            <p:nvPr/>
          </p:nvSpPr>
          <p:spPr bwMode="auto">
            <a:xfrm>
              <a:off x="3612" y="1309"/>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1" name="Line 7">
              <a:extLst>
                <a:ext uri="{FF2B5EF4-FFF2-40B4-BE49-F238E27FC236}">
                  <a16:creationId xmlns:a16="http://schemas.microsoft.com/office/drawing/2014/main" id="{CB436DC0-0F71-497B-9373-CE248B2FB204}"/>
                </a:ext>
              </a:extLst>
            </p:cNvPr>
            <p:cNvSpPr>
              <a:spLocks noChangeShapeType="1"/>
            </p:cNvSpPr>
            <p:nvPr/>
          </p:nvSpPr>
          <p:spPr bwMode="auto">
            <a:xfrm flipH="1">
              <a:off x="4492" y="1311"/>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2" name="Line 8">
              <a:extLst>
                <a:ext uri="{FF2B5EF4-FFF2-40B4-BE49-F238E27FC236}">
                  <a16:creationId xmlns:a16="http://schemas.microsoft.com/office/drawing/2014/main" id="{DC0B9218-CD7A-4DCF-8EFA-3BFC59EE1E12}"/>
                </a:ext>
              </a:extLst>
            </p:cNvPr>
            <p:cNvSpPr>
              <a:spLocks noChangeShapeType="1"/>
            </p:cNvSpPr>
            <p:nvPr/>
          </p:nvSpPr>
          <p:spPr bwMode="auto">
            <a:xfrm>
              <a:off x="3612" y="1701"/>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9">
              <a:extLst>
                <a:ext uri="{FF2B5EF4-FFF2-40B4-BE49-F238E27FC236}">
                  <a16:creationId xmlns:a16="http://schemas.microsoft.com/office/drawing/2014/main" id="{3267A82C-6BAE-48A6-953E-3CFCD34AD233}"/>
                </a:ext>
              </a:extLst>
            </p:cNvPr>
            <p:cNvSpPr>
              <a:spLocks noChangeShapeType="1"/>
            </p:cNvSpPr>
            <p:nvPr/>
          </p:nvSpPr>
          <p:spPr bwMode="auto">
            <a:xfrm>
              <a:off x="3623" y="2066"/>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Rectangle 10">
              <a:extLst>
                <a:ext uri="{FF2B5EF4-FFF2-40B4-BE49-F238E27FC236}">
                  <a16:creationId xmlns:a16="http://schemas.microsoft.com/office/drawing/2014/main" id="{FD456E53-590A-4354-A998-2B32EAAA0395}"/>
                </a:ext>
              </a:extLst>
            </p:cNvPr>
            <p:cNvSpPr>
              <a:spLocks noChangeArrowheads="1"/>
            </p:cNvSpPr>
            <p:nvPr/>
          </p:nvSpPr>
          <p:spPr bwMode="auto">
            <a:xfrm>
              <a:off x="3696" y="1347"/>
              <a:ext cx="6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6685" name="Rectangle 11">
              <a:extLst>
                <a:ext uri="{FF2B5EF4-FFF2-40B4-BE49-F238E27FC236}">
                  <a16:creationId xmlns:a16="http://schemas.microsoft.com/office/drawing/2014/main" id="{7C4675AF-37A1-4032-BFFD-075D10AAD34F}"/>
                </a:ext>
              </a:extLst>
            </p:cNvPr>
            <p:cNvSpPr>
              <a:spLocks noChangeArrowheads="1"/>
            </p:cNvSpPr>
            <p:nvPr/>
          </p:nvSpPr>
          <p:spPr bwMode="auto">
            <a:xfrm>
              <a:off x="3648" y="1722"/>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6686" name="Rectangle 12">
              <a:extLst>
                <a:ext uri="{FF2B5EF4-FFF2-40B4-BE49-F238E27FC236}">
                  <a16:creationId xmlns:a16="http://schemas.microsoft.com/office/drawing/2014/main" id="{514EAFBF-0015-46FA-8048-C07D23112210}"/>
                </a:ext>
              </a:extLst>
            </p:cNvPr>
            <p:cNvSpPr>
              <a:spLocks noChangeArrowheads="1"/>
            </p:cNvSpPr>
            <p:nvPr/>
          </p:nvSpPr>
          <p:spPr bwMode="auto">
            <a:xfrm>
              <a:off x="2928" y="1554"/>
              <a:ext cx="75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r>
                <a:rPr lang="en-US" altLang="zh-CN" sz="2400">
                  <a:latin typeface="Times New Roman" panose="02020603050405020304" pitchFamily="18" charset="0"/>
                  <a:ea typeface="宋体" panose="02010600030101010101" pitchFamily="2" charset="-122"/>
                </a:rPr>
                <a:t>:</a:t>
              </a:r>
            </a:p>
          </p:txBody>
        </p:sp>
        <p:sp>
          <p:nvSpPr>
            <p:cNvPr id="156687" name="Rectangle 13">
              <a:extLst>
                <a:ext uri="{FF2B5EF4-FFF2-40B4-BE49-F238E27FC236}">
                  <a16:creationId xmlns:a16="http://schemas.microsoft.com/office/drawing/2014/main" id="{169B2CA4-4C25-4D44-93D8-8A46099BE581}"/>
                </a:ext>
              </a:extLst>
            </p:cNvPr>
            <p:cNvSpPr>
              <a:spLocks noChangeArrowheads="1"/>
            </p:cNvSpPr>
            <p:nvPr/>
          </p:nvSpPr>
          <p:spPr bwMode="auto">
            <a:xfrm>
              <a:off x="3773" y="2467"/>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1000" b="0">
                  <a:latin typeface="Times New Roman" panose="02020603050405020304" pitchFamily="18" charset="0"/>
                  <a:ea typeface="宋体" panose="02010600030101010101" pitchFamily="2" charset="-122"/>
                </a:rPr>
                <a:t>. . .</a:t>
              </a:r>
            </a:p>
          </p:txBody>
        </p:sp>
        <p:sp>
          <p:nvSpPr>
            <p:cNvPr id="156688" name="Rectangle 14">
              <a:extLst>
                <a:ext uri="{FF2B5EF4-FFF2-40B4-BE49-F238E27FC236}">
                  <a16:creationId xmlns:a16="http://schemas.microsoft.com/office/drawing/2014/main" id="{4AE2310E-DF78-474B-B188-66F5A8F4E901}"/>
                </a:ext>
              </a:extLst>
            </p:cNvPr>
            <p:cNvSpPr>
              <a:spLocks noChangeArrowheads="1"/>
            </p:cNvSpPr>
            <p:nvPr/>
          </p:nvSpPr>
          <p:spPr bwMode="auto">
            <a:xfrm>
              <a:off x="4473" y="1152"/>
              <a:ext cx="99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endParaRPr lang="en-US" altLang="zh-CN" sz="2400">
                <a:latin typeface="Times New Roman" panose="02020603050405020304" pitchFamily="18" charset="0"/>
                <a:ea typeface="宋体" panose="02010600030101010101" pitchFamily="2" charset="-122"/>
              </a:endParaRPr>
            </a:p>
          </p:txBody>
        </p:sp>
        <p:sp>
          <p:nvSpPr>
            <p:cNvPr id="156689" name="Rectangle 15">
              <a:extLst>
                <a:ext uri="{FF2B5EF4-FFF2-40B4-BE49-F238E27FC236}">
                  <a16:creationId xmlns:a16="http://schemas.microsoft.com/office/drawing/2014/main" id="{BA5D323E-2CC4-495E-BF0D-7649434FA246}"/>
                </a:ext>
              </a:extLst>
            </p:cNvPr>
            <p:cNvSpPr>
              <a:spLocks noChangeArrowheads="1"/>
            </p:cNvSpPr>
            <p:nvPr/>
          </p:nvSpPr>
          <p:spPr bwMode="auto">
            <a:xfrm>
              <a:off x="4460" y="1394"/>
              <a:ext cx="106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endParaRPr lang="en-US" altLang="zh-CN" sz="2400">
                <a:latin typeface="Times New Roman" panose="02020603050405020304" pitchFamily="18" charset="0"/>
                <a:ea typeface="宋体" panose="02010600030101010101" pitchFamily="2" charset="-122"/>
              </a:endParaRPr>
            </a:p>
          </p:txBody>
        </p:sp>
        <p:sp>
          <p:nvSpPr>
            <p:cNvPr id="156690" name="Rectangle 16">
              <a:extLst>
                <a:ext uri="{FF2B5EF4-FFF2-40B4-BE49-F238E27FC236}">
                  <a16:creationId xmlns:a16="http://schemas.microsoft.com/office/drawing/2014/main" id="{8EE3DF25-E839-43E8-8B9C-9E4484E5130E}"/>
                </a:ext>
              </a:extLst>
            </p:cNvPr>
            <p:cNvSpPr>
              <a:spLocks noChangeArrowheads="1"/>
            </p:cNvSpPr>
            <p:nvPr/>
          </p:nvSpPr>
          <p:spPr bwMode="auto">
            <a:xfrm>
              <a:off x="2832" y="2160"/>
              <a:ext cx="8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r>
                <a:rPr lang="en-US" altLang="zh-CN" sz="2400">
                  <a:latin typeface="Times New Roman" panose="02020603050405020304" pitchFamily="18" charset="0"/>
                  <a:ea typeface="宋体" panose="02010600030101010101" pitchFamily="2" charset="-122"/>
                </a:rPr>
                <a:t>:</a:t>
              </a:r>
            </a:p>
          </p:txBody>
        </p:sp>
        <p:sp>
          <p:nvSpPr>
            <p:cNvPr id="156691" name="Line 17">
              <a:extLst>
                <a:ext uri="{FF2B5EF4-FFF2-40B4-BE49-F238E27FC236}">
                  <a16:creationId xmlns:a16="http://schemas.microsoft.com/office/drawing/2014/main" id="{83FD8D97-94BE-4FF4-B851-7D737AAF9297}"/>
                </a:ext>
              </a:extLst>
            </p:cNvPr>
            <p:cNvSpPr>
              <a:spLocks noChangeShapeType="1"/>
            </p:cNvSpPr>
            <p:nvPr/>
          </p:nvSpPr>
          <p:spPr bwMode="auto">
            <a:xfrm>
              <a:off x="4410" y="166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6692" name="Line 18">
              <a:extLst>
                <a:ext uri="{FF2B5EF4-FFF2-40B4-BE49-F238E27FC236}">
                  <a16:creationId xmlns:a16="http://schemas.microsoft.com/office/drawing/2014/main" id="{DD122A58-031F-45C9-97E5-1AD7D58A6AA4}"/>
                </a:ext>
              </a:extLst>
            </p:cNvPr>
            <p:cNvSpPr>
              <a:spLocks noChangeShapeType="1"/>
            </p:cNvSpPr>
            <p:nvPr/>
          </p:nvSpPr>
          <p:spPr bwMode="auto">
            <a:xfrm>
              <a:off x="4431" y="141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6693" name="Line 19">
              <a:extLst>
                <a:ext uri="{FF2B5EF4-FFF2-40B4-BE49-F238E27FC236}">
                  <a16:creationId xmlns:a16="http://schemas.microsoft.com/office/drawing/2014/main" id="{247FF8F8-F19C-4D4D-9DF1-94F71732F16A}"/>
                </a:ext>
              </a:extLst>
            </p:cNvPr>
            <p:cNvSpPr>
              <a:spLocks noChangeShapeType="1"/>
            </p:cNvSpPr>
            <p:nvPr/>
          </p:nvSpPr>
          <p:spPr bwMode="auto">
            <a:xfrm>
              <a:off x="3621" y="2272"/>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4" name="Line 20">
              <a:extLst>
                <a:ext uri="{FF2B5EF4-FFF2-40B4-BE49-F238E27FC236}">
                  <a16:creationId xmlns:a16="http://schemas.microsoft.com/office/drawing/2014/main" id="{66337B74-19A0-44C0-934A-8C1C1A615759}"/>
                </a:ext>
              </a:extLst>
            </p:cNvPr>
            <p:cNvSpPr>
              <a:spLocks noChangeShapeType="1"/>
            </p:cNvSpPr>
            <p:nvPr/>
          </p:nvSpPr>
          <p:spPr bwMode="auto">
            <a:xfrm>
              <a:off x="3623" y="261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5" name="Rectangle 21">
              <a:extLst>
                <a:ext uri="{FF2B5EF4-FFF2-40B4-BE49-F238E27FC236}">
                  <a16:creationId xmlns:a16="http://schemas.microsoft.com/office/drawing/2014/main" id="{0DC21AD1-2930-495A-AB52-C9207F43A5A0}"/>
                </a:ext>
              </a:extLst>
            </p:cNvPr>
            <p:cNvSpPr>
              <a:spLocks noChangeArrowheads="1"/>
            </p:cNvSpPr>
            <p:nvPr/>
          </p:nvSpPr>
          <p:spPr bwMode="auto">
            <a:xfrm>
              <a:off x="3552" y="2007"/>
              <a:ext cx="107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goto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a:t>
              </a:r>
            </a:p>
          </p:txBody>
        </p:sp>
        <p:sp>
          <p:nvSpPr>
            <p:cNvPr id="156696" name="Rectangle 22">
              <a:extLst>
                <a:ext uri="{FF2B5EF4-FFF2-40B4-BE49-F238E27FC236}">
                  <a16:creationId xmlns:a16="http://schemas.microsoft.com/office/drawing/2014/main" id="{555400D2-12C1-47BE-B861-78090883F8C8}"/>
                </a:ext>
              </a:extLst>
            </p:cNvPr>
            <p:cNvSpPr>
              <a:spLocks noChangeArrowheads="1"/>
            </p:cNvSpPr>
            <p:nvPr/>
          </p:nvSpPr>
          <p:spPr bwMode="auto">
            <a:xfrm>
              <a:off x="3648" y="2281"/>
              <a:ext cx="71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6697" name="Rectangle 23">
              <a:extLst>
                <a:ext uri="{FF2B5EF4-FFF2-40B4-BE49-F238E27FC236}">
                  <a16:creationId xmlns:a16="http://schemas.microsoft.com/office/drawing/2014/main" id="{05E6F0EA-7648-409B-B648-A3CD35AABBC6}"/>
                </a:ext>
              </a:extLst>
            </p:cNvPr>
            <p:cNvSpPr>
              <a:spLocks noChangeArrowheads="1"/>
            </p:cNvSpPr>
            <p:nvPr/>
          </p:nvSpPr>
          <p:spPr bwMode="auto">
            <a:xfrm>
              <a:off x="3264" y="2727"/>
              <a:ext cx="14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 if-then-else</a:t>
              </a:r>
            </a:p>
          </p:txBody>
        </p:sp>
      </p:grpSp>
      <p:sp>
        <p:nvSpPr>
          <p:cNvPr id="26" name="Rectangle 2">
            <a:extLst>
              <a:ext uri="{FF2B5EF4-FFF2-40B4-BE49-F238E27FC236}">
                <a16:creationId xmlns:a16="http://schemas.microsoft.com/office/drawing/2014/main" id="{92001C6D-456B-41C1-8CBA-63375D292F3C}"/>
              </a:ext>
            </a:extLst>
          </p:cNvPr>
          <p:cNvSpPr txBox="1">
            <a:spLocks noChangeArrowheads="1"/>
          </p:cNvSpPr>
          <p:nvPr/>
        </p:nvSpPr>
        <p:spPr bwMode="auto">
          <a:xfrm>
            <a:off x="1393825" y="541338"/>
            <a:ext cx="65627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kern="0">
                <a:latin typeface="Times New Roman" panose="02020603050405020304" pitchFamily="18" charset="0"/>
              </a:rPr>
              <a:t>7.5.2 </a:t>
            </a:r>
            <a:r>
              <a:rPr lang="zh-CN" altLang="en-US" kern="0">
                <a:latin typeface="Times New Roman" panose="02020603050405020304" pitchFamily="18" charset="0"/>
              </a:rPr>
              <a:t>常见控制结构的翻译 </a:t>
            </a:r>
            <a:endParaRPr lang="zh-CN" altLang="en-US" kern="0" dirty="0">
              <a:latin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DBFCF9DA-5898-4F7A-A929-DB6517B2192B}"/>
              </a:ext>
            </a:extLst>
          </p:cNvPr>
          <p:cNvSpPr>
            <a:spLocks noGrp="1"/>
          </p:cNvSpPr>
          <p:nvPr>
            <p:ph type="dt" sz="quarter" idx="10"/>
          </p:nvPr>
        </p:nvSpPr>
        <p:spPr>
          <a:xfrm>
            <a:off x="457200" y="6245225"/>
            <a:ext cx="2133600" cy="476250"/>
          </a:xfrm>
          <a:ln>
            <a:miter lim="800000"/>
            <a:headEnd/>
            <a:tailEnd/>
          </a:ln>
        </p:spPr>
        <p:txBody>
          <a:bodyPr anchor="t"/>
          <a:lstStyle/>
          <a:p>
            <a:pPr>
              <a:defRPr/>
            </a:pPr>
            <a:fld id="{14FCF35E-11EA-4A73-AC6D-C3FBD17D9EA7}" type="datetime1">
              <a:rPr lang="zh-CN" altLang="en-US">
                <a:latin typeface="+mn-lt"/>
              </a:rPr>
              <a:pPr>
                <a:defRPr/>
              </a:pPr>
              <a:t>2020/12/14</a:t>
            </a:fld>
            <a:endParaRPr lang="en-US" altLang="zh-CN">
              <a:latin typeface="+mn-lt"/>
            </a:endParaRPr>
          </a:p>
        </p:txBody>
      </p:sp>
      <p:sp>
        <p:nvSpPr>
          <p:cNvPr id="158723" name="灯片编号占位符 5">
            <a:extLst>
              <a:ext uri="{FF2B5EF4-FFF2-40B4-BE49-F238E27FC236}">
                <a16:creationId xmlns:a16="http://schemas.microsoft.com/office/drawing/2014/main" id="{908943AC-B42C-4CD7-BA25-9939C9D9F39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292DAAC-0E14-4A1D-AA83-7BFFEF4EA748}" type="slidenum">
              <a:rPr lang="en-US" altLang="zh-CN" sz="1400" b="0">
                <a:ea typeface="宋体" panose="02010600030101010101" pitchFamily="2" charset="-122"/>
              </a:rPr>
              <a:pPr>
                <a:spcBef>
                  <a:spcPct val="0"/>
                </a:spcBef>
                <a:buClrTx/>
                <a:buSzTx/>
                <a:buFontTx/>
                <a:buNone/>
              </a:pPr>
              <a:t>102</a:t>
            </a:fld>
            <a:endParaRPr lang="en-US" altLang="zh-CN" sz="1400" b="0">
              <a:ea typeface="宋体" panose="02010600030101010101" pitchFamily="2" charset="-122"/>
            </a:endParaRPr>
          </a:p>
        </p:txBody>
      </p:sp>
      <p:sp>
        <p:nvSpPr>
          <p:cNvPr id="158724" name="Rectangle 3">
            <a:extLst>
              <a:ext uri="{FF2B5EF4-FFF2-40B4-BE49-F238E27FC236}">
                <a16:creationId xmlns:a16="http://schemas.microsoft.com/office/drawing/2014/main" id="{A94B6177-6F81-4AFD-8906-06F3EA2733FF}"/>
              </a:ext>
            </a:extLst>
          </p:cNvPr>
          <p:cNvSpPr>
            <a:spLocks noGrp="1" noChangeArrowheads="1"/>
          </p:cNvSpPr>
          <p:nvPr>
            <p:ph type="body" idx="4294967295"/>
          </p:nvPr>
        </p:nvSpPr>
        <p:spPr>
          <a:xfrm>
            <a:off x="120650" y="1052513"/>
            <a:ext cx="8915400" cy="5181600"/>
          </a:xfrm>
        </p:spPr>
        <p:txBody>
          <a:bodyPr/>
          <a:lstStyle/>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while B do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p>
          <a:p>
            <a:pPr algn="just" eaLnBrk="1" hangingPunct="1">
              <a:lnSpc>
                <a:spcPct val="90000"/>
              </a:lnSpc>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{S.begin:= newlabel;</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B.true := newlabel;</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B.false := S.next;</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S</a:t>
            </a:r>
            <a:r>
              <a:rPr lang="en-US" altLang="zh-CN" baseline="-30000">
                <a:latin typeface="Times New Roman" panose="02020603050405020304" pitchFamily="18" charset="0"/>
              </a:rPr>
              <a:t>1</a:t>
            </a:r>
            <a:r>
              <a:rPr lang="en-US" altLang="zh-CN">
                <a:latin typeface="Times New Roman" panose="02020603050405020304" pitchFamily="18" charset="0"/>
              </a:rPr>
              <a:t>.next := S.begin;</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S.code:=gencode(S.begin,‘:’)||B.code||</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gencode(B.true,‘:’)||S</a:t>
            </a:r>
            <a:r>
              <a:rPr lang="en-US" altLang="zh-CN" baseline="-30000">
                <a:latin typeface="Times New Roman" panose="02020603050405020304" pitchFamily="18" charset="0"/>
              </a:rPr>
              <a:t>1</a:t>
            </a:r>
            <a:r>
              <a:rPr lang="en-US" altLang="zh-CN">
                <a:latin typeface="Times New Roman" panose="02020603050405020304" pitchFamily="18" charset="0"/>
              </a:rPr>
              <a:t>.code||</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gencode(‘goto’,S.begin)}</a:t>
            </a:r>
          </a:p>
        </p:txBody>
      </p:sp>
      <p:grpSp>
        <p:nvGrpSpPr>
          <p:cNvPr id="158725" name="Group 4">
            <a:extLst>
              <a:ext uri="{FF2B5EF4-FFF2-40B4-BE49-F238E27FC236}">
                <a16:creationId xmlns:a16="http://schemas.microsoft.com/office/drawing/2014/main" id="{6901EC52-91F7-4B84-9F2D-35AFDB798EA4}"/>
              </a:ext>
            </a:extLst>
          </p:cNvPr>
          <p:cNvGrpSpPr>
            <a:grpSpLocks/>
          </p:cNvGrpSpPr>
          <p:nvPr/>
        </p:nvGrpSpPr>
        <p:grpSpPr bwMode="auto">
          <a:xfrm>
            <a:off x="4419600" y="1585913"/>
            <a:ext cx="4338638" cy="2357437"/>
            <a:chOff x="99" y="2592"/>
            <a:chExt cx="2733" cy="1485"/>
          </a:xfrm>
        </p:grpSpPr>
        <p:sp>
          <p:nvSpPr>
            <p:cNvPr id="158727" name="Line 5">
              <a:extLst>
                <a:ext uri="{FF2B5EF4-FFF2-40B4-BE49-F238E27FC236}">
                  <a16:creationId xmlns:a16="http://schemas.microsoft.com/office/drawing/2014/main" id="{DBA2304B-55C9-4502-B823-28CA3C42D2AD}"/>
                </a:ext>
              </a:extLst>
            </p:cNvPr>
            <p:cNvSpPr>
              <a:spLocks noChangeShapeType="1"/>
            </p:cNvSpPr>
            <p:nvPr/>
          </p:nvSpPr>
          <p:spPr bwMode="auto">
            <a:xfrm flipH="1">
              <a:off x="857"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8" name="Line 6">
              <a:extLst>
                <a:ext uri="{FF2B5EF4-FFF2-40B4-BE49-F238E27FC236}">
                  <a16:creationId xmlns:a16="http://schemas.microsoft.com/office/drawing/2014/main" id="{F4042306-9F87-4FB6-87AA-D110A2D50E3E}"/>
                </a:ext>
              </a:extLst>
            </p:cNvPr>
            <p:cNvSpPr>
              <a:spLocks noChangeShapeType="1"/>
            </p:cNvSpPr>
            <p:nvPr/>
          </p:nvSpPr>
          <p:spPr bwMode="auto">
            <a:xfrm>
              <a:off x="857" y="2749"/>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9" name="Line 7">
              <a:extLst>
                <a:ext uri="{FF2B5EF4-FFF2-40B4-BE49-F238E27FC236}">
                  <a16:creationId xmlns:a16="http://schemas.microsoft.com/office/drawing/2014/main" id="{847A5D7C-9855-4342-B715-2E0A0885897D}"/>
                </a:ext>
              </a:extLst>
            </p:cNvPr>
            <p:cNvSpPr>
              <a:spLocks noChangeShapeType="1"/>
            </p:cNvSpPr>
            <p:nvPr/>
          </p:nvSpPr>
          <p:spPr bwMode="auto">
            <a:xfrm>
              <a:off x="1738"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Line 8">
              <a:extLst>
                <a:ext uri="{FF2B5EF4-FFF2-40B4-BE49-F238E27FC236}">
                  <a16:creationId xmlns:a16="http://schemas.microsoft.com/office/drawing/2014/main" id="{20613EEE-6211-45B3-AB61-281264D5E2E6}"/>
                </a:ext>
              </a:extLst>
            </p:cNvPr>
            <p:cNvSpPr>
              <a:spLocks noChangeShapeType="1"/>
            </p:cNvSpPr>
            <p:nvPr/>
          </p:nvSpPr>
          <p:spPr bwMode="auto">
            <a:xfrm>
              <a:off x="857" y="3141"/>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9">
              <a:extLst>
                <a:ext uri="{FF2B5EF4-FFF2-40B4-BE49-F238E27FC236}">
                  <a16:creationId xmlns:a16="http://schemas.microsoft.com/office/drawing/2014/main" id="{75EAEC0B-0AAD-4CA2-9B94-70EFEC9FEDD4}"/>
                </a:ext>
              </a:extLst>
            </p:cNvPr>
            <p:cNvSpPr>
              <a:spLocks noChangeShapeType="1"/>
            </p:cNvSpPr>
            <p:nvPr/>
          </p:nvSpPr>
          <p:spPr bwMode="auto">
            <a:xfrm>
              <a:off x="868" y="3507"/>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Rectangle 10">
              <a:extLst>
                <a:ext uri="{FF2B5EF4-FFF2-40B4-BE49-F238E27FC236}">
                  <a16:creationId xmlns:a16="http://schemas.microsoft.com/office/drawing/2014/main" id="{DFC20109-05DC-4E98-9CD4-08C3089782ED}"/>
                </a:ext>
              </a:extLst>
            </p:cNvPr>
            <p:cNvSpPr>
              <a:spLocks noChangeArrowheads="1"/>
            </p:cNvSpPr>
            <p:nvPr/>
          </p:nvSpPr>
          <p:spPr bwMode="auto">
            <a:xfrm>
              <a:off x="912" y="2787"/>
              <a:ext cx="7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8733" name="Rectangle 11">
              <a:extLst>
                <a:ext uri="{FF2B5EF4-FFF2-40B4-BE49-F238E27FC236}">
                  <a16:creationId xmlns:a16="http://schemas.microsoft.com/office/drawing/2014/main" id="{B6B0F6FD-DB38-4A3B-BC7C-C254686AF9D0}"/>
                </a:ext>
              </a:extLst>
            </p:cNvPr>
            <p:cNvSpPr>
              <a:spLocks noChangeArrowheads="1"/>
            </p:cNvSpPr>
            <p:nvPr/>
          </p:nvSpPr>
          <p:spPr bwMode="auto">
            <a:xfrm>
              <a:off x="912" y="3162"/>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8734" name="Rectangle 12">
              <a:extLst>
                <a:ext uri="{FF2B5EF4-FFF2-40B4-BE49-F238E27FC236}">
                  <a16:creationId xmlns:a16="http://schemas.microsoft.com/office/drawing/2014/main" id="{9EEA4A25-58C9-4B1B-9526-431210F81F15}"/>
                </a:ext>
              </a:extLst>
            </p:cNvPr>
            <p:cNvSpPr>
              <a:spLocks noChangeArrowheads="1"/>
            </p:cNvSpPr>
            <p:nvPr/>
          </p:nvSpPr>
          <p:spPr bwMode="auto">
            <a:xfrm>
              <a:off x="192" y="2994"/>
              <a:ext cx="73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r>
                <a:rPr lang="en-US" altLang="zh-CN" sz="2400">
                  <a:latin typeface="Times New Roman" panose="02020603050405020304" pitchFamily="18" charset="0"/>
                  <a:ea typeface="宋体" panose="02010600030101010101" pitchFamily="2" charset="-122"/>
                </a:rPr>
                <a:t>:</a:t>
              </a:r>
            </a:p>
          </p:txBody>
        </p:sp>
        <p:sp>
          <p:nvSpPr>
            <p:cNvPr id="158735" name="Rectangle 13">
              <a:extLst>
                <a:ext uri="{FF2B5EF4-FFF2-40B4-BE49-F238E27FC236}">
                  <a16:creationId xmlns:a16="http://schemas.microsoft.com/office/drawing/2014/main" id="{C0AAF7EE-C7DC-44C1-A00C-25E8AF6934E6}"/>
                </a:ext>
              </a:extLst>
            </p:cNvPr>
            <p:cNvSpPr>
              <a:spLocks noChangeArrowheads="1"/>
            </p:cNvSpPr>
            <p:nvPr/>
          </p:nvSpPr>
          <p:spPr bwMode="auto">
            <a:xfrm>
              <a:off x="980" y="3563"/>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 . .</a:t>
              </a:r>
            </a:p>
          </p:txBody>
        </p:sp>
        <p:sp>
          <p:nvSpPr>
            <p:cNvPr id="158736" name="Rectangle 14">
              <a:extLst>
                <a:ext uri="{FF2B5EF4-FFF2-40B4-BE49-F238E27FC236}">
                  <a16:creationId xmlns:a16="http://schemas.microsoft.com/office/drawing/2014/main" id="{80693427-B1A9-48D6-9EA1-F1F9E7E36400}"/>
                </a:ext>
              </a:extLst>
            </p:cNvPr>
            <p:cNvSpPr>
              <a:spLocks noChangeArrowheads="1"/>
            </p:cNvSpPr>
            <p:nvPr/>
          </p:nvSpPr>
          <p:spPr bwMode="auto">
            <a:xfrm>
              <a:off x="1719" y="2592"/>
              <a:ext cx="10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endParaRPr lang="en-US" altLang="zh-CN" sz="2400">
                <a:latin typeface="Times New Roman" panose="02020603050405020304" pitchFamily="18" charset="0"/>
                <a:ea typeface="宋体" panose="02010600030101010101" pitchFamily="2" charset="-122"/>
              </a:endParaRPr>
            </a:p>
          </p:txBody>
        </p:sp>
        <p:sp>
          <p:nvSpPr>
            <p:cNvPr id="158737" name="Rectangle 15">
              <a:extLst>
                <a:ext uri="{FF2B5EF4-FFF2-40B4-BE49-F238E27FC236}">
                  <a16:creationId xmlns:a16="http://schemas.microsoft.com/office/drawing/2014/main" id="{D6AAB220-0C7E-444E-AC51-38C7E4840659}"/>
                </a:ext>
              </a:extLst>
            </p:cNvPr>
            <p:cNvSpPr>
              <a:spLocks noChangeArrowheads="1"/>
            </p:cNvSpPr>
            <p:nvPr/>
          </p:nvSpPr>
          <p:spPr bwMode="auto">
            <a:xfrm>
              <a:off x="1705" y="2834"/>
              <a:ext cx="11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endParaRPr lang="en-US" altLang="zh-CN" sz="2400">
                <a:latin typeface="Times New Roman" panose="02020603050405020304" pitchFamily="18" charset="0"/>
                <a:ea typeface="宋体" panose="02010600030101010101" pitchFamily="2" charset="-122"/>
              </a:endParaRPr>
            </a:p>
          </p:txBody>
        </p:sp>
        <p:sp>
          <p:nvSpPr>
            <p:cNvPr id="158738" name="Line 16">
              <a:extLst>
                <a:ext uri="{FF2B5EF4-FFF2-40B4-BE49-F238E27FC236}">
                  <a16:creationId xmlns:a16="http://schemas.microsoft.com/office/drawing/2014/main" id="{E140D27A-2D87-45A2-A10F-0CF53FB5E764}"/>
                </a:ext>
              </a:extLst>
            </p:cNvPr>
            <p:cNvSpPr>
              <a:spLocks noChangeShapeType="1"/>
            </p:cNvSpPr>
            <p:nvPr/>
          </p:nvSpPr>
          <p:spPr bwMode="auto">
            <a:xfrm>
              <a:off x="1656" y="310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8739" name="Line 17">
              <a:extLst>
                <a:ext uri="{FF2B5EF4-FFF2-40B4-BE49-F238E27FC236}">
                  <a16:creationId xmlns:a16="http://schemas.microsoft.com/office/drawing/2014/main" id="{8D810123-A495-4302-A695-E0C2B33570A3}"/>
                </a:ext>
              </a:extLst>
            </p:cNvPr>
            <p:cNvSpPr>
              <a:spLocks noChangeShapeType="1"/>
            </p:cNvSpPr>
            <p:nvPr/>
          </p:nvSpPr>
          <p:spPr bwMode="auto">
            <a:xfrm>
              <a:off x="1677" y="285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8740" name="Line 18">
              <a:extLst>
                <a:ext uri="{FF2B5EF4-FFF2-40B4-BE49-F238E27FC236}">
                  <a16:creationId xmlns:a16="http://schemas.microsoft.com/office/drawing/2014/main" id="{A2C37116-5AA2-40DC-8316-28B8289BF43D}"/>
                </a:ext>
              </a:extLst>
            </p:cNvPr>
            <p:cNvSpPr>
              <a:spLocks noChangeShapeType="1"/>
            </p:cNvSpPr>
            <p:nvPr/>
          </p:nvSpPr>
          <p:spPr bwMode="auto">
            <a:xfrm>
              <a:off x="870" y="371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1" name="Rectangle 19">
              <a:extLst>
                <a:ext uri="{FF2B5EF4-FFF2-40B4-BE49-F238E27FC236}">
                  <a16:creationId xmlns:a16="http://schemas.microsoft.com/office/drawing/2014/main" id="{2A6427D7-9D60-4BE8-937A-144E332A3700}"/>
                </a:ext>
              </a:extLst>
            </p:cNvPr>
            <p:cNvSpPr>
              <a:spLocks noChangeArrowheads="1"/>
            </p:cNvSpPr>
            <p:nvPr/>
          </p:nvSpPr>
          <p:spPr bwMode="auto">
            <a:xfrm>
              <a:off x="816" y="3456"/>
              <a:ext cx="111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goto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begin</a:t>
              </a:r>
            </a:p>
          </p:txBody>
        </p:sp>
        <p:sp>
          <p:nvSpPr>
            <p:cNvPr id="158742" name="Rectangle 20">
              <a:extLst>
                <a:ext uri="{FF2B5EF4-FFF2-40B4-BE49-F238E27FC236}">
                  <a16:creationId xmlns:a16="http://schemas.microsoft.com/office/drawing/2014/main" id="{9805C10B-7F10-440C-8EBF-4D60D1FB46BC}"/>
                </a:ext>
              </a:extLst>
            </p:cNvPr>
            <p:cNvSpPr>
              <a:spLocks noChangeArrowheads="1"/>
            </p:cNvSpPr>
            <p:nvPr/>
          </p:nvSpPr>
          <p:spPr bwMode="auto">
            <a:xfrm>
              <a:off x="99" y="2592"/>
              <a:ext cx="90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begin</a:t>
              </a:r>
              <a:r>
                <a:rPr lang="en-US" altLang="zh-CN" sz="2400">
                  <a:latin typeface="Times New Roman" panose="02020603050405020304" pitchFamily="18" charset="0"/>
                  <a:ea typeface="宋体" panose="02010600030101010101" pitchFamily="2" charset="-122"/>
                </a:rPr>
                <a:t>:</a:t>
              </a:r>
            </a:p>
          </p:txBody>
        </p:sp>
        <p:sp>
          <p:nvSpPr>
            <p:cNvPr id="158743" name="Rectangle 21">
              <a:extLst>
                <a:ext uri="{FF2B5EF4-FFF2-40B4-BE49-F238E27FC236}">
                  <a16:creationId xmlns:a16="http://schemas.microsoft.com/office/drawing/2014/main" id="{3D537DD0-9797-42B1-AC4F-DA30A053B5A1}"/>
                </a:ext>
              </a:extLst>
            </p:cNvPr>
            <p:cNvSpPr>
              <a:spLocks noChangeArrowheads="1"/>
            </p:cNvSpPr>
            <p:nvPr/>
          </p:nvSpPr>
          <p:spPr bwMode="auto">
            <a:xfrm>
              <a:off x="624" y="3792"/>
              <a:ext cx="124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 while-do</a:t>
              </a:r>
            </a:p>
          </p:txBody>
        </p:sp>
      </p:grpSp>
      <p:sp>
        <p:nvSpPr>
          <p:cNvPr id="24" name="Rectangle 2">
            <a:extLst>
              <a:ext uri="{FF2B5EF4-FFF2-40B4-BE49-F238E27FC236}">
                <a16:creationId xmlns:a16="http://schemas.microsoft.com/office/drawing/2014/main" id="{E05F6EB9-C765-4182-A6BC-179E1E646EF5}"/>
              </a:ext>
            </a:extLst>
          </p:cNvPr>
          <p:cNvSpPr txBox="1">
            <a:spLocks noChangeArrowheads="1"/>
          </p:cNvSpPr>
          <p:nvPr/>
        </p:nvSpPr>
        <p:spPr bwMode="auto">
          <a:xfrm>
            <a:off x="1393825" y="541338"/>
            <a:ext cx="65627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kern="0">
                <a:latin typeface="Times New Roman" panose="02020603050405020304" pitchFamily="18" charset="0"/>
              </a:rPr>
              <a:t>7.5.2 </a:t>
            </a:r>
            <a:r>
              <a:rPr lang="zh-CN" altLang="en-US" kern="0">
                <a:latin typeface="Times New Roman" panose="02020603050405020304" pitchFamily="18" charset="0"/>
              </a:rPr>
              <a:t>常见控制结构的翻译 </a:t>
            </a:r>
            <a:endParaRPr lang="zh-CN" altLang="en-US" kern="0" dirty="0">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04C6325F-34D6-4990-B829-A59A5C23292F}"/>
              </a:ext>
            </a:extLst>
          </p:cNvPr>
          <p:cNvSpPr>
            <a:spLocks noGrp="1"/>
          </p:cNvSpPr>
          <p:nvPr>
            <p:ph type="dt" sz="quarter" idx="10"/>
          </p:nvPr>
        </p:nvSpPr>
        <p:spPr>
          <a:xfrm>
            <a:off x="457200" y="6245225"/>
            <a:ext cx="2133600" cy="476250"/>
          </a:xfrm>
          <a:ln>
            <a:miter lim="800000"/>
            <a:headEnd/>
            <a:tailEnd/>
          </a:ln>
        </p:spPr>
        <p:txBody>
          <a:bodyPr anchor="t"/>
          <a:lstStyle/>
          <a:p>
            <a:pPr>
              <a:defRPr/>
            </a:pPr>
            <a:fld id="{F723DD53-5788-40CB-B426-DAA6F962ED73}" type="datetime1">
              <a:rPr lang="zh-CN" altLang="en-US">
                <a:latin typeface="+mn-lt"/>
              </a:rPr>
              <a:pPr>
                <a:defRPr/>
              </a:pPr>
              <a:t>2020/12/14</a:t>
            </a:fld>
            <a:endParaRPr lang="en-US" altLang="zh-CN">
              <a:latin typeface="+mn-lt"/>
            </a:endParaRPr>
          </a:p>
        </p:txBody>
      </p:sp>
      <p:sp>
        <p:nvSpPr>
          <p:cNvPr id="160771" name="灯片编号占位符 5">
            <a:extLst>
              <a:ext uri="{FF2B5EF4-FFF2-40B4-BE49-F238E27FC236}">
                <a16:creationId xmlns:a16="http://schemas.microsoft.com/office/drawing/2014/main" id="{EFC5DCB0-ACB7-47B0-9D64-16FDCBC69F1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DC2DB2C-781F-426E-B28E-468E467E666B}" type="slidenum">
              <a:rPr lang="en-US" altLang="zh-CN" sz="1400" b="0">
                <a:ea typeface="宋体" panose="02010600030101010101" pitchFamily="2" charset="-122"/>
              </a:rPr>
              <a:pPr>
                <a:spcBef>
                  <a:spcPct val="0"/>
                </a:spcBef>
                <a:buClrTx/>
                <a:buSzTx/>
                <a:buFontTx/>
                <a:buNone/>
              </a:pPr>
              <a:t>103</a:t>
            </a:fld>
            <a:endParaRPr lang="en-US" altLang="zh-CN" sz="1400" b="0">
              <a:ea typeface="宋体" panose="02010600030101010101" pitchFamily="2" charset="-122"/>
            </a:endParaRPr>
          </a:p>
        </p:txBody>
      </p:sp>
      <p:sp>
        <p:nvSpPr>
          <p:cNvPr id="160772" name="Rectangle 3">
            <a:extLst>
              <a:ext uri="{FF2B5EF4-FFF2-40B4-BE49-F238E27FC236}">
                <a16:creationId xmlns:a16="http://schemas.microsoft.com/office/drawing/2014/main" id="{DCCACE8C-2B40-401E-8A3E-7E06E73275D2}"/>
              </a:ext>
            </a:extLst>
          </p:cNvPr>
          <p:cNvSpPr>
            <a:spLocks noGrp="1" noChangeArrowheads="1"/>
          </p:cNvSpPr>
          <p:nvPr>
            <p:ph type="body" idx="4294967295"/>
          </p:nvPr>
        </p:nvSpPr>
        <p:spPr>
          <a:xfrm>
            <a:off x="107950" y="1484313"/>
            <a:ext cx="8839200" cy="4705350"/>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a:t>
            </a:r>
            <a:r>
              <a:rPr lang="en-US" altLang="zh-CN" baseline="-30000">
                <a:latin typeface="Times New Roman" panose="02020603050405020304" pitchFamily="18" charset="0"/>
              </a:rPr>
              <a:t>1</a:t>
            </a:r>
            <a:r>
              <a:rPr lang="en-US" altLang="zh-CN">
                <a:latin typeface="Times New Roman" panose="02020603050405020304" pitchFamily="18" charset="0"/>
              </a:rPr>
              <a:t>.next:=newlabel;S</a:t>
            </a:r>
            <a:r>
              <a:rPr lang="en-US" altLang="zh-CN" baseline="-30000">
                <a:latin typeface="Times New Roman" panose="02020603050405020304" pitchFamily="18" charset="0"/>
              </a:rPr>
              <a:t>2</a:t>
            </a:r>
            <a:r>
              <a:rPr lang="en-US" altLang="zh-CN">
                <a:latin typeface="Times New Roman" panose="02020603050405020304" pitchFamily="18" charset="0"/>
              </a:rPr>
              <a:t>.next:=S.next;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S.code:=S</a:t>
            </a:r>
            <a:r>
              <a:rPr lang="en-US" altLang="zh-CN" baseline="-30000">
                <a:latin typeface="Times New Roman" panose="02020603050405020304" pitchFamily="18" charset="0"/>
              </a:rPr>
              <a:t>1</a:t>
            </a:r>
            <a:r>
              <a:rPr lang="en-US" altLang="zh-CN">
                <a:latin typeface="Times New Roman" panose="02020603050405020304" pitchFamily="18" charset="0"/>
              </a:rPr>
              <a:t>.code||gencode(S</a:t>
            </a:r>
            <a:r>
              <a:rPr lang="en-US" altLang="zh-CN" baseline="-30000">
                <a:latin typeface="Times New Roman" panose="02020603050405020304" pitchFamily="18" charset="0"/>
              </a:rPr>
              <a:t>1</a:t>
            </a:r>
            <a:r>
              <a:rPr lang="en-US" altLang="zh-CN">
                <a:latin typeface="Times New Roman" panose="02020603050405020304" pitchFamily="18" charset="0"/>
              </a:rPr>
              <a:t>.next,‘:’)||S</a:t>
            </a:r>
            <a:r>
              <a:rPr lang="en-US" altLang="zh-CN" baseline="-30000">
                <a:latin typeface="Times New Roman" panose="02020603050405020304" pitchFamily="18" charset="0"/>
              </a:rPr>
              <a:t>2</a:t>
            </a:r>
            <a:r>
              <a:rPr lang="en-US" altLang="zh-CN">
                <a:latin typeface="Times New Roman" panose="02020603050405020304" pitchFamily="18" charset="0"/>
              </a:rPr>
              <a:t>.code} </a:t>
            </a:r>
          </a:p>
        </p:txBody>
      </p:sp>
      <p:grpSp>
        <p:nvGrpSpPr>
          <p:cNvPr id="160773" name="Group 4">
            <a:extLst>
              <a:ext uri="{FF2B5EF4-FFF2-40B4-BE49-F238E27FC236}">
                <a16:creationId xmlns:a16="http://schemas.microsoft.com/office/drawing/2014/main" id="{3F09FA05-44F6-4401-B1E9-4A4FCA2C8EFA}"/>
              </a:ext>
            </a:extLst>
          </p:cNvPr>
          <p:cNvGrpSpPr>
            <a:grpSpLocks/>
          </p:cNvGrpSpPr>
          <p:nvPr/>
        </p:nvGrpSpPr>
        <p:grpSpPr bwMode="auto">
          <a:xfrm>
            <a:off x="4568825" y="3775075"/>
            <a:ext cx="2667000" cy="1885950"/>
            <a:chOff x="2784" y="2740"/>
            <a:chExt cx="1680" cy="1188"/>
          </a:xfrm>
        </p:grpSpPr>
        <p:sp>
          <p:nvSpPr>
            <p:cNvPr id="160775" name="Line 5">
              <a:extLst>
                <a:ext uri="{FF2B5EF4-FFF2-40B4-BE49-F238E27FC236}">
                  <a16:creationId xmlns:a16="http://schemas.microsoft.com/office/drawing/2014/main" id="{FDBEE9FA-49A5-4605-81E2-7E90CFAEAEA7}"/>
                </a:ext>
              </a:extLst>
            </p:cNvPr>
            <p:cNvSpPr>
              <a:spLocks noChangeShapeType="1"/>
            </p:cNvSpPr>
            <p:nvPr/>
          </p:nvSpPr>
          <p:spPr bwMode="auto">
            <a:xfrm flipH="1">
              <a:off x="3544" y="2741"/>
              <a:ext cx="2"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6" name="Line 6">
              <a:extLst>
                <a:ext uri="{FF2B5EF4-FFF2-40B4-BE49-F238E27FC236}">
                  <a16:creationId xmlns:a16="http://schemas.microsoft.com/office/drawing/2014/main" id="{184C45C7-D929-4080-BE64-40406F907114}"/>
                </a:ext>
              </a:extLst>
            </p:cNvPr>
            <p:cNvSpPr>
              <a:spLocks noChangeShapeType="1"/>
            </p:cNvSpPr>
            <p:nvPr/>
          </p:nvSpPr>
          <p:spPr bwMode="auto">
            <a:xfrm>
              <a:off x="3547" y="274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7" name="Line 7">
              <a:extLst>
                <a:ext uri="{FF2B5EF4-FFF2-40B4-BE49-F238E27FC236}">
                  <a16:creationId xmlns:a16="http://schemas.microsoft.com/office/drawing/2014/main" id="{A6D56799-86E3-4441-B9AB-9FF3E6EDD3A1}"/>
                </a:ext>
              </a:extLst>
            </p:cNvPr>
            <p:cNvSpPr>
              <a:spLocks noChangeShapeType="1"/>
            </p:cNvSpPr>
            <p:nvPr/>
          </p:nvSpPr>
          <p:spPr bwMode="auto">
            <a:xfrm flipH="1">
              <a:off x="4426" y="2741"/>
              <a:ext cx="1"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8" name="Line 8">
              <a:extLst>
                <a:ext uri="{FF2B5EF4-FFF2-40B4-BE49-F238E27FC236}">
                  <a16:creationId xmlns:a16="http://schemas.microsoft.com/office/drawing/2014/main" id="{A27D22D0-CB69-4B94-A67E-CB1F2ACB0E2A}"/>
                </a:ext>
              </a:extLst>
            </p:cNvPr>
            <p:cNvSpPr>
              <a:spLocks noChangeShapeType="1"/>
            </p:cNvSpPr>
            <p:nvPr/>
          </p:nvSpPr>
          <p:spPr bwMode="auto">
            <a:xfrm>
              <a:off x="3547" y="313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9" name="Line 9">
              <a:extLst>
                <a:ext uri="{FF2B5EF4-FFF2-40B4-BE49-F238E27FC236}">
                  <a16:creationId xmlns:a16="http://schemas.microsoft.com/office/drawing/2014/main" id="{195054D1-79BE-48AE-9768-F5A75A3358E3}"/>
                </a:ext>
              </a:extLst>
            </p:cNvPr>
            <p:cNvSpPr>
              <a:spLocks noChangeShapeType="1"/>
            </p:cNvSpPr>
            <p:nvPr/>
          </p:nvSpPr>
          <p:spPr bwMode="auto">
            <a:xfrm>
              <a:off x="3558" y="3498"/>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0" name="Rectangle 10">
              <a:extLst>
                <a:ext uri="{FF2B5EF4-FFF2-40B4-BE49-F238E27FC236}">
                  <a16:creationId xmlns:a16="http://schemas.microsoft.com/office/drawing/2014/main" id="{126873F1-CF30-437B-BA59-74FB4E465EF4}"/>
                </a:ext>
              </a:extLst>
            </p:cNvPr>
            <p:cNvSpPr>
              <a:spLocks noChangeArrowheads="1"/>
            </p:cNvSpPr>
            <p:nvPr/>
          </p:nvSpPr>
          <p:spPr bwMode="auto">
            <a:xfrm>
              <a:off x="3600" y="2778"/>
              <a:ext cx="70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60781" name="Rectangle 11">
              <a:extLst>
                <a:ext uri="{FF2B5EF4-FFF2-40B4-BE49-F238E27FC236}">
                  <a16:creationId xmlns:a16="http://schemas.microsoft.com/office/drawing/2014/main" id="{57AD3818-502E-4581-AE6B-9436FAD5E37D}"/>
                </a:ext>
              </a:extLst>
            </p:cNvPr>
            <p:cNvSpPr>
              <a:spLocks noChangeArrowheads="1"/>
            </p:cNvSpPr>
            <p:nvPr/>
          </p:nvSpPr>
          <p:spPr bwMode="auto">
            <a:xfrm>
              <a:off x="3600" y="3153"/>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60782" name="Rectangle 12">
              <a:extLst>
                <a:ext uri="{FF2B5EF4-FFF2-40B4-BE49-F238E27FC236}">
                  <a16:creationId xmlns:a16="http://schemas.microsoft.com/office/drawing/2014/main" id="{7BAD875B-5404-4D26-AD38-B821DAF667AF}"/>
                </a:ext>
              </a:extLst>
            </p:cNvPr>
            <p:cNvSpPr>
              <a:spLocks noChangeArrowheads="1"/>
            </p:cNvSpPr>
            <p:nvPr/>
          </p:nvSpPr>
          <p:spPr bwMode="auto">
            <a:xfrm>
              <a:off x="2784" y="2985"/>
              <a:ext cx="83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a:t>
              </a:r>
              <a:r>
                <a:rPr lang="en-US" altLang="zh-CN" sz="2400">
                  <a:latin typeface="Times New Roman" panose="02020603050405020304" pitchFamily="18" charset="0"/>
                  <a:ea typeface="宋体" panose="02010600030101010101" pitchFamily="2" charset="-122"/>
                </a:rPr>
                <a:t>:</a:t>
              </a:r>
            </a:p>
          </p:txBody>
        </p:sp>
        <p:sp>
          <p:nvSpPr>
            <p:cNvPr id="160783" name="Rectangle 13">
              <a:extLst>
                <a:ext uri="{FF2B5EF4-FFF2-40B4-BE49-F238E27FC236}">
                  <a16:creationId xmlns:a16="http://schemas.microsoft.com/office/drawing/2014/main" id="{0E466C7D-7EBE-411C-9857-81EE921D6B70}"/>
                </a:ext>
              </a:extLst>
            </p:cNvPr>
            <p:cNvSpPr>
              <a:spLocks noChangeArrowheads="1"/>
            </p:cNvSpPr>
            <p:nvPr/>
          </p:nvSpPr>
          <p:spPr bwMode="auto">
            <a:xfrm>
              <a:off x="3719" y="3366"/>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1000" b="0">
                  <a:latin typeface="Times New Roman" panose="02020603050405020304" pitchFamily="18" charset="0"/>
                  <a:ea typeface="宋体" panose="02010600030101010101" pitchFamily="2" charset="-122"/>
                </a:rPr>
                <a:t>. . .</a:t>
              </a:r>
            </a:p>
          </p:txBody>
        </p:sp>
        <p:sp>
          <p:nvSpPr>
            <p:cNvPr id="160784" name="Rectangle 14">
              <a:extLst>
                <a:ext uri="{FF2B5EF4-FFF2-40B4-BE49-F238E27FC236}">
                  <a16:creationId xmlns:a16="http://schemas.microsoft.com/office/drawing/2014/main" id="{1C0BAC99-7FE3-4DB2-8CE4-BB0C3BA5FF6E}"/>
                </a:ext>
              </a:extLst>
            </p:cNvPr>
            <p:cNvSpPr>
              <a:spLocks noChangeArrowheads="1"/>
            </p:cNvSpPr>
            <p:nvPr/>
          </p:nvSpPr>
          <p:spPr bwMode="auto">
            <a:xfrm>
              <a:off x="3504" y="3643"/>
              <a:ext cx="96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(d) </a:t>
              </a: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sp>
        <p:nvSpPr>
          <p:cNvPr id="17" name="Rectangle 2">
            <a:extLst>
              <a:ext uri="{FF2B5EF4-FFF2-40B4-BE49-F238E27FC236}">
                <a16:creationId xmlns:a16="http://schemas.microsoft.com/office/drawing/2014/main" id="{C45DDF5D-4BAF-4C2B-BB14-DD7260428D50}"/>
              </a:ext>
            </a:extLst>
          </p:cNvPr>
          <p:cNvSpPr txBox="1">
            <a:spLocks noChangeArrowheads="1"/>
          </p:cNvSpPr>
          <p:nvPr/>
        </p:nvSpPr>
        <p:spPr bwMode="auto">
          <a:xfrm>
            <a:off x="1393825" y="541338"/>
            <a:ext cx="65627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kern="0">
                <a:latin typeface="Times New Roman" panose="02020603050405020304" pitchFamily="18" charset="0"/>
              </a:rPr>
              <a:t>7.5.2 </a:t>
            </a:r>
            <a:r>
              <a:rPr lang="zh-CN" altLang="en-US" kern="0">
                <a:latin typeface="Times New Roman" panose="02020603050405020304" pitchFamily="18" charset="0"/>
              </a:rPr>
              <a:t>常见控制结构的翻译 </a:t>
            </a:r>
            <a:endParaRPr lang="zh-CN" altLang="en-US" kern="0" dirty="0">
              <a:latin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197EEFD-20D3-41D4-9308-26B849872C1C}"/>
              </a:ext>
            </a:extLst>
          </p:cNvPr>
          <p:cNvSpPr>
            <a:spLocks noGrp="1"/>
          </p:cNvSpPr>
          <p:nvPr>
            <p:ph type="dt" sz="quarter" idx="10"/>
          </p:nvPr>
        </p:nvSpPr>
        <p:spPr>
          <a:xfrm>
            <a:off x="457200" y="6245225"/>
            <a:ext cx="2133600" cy="476250"/>
          </a:xfrm>
          <a:ln>
            <a:miter lim="800000"/>
            <a:headEnd/>
            <a:tailEnd/>
          </a:ln>
        </p:spPr>
        <p:txBody>
          <a:bodyPr anchor="t"/>
          <a:lstStyle/>
          <a:p>
            <a:pPr>
              <a:defRPr/>
            </a:pPr>
            <a:fld id="{86651B6A-4CF5-44EE-9817-E5762805E7E1}" type="datetime1">
              <a:rPr lang="zh-CN" altLang="en-US">
                <a:latin typeface="+mn-lt"/>
              </a:rPr>
              <a:pPr>
                <a:defRPr/>
              </a:pPr>
              <a:t>2020/12/14</a:t>
            </a:fld>
            <a:endParaRPr lang="en-US" altLang="zh-CN">
              <a:latin typeface="+mn-lt"/>
            </a:endParaRPr>
          </a:p>
        </p:txBody>
      </p:sp>
      <p:sp>
        <p:nvSpPr>
          <p:cNvPr id="162819" name="灯片编号占位符 5">
            <a:extLst>
              <a:ext uri="{FF2B5EF4-FFF2-40B4-BE49-F238E27FC236}">
                <a16:creationId xmlns:a16="http://schemas.microsoft.com/office/drawing/2014/main" id="{952DFD1E-728F-4036-B0F1-6A86FFB6A5F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DDA6585-2C8E-47C4-BB58-C02EFA6E1412}" type="slidenum">
              <a:rPr lang="en-US" altLang="zh-CN" sz="1400" b="0">
                <a:ea typeface="宋体" panose="02010600030101010101" pitchFamily="2" charset="-122"/>
              </a:rPr>
              <a:pPr>
                <a:spcBef>
                  <a:spcPct val="0"/>
                </a:spcBef>
                <a:buClrTx/>
                <a:buSzTx/>
                <a:buFontTx/>
                <a:buNone/>
              </a:pPr>
              <a:t>104</a:t>
            </a:fld>
            <a:endParaRPr lang="en-US" altLang="zh-CN" sz="1400" b="0">
              <a:ea typeface="宋体" panose="02010600030101010101" pitchFamily="2" charset="-122"/>
            </a:endParaRPr>
          </a:p>
        </p:txBody>
      </p:sp>
      <p:sp>
        <p:nvSpPr>
          <p:cNvPr id="162820" name="Rectangle 2">
            <a:extLst>
              <a:ext uri="{FF2B5EF4-FFF2-40B4-BE49-F238E27FC236}">
                <a16:creationId xmlns:a16="http://schemas.microsoft.com/office/drawing/2014/main" id="{8FD8A973-0ADA-46AF-8497-812F2804D12C}"/>
              </a:ext>
            </a:extLst>
          </p:cNvPr>
          <p:cNvSpPr>
            <a:spLocks noGrp="1" noChangeArrowheads="1"/>
          </p:cNvSpPr>
          <p:nvPr>
            <p:ph type="title" idx="4294967295"/>
          </p:nvPr>
        </p:nvSpPr>
        <p:spPr>
          <a:xfrm>
            <a:off x="1249363" y="541338"/>
            <a:ext cx="6994525" cy="655637"/>
          </a:xfrm>
        </p:spPr>
        <p:txBody>
          <a:bodyPr anchor="ctr"/>
          <a:lstStyle/>
          <a:p>
            <a:pPr eaLnBrk="1" hangingPunct="1"/>
            <a:r>
              <a:rPr lang="en-US" altLang="zh-CN" sz="4000">
                <a:latin typeface="Times New Roman" panose="02020603050405020304" pitchFamily="18" charset="0"/>
              </a:rPr>
              <a:t>7.5.3 </a:t>
            </a:r>
            <a:r>
              <a:rPr lang="zh-CN" altLang="en-US" sz="4000">
                <a:latin typeface="Times New Roman" panose="02020603050405020304" pitchFamily="18" charset="0"/>
              </a:rPr>
              <a:t>布尔表达式的控制流翻译</a:t>
            </a:r>
          </a:p>
        </p:txBody>
      </p:sp>
      <p:sp>
        <p:nvSpPr>
          <p:cNvPr id="88069" name="Rectangle 3">
            <a:extLst>
              <a:ext uri="{FF2B5EF4-FFF2-40B4-BE49-F238E27FC236}">
                <a16:creationId xmlns:a16="http://schemas.microsoft.com/office/drawing/2014/main" id="{B5124AC8-2227-4177-8358-B9853E1D2F0F}"/>
              </a:ext>
            </a:extLst>
          </p:cNvPr>
          <p:cNvSpPr>
            <a:spLocks noGrp="1" noChangeArrowheads="1"/>
          </p:cNvSpPr>
          <p:nvPr>
            <p:ph type="body" idx="4294967295"/>
          </p:nvPr>
        </p:nvSpPr>
        <p:spPr>
          <a:xfrm>
            <a:off x="215900" y="1412875"/>
            <a:ext cx="8820150" cy="4967288"/>
          </a:xfrm>
        </p:spPr>
        <p:txBody>
          <a:bodyPr/>
          <a:lstStyle/>
          <a:p>
            <a:pPr eaLnBrk="1" hangingPunct="1">
              <a:lnSpc>
                <a:spcPct val="120000"/>
              </a:lnSpc>
            </a:pPr>
            <a:r>
              <a:rPr lang="zh-CN" altLang="en-US" sz="3000">
                <a:latin typeface="Times New Roman" panose="02020603050405020304" pitchFamily="18" charset="0"/>
              </a:rPr>
              <a:t>属性 </a:t>
            </a:r>
            <a:endParaRPr lang="en-US" altLang="zh-CN" sz="3000">
              <a:latin typeface="Times New Roman" panose="02020603050405020304" pitchFamily="18" charset="0"/>
            </a:endParaRPr>
          </a:p>
          <a:p>
            <a:pPr lvl="1" eaLnBrk="1" hangingPunct="1">
              <a:lnSpc>
                <a:spcPct val="120000"/>
              </a:lnSpc>
            </a:pPr>
            <a:r>
              <a:rPr lang="en-US" altLang="zh-CN" sz="3000">
                <a:latin typeface="Times New Roman" panose="02020603050405020304" pitchFamily="18" charset="0"/>
              </a:rPr>
              <a:t>B.true</a:t>
            </a:r>
            <a:r>
              <a:rPr lang="zh-CN" altLang="en-US" sz="3000">
                <a:latin typeface="Times New Roman" panose="02020603050405020304" pitchFamily="18" charset="0"/>
              </a:rPr>
              <a:t>，</a:t>
            </a:r>
            <a:r>
              <a:rPr lang="en-US" altLang="zh-CN" sz="3000">
                <a:latin typeface="Times New Roman" panose="02020603050405020304" pitchFamily="18" charset="0"/>
              </a:rPr>
              <a:t>B</a:t>
            </a:r>
            <a:r>
              <a:rPr lang="zh-CN" altLang="en-US" sz="3000">
                <a:latin typeface="Times New Roman" panose="02020603050405020304" pitchFamily="18" charset="0"/>
              </a:rPr>
              <a:t>为真时控制到达的位置；</a:t>
            </a:r>
          </a:p>
          <a:p>
            <a:pPr lvl="1" eaLnBrk="1" hangingPunct="1">
              <a:lnSpc>
                <a:spcPct val="120000"/>
              </a:lnSpc>
            </a:pPr>
            <a:r>
              <a:rPr lang="en-US" altLang="zh-CN" sz="3000">
                <a:latin typeface="Times New Roman" panose="02020603050405020304" pitchFamily="18" charset="0"/>
              </a:rPr>
              <a:t>B.false</a:t>
            </a:r>
            <a:r>
              <a:rPr lang="zh-CN" altLang="en-US" sz="3000">
                <a:latin typeface="Times New Roman" panose="02020603050405020304" pitchFamily="18" charset="0"/>
              </a:rPr>
              <a:t>，</a:t>
            </a:r>
            <a:r>
              <a:rPr lang="en-US" altLang="zh-CN" sz="3000">
                <a:latin typeface="Times New Roman" panose="02020603050405020304" pitchFamily="18" charset="0"/>
              </a:rPr>
              <a:t>B</a:t>
            </a:r>
            <a:r>
              <a:rPr lang="zh-CN" altLang="en-US" sz="3000">
                <a:latin typeface="Times New Roman" panose="02020603050405020304" pitchFamily="18" charset="0"/>
              </a:rPr>
              <a:t>为假时控制到达的位置。</a:t>
            </a:r>
          </a:p>
          <a:p>
            <a:pPr eaLnBrk="1" hangingPunct="1">
              <a:lnSpc>
                <a:spcPct val="120000"/>
              </a:lnSpc>
            </a:pPr>
            <a:r>
              <a:rPr lang="en-US" altLang="zh-CN" sz="3000">
                <a:latin typeface="Times New Roman" panose="02020603050405020304" pitchFamily="18" charset="0"/>
              </a:rPr>
              <a:t>a&lt;b</a:t>
            </a:r>
          </a:p>
          <a:p>
            <a:pPr lvl="1" eaLnBrk="1" hangingPunct="1">
              <a:lnSpc>
                <a:spcPct val="120000"/>
              </a:lnSpc>
            </a:pPr>
            <a:r>
              <a:rPr lang="en-US" altLang="zh-CN" sz="3000">
                <a:latin typeface="Times New Roman" panose="02020603050405020304" pitchFamily="18" charset="0"/>
              </a:rPr>
              <a:t>if a&lt;b goto B.true</a:t>
            </a:r>
          </a:p>
          <a:p>
            <a:pPr lvl="1" eaLnBrk="1" hangingPunct="1">
              <a:lnSpc>
                <a:spcPct val="120000"/>
              </a:lnSpc>
            </a:pPr>
            <a:r>
              <a:rPr lang="en-US" altLang="zh-CN" sz="3000">
                <a:latin typeface="Times New Roman" panose="02020603050405020304" pitchFamily="18" charset="0"/>
              </a:rPr>
              <a:t>goto B.false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animEffect transition="in" filter="barn(inVertical)">
                                      <p:cBhvr>
                                        <p:cTn id="7" dur="500"/>
                                        <p:tgtEl>
                                          <p:spTgt spid="8806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8069">
                                            <p:txEl>
                                              <p:pRg st="1" end="1"/>
                                            </p:txEl>
                                          </p:spTgt>
                                        </p:tgtEl>
                                        <p:attrNameLst>
                                          <p:attrName>style.visibility</p:attrName>
                                        </p:attrNameLst>
                                      </p:cBhvr>
                                      <p:to>
                                        <p:strVal val="visible"/>
                                      </p:to>
                                    </p:set>
                                    <p:animEffect transition="in" filter="barn(inVertical)">
                                      <p:cBhvr>
                                        <p:cTn id="10" dur="500"/>
                                        <p:tgtEl>
                                          <p:spTgt spid="8806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8069">
                                            <p:txEl>
                                              <p:pRg st="2" end="2"/>
                                            </p:txEl>
                                          </p:spTgt>
                                        </p:tgtEl>
                                        <p:attrNameLst>
                                          <p:attrName>style.visibility</p:attrName>
                                        </p:attrNameLst>
                                      </p:cBhvr>
                                      <p:to>
                                        <p:strVal val="visible"/>
                                      </p:to>
                                    </p:set>
                                    <p:animEffect transition="in" filter="barn(inVertical)">
                                      <p:cBhvr>
                                        <p:cTn id="13" dur="500"/>
                                        <p:tgtEl>
                                          <p:spTgt spid="8806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88069">
                                            <p:txEl>
                                              <p:pRg st="3" end="3"/>
                                            </p:txEl>
                                          </p:spTgt>
                                        </p:tgtEl>
                                        <p:attrNameLst>
                                          <p:attrName>style.visibility</p:attrName>
                                        </p:attrNameLst>
                                      </p:cBhvr>
                                      <p:to>
                                        <p:strVal val="visible"/>
                                      </p:to>
                                    </p:set>
                                    <p:animEffect transition="in" filter="barn(inVertical)">
                                      <p:cBhvr>
                                        <p:cTn id="18" dur="500"/>
                                        <p:tgtEl>
                                          <p:spTgt spid="88069">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88069">
                                            <p:txEl>
                                              <p:pRg st="4" end="4"/>
                                            </p:txEl>
                                          </p:spTgt>
                                        </p:tgtEl>
                                        <p:attrNameLst>
                                          <p:attrName>style.visibility</p:attrName>
                                        </p:attrNameLst>
                                      </p:cBhvr>
                                      <p:to>
                                        <p:strVal val="visible"/>
                                      </p:to>
                                    </p:set>
                                    <p:animEffect transition="in" filter="barn(inVertical)">
                                      <p:cBhvr>
                                        <p:cTn id="21" dur="500"/>
                                        <p:tgtEl>
                                          <p:spTgt spid="88069">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88069">
                                            <p:txEl>
                                              <p:pRg st="5" end="5"/>
                                            </p:txEl>
                                          </p:spTgt>
                                        </p:tgtEl>
                                        <p:attrNameLst>
                                          <p:attrName>style.visibility</p:attrName>
                                        </p:attrNameLst>
                                      </p:cBhvr>
                                      <p:to>
                                        <p:strVal val="visible"/>
                                      </p:to>
                                    </p:set>
                                    <p:animEffect transition="in" filter="barn(inVertical)">
                                      <p:cBhvr>
                                        <p:cTn id="24" dur="500"/>
                                        <p:tgtEl>
                                          <p:spTgt spid="880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79D3070-F0F3-4BFE-8C51-A9F60198B94A}"/>
              </a:ext>
            </a:extLst>
          </p:cNvPr>
          <p:cNvSpPr>
            <a:spLocks noGrp="1"/>
          </p:cNvSpPr>
          <p:nvPr>
            <p:ph type="dt" sz="quarter" idx="10"/>
          </p:nvPr>
        </p:nvSpPr>
        <p:spPr>
          <a:xfrm>
            <a:off x="457200" y="6245225"/>
            <a:ext cx="2133600" cy="476250"/>
          </a:xfrm>
          <a:ln>
            <a:miter lim="800000"/>
            <a:headEnd/>
            <a:tailEnd/>
          </a:ln>
        </p:spPr>
        <p:txBody>
          <a:bodyPr anchor="t"/>
          <a:lstStyle/>
          <a:p>
            <a:pPr>
              <a:defRPr/>
            </a:pPr>
            <a:fld id="{86651B6A-4CF5-44EE-9817-E5762805E7E1}" type="datetime1">
              <a:rPr lang="zh-CN" altLang="en-US">
                <a:latin typeface="+mn-lt"/>
              </a:rPr>
              <a:pPr>
                <a:defRPr/>
              </a:pPr>
              <a:t>2020/12/14</a:t>
            </a:fld>
            <a:endParaRPr lang="en-US" altLang="zh-CN">
              <a:latin typeface="+mn-lt"/>
            </a:endParaRPr>
          </a:p>
        </p:txBody>
      </p:sp>
      <p:sp>
        <p:nvSpPr>
          <p:cNvPr id="163843" name="灯片编号占位符 5">
            <a:extLst>
              <a:ext uri="{FF2B5EF4-FFF2-40B4-BE49-F238E27FC236}">
                <a16:creationId xmlns:a16="http://schemas.microsoft.com/office/drawing/2014/main" id="{453EF55B-DB90-4D16-95A6-69D53C86DD1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D4C6178-B70E-40F7-A3CF-2CA86BE25D51}" type="slidenum">
              <a:rPr lang="en-US" altLang="zh-CN" sz="1400" b="0">
                <a:ea typeface="宋体" panose="02010600030101010101" pitchFamily="2" charset="-122"/>
              </a:rPr>
              <a:pPr>
                <a:spcBef>
                  <a:spcPct val="0"/>
                </a:spcBef>
                <a:buClrTx/>
                <a:buSzTx/>
                <a:buFontTx/>
                <a:buNone/>
              </a:pPr>
              <a:t>105</a:t>
            </a:fld>
            <a:endParaRPr lang="en-US" altLang="zh-CN" sz="1400" b="0">
              <a:ea typeface="宋体" panose="02010600030101010101" pitchFamily="2" charset="-122"/>
            </a:endParaRPr>
          </a:p>
        </p:txBody>
      </p:sp>
      <p:sp>
        <p:nvSpPr>
          <p:cNvPr id="163844" name="Rectangle 2">
            <a:extLst>
              <a:ext uri="{FF2B5EF4-FFF2-40B4-BE49-F238E27FC236}">
                <a16:creationId xmlns:a16="http://schemas.microsoft.com/office/drawing/2014/main" id="{169ED1FD-C8D3-4721-9B5D-609998BB872D}"/>
              </a:ext>
            </a:extLst>
          </p:cNvPr>
          <p:cNvSpPr>
            <a:spLocks noGrp="1" noChangeArrowheads="1"/>
          </p:cNvSpPr>
          <p:nvPr>
            <p:ph type="title" idx="4294967295"/>
          </p:nvPr>
        </p:nvSpPr>
        <p:spPr>
          <a:xfrm>
            <a:off x="1249363" y="541338"/>
            <a:ext cx="6994525" cy="655637"/>
          </a:xfrm>
        </p:spPr>
        <p:txBody>
          <a:bodyPr anchor="ctr"/>
          <a:lstStyle/>
          <a:p>
            <a:pPr eaLnBrk="1" hangingPunct="1"/>
            <a:r>
              <a:rPr lang="en-US" altLang="zh-CN" sz="4000">
                <a:latin typeface="Times New Roman" panose="02020603050405020304" pitchFamily="18" charset="0"/>
              </a:rPr>
              <a:t>7.5.3 </a:t>
            </a:r>
            <a:r>
              <a:rPr lang="zh-CN" altLang="en-US" sz="4000">
                <a:latin typeface="Times New Roman" panose="02020603050405020304" pitchFamily="18" charset="0"/>
              </a:rPr>
              <a:t>布尔表达式的控制流翻译</a:t>
            </a:r>
          </a:p>
        </p:txBody>
      </p:sp>
      <p:sp>
        <p:nvSpPr>
          <p:cNvPr id="88069" name="Rectangle 3">
            <a:extLst>
              <a:ext uri="{FF2B5EF4-FFF2-40B4-BE49-F238E27FC236}">
                <a16:creationId xmlns:a16="http://schemas.microsoft.com/office/drawing/2014/main" id="{794306DD-E32C-48D0-B3C0-C8375038CDF8}"/>
              </a:ext>
            </a:extLst>
          </p:cNvPr>
          <p:cNvSpPr>
            <a:spLocks noGrp="1" noChangeArrowheads="1"/>
          </p:cNvSpPr>
          <p:nvPr>
            <p:ph type="body" idx="4294967295"/>
          </p:nvPr>
        </p:nvSpPr>
        <p:spPr>
          <a:xfrm>
            <a:off x="215900" y="1412875"/>
            <a:ext cx="8820150" cy="4967288"/>
          </a:xfrm>
        </p:spPr>
        <p:txBody>
          <a:bodyPr/>
          <a:lstStyle/>
          <a:p>
            <a:pPr eaLnBrk="1" hangingPunct="1">
              <a:lnSpc>
                <a:spcPct val="120000"/>
              </a:lnSpc>
            </a:pPr>
            <a:r>
              <a:rPr lang="en-US" altLang="zh-CN" sz="3000">
                <a:latin typeface="Times New Roman" panose="02020603050405020304" pitchFamily="18" charset="0"/>
              </a:rPr>
              <a:t>B→B</a:t>
            </a:r>
            <a:r>
              <a:rPr lang="en-US" altLang="zh-CN" sz="3000" baseline="-25000">
                <a:latin typeface="Times New Roman" panose="02020603050405020304" pitchFamily="18" charset="0"/>
              </a:rPr>
              <a:t>1</a:t>
            </a:r>
            <a:r>
              <a:rPr lang="en-US" altLang="zh-CN" sz="3000">
                <a:latin typeface="Times New Roman" panose="02020603050405020304" pitchFamily="18" charset="0"/>
              </a:rPr>
              <a:t> or B</a:t>
            </a:r>
            <a:r>
              <a:rPr lang="en-US" altLang="zh-CN" sz="3000" baseline="-25000">
                <a:latin typeface="Times New Roman" panose="02020603050405020304" pitchFamily="18" charset="0"/>
              </a:rPr>
              <a:t>2</a:t>
            </a:r>
          </a:p>
          <a:p>
            <a:pPr lvl="1" eaLnBrk="1" hangingPunct="1">
              <a:lnSpc>
                <a:spcPct val="120000"/>
              </a:lnSpc>
            </a:pPr>
            <a:r>
              <a:rPr lang="zh-CN" altLang="en-US" sz="3000">
                <a:latin typeface="Times New Roman" panose="02020603050405020304" pitchFamily="18" charset="0"/>
              </a:rPr>
              <a:t>如果</a:t>
            </a:r>
            <a:r>
              <a:rPr lang="en-US" altLang="zh-CN" sz="3000">
                <a:latin typeface="Times New Roman" panose="02020603050405020304" pitchFamily="18" charset="0"/>
              </a:rPr>
              <a:t>B</a:t>
            </a:r>
            <a:r>
              <a:rPr lang="en-US" altLang="zh-CN" sz="3000" baseline="-25000">
                <a:latin typeface="Times New Roman" panose="02020603050405020304" pitchFamily="18" charset="0"/>
              </a:rPr>
              <a:t>1</a:t>
            </a:r>
            <a:r>
              <a:rPr lang="zh-CN" altLang="en-US" sz="3000">
                <a:latin typeface="Times New Roman" panose="02020603050405020304" pitchFamily="18" charset="0"/>
              </a:rPr>
              <a:t>为真，则立即可知</a:t>
            </a:r>
            <a:r>
              <a:rPr lang="en-US" altLang="zh-CN" sz="3000">
                <a:latin typeface="Times New Roman" panose="02020603050405020304" pitchFamily="18" charset="0"/>
              </a:rPr>
              <a:t>B</a:t>
            </a:r>
            <a:r>
              <a:rPr lang="zh-CN" altLang="en-US" sz="3000">
                <a:latin typeface="Times New Roman" panose="02020603050405020304" pitchFamily="18" charset="0"/>
              </a:rPr>
              <a:t>为真，即</a:t>
            </a:r>
            <a:r>
              <a:rPr lang="en-US" altLang="zh-CN" sz="3000">
                <a:latin typeface="Times New Roman" panose="02020603050405020304" pitchFamily="18" charset="0"/>
              </a:rPr>
              <a:t>B</a:t>
            </a:r>
            <a:r>
              <a:rPr lang="en-US" altLang="zh-CN" sz="3000" baseline="-25000">
                <a:latin typeface="Times New Roman" panose="02020603050405020304" pitchFamily="18" charset="0"/>
              </a:rPr>
              <a:t>1</a:t>
            </a:r>
            <a:r>
              <a:rPr lang="en-US" altLang="zh-CN" sz="3000">
                <a:latin typeface="Times New Roman" panose="02020603050405020304" pitchFamily="18" charset="0"/>
              </a:rPr>
              <a:t>.true</a:t>
            </a:r>
            <a:r>
              <a:rPr lang="zh-CN" altLang="en-US" sz="3000">
                <a:latin typeface="Times New Roman" panose="02020603050405020304" pitchFamily="18" charset="0"/>
              </a:rPr>
              <a:t>与</a:t>
            </a:r>
            <a:r>
              <a:rPr lang="en-US" altLang="zh-CN" sz="3000">
                <a:latin typeface="Times New Roman" panose="02020603050405020304" pitchFamily="18" charset="0"/>
              </a:rPr>
              <a:t>B.true</a:t>
            </a:r>
            <a:r>
              <a:rPr lang="zh-CN" altLang="en-US" sz="3000">
                <a:latin typeface="Times New Roman" panose="02020603050405020304" pitchFamily="18" charset="0"/>
              </a:rPr>
              <a:t>相同；</a:t>
            </a:r>
          </a:p>
          <a:p>
            <a:pPr lvl="1" eaLnBrk="1" hangingPunct="1">
              <a:lnSpc>
                <a:spcPct val="120000"/>
              </a:lnSpc>
            </a:pPr>
            <a:r>
              <a:rPr lang="zh-CN" altLang="en-US" sz="3000">
                <a:latin typeface="Times New Roman" panose="02020603050405020304" pitchFamily="18" charset="0"/>
              </a:rPr>
              <a:t>如果</a:t>
            </a:r>
            <a:r>
              <a:rPr lang="en-US" altLang="zh-CN" sz="3000">
                <a:latin typeface="Times New Roman" panose="02020603050405020304" pitchFamily="18" charset="0"/>
              </a:rPr>
              <a:t>B</a:t>
            </a:r>
            <a:r>
              <a:rPr lang="en-US" altLang="zh-CN" sz="3000" baseline="-25000">
                <a:latin typeface="Times New Roman" panose="02020603050405020304" pitchFamily="18" charset="0"/>
              </a:rPr>
              <a:t>1</a:t>
            </a:r>
            <a:r>
              <a:rPr lang="zh-CN" altLang="en-US" sz="3000">
                <a:latin typeface="Times New Roman" panose="02020603050405020304" pitchFamily="18" charset="0"/>
              </a:rPr>
              <a:t>为假，则必须计算</a:t>
            </a:r>
            <a:r>
              <a:rPr lang="en-US" altLang="zh-CN" sz="3000">
                <a:latin typeface="Times New Roman" panose="02020603050405020304" pitchFamily="18" charset="0"/>
              </a:rPr>
              <a:t>B</a:t>
            </a:r>
            <a:r>
              <a:rPr lang="en-US" altLang="zh-CN" sz="3000" baseline="-25000">
                <a:latin typeface="Times New Roman" panose="02020603050405020304" pitchFamily="18" charset="0"/>
              </a:rPr>
              <a:t>2</a:t>
            </a:r>
            <a:r>
              <a:rPr lang="zh-CN" altLang="en-US" sz="3000">
                <a:latin typeface="Times New Roman" panose="02020603050405020304" pitchFamily="18" charset="0"/>
              </a:rPr>
              <a:t>的值，令</a:t>
            </a:r>
            <a:r>
              <a:rPr lang="en-US" altLang="zh-CN" sz="3000">
                <a:latin typeface="Times New Roman" panose="02020603050405020304" pitchFamily="18" charset="0"/>
              </a:rPr>
              <a:t>B</a:t>
            </a:r>
            <a:r>
              <a:rPr lang="en-US" altLang="zh-CN" sz="3000" baseline="-25000">
                <a:latin typeface="Times New Roman" panose="02020603050405020304" pitchFamily="18" charset="0"/>
              </a:rPr>
              <a:t>1</a:t>
            </a:r>
            <a:r>
              <a:rPr lang="en-US" altLang="zh-CN" sz="3000">
                <a:latin typeface="Times New Roman" panose="02020603050405020304" pitchFamily="18" charset="0"/>
              </a:rPr>
              <a:t>.false</a:t>
            </a:r>
            <a:r>
              <a:rPr lang="zh-CN" altLang="en-US" sz="3000">
                <a:latin typeface="Times New Roman" panose="02020603050405020304" pitchFamily="18" charset="0"/>
              </a:rPr>
              <a:t>为</a:t>
            </a:r>
            <a:r>
              <a:rPr lang="en-US" altLang="zh-CN" sz="3000">
                <a:latin typeface="Times New Roman" panose="02020603050405020304" pitchFamily="18" charset="0"/>
              </a:rPr>
              <a:t>B</a:t>
            </a:r>
            <a:r>
              <a:rPr lang="en-US" altLang="zh-CN" sz="3000" baseline="-25000">
                <a:latin typeface="Times New Roman" panose="02020603050405020304" pitchFamily="18" charset="0"/>
              </a:rPr>
              <a:t>2</a:t>
            </a:r>
            <a:r>
              <a:rPr lang="zh-CN" altLang="en-US" sz="3000">
                <a:latin typeface="Times New Roman" panose="02020603050405020304" pitchFamily="18" charset="0"/>
              </a:rPr>
              <a:t>的开始</a:t>
            </a:r>
          </a:p>
          <a:p>
            <a:pPr lvl="1" eaLnBrk="1" hangingPunct="1">
              <a:lnSpc>
                <a:spcPct val="120000"/>
              </a:lnSpc>
            </a:pPr>
            <a:r>
              <a:rPr lang="en-US" altLang="zh-CN" sz="3000">
                <a:latin typeface="Times New Roman" panose="02020603050405020304" pitchFamily="18" charset="0"/>
              </a:rPr>
              <a:t>B</a:t>
            </a:r>
            <a:r>
              <a:rPr lang="en-US" altLang="zh-CN" sz="3000" baseline="-25000">
                <a:latin typeface="Times New Roman" panose="02020603050405020304" pitchFamily="18" charset="0"/>
              </a:rPr>
              <a:t>2</a:t>
            </a:r>
            <a:r>
              <a:rPr lang="zh-CN" altLang="en-US" sz="3000">
                <a:latin typeface="Times New Roman" panose="02020603050405020304" pitchFamily="18" charset="0"/>
              </a:rPr>
              <a:t>的真假出口分别与</a:t>
            </a:r>
            <a:r>
              <a:rPr lang="en-US" altLang="zh-CN" sz="3000">
                <a:latin typeface="Times New Roman" panose="02020603050405020304" pitchFamily="18" charset="0"/>
              </a:rPr>
              <a:t>B</a:t>
            </a:r>
            <a:r>
              <a:rPr lang="zh-CN" altLang="en-US" sz="3000">
                <a:latin typeface="Times New Roman" panose="02020603050405020304" pitchFamily="18" charset="0"/>
              </a:rPr>
              <a:t>的真假出口相同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animEffect transition="in" filter="barn(inVertical)">
                                      <p:cBhvr>
                                        <p:cTn id="7" dur="500"/>
                                        <p:tgtEl>
                                          <p:spTgt spid="880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8069">
                                            <p:txEl>
                                              <p:pRg st="1" end="1"/>
                                            </p:txEl>
                                          </p:spTgt>
                                        </p:tgtEl>
                                        <p:attrNameLst>
                                          <p:attrName>style.visibility</p:attrName>
                                        </p:attrNameLst>
                                      </p:cBhvr>
                                      <p:to>
                                        <p:strVal val="visible"/>
                                      </p:to>
                                    </p:set>
                                    <p:animEffect transition="in" filter="barn(inVertical)">
                                      <p:cBhvr>
                                        <p:cTn id="12" dur="500"/>
                                        <p:tgtEl>
                                          <p:spTgt spid="880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8069">
                                            <p:txEl>
                                              <p:pRg st="2" end="2"/>
                                            </p:txEl>
                                          </p:spTgt>
                                        </p:tgtEl>
                                        <p:attrNameLst>
                                          <p:attrName>style.visibility</p:attrName>
                                        </p:attrNameLst>
                                      </p:cBhvr>
                                      <p:to>
                                        <p:strVal val="visible"/>
                                      </p:to>
                                    </p:set>
                                    <p:animEffect transition="in" filter="barn(inVertical)">
                                      <p:cBhvr>
                                        <p:cTn id="17" dur="500"/>
                                        <p:tgtEl>
                                          <p:spTgt spid="880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8069">
                                            <p:txEl>
                                              <p:pRg st="3" end="3"/>
                                            </p:txEl>
                                          </p:spTgt>
                                        </p:tgtEl>
                                        <p:attrNameLst>
                                          <p:attrName>style.visibility</p:attrName>
                                        </p:attrNameLst>
                                      </p:cBhvr>
                                      <p:to>
                                        <p:strVal val="visible"/>
                                      </p:to>
                                    </p:set>
                                    <p:animEffect transition="in" filter="barn(inVertical)">
                                      <p:cBhvr>
                                        <p:cTn id="22" dur="500"/>
                                        <p:tgtEl>
                                          <p:spTgt spid="880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12BBFFF-4407-4E2A-B83B-6F8333FEE884}"/>
              </a:ext>
            </a:extLst>
          </p:cNvPr>
          <p:cNvSpPr>
            <a:spLocks noGrp="1"/>
          </p:cNvSpPr>
          <p:nvPr>
            <p:ph type="dt" sz="quarter" idx="10"/>
          </p:nvPr>
        </p:nvSpPr>
        <p:spPr>
          <a:xfrm>
            <a:off x="457200" y="6245225"/>
            <a:ext cx="2133600" cy="476250"/>
          </a:xfrm>
          <a:ln>
            <a:miter lim="800000"/>
            <a:headEnd/>
            <a:tailEnd/>
          </a:ln>
        </p:spPr>
        <p:txBody>
          <a:bodyPr anchor="t"/>
          <a:lstStyle/>
          <a:p>
            <a:pPr>
              <a:defRPr/>
            </a:pPr>
            <a:fld id="{63FB425B-7046-4634-A1CB-D902ABCCAB73}" type="datetime1">
              <a:rPr lang="zh-CN" altLang="en-US">
                <a:latin typeface="+mn-lt"/>
              </a:rPr>
              <a:pPr>
                <a:defRPr/>
              </a:pPr>
              <a:t>2020/12/14</a:t>
            </a:fld>
            <a:endParaRPr lang="en-US" altLang="zh-CN">
              <a:latin typeface="+mn-lt"/>
            </a:endParaRPr>
          </a:p>
        </p:txBody>
      </p:sp>
      <p:sp>
        <p:nvSpPr>
          <p:cNvPr id="164867" name="灯片编号占位符 5">
            <a:extLst>
              <a:ext uri="{FF2B5EF4-FFF2-40B4-BE49-F238E27FC236}">
                <a16:creationId xmlns:a16="http://schemas.microsoft.com/office/drawing/2014/main" id="{14962327-2827-4264-86B9-993FCD458D5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F1F3F3-2D54-436F-887C-98B1E3E30927}" type="slidenum">
              <a:rPr lang="en-US" altLang="zh-CN" sz="1400" b="0">
                <a:ea typeface="宋体" panose="02010600030101010101" pitchFamily="2" charset="-122"/>
              </a:rPr>
              <a:pPr>
                <a:spcBef>
                  <a:spcPct val="0"/>
                </a:spcBef>
                <a:buClrTx/>
                <a:buSzTx/>
                <a:buFontTx/>
                <a:buNone/>
              </a:pPr>
              <a:t>106</a:t>
            </a:fld>
            <a:endParaRPr lang="en-US" altLang="zh-CN" sz="1400" b="0">
              <a:ea typeface="宋体" panose="02010600030101010101" pitchFamily="2" charset="-122"/>
            </a:endParaRPr>
          </a:p>
        </p:txBody>
      </p:sp>
      <p:sp>
        <p:nvSpPr>
          <p:cNvPr id="164868" name="Rectangle 2">
            <a:extLst>
              <a:ext uri="{FF2B5EF4-FFF2-40B4-BE49-F238E27FC236}">
                <a16:creationId xmlns:a16="http://schemas.microsoft.com/office/drawing/2014/main" id="{7C41C752-1F23-4C3E-8939-2C030755AA9D}"/>
              </a:ext>
            </a:extLst>
          </p:cNvPr>
          <p:cNvSpPr>
            <a:spLocks noGrp="1" noChangeArrowheads="1"/>
          </p:cNvSpPr>
          <p:nvPr>
            <p:ph type="title" idx="4294967295"/>
          </p:nvPr>
        </p:nvSpPr>
        <p:spPr>
          <a:xfrm>
            <a:off x="1423988" y="44450"/>
            <a:ext cx="6964362" cy="1441450"/>
          </a:xfrm>
        </p:spPr>
        <p:txBody>
          <a:bodyPr anchor="ctr"/>
          <a:lstStyle/>
          <a:p>
            <a:pPr eaLnBrk="1" hangingPunct="1"/>
            <a:r>
              <a:rPr lang="zh-CN" altLang="en-US" sz="4000">
                <a:latin typeface="Times New Roman" panose="02020603050405020304" pitchFamily="18" charset="0"/>
              </a:rPr>
              <a:t>简单布尔表达式的翻译示例</a:t>
            </a:r>
            <a:br>
              <a:rPr lang="zh-CN" altLang="en-US" sz="4000">
                <a:latin typeface="Times New Roman" panose="02020603050405020304" pitchFamily="18" charset="0"/>
              </a:rPr>
            </a:br>
            <a:r>
              <a:rPr lang="zh-CN" altLang="en-US" sz="4000">
                <a:latin typeface="Times New Roman" panose="02020603050405020304" pitchFamily="18" charset="0"/>
              </a:rPr>
              <a:t>         </a:t>
            </a:r>
            <a:r>
              <a:rPr lang="en-US" altLang="zh-CN" sz="4000">
                <a:solidFill>
                  <a:srgbClr val="FF0000"/>
                </a:solidFill>
                <a:latin typeface="Times New Roman" panose="02020603050405020304" pitchFamily="18" charset="0"/>
              </a:rPr>
              <a:t>——</a:t>
            </a:r>
            <a:r>
              <a:rPr lang="zh-CN" altLang="en-US" sz="3200">
                <a:solidFill>
                  <a:srgbClr val="FF0000"/>
                </a:solidFill>
                <a:latin typeface="Times New Roman" panose="02020603050405020304" pitchFamily="18" charset="0"/>
              </a:rPr>
              <a:t>例</a:t>
            </a:r>
            <a:r>
              <a:rPr lang="en-US" altLang="zh-CN" sz="3200">
                <a:solidFill>
                  <a:srgbClr val="FF0000"/>
                </a:solidFill>
                <a:latin typeface="Times New Roman" panose="02020603050405020304" pitchFamily="18" charset="0"/>
              </a:rPr>
              <a:t>7.9  a&lt;b or c&lt;d and e&lt;f</a:t>
            </a:r>
          </a:p>
        </p:txBody>
      </p:sp>
      <p:sp>
        <p:nvSpPr>
          <p:cNvPr id="164869" name="Rectangle 3">
            <a:extLst>
              <a:ext uri="{FF2B5EF4-FFF2-40B4-BE49-F238E27FC236}">
                <a16:creationId xmlns:a16="http://schemas.microsoft.com/office/drawing/2014/main" id="{1E6CA5C1-2F35-4F83-A27A-FFA79534BDF7}"/>
              </a:ext>
            </a:extLst>
          </p:cNvPr>
          <p:cNvSpPr>
            <a:spLocks noGrp="1" noChangeArrowheads="1"/>
          </p:cNvSpPr>
          <p:nvPr>
            <p:ph type="body" idx="4294967295"/>
          </p:nvPr>
        </p:nvSpPr>
        <p:spPr>
          <a:xfrm>
            <a:off x="684213" y="1773238"/>
            <a:ext cx="8270875" cy="4359275"/>
          </a:xfrm>
        </p:spPr>
        <p:txBody>
          <a:bodyPr/>
          <a:lstStyle/>
          <a:p>
            <a:pPr eaLnBrk="1" hangingPunct="1">
              <a:buFont typeface="Wingdings" panose="05000000000000000000" pitchFamily="2" charset="2"/>
              <a:buNone/>
            </a:pPr>
            <a:r>
              <a:rPr lang="en-US" altLang="zh-CN">
                <a:latin typeface="Times New Roman" panose="02020603050405020304" pitchFamily="18" charset="0"/>
              </a:rPr>
              <a:t>     if  a&lt;b goto  Ltrue</a:t>
            </a:r>
          </a:p>
          <a:p>
            <a:pPr eaLnBrk="1" hangingPunct="1">
              <a:buFont typeface="Wingdings" panose="05000000000000000000" pitchFamily="2" charset="2"/>
              <a:buNone/>
            </a:pPr>
            <a:r>
              <a:rPr lang="en-US" altLang="zh-CN">
                <a:latin typeface="Times New Roman" panose="02020603050405020304" pitchFamily="18" charset="0"/>
              </a:rPr>
              <a:t>         goto L</a:t>
            </a:r>
            <a:r>
              <a:rPr lang="en-US" altLang="zh-CN" baseline="-25000">
                <a:latin typeface="Times New Roman" panose="02020603050405020304" pitchFamily="18" charset="0"/>
              </a:rPr>
              <a:t>1</a:t>
            </a:r>
          </a:p>
          <a:p>
            <a:pPr eaLnBrk="1" hangingPunct="1">
              <a:buFont typeface="Wingdings" panose="05000000000000000000" pitchFamily="2" charset="2"/>
              <a:buNone/>
            </a:pPr>
            <a:r>
              <a:rPr lang="en-US" altLang="zh-CN">
                <a:latin typeface="Times New Roman" panose="02020603050405020304" pitchFamily="18" charset="0"/>
              </a:rPr>
              <a:t>L</a:t>
            </a:r>
            <a:r>
              <a:rPr lang="en-US" altLang="zh-CN" baseline="-25000">
                <a:latin typeface="Times New Roman" panose="02020603050405020304" pitchFamily="18" charset="0"/>
              </a:rPr>
              <a:t>1</a:t>
            </a:r>
            <a:r>
              <a:rPr lang="en-US" altLang="zh-CN">
                <a:latin typeface="Times New Roman" panose="02020603050405020304" pitchFamily="18" charset="0"/>
              </a:rPr>
              <a:t>:if c&lt;d goto L</a:t>
            </a:r>
            <a:r>
              <a:rPr lang="en-US" altLang="zh-CN" baseline="-25000">
                <a:latin typeface="Times New Roman" panose="02020603050405020304" pitchFamily="18" charset="0"/>
              </a:rPr>
              <a:t>2</a:t>
            </a:r>
          </a:p>
          <a:p>
            <a:pPr eaLnBrk="1" hangingPunct="1">
              <a:buFont typeface="Wingdings" panose="05000000000000000000" pitchFamily="2" charset="2"/>
              <a:buNone/>
            </a:pPr>
            <a:r>
              <a:rPr lang="en-US" altLang="zh-CN">
                <a:latin typeface="Times New Roman" panose="02020603050405020304" pitchFamily="18" charset="0"/>
              </a:rPr>
              <a:t>         goto Lfalse</a:t>
            </a:r>
          </a:p>
          <a:p>
            <a:pPr eaLnBrk="1" hangingPunct="1">
              <a:buFont typeface="Wingdings" panose="05000000000000000000" pitchFamily="2" charset="2"/>
              <a:buNone/>
            </a:pPr>
            <a:r>
              <a:rPr lang="en-US" altLang="zh-CN">
                <a:latin typeface="Times New Roman" panose="02020603050405020304" pitchFamily="18" charset="0"/>
              </a:rPr>
              <a:t>L</a:t>
            </a:r>
            <a:r>
              <a:rPr lang="en-US" altLang="zh-CN" baseline="-25000">
                <a:latin typeface="Times New Roman" panose="02020603050405020304" pitchFamily="18" charset="0"/>
              </a:rPr>
              <a:t>2</a:t>
            </a:r>
            <a:r>
              <a:rPr lang="en-US" altLang="zh-CN">
                <a:latin typeface="Times New Roman" panose="02020603050405020304" pitchFamily="18" charset="0"/>
              </a:rPr>
              <a:t>:if e&lt;f goto Ltrue</a:t>
            </a:r>
          </a:p>
          <a:p>
            <a:pPr eaLnBrk="1" hangingPunct="1">
              <a:buFont typeface="Wingdings" panose="05000000000000000000" pitchFamily="2" charset="2"/>
              <a:buNone/>
            </a:pPr>
            <a:r>
              <a:rPr lang="en-US" altLang="zh-CN">
                <a:latin typeface="Times New Roman" panose="02020603050405020304" pitchFamily="18" charset="0"/>
              </a:rPr>
              <a:t>         goto Lfalse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D889682-AB75-4918-A109-D49D71C76EEA}"/>
              </a:ext>
            </a:extLst>
          </p:cNvPr>
          <p:cNvSpPr>
            <a:spLocks noGrp="1"/>
          </p:cNvSpPr>
          <p:nvPr>
            <p:ph type="dt" sz="quarter" idx="10"/>
          </p:nvPr>
        </p:nvSpPr>
        <p:spPr>
          <a:xfrm>
            <a:off x="457200" y="6245225"/>
            <a:ext cx="2133600" cy="476250"/>
          </a:xfrm>
          <a:ln>
            <a:miter lim="800000"/>
            <a:headEnd/>
            <a:tailEnd/>
          </a:ln>
        </p:spPr>
        <p:txBody>
          <a:bodyPr anchor="t"/>
          <a:lstStyle/>
          <a:p>
            <a:pPr>
              <a:defRPr/>
            </a:pPr>
            <a:fld id="{3BCE83C5-3737-470A-B520-97D3987C7BE4}" type="datetime1">
              <a:rPr lang="zh-CN" altLang="en-US">
                <a:latin typeface="+mn-lt"/>
              </a:rPr>
              <a:pPr>
                <a:defRPr/>
              </a:pPr>
              <a:t>2020/12/14</a:t>
            </a:fld>
            <a:endParaRPr lang="en-US" altLang="zh-CN">
              <a:latin typeface="+mn-lt"/>
            </a:endParaRPr>
          </a:p>
        </p:txBody>
      </p:sp>
      <p:sp>
        <p:nvSpPr>
          <p:cNvPr id="165891" name="灯片编号占位符 5">
            <a:extLst>
              <a:ext uri="{FF2B5EF4-FFF2-40B4-BE49-F238E27FC236}">
                <a16:creationId xmlns:a16="http://schemas.microsoft.com/office/drawing/2014/main" id="{10C0B07C-D935-43E9-93F3-11D57F08427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1B2D92-9EF2-4C02-80ED-DA6EECC444DC}" type="slidenum">
              <a:rPr lang="en-US" altLang="zh-CN" sz="1400" b="0">
                <a:ea typeface="宋体" panose="02010600030101010101" pitchFamily="2" charset="-122"/>
              </a:rPr>
              <a:pPr>
                <a:spcBef>
                  <a:spcPct val="0"/>
                </a:spcBef>
                <a:buClrTx/>
                <a:buSzTx/>
                <a:buFontTx/>
                <a:buNone/>
              </a:pPr>
              <a:t>107</a:t>
            </a:fld>
            <a:endParaRPr lang="en-US" altLang="zh-CN" sz="1400" b="0">
              <a:ea typeface="宋体" panose="02010600030101010101" pitchFamily="2" charset="-122"/>
            </a:endParaRPr>
          </a:p>
        </p:txBody>
      </p:sp>
      <p:sp>
        <p:nvSpPr>
          <p:cNvPr id="165892" name="Rectangle 2">
            <a:extLst>
              <a:ext uri="{FF2B5EF4-FFF2-40B4-BE49-F238E27FC236}">
                <a16:creationId xmlns:a16="http://schemas.microsoft.com/office/drawing/2014/main" id="{61D34A93-B5A6-465E-9649-7EB5105F4651}"/>
              </a:ext>
            </a:extLst>
          </p:cNvPr>
          <p:cNvSpPr>
            <a:spLocks noGrp="1" noChangeArrowheads="1"/>
          </p:cNvSpPr>
          <p:nvPr>
            <p:ph type="title" idx="4294967295"/>
          </p:nvPr>
        </p:nvSpPr>
        <p:spPr>
          <a:xfrm>
            <a:off x="1116013" y="582613"/>
            <a:ext cx="7705725" cy="614362"/>
          </a:xfrm>
        </p:spPr>
        <p:txBody>
          <a:bodyPr anchor="ct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布尔表达式的控制流翻译</a:t>
            </a:r>
          </a:p>
        </p:txBody>
      </p:sp>
      <p:sp>
        <p:nvSpPr>
          <p:cNvPr id="90117" name="Rectangle 3">
            <a:extLst>
              <a:ext uri="{FF2B5EF4-FFF2-40B4-BE49-F238E27FC236}">
                <a16:creationId xmlns:a16="http://schemas.microsoft.com/office/drawing/2014/main" id="{8AB3238B-0650-41C5-AF8A-146A38648BED}"/>
              </a:ext>
            </a:extLst>
          </p:cNvPr>
          <p:cNvSpPr>
            <a:spLocks noGrp="1" noChangeArrowheads="1"/>
          </p:cNvSpPr>
          <p:nvPr>
            <p:ph type="body" idx="4294967295"/>
          </p:nvPr>
        </p:nvSpPr>
        <p:spPr>
          <a:xfrm>
            <a:off x="250825" y="1366838"/>
            <a:ext cx="8642350" cy="4941887"/>
          </a:xfrm>
        </p:spPr>
        <p:txBody>
          <a:bodyPr/>
          <a:lstStyle/>
          <a:p>
            <a:pPr eaLnBrk="1" hangingPunct="1">
              <a:lnSpc>
                <a:spcPct val="14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B</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or B</a:t>
            </a:r>
            <a:r>
              <a:rPr lang="en-US" altLang="zh-CN" sz="2800" baseline="-25000">
                <a:solidFill>
                  <a:srgbClr val="FF0000"/>
                </a:solidFill>
                <a:latin typeface="Times New Roman" panose="02020603050405020304" pitchFamily="18" charset="0"/>
              </a:rPr>
              <a:t>2</a:t>
            </a:r>
            <a:r>
              <a:rPr lang="en-US" altLang="zh-CN" sz="2800">
                <a:latin typeface="Times New Roman" panose="02020603050405020304" pitchFamily="18" charset="0"/>
              </a:rPr>
              <a:t>   {B</a:t>
            </a:r>
            <a:r>
              <a:rPr lang="en-US" altLang="zh-CN" sz="2800" baseline="-25000">
                <a:latin typeface="Times New Roman" panose="02020603050405020304" pitchFamily="18" charset="0"/>
              </a:rPr>
              <a:t>1</a:t>
            </a:r>
            <a:r>
              <a:rPr lang="en-US" altLang="zh-CN" sz="2800">
                <a:latin typeface="Times New Roman" panose="02020603050405020304" pitchFamily="18" charset="0"/>
              </a:rPr>
              <a:t>.true:=B.true; B</a:t>
            </a:r>
            <a:r>
              <a:rPr lang="en-US" altLang="zh-CN" sz="2800" baseline="-25000">
                <a:latin typeface="Times New Roman" panose="02020603050405020304" pitchFamily="18" charset="0"/>
              </a:rPr>
              <a:t>1</a:t>
            </a:r>
            <a:r>
              <a:rPr lang="en-US" altLang="zh-CN" sz="2800">
                <a:latin typeface="Times New Roman" panose="02020603050405020304" pitchFamily="18" charset="0"/>
              </a:rPr>
              <a:t>.false:=newlabel;</a:t>
            </a:r>
          </a:p>
          <a:p>
            <a:pPr eaLnBrk="1" hangingPunct="1">
              <a:lnSpc>
                <a:spcPct val="140000"/>
              </a:lnSpc>
              <a:spcBef>
                <a:spcPct val="0"/>
              </a:spcBef>
              <a:buFont typeface="Wingdings" panose="05000000000000000000" pitchFamily="2" charset="2"/>
              <a:buNone/>
            </a:pPr>
            <a:r>
              <a:rPr lang="en-US" altLang="zh-CN" sz="2800">
                <a:latin typeface="Times New Roman" panose="02020603050405020304" pitchFamily="18" charset="0"/>
              </a:rPr>
              <a:t>		    B</a:t>
            </a:r>
            <a:r>
              <a:rPr lang="en-US" altLang="zh-CN" sz="2800" baseline="-25000">
                <a:latin typeface="Times New Roman" panose="02020603050405020304" pitchFamily="18" charset="0"/>
              </a:rPr>
              <a:t>2</a:t>
            </a:r>
            <a:r>
              <a:rPr lang="en-US" altLang="zh-CN" sz="2800">
                <a:latin typeface="Times New Roman" panose="02020603050405020304" pitchFamily="18" charset="0"/>
              </a:rPr>
              <a:t>.true=B.true; B</a:t>
            </a:r>
            <a:r>
              <a:rPr lang="en-US" altLang="zh-CN" sz="2800" baseline="-25000">
                <a:latin typeface="Times New Roman" panose="02020603050405020304" pitchFamily="18" charset="0"/>
              </a:rPr>
              <a:t>2</a:t>
            </a:r>
            <a:r>
              <a:rPr lang="en-US" altLang="zh-CN" sz="2800">
                <a:latin typeface="Times New Roman" panose="02020603050405020304" pitchFamily="18" charset="0"/>
              </a:rPr>
              <a:t>.false:=B.false;                  </a:t>
            </a:r>
          </a:p>
          <a:p>
            <a:pPr eaLnBrk="1" hangingPunct="1">
              <a:lnSpc>
                <a:spcPct val="140000"/>
              </a:lnSpc>
              <a:spcBef>
                <a:spcPct val="0"/>
              </a:spcBef>
              <a:buFont typeface="Wingdings" panose="05000000000000000000" pitchFamily="2" charset="2"/>
              <a:buNone/>
            </a:pPr>
            <a:r>
              <a:rPr lang="en-US" altLang="zh-CN" sz="2800">
                <a:latin typeface="Times New Roman" panose="02020603050405020304" pitchFamily="18" charset="0"/>
              </a:rPr>
              <a:t>          B.code := B</a:t>
            </a:r>
            <a:r>
              <a:rPr lang="en-US" altLang="zh-CN" sz="2800" baseline="-25000">
                <a:latin typeface="Times New Roman" panose="02020603050405020304" pitchFamily="18" charset="0"/>
              </a:rPr>
              <a:t>1</a:t>
            </a:r>
            <a:r>
              <a:rPr lang="en-US" altLang="zh-CN" sz="2800">
                <a:latin typeface="Times New Roman" panose="02020603050405020304" pitchFamily="18" charset="0"/>
              </a:rPr>
              <a:t>.code||gencode(B</a:t>
            </a:r>
            <a:r>
              <a:rPr lang="en-US" altLang="zh-CN" sz="2800" baseline="-25000">
                <a:latin typeface="Times New Roman" panose="02020603050405020304" pitchFamily="18" charset="0"/>
              </a:rPr>
              <a:t>1</a:t>
            </a:r>
            <a:r>
              <a:rPr lang="en-US" altLang="zh-CN" sz="2800">
                <a:latin typeface="Times New Roman" panose="02020603050405020304" pitchFamily="18" charset="0"/>
              </a:rPr>
              <a:t>.false’:’)||B</a:t>
            </a:r>
            <a:r>
              <a:rPr lang="en-US" altLang="zh-CN" sz="2800" baseline="-25000">
                <a:latin typeface="Times New Roman" panose="02020603050405020304" pitchFamily="18" charset="0"/>
              </a:rPr>
              <a:t>2</a:t>
            </a:r>
            <a:r>
              <a:rPr lang="en-US" altLang="zh-CN" sz="2800">
                <a:latin typeface="Times New Roman" panose="02020603050405020304" pitchFamily="18" charset="0"/>
              </a:rPr>
              <a:t>.code}  </a:t>
            </a:r>
          </a:p>
          <a:p>
            <a:pPr eaLnBrk="1" hangingPunct="1">
              <a:lnSpc>
                <a:spcPct val="14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B</a:t>
            </a:r>
            <a:r>
              <a:rPr lang="en-US" altLang="zh-CN" sz="2800" baseline="-25000">
                <a:solidFill>
                  <a:srgbClr val="FF0000"/>
                </a:solidFill>
                <a:latin typeface="Times New Roman" panose="02020603050405020304" pitchFamily="18" charset="0"/>
              </a:rPr>
              <a:t>1 </a:t>
            </a:r>
            <a:r>
              <a:rPr lang="en-US" altLang="zh-CN" sz="2800">
                <a:solidFill>
                  <a:srgbClr val="FF0000"/>
                </a:solidFill>
                <a:latin typeface="Times New Roman" panose="02020603050405020304" pitchFamily="18" charset="0"/>
              </a:rPr>
              <a:t>and B</a:t>
            </a:r>
            <a:r>
              <a:rPr lang="en-US" altLang="zh-CN" sz="2800" baseline="-25000">
                <a:solidFill>
                  <a:srgbClr val="FF0000"/>
                </a:solidFill>
                <a:latin typeface="Times New Roman" panose="02020603050405020304" pitchFamily="18" charset="0"/>
              </a:rPr>
              <a:t>2</a:t>
            </a:r>
            <a:r>
              <a:rPr lang="en-US" altLang="zh-CN" sz="2800">
                <a:latin typeface="Times New Roman" panose="02020603050405020304" pitchFamily="18" charset="0"/>
              </a:rPr>
              <a:t>   {B</a:t>
            </a:r>
            <a:r>
              <a:rPr lang="en-US" altLang="zh-CN" sz="2800" baseline="-25000">
                <a:latin typeface="Times New Roman" panose="02020603050405020304" pitchFamily="18" charset="0"/>
              </a:rPr>
              <a:t>1</a:t>
            </a:r>
            <a:r>
              <a:rPr lang="en-US" altLang="zh-CN" sz="2800">
                <a:latin typeface="Times New Roman" panose="02020603050405020304" pitchFamily="18" charset="0"/>
              </a:rPr>
              <a:t>.true:= newlabel; B</a:t>
            </a:r>
            <a:r>
              <a:rPr lang="en-US" altLang="zh-CN" sz="2800" baseline="-25000">
                <a:latin typeface="Times New Roman" panose="02020603050405020304" pitchFamily="18" charset="0"/>
              </a:rPr>
              <a:t>1</a:t>
            </a:r>
            <a:r>
              <a:rPr lang="en-US" altLang="zh-CN" sz="2800">
                <a:latin typeface="Times New Roman" panose="02020603050405020304" pitchFamily="18" charset="0"/>
              </a:rPr>
              <a:t>.false:= B.false;</a:t>
            </a:r>
          </a:p>
          <a:p>
            <a:pPr eaLnBrk="1" hangingPunct="1">
              <a:lnSpc>
                <a:spcPct val="140000"/>
              </a:lnSpc>
              <a:spcBef>
                <a:spcPct val="0"/>
              </a:spcBef>
              <a:buFont typeface="Wingdings" panose="05000000000000000000" pitchFamily="2" charset="2"/>
              <a:buNone/>
            </a:pPr>
            <a:r>
              <a:rPr lang="en-US" altLang="zh-CN" sz="2800">
                <a:latin typeface="Times New Roman" panose="02020603050405020304" pitchFamily="18" charset="0"/>
              </a:rPr>
              <a:t>   B</a:t>
            </a:r>
            <a:r>
              <a:rPr lang="en-US" altLang="zh-CN" sz="2800" baseline="-25000">
                <a:latin typeface="Times New Roman" panose="02020603050405020304" pitchFamily="18" charset="0"/>
              </a:rPr>
              <a:t>2</a:t>
            </a:r>
            <a:r>
              <a:rPr lang="en-US" altLang="zh-CN" sz="2800">
                <a:latin typeface="Times New Roman" panose="02020603050405020304" pitchFamily="18" charset="0"/>
              </a:rPr>
              <a:t>.true=B.true; B</a:t>
            </a:r>
            <a:r>
              <a:rPr lang="en-US" altLang="zh-CN" sz="2800" baseline="-25000">
                <a:latin typeface="Times New Roman" panose="02020603050405020304" pitchFamily="18" charset="0"/>
              </a:rPr>
              <a:t>2</a:t>
            </a:r>
            <a:r>
              <a:rPr lang="en-US" altLang="zh-CN" sz="2800">
                <a:latin typeface="Times New Roman" panose="02020603050405020304" pitchFamily="18" charset="0"/>
              </a:rPr>
              <a:t>.false:=B.false;</a:t>
            </a:r>
          </a:p>
          <a:p>
            <a:pPr eaLnBrk="1" hangingPunct="1">
              <a:lnSpc>
                <a:spcPct val="140000"/>
              </a:lnSpc>
              <a:spcBef>
                <a:spcPct val="0"/>
              </a:spcBef>
              <a:buFont typeface="Wingdings" panose="05000000000000000000" pitchFamily="2" charset="2"/>
              <a:buNone/>
            </a:pPr>
            <a:r>
              <a:rPr lang="en-US" altLang="zh-CN" sz="2800">
                <a:latin typeface="Times New Roman" panose="02020603050405020304" pitchFamily="18" charset="0"/>
              </a:rPr>
              <a:t>   B.code := B</a:t>
            </a:r>
            <a:r>
              <a:rPr lang="en-US" altLang="zh-CN" sz="2800" baseline="-25000">
                <a:latin typeface="Times New Roman" panose="02020603050405020304" pitchFamily="18" charset="0"/>
              </a:rPr>
              <a:t>1</a:t>
            </a:r>
            <a:r>
              <a:rPr lang="en-US" altLang="zh-CN" sz="2800">
                <a:latin typeface="Times New Roman" panose="02020603050405020304" pitchFamily="18" charset="0"/>
              </a:rPr>
              <a:t>.code||gencode(B</a:t>
            </a:r>
            <a:r>
              <a:rPr lang="en-US" altLang="zh-CN" sz="2800" baseline="-25000">
                <a:latin typeface="Times New Roman" panose="02020603050405020304" pitchFamily="18" charset="0"/>
              </a:rPr>
              <a:t>1</a:t>
            </a:r>
            <a:r>
              <a:rPr lang="en-US" altLang="zh-CN" sz="2800">
                <a:latin typeface="Times New Roman" panose="02020603050405020304" pitchFamily="18" charset="0"/>
              </a:rPr>
              <a:t>.true’:’)||B</a:t>
            </a:r>
            <a:r>
              <a:rPr lang="en-US" altLang="zh-CN" sz="2800" baseline="-25000">
                <a:latin typeface="Times New Roman" panose="02020603050405020304" pitchFamily="18" charset="0"/>
              </a:rPr>
              <a:t>2</a:t>
            </a:r>
            <a:r>
              <a:rPr lang="en-US" altLang="zh-CN" sz="2800">
                <a:latin typeface="Times New Roman" panose="02020603050405020304" pitchFamily="18" charset="0"/>
              </a:rPr>
              <a:t>.code} </a:t>
            </a:r>
          </a:p>
          <a:p>
            <a:pPr eaLnBrk="1" hangingPunct="1">
              <a:lnSpc>
                <a:spcPct val="14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not B</a:t>
            </a:r>
            <a:r>
              <a:rPr lang="en-US" altLang="zh-CN" sz="2800" baseline="-25000">
                <a:solidFill>
                  <a:srgbClr val="FF0000"/>
                </a:solidFill>
                <a:latin typeface="Times New Roman" panose="02020603050405020304" pitchFamily="18" charset="0"/>
              </a:rPr>
              <a:t>1</a:t>
            </a:r>
            <a:r>
              <a:rPr lang="en-US" altLang="zh-CN" sz="2800">
                <a:latin typeface="Times New Roman" panose="02020603050405020304" pitchFamily="18" charset="0"/>
              </a:rPr>
              <a:t>     {B</a:t>
            </a:r>
            <a:r>
              <a:rPr lang="en-US" altLang="zh-CN" sz="2800" baseline="-25000">
                <a:latin typeface="Times New Roman" panose="02020603050405020304" pitchFamily="18" charset="0"/>
              </a:rPr>
              <a:t>1</a:t>
            </a:r>
            <a:r>
              <a:rPr lang="en-US" altLang="zh-CN" sz="2800">
                <a:latin typeface="Times New Roman" panose="02020603050405020304" pitchFamily="18" charset="0"/>
              </a:rPr>
              <a:t>.true:=B.false; B</a:t>
            </a:r>
            <a:r>
              <a:rPr lang="en-US" altLang="zh-CN" sz="2800" baseline="-25000">
                <a:latin typeface="Times New Roman" panose="02020603050405020304" pitchFamily="18" charset="0"/>
              </a:rPr>
              <a:t>1</a:t>
            </a:r>
            <a:r>
              <a:rPr lang="en-US" altLang="zh-CN" sz="2800">
                <a:latin typeface="Times New Roman" panose="02020603050405020304" pitchFamily="18" charset="0"/>
              </a:rPr>
              <a:t>.false:=B.true</a:t>
            </a:r>
            <a:r>
              <a:rPr lang="zh-CN" altLang="en-US" sz="2800">
                <a:latin typeface="Times New Roman" panose="02020603050405020304" pitchFamily="18" charset="0"/>
              </a:rPr>
              <a:t>； </a:t>
            </a:r>
          </a:p>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B.code :=B</a:t>
            </a:r>
            <a:r>
              <a:rPr lang="en-US" altLang="zh-CN" sz="2800" baseline="-25000">
                <a:latin typeface="Times New Roman" panose="02020603050405020304" pitchFamily="18" charset="0"/>
              </a:rPr>
              <a:t>1</a:t>
            </a:r>
            <a:r>
              <a:rPr lang="en-US" altLang="zh-CN" sz="2800">
                <a:latin typeface="Times New Roman" panose="02020603050405020304" pitchFamily="18" charset="0"/>
              </a:rPr>
              <a:t>.code}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barn(inVertical)">
                                      <p:cBhvr>
                                        <p:cTn id="7" dur="500"/>
                                        <p:tgtEl>
                                          <p:spTgt spid="9011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0117">
                                            <p:txEl>
                                              <p:pRg st="1" end="1"/>
                                            </p:txEl>
                                          </p:spTgt>
                                        </p:tgtEl>
                                        <p:attrNameLst>
                                          <p:attrName>style.visibility</p:attrName>
                                        </p:attrNameLst>
                                      </p:cBhvr>
                                      <p:to>
                                        <p:strVal val="visible"/>
                                      </p:to>
                                    </p:set>
                                    <p:animEffect transition="in" filter="barn(inVertical)">
                                      <p:cBhvr>
                                        <p:cTn id="10" dur="500"/>
                                        <p:tgtEl>
                                          <p:spTgt spid="9011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0117">
                                            <p:txEl>
                                              <p:pRg st="2" end="2"/>
                                            </p:txEl>
                                          </p:spTgt>
                                        </p:tgtEl>
                                        <p:attrNameLst>
                                          <p:attrName>style.visibility</p:attrName>
                                        </p:attrNameLst>
                                      </p:cBhvr>
                                      <p:to>
                                        <p:strVal val="visible"/>
                                      </p:to>
                                    </p:set>
                                    <p:animEffect transition="in" filter="barn(inVertical)">
                                      <p:cBhvr>
                                        <p:cTn id="13" dur="500"/>
                                        <p:tgtEl>
                                          <p:spTgt spid="9011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90117">
                                            <p:txEl>
                                              <p:pRg st="3" end="3"/>
                                            </p:txEl>
                                          </p:spTgt>
                                        </p:tgtEl>
                                        <p:attrNameLst>
                                          <p:attrName>style.visibility</p:attrName>
                                        </p:attrNameLst>
                                      </p:cBhvr>
                                      <p:to>
                                        <p:strVal val="visible"/>
                                      </p:to>
                                    </p:set>
                                    <p:animEffect transition="in" filter="barn(inVertical)">
                                      <p:cBhvr>
                                        <p:cTn id="18" dur="500"/>
                                        <p:tgtEl>
                                          <p:spTgt spid="90117">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90117">
                                            <p:txEl>
                                              <p:pRg st="4" end="4"/>
                                            </p:txEl>
                                          </p:spTgt>
                                        </p:tgtEl>
                                        <p:attrNameLst>
                                          <p:attrName>style.visibility</p:attrName>
                                        </p:attrNameLst>
                                      </p:cBhvr>
                                      <p:to>
                                        <p:strVal val="visible"/>
                                      </p:to>
                                    </p:set>
                                    <p:animEffect transition="in" filter="barn(inVertical)">
                                      <p:cBhvr>
                                        <p:cTn id="21" dur="500"/>
                                        <p:tgtEl>
                                          <p:spTgt spid="90117">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90117">
                                            <p:txEl>
                                              <p:pRg st="5" end="5"/>
                                            </p:txEl>
                                          </p:spTgt>
                                        </p:tgtEl>
                                        <p:attrNameLst>
                                          <p:attrName>style.visibility</p:attrName>
                                        </p:attrNameLst>
                                      </p:cBhvr>
                                      <p:to>
                                        <p:strVal val="visible"/>
                                      </p:to>
                                    </p:set>
                                    <p:animEffect transition="in" filter="barn(inVertical)">
                                      <p:cBhvr>
                                        <p:cTn id="24" dur="500"/>
                                        <p:tgtEl>
                                          <p:spTgt spid="9011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90117">
                                            <p:txEl>
                                              <p:pRg st="6" end="6"/>
                                            </p:txEl>
                                          </p:spTgt>
                                        </p:tgtEl>
                                        <p:attrNameLst>
                                          <p:attrName>style.visibility</p:attrName>
                                        </p:attrNameLst>
                                      </p:cBhvr>
                                      <p:to>
                                        <p:strVal val="visible"/>
                                      </p:to>
                                    </p:set>
                                    <p:animEffect transition="in" filter="barn(inVertical)">
                                      <p:cBhvr>
                                        <p:cTn id="29" dur="500"/>
                                        <p:tgtEl>
                                          <p:spTgt spid="90117">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90117">
                                            <p:txEl>
                                              <p:pRg st="7" end="7"/>
                                            </p:txEl>
                                          </p:spTgt>
                                        </p:tgtEl>
                                        <p:attrNameLst>
                                          <p:attrName>style.visibility</p:attrName>
                                        </p:attrNameLst>
                                      </p:cBhvr>
                                      <p:to>
                                        <p:strVal val="visible"/>
                                      </p:to>
                                    </p:set>
                                    <p:animEffect transition="in" filter="barn(inVertical)">
                                      <p:cBhvr>
                                        <p:cTn id="32" dur="500"/>
                                        <p:tgtEl>
                                          <p:spTgt spid="901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8D77F1-7759-43A3-874B-5DE71E52ED33}"/>
              </a:ext>
            </a:extLst>
          </p:cNvPr>
          <p:cNvSpPr>
            <a:spLocks noGrp="1"/>
          </p:cNvSpPr>
          <p:nvPr>
            <p:ph type="dt" sz="quarter" idx="10"/>
          </p:nvPr>
        </p:nvSpPr>
        <p:spPr>
          <a:xfrm>
            <a:off x="457200" y="6245225"/>
            <a:ext cx="2133600" cy="476250"/>
          </a:xfrm>
          <a:ln>
            <a:miter lim="800000"/>
            <a:headEnd/>
            <a:tailEnd/>
          </a:ln>
        </p:spPr>
        <p:txBody>
          <a:bodyPr anchor="t"/>
          <a:lstStyle/>
          <a:p>
            <a:pPr>
              <a:defRPr/>
            </a:pPr>
            <a:fld id="{5EADB7AF-111E-484F-A3F6-031651569407}" type="datetime1">
              <a:rPr lang="zh-CN" altLang="en-US">
                <a:latin typeface="+mn-lt"/>
              </a:rPr>
              <a:pPr>
                <a:defRPr/>
              </a:pPr>
              <a:t>2020/12/14</a:t>
            </a:fld>
            <a:endParaRPr lang="en-US" altLang="zh-CN">
              <a:latin typeface="+mn-lt"/>
            </a:endParaRPr>
          </a:p>
        </p:txBody>
      </p:sp>
      <p:sp>
        <p:nvSpPr>
          <p:cNvPr id="166915" name="灯片编号占位符 5">
            <a:extLst>
              <a:ext uri="{FF2B5EF4-FFF2-40B4-BE49-F238E27FC236}">
                <a16:creationId xmlns:a16="http://schemas.microsoft.com/office/drawing/2014/main" id="{A85957D8-DD7C-4C60-848E-E6E1E29DFB4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BDF554B-FECD-4AC9-9009-144E5494B5D9}" type="slidenum">
              <a:rPr lang="en-US" altLang="zh-CN" sz="1400" b="0">
                <a:ea typeface="宋体" panose="02010600030101010101" pitchFamily="2" charset="-122"/>
              </a:rPr>
              <a:pPr>
                <a:spcBef>
                  <a:spcPct val="0"/>
                </a:spcBef>
                <a:buClrTx/>
                <a:buSzTx/>
                <a:buFontTx/>
                <a:buNone/>
              </a:pPr>
              <a:t>108</a:t>
            </a:fld>
            <a:endParaRPr lang="en-US" altLang="zh-CN" sz="1400" b="0">
              <a:ea typeface="宋体" panose="02010600030101010101" pitchFamily="2" charset="-122"/>
            </a:endParaRPr>
          </a:p>
        </p:txBody>
      </p:sp>
      <p:sp>
        <p:nvSpPr>
          <p:cNvPr id="166916" name="Rectangle 2">
            <a:extLst>
              <a:ext uri="{FF2B5EF4-FFF2-40B4-BE49-F238E27FC236}">
                <a16:creationId xmlns:a16="http://schemas.microsoft.com/office/drawing/2014/main" id="{61819859-E235-4B76-9240-51C87CAFC6EA}"/>
              </a:ext>
            </a:extLst>
          </p:cNvPr>
          <p:cNvSpPr>
            <a:spLocks noGrp="1" noChangeArrowheads="1"/>
          </p:cNvSpPr>
          <p:nvPr>
            <p:ph type="title" idx="4294967295"/>
          </p:nvPr>
        </p:nvSpPr>
        <p:spPr>
          <a:xfrm>
            <a:off x="1187450" y="511175"/>
            <a:ext cx="7704138" cy="685800"/>
          </a:xfrm>
        </p:spPr>
        <p:txBody>
          <a:bodyPr anchor="ct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布尔表达式的控制流翻译</a:t>
            </a:r>
          </a:p>
        </p:txBody>
      </p:sp>
      <p:sp>
        <p:nvSpPr>
          <p:cNvPr id="91141" name="Rectangle 3">
            <a:extLst>
              <a:ext uri="{FF2B5EF4-FFF2-40B4-BE49-F238E27FC236}">
                <a16:creationId xmlns:a16="http://schemas.microsoft.com/office/drawing/2014/main" id="{5BFA05AF-9C7F-499F-A2AD-B029D8EFE8BC}"/>
              </a:ext>
            </a:extLst>
          </p:cNvPr>
          <p:cNvSpPr>
            <a:spLocks noGrp="1" noChangeArrowheads="1"/>
          </p:cNvSpPr>
          <p:nvPr>
            <p:ph type="body" idx="4294967295"/>
          </p:nvPr>
        </p:nvSpPr>
        <p:spPr>
          <a:xfrm>
            <a:off x="144463" y="1411288"/>
            <a:ext cx="8820150" cy="4897437"/>
          </a:xfrm>
        </p:spPr>
        <p:txBody>
          <a:bodyPr/>
          <a:lstStyle/>
          <a:p>
            <a:pPr eaLnBrk="1" hangingPunct="1">
              <a:lnSpc>
                <a:spcPct val="15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 B</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a:t>
            </a:r>
            <a:r>
              <a:rPr lang="en-US" altLang="zh-CN" sz="2800">
                <a:latin typeface="Times New Roman" panose="02020603050405020304" pitchFamily="18" charset="0"/>
              </a:rPr>
              <a:t> {B</a:t>
            </a:r>
            <a:r>
              <a:rPr lang="en-US" altLang="zh-CN" sz="2800" baseline="-25000">
                <a:latin typeface="Times New Roman" panose="02020603050405020304" pitchFamily="18" charset="0"/>
              </a:rPr>
              <a:t>1</a:t>
            </a:r>
            <a:r>
              <a:rPr lang="en-US" altLang="zh-CN" sz="2800">
                <a:latin typeface="Times New Roman" panose="02020603050405020304" pitchFamily="18" charset="0"/>
              </a:rPr>
              <a:t>.true:=B.</a:t>
            </a:r>
            <a:r>
              <a:rPr lang="en-US" altLang="zh-CN" sz="2800" baseline="-25000">
                <a:latin typeface="Times New Roman" panose="02020603050405020304" pitchFamily="18" charset="0"/>
              </a:rPr>
              <a:t> </a:t>
            </a:r>
            <a:r>
              <a:rPr lang="en-US" altLang="zh-CN" sz="2800">
                <a:latin typeface="Times New Roman" panose="02020603050405020304" pitchFamily="18" charset="0"/>
              </a:rPr>
              <a:t>true; B</a:t>
            </a:r>
            <a:r>
              <a:rPr lang="en-US" altLang="zh-CN" sz="2800" baseline="-25000">
                <a:latin typeface="Times New Roman" panose="02020603050405020304" pitchFamily="18" charset="0"/>
              </a:rPr>
              <a:t>1</a:t>
            </a:r>
            <a:r>
              <a:rPr lang="en-US" altLang="zh-CN" sz="2800">
                <a:latin typeface="Times New Roman" panose="02020603050405020304" pitchFamily="18" charset="0"/>
              </a:rPr>
              <a:t>.false:=B.false</a:t>
            </a:r>
            <a:r>
              <a:rPr lang="zh-CN" altLang="en-US" sz="280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B.code:=B</a:t>
            </a:r>
            <a:r>
              <a:rPr lang="en-US" altLang="zh-CN" sz="2800" baseline="-25000">
                <a:latin typeface="Times New Roman" panose="02020603050405020304" pitchFamily="18" charset="0"/>
              </a:rPr>
              <a:t>1</a:t>
            </a:r>
            <a:r>
              <a:rPr lang="en-US" altLang="zh-CN" sz="2800">
                <a:latin typeface="Times New Roman" panose="02020603050405020304" pitchFamily="18" charset="0"/>
              </a:rPr>
              <a:t>.code}</a:t>
            </a:r>
          </a:p>
          <a:p>
            <a:pPr eaLnBrk="1" hangingPunct="1">
              <a:lnSpc>
                <a:spcPct val="15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relop E</a:t>
            </a:r>
            <a:r>
              <a:rPr lang="en-US" altLang="zh-CN" sz="2800" baseline="-25000">
                <a:solidFill>
                  <a:srgbClr val="FF0000"/>
                </a:solidFill>
                <a:latin typeface="Times New Roman" panose="02020603050405020304" pitchFamily="18" charset="0"/>
              </a:rPr>
              <a:t>2</a:t>
            </a:r>
            <a:r>
              <a:rPr lang="en-US" altLang="zh-CN" sz="2800" baseline="-25000">
                <a:latin typeface="Times New Roman" panose="02020603050405020304" pitchFamily="18" charset="0"/>
              </a:rPr>
              <a:t>       </a:t>
            </a:r>
          </a:p>
          <a:p>
            <a:pPr eaLnBrk="1" hangingPunct="1">
              <a:lnSpc>
                <a:spcPct val="150000"/>
              </a:lnSpc>
              <a:spcBef>
                <a:spcPct val="0"/>
              </a:spcBef>
              <a:buFont typeface="Wingdings" panose="05000000000000000000" pitchFamily="2" charset="2"/>
              <a:buNone/>
            </a:pPr>
            <a:r>
              <a:rPr lang="en-US" altLang="zh-CN" sz="2800">
                <a:latin typeface="Times New Roman" panose="02020603050405020304" pitchFamily="18" charset="0"/>
              </a:rPr>
              <a:t>  {</a:t>
            </a:r>
            <a:r>
              <a:rPr lang="en-US" altLang="zh-CN" sz="2600">
                <a:latin typeface="Times New Roman" panose="02020603050405020304" pitchFamily="18" charset="0"/>
              </a:rPr>
              <a:t>B.code:=gencode(‘if’E</a:t>
            </a:r>
            <a:r>
              <a:rPr lang="en-US" altLang="zh-CN" sz="2600" baseline="-25000">
                <a:latin typeface="Times New Roman" panose="02020603050405020304" pitchFamily="18" charset="0"/>
              </a:rPr>
              <a:t>1</a:t>
            </a:r>
            <a:r>
              <a:rPr lang="en-US" altLang="zh-CN" sz="2600">
                <a:latin typeface="Times New Roman" panose="02020603050405020304" pitchFamily="18" charset="0"/>
              </a:rPr>
              <a:t>.addr relop E</a:t>
            </a:r>
            <a:r>
              <a:rPr lang="en-US" altLang="zh-CN" sz="2600" baseline="-25000">
                <a:latin typeface="Times New Roman" panose="02020603050405020304" pitchFamily="18" charset="0"/>
              </a:rPr>
              <a:t>2</a:t>
            </a:r>
            <a:r>
              <a:rPr lang="en-US" altLang="zh-CN" sz="2600">
                <a:latin typeface="Times New Roman" panose="02020603050405020304" pitchFamily="18" charset="0"/>
              </a:rPr>
              <a:t>.addr‘goto’B.true)</a:t>
            </a:r>
            <a:r>
              <a:rPr lang="zh-CN" altLang="en-US" sz="260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 gencode('goto' B.false)} </a:t>
            </a:r>
          </a:p>
          <a:p>
            <a:pPr eaLnBrk="1" hangingPunct="1">
              <a:lnSpc>
                <a:spcPct val="15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true</a:t>
            </a:r>
            <a:r>
              <a:rPr lang="en-US" altLang="zh-CN" sz="2800">
                <a:latin typeface="Times New Roman" panose="02020603050405020304" pitchFamily="18" charset="0"/>
              </a:rPr>
              <a:t>  {</a:t>
            </a:r>
            <a:r>
              <a:rPr lang="en-US" altLang="zh-CN" sz="2600">
                <a:latin typeface="Times New Roman" panose="02020603050405020304" pitchFamily="18" charset="0"/>
              </a:rPr>
              <a:t>B.code:=</a:t>
            </a:r>
            <a:r>
              <a:rPr lang="en-US" altLang="zh-CN" sz="2800">
                <a:latin typeface="Times New Roman" panose="02020603050405020304" pitchFamily="18" charset="0"/>
              </a:rPr>
              <a:t>gencode( 'goto' B.true)} </a:t>
            </a:r>
          </a:p>
          <a:p>
            <a:pPr eaLnBrk="1" hangingPunct="1">
              <a:lnSpc>
                <a:spcPct val="15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false</a:t>
            </a:r>
            <a:r>
              <a:rPr lang="en-US" altLang="zh-CN" sz="2800">
                <a:latin typeface="Times New Roman" panose="02020603050405020304" pitchFamily="18" charset="0"/>
              </a:rPr>
              <a:t>  {</a:t>
            </a:r>
            <a:r>
              <a:rPr lang="en-US" altLang="zh-CN" sz="2600">
                <a:latin typeface="Times New Roman" panose="02020603050405020304" pitchFamily="18" charset="0"/>
              </a:rPr>
              <a:t>B.code:=</a:t>
            </a:r>
            <a:r>
              <a:rPr lang="en-US" altLang="zh-CN" sz="2800">
                <a:latin typeface="Times New Roman" panose="02020603050405020304" pitchFamily="18" charset="0"/>
              </a:rPr>
              <a:t>gencode( 'goto' B.false)}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barn(inVertical)">
                                      <p:cBhvr>
                                        <p:cTn id="7" dur="500"/>
                                        <p:tgtEl>
                                          <p:spTgt spid="9114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1141">
                                            <p:txEl>
                                              <p:pRg st="1" end="1"/>
                                            </p:txEl>
                                          </p:spTgt>
                                        </p:tgtEl>
                                        <p:attrNameLst>
                                          <p:attrName>style.visibility</p:attrName>
                                        </p:attrNameLst>
                                      </p:cBhvr>
                                      <p:to>
                                        <p:strVal val="visible"/>
                                      </p:to>
                                    </p:set>
                                    <p:animEffect transition="in" filter="barn(inVertical)">
                                      <p:cBhvr>
                                        <p:cTn id="10" dur="500"/>
                                        <p:tgtEl>
                                          <p:spTgt spid="9114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91141">
                                            <p:txEl>
                                              <p:pRg st="2" end="2"/>
                                            </p:txEl>
                                          </p:spTgt>
                                        </p:tgtEl>
                                        <p:attrNameLst>
                                          <p:attrName>style.visibility</p:attrName>
                                        </p:attrNameLst>
                                      </p:cBhvr>
                                      <p:to>
                                        <p:strVal val="visible"/>
                                      </p:to>
                                    </p:set>
                                    <p:animEffect transition="in" filter="barn(inVertical)">
                                      <p:cBhvr>
                                        <p:cTn id="15" dur="500"/>
                                        <p:tgtEl>
                                          <p:spTgt spid="9114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91141">
                                            <p:txEl>
                                              <p:pRg st="3" end="3"/>
                                            </p:txEl>
                                          </p:spTgt>
                                        </p:tgtEl>
                                        <p:attrNameLst>
                                          <p:attrName>style.visibility</p:attrName>
                                        </p:attrNameLst>
                                      </p:cBhvr>
                                      <p:to>
                                        <p:strVal val="visible"/>
                                      </p:to>
                                    </p:set>
                                    <p:animEffect transition="in" filter="barn(inVertical)">
                                      <p:cBhvr>
                                        <p:cTn id="18" dur="500"/>
                                        <p:tgtEl>
                                          <p:spTgt spid="91141">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91141">
                                            <p:txEl>
                                              <p:pRg st="4" end="4"/>
                                            </p:txEl>
                                          </p:spTgt>
                                        </p:tgtEl>
                                        <p:attrNameLst>
                                          <p:attrName>style.visibility</p:attrName>
                                        </p:attrNameLst>
                                      </p:cBhvr>
                                      <p:to>
                                        <p:strVal val="visible"/>
                                      </p:to>
                                    </p:set>
                                    <p:animEffect transition="in" filter="barn(inVertical)">
                                      <p:cBhvr>
                                        <p:cTn id="21" dur="500"/>
                                        <p:tgtEl>
                                          <p:spTgt spid="9114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91141">
                                            <p:txEl>
                                              <p:pRg st="5" end="5"/>
                                            </p:txEl>
                                          </p:spTgt>
                                        </p:tgtEl>
                                        <p:attrNameLst>
                                          <p:attrName>style.visibility</p:attrName>
                                        </p:attrNameLst>
                                      </p:cBhvr>
                                      <p:to>
                                        <p:strVal val="visible"/>
                                      </p:to>
                                    </p:set>
                                    <p:animEffect transition="in" filter="barn(inVertical)">
                                      <p:cBhvr>
                                        <p:cTn id="26" dur="500"/>
                                        <p:tgtEl>
                                          <p:spTgt spid="91141">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1141">
                                            <p:txEl>
                                              <p:pRg st="6" end="6"/>
                                            </p:txEl>
                                          </p:spTgt>
                                        </p:tgtEl>
                                        <p:attrNameLst>
                                          <p:attrName>style.visibility</p:attrName>
                                        </p:attrNameLst>
                                      </p:cBhvr>
                                      <p:to>
                                        <p:strVal val="visible"/>
                                      </p:to>
                                    </p:set>
                                    <p:animEffect transition="in" filter="barn(inVertical)">
                                      <p:cBhvr>
                                        <p:cTn id="29" dur="500"/>
                                        <p:tgtEl>
                                          <p:spTgt spid="91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01492A20-E9DA-49B0-950F-549E58C7A26E}"/>
              </a:ext>
            </a:extLst>
          </p:cNvPr>
          <p:cNvSpPr>
            <a:spLocks noGrp="1"/>
          </p:cNvSpPr>
          <p:nvPr>
            <p:ph type="dt" sz="quarter" idx="10"/>
          </p:nvPr>
        </p:nvSpPr>
        <p:spPr>
          <a:xfrm>
            <a:off x="457200" y="6245225"/>
            <a:ext cx="2133600" cy="476250"/>
          </a:xfrm>
          <a:ln>
            <a:miter lim="800000"/>
            <a:headEnd/>
            <a:tailEnd/>
          </a:ln>
        </p:spPr>
        <p:txBody>
          <a:bodyPr anchor="t"/>
          <a:lstStyle/>
          <a:p>
            <a:pPr>
              <a:defRPr/>
            </a:pPr>
            <a:fld id="{7A985BAC-0823-420F-B810-AA7417BED397}" type="datetime1">
              <a:rPr lang="zh-CN" altLang="en-US">
                <a:latin typeface="+mn-lt"/>
              </a:rPr>
              <a:pPr>
                <a:defRPr/>
              </a:pPr>
              <a:t>2020/12/14</a:t>
            </a:fld>
            <a:endParaRPr lang="en-US" altLang="zh-CN">
              <a:latin typeface="+mn-lt"/>
            </a:endParaRPr>
          </a:p>
        </p:txBody>
      </p:sp>
      <p:sp>
        <p:nvSpPr>
          <p:cNvPr id="167939" name="灯片编号占位符 5">
            <a:extLst>
              <a:ext uri="{FF2B5EF4-FFF2-40B4-BE49-F238E27FC236}">
                <a16:creationId xmlns:a16="http://schemas.microsoft.com/office/drawing/2014/main" id="{FC0BDA19-3A4D-4115-88A6-05825512A93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16BBF2B-3C55-4026-AEC6-76ECF642AABE}" type="slidenum">
              <a:rPr lang="en-US" altLang="zh-CN" sz="1400" b="0">
                <a:ea typeface="宋体" panose="02010600030101010101" pitchFamily="2" charset="-122"/>
              </a:rPr>
              <a:pPr>
                <a:spcBef>
                  <a:spcPct val="0"/>
                </a:spcBef>
                <a:buClrTx/>
                <a:buSzTx/>
                <a:buFontTx/>
                <a:buNone/>
              </a:pPr>
              <a:t>109</a:t>
            </a:fld>
            <a:endParaRPr lang="en-US" altLang="zh-CN" sz="1400" b="0">
              <a:ea typeface="宋体" panose="02010600030101010101" pitchFamily="2" charset="-122"/>
            </a:endParaRPr>
          </a:p>
        </p:txBody>
      </p:sp>
      <p:sp>
        <p:nvSpPr>
          <p:cNvPr id="167940" name="Rectangle 2">
            <a:extLst>
              <a:ext uri="{FF2B5EF4-FFF2-40B4-BE49-F238E27FC236}">
                <a16:creationId xmlns:a16="http://schemas.microsoft.com/office/drawing/2014/main" id="{8EDCA271-DD4B-46FF-84E2-ACED7E4126EE}"/>
              </a:ext>
            </a:extLst>
          </p:cNvPr>
          <p:cNvSpPr>
            <a:spLocks noGrp="1" noChangeArrowheads="1"/>
          </p:cNvSpPr>
          <p:nvPr>
            <p:ph type="title" idx="4294967295"/>
          </p:nvPr>
        </p:nvSpPr>
        <p:spPr>
          <a:xfrm>
            <a:off x="1400175" y="333375"/>
            <a:ext cx="7296150" cy="830263"/>
          </a:xfrm>
          <a:noFill/>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7.10</a:t>
            </a:r>
            <a:r>
              <a:rPr lang="zh-CN" altLang="en-US">
                <a:latin typeface="Times New Roman" panose="02020603050405020304" pitchFamily="18" charset="0"/>
              </a:rPr>
              <a:t>：翻译下列语句</a:t>
            </a:r>
          </a:p>
        </p:txBody>
      </p:sp>
      <p:sp>
        <p:nvSpPr>
          <p:cNvPr id="167941" name="Rectangle 3">
            <a:extLst>
              <a:ext uri="{FF2B5EF4-FFF2-40B4-BE49-F238E27FC236}">
                <a16:creationId xmlns:a16="http://schemas.microsoft.com/office/drawing/2014/main" id="{318004F7-DE63-4CC2-BD68-B42109902842}"/>
              </a:ext>
            </a:extLst>
          </p:cNvPr>
          <p:cNvSpPr>
            <a:spLocks noGrp="1" noChangeArrowheads="1"/>
          </p:cNvSpPr>
          <p:nvPr>
            <p:ph type="body" idx="4294967295"/>
          </p:nvPr>
        </p:nvSpPr>
        <p:spPr>
          <a:xfrm>
            <a:off x="1089025" y="1549400"/>
            <a:ext cx="7772400" cy="4648200"/>
          </a:xfrm>
          <a:noFill/>
        </p:spPr>
        <p:txBody>
          <a:bodyPr lIns="92075" tIns="46038" rIns="92075" bIns="46038"/>
          <a:lstStyle/>
          <a:p>
            <a:pPr eaLnBrk="1" hangingPunct="1">
              <a:buFont typeface="Wingdings" panose="05000000000000000000" pitchFamily="2" charset="2"/>
              <a:buNone/>
            </a:pPr>
            <a:r>
              <a:rPr lang="en-US" altLang="zh-CN">
                <a:latin typeface="Times New Roman" panose="02020603050405020304" pitchFamily="18" charset="0"/>
              </a:rPr>
              <a:t>while  a &lt; b  do</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B</a:t>
            </a:r>
            <a:r>
              <a:rPr lang="en-US" altLang="zh-CN" baseline="-25000">
                <a:solidFill>
                  <a:srgbClr val="FF0000"/>
                </a:solidFill>
                <a:latin typeface="Times New Roman" panose="02020603050405020304" pitchFamily="18" charset="0"/>
              </a:rPr>
              <a:t>1</a:t>
            </a:r>
            <a:endParaRPr lang="en-US" altLang="zh-CN">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    if  c &lt; d  then</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B</a:t>
            </a:r>
            <a:r>
              <a:rPr lang="en-US" altLang="zh-CN" baseline="-25000">
                <a:solidFill>
                  <a:srgbClr val="FF0000"/>
                </a:solidFill>
                <a:latin typeface="Times New Roman" panose="02020603050405020304" pitchFamily="18" charset="0"/>
              </a:rPr>
              <a:t>2</a:t>
            </a:r>
          </a:p>
          <a:p>
            <a:pPr eaLnBrk="1" hangingPunct="1">
              <a:buFont typeface="Wingdings" panose="05000000000000000000" pitchFamily="2" charset="2"/>
              <a:buNone/>
            </a:pPr>
            <a:r>
              <a:rPr lang="en-US" altLang="zh-CN">
                <a:solidFill>
                  <a:srgbClr val="FF0000"/>
                </a:solidFill>
                <a:latin typeface="Times New Roman" panose="02020603050405020304" pitchFamily="18" charset="0"/>
              </a:rPr>
              <a:t>S</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r>
              <a:rPr lang="en-US" altLang="zh-CN">
                <a:latin typeface="Times New Roman" panose="02020603050405020304" pitchFamily="18" charset="0"/>
              </a:rPr>
              <a:t>   x := y+z</a:t>
            </a:r>
          </a:p>
          <a:p>
            <a:pPr eaLnBrk="1" hangingPunct="1">
              <a:buFont typeface="Wingdings" panose="05000000000000000000" pitchFamily="2" charset="2"/>
              <a:buNone/>
            </a:pPr>
            <a:r>
              <a:rPr lang="en-US" altLang="zh-CN">
                <a:latin typeface="Times New Roman" panose="02020603050405020304" pitchFamily="18" charset="0"/>
              </a:rPr>
              <a:t>    else</a:t>
            </a:r>
          </a:p>
          <a:p>
            <a:pPr eaLnBrk="1" hangingPunct="1">
              <a:buFont typeface="Wingdings" panose="05000000000000000000" pitchFamily="2" charset="2"/>
              <a:buNone/>
            </a:pPr>
            <a:r>
              <a:rPr lang="en-US" altLang="zh-CN">
                <a:solidFill>
                  <a:srgbClr val="FF0000"/>
                </a:solidFill>
                <a:latin typeface="Times New Roman" panose="02020603050405020304" pitchFamily="18" charset="0"/>
              </a:rPr>
              <a:t>S</a:t>
            </a:r>
            <a:r>
              <a:rPr lang="en-US" altLang="zh-CN" baseline="-25000">
                <a:solidFill>
                  <a:srgbClr val="FF0000"/>
                </a:solidFill>
                <a:latin typeface="Times New Roman" panose="02020603050405020304" pitchFamily="18" charset="0"/>
              </a:rPr>
              <a:t>2</a:t>
            </a:r>
            <a:r>
              <a:rPr lang="en-US" altLang="zh-CN">
                <a:solidFill>
                  <a:srgbClr val="FF0000"/>
                </a:solidFill>
                <a:latin typeface="Times New Roman" panose="02020603050405020304" pitchFamily="18" charset="0"/>
              </a:rPr>
              <a:t>  </a:t>
            </a:r>
            <a:r>
              <a:rPr lang="en-US" altLang="zh-CN">
                <a:latin typeface="Times New Roman" panose="02020603050405020304" pitchFamily="18" charset="0"/>
              </a:rPr>
              <a:t>  x := y-z</a:t>
            </a:r>
          </a:p>
        </p:txBody>
      </p:sp>
      <p:sp>
        <p:nvSpPr>
          <p:cNvPr id="167942" name="AutoShape 4">
            <a:extLst>
              <a:ext uri="{FF2B5EF4-FFF2-40B4-BE49-F238E27FC236}">
                <a16:creationId xmlns:a16="http://schemas.microsoft.com/office/drawing/2014/main" id="{E1379CE1-1420-4A81-A320-B15F93CA7AB9}"/>
              </a:ext>
            </a:extLst>
          </p:cNvPr>
          <p:cNvSpPr>
            <a:spLocks/>
          </p:cNvSpPr>
          <p:nvPr/>
        </p:nvSpPr>
        <p:spPr bwMode="auto">
          <a:xfrm>
            <a:off x="833438" y="3073400"/>
            <a:ext cx="228600" cy="2514600"/>
          </a:xfrm>
          <a:prstGeom prst="leftBrace">
            <a:avLst>
              <a:gd name="adj1" fmla="val 91667"/>
              <a:gd name="adj2" fmla="val 50000"/>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endParaRPr lang="zh-CN" altLang="zh-CN" sz="1800" b="0">
              <a:solidFill>
                <a:schemeClr val="hlink"/>
              </a:solidFill>
              <a:latin typeface="Times New Roman" panose="02020603050405020304" pitchFamily="18" charset="0"/>
              <a:ea typeface="宋体" panose="02010600030101010101" pitchFamily="2" charset="-122"/>
            </a:endParaRPr>
          </a:p>
        </p:txBody>
      </p:sp>
      <p:sp>
        <p:nvSpPr>
          <p:cNvPr id="167943" name="Text Box 5">
            <a:extLst>
              <a:ext uri="{FF2B5EF4-FFF2-40B4-BE49-F238E27FC236}">
                <a16:creationId xmlns:a16="http://schemas.microsoft.com/office/drawing/2014/main" id="{7E14F118-9CC3-4466-9B46-37FABD6B47F3}"/>
              </a:ext>
            </a:extLst>
          </p:cNvPr>
          <p:cNvSpPr txBox="1">
            <a:spLocks noChangeArrowheads="1"/>
          </p:cNvSpPr>
          <p:nvPr/>
        </p:nvSpPr>
        <p:spPr bwMode="auto">
          <a:xfrm>
            <a:off x="250825" y="4064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a:solidFill>
                  <a:srgbClr val="FF0000"/>
                </a:solidFill>
                <a:latin typeface="Times New Roman" panose="02020603050405020304" pitchFamily="18" charset="0"/>
                <a:ea typeface="宋体" panose="02010600030101010101" pitchFamily="2" charset="-122"/>
              </a:rPr>
              <a:t>S</a:t>
            </a:r>
            <a:r>
              <a:rPr kumimoji="1" lang="en-US" altLang="zh-CN" baseline="-25000">
                <a:solidFill>
                  <a:srgbClr val="FF0000"/>
                </a:solidFill>
                <a:latin typeface="Times New Roman" panose="02020603050405020304" pitchFamily="18" charset="0"/>
                <a:ea typeface="宋体" panose="02010600030101010101" pitchFamily="2" charset="-122"/>
              </a:rPr>
              <a:t>3</a:t>
            </a:r>
            <a:endParaRPr kumimoji="1" lang="en-US" altLang="zh-CN">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a:extLst>
              <a:ext uri="{FF2B5EF4-FFF2-40B4-BE49-F238E27FC236}">
                <a16:creationId xmlns:a16="http://schemas.microsoft.com/office/drawing/2014/main" id="{79C136D4-BF7E-4ACF-8147-B7CF4F56314D}"/>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3E0540-3B1B-4DAF-A98A-8D0119F3BD80}"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5363" name="灯片编号占位符 5">
            <a:extLst>
              <a:ext uri="{FF2B5EF4-FFF2-40B4-BE49-F238E27FC236}">
                <a16:creationId xmlns:a16="http://schemas.microsoft.com/office/drawing/2014/main" id="{14D36333-FEC7-49D2-8A7F-84C973E9AF3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D84BDD0-8F33-413F-B6ED-579877B4A13C}" type="slidenum">
              <a:rPr lang="en-US" altLang="zh-CN" sz="1400" b="0">
                <a:solidFill>
                  <a:srgbClr val="000000"/>
                </a:solidFill>
                <a:ea typeface="宋体" panose="02010600030101010101" pitchFamily="2" charset="-122"/>
              </a:rPr>
              <a:pPr>
                <a:spcBef>
                  <a:spcPct val="0"/>
                </a:spcBef>
                <a:buClrTx/>
                <a:buSzTx/>
                <a:buFontTx/>
                <a:buNone/>
              </a:pPr>
              <a:t>11</a:t>
            </a:fld>
            <a:endParaRPr lang="en-US" altLang="zh-CN" sz="1400" b="0">
              <a:solidFill>
                <a:srgbClr val="000000"/>
              </a:solidFill>
              <a:ea typeface="宋体" panose="02010600030101010101" pitchFamily="2" charset="-122"/>
            </a:endParaRPr>
          </a:p>
        </p:txBody>
      </p:sp>
      <p:sp>
        <p:nvSpPr>
          <p:cNvPr id="15364" name="Rectangle 2">
            <a:extLst>
              <a:ext uri="{FF2B5EF4-FFF2-40B4-BE49-F238E27FC236}">
                <a16:creationId xmlns:a16="http://schemas.microsoft.com/office/drawing/2014/main" id="{023506F4-2A4A-45FE-9209-444BAA217BE9}"/>
              </a:ext>
            </a:extLst>
          </p:cNvPr>
          <p:cNvSpPr>
            <a:spLocks noGrp="1" noChangeArrowheads="1"/>
          </p:cNvSpPr>
          <p:nvPr>
            <p:ph type="title" idx="4294967295"/>
          </p:nvPr>
        </p:nvSpPr>
        <p:spPr>
          <a:xfrm>
            <a:off x="2328863" y="400050"/>
            <a:ext cx="3827462" cy="796925"/>
          </a:xfrm>
          <a:noFill/>
        </p:spPr>
        <p:txBody>
          <a:bodyPr lIns="92075" tIns="46038" rIns="92075" bIns="46038" anchor="ctr"/>
          <a:lstStyle/>
          <a:p>
            <a:pPr eaLnBrk="1" hangingPunct="1"/>
            <a:r>
              <a:rPr lang="en-US" altLang="zh-CN">
                <a:latin typeface="Times New Roman" panose="02020603050405020304" pitchFamily="18" charset="0"/>
              </a:rPr>
              <a:t>7.1.2 </a:t>
            </a:r>
            <a:r>
              <a:rPr lang="zh-CN" altLang="en-US"/>
              <a:t>三地址码 </a:t>
            </a:r>
          </a:p>
        </p:txBody>
      </p:sp>
      <p:sp>
        <p:nvSpPr>
          <p:cNvPr id="2189315" name="Rectangle 3">
            <a:extLst>
              <a:ext uri="{FF2B5EF4-FFF2-40B4-BE49-F238E27FC236}">
                <a16:creationId xmlns:a16="http://schemas.microsoft.com/office/drawing/2014/main" id="{D13DCE71-1123-4D21-B0C9-42B0C01BCCCD}"/>
              </a:ext>
            </a:extLst>
          </p:cNvPr>
          <p:cNvSpPr>
            <a:spLocks noGrp="1" noChangeArrowheads="1"/>
          </p:cNvSpPr>
          <p:nvPr>
            <p:ph type="body" idx="4294967295"/>
          </p:nvPr>
        </p:nvSpPr>
        <p:spPr>
          <a:xfrm>
            <a:off x="250825" y="1412875"/>
            <a:ext cx="8785225" cy="4752975"/>
          </a:xfrm>
          <a:noFill/>
        </p:spPr>
        <p:txBody>
          <a:bodyPr lIns="92075" tIns="46038" rIns="92075" bIns="46038"/>
          <a:lstStyle/>
          <a:p>
            <a:pPr eaLnBrk="1" hangingPunct="1">
              <a:lnSpc>
                <a:spcPct val="120000"/>
              </a:lnSpc>
            </a:pPr>
            <a:r>
              <a:rPr lang="zh-CN" altLang="en-US">
                <a:latin typeface="Times New Roman" panose="02020603050405020304" pitchFamily="18" charset="0"/>
              </a:rPr>
              <a:t>三地址码是中间代码的一种抽象表示形式</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常用的实现方式</a:t>
            </a:r>
            <a:endParaRPr lang="en-US" altLang="zh-CN">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四元式</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三元式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Effect transition="in" filter="blinds(horizontal)">
                                      <p:cBhvr>
                                        <p:cTn id="7" dur="500"/>
                                        <p:tgtEl>
                                          <p:spTgt spid="218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9315">
                                            <p:txEl>
                                              <p:pRg st="1" end="1"/>
                                            </p:txEl>
                                          </p:spTgt>
                                        </p:tgtEl>
                                        <p:attrNameLst>
                                          <p:attrName>style.visibility</p:attrName>
                                        </p:attrNameLst>
                                      </p:cBhvr>
                                      <p:to>
                                        <p:strVal val="visible"/>
                                      </p:to>
                                    </p:set>
                                    <p:animEffect transition="in" filter="blinds(horizontal)">
                                      <p:cBhvr>
                                        <p:cTn id="12" dur="500"/>
                                        <p:tgtEl>
                                          <p:spTgt spid="218931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9315">
                                            <p:txEl>
                                              <p:pRg st="2" end="2"/>
                                            </p:txEl>
                                          </p:spTgt>
                                        </p:tgtEl>
                                        <p:attrNameLst>
                                          <p:attrName>style.visibility</p:attrName>
                                        </p:attrNameLst>
                                      </p:cBhvr>
                                      <p:to>
                                        <p:strVal val="visible"/>
                                      </p:to>
                                    </p:set>
                                    <p:animEffect transition="in" filter="blinds(horizontal)">
                                      <p:cBhvr>
                                        <p:cTn id="15" dur="500"/>
                                        <p:tgtEl>
                                          <p:spTgt spid="218931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9315">
                                            <p:txEl>
                                              <p:pRg st="3" end="3"/>
                                            </p:txEl>
                                          </p:spTgt>
                                        </p:tgtEl>
                                        <p:attrNameLst>
                                          <p:attrName>style.visibility</p:attrName>
                                        </p:attrNameLst>
                                      </p:cBhvr>
                                      <p:to>
                                        <p:strVal val="visible"/>
                                      </p:to>
                                    </p:set>
                                    <p:animEffect transition="in" filter="blinds(horizontal)">
                                      <p:cBhvr>
                                        <p:cTn id="18" dur="500"/>
                                        <p:tgtEl>
                                          <p:spTgt spid="2189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3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E5C857C7-BB78-43B9-BD2F-3B73DC153816}"/>
              </a:ext>
            </a:extLst>
          </p:cNvPr>
          <p:cNvSpPr>
            <a:spLocks noGrp="1"/>
          </p:cNvSpPr>
          <p:nvPr>
            <p:ph type="dt" sz="quarter" idx="10"/>
          </p:nvPr>
        </p:nvSpPr>
        <p:spPr>
          <a:xfrm>
            <a:off x="457200" y="6245225"/>
            <a:ext cx="2133600" cy="476250"/>
          </a:xfrm>
          <a:ln>
            <a:miter lim="800000"/>
            <a:headEnd/>
            <a:tailEnd/>
          </a:ln>
        </p:spPr>
        <p:txBody>
          <a:bodyPr anchor="t"/>
          <a:lstStyle/>
          <a:p>
            <a:pPr>
              <a:defRPr/>
            </a:pPr>
            <a:fld id="{8CEAD8E1-CEE0-45D6-B77E-0FE97B33AEC3}" type="datetime1">
              <a:rPr lang="zh-CN" altLang="en-US">
                <a:latin typeface="+mn-lt"/>
              </a:rPr>
              <a:pPr>
                <a:defRPr/>
              </a:pPr>
              <a:t>2020/12/14</a:t>
            </a:fld>
            <a:endParaRPr lang="en-US" altLang="zh-CN">
              <a:latin typeface="+mn-lt"/>
            </a:endParaRPr>
          </a:p>
        </p:txBody>
      </p:sp>
      <p:sp>
        <p:nvSpPr>
          <p:cNvPr id="168963" name="灯片编号占位符 5">
            <a:extLst>
              <a:ext uri="{FF2B5EF4-FFF2-40B4-BE49-F238E27FC236}">
                <a16:creationId xmlns:a16="http://schemas.microsoft.com/office/drawing/2014/main" id="{566478A9-A25B-40F7-8C25-5420F6C7CD3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8748F41-5D2A-4211-BFBC-B25E521199DF}" type="slidenum">
              <a:rPr lang="en-US" altLang="zh-CN" sz="1400" b="0">
                <a:ea typeface="宋体" panose="02010600030101010101" pitchFamily="2" charset="-122"/>
              </a:rPr>
              <a:pPr>
                <a:spcBef>
                  <a:spcPct val="0"/>
                </a:spcBef>
                <a:buClrTx/>
                <a:buSzTx/>
                <a:buFontTx/>
                <a:buNone/>
              </a:pPr>
              <a:t>110</a:t>
            </a:fld>
            <a:endParaRPr lang="en-US" altLang="zh-CN" sz="1400" b="0">
              <a:ea typeface="宋体" panose="02010600030101010101" pitchFamily="2" charset="-122"/>
            </a:endParaRPr>
          </a:p>
        </p:txBody>
      </p:sp>
      <p:sp>
        <p:nvSpPr>
          <p:cNvPr id="2236418" name="Rectangle 2">
            <a:extLst>
              <a:ext uri="{FF2B5EF4-FFF2-40B4-BE49-F238E27FC236}">
                <a16:creationId xmlns:a16="http://schemas.microsoft.com/office/drawing/2014/main" id="{71F86862-C6EB-4F57-9226-4DE85DEDA5C9}"/>
              </a:ext>
            </a:extLst>
          </p:cNvPr>
          <p:cNvSpPr>
            <a:spLocks noGrp="1" noChangeArrowheads="1"/>
          </p:cNvSpPr>
          <p:nvPr>
            <p:ph type="title" idx="4294967295"/>
          </p:nvPr>
        </p:nvSpPr>
        <p:spPr>
          <a:xfrm>
            <a:off x="152400" y="381000"/>
            <a:ext cx="609600" cy="6096000"/>
          </a:xfrm>
        </p:spPr>
        <p:txBody>
          <a:bodyPr lIns="92075" tIns="46038" rIns="92075" bIns="46038" anchor="ctr"/>
          <a:lstStyle/>
          <a:p>
            <a:pPr eaLnBrk="1" hangingPunct="1">
              <a:defRPr/>
            </a:pPr>
            <a:r>
              <a:rPr lang="zh-CN" altLang="en-US" sz="3200">
                <a:effectLst>
                  <a:outerShdw blurRad="38100" dist="38100" dir="2700000" algn="tl">
                    <a:srgbClr val="C0C0C0"/>
                  </a:outerShdw>
                </a:effectLst>
                <a:latin typeface="Times New Roman" pitchFamily="18" charset="0"/>
                <a:ea typeface="楷体_GB2312" pitchFamily="49" charset="-122"/>
              </a:rPr>
              <a:t>生成的三地址代码序列</a:t>
            </a:r>
          </a:p>
        </p:txBody>
      </p:sp>
      <p:sp>
        <p:nvSpPr>
          <p:cNvPr id="168965" name="Rectangle 3">
            <a:extLst>
              <a:ext uri="{FF2B5EF4-FFF2-40B4-BE49-F238E27FC236}">
                <a16:creationId xmlns:a16="http://schemas.microsoft.com/office/drawing/2014/main" id="{6AA0A1FB-A09B-4CE3-A8E2-98E8C77196EA}"/>
              </a:ext>
            </a:extLst>
          </p:cNvPr>
          <p:cNvSpPr>
            <a:spLocks noGrp="1" noChangeArrowheads="1"/>
          </p:cNvSpPr>
          <p:nvPr>
            <p:ph type="body" idx="4294967295"/>
          </p:nvPr>
        </p:nvSpPr>
        <p:spPr>
          <a:xfrm>
            <a:off x="1066800" y="765175"/>
            <a:ext cx="4343400" cy="5638800"/>
          </a:xfrm>
          <a:noFill/>
        </p:spPr>
        <p:txBody>
          <a:bodyPr lIns="92075" tIns="46038" rIns="92075" bIns="46038"/>
          <a:lstStyle/>
          <a:p>
            <a:pPr eaLnBrk="1" hangingPunct="1">
              <a:lnSpc>
                <a:spcPct val="90000"/>
              </a:lnSpc>
              <a:buFont typeface="Wingdings" panose="05000000000000000000" pitchFamily="2" charset="2"/>
              <a:buNone/>
            </a:pPr>
            <a:r>
              <a:rPr lang="en-US" altLang="zh-CN" sz="2800">
                <a:latin typeface="Times New Roman" panose="02020603050405020304" pitchFamily="18" charset="0"/>
              </a:rPr>
              <a:t>L</a:t>
            </a:r>
            <a:r>
              <a:rPr lang="en-US" altLang="zh-CN" sz="2800" baseline="-25000">
                <a:latin typeface="Times New Roman" panose="02020603050405020304" pitchFamily="18" charset="0"/>
              </a:rPr>
              <a:t>1</a:t>
            </a:r>
            <a:r>
              <a:rPr lang="en-US" altLang="zh-CN" sz="2800">
                <a:latin typeface="Times New Roman" panose="02020603050405020304" pitchFamily="18" charset="0"/>
              </a:rPr>
              <a:t>:  if a &lt; b  goto L</a:t>
            </a:r>
            <a:r>
              <a:rPr lang="en-US" altLang="zh-CN" sz="2800" baseline="-25000">
                <a:latin typeface="Times New Roman" panose="02020603050405020304" pitchFamily="18" charset="0"/>
              </a:rPr>
              <a:t>2</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goto Lnext</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L</a:t>
            </a:r>
            <a:r>
              <a:rPr lang="en-US" altLang="zh-CN" sz="2800" baseline="-25000">
                <a:latin typeface="Times New Roman" panose="02020603050405020304" pitchFamily="18" charset="0"/>
              </a:rPr>
              <a:t>2</a:t>
            </a:r>
            <a:r>
              <a:rPr lang="en-US" altLang="zh-CN" sz="2800">
                <a:latin typeface="Times New Roman" panose="02020603050405020304" pitchFamily="18" charset="0"/>
              </a:rPr>
              <a:t>:  if c &lt; d  goto L</a:t>
            </a:r>
            <a:r>
              <a:rPr lang="en-US" altLang="zh-CN" sz="2800" baseline="-25000">
                <a:latin typeface="Times New Roman" panose="02020603050405020304" pitchFamily="18" charset="0"/>
              </a:rPr>
              <a:t>3</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goto L</a:t>
            </a:r>
            <a:r>
              <a:rPr lang="en-US" altLang="zh-CN" sz="2800" baseline="-25000">
                <a:latin typeface="Times New Roman" panose="02020603050405020304" pitchFamily="18" charset="0"/>
              </a:rPr>
              <a:t>4</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L</a:t>
            </a:r>
            <a:r>
              <a:rPr lang="en-US" altLang="zh-CN" sz="2800" baseline="-25000">
                <a:latin typeface="Times New Roman" panose="02020603050405020304" pitchFamily="18" charset="0"/>
              </a:rPr>
              <a:t>3</a:t>
            </a:r>
            <a:r>
              <a:rPr lang="en-US" altLang="zh-CN" sz="2800">
                <a:latin typeface="Times New Roman" panose="02020603050405020304" pitchFamily="18" charset="0"/>
              </a:rPr>
              <a:t>:  t</a:t>
            </a:r>
            <a:r>
              <a:rPr lang="en-US" altLang="zh-CN" sz="2800" baseline="-25000">
                <a:latin typeface="Times New Roman" panose="02020603050405020304" pitchFamily="18" charset="0"/>
              </a:rPr>
              <a:t>1</a:t>
            </a:r>
            <a:r>
              <a:rPr lang="en-US" altLang="zh-CN" sz="2800">
                <a:latin typeface="Times New Roman" panose="02020603050405020304" pitchFamily="18" charset="0"/>
              </a:rPr>
              <a:t>:= y + z</a:t>
            </a:r>
            <a:endParaRPr lang="en-US" altLang="zh-CN" sz="2800" baseline="-250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x := t</a:t>
            </a:r>
            <a:r>
              <a:rPr lang="en-US" altLang="zh-CN" sz="2800" baseline="-25000">
                <a:latin typeface="Times New Roman" panose="02020603050405020304" pitchFamily="18" charset="0"/>
              </a:rPr>
              <a:t>1</a:t>
            </a:r>
            <a:r>
              <a:rPr lang="en-US" altLang="zh-CN" sz="28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goto L</a:t>
            </a:r>
            <a:r>
              <a:rPr lang="en-US" altLang="zh-CN" sz="2800" baseline="-25000">
                <a:latin typeface="Times New Roman" panose="02020603050405020304" pitchFamily="18" charset="0"/>
              </a:rPr>
              <a:t>1</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L</a:t>
            </a:r>
            <a:r>
              <a:rPr lang="en-US" altLang="zh-CN" sz="2800" baseline="-25000">
                <a:latin typeface="Times New Roman" panose="02020603050405020304" pitchFamily="18" charset="0"/>
              </a:rPr>
              <a:t>4</a:t>
            </a:r>
            <a:r>
              <a:rPr lang="en-US" altLang="zh-CN" sz="2800">
                <a:latin typeface="Times New Roman" panose="02020603050405020304" pitchFamily="18" charset="0"/>
              </a:rPr>
              <a:t>:  t</a:t>
            </a:r>
            <a:r>
              <a:rPr lang="en-US" altLang="zh-CN" sz="2800" baseline="-25000">
                <a:latin typeface="Times New Roman" panose="02020603050405020304" pitchFamily="18" charset="0"/>
              </a:rPr>
              <a:t>2</a:t>
            </a:r>
            <a:r>
              <a:rPr lang="en-US" altLang="zh-CN" sz="2800">
                <a:latin typeface="Times New Roman" panose="02020603050405020304" pitchFamily="18" charset="0"/>
              </a:rPr>
              <a:t> := y-z</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x := t</a:t>
            </a:r>
            <a:r>
              <a:rPr lang="en-US" altLang="zh-CN" sz="2800" baseline="-25000">
                <a:latin typeface="Times New Roman" panose="02020603050405020304" pitchFamily="18" charset="0"/>
              </a:rPr>
              <a:t>2</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goto L</a:t>
            </a:r>
            <a:r>
              <a:rPr lang="en-US" altLang="zh-CN" sz="2800" baseline="-25000">
                <a:latin typeface="Times New Roman" panose="02020603050405020304" pitchFamily="18" charset="0"/>
              </a:rPr>
              <a:t>1</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Lnext:</a:t>
            </a:r>
          </a:p>
        </p:txBody>
      </p:sp>
      <p:sp>
        <p:nvSpPr>
          <p:cNvPr id="168966" name="AutoShape 4">
            <a:extLst>
              <a:ext uri="{FF2B5EF4-FFF2-40B4-BE49-F238E27FC236}">
                <a16:creationId xmlns:a16="http://schemas.microsoft.com/office/drawing/2014/main" id="{A860826A-4F7C-4EE7-A591-FC8D3DFD8984}"/>
              </a:ext>
            </a:extLst>
          </p:cNvPr>
          <p:cNvSpPr>
            <a:spLocks/>
          </p:cNvSpPr>
          <p:nvPr/>
        </p:nvSpPr>
        <p:spPr bwMode="auto">
          <a:xfrm>
            <a:off x="5795963" y="958850"/>
            <a:ext cx="288925" cy="685800"/>
          </a:xfrm>
          <a:prstGeom prst="rightBrace">
            <a:avLst>
              <a:gd name="adj1" fmla="val 19780"/>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8967" name="Text Box 5">
            <a:extLst>
              <a:ext uri="{FF2B5EF4-FFF2-40B4-BE49-F238E27FC236}">
                <a16:creationId xmlns:a16="http://schemas.microsoft.com/office/drawing/2014/main" id="{4D2563E6-9794-45DC-99FC-BAD86DB474C0}"/>
              </a:ext>
            </a:extLst>
          </p:cNvPr>
          <p:cNvSpPr txBox="1">
            <a:spLocks noChangeArrowheads="1"/>
          </p:cNvSpPr>
          <p:nvPr/>
        </p:nvSpPr>
        <p:spPr bwMode="auto">
          <a:xfrm>
            <a:off x="6384925" y="1030288"/>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kumimoji="1" lang="en-US" altLang="zh-CN" sz="2400">
                <a:latin typeface="Times New Roman" panose="02020603050405020304" pitchFamily="18" charset="0"/>
                <a:ea typeface="宋体" panose="02010600030101010101" pitchFamily="2" charset="-122"/>
              </a:rPr>
              <a:t>B</a:t>
            </a:r>
            <a:r>
              <a:rPr kumimoji="1" lang="en-US" altLang="zh-CN" sz="2400" baseline="-25000">
                <a:latin typeface="Times New Roman" panose="02020603050405020304" pitchFamily="18" charset="0"/>
                <a:ea typeface="宋体" panose="02010600030101010101" pitchFamily="2" charset="-122"/>
              </a:rPr>
              <a:t>1</a:t>
            </a:r>
            <a:r>
              <a:rPr kumimoji="1" lang="en-US" altLang="zh-CN" sz="2400">
                <a:latin typeface="Times New Roman" panose="02020603050405020304" pitchFamily="18" charset="0"/>
                <a:ea typeface="宋体" panose="02010600030101010101" pitchFamily="2" charset="-122"/>
              </a:rPr>
              <a:t>.code</a:t>
            </a:r>
          </a:p>
        </p:txBody>
      </p:sp>
      <p:sp>
        <p:nvSpPr>
          <p:cNvPr id="168968" name="AutoShape 6">
            <a:extLst>
              <a:ext uri="{FF2B5EF4-FFF2-40B4-BE49-F238E27FC236}">
                <a16:creationId xmlns:a16="http://schemas.microsoft.com/office/drawing/2014/main" id="{E922569B-9515-4D93-918B-179987132030}"/>
              </a:ext>
            </a:extLst>
          </p:cNvPr>
          <p:cNvSpPr>
            <a:spLocks/>
          </p:cNvSpPr>
          <p:nvPr/>
        </p:nvSpPr>
        <p:spPr bwMode="auto">
          <a:xfrm>
            <a:off x="5410200" y="1852613"/>
            <a:ext cx="314325" cy="690562"/>
          </a:xfrm>
          <a:prstGeom prst="rightBrace">
            <a:avLst>
              <a:gd name="adj1" fmla="val 18308"/>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8969" name="Text Box 7">
            <a:extLst>
              <a:ext uri="{FF2B5EF4-FFF2-40B4-BE49-F238E27FC236}">
                <a16:creationId xmlns:a16="http://schemas.microsoft.com/office/drawing/2014/main" id="{57223F79-7B26-4D32-BF84-73CB780CD240}"/>
              </a:ext>
            </a:extLst>
          </p:cNvPr>
          <p:cNvSpPr txBox="1">
            <a:spLocks noChangeArrowheads="1"/>
          </p:cNvSpPr>
          <p:nvPr/>
        </p:nvSpPr>
        <p:spPr bwMode="auto">
          <a:xfrm>
            <a:off x="5775325" y="1949450"/>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kumimoji="1" lang="en-US" altLang="zh-CN" sz="2400">
                <a:latin typeface="Times New Roman" panose="02020603050405020304" pitchFamily="18" charset="0"/>
                <a:ea typeface="宋体" panose="02010600030101010101" pitchFamily="2" charset="-122"/>
              </a:rPr>
              <a:t>B</a:t>
            </a:r>
            <a:r>
              <a:rPr kumimoji="1" lang="en-US" altLang="zh-CN" sz="2400" baseline="-25000">
                <a:latin typeface="Times New Roman" panose="02020603050405020304" pitchFamily="18" charset="0"/>
                <a:ea typeface="宋体" panose="02010600030101010101" pitchFamily="2" charset="-122"/>
              </a:rPr>
              <a:t>2</a:t>
            </a:r>
            <a:r>
              <a:rPr kumimoji="1" lang="en-US" altLang="zh-CN" sz="2400">
                <a:latin typeface="Times New Roman" panose="02020603050405020304" pitchFamily="18" charset="0"/>
                <a:ea typeface="宋体" panose="02010600030101010101" pitchFamily="2" charset="-122"/>
              </a:rPr>
              <a:t>.code</a:t>
            </a:r>
          </a:p>
        </p:txBody>
      </p:sp>
      <p:sp>
        <p:nvSpPr>
          <p:cNvPr id="168970" name="AutoShape 8">
            <a:extLst>
              <a:ext uri="{FF2B5EF4-FFF2-40B4-BE49-F238E27FC236}">
                <a16:creationId xmlns:a16="http://schemas.microsoft.com/office/drawing/2014/main" id="{41B99237-2EA6-49B6-8F3A-98291FC27D82}"/>
              </a:ext>
            </a:extLst>
          </p:cNvPr>
          <p:cNvSpPr>
            <a:spLocks/>
          </p:cNvSpPr>
          <p:nvPr/>
        </p:nvSpPr>
        <p:spPr bwMode="auto">
          <a:xfrm>
            <a:off x="5407025" y="2822575"/>
            <a:ext cx="317500" cy="1182688"/>
          </a:xfrm>
          <a:prstGeom prst="rightBrace">
            <a:avLst>
              <a:gd name="adj1" fmla="val 31042"/>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8971" name="Text Box 9">
            <a:extLst>
              <a:ext uri="{FF2B5EF4-FFF2-40B4-BE49-F238E27FC236}">
                <a16:creationId xmlns:a16="http://schemas.microsoft.com/office/drawing/2014/main" id="{EAFC9D05-FB64-47D7-9E87-81749D70BFE7}"/>
              </a:ext>
            </a:extLst>
          </p:cNvPr>
          <p:cNvSpPr txBox="1">
            <a:spLocks noChangeArrowheads="1"/>
          </p:cNvSpPr>
          <p:nvPr/>
        </p:nvSpPr>
        <p:spPr bwMode="auto">
          <a:xfrm>
            <a:off x="5791200" y="321310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kumimoji="1" lang="en-US" altLang="zh-CN" sz="2400">
                <a:latin typeface="Times New Roman" panose="02020603050405020304" pitchFamily="18" charset="0"/>
                <a:ea typeface="宋体" panose="02010600030101010101" pitchFamily="2" charset="-122"/>
              </a:rPr>
              <a:t>S</a:t>
            </a:r>
            <a:r>
              <a:rPr kumimoji="1" lang="en-US" altLang="zh-CN" sz="2400" baseline="-25000">
                <a:latin typeface="Times New Roman" panose="02020603050405020304" pitchFamily="18" charset="0"/>
                <a:ea typeface="宋体" panose="02010600030101010101" pitchFamily="2" charset="-122"/>
              </a:rPr>
              <a:t>1</a:t>
            </a:r>
            <a:r>
              <a:rPr kumimoji="1" lang="en-US" altLang="zh-CN" sz="2400">
                <a:latin typeface="Times New Roman" panose="02020603050405020304" pitchFamily="18" charset="0"/>
                <a:ea typeface="宋体" panose="02010600030101010101" pitchFamily="2" charset="-122"/>
              </a:rPr>
              <a:t>.code</a:t>
            </a:r>
          </a:p>
        </p:txBody>
      </p:sp>
      <p:sp>
        <p:nvSpPr>
          <p:cNvPr id="168972" name="AutoShape 10">
            <a:extLst>
              <a:ext uri="{FF2B5EF4-FFF2-40B4-BE49-F238E27FC236}">
                <a16:creationId xmlns:a16="http://schemas.microsoft.com/office/drawing/2014/main" id="{3039FADD-153C-407A-B5F7-11876FB86471}"/>
              </a:ext>
            </a:extLst>
          </p:cNvPr>
          <p:cNvSpPr>
            <a:spLocks/>
          </p:cNvSpPr>
          <p:nvPr/>
        </p:nvSpPr>
        <p:spPr bwMode="auto">
          <a:xfrm>
            <a:off x="5437188" y="4098925"/>
            <a:ext cx="287337" cy="1417638"/>
          </a:xfrm>
          <a:prstGeom prst="rightBrace">
            <a:avLst>
              <a:gd name="adj1" fmla="val 41114"/>
              <a:gd name="adj2" fmla="val 50056"/>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8973" name="Text Box 11">
            <a:extLst>
              <a:ext uri="{FF2B5EF4-FFF2-40B4-BE49-F238E27FC236}">
                <a16:creationId xmlns:a16="http://schemas.microsoft.com/office/drawing/2014/main" id="{582F41DA-F711-459E-95B2-B8E459426778}"/>
              </a:ext>
            </a:extLst>
          </p:cNvPr>
          <p:cNvSpPr txBox="1">
            <a:spLocks noChangeArrowheads="1"/>
          </p:cNvSpPr>
          <p:nvPr/>
        </p:nvSpPr>
        <p:spPr bwMode="auto">
          <a:xfrm>
            <a:off x="5791200" y="4627563"/>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kumimoji="1" lang="en-US" altLang="zh-CN" sz="2400">
                <a:latin typeface="Times New Roman" panose="02020603050405020304" pitchFamily="18" charset="0"/>
                <a:ea typeface="宋体" panose="02010600030101010101" pitchFamily="2" charset="-122"/>
              </a:rPr>
              <a:t>S</a:t>
            </a:r>
            <a:r>
              <a:rPr kumimoji="1" lang="en-US" altLang="zh-CN" sz="2400" baseline="-25000">
                <a:latin typeface="Times New Roman" panose="02020603050405020304" pitchFamily="18" charset="0"/>
                <a:ea typeface="宋体" panose="02010600030101010101" pitchFamily="2" charset="-122"/>
              </a:rPr>
              <a:t>2</a:t>
            </a:r>
            <a:r>
              <a:rPr kumimoji="1" lang="en-US" altLang="zh-CN" sz="2400">
                <a:latin typeface="Times New Roman" panose="02020603050405020304" pitchFamily="18" charset="0"/>
                <a:ea typeface="宋体" panose="02010600030101010101" pitchFamily="2" charset="-122"/>
              </a:rPr>
              <a:t>.code</a:t>
            </a:r>
          </a:p>
        </p:txBody>
      </p:sp>
      <p:sp>
        <p:nvSpPr>
          <p:cNvPr id="168974" name="AutoShape 12">
            <a:extLst>
              <a:ext uri="{FF2B5EF4-FFF2-40B4-BE49-F238E27FC236}">
                <a16:creationId xmlns:a16="http://schemas.microsoft.com/office/drawing/2014/main" id="{72D49172-F89C-417A-B961-AD58DA4D8F06}"/>
              </a:ext>
            </a:extLst>
          </p:cNvPr>
          <p:cNvSpPr>
            <a:spLocks/>
          </p:cNvSpPr>
          <p:nvPr/>
        </p:nvSpPr>
        <p:spPr bwMode="auto">
          <a:xfrm>
            <a:off x="7010400" y="2070100"/>
            <a:ext cx="381000" cy="3352800"/>
          </a:xfrm>
          <a:prstGeom prst="rightBrace">
            <a:avLst>
              <a:gd name="adj1" fmla="val 7333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8975" name="Text Box 13">
            <a:extLst>
              <a:ext uri="{FF2B5EF4-FFF2-40B4-BE49-F238E27FC236}">
                <a16:creationId xmlns:a16="http://schemas.microsoft.com/office/drawing/2014/main" id="{DBDEBE34-A232-4520-9837-4BB4254003C1}"/>
              </a:ext>
            </a:extLst>
          </p:cNvPr>
          <p:cNvSpPr txBox="1">
            <a:spLocks noChangeArrowheads="1"/>
          </p:cNvSpPr>
          <p:nvPr/>
        </p:nvSpPr>
        <p:spPr bwMode="auto">
          <a:xfrm>
            <a:off x="7543800" y="3508375"/>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kumimoji="1" lang="en-US" altLang="zh-CN" sz="2400">
                <a:latin typeface="Times New Roman" panose="02020603050405020304" pitchFamily="18" charset="0"/>
                <a:ea typeface="宋体" panose="02010600030101010101" pitchFamily="2" charset="-122"/>
              </a:rPr>
              <a:t>S</a:t>
            </a:r>
            <a:r>
              <a:rPr kumimoji="1" lang="en-US" altLang="zh-CN" sz="2400" baseline="-25000">
                <a:latin typeface="Times New Roman" panose="02020603050405020304" pitchFamily="18" charset="0"/>
                <a:ea typeface="宋体" panose="02010600030101010101" pitchFamily="2" charset="-122"/>
              </a:rPr>
              <a:t>3</a:t>
            </a:r>
            <a:r>
              <a:rPr kumimoji="1" lang="en-US" altLang="zh-CN" sz="2400">
                <a:latin typeface="Times New Roman" panose="02020603050405020304" pitchFamily="18" charset="0"/>
                <a:ea typeface="宋体" panose="02010600030101010101" pitchFamily="2" charset="-122"/>
              </a:rPr>
              <a:t>.code</a:t>
            </a:r>
          </a:p>
        </p:txBody>
      </p:sp>
      <p:sp>
        <p:nvSpPr>
          <p:cNvPr id="168976" name="Rectangle 14">
            <a:extLst>
              <a:ext uri="{FF2B5EF4-FFF2-40B4-BE49-F238E27FC236}">
                <a16:creationId xmlns:a16="http://schemas.microsoft.com/office/drawing/2014/main" id="{B4E29AB4-57BC-46D9-8406-2CFD38589E08}"/>
              </a:ext>
            </a:extLst>
          </p:cNvPr>
          <p:cNvSpPr>
            <a:spLocks noChangeArrowheads="1"/>
          </p:cNvSpPr>
          <p:nvPr/>
        </p:nvSpPr>
        <p:spPr bwMode="auto">
          <a:xfrm>
            <a:off x="228600" y="11588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0000FF"/>
                </a:solidFill>
                <a:latin typeface="Times New Roman" panose="02020603050405020304" pitchFamily="18" charset="0"/>
                <a:ea typeface="宋体" panose="02010600030101010101" pitchFamily="2" charset="-122"/>
              </a:rPr>
              <a:t>while a&lt;b do</a:t>
            </a:r>
            <a:r>
              <a:rPr kumimoji="1" lang="en-US" altLang="zh-CN" sz="2800">
                <a:solidFill>
                  <a:schemeClr val="folHlink"/>
                </a:solidFill>
                <a:latin typeface="Times New Roman" panose="02020603050405020304" pitchFamily="18" charset="0"/>
                <a:ea typeface="宋体" panose="02010600030101010101" pitchFamily="2" charset="-122"/>
              </a:rPr>
              <a:t> </a:t>
            </a:r>
            <a:r>
              <a:rPr kumimoji="1" lang="en-US" altLang="zh-CN" sz="2800">
                <a:solidFill>
                  <a:srgbClr val="FF00FF"/>
                </a:solidFill>
                <a:latin typeface="Times New Roman" panose="02020603050405020304" pitchFamily="18" charset="0"/>
                <a:ea typeface="宋体" panose="02010600030101010101" pitchFamily="2" charset="-122"/>
              </a:rPr>
              <a:t>if c&lt;d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x:=y+z </a:t>
            </a:r>
            <a:r>
              <a:rPr kumimoji="1" lang="en-US" altLang="zh-CN" sz="2800">
                <a:solidFill>
                  <a:srgbClr val="FF00FF"/>
                </a:solidFill>
                <a:latin typeface="Times New Roman" panose="02020603050405020304" pitchFamily="18" charset="0"/>
                <a:ea typeface="宋体" panose="02010600030101010101" pitchFamily="2" charset="-122"/>
              </a:rPr>
              <a:t>else x:=y-z</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B42C97-7E15-4447-BAC8-3774BE1C246A}"/>
              </a:ext>
            </a:extLst>
          </p:cNvPr>
          <p:cNvSpPr>
            <a:spLocks noGrp="1"/>
          </p:cNvSpPr>
          <p:nvPr>
            <p:ph type="dt" sz="quarter" idx="10"/>
          </p:nvPr>
        </p:nvSpPr>
        <p:spPr>
          <a:xfrm>
            <a:off x="457200" y="6245225"/>
            <a:ext cx="2133600" cy="476250"/>
          </a:xfrm>
          <a:ln>
            <a:miter lim="800000"/>
            <a:headEnd/>
            <a:tailEnd/>
          </a:ln>
        </p:spPr>
        <p:txBody>
          <a:bodyPr anchor="t"/>
          <a:lstStyle/>
          <a:p>
            <a:pPr>
              <a:defRPr/>
            </a:pPr>
            <a:fld id="{F22C95A7-C242-47B2-A4C2-B4B4702D3A47}" type="datetime1">
              <a:rPr lang="zh-CN" altLang="en-US">
                <a:latin typeface="+mn-lt"/>
              </a:rPr>
              <a:pPr>
                <a:defRPr/>
              </a:pPr>
              <a:t>2020/12/14</a:t>
            </a:fld>
            <a:endParaRPr lang="en-US" altLang="zh-CN">
              <a:latin typeface="+mn-lt"/>
            </a:endParaRPr>
          </a:p>
        </p:txBody>
      </p:sp>
      <p:sp>
        <p:nvSpPr>
          <p:cNvPr id="169987" name="灯片编号占位符 5">
            <a:extLst>
              <a:ext uri="{FF2B5EF4-FFF2-40B4-BE49-F238E27FC236}">
                <a16:creationId xmlns:a16="http://schemas.microsoft.com/office/drawing/2014/main" id="{BDF58D7C-903B-4B13-8371-6C6A05E6503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42F5F10-FCD3-4E17-9D1A-3479C7CF7799}" type="slidenum">
              <a:rPr lang="en-US" altLang="zh-CN" sz="1400" b="0">
                <a:ea typeface="宋体" panose="02010600030101010101" pitchFamily="2" charset="-122"/>
              </a:rPr>
              <a:pPr>
                <a:spcBef>
                  <a:spcPct val="0"/>
                </a:spcBef>
                <a:buClrTx/>
                <a:buSzTx/>
                <a:buFontTx/>
                <a:buNone/>
              </a:pPr>
              <a:t>111</a:t>
            </a:fld>
            <a:endParaRPr lang="en-US" altLang="zh-CN" sz="1400" b="0">
              <a:ea typeface="宋体" panose="02010600030101010101" pitchFamily="2" charset="-122"/>
            </a:endParaRPr>
          </a:p>
        </p:txBody>
      </p:sp>
      <p:sp>
        <p:nvSpPr>
          <p:cNvPr id="169988" name="Rectangle 2">
            <a:extLst>
              <a:ext uri="{FF2B5EF4-FFF2-40B4-BE49-F238E27FC236}">
                <a16:creationId xmlns:a16="http://schemas.microsoft.com/office/drawing/2014/main" id="{3CA1B11B-F834-470A-A941-5CD07D6E7169}"/>
              </a:ext>
            </a:extLst>
          </p:cNvPr>
          <p:cNvSpPr>
            <a:spLocks noGrp="1" noChangeArrowheads="1"/>
          </p:cNvSpPr>
          <p:nvPr>
            <p:ph type="title" idx="4294967295"/>
          </p:nvPr>
        </p:nvSpPr>
        <p:spPr>
          <a:xfrm>
            <a:off x="1008063" y="404813"/>
            <a:ext cx="7667625" cy="792162"/>
          </a:xfrm>
          <a:noFill/>
        </p:spPr>
        <p:txBody>
          <a:bodyPr lIns="92075" tIns="46038" rIns="92075" bIns="46038" anchor="ctr"/>
          <a:lstStyle/>
          <a:p>
            <a:pPr eaLnBrk="1" hangingPunct="1"/>
            <a:r>
              <a:rPr lang="en-US" altLang="zh-CN" sz="4000">
                <a:latin typeface="Times New Roman" panose="02020603050405020304" pitchFamily="18" charset="0"/>
              </a:rPr>
              <a:t>7.5.4 </a:t>
            </a:r>
            <a:r>
              <a:rPr lang="zh-CN" altLang="en-US" sz="4000">
                <a:latin typeface="Times New Roman" panose="02020603050405020304" pitchFamily="18" charset="0"/>
              </a:rPr>
              <a:t>混合模式的布尔表达式翻译</a:t>
            </a:r>
          </a:p>
        </p:txBody>
      </p:sp>
      <p:sp>
        <p:nvSpPr>
          <p:cNvPr id="94213" name="Rectangle 3">
            <a:extLst>
              <a:ext uri="{FF2B5EF4-FFF2-40B4-BE49-F238E27FC236}">
                <a16:creationId xmlns:a16="http://schemas.microsoft.com/office/drawing/2014/main" id="{1EF96705-CBED-487B-8ADB-4CDB7E8B92C5}"/>
              </a:ext>
            </a:extLst>
          </p:cNvPr>
          <p:cNvSpPr>
            <a:spLocks noGrp="1" noChangeArrowheads="1"/>
          </p:cNvSpPr>
          <p:nvPr>
            <p:ph type="body" idx="4294967295"/>
          </p:nvPr>
        </p:nvSpPr>
        <p:spPr>
          <a:xfrm>
            <a:off x="215900" y="1195388"/>
            <a:ext cx="8748713" cy="5329237"/>
          </a:xfrm>
          <a:noFill/>
        </p:spPr>
        <p:txBody>
          <a:bodyPr lIns="92075" tIns="46038" rIns="92075" bIns="46038"/>
          <a:lstStyle/>
          <a:p>
            <a:pPr marL="533400" indent="-533400" eaLnBrk="1" hangingPunct="1">
              <a:lnSpc>
                <a:spcPct val="120000"/>
              </a:lnSpc>
              <a:buFont typeface="Wingdings" panose="05000000000000000000" pitchFamily="2" charset="2"/>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25000">
                <a:solidFill>
                  <a:srgbClr val="FF0000"/>
                </a:solidFill>
                <a:latin typeface="Times New Roman" panose="02020603050405020304" pitchFamily="18" charset="0"/>
              </a:rPr>
              <a:t>2</a:t>
            </a:r>
            <a:r>
              <a:rPr lang="en-US" altLang="zh-CN">
                <a:solidFill>
                  <a:srgbClr val="FF0000"/>
                </a:solidFill>
                <a:latin typeface="Times New Roman" panose="02020603050405020304" pitchFamily="18" charset="0"/>
              </a:rPr>
              <a:t>│E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 E</a:t>
            </a:r>
            <a:r>
              <a:rPr lang="en-US" altLang="zh-CN" baseline="-25000">
                <a:solidFill>
                  <a:srgbClr val="FF0000"/>
                </a:solidFill>
                <a:latin typeface="Times New Roman" panose="02020603050405020304" pitchFamily="18" charset="0"/>
              </a:rPr>
              <a:t>2 </a:t>
            </a:r>
            <a:r>
              <a:rPr lang="en-US" altLang="zh-CN">
                <a:solidFill>
                  <a:srgbClr val="FF0000"/>
                </a:solidFill>
                <a:latin typeface="Times New Roman" panose="02020603050405020304" pitchFamily="18" charset="0"/>
              </a:rPr>
              <a:t>│E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and E</a:t>
            </a:r>
            <a:r>
              <a:rPr lang="en-US" altLang="zh-CN" baseline="-25000">
                <a:solidFill>
                  <a:srgbClr val="FF0000"/>
                </a:solidFill>
                <a:latin typeface="Times New Roman" panose="02020603050405020304" pitchFamily="18" charset="0"/>
              </a:rPr>
              <a:t>2 </a:t>
            </a:r>
            <a:r>
              <a:rPr lang="en-US" altLang="zh-CN">
                <a:solidFill>
                  <a:srgbClr val="FF0000"/>
                </a:solidFill>
                <a:latin typeface="Times New Roman" panose="02020603050405020304" pitchFamily="18" charset="0"/>
              </a:rPr>
              <a:t>│id</a:t>
            </a:r>
            <a:endParaRPr lang="en-US" altLang="zh-CN" baseline="-25000">
              <a:solidFill>
                <a:srgbClr val="FF0000"/>
              </a:solidFill>
              <a:latin typeface="Times New Roman" panose="02020603050405020304" pitchFamily="18" charset="0"/>
            </a:endParaRPr>
          </a:p>
          <a:p>
            <a:pPr marL="533400" indent="-533400" eaLnBrk="1" hangingPunct="1">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 E</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id </a:t>
            </a:r>
            <a:r>
              <a:rPr lang="zh-CN" altLang="en-US">
                <a:latin typeface="Times New Roman" panose="02020603050405020304" pitchFamily="18" charset="0"/>
              </a:rPr>
              <a:t>产生算术结果</a:t>
            </a:r>
          </a:p>
          <a:p>
            <a:pPr marL="533400" indent="-533400" eaLnBrk="1" hangingPunct="1">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relop E</a:t>
            </a:r>
            <a:r>
              <a:rPr lang="en-US" altLang="zh-CN" baseline="-25000">
                <a:latin typeface="Times New Roman" panose="02020603050405020304" pitchFamily="18" charset="0"/>
              </a:rPr>
              <a:t>2 </a:t>
            </a:r>
            <a:r>
              <a:rPr lang="zh-CN" altLang="en-US">
                <a:latin typeface="Times New Roman" panose="02020603050405020304" pitchFamily="18" charset="0"/>
              </a:rPr>
              <a:t>、</a:t>
            </a: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and E</a:t>
            </a:r>
            <a:r>
              <a:rPr lang="en-US" altLang="zh-CN" baseline="-25000">
                <a:latin typeface="Times New Roman" panose="02020603050405020304" pitchFamily="18" charset="0"/>
              </a:rPr>
              <a:t>2</a:t>
            </a:r>
            <a:r>
              <a:rPr lang="zh-CN" altLang="en-US">
                <a:latin typeface="Times New Roman" panose="02020603050405020304" pitchFamily="18" charset="0"/>
              </a:rPr>
              <a:t>产生布尔值</a:t>
            </a:r>
          </a:p>
          <a:p>
            <a:pPr marL="533400" indent="-533400" eaLnBrk="1" hangingPunct="1">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and E</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和</a:t>
            </a:r>
            <a:r>
              <a:rPr lang="en-US" altLang="zh-CN">
                <a:latin typeface="Times New Roman" panose="02020603050405020304" pitchFamily="18" charset="0"/>
              </a:rPr>
              <a:t>E</a:t>
            </a:r>
            <a:r>
              <a:rPr lang="en-US" altLang="zh-CN" baseline="-25000">
                <a:latin typeface="Times New Roman" panose="02020603050405020304" pitchFamily="18" charset="0"/>
              </a:rPr>
              <a:t>2</a:t>
            </a:r>
            <a:r>
              <a:rPr lang="zh-CN" altLang="en-US">
                <a:latin typeface="Times New Roman" panose="02020603050405020304" pitchFamily="18" charset="0"/>
              </a:rPr>
              <a:t>必须都是布尔型的</a:t>
            </a:r>
          </a:p>
          <a:p>
            <a:pPr marL="533400" indent="-533400" eaLnBrk="1" hangingPunct="1">
              <a:lnSpc>
                <a:spcPct val="120000"/>
              </a:lnSpc>
            </a:pPr>
            <a:r>
              <a:rPr lang="zh-CN" altLang="en-US">
                <a:latin typeface="Times New Roman" panose="02020603050405020304" pitchFamily="18" charset="0"/>
              </a:rPr>
              <a:t>引入语义属性</a:t>
            </a:r>
          </a:p>
          <a:p>
            <a:pPr marL="914400" lvl="1" indent="-457200" eaLnBrk="1" hangingPunct="1">
              <a:lnSpc>
                <a:spcPct val="120000"/>
              </a:lnSpc>
            </a:pPr>
            <a:r>
              <a:rPr lang="en-US" altLang="zh-CN">
                <a:latin typeface="Times New Roman" panose="02020603050405020304" pitchFamily="18" charset="0"/>
              </a:rPr>
              <a:t>E.type:  arith </a:t>
            </a:r>
            <a:r>
              <a:rPr lang="zh-CN" altLang="en-US">
                <a:latin typeface="Times New Roman" panose="02020603050405020304" pitchFamily="18" charset="0"/>
              </a:rPr>
              <a:t>或者</a:t>
            </a:r>
            <a:r>
              <a:rPr lang="en-US" altLang="zh-CN">
                <a:latin typeface="Times New Roman" panose="02020603050405020304" pitchFamily="18" charset="0"/>
              </a:rPr>
              <a:t>bool</a:t>
            </a:r>
          </a:p>
          <a:p>
            <a:pPr marL="914400" lvl="1" indent="-457200" eaLnBrk="1" hangingPunct="1">
              <a:lnSpc>
                <a:spcPct val="120000"/>
              </a:lnSpc>
            </a:pPr>
            <a:r>
              <a:rPr lang="en-US" altLang="zh-CN">
                <a:latin typeface="Times New Roman" panose="02020603050405020304" pitchFamily="18" charset="0"/>
              </a:rPr>
              <a:t>E.true, E.false</a:t>
            </a:r>
            <a:r>
              <a:rPr lang="zh-CN" altLang="en-US">
                <a:latin typeface="Times New Roman" panose="02020603050405020304" pitchFamily="18" charset="0"/>
              </a:rPr>
              <a:t>：</a:t>
            </a:r>
            <a:r>
              <a:rPr lang="en-US" altLang="zh-CN">
                <a:latin typeface="Times New Roman" panose="02020603050405020304" pitchFamily="18" charset="0"/>
              </a:rPr>
              <a:t>E</a:t>
            </a:r>
            <a:r>
              <a:rPr lang="zh-CN" altLang="en-US">
                <a:latin typeface="Times New Roman" panose="02020603050405020304" pitchFamily="18" charset="0"/>
              </a:rPr>
              <a:t>为布尔表达式</a:t>
            </a:r>
            <a:endParaRPr lang="en-US" altLang="zh-CN">
              <a:latin typeface="Times New Roman" panose="02020603050405020304" pitchFamily="18" charset="0"/>
            </a:endParaRPr>
          </a:p>
          <a:p>
            <a:pPr marL="914400" lvl="1" indent="-457200" eaLnBrk="1" hangingPunct="1">
              <a:lnSpc>
                <a:spcPct val="120000"/>
              </a:lnSpc>
            </a:pPr>
            <a:r>
              <a:rPr lang="en-US" altLang="zh-CN">
                <a:latin typeface="Times New Roman" panose="02020603050405020304" pitchFamily="18" charset="0"/>
              </a:rPr>
              <a:t>E.addr</a:t>
            </a:r>
            <a:r>
              <a:rPr lang="zh-CN" altLang="en-US">
                <a:latin typeface="Times New Roman" panose="02020603050405020304" pitchFamily="18" charset="0"/>
              </a:rPr>
              <a:t>：</a:t>
            </a:r>
            <a:r>
              <a:rPr lang="en-US" altLang="zh-CN">
                <a:latin typeface="Times New Roman" panose="02020603050405020304" pitchFamily="18" charset="0"/>
              </a:rPr>
              <a:t>E</a:t>
            </a:r>
            <a:r>
              <a:rPr lang="zh-CN" altLang="en-US">
                <a:latin typeface="Times New Roman" panose="02020603050405020304" pitchFamily="18" charset="0"/>
              </a:rPr>
              <a:t>为算术表达式</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4213">
                                            <p:txEl>
                                              <p:pRg st="1" end="1"/>
                                            </p:txEl>
                                          </p:spTgt>
                                        </p:tgtEl>
                                        <p:attrNameLst>
                                          <p:attrName>style.visibility</p:attrName>
                                        </p:attrNameLst>
                                      </p:cBhvr>
                                      <p:to>
                                        <p:strVal val="visible"/>
                                      </p:to>
                                    </p:set>
                                    <p:animEffect transition="in" filter="barn(inVertical)">
                                      <p:cBhvr>
                                        <p:cTn id="7" dur="500"/>
                                        <p:tgtEl>
                                          <p:spTgt spid="9421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4213">
                                            <p:txEl>
                                              <p:pRg st="2" end="2"/>
                                            </p:txEl>
                                          </p:spTgt>
                                        </p:tgtEl>
                                        <p:attrNameLst>
                                          <p:attrName>style.visibility</p:attrName>
                                        </p:attrNameLst>
                                      </p:cBhvr>
                                      <p:to>
                                        <p:strVal val="visible"/>
                                      </p:to>
                                    </p:set>
                                    <p:animEffect transition="in" filter="barn(inVertical)">
                                      <p:cBhvr>
                                        <p:cTn id="12" dur="500"/>
                                        <p:tgtEl>
                                          <p:spTgt spid="9421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4213">
                                            <p:txEl>
                                              <p:pRg st="3" end="3"/>
                                            </p:txEl>
                                          </p:spTgt>
                                        </p:tgtEl>
                                        <p:attrNameLst>
                                          <p:attrName>style.visibility</p:attrName>
                                        </p:attrNameLst>
                                      </p:cBhvr>
                                      <p:to>
                                        <p:strVal val="visible"/>
                                      </p:to>
                                    </p:set>
                                    <p:animEffect transition="in" filter="barn(inVertical)">
                                      <p:cBhvr>
                                        <p:cTn id="17" dur="500"/>
                                        <p:tgtEl>
                                          <p:spTgt spid="9421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94213">
                                            <p:txEl>
                                              <p:pRg st="4" end="4"/>
                                            </p:txEl>
                                          </p:spTgt>
                                        </p:tgtEl>
                                        <p:attrNameLst>
                                          <p:attrName>style.visibility</p:attrName>
                                        </p:attrNameLst>
                                      </p:cBhvr>
                                      <p:to>
                                        <p:strVal val="visible"/>
                                      </p:to>
                                    </p:set>
                                    <p:animEffect transition="in" filter="barn(inVertical)">
                                      <p:cBhvr>
                                        <p:cTn id="22" dur="500"/>
                                        <p:tgtEl>
                                          <p:spTgt spid="9421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94213">
                                            <p:txEl>
                                              <p:pRg st="5" end="5"/>
                                            </p:txEl>
                                          </p:spTgt>
                                        </p:tgtEl>
                                        <p:attrNameLst>
                                          <p:attrName>style.visibility</p:attrName>
                                        </p:attrNameLst>
                                      </p:cBhvr>
                                      <p:to>
                                        <p:strVal val="visible"/>
                                      </p:to>
                                    </p:set>
                                    <p:animEffect transition="in" filter="barn(inVertical)">
                                      <p:cBhvr>
                                        <p:cTn id="25" dur="500"/>
                                        <p:tgtEl>
                                          <p:spTgt spid="9421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94213">
                                            <p:txEl>
                                              <p:pRg st="6" end="6"/>
                                            </p:txEl>
                                          </p:spTgt>
                                        </p:tgtEl>
                                        <p:attrNameLst>
                                          <p:attrName>style.visibility</p:attrName>
                                        </p:attrNameLst>
                                      </p:cBhvr>
                                      <p:to>
                                        <p:strVal val="visible"/>
                                      </p:to>
                                    </p:set>
                                    <p:animEffect transition="in" filter="barn(inVertical)">
                                      <p:cBhvr>
                                        <p:cTn id="28" dur="500"/>
                                        <p:tgtEl>
                                          <p:spTgt spid="9421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4213">
                                            <p:txEl>
                                              <p:pRg st="7" end="7"/>
                                            </p:txEl>
                                          </p:spTgt>
                                        </p:tgtEl>
                                        <p:attrNameLst>
                                          <p:attrName>style.visibility</p:attrName>
                                        </p:attrNameLst>
                                      </p:cBhvr>
                                      <p:to>
                                        <p:strVal val="visible"/>
                                      </p:to>
                                    </p:set>
                                    <p:animEffect transition="in" filter="barn(inVertical)">
                                      <p:cBhvr>
                                        <p:cTn id="31" dur="500"/>
                                        <p:tgtEl>
                                          <p:spTgt spid="942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7242868-B097-4E1B-9983-B9D2E8A92B1A}"/>
              </a:ext>
            </a:extLst>
          </p:cNvPr>
          <p:cNvSpPr>
            <a:spLocks noGrp="1"/>
          </p:cNvSpPr>
          <p:nvPr>
            <p:ph type="dt" sz="quarter" idx="10"/>
          </p:nvPr>
        </p:nvSpPr>
        <p:spPr>
          <a:xfrm>
            <a:off x="457200" y="6245225"/>
            <a:ext cx="2133600" cy="476250"/>
          </a:xfrm>
          <a:ln>
            <a:miter lim="800000"/>
            <a:headEnd/>
            <a:tailEnd/>
          </a:ln>
        </p:spPr>
        <p:txBody>
          <a:bodyPr anchor="t"/>
          <a:lstStyle/>
          <a:p>
            <a:pPr>
              <a:defRPr/>
            </a:pPr>
            <a:fld id="{6D1447BF-87E8-4E1C-9A21-6FAACE6A0C5B}" type="datetime1">
              <a:rPr lang="zh-CN" altLang="en-US">
                <a:latin typeface="+mn-lt"/>
              </a:rPr>
              <a:pPr>
                <a:defRPr/>
              </a:pPr>
              <a:t>2020/12/14</a:t>
            </a:fld>
            <a:endParaRPr lang="en-US" altLang="zh-CN">
              <a:latin typeface="+mn-lt"/>
            </a:endParaRPr>
          </a:p>
        </p:txBody>
      </p:sp>
      <p:sp>
        <p:nvSpPr>
          <p:cNvPr id="171011" name="灯片编号占位符 5">
            <a:extLst>
              <a:ext uri="{FF2B5EF4-FFF2-40B4-BE49-F238E27FC236}">
                <a16:creationId xmlns:a16="http://schemas.microsoft.com/office/drawing/2014/main" id="{E7FE2BC7-1119-4838-A844-9222B87A6AF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2B900CA-B328-4A7D-A105-DA71D09AAAEF}" type="slidenum">
              <a:rPr lang="en-US" altLang="zh-CN" sz="1400" b="0">
                <a:ea typeface="宋体" panose="02010600030101010101" pitchFamily="2" charset="-122"/>
              </a:rPr>
              <a:pPr>
                <a:spcBef>
                  <a:spcPct val="0"/>
                </a:spcBef>
                <a:buClrTx/>
                <a:buSzTx/>
                <a:buFontTx/>
                <a:buNone/>
              </a:pPr>
              <a:t>112</a:t>
            </a:fld>
            <a:endParaRPr lang="en-US" altLang="zh-CN" sz="1400" b="0">
              <a:ea typeface="宋体" panose="02010600030101010101" pitchFamily="2" charset="-122"/>
            </a:endParaRPr>
          </a:p>
        </p:txBody>
      </p:sp>
      <p:sp>
        <p:nvSpPr>
          <p:cNvPr id="171012" name="Rectangle 3">
            <a:extLst>
              <a:ext uri="{FF2B5EF4-FFF2-40B4-BE49-F238E27FC236}">
                <a16:creationId xmlns:a16="http://schemas.microsoft.com/office/drawing/2014/main" id="{D58208D7-E731-47B7-8A67-5AF065413BD3}"/>
              </a:ext>
            </a:extLst>
          </p:cNvPr>
          <p:cNvSpPr>
            <a:spLocks noGrp="1" noChangeArrowheads="1"/>
          </p:cNvSpPr>
          <p:nvPr>
            <p:ph type="body" idx="4294967295"/>
          </p:nvPr>
        </p:nvSpPr>
        <p:spPr>
          <a:xfrm>
            <a:off x="215900" y="1684338"/>
            <a:ext cx="8748713" cy="4311650"/>
          </a:xfrm>
          <a:noFill/>
        </p:spPr>
        <p:txBody>
          <a:bodyPr lIns="92075" tIns="46038" rIns="92075" bIns="46038"/>
          <a:lstStyle/>
          <a:p>
            <a:pPr marL="533400" indent="-533400" eaLnBrk="1" hangingPunct="1">
              <a:lnSpc>
                <a:spcPct val="120000"/>
              </a:lnSpc>
              <a:buFont typeface="Wingdings" panose="05000000000000000000" pitchFamily="2" charset="2"/>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25000">
                <a:solidFill>
                  <a:srgbClr val="FF0000"/>
                </a:solidFill>
                <a:latin typeface="Times New Roman" panose="02020603050405020304" pitchFamily="18" charset="0"/>
              </a:rPr>
              <a:t>2</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rPr>
              <a:t>  {E.code := E</a:t>
            </a:r>
            <a:r>
              <a:rPr lang="en-US" altLang="zh-CN" baseline="-25000">
                <a:latin typeface="Times New Roman" panose="02020603050405020304" pitchFamily="18" charset="0"/>
              </a:rPr>
              <a:t>1</a:t>
            </a:r>
            <a:r>
              <a:rPr lang="en-US" altLang="zh-CN">
                <a:latin typeface="Times New Roman" panose="02020603050405020304" pitchFamily="18" charset="0"/>
              </a:rPr>
              <a:t>.code||E</a:t>
            </a:r>
            <a:r>
              <a:rPr lang="en-US" altLang="zh-CN" baseline="-25000">
                <a:latin typeface="Times New Roman" panose="02020603050405020304" pitchFamily="18" charset="0"/>
              </a:rPr>
              <a:t>2.</a:t>
            </a:r>
            <a:r>
              <a:rPr lang="en-US" altLang="zh-CN">
                <a:latin typeface="Times New Roman" panose="02020603050405020304" pitchFamily="18" charset="0"/>
              </a:rPr>
              <a:t>code||</a:t>
            </a:r>
          </a:p>
          <a:p>
            <a:pPr marL="533400" indent="-533400" eaLnBrk="1" hangingPunct="1">
              <a:lnSpc>
                <a:spcPct val="120000"/>
              </a:lnSpc>
              <a:buFont typeface="Wingdings" panose="05000000000000000000" pitchFamily="2" charset="2"/>
              <a:buNone/>
            </a:pPr>
            <a:r>
              <a:rPr lang="en-US" altLang="zh-CN" sz="2800">
                <a:latin typeface="Times New Roman" panose="02020603050405020304" pitchFamily="18" charset="0"/>
              </a:rPr>
              <a:t>   gencode( ‘if’E</a:t>
            </a:r>
            <a:r>
              <a:rPr lang="en-US" altLang="zh-CN" sz="2800" baseline="-25000">
                <a:latin typeface="Times New Roman" panose="02020603050405020304" pitchFamily="18" charset="0"/>
              </a:rPr>
              <a:t>1</a:t>
            </a:r>
            <a:r>
              <a:rPr lang="en-US" altLang="zh-CN" sz="2800">
                <a:latin typeface="Times New Roman" panose="02020603050405020304" pitchFamily="18" charset="0"/>
              </a:rPr>
              <a:t>.addr relop E</a:t>
            </a:r>
            <a:r>
              <a:rPr lang="en-US" altLang="zh-CN" sz="2800" baseline="-25000">
                <a:latin typeface="Times New Roman" panose="02020603050405020304" pitchFamily="18" charset="0"/>
              </a:rPr>
              <a:t>2</a:t>
            </a:r>
            <a:r>
              <a:rPr lang="en-US" altLang="zh-CN" sz="2800">
                <a:latin typeface="Times New Roman" panose="02020603050405020304" pitchFamily="18" charset="0"/>
              </a:rPr>
              <a:t>.addr ‘goto‘E.true)||</a:t>
            </a:r>
            <a:r>
              <a:rPr lang="en-US" altLang="zh-CN">
                <a:latin typeface="Times New Roman" panose="02020603050405020304" pitchFamily="18" charset="0"/>
              </a:rPr>
              <a:t> </a:t>
            </a:r>
          </a:p>
          <a:p>
            <a:pPr marL="533400" indent="-533400" eaLnBrk="1" hangingPunct="1">
              <a:lnSpc>
                <a:spcPct val="120000"/>
              </a:lnSpc>
              <a:buFont typeface="Wingdings" panose="05000000000000000000" pitchFamily="2" charset="2"/>
              <a:buNone/>
            </a:pPr>
            <a:r>
              <a:rPr lang="en-US" altLang="zh-CN" sz="2800">
                <a:latin typeface="Times New Roman" panose="02020603050405020304" pitchFamily="18" charset="0"/>
              </a:rPr>
              <a:t>   gencode('goto'E.false)}</a:t>
            </a:r>
          </a:p>
        </p:txBody>
      </p:sp>
      <p:sp>
        <p:nvSpPr>
          <p:cNvPr id="6" name="Rectangle 2">
            <a:extLst>
              <a:ext uri="{FF2B5EF4-FFF2-40B4-BE49-F238E27FC236}">
                <a16:creationId xmlns:a16="http://schemas.microsoft.com/office/drawing/2014/main" id="{7663D62E-F616-478D-8364-7C1E62E08072}"/>
              </a:ext>
            </a:extLst>
          </p:cNvPr>
          <p:cNvSpPr txBox="1">
            <a:spLocks noChangeArrowheads="1"/>
          </p:cNvSpPr>
          <p:nvPr/>
        </p:nvSpPr>
        <p:spPr bwMode="auto">
          <a:xfrm>
            <a:off x="1008063" y="404813"/>
            <a:ext cx="766762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sz="4000" kern="0">
                <a:latin typeface="Times New Roman" panose="02020603050405020304" pitchFamily="18" charset="0"/>
              </a:rPr>
              <a:t>7.5.4 </a:t>
            </a:r>
            <a:r>
              <a:rPr lang="zh-CN" altLang="en-US" sz="4000" kern="0">
                <a:latin typeface="Times New Roman" panose="02020603050405020304" pitchFamily="18" charset="0"/>
              </a:rPr>
              <a:t>混合模式的布尔表达式翻译</a:t>
            </a:r>
            <a:endParaRPr lang="zh-CN" altLang="en-US" sz="4000" kern="0" dirty="0">
              <a:latin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97D65D-CCD7-4182-93E4-9370A0A01FFB}"/>
              </a:ext>
            </a:extLst>
          </p:cNvPr>
          <p:cNvSpPr>
            <a:spLocks noGrp="1"/>
          </p:cNvSpPr>
          <p:nvPr>
            <p:ph type="dt" sz="quarter" idx="10"/>
          </p:nvPr>
        </p:nvSpPr>
        <p:spPr>
          <a:xfrm>
            <a:off x="457200" y="6245225"/>
            <a:ext cx="2133600" cy="476250"/>
          </a:xfrm>
          <a:ln>
            <a:miter lim="800000"/>
            <a:headEnd/>
            <a:tailEnd/>
          </a:ln>
        </p:spPr>
        <p:txBody>
          <a:bodyPr anchor="t"/>
          <a:lstStyle/>
          <a:p>
            <a:pPr>
              <a:defRPr/>
            </a:pPr>
            <a:fld id="{390477C9-2E3F-4DB4-8E54-57B418F59D9E}" type="datetime1">
              <a:rPr lang="zh-CN" altLang="en-US">
                <a:latin typeface="+mn-lt"/>
              </a:rPr>
              <a:pPr>
                <a:defRPr/>
              </a:pPr>
              <a:t>2020/12/14</a:t>
            </a:fld>
            <a:endParaRPr lang="en-US" altLang="zh-CN">
              <a:latin typeface="+mn-lt"/>
            </a:endParaRPr>
          </a:p>
        </p:txBody>
      </p:sp>
      <p:sp>
        <p:nvSpPr>
          <p:cNvPr id="172035" name="灯片编号占位符 5">
            <a:extLst>
              <a:ext uri="{FF2B5EF4-FFF2-40B4-BE49-F238E27FC236}">
                <a16:creationId xmlns:a16="http://schemas.microsoft.com/office/drawing/2014/main" id="{43B4E7A9-46C0-45C7-8F84-FCAABA93773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1A505EB-9290-43BB-ADE1-7916B5CF5D35}" type="slidenum">
              <a:rPr lang="en-US" altLang="zh-CN" sz="1400" b="0">
                <a:ea typeface="宋体" panose="02010600030101010101" pitchFamily="2" charset="-122"/>
              </a:rPr>
              <a:pPr>
                <a:spcBef>
                  <a:spcPct val="0"/>
                </a:spcBef>
                <a:buClrTx/>
                <a:buSzTx/>
                <a:buFontTx/>
                <a:buNone/>
              </a:pPr>
              <a:t>113</a:t>
            </a:fld>
            <a:endParaRPr lang="en-US" altLang="zh-CN" sz="1400" b="0">
              <a:ea typeface="宋体" panose="02010600030101010101" pitchFamily="2" charset="-122"/>
            </a:endParaRPr>
          </a:p>
        </p:txBody>
      </p:sp>
      <p:sp>
        <p:nvSpPr>
          <p:cNvPr id="96261" name="Rectangle 3">
            <a:extLst>
              <a:ext uri="{FF2B5EF4-FFF2-40B4-BE49-F238E27FC236}">
                <a16:creationId xmlns:a16="http://schemas.microsoft.com/office/drawing/2014/main" id="{CABFEA97-EE74-4B54-BF57-DDDC4FC93627}"/>
              </a:ext>
            </a:extLst>
          </p:cNvPr>
          <p:cNvSpPr>
            <a:spLocks noGrp="1" noChangeArrowheads="1"/>
          </p:cNvSpPr>
          <p:nvPr>
            <p:ph type="body" idx="4294967295"/>
          </p:nvPr>
        </p:nvSpPr>
        <p:spPr>
          <a:xfrm>
            <a:off x="107950" y="1268413"/>
            <a:ext cx="8928100" cy="5400675"/>
          </a:xfrm>
          <a:noFill/>
        </p:spPr>
        <p:txBody>
          <a:bodyPr lIns="92075" tIns="46038" rIns="92075" bIns="46038"/>
          <a:lstStyle/>
          <a:p>
            <a:pPr marL="533400" indent="-533400" eaLnBrk="1" hangingPunct="1">
              <a:lnSpc>
                <a:spcPct val="120000"/>
              </a:lnSpc>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 E</a:t>
            </a:r>
            <a:r>
              <a:rPr lang="en-US" altLang="zh-CN" sz="2800" baseline="-25000">
                <a:solidFill>
                  <a:srgbClr val="FF0000"/>
                </a:solidFill>
                <a:latin typeface="Times New Roman" panose="02020603050405020304" pitchFamily="18" charset="0"/>
              </a:rPr>
              <a:t>2     </a:t>
            </a:r>
            <a:r>
              <a:rPr lang="en-US" altLang="zh-CN" sz="2400">
                <a:latin typeface="Times New Roman" panose="02020603050405020304" pitchFamily="18" charset="0"/>
              </a:rPr>
              <a:t>  {E.type:=arith;</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if E</a:t>
            </a:r>
            <a:r>
              <a:rPr lang="en-US" altLang="zh-CN" sz="2400" baseline="-25000">
                <a:latin typeface="Times New Roman" panose="02020603050405020304" pitchFamily="18" charset="0"/>
              </a:rPr>
              <a:t>1</a:t>
            </a:r>
            <a:r>
              <a:rPr lang="en-US" altLang="zh-CN" sz="2400">
                <a:latin typeface="Times New Roman" panose="02020603050405020304" pitchFamily="18" charset="0"/>
              </a:rPr>
              <a:t>.type = arith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.type=arith then begin</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E.addr:=newtemp; E.code:= E</a:t>
            </a:r>
            <a:r>
              <a:rPr lang="en-US" altLang="zh-CN" sz="2400" baseline="-25000">
                <a:latin typeface="Times New Roman" panose="02020603050405020304" pitchFamily="18" charset="0"/>
              </a:rPr>
              <a:t>1</a:t>
            </a:r>
            <a:r>
              <a:rPr lang="en-US" altLang="zh-CN" sz="2400">
                <a:latin typeface="Times New Roman" panose="02020603050405020304" pitchFamily="18" charset="0"/>
              </a:rPr>
              <a:t>.code ||E</a:t>
            </a:r>
            <a:r>
              <a:rPr lang="en-US" altLang="zh-CN" sz="2400" baseline="-25000">
                <a:latin typeface="Times New Roman" panose="02020603050405020304" pitchFamily="18" charset="0"/>
              </a:rPr>
              <a:t>2</a:t>
            </a:r>
            <a:r>
              <a:rPr lang="en-US" altLang="zh-CN" sz="2400">
                <a:latin typeface="Times New Roman" panose="02020603050405020304" pitchFamily="18" charset="0"/>
              </a:rPr>
              <a:t>.code|| </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gencode(E.addr'='E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'+'E</a:t>
            </a:r>
            <a:r>
              <a:rPr lang="en-US" altLang="zh-CN" sz="2400" baseline="-25000">
                <a:latin typeface="Times New Roman" panose="02020603050405020304" pitchFamily="18" charset="0"/>
              </a:rPr>
              <a:t>2</a:t>
            </a:r>
            <a:r>
              <a:rPr lang="en-US" altLang="zh-CN" sz="2400">
                <a:latin typeface="Times New Roman" panose="02020603050405020304" pitchFamily="18" charset="0"/>
              </a:rPr>
              <a:t>.addr) end</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else if E</a:t>
            </a:r>
            <a:r>
              <a:rPr lang="en-US" altLang="zh-CN" sz="2400" baseline="-25000">
                <a:latin typeface="Times New Roman" panose="02020603050405020304" pitchFamily="18" charset="0"/>
              </a:rPr>
              <a:t>1</a:t>
            </a:r>
            <a:r>
              <a:rPr lang="en-US" altLang="zh-CN" sz="2400">
                <a:latin typeface="Times New Roman" panose="02020603050405020304" pitchFamily="18" charset="0"/>
              </a:rPr>
              <a:t>.type = arith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.type=bool then begin</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E.addr:=newtemp;E</a:t>
            </a:r>
            <a:r>
              <a:rPr lang="en-US" altLang="zh-CN" sz="2400" baseline="-25000">
                <a:latin typeface="Times New Roman" panose="02020603050405020304" pitchFamily="18" charset="0"/>
              </a:rPr>
              <a:t>2</a:t>
            </a:r>
            <a:r>
              <a:rPr lang="en-US" altLang="zh-CN" sz="2400">
                <a:latin typeface="Times New Roman" panose="02020603050405020304" pitchFamily="18" charset="0"/>
              </a:rPr>
              <a:t>.true:=newlabel;E</a:t>
            </a:r>
            <a:r>
              <a:rPr lang="en-US" altLang="zh-CN" sz="2400" baseline="-25000">
                <a:latin typeface="Times New Roman" panose="02020603050405020304" pitchFamily="18" charset="0"/>
              </a:rPr>
              <a:t>2</a:t>
            </a:r>
            <a:r>
              <a:rPr lang="en-US" altLang="zh-CN" sz="2400">
                <a:latin typeface="Times New Roman" panose="02020603050405020304" pitchFamily="18" charset="0"/>
              </a:rPr>
              <a:t>.false:=newlabel;</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E.code:=E</a:t>
            </a:r>
            <a:r>
              <a:rPr lang="en-US" altLang="zh-CN" sz="2400" baseline="-25000">
                <a:latin typeface="Times New Roman" panose="02020603050405020304" pitchFamily="18" charset="0"/>
              </a:rPr>
              <a:t>1</a:t>
            </a:r>
            <a:r>
              <a:rPr lang="en-US" altLang="zh-CN" sz="2400">
                <a:latin typeface="Times New Roman" panose="02020603050405020304" pitchFamily="18" charset="0"/>
              </a:rPr>
              <a:t>.code ||E</a:t>
            </a:r>
            <a:r>
              <a:rPr lang="en-US" altLang="zh-CN" sz="2400" baseline="-25000">
                <a:latin typeface="Times New Roman" panose="02020603050405020304" pitchFamily="18" charset="0"/>
              </a:rPr>
              <a:t>2</a:t>
            </a:r>
            <a:r>
              <a:rPr lang="en-US" altLang="zh-CN" sz="2400">
                <a:latin typeface="Times New Roman" panose="02020603050405020304" pitchFamily="18" charset="0"/>
              </a:rPr>
              <a:t>.code|| gencode(E</a:t>
            </a:r>
            <a:r>
              <a:rPr lang="en-US" altLang="zh-CN" sz="2400" baseline="-25000">
                <a:latin typeface="Times New Roman" panose="02020603050405020304" pitchFamily="18" charset="0"/>
              </a:rPr>
              <a:t>2</a:t>
            </a:r>
            <a:r>
              <a:rPr lang="en-US" altLang="zh-CN" sz="2400">
                <a:latin typeface="Times New Roman" panose="02020603050405020304" pitchFamily="18" charset="0"/>
              </a:rPr>
              <a:t>.true':'E.addr                         </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.addr+1)||gencode('goto' nextquad+2) ||   </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gencode(E</a:t>
            </a:r>
            <a:r>
              <a:rPr lang="en-US" altLang="zh-CN" sz="2400" baseline="-25000">
                <a:latin typeface="Times New Roman" panose="02020603050405020304" pitchFamily="18" charset="0"/>
              </a:rPr>
              <a:t>2</a:t>
            </a:r>
            <a:r>
              <a:rPr lang="en-US" altLang="zh-CN" sz="2400">
                <a:latin typeface="Times New Roman" panose="02020603050405020304" pitchFamily="18" charset="0"/>
              </a:rPr>
              <a:t>.false':'E.addr ':='E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a:t>
            </a:r>
          </a:p>
          <a:p>
            <a:pPr marL="533400" indent="-533400" eaLnBrk="1" hangingPunct="1">
              <a:lnSpc>
                <a:spcPct val="120000"/>
              </a:lnSpc>
              <a:buFont typeface="Wingdings" panose="05000000000000000000" pitchFamily="2" charset="2"/>
              <a:buNone/>
            </a:pPr>
            <a:r>
              <a:rPr lang="en-US" altLang="zh-CN" sz="2400">
                <a:latin typeface="Times New Roman" panose="02020603050405020304" pitchFamily="18" charset="0"/>
              </a:rPr>
              <a:t>    else if  …….}</a:t>
            </a:r>
          </a:p>
        </p:txBody>
      </p:sp>
      <p:sp>
        <p:nvSpPr>
          <p:cNvPr id="6" name="Rectangle 2">
            <a:extLst>
              <a:ext uri="{FF2B5EF4-FFF2-40B4-BE49-F238E27FC236}">
                <a16:creationId xmlns:a16="http://schemas.microsoft.com/office/drawing/2014/main" id="{C4661BE9-FC86-423F-B293-2FB97C911064}"/>
              </a:ext>
            </a:extLst>
          </p:cNvPr>
          <p:cNvSpPr txBox="1">
            <a:spLocks noChangeArrowheads="1"/>
          </p:cNvSpPr>
          <p:nvPr/>
        </p:nvSpPr>
        <p:spPr bwMode="auto">
          <a:xfrm>
            <a:off x="1008063" y="404813"/>
            <a:ext cx="766762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sz="4000" kern="0">
                <a:latin typeface="Times New Roman" panose="02020603050405020304" pitchFamily="18" charset="0"/>
              </a:rPr>
              <a:t>7.5.4 </a:t>
            </a:r>
            <a:r>
              <a:rPr lang="zh-CN" altLang="en-US" sz="4000" kern="0">
                <a:latin typeface="Times New Roman" panose="02020603050405020304" pitchFamily="18" charset="0"/>
              </a:rPr>
              <a:t>混合模式的布尔表达式翻译</a:t>
            </a:r>
            <a:endParaRPr lang="zh-CN" altLang="en-US" sz="4000"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animEffect transition="in" filter="barn(inVertical)">
                                      <p:cBhvr>
                                        <p:cTn id="7" dur="500"/>
                                        <p:tgtEl>
                                          <p:spTgt spid="962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6261">
                                            <p:txEl>
                                              <p:pRg st="1" end="1"/>
                                            </p:txEl>
                                          </p:spTgt>
                                        </p:tgtEl>
                                        <p:attrNameLst>
                                          <p:attrName>style.visibility</p:attrName>
                                        </p:attrNameLst>
                                      </p:cBhvr>
                                      <p:to>
                                        <p:strVal val="visible"/>
                                      </p:to>
                                    </p:set>
                                    <p:animEffect transition="in" filter="barn(inVertical)">
                                      <p:cBhvr>
                                        <p:cTn id="12" dur="500"/>
                                        <p:tgtEl>
                                          <p:spTgt spid="96261">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6261">
                                            <p:txEl>
                                              <p:pRg st="2" end="2"/>
                                            </p:txEl>
                                          </p:spTgt>
                                        </p:tgtEl>
                                        <p:attrNameLst>
                                          <p:attrName>style.visibility</p:attrName>
                                        </p:attrNameLst>
                                      </p:cBhvr>
                                      <p:to>
                                        <p:strVal val="visible"/>
                                      </p:to>
                                    </p:set>
                                    <p:animEffect transition="in" filter="barn(inVertical)">
                                      <p:cBhvr>
                                        <p:cTn id="15" dur="500"/>
                                        <p:tgtEl>
                                          <p:spTgt spid="9626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96261">
                                            <p:txEl>
                                              <p:pRg st="3" end="3"/>
                                            </p:txEl>
                                          </p:spTgt>
                                        </p:tgtEl>
                                        <p:attrNameLst>
                                          <p:attrName>style.visibility</p:attrName>
                                        </p:attrNameLst>
                                      </p:cBhvr>
                                      <p:to>
                                        <p:strVal val="visible"/>
                                      </p:to>
                                    </p:set>
                                    <p:animEffect transition="in" filter="barn(inVertical)">
                                      <p:cBhvr>
                                        <p:cTn id="18" dur="500"/>
                                        <p:tgtEl>
                                          <p:spTgt spid="9626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96261">
                                            <p:txEl>
                                              <p:pRg st="4" end="4"/>
                                            </p:txEl>
                                          </p:spTgt>
                                        </p:tgtEl>
                                        <p:attrNameLst>
                                          <p:attrName>style.visibility</p:attrName>
                                        </p:attrNameLst>
                                      </p:cBhvr>
                                      <p:to>
                                        <p:strVal val="visible"/>
                                      </p:to>
                                    </p:set>
                                    <p:animEffect transition="in" filter="barn(inVertical)">
                                      <p:cBhvr>
                                        <p:cTn id="23" dur="500"/>
                                        <p:tgtEl>
                                          <p:spTgt spid="96261">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6261">
                                            <p:txEl>
                                              <p:pRg st="5" end="5"/>
                                            </p:txEl>
                                          </p:spTgt>
                                        </p:tgtEl>
                                        <p:attrNameLst>
                                          <p:attrName>style.visibility</p:attrName>
                                        </p:attrNameLst>
                                      </p:cBhvr>
                                      <p:to>
                                        <p:strVal val="visible"/>
                                      </p:to>
                                    </p:set>
                                    <p:animEffect transition="in" filter="barn(inVertical)">
                                      <p:cBhvr>
                                        <p:cTn id="26" dur="500"/>
                                        <p:tgtEl>
                                          <p:spTgt spid="96261">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6261">
                                            <p:txEl>
                                              <p:pRg st="6" end="6"/>
                                            </p:txEl>
                                          </p:spTgt>
                                        </p:tgtEl>
                                        <p:attrNameLst>
                                          <p:attrName>style.visibility</p:attrName>
                                        </p:attrNameLst>
                                      </p:cBhvr>
                                      <p:to>
                                        <p:strVal val="visible"/>
                                      </p:to>
                                    </p:set>
                                    <p:animEffect transition="in" filter="barn(inVertical)">
                                      <p:cBhvr>
                                        <p:cTn id="29" dur="500"/>
                                        <p:tgtEl>
                                          <p:spTgt spid="96261">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96261">
                                            <p:txEl>
                                              <p:pRg st="7" end="7"/>
                                            </p:txEl>
                                          </p:spTgt>
                                        </p:tgtEl>
                                        <p:attrNameLst>
                                          <p:attrName>style.visibility</p:attrName>
                                        </p:attrNameLst>
                                      </p:cBhvr>
                                      <p:to>
                                        <p:strVal val="visible"/>
                                      </p:to>
                                    </p:set>
                                    <p:animEffect transition="in" filter="barn(inVertical)">
                                      <p:cBhvr>
                                        <p:cTn id="32" dur="500"/>
                                        <p:tgtEl>
                                          <p:spTgt spid="96261">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6261">
                                            <p:txEl>
                                              <p:pRg st="8" end="8"/>
                                            </p:txEl>
                                          </p:spTgt>
                                        </p:tgtEl>
                                        <p:attrNameLst>
                                          <p:attrName>style.visibility</p:attrName>
                                        </p:attrNameLst>
                                      </p:cBhvr>
                                      <p:to>
                                        <p:strVal val="visible"/>
                                      </p:to>
                                    </p:set>
                                    <p:animEffect transition="in" filter="barn(inVertical)">
                                      <p:cBhvr>
                                        <p:cTn id="35" dur="500"/>
                                        <p:tgtEl>
                                          <p:spTgt spid="9626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96261">
                                            <p:txEl>
                                              <p:pRg st="9" end="9"/>
                                            </p:txEl>
                                          </p:spTgt>
                                        </p:tgtEl>
                                        <p:attrNameLst>
                                          <p:attrName>style.visibility</p:attrName>
                                        </p:attrNameLst>
                                      </p:cBhvr>
                                      <p:to>
                                        <p:strVal val="visible"/>
                                      </p:to>
                                    </p:set>
                                    <p:animEffect transition="in" filter="barn(inVertical)">
                                      <p:cBhvr>
                                        <p:cTn id="40" dur="500"/>
                                        <p:tgtEl>
                                          <p:spTgt spid="9626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799226-9D4C-4603-8179-C8A3EAA3F0BA}"/>
              </a:ext>
            </a:extLst>
          </p:cNvPr>
          <p:cNvSpPr>
            <a:spLocks noGrp="1"/>
          </p:cNvSpPr>
          <p:nvPr>
            <p:ph type="dt" sz="quarter" idx="10"/>
          </p:nvPr>
        </p:nvSpPr>
        <p:spPr>
          <a:xfrm>
            <a:off x="457200" y="6245225"/>
            <a:ext cx="2133600" cy="476250"/>
          </a:xfrm>
          <a:ln>
            <a:miter lim="800000"/>
            <a:headEnd/>
            <a:tailEnd/>
          </a:ln>
        </p:spPr>
        <p:txBody>
          <a:bodyPr anchor="t"/>
          <a:lstStyle/>
          <a:p>
            <a:pPr>
              <a:defRPr/>
            </a:pPr>
            <a:fld id="{CE7D04DA-5652-46B5-97A9-8AD599A77338}" type="datetime1">
              <a:rPr lang="zh-CN" altLang="en-US">
                <a:latin typeface="+mn-lt"/>
              </a:rPr>
              <a:pPr>
                <a:defRPr/>
              </a:pPr>
              <a:t>2020/12/14</a:t>
            </a:fld>
            <a:endParaRPr lang="en-US" altLang="zh-CN">
              <a:latin typeface="+mn-lt"/>
            </a:endParaRPr>
          </a:p>
        </p:txBody>
      </p:sp>
      <p:sp>
        <p:nvSpPr>
          <p:cNvPr id="173059" name="灯片编号占位符 5">
            <a:extLst>
              <a:ext uri="{FF2B5EF4-FFF2-40B4-BE49-F238E27FC236}">
                <a16:creationId xmlns:a16="http://schemas.microsoft.com/office/drawing/2014/main" id="{A14BF11E-093D-4458-9685-6B121B31CB6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6BAFF1B-5D74-4D1A-9166-79E8A7CC8E11}" type="slidenum">
              <a:rPr lang="en-US" altLang="zh-CN" sz="1400" b="0">
                <a:ea typeface="宋体" panose="02010600030101010101" pitchFamily="2" charset="-122"/>
              </a:rPr>
              <a:pPr>
                <a:spcBef>
                  <a:spcPct val="0"/>
                </a:spcBef>
                <a:buClrTx/>
                <a:buSzTx/>
                <a:buFontTx/>
                <a:buNone/>
              </a:pPr>
              <a:t>114</a:t>
            </a:fld>
            <a:endParaRPr lang="en-US" altLang="zh-CN" sz="1400" b="0">
              <a:ea typeface="宋体" panose="02010600030101010101" pitchFamily="2" charset="-122"/>
            </a:endParaRPr>
          </a:p>
        </p:txBody>
      </p:sp>
      <p:sp>
        <p:nvSpPr>
          <p:cNvPr id="2230274" name="Rectangle 2">
            <a:extLst>
              <a:ext uri="{FF2B5EF4-FFF2-40B4-BE49-F238E27FC236}">
                <a16:creationId xmlns:a16="http://schemas.microsoft.com/office/drawing/2014/main" id="{1C1DADBB-43C7-439A-9C9D-7E0672D6BA2F}"/>
              </a:ext>
            </a:extLst>
          </p:cNvPr>
          <p:cNvSpPr>
            <a:spLocks noGrp="1" noChangeArrowheads="1"/>
          </p:cNvSpPr>
          <p:nvPr>
            <p:ph type="title" idx="4294967295"/>
          </p:nvPr>
        </p:nvSpPr>
        <p:spPr>
          <a:xfrm>
            <a:off x="539750" y="95250"/>
            <a:ext cx="8353425" cy="1462088"/>
          </a:xfrm>
        </p:spPr>
        <p:txBody>
          <a:bodyPr anchor="ctr"/>
          <a:lstStyle/>
          <a:p>
            <a:pPr eaLnBrk="1" hangingPunct="1">
              <a:defRPr/>
            </a:pPr>
            <a:r>
              <a:rPr lang="zh-CN" altLang="en-US">
                <a:latin typeface="Times New Roman" pitchFamily="18" charset="0"/>
              </a:rPr>
              <a:t>混合模式布尔表达式的翻译示例</a:t>
            </a:r>
            <a:br>
              <a:rPr lang="zh-CN" altLang="en-US" sz="4000">
                <a:solidFill>
                  <a:schemeClr val="folHlink"/>
                </a:solidFill>
                <a:effectLst>
                  <a:outerShdw blurRad="38100" dist="38100" dir="2700000" algn="tl">
                    <a:srgbClr val="C0C0C0"/>
                  </a:outerShdw>
                </a:effectLst>
                <a:latin typeface="Times New Roman" pitchFamily="18" charset="0"/>
                <a:ea typeface="楷体_GB2312" pitchFamily="49" charset="-122"/>
              </a:rPr>
            </a:br>
            <a:r>
              <a:rPr lang="zh-CN" altLang="en-US" sz="4000">
                <a:solidFill>
                  <a:schemeClr val="folHlink"/>
                </a:solidFill>
                <a:effectLst>
                  <a:outerShdw blurRad="38100" dist="38100" dir="2700000" algn="tl">
                    <a:srgbClr val="C0C0C0"/>
                  </a:outerShdw>
                </a:effectLst>
                <a:latin typeface="Times New Roman" pitchFamily="18" charset="0"/>
                <a:ea typeface="楷体_GB2312" pitchFamily="49" charset="-122"/>
              </a:rPr>
              <a:t>       </a:t>
            </a:r>
            <a:r>
              <a:rPr lang="en-US" altLang="zh-CN" sz="4000">
                <a:solidFill>
                  <a:srgbClr val="FF0000"/>
                </a:solidFill>
                <a:effectLst>
                  <a:outerShdw blurRad="38100" dist="38100" dir="2700000" algn="tl">
                    <a:srgbClr val="C0C0C0"/>
                  </a:outerShdw>
                </a:effectLst>
                <a:latin typeface="Times New Roman" pitchFamily="18" charset="0"/>
                <a:ea typeface="楷体_GB2312" pitchFamily="49" charset="-122"/>
              </a:rPr>
              <a:t>——</a:t>
            </a:r>
            <a:r>
              <a:rPr lang="zh-CN" altLang="en-US" sz="3200">
                <a:solidFill>
                  <a:srgbClr val="FF0000"/>
                </a:solidFill>
                <a:latin typeface="Times New Roman" pitchFamily="18" charset="0"/>
                <a:ea typeface="楷体_GB2312" pitchFamily="49" charset="-122"/>
              </a:rPr>
              <a:t>例如：</a:t>
            </a:r>
            <a:r>
              <a:rPr lang="en-US" altLang="zh-CN" sz="3200">
                <a:solidFill>
                  <a:srgbClr val="FF0000"/>
                </a:solidFill>
                <a:latin typeface="Times New Roman" pitchFamily="18" charset="0"/>
                <a:ea typeface="楷体_GB2312" pitchFamily="49" charset="-122"/>
              </a:rPr>
              <a:t>4+a&gt;b-c and d</a:t>
            </a:r>
          </a:p>
        </p:txBody>
      </p:sp>
      <p:sp>
        <p:nvSpPr>
          <p:cNvPr id="173061" name="Rectangle 3">
            <a:extLst>
              <a:ext uri="{FF2B5EF4-FFF2-40B4-BE49-F238E27FC236}">
                <a16:creationId xmlns:a16="http://schemas.microsoft.com/office/drawing/2014/main" id="{80B10397-6338-4B2E-8DB5-0566E9B25BDB}"/>
              </a:ext>
            </a:extLst>
          </p:cNvPr>
          <p:cNvSpPr>
            <a:spLocks noGrp="1" noChangeArrowheads="1"/>
          </p:cNvSpPr>
          <p:nvPr>
            <p:ph type="body" idx="4294967295"/>
          </p:nvPr>
        </p:nvSpPr>
        <p:spPr>
          <a:xfrm>
            <a:off x="539750" y="1844675"/>
            <a:ext cx="8270875" cy="4392613"/>
          </a:xfrm>
        </p:spPr>
        <p:txBody>
          <a:bodyPr/>
          <a:lstStyle/>
          <a:p>
            <a:pPr eaLnBrk="1" hangingPunct="1">
              <a:buFont typeface="Wingdings" panose="05000000000000000000" pitchFamily="2" charset="2"/>
              <a:buNone/>
            </a:pPr>
            <a:r>
              <a:rPr lang="en-US" altLang="zh-CN">
                <a:latin typeface="Times New Roman" panose="02020603050405020304" pitchFamily="18" charset="0"/>
              </a:rPr>
              <a:t>      t</a:t>
            </a:r>
            <a:r>
              <a:rPr lang="en-US" altLang="zh-CN" baseline="-25000">
                <a:latin typeface="Times New Roman" panose="02020603050405020304" pitchFamily="18" charset="0"/>
              </a:rPr>
              <a:t>1</a:t>
            </a:r>
            <a:r>
              <a:rPr lang="en-US" altLang="zh-CN">
                <a:latin typeface="Times New Roman" panose="02020603050405020304" pitchFamily="18" charset="0"/>
              </a:rPr>
              <a:t>=4+a</a:t>
            </a:r>
          </a:p>
          <a:p>
            <a:pPr eaLnBrk="1" hangingPunct="1">
              <a:buFont typeface="Wingdings" panose="05000000000000000000" pitchFamily="2" charset="2"/>
              <a:buNone/>
            </a:pPr>
            <a:r>
              <a:rPr lang="en-US" altLang="zh-CN">
                <a:latin typeface="Times New Roman" panose="02020603050405020304" pitchFamily="18" charset="0"/>
              </a:rPr>
              <a:t>      t</a:t>
            </a:r>
            <a:r>
              <a:rPr lang="en-US" altLang="zh-CN" baseline="-25000">
                <a:latin typeface="Times New Roman" panose="02020603050405020304" pitchFamily="18" charset="0"/>
              </a:rPr>
              <a:t>2</a:t>
            </a:r>
            <a:r>
              <a:rPr lang="en-US" altLang="zh-CN">
                <a:latin typeface="Times New Roman" panose="02020603050405020304" pitchFamily="18" charset="0"/>
              </a:rPr>
              <a:t>=b-c</a:t>
            </a:r>
          </a:p>
          <a:p>
            <a:pPr eaLnBrk="1" hangingPunct="1">
              <a:buFont typeface="Wingdings" panose="05000000000000000000" pitchFamily="2" charset="2"/>
              <a:buNone/>
            </a:pPr>
            <a:r>
              <a:rPr lang="en-US" altLang="zh-CN">
                <a:latin typeface="Times New Roman" panose="02020603050405020304" pitchFamily="18" charset="0"/>
              </a:rPr>
              <a:t>      if t</a:t>
            </a:r>
            <a:r>
              <a:rPr lang="en-US" altLang="zh-CN" baseline="-25000">
                <a:latin typeface="Times New Roman" panose="02020603050405020304" pitchFamily="18" charset="0"/>
              </a:rPr>
              <a:t>1</a:t>
            </a:r>
            <a:r>
              <a:rPr lang="en-US" altLang="zh-CN">
                <a:latin typeface="Times New Roman" panose="02020603050405020304" pitchFamily="18" charset="0"/>
              </a:rPr>
              <a:t>&gt;t</a:t>
            </a:r>
            <a:r>
              <a:rPr lang="en-US" altLang="zh-CN" baseline="-25000">
                <a:latin typeface="Times New Roman" panose="02020603050405020304" pitchFamily="18" charset="0"/>
              </a:rPr>
              <a:t>2</a:t>
            </a:r>
            <a:r>
              <a:rPr lang="en-US" altLang="zh-CN">
                <a:latin typeface="Times New Roman" panose="02020603050405020304" pitchFamily="18" charset="0"/>
              </a:rPr>
              <a:t> goto L</a:t>
            </a:r>
            <a:r>
              <a:rPr lang="en-US" altLang="zh-CN" baseline="-25000">
                <a:latin typeface="Times New Roman" panose="02020603050405020304" pitchFamily="18" charset="0"/>
              </a:rPr>
              <a:t>1</a:t>
            </a:r>
          </a:p>
          <a:p>
            <a:pPr eaLnBrk="1" hangingPunct="1">
              <a:buFont typeface="Wingdings" panose="05000000000000000000" pitchFamily="2" charset="2"/>
              <a:buNone/>
            </a:pPr>
            <a:r>
              <a:rPr lang="en-US" altLang="zh-CN">
                <a:latin typeface="Times New Roman" panose="02020603050405020304" pitchFamily="18" charset="0"/>
              </a:rPr>
              <a:t>      goto Lfalse</a:t>
            </a:r>
          </a:p>
          <a:p>
            <a:pPr eaLnBrk="1" hangingPunct="1">
              <a:buFont typeface="Wingdings" panose="05000000000000000000" pitchFamily="2" charset="2"/>
              <a:buNone/>
            </a:pPr>
            <a:r>
              <a:rPr lang="en-US" altLang="zh-CN">
                <a:latin typeface="Times New Roman" panose="02020603050405020304" pitchFamily="18" charset="0"/>
              </a:rPr>
              <a:t>L</a:t>
            </a:r>
            <a:r>
              <a:rPr lang="en-US" altLang="zh-CN" baseline="-25000">
                <a:latin typeface="Times New Roman" panose="02020603050405020304" pitchFamily="18" charset="0"/>
              </a:rPr>
              <a:t>1</a:t>
            </a:r>
            <a:r>
              <a:rPr lang="en-US" altLang="zh-CN">
                <a:latin typeface="Times New Roman" panose="02020603050405020304" pitchFamily="18" charset="0"/>
              </a:rPr>
              <a:t>: if d goto Ltrue</a:t>
            </a:r>
          </a:p>
          <a:p>
            <a:pPr eaLnBrk="1" hangingPunct="1">
              <a:buFont typeface="Wingdings" panose="05000000000000000000" pitchFamily="2" charset="2"/>
              <a:buNone/>
            </a:pPr>
            <a:r>
              <a:rPr lang="en-US" altLang="zh-CN">
                <a:latin typeface="Times New Roman" panose="02020603050405020304" pitchFamily="18" charset="0"/>
              </a:rPr>
              <a:t>      goto Lfalse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3DB00A8-E379-42D1-A8A7-36E37008CB41}"/>
              </a:ext>
            </a:extLst>
          </p:cNvPr>
          <p:cNvSpPr>
            <a:spLocks noGrp="1"/>
          </p:cNvSpPr>
          <p:nvPr>
            <p:ph type="dt" sz="quarter" idx="10"/>
          </p:nvPr>
        </p:nvSpPr>
        <p:spPr>
          <a:xfrm>
            <a:off x="457200" y="6245225"/>
            <a:ext cx="2133600" cy="476250"/>
          </a:xfrm>
          <a:ln>
            <a:miter lim="800000"/>
            <a:headEnd/>
            <a:tailEnd/>
          </a:ln>
        </p:spPr>
        <p:txBody>
          <a:bodyPr anchor="t"/>
          <a:lstStyle/>
          <a:p>
            <a:pPr>
              <a:defRPr/>
            </a:pPr>
            <a:fld id="{2A03D959-5171-472D-AC4E-7C4710C0EA3C}" type="datetime1">
              <a:rPr lang="zh-CN" altLang="en-US">
                <a:latin typeface="+mn-lt"/>
              </a:rPr>
              <a:pPr>
                <a:defRPr/>
              </a:pPr>
              <a:t>2020/12/14</a:t>
            </a:fld>
            <a:endParaRPr lang="en-US" altLang="zh-CN">
              <a:latin typeface="+mn-lt"/>
            </a:endParaRPr>
          </a:p>
        </p:txBody>
      </p:sp>
      <p:sp>
        <p:nvSpPr>
          <p:cNvPr id="174083" name="灯片编号占位符 5">
            <a:extLst>
              <a:ext uri="{FF2B5EF4-FFF2-40B4-BE49-F238E27FC236}">
                <a16:creationId xmlns:a16="http://schemas.microsoft.com/office/drawing/2014/main" id="{5D709888-EE9B-43C7-B951-EA15E51D6E7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333BFE-3F90-46B2-8CA9-2BD8AC0AB081}" type="slidenum">
              <a:rPr lang="en-US" altLang="zh-CN" sz="1400" b="0">
                <a:ea typeface="宋体" panose="02010600030101010101" pitchFamily="2" charset="-122"/>
              </a:rPr>
              <a:pPr>
                <a:spcBef>
                  <a:spcPct val="0"/>
                </a:spcBef>
                <a:buClrTx/>
                <a:buSzTx/>
                <a:buFontTx/>
                <a:buNone/>
              </a:pPr>
              <a:t>115</a:t>
            </a:fld>
            <a:endParaRPr lang="en-US" altLang="zh-CN" sz="1400" b="0">
              <a:ea typeface="宋体" panose="02010600030101010101" pitchFamily="2" charset="-122"/>
            </a:endParaRPr>
          </a:p>
        </p:txBody>
      </p:sp>
      <p:sp>
        <p:nvSpPr>
          <p:cNvPr id="174084" name="Rectangle 2">
            <a:extLst>
              <a:ext uri="{FF2B5EF4-FFF2-40B4-BE49-F238E27FC236}">
                <a16:creationId xmlns:a16="http://schemas.microsoft.com/office/drawing/2014/main" id="{5CEFFC56-7151-4D01-BD7C-F2ECC77B21E2}"/>
              </a:ext>
            </a:extLst>
          </p:cNvPr>
          <p:cNvSpPr>
            <a:spLocks noGrp="1" noChangeArrowheads="1"/>
          </p:cNvSpPr>
          <p:nvPr>
            <p:ph type="title" idx="4294967295"/>
          </p:nvPr>
        </p:nvSpPr>
        <p:spPr>
          <a:xfrm>
            <a:off x="3095625" y="366713"/>
            <a:ext cx="2197100" cy="830262"/>
          </a:xfrm>
        </p:spPr>
        <p:txBody>
          <a:bodyPr anchor="ct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108549" name="Rectangle 3">
            <a:extLst>
              <a:ext uri="{FF2B5EF4-FFF2-40B4-BE49-F238E27FC236}">
                <a16:creationId xmlns:a16="http://schemas.microsoft.com/office/drawing/2014/main" id="{C55AE24A-0292-4CA7-BED4-FB627AF45058}"/>
              </a:ext>
            </a:extLst>
          </p:cNvPr>
          <p:cNvSpPr>
            <a:spLocks noChangeArrowheads="1"/>
          </p:cNvSpPr>
          <p:nvPr>
            <p:ph type="body" idx="4294967295"/>
          </p:nvPr>
        </p:nvSpPr>
        <p:spPr>
          <a:xfrm>
            <a:off x="107950" y="1341438"/>
            <a:ext cx="8893175" cy="4606925"/>
          </a:xfrm>
          <a:noFill/>
        </p:spPr>
        <p:txBody>
          <a:bodyPr lIns="92075" tIns="46038" rIns="92075" bIns="46038"/>
          <a:lstStyle/>
          <a:p>
            <a:pPr eaLnBrk="1" hangingPunct="1">
              <a:lnSpc>
                <a:spcPct val="150000"/>
              </a:lnSpc>
              <a:spcBef>
                <a:spcPct val="0"/>
              </a:spcBef>
            </a:pPr>
            <a:r>
              <a:rPr kumimoji="1" lang="zh-CN" altLang="en-US">
                <a:latin typeface="Times New Roman" panose="02020603050405020304" pitchFamily="18" charset="0"/>
              </a:rPr>
              <a:t>两遍扫描</a:t>
            </a:r>
          </a:p>
          <a:p>
            <a:pPr lvl="1" eaLnBrk="1" hangingPunct="1">
              <a:lnSpc>
                <a:spcPct val="150000"/>
              </a:lnSpc>
              <a:spcBef>
                <a:spcPct val="0"/>
              </a:spcBef>
            </a:pPr>
            <a:r>
              <a:rPr kumimoji="1" lang="zh-CN" altLang="en-US" sz="3200">
                <a:latin typeface="Times New Roman" panose="02020603050405020304" pitchFamily="18" charset="0"/>
              </a:rPr>
              <a:t>语法制导定义的最简单实现方法</a:t>
            </a:r>
            <a:endParaRPr kumimoji="1" lang="en-US" altLang="zh-CN" sz="3200">
              <a:latin typeface="Times New Roman" panose="02020603050405020304" pitchFamily="18" charset="0"/>
            </a:endParaRPr>
          </a:p>
          <a:p>
            <a:pPr lvl="1" eaLnBrk="1" hangingPunct="1">
              <a:lnSpc>
                <a:spcPct val="150000"/>
              </a:lnSpc>
              <a:spcBef>
                <a:spcPct val="0"/>
              </a:spcBef>
            </a:pPr>
            <a:r>
              <a:rPr kumimoji="1" lang="zh-CN" altLang="en-US" sz="3200">
                <a:latin typeface="Times New Roman" panose="02020603050405020304" pitchFamily="18" charset="0"/>
              </a:rPr>
              <a:t>从给定的输入构造出一棵语法树；</a:t>
            </a:r>
          </a:p>
          <a:p>
            <a:pPr lvl="1" eaLnBrk="1" hangingPunct="1">
              <a:lnSpc>
                <a:spcPct val="150000"/>
              </a:lnSpc>
              <a:spcBef>
                <a:spcPct val="0"/>
              </a:spcBef>
            </a:pPr>
            <a:r>
              <a:rPr kumimoji="1" lang="zh-CN" altLang="en-US" sz="3200">
                <a:latin typeface="Times New Roman" panose="02020603050405020304" pitchFamily="18" charset="0"/>
              </a:rPr>
              <a:t>对语法树按深度优先进行遍历，在遍历过程中执行语法制导定义中给出的翻译动作</a:t>
            </a:r>
            <a:r>
              <a:rPr kumimoji="1" lang="zh-CN" altLang="en-US" sz="3200">
                <a:ea typeface="宋体" panose="02010600030101010101" pitchFamily="2" charset="-122"/>
              </a:rPr>
              <a:t> </a:t>
            </a:r>
          </a:p>
          <a:p>
            <a:pPr lvl="1" eaLnBrk="1" hangingPunct="1">
              <a:lnSpc>
                <a:spcPct val="150000"/>
              </a:lnSpc>
              <a:spcBef>
                <a:spcPct val="0"/>
              </a:spcBef>
            </a:pPr>
            <a:r>
              <a:rPr kumimoji="1" lang="zh-CN" altLang="en-US" sz="3200">
                <a:latin typeface="Times New Roman" panose="02020603050405020304" pitchFamily="18" charset="0"/>
              </a:rPr>
              <a:t>效率较低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8549">
                                            <p:txEl>
                                              <p:pRg st="0" end="0"/>
                                            </p:txEl>
                                          </p:spTgt>
                                        </p:tgtEl>
                                        <p:attrNameLst>
                                          <p:attrName>style.visibility</p:attrName>
                                        </p:attrNameLst>
                                      </p:cBhvr>
                                      <p:to>
                                        <p:strVal val="visible"/>
                                      </p:to>
                                    </p:set>
                                    <p:animEffect transition="in" filter="barn(inVertical)">
                                      <p:cBhvr>
                                        <p:cTn id="7" dur="500"/>
                                        <p:tgtEl>
                                          <p:spTgt spid="1085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8549">
                                            <p:txEl>
                                              <p:pRg st="1" end="1"/>
                                            </p:txEl>
                                          </p:spTgt>
                                        </p:tgtEl>
                                        <p:attrNameLst>
                                          <p:attrName>style.visibility</p:attrName>
                                        </p:attrNameLst>
                                      </p:cBhvr>
                                      <p:to>
                                        <p:strVal val="visible"/>
                                      </p:to>
                                    </p:set>
                                    <p:animEffect transition="in" filter="barn(inVertical)">
                                      <p:cBhvr>
                                        <p:cTn id="12" dur="500"/>
                                        <p:tgtEl>
                                          <p:spTgt spid="1085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8549">
                                            <p:txEl>
                                              <p:pRg st="2" end="2"/>
                                            </p:txEl>
                                          </p:spTgt>
                                        </p:tgtEl>
                                        <p:attrNameLst>
                                          <p:attrName>style.visibility</p:attrName>
                                        </p:attrNameLst>
                                      </p:cBhvr>
                                      <p:to>
                                        <p:strVal val="visible"/>
                                      </p:to>
                                    </p:set>
                                    <p:animEffect transition="in" filter="barn(inVertical)">
                                      <p:cBhvr>
                                        <p:cTn id="17" dur="500"/>
                                        <p:tgtEl>
                                          <p:spTgt spid="1085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8549">
                                            <p:txEl>
                                              <p:pRg st="3" end="3"/>
                                            </p:txEl>
                                          </p:spTgt>
                                        </p:tgtEl>
                                        <p:attrNameLst>
                                          <p:attrName>style.visibility</p:attrName>
                                        </p:attrNameLst>
                                      </p:cBhvr>
                                      <p:to>
                                        <p:strVal val="visible"/>
                                      </p:to>
                                    </p:set>
                                    <p:animEffect transition="in" filter="barn(inVertical)">
                                      <p:cBhvr>
                                        <p:cTn id="22" dur="500"/>
                                        <p:tgtEl>
                                          <p:spTgt spid="1085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08549">
                                            <p:txEl>
                                              <p:pRg st="4" end="4"/>
                                            </p:txEl>
                                          </p:spTgt>
                                        </p:tgtEl>
                                        <p:attrNameLst>
                                          <p:attrName>style.visibility</p:attrName>
                                        </p:attrNameLst>
                                      </p:cBhvr>
                                      <p:to>
                                        <p:strVal val="visible"/>
                                      </p:to>
                                    </p:set>
                                    <p:animEffect transition="in" filter="barn(inVertical)">
                                      <p:cBhvr>
                                        <p:cTn id="27" dur="500"/>
                                        <p:tgtEl>
                                          <p:spTgt spid="1085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569C34B-5B84-43CE-85B4-BCFA9C9BFF2C}"/>
              </a:ext>
            </a:extLst>
          </p:cNvPr>
          <p:cNvSpPr>
            <a:spLocks noGrp="1"/>
          </p:cNvSpPr>
          <p:nvPr>
            <p:ph type="dt" sz="quarter" idx="10"/>
          </p:nvPr>
        </p:nvSpPr>
        <p:spPr>
          <a:xfrm>
            <a:off x="457200" y="6245225"/>
            <a:ext cx="2133600" cy="476250"/>
          </a:xfrm>
          <a:ln>
            <a:miter lim="800000"/>
            <a:headEnd/>
            <a:tailEnd/>
          </a:ln>
        </p:spPr>
        <p:txBody>
          <a:bodyPr anchor="t"/>
          <a:lstStyle/>
          <a:p>
            <a:pPr>
              <a:defRPr/>
            </a:pPr>
            <a:fld id="{87742CE7-8287-4956-A826-C57455196069}" type="datetime1">
              <a:rPr lang="zh-CN" altLang="en-US">
                <a:latin typeface="+mn-lt"/>
              </a:rPr>
              <a:pPr>
                <a:defRPr/>
              </a:pPr>
              <a:t>2020/12/14</a:t>
            </a:fld>
            <a:endParaRPr lang="en-US" altLang="zh-CN">
              <a:latin typeface="+mn-lt"/>
            </a:endParaRPr>
          </a:p>
        </p:txBody>
      </p:sp>
      <p:sp>
        <p:nvSpPr>
          <p:cNvPr id="175107" name="灯片编号占位符 5">
            <a:extLst>
              <a:ext uri="{FF2B5EF4-FFF2-40B4-BE49-F238E27FC236}">
                <a16:creationId xmlns:a16="http://schemas.microsoft.com/office/drawing/2014/main" id="{A2260EBA-BFEB-4199-B7F6-89474FA519F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673FE1-DB8C-42B0-82E3-6944DF35A4C6}" type="slidenum">
              <a:rPr lang="en-US" altLang="zh-CN" sz="1400" b="0">
                <a:ea typeface="宋体" panose="02010600030101010101" pitchFamily="2" charset="-122"/>
              </a:rPr>
              <a:pPr>
                <a:spcBef>
                  <a:spcPct val="0"/>
                </a:spcBef>
                <a:buClrTx/>
                <a:buSzTx/>
                <a:buFontTx/>
                <a:buNone/>
              </a:pPr>
              <a:t>116</a:t>
            </a:fld>
            <a:endParaRPr lang="en-US" altLang="zh-CN" sz="1400" b="0">
              <a:ea typeface="宋体" panose="02010600030101010101" pitchFamily="2" charset="-122"/>
            </a:endParaRPr>
          </a:p>
        </p:txBody>
      </p:sp>
      <p:sp>
        <p:nvSpPr>
          <p:cNvPr id="175108" name="Rectangle 2">
            <a:extLst>
              <a:ext uri="{FF2B5EF4-FFF2-40B4-BE49-F238E27FC236}">
                <a16:creationId xmlns:a16="http://schemas.microsoft.com/office/drawing/2014/main" id="{43B4EAB5-B203-432F-A0E5-501679C6BB61}"/>
              </a:ext>
            </a:extLst>
          </p:cNvPr>
          <p:cNvSpPr>
            <a:spLocks noGrp="1" noChangeArrowheads="1"/>
          </p:cNvSpPr>
          <p:nvPr>
            <p:ph type="title" idx="4294967295"/>
          </p:nvPr>
        </p:nvSpPr>
        <p:spPr>
          <a:xfrm>
            <a:off x="3122613" y="541338"/>
            <a:ext cx="2386012" cy="655637"/>
          </a:xfrm>
        </p:spPr>
        <p:txBody>
          <a:bodyPr anchor="ct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175109" name="Rectangle 3">
            <a:extLst>
              <a:ext uri="{FF2B5EF4-FFF2-40B4-BE49-F238E27FC236}">
                <a16:creationId xmlns:a16="http://schemas.microsoft.com/office/drawing/2014/main" id="{FEE64947-1028-475B-AD8E-0C9DC12D26CC}"/>
              </a:ext>
            </a:extLst>
          </p:cNvPr>
          <p:cNvSpPr>
            <a:spLocks noChangeArrowheads="1"/>
          </p:cNvSpPr>
          <p:nvPr>
            <p:ph type="body" idx="4294967295"/>
          </p:nvPr>
        </p:nvSpPr>
        <p:spPr>
          <a:xfrm>
            <a:off x="179388" y="1412875"/>
            <a:ext cx="8893175" cy="4608513"/>
          </a:xfrm>
          <a:noFill/>
        </p:spPr>
        <p:txBody>
          <a:bodyPr lIns="92075" tIns="46038" rIns="92075" bIns="46038"/>
          <a:lstStyle/>
          <a:p>
            <a:pPr eaLnBrk="1" hangingPunct="1">
              <a:lnSpc>
                <a:spcPct val="150000"/>
              </a:lnSpc>
              <a:spcBef>
                <a:spcPct val="0"/>
              </a:spcBef>
            </a:pPr>
            <a:r>
              <a:rPr kumimoji="1" lang="zh-CN" altLang="en-US">
                <a:latin typeface="Times New Roman" panose="02020603050405020304" pitchFamily="18" charset="0"/>
              </a:rPr>
              <a:t>一遍扫描</a:t>
            </a:r>
            <a:endParaRPr kumimoji="1" lang="en-US" altLang="zh-CN">
              <a:latin typeface="Times New Roman" panose="02020603050405020304" pitchFamily="18" charset="0"/>
            </a:endParaRPr>
          </a:p>
          <a:p>
            <a:pPr lvl="1" eaLnBrk="1" hangingPunct="1">
              <a:lnSpc>
                <a:spcPct val="150000"/>
              </a:lnSpc>
              <a:spcBef>
                <a:spcPct val="0"/>
              </a:spcBef>
            </a:pPr>
            <a:r>
              <a:rPr kumimoji="1" lang="zh-CN" altLang="en-US" sz="3200">
                <a:latin typeface="Times New Roman" panose="02020603050405020304" pitchFamily="18" charset="0"/>
              </a:rPr>
              <a:t>通过单遍扫描为布尔表达式和控制流语句生成代码</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日期占位符 3">
            <a:extLst>
              <a:ext uri="{FF2B5EF4-FFF2-40B4-BE49-F238E27FC236}">
                <a16:creationId xmlns:a16="http://schemas.microsoft.com/office/drawing/2014/main" id="{DF636DE6-8A11-4809-BCB3-A0985160E1B8}"/>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02A520B-FF7E-4168-9581-68CDC3597753}"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76131" name="灯片编号占位符 5">
            <a:extLst>
              <a:ext uri="{FF2B5EF4-FFF2-40B4-BE49-F238E27FC236}">
                <a16:creationId xmlns:a16="http://schemas.microsoft.com/office/drawing/2014/main" id="{B30CE666-A478-45D8-A53B-7558A6FC36E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237F38C-5938-47C3-A43B-836C93188B54}" type="slidenum">
              <a:rPr lang="en-US" altLang="zh-CN" sz="1400" b="0">
                <a:solidFill>
                  <a:srgbClr val="000000"/>
                </a:solidFill>
                <a:ea typeface="宋体" panose="02010600030101010101" pitchFamily="2" charset="-122"/>
              </a:rPr>
              <a:pPr>
                <a:spcBef>
                  <a:spcPct val="0"/>
                </a:spcBef>
                <a:buClrTx/>
                <a:buSzTx/>
                <a:buFontTx/>
                <a:buNone/>
              </a:pPr>
              <a:t>117</a:t>
            </a:fld>
            <a:endParaRPr lang="en-US" altLang="zh-CN" sz="1400" b="0">
              <a:solidFill>
                <a:srgbClr val="000000"/>
              </a:solidFill>
              <a:ea typeface="宋体" panose="02010600030101010101" pitchFamily="2" charset="-122"/>
            </a:endParaRPr>
          </a:p>
        </p:txBody>
      </p:sp>
      <p:sp>
        <p:nvSpPr>
          <p:cNvPr id="176132" name="Rectangle 2">
            <a:extLst>
              <a:ext uri="{FF2B5EF4-FFF2-40B4-BE49-F238E27FC236}">
                <a16:creationId xmlns:a16="http://schemas.microsoft.com/office/drawing/2014/main" id="{3BB0C05F-7056-496F-9713-B9E22ADF3A58}"/>
              </a:ext>
            </a:extLst>
          </p:cNvPr>
          <p:cNvSpPr>
            <a:spLocks noGrp="1" noChangeArrowheads="1"/>
          </p:cNvSpPr>
          <p:nvPr>
            <p:ph type="title" idx="4294967295"/>
          </p:nvPr>
        </p:nvSpPr>
        <p:spPr>
          <a:xfrm>
            <a:off x="3122613" y="541338"/>
            <a:ext cx="2386012" cy="655637"/>
          </a:xfrm>
        </p:spPr>
        <p:txBody>
          <a:bodyPr anchor="ct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99333" name="Rectangle 3">
            <a:extLst>
              <a:ext uri="{FF2B5EF4-FFF2-40B4-BE49-F238E27FC236}">
                <a16:creationId xmlns:a16="http://schemas.microsoft.com/office/drawing/2014/main" id="{563316F8-E22A-469C-8E60-2709042CDE3C}"/>
              </a:ext>
            </a:extLst>
          </p:cNvPr>
          <p:cNvSpPr>
            <a:spLocks noChangeArrowheads="1"/>
          </p:cNvSpPr>
          <p:nvPr>
            <p:ph type="body" idx="4294967295"/>
          </p:nvPr>
        </p:nvSpPr>
        <p:spPr>
          <a:xfrm>
            <a:off x="179388" y="1341438"/>
            <a:ext cx="8893175" cy="4608512"/>
          </a:xfrm>
          <a:noFill/>
        </p:spPr>
        <p:txBody>
          <a:bodyPr lIns="92075" tIns="46038" rIns="92075" bIns="46038"/>
          <a:lstStyle/>
          <a:p>
            <a:pPr eaLnBrk="1" hangingPunct="1">
              <a:lnSpc>
                <a:spcPct val="120000"/>
              </a:lnSpc>
              <a:spcBef>
                <a:spcPts val="600"/>
              </a:spcBef>
            </a:pPr>
            <a:r>
              <a:rPr kumimoji="1" lang="zh-CN" altLang="en-US">
                <a:latin typeface="Times New Roman" panose="02020603050405020304" pitchFamily="18" charset="0"/>
              </a:rPr>
              <a:t>问题：生成跳转语句时可能不知道要转向指令的标号  </a:t>
            </a:r>
          </a:p>
          <a:p>
            <a:pPr lvl="1" eaLnBrk="1" hangingPunct="1">
              <a:lnSpc>
                <a:spcPct val="120000"/>
              </a:lnSpc>
              <a:spcBef>
                <a:spcPts val="600"/>
              </a:spcBef>
              <a:buFont typeface="Wingdings" panose="05000000000000000000" pitchFamily="2" charset="2"/>
              <a:buChar char="l"/>
            </a:pPr>
            <a:r>
              <a:rPr kumimoji="1" lang="zh-CN" altLang="en-US" sz="3200">
                <a:latin typeface="Times New Roman" panose="02020603050405020304" pitchFamily="18" charset="0"/>
              </a:rPr>
              <a:t>先暂时产生没有填写目标标号的转移指令</a:t>
            </a:r>
          </a:p>
          <a:p>
            <a:pPr lvl="1" eaLnBrk="1" hangingPunct="1">
              <a:lnSpc>
                <a:spcPct val="120000"/>
              </a:lnSpc>
              <a:spcBef>
                <a:spcPts val="600"/>
              </a:spcBef>
              <a:buFont typeface="Wingdings" panose="05000000000000000000" pitchFamily="2" charset="2"/>
              <a:buChar char="l"/>
            </a:pPr>
            <a:r>
              <a:rPr kumimoji="1" lang="zh-CN" altLang="en-US" sz="3200">
                <a:latin typeface="Times New Roman" panose="02020603050405020304" pitchFamily="18" charset="0"/>
              </a:rPr>
              <a:t>构建链表结构，对每条这样的指令作适当的记录</a:t>
            </a:r>
          </a:p>
          <a:p>
            <a:pPr lvl="1" eaLnBrk="1" hangingPunct="1">
              <a:lnSpc>
                <a:spcPct val="120000"/>
              </a:lnSpc>
              <a:spcBef>
                <a:spcPts val="600"/>
              </a:spcBef>
              <a:buFont typeface="Wingdings" panose="05000000000000000000" pitchFamily="2" charset="2"/>
              <a:buChar char="l"/>
            </a:pPr>
            <a:r>
              <a:rPr kumimoji="1" lang="zh-CN" altLang="en-US" sz="3200">
                <a:latin typeface="Times New Roman" panose="02020603050405020304" pitchFamily="18" charset="0"/>
              </a:rPr>
              <a:t>一旦确定目标标号，再将它</a:t>
            </a:r>
            <a:r>
              <a:rPr kumimoji="1" lang="zh-CN" altLang="en-US" sz="3200">
                <a:solidFill>
                  <a:srgbClr val="FF2750"/>
                </a:solidFill>
                <a:latin typeface="Times New Roman" panose="02020603050405020304" pitchFamily="18" charset="0"/>
              </a:rPr>
              <a:t>回填</a:t>
            </a:r>
            <a:r>
              <a:rPr kumimoji="1" lang="zh-CN" altLang="en-US" sz="3200">
                <a:latin typeface="Times New Roman" panose="02020603050405020304" pitchFamily="18" charset="0"/>
              </a:rPr>
              <a:t>到相应指令</a:t>
            </a:r>
          </a:p>
          <a:p>
            <a:pPr eaLnBrk="1" hangingPunct="1">
              <a:lnSpc>
                <a:spcPct val="120000"/>
              </a:lnSpc>
              <a:spcBef>
                <a:spcPts val="600"/>
              </a:spcBef>
            </a:pPr>
            <a:r>
              <a:rPr lang="en-US" altLang="zh-CN">
                <a:latin typeface="Times New Roman" panose="02020603050405020304" pitchFamily="18" charset="0"/>
              </a:rPr>
              <a:t>B.truelist</a:t>
            </a:r>
            <a:r>
              <a:rPr lang="zh-CN" altLang="en-US">
                <a:latin typeface="Times New Roman" panose="02020603050405020304" pitchFamily="18" charset="0"/>
              </a:rPr>
              <a:t>和</a:t>
            </a:r>
            <a:r>
              <a:rPr lang="en-US" altLang="zh-CN">
                <a:latin typeface="Times New Roman" panose="02020603050405020304" pitchFamily="18" charset="0"/>
              </a:rPr>
              <a:t>B.falselist</a:t>
            </a:r>
            <a:r>
              <a:rPr lang="zh-CN" altLang="en-US">
                <a:latin typeface="Times New Roman" panose="02020603050405020304" pitchFamily="18" charset="0"/>
              </a:rPr>
              <a:t>分别用于保存</a:t>
            </a:r>
            <a:r>
              <a:rPr lang="en-US" altLang="zh-CN">
                <a:latin typeface="Times New Roman" panose="02020603050405020304" pitchFamily="18" charset="0"/>
              </a:rPr>
              <a:t>B</a:t>
            </a:r>
            <a:r>
              <a:rPr lang="zh-CN" altLang="en-US">
                <a:latin typeface="Times New Roman" panose="02020603050405020304" pitchFamily="18" charset="0"/>
              </a:rPr>
              <a:t>的值为真或者假时</a:t>
            </a:r>
            <a:r>
              <a:rPr lang="zh-CN" altLang="en-US">
                <a:solidFill>
                  <a:srgbClr val="FF0000"/>
                </a:solidFill>
                <a:latin typeface="Times New Roman" panose="02020603050405020304" pitchFamily="18" charset="0"/>
              </a:rPr>
              <a:t>待回填的跳转代码序列</a:t>
            </a:r>
            <a:endParaRPr lang="en-US" altLang="zh-CN">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9333">
                                            <p:txEl>
                                              <p:pRg st="0" end="0"/>
                                            </p:txEl>
                                          </p:spTgt>
                                        </p:tgtEl>
                                        <p:attrNameLst>
                                          <p:attrName>style.visibility</p:attrName>
                                        </p:attrNameLst>
                                      </p:cBhvr>
                                      <p:to>
                                        <p:strVal val="visible"/>
                                      </p:to>
                                    </p:set>
                                    <p:animEffect transition="in" filter="barn(inVertical)">
                                      <p:cBhvr>
                                        <p:cTn id="7" dur="500"/>
                                        <p:tgtEl>
                                          <p:spTgt spid="993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9333">
                                            <p:txEl>
                                              <p:pRg st="1" end="1"/>
                                            </p:txEl>
                                          </p:spTgt>
                                        </p:tgtEl>
                                        <p:attrNameLst>
                                          <p:attrName>style.visibility</p:attrName>
                                        </p:attrNameLst>
                                      </p:cBhvr>
                                      <p:to>
                                        <p:strVal val="visible"/>
                                      </p:to>
                                    </p:set>
                                    <p:animEffect transition="in" filter="barn(inVertical)">
                                      <p:cBhvr>
                                        <p:cTn id="12" dur="500"/>
                                        <p:tgtEl>
                                          <p:spTgt spid="993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9333">
                                            <p:txEl>
                                              <p:pRg st="2" end="2"/>
                                            </p:txEl>
                                          </p:spTgt>
                                        </p:tgtEl>
                                        <p:attrNameLst>
                                          <p:attrName>style.visibility</p:attrName>
                                        </p:attrNameLst>
                                      </p:cBhvr>
                                      <p:to>
                                        <p:strVal val="visible"/>
                                      </p:to>
                                    </p:set>
                                    <p:animEffect transition="in" filter="barn(inVertical)">
                                      <p:cBhvr>
                                        <p:cTn id="17" dur="500"/>
                                        <p:tgtEl>
                                          <p:spTgt spid="993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99333">
                                            <p:txEl>
                                              <p:pRg st="3" end="3"/>
                                            </p:txEl>
                                          </p:spTgt>
                                        </p:tgtEl>
                                        <p:attrNameLst>
                                          <p:attrName>style.visibility</p:attrName>
                                        </p:attrNameLst>
                                      </p:cBhvr>
                                      <p:to>
                                        <p:strVal val="visible"/>
                                      </p:to>
                                    </p:set>
                                    <p:animEffect transition="in" filter="barn(inVertical)">
                                      <p:cBhvr>
                                        <p:cTn id="22" dur="500"/>
                                        <p:tgtEl>
                                          <p:spTgt spid="993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99333">
                                            <p:txEl>
                                              <p:pRg st="4" end="4"/>
                                            </p:txEl>
                                          </p:spTgt>
                                        </p:tgtEl>
                                        <p:attrNameLst>
                                          <p:attrName>style.visibility</p:attrName>
                                        </p:attrNameLst>
                                      </p:cBhvr>
                                      <p:to>
                                        <p:strVal val="visible"/>
                                      </p:to>
                                    </p:set>
                                    <p:animEffect transition="in" filter="barn(inVertical)">
                                      <p:cBhvr>
                                        <p:cTn id="27" dur="500"/>
                                        <p:tgtEl>
                                          <p:spTgt spid="993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26244A2-3CB9-4DBC-B235-4D2D8B80E6A0}"/>
              </a:ext>
            </a:extLst>
          </p:cNvPr>
          <p:cNvSpPr>
            <a:spLocks noGrp="1"/>
          </p:cNvSpPr>
          <p:nvPr>
            <p:ph type="dt" sz="quarter" idx="10"/>
          </p:nvPr>
        </p:nvSpPr>
        <p:spPr>
          <a:xfrm>
            <a:off x="457200" y="6245225"/>
            <a:ext cx="2133600" cy="476250"/>
          </a:xfrm>
          <a:ln>
            <a:miter lim="800000"/>
            <a:headEnd/>
            <a:tailEnd/>
          </a:ln>
        </p:spPr>
        <p:txBody>
          <a:bodyPr anchor="t"/>
          <a:lstStyle/>
          <a:p>
            <a:pPr>
              <a:defRPr/>
            </a:pPr>
            <a:fld id="{3889327B-7919-4691-95C9-BDFFEEAE110C}" type="datetime1">
              <a:rPr lang="zh-CN" altLang="en-US">
                <a:latin typeface="+mn-lt"/>
              </a:rPr>
              <a:pPr>
                <a:defRPr/>
              </a:pPr>
              <a:t>2020/12/14</a:t>
            </a:fld>
            <a:endParaRPr lang="en-US" altLang="zh-CN">
              <a:latin typeface="+mn-lt"/>
            </a:endParaRPr>
          </a:p>
        </p:txBody>
      </p:sp>
      <p:sp>
        <p:nvSpPr>
          <p:cNvPr id="177155" name="灯片编号占位符 5">
            <a:extLst>
              <a:ext uri="{FF2B5EF4-FFF2-40B4-BE49-F238E27FC236}">
                <a16:creationId xmlns:a16="http://schemas.microsoft.com/office/drawing/2014/main" id="{482C5BEA-D6EF-490D-BD2E-D9F241B042F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3588EE-3DF8-433A-B8B4-8621D6D261C5}" type="slidenum">
              <a:rPr lang="en-US" altLang="zh-CN" sz="1400" b="0">
                <a:ea typeface="宋体" panose="02010600030101010101" pitchFamily="2" charset="-122"/>
              </a:rPr>
              <a:pPr>
                <a:spcBef>
                  <a:spcPct val="0"/>
                </a:spcBef>
                <a:buClrTx/>
                <a:buSzTx/>
                <a:buFontTx/>
                <a:buNone/>
              </a:pPr>
              <a:t>118</a:t>
            </a:fld>
            <a:endParaRPr lang="en-US" altLang="zh-CN" sz="1400" b="0">
              <a:ea typeface="宋体" panose="02010600030101010101" pitchFamily="2" charset="-122"/>
            </a:endParaRPr>
          </a:p>
        </p:txBody>
      </p:sp>
      <p:sp>
        <p:nvSpPr>
          <p:cNvPr id="177156" name="Rectangle 2">
            <a:extLst>
              <a:ext uri="{FF2B5EF4-FFF2-40B4-BE49-F238E27FC236}">
                <a16:creationId xmlns:a16="http://schemas.microsoft.com/office/drawing/2014/main" id="{5C69DFF8-2B37-4AD8-B27C-D87C73296E8E}"/>
              </a:ext>
            </a:extLst>
          </p:cNvPr>
          <p:cNvSpPr>
            <a:spLocks noGrp="1" noChangeArrowheads="1"/>
          </p:cNvSpPr>
          <p:nvPr>
            <p:ph type="title" idx="4294967295"/>
          </p:nvPr>
        </p:nvSpPr>
        <p:spPr>
          <a:xfrm>
            <a:off x="2978150" y="541338"/>
            <a:ext cx="2314575" cy="655637"/>
          </a:xfrm>
        </p:spPr>
        <p:txBody>
          <a:bodyPr anchor="ct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100357" name="Rectangle 3">
            <a:extLst>
              <a:ext uri="{FF2B5EF4-FFF2-40B4-BE49-F238E27FC236}">
                <a16:creationId xmlns:a16="http://schemas.microsoft.com/office/drawing/2014/main" id="{EE54C782-6EE1-4BB9-AE13-7389F5C37C44}"/>
              </a:ext>
            </a:extLst>
          </p:cNvPr>
          <p:cNvSpPr>
            <a:spLocks noGrp="1" noChangeArrowheads="1"/>
          </p:cNvSpPr>
          <p:nvPr>
            <p:ph type="body" idx="4294967295"/>
          </p:nvPr>
        </p:nvSpPr>
        <p:spPr>
          <a:xfrm>
            <a:off x="250825" y="1341438"/>
            <a:ext cx="8642350" cy="4681537"/>
          </a:xfrm>
        </p:spPr>
        <p:txBody>
          <a:bodyPr/>
          <a:lstStyle/>
          <a:p>
            <a:pPr eaLnBrk="1" hangingPunct="1">
              <a:lnSpc>
                <a:spcPct val="120000"/>
              </a:lnSpc>
              <a:spcBef>
                <a:spcPct val="0"/>
              </a:spcBef>
              <a:buFont typeface="Wingdings" panose="05000000000000000000" pitchFamily="2" charset="2"/>
              <a:buNone/>
            </a:pPr>
            <a:r>
              <a:rPr kumimoji="1" lang="zh-CN" altLang="en-US">
                <a:latin typeface="Times New Roman" panose="02020603050405020304" pitchFamily="18" charset="0"/>
              </a:rPr>
              <a:t>翻译模式用到如下三个函数：</a:t>
            </a:r>
          </a:p>
          <a:p>
            <a:pPr eaLnBrk="1" hangingPunct="1">
              <a:lnSpc>
                <a:spcPct val="120000"/>
              </a:lnSpc>
              <a:spcBef>
                <a:spcPct val="0"/>
              </a:spcBef>
              <a:buFont typeface="Wingdings" panose="05000000000000000000" pitchFamily="2" charset="2"/>
              <a:buNone/>
            </a:pPr>
            <a:r>
              <a:rPr kumimoji="1" lang="zh-CN" altLang="en-US">
                <a:latin typeface="Times New Roman" panose="02020603050405020304" pitchFamily="18" charset="0"/>
              </a:rPr>
              <a:t>    </a:t>
            </a:r>
            <a:r>
              <a:rPr kumimoji="1" lang="en-US" altLang="zh-CN">
                <a:latin typeface="Times New Roman" panose="02020603050405020304" pitchFamily="18" charset="0"/>
              </a:rPr>
              <a:t>1</a:t>
            </a:r>
            <a:r>
              <a:rPr kumimoji="1" lang="zh-CN" altLang="en-US">
                <a:latin typeface="Times New Roman" panose="02020603050405020304" pitchFamily="18" charset="0"/>
              </a:rPr>
              <a:t>．</a:t>
            </a:r>
            <a:r>
              <a:rPr kumimoji="1" lang="en-US" altLang="zh-CN">
                <a:solidFill>
                  <a:srgbClr val="FF0000"/>
                </a:solidFill>
                <a:latin typeface="Times New Roman" panose="02020603050405020304" pitchFamily="18" charset="0"/>
              </a:rPr>
              <a:t>makelist(i)</a:t>
            </a:r>
            <a:r>
              <a:rPr kumimoji="1" lang="zh-CN" altLang="en-US">
                <a:solidFill>
                  <a:srgbClr val="FF0000"/>
                </a:solidFill>
                <a:latin typeface="Times New Roman" panose="02020603050405020304" pitchFamily="18" charset="0"/>
              </a:rPr>
              <a:t>：</a:t>
            </a:r>
            <a:r>
              <a:rPr kumimoji="1" lang="zh-CN" altLang="en-US">
                <a:latin typeface="Times New Roman" panose="02020603050405020304" pitchFamily="18" charset="0"/>
              </a:rPr>
              <a:t>创建一个只包含</a:t>
            </a:r>
            <a:r>
              <a:rPr kumimoji="1" lang="en-US" altLang="zh-CN">
                <a:latin typeface="Times New Roman" panose="02020603050405020304" pitchFamily="18" charset="0"/>
              </a:rPr>
              <a:t>i</a:t>
            </a:r>
            <a:r>
              <a:rPr kumimoji="1" lang="zh-CN" altLang="en-US">
                <a:latin typeface="Times New Roman" panose="02020603050405020304" pitchFamily="18" charset="0"/>
              </a:rPr>
              <a:t>的新表，</a:t>
            </a:r>
            <a:r>
              <a:rPr kumimoji="1" lang="en-US" altLang="zh-CN">
                <a:latin typeface="Times New Roman" panose="02020603050405020304" pitchFamily="18" charset="0"/>
              </a:rPr>
              <a:t>i</a:t>
            </a:r>
            <a:r>
              <a:rPr kumimoji="1" lang="zh-CN" altLang="en-US">
                <a:latin typeface="Times New Roman" panose="02020603050405020304" pitchFamily="18" charset="0"/>
              </a:rPr>
              <a:t>是四元式代码序列的一个标号。 </a:t>
            </a:r>
          </a:p>
          <a:p>
            <a:pPr eaLnBrk="1" hangingPunct="1">
              <a:lnSpc>
                <a:spcPct val="120000"/>
              </a:lnSpc>
              <a:spcBef>
                <a:spcPct val="0"/>
              </a:spcBef>
              <a:buFont typeface="Wingdings" panose="05000000000000000000" pitchFamily="2" charset="2"/>
              <a:buNone/>
            </a:pPr>
            <a:r>
              <a:rPr kumimoji="1" lang="zh-CN" altLang="en-US">
                <a:latin typeface="Times New Roman" panose="02020603050405020304" pitchFamily="18" charset="0"/>
              </a:rPr>
              <a:t>    </a:t>
            </a:r>
            <a:r>
              <a:rPr kumimoji="1" lang="en-US" altLang="zh-CN">
                <a:latin typeface="Times New Roman" panose="02020603050405020304" pitchFamily="18" charset="0"/>
              </a:rPr>
              <a:t>2</a:t>
            </a:r>
            <a:r>
              <a:rPr kumimoji="1" lang="zh-CN" altLang="en-US">
                <a:latin typeface="Times New Roman" panose="02020603050405020304" pitchFamily="18" charset="0"/>
              </a:rPr>
              <a:t>．</a:t>
            </a:r>
            <a:r>
              <a:rPr kumimoji="1" lang="en-US" altLang="zh-CN">
                <a:solidFill>
                  <a:srgbClr val="FF0000"/>
                </a:solidFill>
                <a:latin typeface="Times New Roman" panose="02020603050405020304" pitchFamily="18" charset="0"/>
              </a:rPr>
              <a:t>merge(p1, p2)</a:t>
            </a:r>
            <a:r>
              <a:rPr kumimoji="1" lang="zh-CN" altLang="en-US">
                <a:solidFill>
                  <a:srgbClr val="FF0000"/>
                </a:solidFill>
                <a:latin typeface="Times New Roman" panose="02020603050405020304" pitchFamily="18" charset="0"/>
              </a:rPr>
              <a:t>：</a:t>
            </a:r>
            <a:r>
              <a:rPr kumimoji="1" lang="zh-CN" altLang="en-US">
                <a:latin typeface="Times New Roman" panose="02020603050405020304" pitchFamily="18" charset="0"/>
              </a:rPr>
              <a:t>合并由指针</a:t>
            </a:r>
            <a:r>
              <a:rPr kumimoji="1" lang="en-US" altLang="zh-CN">
                <a:latin typeface="Times New Roman" panose="02020603050405020304" pitchFamily="18" charset="0"/>
              </a:rPr>
              <a:t>p1</a:t>
            </a:r>
            <a:r>
              <a:rPr kumimoji="1" lang="zh-CN" altLang="en-US">
                <a:latin typeface="Times New Roman" panose="02020603050405020304" pitchFamily="18" charset="0"/>
              </a:rPr>
              <a:t>和</a:t>
            </a:r>
            <a:r>
              <a:rPr kumimoji="1" lang="en-US" altLang="zh-CN">
                <a:latin typeface="Times New Roman" panose="02020603050405020304" pitchFamily="18" charset="0"/>
              </a:rPr>
              <a:t>p2</a:t>
            </a:r>
            <a:r>
              <a:rPr kumimoji="1" lang="zh-CN" altLang="en-US">
                <a:latin typeface="Times New Roman" panose="02020603050405020304" pitchFamily="18" charset="0"/>
              </a:rPr>
              <a:t>指向         的两个表，返回一个指向合并后的表的指针。 </a:t>
            </a:r>
          </a:p>
          <a:p>
            <a:pPr eaLnBrk="1" hangingPunct="1">
              <a:lnSpc>
                <a:spcPct val="120000"/>
              </a:lnSpc>
              <a:spcBef>
                <a:spcPct val="0"/>
              </a:spcBef>
              <a:buFont typeface="Wingdings" panose="05000000000000000000" pitchFamily="2" charset="2"/>
              <a:buNone/>
            </a:pPr>
            <a:r>
              <a:rPr kumimoji="1" lang="zh-CN" altLang="en-US">
                <a:latin typeface="Times New Roman" panose="02020603050405020304" pitchFamily="18" charset="0"/>
              </a:rPr>
              <a:t>    </a:t>
            </a:r>
            <a:r>
              <a:rPr kumimoji="1" lang="en-US" altLang="zh-CN">
                <a:latin typeface="Times New Roman" panose="02020603050405020304" pitchFamily="18" charset="0"/>
              </a:rPr>
              <a:t>3</a:t>
            </a:r>
            <a:r>
              <a:rPr kumimoji="1" lang="zh-CN" altLang="en-US">
                <a:latin typeface="Times New Roman" panose="02020603050405020304" pitchFamily="18" charset="0"/>
              </a:rPr>
              <a:t>．</a:t>
            </a:r>
            <a:r>
              <a:rPr kumimoji="1" lang="en-US" altLang="zh-CN">
                <a:solidFill>
                  <a:srgbClr val="FF0000"/>
                </a:solidFill>
                <a:latin typeface="Times New Roman" panose="02020603050405020304" pitchFamily="18" charset="0"/>
              </a:rPr>
              <a:t>backpatch(p</a:t>
            </a:r>
            <a:r>
              <a:rPr kumimoji="1" lang="zh-CN" altLang="en-US">
                <a:solidFill>
                  <a:srgbClr val="FF0000"/>
                </a:solidFill>
                <a:latin typeface="Times New Roman" panose="02020603050405020304" pitchFamily="18" charset="0"/>
              </a:rPr>
              <a:t>，</a:t>
            </a:r>
            <a:r>
              <a:rPr kumimoji="1" lang="en-US" altLang="zh-CN">
                <a:solidFill>
                  <a:srgbClr val="FF0000"/>
                </a:solidFill>
                <a:latin typeface="Times New Roman" panose="02020603050405020304" pitchFamily="18" charset="0"/>
              </a:rPr>
              <a:t>i)</a:t>
            </a:r>
            <a:r>
              <a:rPr kumimoji="1" lang="zh-CN" altLang="en-US">
                <a:solidFill>
                  <a:srgbClr val="FF0000"/>
                </a:solidFill>
                <a:latin typeface="Times New Roman" panose="02020603050405020304" pitchFamily="18" charset="0"/>
              </a:rPr>
              <a:t>：</a:t>
            </a:r>
            <a:r>
              <a:rPr kumimoji="1" lang="zh-CN" altLang="en-US">
                <a:latin typeface="Times New Roman" panose="02020603050405020304" pitchFamily="18" charset="0"/>
              </a:rPr>
              <a:t>把</a:t>
            </a:r>
            <a:r>
              <a:rPr kumimoji="1" lang="en-US" altLang="zh-CN">
                <a:latin typeface="Times New Roman" panose="02020603050405020304" pitchFamily="18" charset="0"/>
              </a:rPr>
              <a:t>i</a:t>
            </a:r>
            <a:r>
              <a:rPr kumimoji="1" lang="zh-CN" altLang="en-US">
                <a:latin typeface="Times New Roman" panose="02020603050405020304" pitchFamily="18" charset="0"/>
              </a:rPr>
              <a:t>作为目标标号回填到          </a:t>
            </a:r>
            <a:r>
              <a:rPr kumimoji="1" lang="en-US" altLang="zh-CN">
                <a:latin typeface="Times New Roman" panose="02020603050405020304" pitchFamily="18" charset="0"/>
              </a:rPr>
              <a:t>p</a:t>
            </a:r>
            <a:r>
              <a:rPr kumimoji="1" lang="zh-CN" altLang="en-US">
                <a:latin typeface="Times New Roman" panose="02020603050405020304" pitchFamily="18" charset="0"/>
              </a:rPr>
              <a:t>所指向的表中的每一个转移指令中去。</a:t>
            </a:r>
          </a:p>
          <a:p>
            <a:pPr eaLnBrk="1" hangingPunct="1">
              <a:lnSpc>
                <a:spcPct val="120000"/>
              </a:lnSpc>
              <a:spcBef>
                <a:spcPct val="0"/>
              </a:spcBef>
              <a:buFont typeface="Wingdings" panose="05000000000000000000" pitchFamily="2" charset="2"/>
              <a:buNone/>
            </a:pPr>
            <a:r>
              <a:rPr kumimoji="1" lang="zh-CN" altLang="en-US">
                <a:solidFill>
                  <a:srgbClr val="FF0000"/>
                </a:solidFill>
                <a:latin typeface="Times New Roman" panose="02020603050405020304" pitchFamily="18" charset="0"/>
                <a:ea typeface="黑体" panose="02010609060101010101" pitchFamily="49" charset="-122"/>
              </a:rPr>
              <a:t>此处的“表”都是为“回填”所准备的链表</a:t>
            </a:r>
            <a:endParaRPr lang="zh-CN" altLang="en-US">
              <a:solidFill>
                <a:srgbClr val="FF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0357">
                                            <p:txEl>
                                              <p:pRg st="1" end="1"/>
                                            </p:txEl>
                                          </p:spTgt>
                                        </p:tgtEl>
                                        <p:attrNameLst>
                                          <p:attrName>style.visibility</p:attrName>
                                        </p:attrNameLst>
                                      </p:cBhvr>
                                      <p:to>
                                        <p:strVal val="visible"/>
                                      </p:to>
                                    </p:set>
                                    <p:animEffect transition="in" filter="barn(inVertical)">
                                      <p:cBhvr>
                                        <p:cTn id="7" dur="500"/>
                                        <p:tgtEl>
                                          <p:spTgt spid="10035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0357">
                                            <p:txEl>
                                              <p:pRg st="2" end="2"/>
                                            </p:txEl>
                                          </p:spTgt>
                                        </p:tgtEl>
                                        <p:attrNameLst>
                                          <p:attrName>style.visibility</p:attrName>
                                        </p:attrNameLst>
                                      </p:cBhvr>
                                      <p:to>
                                        <p:strVal val="visible"/>
                                      </p:to>
                                    </p:set>
                                    <p:animEffect transition="in" filter="barn(inVertical)">
                                      <p:cBhvr>
                                        <p:cTn id="12" dur="500"/>
                                        <p:tgtEl>
                                          <p:spTgt spid="10035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0357">
                                            <p:txEl>
                                              <p:pRg st="3" end="3"/>
                                            </p:txEl>
                                          </p:spTgt>
                                        </p:tgtEl>
                                        <p:attrNameLst>
                                          <p:attrName>style.visibility</p:attrName>
                                        </p:attrNameLst>
                                      </p:cBhvr>
                                      <p:to>
                                        <p:strVal val="visible"/>
                                      </p:to>
                                    </p:set>
                                    <p:animEffect transition="in" filter="barn(inVertical)">
                                      <p:cBhvr>
                                        <p:cTn id="17" dur="500"/>
                                        <p:tgtEl>
                                          <p:spTgt spid="10035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0357">
                                            <p:txEl>
                                              <p:pRg st="4" end="4"/>
                                            </p:txEl>
                                          </p:spTgt>
                                        </p:tgtEl>
                                        <p:attrNameLst>
                                          <p:attrName>style.visibility</p:attrName>
                                        </p:attrNameLst>
                                      </p:cBhvr>
                                      <p:to>
                                        <p:strVal val="visible"/>
                                      </p:to>
                                    </p:set>
                                    <p:animEffect transition="in" filter="barn(inVertical)">
                                      <p:cBhvr>
                                        <p:cTn id="22" dur="500"/>
                                        <p:tgtEl>
                                          <p:spTgt spid="1003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C47F4887-EB63-4414-B496-85F274C9E3FD}"/>
              </a:ext>
            </a:extLst>
          </p:cNvPr>
          <p:cNvSpPr>
            <a:spLocks noGrp="1"/>
          </p:cNvSpPr>
          <p:nvPr>
            <p:ph type="dt" sz="quarter" idx="10"/>
          </p:nvPr>
        </p:nvSpPr>
        <p:spPr>
          <a:xfrm>
            <a:off x="457200" y="6245225"/>
            <a:ext cx="2133600" cy="476250"/>
          </a:xfrm>
          <a:ln>
            <a:miter lim="800000"/>
            <a:headEnd/>
            <a:tailEnd/>
          </a:ln>
        </p:spPr>
        <p:txBody>
          <a:bodyPr anchor="t"/>
          <a:lstStyle/>
          <a:p>
            <a:pPr>
              <a:defRPr/>
            </a:pPr>
            <a:fld id="{9A861602-026C-4171-8C1E-C371B1CBDA15}" type="datetime1">
              <a:rPr lang="zh-CN" altLang="en-US">
                <a:latin typeface="+mn-lt"/>
              </a:rPr>
              <a:pPr>
                <a:defRPr/>
              </a:pPr>
              <a:t>2020/12/14</a:t>
            </a:fld>
            <a:endParaRPr lang="en-US" altLang="zh-CN">
              <a:latin typeface="+mn-lt"/>
            </a:endParaRPr>
          </a:p>
        </p:txBody>
      </p:sp>
      <p:sp>
        <p:nvSpPr>
          <p:cNvPr id="178179" name="灯片编号占位符 5">
            <a:extLst>
              <a:ext uri="{FF2B5EF4-FFF2-40B4-BE49-F238E27FC236}">
                <a16:creationId xmlns:a16="http://schemas.microsoft.com/office/drawing/2014/main" id="{8FABF3FF-2F34-4247-B569-7DD409991E6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0982D4D-F341-4C5B-B767-D8BDC215D2C3}" type="slidenum">
              <a:rPr lang="en-US" altLang="zh-CN" sz="1400" b="0">
                <a:ea typeface="宋体" panose="02010600030101010101" pitchFamily="2" charset="-122"/>
              </a:rPr>
              <a:pPr>
                <a:spcBef>
                  <a:spcPct val="0"/>
                </a:spcBef>
                <a:buClrTx/>
                <a:buSzTx/>
                <a:buFontTx/>
                <a:buNone/>
              </a:pPr>
              <a:t>119</a:t>
            </a:fld>
            <a:endParaRPr lang="en-US" altLang="zh-CN" sz="1400" b="0">
              <a:ea typeface="宋体" panose="02010600030101010101" pitchFamily="2" charset="-122"/>
            </a:endParaRPr>
          </a:p>
        </p:txBody>
      </p:sp>
      <p:sp>
        <p:nvSpPr>
          <p:cNvPr id="178180" name="Rectangle 2">
            <a:extLst>
              <a:ext uri="{FF2B5EF4-FFF2-40B4-BE49-F238E27FC236}">
                <a16:creationId xmlns:a16="http://schemas.microsoft.com/office/drawing/2014/main" id="{C2E7F7AE-59DB-4253-BE6A-F2E8B479B595}"/>
              </a:ext>
            </a:extLst>
          </p:cNvPr>
          <p:cNvSpPr>
            <a:spLocks noGrp="1" noChangeArrowheads="1"/>
          </p:cNvSpPr>
          <p:nvPr>
            <p:ph type="title" idx="4294967295"/>
          </p:nvPr>
        </p:nvSpPr>
        <p:spPr>
          <a:xfrm>
            <a:off x="1047750" y="188913"/>
            <a:ext cx="7772400" cy="1009650"/>
          </a:xfrm>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178181" name="Rectangle 3">
            <a:extLst>
              <a:ext uri="{FF2B5EF4-FFF2-40B4-BE49-F238E27FC236}">
                <a16:creationId xmlns:a16="http://schemas.microsoft.com/office/drawing/2014/main" id="{A586A2B7-AAE4-401E-9304-5F500520D71F}"/>
              </a:ext>
            </a:extLst>
          </p:cNvPr>
          <p:cNvSpPr>
            <a:spLocks noGrp="1" noChangeArrowheads="1"/>
          </p:cNvSpPr>
          <p:nvPr>
            <p:ph type="body" idx="4294967295"/>
          </p:nvPr>
        </p:nvSpPr>
        <p:spPr>
          <a:xfrm>
            <a:off x="120650" y="1341438"/>
            <a:ext cx="8915400" cy="4826000"/>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B</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or </a:t>
            </a:r>
            <a:r>
              <a:rPr lang="en-US" altLang="zh-CN">
                <a:solidFill>
                  <a:srgbClr val="0000FF"/>
                </a:solidFill>
                <a:latin typeface="Times New Roman" panose="02020603050405020304" pitchFamily="18" charset="0"/>
              </a:rPr>
              <a:t>M</a:t>
            </a:r>
            <a:r>
              <a:rPr lang="en-US" altLang="zh-CN">
                <a:solidFill>
                  <a:srgbClr val="FF0000"/>
                </a:solidFill>
                <a:latin typeface="Times New Roman" panose="02020603050405020304" pitchFamily="18" charset="0"/>
              </a:rPr>
              <a:t> B</a:t>
            </a:r>
            <a:r>
              <a:rPr lang="en-US" altLang="zh-CN" baseline="-3000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{backpatch(B</a:t>
            </a:r>
            <a:r>
              <a:rPr lang="en-US" altLang="zh-CN" baseline="-25000">
                <a:latin typeface="Times New Roman" panose="02020603050405020304" pitchFamily="18" charset="0"/>
              </a:rPr>
              <a:t>1</a:t>
            </a:r>
            <a:r>
              <a:rPr lang="en-US" altLang="zh-CN">
                <a:latin typeface="Times New Roman" panose="02020603050405020304" pitchFamily="18" charset="0"/>
              </a:rPr>
              <a:t>.falselist, M.quad);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B.truelist:=merge(B</a:t>
            </a:r>
            <a:r>
              <a:rPr lang="en-US" altLang="zh-CN" baseline="-25000">
                <a:latin typeface="Times New Roman" panose="02020603050405020304" pitchFamily="18" charset="0"/>
              </a:rPr>
              <a:t>1</a:t>
            </a:r>
            <a:r>
              <a:rPr lang="en-US" altLang="zh-CN">
                <a:latin typeface="Times New Roman" panose="02020603050405020304" pitchFamily="18" charset="0"/>
              </a:rPr>
              <a:t>.truelist, B</a:t>
            </a:r>
            <a:r>
              <a:rPr lang="en-US" altLang="zh-CN" baseline="-25000">
                <a:latin typeface="Times New Roman" panose="02020603050405020304" pitchFamily="18" charset="0"/>
              </a:rPr>
              <a:t>2</a:t>
            </a:r>
            <a:r>
              <a:rPr lang="en-US" altLang="zh-CN">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B.falselist := B</a:t>
            </a:r>
            <a:r>
              <a:rPr lang="en-US" altLang="zh-CN" baseline="-30000">
                <a:latin typeface="Times New Roman" panose="02020603050405020304" pitchFamily="18" charset="0"/>
              </a:rPr>
              <a:t>2</a:t>
            </a:r>
            <a:r>
              <a:rPr lang="en-US" altLang="zh-CN">
                <a:latin typeface="Times New Roman" panose="02020603050405020304" pitchFamily="18" charset="0"/>
              </a:rPr>
              <a:t>.falselist}</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M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l-GR" altLang="zh-CN">
                <a:solidFill>
                  <a:srgbClr val="FF0000"/>
                </a:solidFill>
                <a:latin typeface="Times New Roman" panose="02020603050405020304" pitchFamily="18" charset="0"/>
              </a:rPr>
              <a:t>ε</a:t>
            </a:r>
            <a:endParaRPr lang="el-GR" altLang="zh-CN" baseline="-300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{M.quad:=nextquad}</a:t>
            </a:r>
          </a:p>
        </p:txBody>
      </p:sp>
      <p:grpSp>
        <p:nvGrpSpPr>
          <p:cNvPr id="178182" name="Group 4">
            <a:extLst>
              <a:ext uri="{FF2B5EF4-FFF2-40B4-BE49-F238E27FC236}">
                <a16:creationId xmlns:a16="http://schemas.microsoft.com/office/drawing/2014/main" id="{7BB6E4E0-A784-4998-A470-E98706B7FF2E}"/>
              </a:ext>
            </a:extLst>
          </p:cNvPr>
          <p:cNvGrpSpPr>
            <a:grpSpLocks/>
          </p:cNvGrpSpPr>
          <p:nvPr/>
        </p:nvGrpSpPr>
        <p:grpSpPr bwMode="auto">
          <a:xfrm>
            <a:off x="3903663" y="3502025"/>
            <a:ext cx="5110162" cy="2689225"/>
            <a:chOff x="1067" y="1480"/>
            <a:chExt cx="3219" cy="1694"/>
          </a:xfrm>
        </p:grpSpPr>
        <p:sp>
          <p:nvSpPr>
            <p:cNvPr id="178183" name="Text Box 5">
              <a:extLst>
                <a:ext uri="{FF2B5EF4-FFF2-40B4-BE49-F238E27FC236}">
                  <a16:creationId xmlns:a16="http://schemas.microsoft.com/office/drawing/2014/main" id="{F0C64C28-2279-4F6E-8241-0CD07EB4C413}"/>
                </a:ext>
              </a:extLst>
            </p:cNvPr>
            <p:cNvSpPr txBox="1">
              <a:spLocks noChangeArrowheads="1"/>
            </p:cNvSpPr>
            <p:nvPr/>
          </p:nvSpPr>
          <p:spPr bwMode="auto">
            <a:xfrm>
              <a:off x="2063" y="166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en-US" altLang="zh-CN" sz="2800" baseline="-250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的代码</a:t>
              </a:r>
              <a:endParaRPr lang="zh-CN" altLang="en-US" sz="1000">
                <a:latin typeface="Times New Roman" panose="02020603050405020304" pitchFamily="18" charset="0"/>
                <a:ea typeface="宋体" panose="02010600030101010101" pitchFamily="2" charset="-122"/>
              </a:endParaRPr>
            </a:p>
          </p:txBody>
        </p:sp>
        <p:sp>
          <p:nvSpPr>
            <p:cNvPr id="178184" name="Text Box 6">
              <a:extLst>
                <a:ext uri="{FF2B5EF4-FFF2-40B4-BE49-F238E27FC236}">
                  <a16:creationId xmlns:a16="http://schemas.microsoft.com/office/drawing/2014/main" id="{78C26E6B-F110-4266-A5C3-FD11B6A199D8}"/>
                </a:ext>
              </a:extLst>
            </p:cNvPr>
            <p:cNvSpPr txBox="1">
              <a:spLocks noChangeArrowheads="1"/>
            </p:cNvSpPr>
            <p:nvPr/>
          </p:nvSpPr>
          <p:spPr bwMode="auto">
            <a:xfrm>
              <a:off x="1383" y="2870"/>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B.falselist</a:t>
              </a:r>
            </a:p>
          </p:txBody>
        </p:sp>
        <p:sp>
          <p:nvSpPr>
            <p:cNvPr id="178185" name="Text Box 7">
              <a:extLst>
                <a:ext uri="{FF2B5EF4-FFF2-40B4-BE49-F238E27FC236}">
                  <a16:creationId xmlns:a16="http://schemas.microsoft.com/office/drawing/2014/main" id="{8AFD653F-3CC2-4518-B679-9ADC4199217A}"/>
                </a:ext>
              </a:extLst>
            </p:cNvPr>
            <p:cNvSpPr txBox="1">
              <a:spLocks noChangeArrowheads="1"/>
            </p:cNvSpPr>
            <p:nvPr/>
          </p:nvSpPr>
          <p:spPr bwMode="auto">
            <a:xfrm>
              <a:off x="1067" y="1480"/>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.falselist</a:t>
              </a:r>
            </a:p>
          </p:txBody>
        </p:sp>
        <p:sp>
          <p:nvSpPr>
            <p:cNvPr id="178186" name="Line 8">
              <a:extLst>
                <a:ext uri="{FF2B5EF4-FFF2-40B4-BE49-F238E27FC236}">
                  <a16:creationId xmlns:a16="http://schemas.microsoft.com/office/drawing/2014/main" id="{F8192CBC-AD55-4B8F-9CA1-0E0F968CD020}"/>
                </a:ext>
              </a:extLst>
            </p:cNvPr>
            <p:cNvSpPr>
              <a:spLocks noChangeShapeType="1"/>
            </p:cNvSpPr>
            <p:nvPr/>
          </p:nvSpPr>
          <p:spPr bwMode="auto">
            <a:xfrm>
              <a:off x="1791" y="243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87" name="Line 9">
              <a:extLst>
                <a:ext uri="{FF2B5EF4-FFF2-40B4-BE49-F238E27FC236}">
                  <a16:creationId xmlns:a16="http://schemas.microsoft.com/office/drawing/2014/main" id="{4B9E234A-3CCA-4516-9E15-C905A5C28B66}"/>
                </a:ext>
              </a:extLst>
            </p:cNvPr>
            <p:cNvSpPr>
              <a:spLocks noChangeShapeType="1"/>
            </p:cNvSpPr>
            <p:nvPr/>
          </p:nvSpPr>
          <p:spPr bwMode="auto">
            <a:xfrm>
              <a:off x="2290"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188" name="Text Box 10">
              <a:extLst>
                <a:ext uri="{FF2B5EF4-FFF2-40B4-BE49-F238E27FC236}">
                  <a16:creationId xmlns:a16="http://schemas.microsoft.com/office/drawing/2014/main" id="{FB76ADD5-2E6B-413D-A9FA-47355F3E002C}"/>
                </a:ext>
              </a:extLst>
            </p:cNvPr>
            <p:cNvSpPr txBox="1">
              <a:spLocks noChangeArrowheads="1"/>
            </p:cNvSpPr>
            <p:nvPr/>
          </p:nvSpPr>
          <p:spPr bwMode="auto">
            <a:xfrm>
              <a:off x="1112" y="2190"/>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.falselist</a:t>
              </a:r>
            </a:p>
          </p:txBody>
        </p:sp>
        <p:sp>
          <p:nvSpPr>
            <p:cNvPr id="178189" name="Text Box 11">
              <a:extLst>
                <a:ext uri="{FF2B5EF4-FFF2-40B4-BE49-F238E27FC236}">
                  <a16:creationId xmlns:a16="http://schemas.microsoft.com/office/drawing/2014/main" id="{3759FE8D-15B9-44E7-B54E-FE15CEE83527}"/>
                </a:ext>
              </a:extLst>
            </p:cNvPr>
            <p:cNvSpPr txBox="1">
              <a:spLocks noChangeArrowheads="1"/>
            </p:cNvSpPr>
            <p:nvPr/>
          </p:nvSpPr>
          <p:spPr bwMode="auto">
            <a:xfrm>
              <a:off x="2064" y="228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en-US" altLang="zh-CN" sz="2800" baseline="-25000">
                  <a:latin typeface="Times New Roman" panose="02020603050405020304" pitchFamily="18" charset="0"/>
                  <a:ea typeface="宋体" panose="02010600030101010101" pitchFamily="2" charset="-122"/>
                </a:rPr>
                <a:t>2</a:t>
              </a:r>
              <a:r>
                <a:rPr lang="zh-CN" altLang="en-US" sz="2800">
                  <a:latin typeface="Times New Roman" panose="02020603050405020304" pitchFamily="18" charset="0"/>
                  <a:ea typeface="宋体" panose="02010600030101010101" pitchFamily="2" charset="-122"/>
                </a:rPr>
                <a:t>的代码</a:t>
              </a:r>
            </a:p>
          </p:txBody>
        </p:sp>
        <p:sp>
          <p:nvSpPr>
            <p:cNvPr id="178190" name="Line 12">
              <a:extLst>
                <a:ext uri="{FF2B5EF4-FFF2-40B4-BE49-F238E27FC236}">
                  <a16:creationId xmlns:a16="http://schemas.microsoft.com/office/drawing/2014/main" id="{9BB459FD-7D9F-49F0-889D-64324270EA62}"/>
                </a:ext>
              </a:extLst>
            </p:cNvPr>
            <p:cNvSpPr>
              <a:spLocks noChangeShapeType="1"/>
            </p:cNvSpPr>
            <p:nvPr/>
          </p:nvSpPr>
          <p:spPr bwMode="auto">
            <a:xfrm>
              <a:off x="1791"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1" name="Line 13">
              <a:extLst>
                <a:ext uri="{FF2B5EF4-FFF2-40B4-BE49-F238E27FC236}">
                  <a16:creationId xmlns:a16="http://schemas.microsoft.com/office/drawing/2014/main" id="{E0AC741B-EDB1-4DFB-8648-3288ECF7668C}"/>
                </a:ext>
              </a:extLst>
            </p:cNvPr>
            <p:cNvSpPr>
              <a:spLocks noChangeShapeType="1"/>
            </p:cNvSpPr>
            <p:nvPr/>
          </p:nvSpPr>
          <p:spPr bwMode="auto">
            <a:xfrm>
              <a:off x="2653"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192" name="Line 14">
              <a:extLst>
                <a:ext uri="{FF2B5EF4-FFF2-40B4-BE49-F238E27FC236}">
                  <a16:creationId xmlns:a16="http://schemas.microsoft.com/office/drawing/2014/main" id="{D5334F73-4F4F-4551-AC6A-F9CD272F9079}"/>
                </a:ext>
              </a:extLst>
            </p:cNvPr>
            <p:cNvSpPr>
              <a:spLocks noChangeShapeType="1"/>
            </p:cNvSpPr>
            <p:nvPr/>
          </p:nvSpPr>
          <p:spPr bwMode="auto">
            <a:xfrm>
              <a:off x="1791" y="2432"/>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3" name="Text Box 15">
              <a:extLst>
                <a:ext uri="{FF2B5EF4-FFF2-40B4-BE49-F238E27FC236}">
                  <a16:creationId xmlns:a16="http://schemas.microsoft.com/office/drawing/2014/main" id="{159D5547-977D-49C2-A03A-F0B4812A562F}"/>
                </a:ext>
              </a:extLst>
            </p:cNvPr>
            <p:cNvSpPr txBox="1">
              <a:spLocks noChangeArrowheads="1"/>
            </p:cNvSpPr>
            <p:nvPr/>
          </p:nvSpPr>
          <p:spPr bwMode="auto">
            <a:xfrm>
              <a:off x="3061" y="2008"/>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M.quad</a:t>
              </a:r>
            </a:p>
          </p:txBody>
        </p:sp>
        <p:sp>
          <p:nvSpPr>
            <p:cNvPr id="178194" name="Line 16">
              <a:extLst>
                <a:ext uri="{FF2B5EF4-FFF2-40B4-BE49-F238E27FC236}">
                  <a16:creationId xmlns:a16="http://schemas.microsoft.com/office/drawing/2014/main" id="{17C3F08D-628A-4D0D-AE88-A6975C35BE3E}"/>
                </a:ext>
              </a:extLst>
            </p:cNvPr>
            <p:cNvSpPr>
              <a:spLocks noChangeShapeType="1"/>
            </p:cNvSpPr>
            <p:nvPr/>
          </p:nvSpPr>
          <p:spPr bwMode="auto">
            <a:xfrm flipH="1">
              <a:off x="3288" y="2296"/>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195" name="Line 17">
              <a:extLst>
                <a:ext uri="{FF2B5EF4-FFF2-40B4-BE49-F238E27FC236}">
                  <a16:creationId xmlns:a16="http://schemas.microsoft.com/office/drawing/2014/main" id="{2074A423-541B-4B23-AE6C-C40D21C178D0}"/>
                </a:ext>
              </a:extLst>
            </p:cNvPr>
            <p:cNvSpPr>
              <a:spLocks noChangeShapeType="1"/>
            </p:cNvSpPr>
            <p:nvPr/>
          </p:nvSpPr>
          <p:spPr bwMode="auto">
            <a:xfrm flipH="1">
              <a:off x="1837" y="2115"/>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6" name="Line 18">
              <a:extLst>
                <a:ext uri="{FF2B5EF4-FFF2-40B4-BE49-F238E27FC236}">
                  <a16:creationId xmlns:a16="http://schemas.microsoft.com/office/drawing/2014/main" id="{9DF62AC6-D4CB-4D6F-84EA-949F6B67A9F1}"/>
                </a:ext>
              </a:extLst>
            </p:cNvPr>
            <p:cNvSpPr>
              <a:spLocks noChangeShapeType="1"/>
            </p:cNvSpPr>
            <p:nvPr/>
          </p:nvSpPr>
          <p:spPr bwMode="auto">
            <a:xfrm flipV="1">
              <a:off x="1837" y="1797"/>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7" name="Line 19">
              <a:extLst>
                <a:ext uri="{FF2B5EF4-FFF2-40B4-BE49-F238E27FC236}">
                  <a16:creationId xmlns:a16="http://schemas.microsoft.com/office/drawing/2014/main" id="{77954D51-72E6-4296-86DB-D9D5F7B16B59}"/>
                </a:ext>
              </a:extLst>
            </p:cNvPr>
            <p:cNvSpPr>
              <a:spLocks noChangeShapeType="1"/>
            </p:cNvSpPr>
            <p:nvPr/>
          </p:nvSpPr>
          <p:spPr bwMode="auto">
            <a:xfrm>
              <a:off x="1836" y="1797"/>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98" name="Text Box 20">
              <a:extLst>
                <a:ext uri="{FF2B5EF4-FFF2-40B4-BE49-F238E27FC236}">
                  <a16:creationId xmlns:a16="http://schemas.microsoft.com/office/drawing/2014/main" id="{1CB2E1C9-7332-47A2-85E8-6779CA7B6C52}"/>
                </a:ext>
              </a:extLst>
            </p:cNvPr>
            <p:cNvSpPr txBox="1">
              <a:spLocks noChangeArrowheads="1"/>
            </p:cNvSpPr>
            <p:nvPr/>
          </p:nvSpPr>
          <p:spPr bwMode="auto">
            <a:xfrm>
              <a:off x="3289" y="1480"/>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.truelist</a:t>
              </a:r>
            </a:p>
          </p:txBody>
        </p:sp>
        <p:sp>
          <p:nvSpPr>
            <p:cNvPr id="178199" name="Text Box 21">
              <a:extLst>
                <a:ext uri="{FF2B5EF4-FFF2-40B4-BE49-F238E27FC236}">
                  <a16:creationId xmlns:a16="http://schemas.microsoft.com/office/drawing/2014/main" id="{D637EB4E-DB00-439B-B3CA-FFDA9F761979}"/>
                </a:ext>
              </a:extLst>
            </p:cNvPr>
            <p:cNvSpPr txBox="1">
              <a:spLocks noChangeArrowheads="1"/>
            </p:cNvSpPr>
            <p:nvPr/>
          </p:nvSpPr>
          <p:spPr bwMode="auto">
            <a:xfrm>
              <a:off x="3061" y="2251"/>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.truelist</a:t>
              </a:r>
            </a:p>
          </p:txBody>
        </p:sp>
        <p:sp>
          <p:nvSpPr>
            <p:cNvPr id="178200" name="Line 22">
              <a:extLst>
                <a:ext uri="{FF2B5EF4-FFF2-40B4-BE49-F238E27FC236}">
                  <a16:creationId xmlns:a16="http://schemas.microsoft.com/office/drawing/2014/main" id="{52CDCDA1-2EA1-4D44-B139-482BF8180196}"/>
                </a:ext>
              </a:extLst>
            </p:cNvPr>
            <p:cNvSpPr>
              <a:spLocks noChangeShapeType="1"/>
            </p:cNvSpPr>
            <p:nvPr/>
          </p:nvSpPr>
          <p:spPr bwMode="auto">
            <a:xfrm flipV="1">
              <a:off x="3560" y="2795"/>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1" name="Line 23">
              <a:extLst>
                <a:ext uri="{FF2B5EF4-FFF2-40B4-BE49-F238E27FC236}">
                  <a16:creationId xmlns:a16="http://schemas.microsoft.com/office/drawing/2014/main" id="{676F9866-4FB1-4B69-9610-9EDCF76A2E0A}"/>
                </a:ext>
              </a:extLst>
            </p:cNvPr>
            <p:cNvSpPr>
              <a:spLocks noChangeShapeType="1"/>
            </p:cNvSpPr>
            <p:nvPr/>
          </p:nvSpPr>
          <p:spPr bwMode="auto">
            <a:xfrm>
              <a:off x="3198" y="2523"/>
              <a:ext cx="4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2" name="Line 24">
              <a:extLst>
                <a:ext uri="{FF2B5EF4-FFF2-40B4-BE49-F238E27FC236}">
                  <a16:creationId xmlns:a16="http://schemas.microsoft.com/office/drawing/2014/main" id="{4E505BA1-3CE6-4709-B517-2F1992C642B0}"/>
                </a:ext>
              </a:extLst>
            </p:cNvPr>
            <p:cNvSpPr>
              <a:spLocks noChangeShapeType="1"/>
            </p:cNvSpPr>
            <p:nvPr/>
          </p:nvSpPr>
          <p:spPr bwMode="auto">
            <a:xfrm>
              <a:off x="3696" y="252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203" name="Line 25">
              <a:extLst>
                <a:ext uri="{FF2B5EF4-FFF2-40B4-BE49-F238E27FC236}">
                  <a16:creationId xmlns:a16="http://schemas.microsoft.com/office/drawing/2014/main" id="{40CB8437-1D9E-4578-A3E3-6D8223CA3150}"/>
                </a:ext>
              </a:extLst>
            </p:cNvPr>
            <p:cNvSpPr>
              <a:spLocks noChangeShapeType="1"/>
            </p:cNvSpPr>
            <p:nvPr/>
          </p:nvSpPr>
          <p:spPr bwMode="auto">
            <a:xfrm>
              <a:off x="3198" y="1797"/>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4" name="Line 26">
              <a:extLst>
                <a:ext uri="{FF2B5EF4-FFF2-40B4-BE49-F238E27FC236}">
                  <a16:creationId xmlns:a16="http://schemas.microsoft.com/office/drawing/2014/main" id="{65E3FBEA-7E40-4778-A8E1-E77173468F6E}"/>
                </a:ext>
              </a:extLst>
            </p:cNvPr>
            <p:cNvSpPr>
              <a:spLocks noChangeShapeType="1"/>
            </p:cNvSpPr>
            <p:nvPr/>
          </p:nvSpPr>
          <p:spPr bwMode="auto">
            <a:xfrm>
              <a:off x="3969" y="1797"/>
              <a:ext cx="0"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205" name="Line 27">
              <a:extLst>
                <a:ext uri="{FF2B5EF4-FFF2-40B4-BE49-F238E27FC236}">
                  <a16:creationId xmlns:a16="http://schemas.microsoft.com/office/drawing/2014/main" id="{601BF378-92D7-46F1-BEEC-9896D367407B}"/>
                </a:ext>
              </a:extLst>
            </p:cNvPr>
            <p:cNvSpPr>
              <a:spLocks noChangeShapeType="1"/>
            </p:cNvSpPr>
            <p:nvPr/>
          </p:nvSpPr>
          <p:spPr bwMode="auto">
            <a:xfrm>
              <a:off x="3833" y="2795"/>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6" name="Line 28">
              <a:extLst>
                <a:ext uri="{FF2B5EF4-FFF2-40B4-BE49-F238E27FC236}">
                  <a16:creationId xmlns:a16="http://schemas.microsoft.com/office/drawing/2014/main" id="{FB0422A4-401E-4725-BE2F-8E30130286C9}"/>
                </a:ext>
              </a:extLst>
            </p:cNvPr>
            <p:cNvSpPr>
              <a:spLocks noChangeShapeType="1"/>
            </p:cNvSpPr>
            <p:nvPr/>
          </p:nvSpPr>
          <p:spPr bwMode="auto">
            <a:xfrm flipH="1">
              <a:off x="2925" y="2886"/>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7" name="Line 29">
              <a:extLst>
                <a:ext uri="{FF2B5EF4-FFF2-40B4-BE49-F238E27FC236}">
                  <a16:creationId xmlns:a16="http://schemas.microsoft.com/office/drawing/2014/main" id="{BC965D96-1009-46A1-81C0-903475AAC6ED}"/>
                </a:ext>
              </a:extLst>
            </p:cNvPr>
            <p:cNvSpPr>
              <a:spLocks noChangeShapeType="1"/>
            </p:cNvSpPr>
            <p:nvPr/>
          </p:nvSpPr>
          <p:spPr bwMode="auto">
            <a:xfrm>
              <a:off x="2925"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208" name="Text Box 30">
              <a:extLst>
                <a:ext uri="{FF2B5EF4-FFF2-40B4-BE49-F238E27FC236}">
                  <a16:creationId xmlns:a16="http://schemas.microsoft.com/office/drawing/2014/main" id="{08C088EE-FE57-4352-9746-976DD8B55F6A}"/>
                </a:ext>
              </a:extLst>
            </p:cNvPr>
            <p:cNvSpPr txBox="1">
              <a:spLocks noChangeArrowheads="1"/>
            </p:cNvSpPr>
            <p:nvPr/>
          </p:nvSpPr>
          <p:spPr bwMode="auto">
            <a:xfrm>
              <a:off x="3016" y="2886"/>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B.truelist</a:t>
              </a:r>
            </a:p>
          </p:txBody>
        </p:sp>
        <p:sp>
          <p:nvSpPr>
            <p:cNvPr id="178209" name="Text Box 31">
              <a:extLst>
                <a:ext uri="{FF2B5EF4-FFF2-40B4-BE49-F238E27FC236}">
                  <a16:creationId xmlns:a16="http://schemas.microsoft.com/office/drawing/2014/main" id="{D2B53AFF-13E9-4183-90A5-59587ECFF230}"/>
                </a:ext>
              </a:extLst>
            </p:cNvPr>
            <p:cNvSpPr txBox="1">
              <a:spLocks noChangeArrowheads="1"/>
            </p:cNvSpPr>
            <p:nvPr/>
          </p:nvSpPr>
          <p:spPr bwMode="auto">
            <a:xfrm>
              <a:off x="2698" y="202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or</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94EF1EA7-4EA8-431E-819E-41E66C936B99}"/>
              </a:ext>
            </a:extLst>
          </p:cNvPr>
          <p:cNvSpPr>
            <a:spLocks noGrp="1"/>
          </p:cNvSpPr>
          <p:nvPr>
            <p:ph type="dt" sz="quarter" idx="10"/>
          </p:nvPr>
        </p:nvSpPr>
        <p:spPr>
          <a:xfrm>
            <a:off x="457200" y="6245225"/>
            <a:ext cx="2133600" cy="476250"/>
          </a:xfrm>
          <a:ln>
            <a:miter lim="800000"/>
            <a:headEnd/>
            <a:tailEnd/>
          </a:ln>
        </p:spPr>
        <p:txBody>
          <a:bodyPr anchor="t"/>
          <a:lstStyle/>
          <a:p>
            <a:pPr>
              <a:defRPr/>
            </a:pPr>
            <a:fld id="{48EF5A7A-A857-495F-8B90-0D9F469C30F1}" type="datetime1">
              <a:rPr lang="zh-CN" altLang="en-US">
                <a:latin typeface="+mn-lt"/>
              </a:rPr>
              <a:pPr>
                <a:defRPr/>
              </a:pPr>
              <a:t>2020/12/14</a:t>
            </a:fld>
            <a:endParaRPr lang="en-US" altLang="zh-CN">
              <a:latin typeface="+mn-lt"/>
            </a:endParaRPr>
          </a:p>
        </p:txBody>
      </p:sp>
      <p:sp>
        <p:nvSpPr>
          <p:cNvPr id="16387" name="灯片编号占位符 5">
            <a:extLst>
              <a:ext uri="{FF2B5EF4-FFF2-40B4-BE49-F238E27FC236}">
                <a16:creationId xmlns:a16="http://schemas.microsoft.com/office/drawing/2014/main" id="{97B93651-43BB-42C7-8525-BE03C1677DB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5F645C-D490-43E1-896E-8D2D56AE4909}" type="slidenum">
              <a:rPr lang="en-US" altLang="zh-CN"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
        <p:nvSpPr>
          <p:cNvPr id="16388" name="Rectangle 2">
            <a:extLst>
              <a:ext uri="{FF2B5EF4-FFF2-40B4-BE49-F238E27FC236}">
                <a16:creationId xmlns:a16="http://schemas.microsoft.com/office/drawing/2014/main" id="{6B9CD103-D0C2-4239-96B9-68C6A9713756}"/>
              </a:ext>
            </a:extLst>
          </p:cNvPr>
          <p:cNvSpPr>
            <a:spLocks noGrp="1" noChangeArrowheads="1"/>
          </p:cNvSpPr>
          <p:nvPr>
            <p:ph type="title" idx="4294967295"/>
          </p:nvPr>
        </p:nvSpPr>
        <p:spPr>
          <a:xfrm>
            <a:off x="3563938" y="400050"/>
            <a:ext cx="1954212" cy="796925"/>
          </a:xfrm>
          <a:noFill/>
        </p:spPr>
        <p:txBody>
          <a:bodyPr lIns="92075" tIns="46038" rIns="92075" bIns="46038" anchor="ctr"/>
          <a:lstStyle/>
          <a:p>
            <a:pPr eaLnBrk="1" hangingPunct="1"/>
            <a:r>
              <a:rPr lang="zh-CN" altLang="en-US">
                <a:latin typeface="Times New Roman" panose="02020603050405020304" pitchFamily="18" charset="0"/>
              </a:rPr>
              <a:t>四元式</a:t>
            </a:r>
            <a:r>
              <a:rPr lang="zh-CN" altLang="en-US"/>
              <a:t> </a:t>
            </a:r>
          </a:p>
        </p:txBody>
      </p:sp>
      <p:sp>
        <p:nvSpPr>
          <p:cNvPr id="13317" name="Rectangle 3">
            <a:extLst>
              <a:ext uri="{FF2B5EF4-FFF2-40B4-BE49-F238E27FC236}">
                <a16:creationId xmlns:a16="http://schemas.microsoft.com/office/drawing/2014/main" id="{B840D2A4-C03E-4540-AE95-F20022A6C719}"/>
              </a:ext>
            </a:extLst>
          </p:cNvPr>
          <p:cNvSpPr>
            <a:spLocks noGrp="1" noChangeArrowheads="1"/>
          </p:cNvSpPr>
          <p:nvPr>
            <p:ph type="body" idx="4294967295"/>
          </p:nvPr>
        </p:nvSpPr>
        <p:spPr>
          <a:xfrm>
            <a:off x="323850" y="1484313"/>
            <a:ext cx="8640763" cy="4608512"/>
          </a:xfrm>
          <a:noFill/>
        </p:spPr>
        <p:txBody>
          <a:bodyPr lIns="92075" tIns="46038" rIns="92075" bIns="46038"/>
          <a:lstStyle/>
          <a:p>
            <a:pPr eaLnBrk="1" hangingPunct="1">
              <a:lnSpc>
                <a:spcPct val="120000"/>
              </a:lnSpc>
            </a:pPr>
            <a:r>
              <a:rPr lang="zh-CN" altLang="en-US">
                <a:latin typeface="Times New Roman" panose="02020603050405020304" pitchFamily="18" charset="0"/>
              </a:rPr>
              <a:t>四元式是一种比较常用的中间代码形式，它由四个域组成，分别称为</a:t>
            </a:r>
            <a:r>
              <a:rPr lang="en-US" altLang="zh-CN">
                <a:latin typeface="Times New Roman" panose="02020603050405020304" pitchFamily="18" charset="0"/>
              </a:rPr>
              <a:t>op</a:t>
            </a:r>
            <a:r>
              <a:rPr lang="zh-CN" altLang="en-US">
                <a:latin typeface="Times New Roman" panose="02020603050405020304" pitchFamily="18" charset="0"/>
              </a:rPr>
              <a:t>、</a:t>
            </a:r>
            <a:r>
              <a:rPr lang="en-US" altLang="zh-CN">
                <a:latin typeface="Times New Roman" panose="02020603050405020304" pitchFamily="18" charset="0"/>
              </a:rPr>
              <a:t>arg1</a:t>
            </a:r>
            <a:r>
              <a:rPr lang="zh-CN" altLang="en-US">
                <a:latin typeface="Times New Roman" panose="02020603050405020304" pitchFamily="18" charset="0"/>
              </a:rPr>
              <a:t>、</a:t>
            </a:r>
            <a:r>
              <a:rPr lang="en-US" altLang="zh-CN">
                <a:latin typeface="Times New Roman" panose="02020603050405020304" pitchFamily="18" charset="0"/>
              </a:rPr>
              <a:t>arg2</a:t>
            </a:r>
            <a:r>
              <a:rPr lang="zh-CN" altLang="en-US">
                <a:latin typeface="Times New Roman" panose="02020603050405020304" pitchFamily="18" charset="0"/>
              </a:rPr>
              <a:t>和</a:t>
            </a:r>
            <a:r>
              <a:rPr lang="en-US" altLang="zh-CN">
                <a:latin typeface="Times New Roman" panose="02020603050405020304" pitchFamily="18" charset="0"/>
              </a:rPr>
              <a:t>result</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lnSpc>
                <a:spcPct val="120000"/>
              </a:lnSpc>
            </a:pPr>
            <a:r>
              <a:rPr lang="en-US" altLang="zh-CN">
                <a:latin typeface="Times New Roman" panose="02020603050405020304" pitchFamily="18" charset="0"/>
              </a:rPr>
              <a:t>op</a:t>
            </a:r>
            <a:r>
              <a:rPr lang="zh-CN" altLang="en-US">
                <a:latin typeface="Times New Roman" panose="02020603050405020304" pitchFamily="18" charset="0"/>
              </a:rPr>
              <a:t>是一元或二元运算符</a:t>
            </a:r>
            <a:endParaRPr lang="en-US" altLang="zh-CN">
              <a:latin typeface="Times New Roman" panose="02020603050405020304" pitchFamily="18" charset="0"/>
            </a:endParaRPr>
          </a:p>
          <a:p>
            <a:pPr eaLnBrk="1" hangingPunct="1">
              <a:lnSpc>
                <a:spcPct val="120000"/>
              </a:lnSpc>
            </a:pPr>
            <a:r>
              <a:rPr lang="en-US" altLang="zh-CN">
                <a:latin typeface="Times New Roman" panose="02020603050405020304" pitchFamily="18" charset="0"/>
              </a:rPr>
              <a:t>arg1</a:t>
            </a:r>
            <a:r>
              <a:rPr lang="zh-CN" altLang="en-US">
                <a:latin typeface="Times New Roman" panose="02020603050405020304" pitchFamily="18" charset="0"/>
              </a:rPr>
              <a:t>和</a:t>
            </a:r>
            <a:r>
              <a:rPr lang="en-US" altLang="zh-CN">
                <a:latin typeface="Times New Roman" panose="02020603050405020304" pitchFamily="18" charset="0"/>
              </a:rPr>
              <a:t>arg2</a:t>
            </a:r>
            <a:r>
              <a:rPr lang="zh-CN" altLang="en-US">
                <a:latin typeface="Times New Roman" panose="02020603050405020304" pitchFamily="18" charset="0"/>
              </a:rPr>
              <a:t>分别是</a:t>
            </a:r>
            <a:r>
              <a:rPr lang="en-US" altLang="zh-CN">
                <a:latin typeface="Times New Roman" panose="02020603050405020304" pitchFamily="18" charset="0"/>
              </a:rPr>
              <a:t>op</a:t>
            </a:r>
            <a:r>
              <a:rPr lang="zh-CN" altLang="en-US">
                <a:latin typeface="Times New Roman" panose="02020603050405020304" pitchFamily="18" charset="0"/>
              </a:rPr>
              <a:t>的两个运算对象，可以是变量、常量或编译器生成的临时变量</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运算结果放入</a:t>
            </a:r>
            <a:r>
              <a:rPr lang="en-US" altLang="zh-CN">
                <a:latin typeface="Times New Roman" panose="02020603050405020304" pitchFamily="18" charset="0"/>
              </a:rPr>
              <a:t>result</a:t>
            </a:r>
            <a:r>
              <a:rPr lang="zh-CN" altLang="en-US">
                <a:latin typeface="Times New Roman" panose="02020603050405020304" pitchFamily="18" charset="0"/>
              </a:rPr>
              <a:t> </a:t>
            </a:r>
          </a:p>
        </p:txBody>
      </p:sp>
      <p:sp>
        <p:nvSpPr>
          <p:cNvPr id="16390" name="Rectangle 5">
            <a:extLst>
              <a:ext uri="{FF2B5EF4-FFF2-40B4-BE49-F238E27FC236}">
                <a16:creationId xmlns:a16="http://schemas.microsoft.com/office/drawing/2014/main" id="{29C83BF1-723F-4402-93DF-7A10B744D8D3}"/>
              </a:ext>
            </a:extLst>
          </p:cNvPr>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barn(inVertical)">
                                      <p:cBhvr>
                                        <p:cTn id="7" dur="500"/>
                                        <p:tgtEl>
                                          <p:spTgt spid="13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barn(inVertical)">
                                      <p:cBhvr>
                                        <p:cTn id="12" dur="500"/>
                                        <p:tgtEl>
                                          <p:spTgt spid="133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barn(inVertical)">
                                      <p:cBhvr>
                                        <p:cTn id="17" dur="500"/>
                                        <p:tgtEl>
                                          <p:spTgt spid="133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3317">
                                            <p:txEl>
                                              <p:pRg st="3" end="3"/>
                                            </p:txEl>
                                          </p:spTgt>
                                        </p:tgtEl>
                                        <p:attrNameLst>
                                          <p:attrName>style.visibility</p:attrName>
                                        </p:attrNameLst>
                                      </p:cBhvr>
                                      <p:to>
                                        <p:strVal val="visible"/>
                                      </p:to>
                                    </p:set>
                                    <p:animEffect transition="in" filter="barn(inVertical)">
                                      <p:cBhvr>
                                        <p:cTn id="22" dur="500"/>
                                        <p:tgtEl>
                                          <p:spTgt spid="133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61465CC1-6FCF-48DD-9FFB-286B00D964BA}"/>
              </a:ext>
            </a:extLst>
          </p:cNvPr>
          <p:cNvSpPr>
            <a:spLocks noGrp="1"/>
          </p:cNvSpPr>
          <p:nvPr>
            <p:ph type="dt" sz="quarter" idx="10"/>
          </p:nvPr>
        </p:nvSpPr>
        <p:spPr>
          <a:xfrm>
            <a:off x="457200" y="6245225"/>
            <a:ext cx="2133600" cy="476250"/>
          </a:xfrm>
          <a:ln>
            <a:miter lim="800000"/>
            <a:headEnd/>
            <a:tailEnd/>
          </a:ln>
        </p:spPr>
        <p:txBody>
          <a:bodyPr anchor="t"/>
          <a:lstStyle/>
          <a:p>
            <a:pPr>
              <a:defRPr/>
            </a:pPr>
            <a:fld id="{F09FCF6C-52A2-43C6-A4F0-6EC010920D5E}" type="datetime1">
              <a:rPr lang="zh-CN" altLang="en-US">
                <a:latin typeface="+mn-lt"/>
              </a:rPr>
              <a:pPr>
                <a:defRPr/>
              </a:pPr>
              <a:t>2020/12/14</a:t>
            </a:fld>
            <a:endParaRPr lang="en-US" altLang="zh-CN">
              <a:latin typeface="+mn-lt"/>
            </a:endParaRPr>
          </a:p>
        </p:txBody>
      </p:sp>
      <p:sp>
        <p:nvSpPr>
          <p:cNvPr id="180227" name="灯片编号占位符 5">
            <a:extLst>
              <a:ext uri="{FF2B5EF4-FFF2-40B4-BE49-F238E27FC236}">
                <a16:creationId xmlns:a16="http://schemas.microsoft.com/office/drawing/2014/main" id="{2FFA2FE5-5D72-43BD-B924-5B99D11F3F4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C4D93BF-47AE-4C6B-B3A7-AD2A30D60360}" type="slidenum">
              <a:rPr lang="en-US" altLang="zh-CN" sz="1400" b="0">
                <a:ea typeface="宋体" panose="02010600030101010101" pitchFamily="2" charset="-122"/>
              </a:rPr>
              <a:pPr>
                <a:spcBef>
                  <a:spcPct val="0"/>
                </a:spcBef>
                <a:buClrTx/>
                <a:buSzTx/>
                <a:buFontTx/>
                <a:buNone/>
              </a:pPr>
              <a:t>120</a:t>
            </a:fld>
            <a:endParaRPr lang="en-US" altLang="zh-CN" sz="1400" b="0">
              <a:ea typeface="宋体" panose="02010600030101010101" pitchFamily="2" charset="-122"/>
            </a:endParaRPr>
          </a:p>
        </p:txBody>
      </p:sp>
      <p:sp>
        <p:nvSpPr>
          <p:cNvPr id="180228" name="Rectangle 2">
            <a:extLst>
              <a:ext uri="{FF2B5EF4-FFF2-40B4-BE49-F238E27FC236}">
                <a16:creationId xmlns:a16="http://schemas.microsoft.com/office/drawing/2014/main" id="{53DA816D-21B5-44DC-8AD1-550BFFB3F28B}"/>
              </a:ext>
            </a:extLst>
          </p:cNvPr>
          <p:cNvSpPr>
            <a:spLocks noGrp="1" noChangeArrowheads="1"/>
          </p:cNvSpPr>
          <p:nvPr>
            <p:ph type="title" idx="4294967295"/>
          </p:nvPr>
        </p:nvSpPr>
        <p:spPr>
          <a:xfrm>
            <a:off x="1047750" y="228600"/>
            <a:ext cx="7772400" cy="968375"/>
          </a:xfrm>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180229" name="Rectangle 3">
            <a:extLst>
              <a:ext uri="{FF2B5EF4-FFF2-40B4-BE49-F238E27FC236}">
                <a16:creationId xmlns:a16="http://schemas.microsoft.com/office/drawing/2014/main" id="{5BE6EC33-4E8B-4CA5-B1F0-C5F9FBC15F87}"/>
              </a:ext>
            </a:extLst>
          </p:cNvPr>
          <p:cNvSpPr>
            <a:spLocks noGrp="1" noChangeArrowheads="1"/>
          </p:cNvSpPr>
          <p:nvPr>
            <p:ph type="body" idx="4294967295"/>
          </p:nvPr>
        </p:nvSpPr>
        <p:spPr>
          <a:xfrm>
            <a:off x="287338" y="1412875"/>
            <a:ext cx="8605837" cy="4752975"/>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B</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and </a:t>
            </a:r>
            <a:r>
              <a:rPr lang="en-US" altLang="zh-CN">
                <a:solidFill>
                  <a:srgbClr val="0000FF"/>
                </a:solidFill>
                <a:latin typeface="Times New Roman" panose="02020603050405020304" pitchFamily="18" charset="0"/>
              </a:rPr>
              <a:t>M</a:t>
            </a:r>
            <a:r>
              <a:rPr lang="en-US" altLang="zh-CN">
                <a:solidFill>
                  <a:srgbClr val="FF0000"/>
                </a:solidFill>
                <a:latin typeface="Times New Roman" panose="02020603050405020304" pitchFamily="18" charset="0"/>
              </a:rPr>
              <a:t> B</a:t>
            </a:r>
            <a:r>
              <a:rPr lang="en-US" altLang="zh-CN" baseline="-3000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{backpatch(B</a:t>
            </a:r>
            <a:r>
              <a:rPr lang="en-US" altLang="zh-CN" baseline="-25000">
                <a:latin typeface="Times New Roman" panose="02020603050405020304" pitchFamily="18" charset="0"/>
              </a:rPr>
              <a:t>1</a:t>
            </a:r>
            <a:r>
              <a:rPr lang="en-US" altLang="zh-CN">
                <a:latin typeface="Times New Roman" panose="02020603050405020304" pitchFamily="18" charset="0"/>
              </a:rPr>
              <a:t>.truelist, M.quad);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B.truelist := B</a:t>
            </a:r>
            <a:r>
              <a:rPr lang="en-US" altLang="zh-CN" baseline="-30000">
                <a:latin typeface="Times New Roman" panose="02020603050405020304" pitchFamily="18" charset="0"/>
              </a:rPr>
              <a:t>2</a:t>
            </a:r>
            <a:r>
              <a:rPr lang="en-US" altLang="zh-CN">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a:t>
            </a:r>
            <a:r>
              <a:rPr lang="en-US" altLang="zh-CN">
                <a:latin typeface="Times New Roman" panose="02020603050405020304" pitchFamily="18" charset="0"/>
              </a:rPr>
              <a:t>B.falselist:=merge(B</a:t>
            </a:r>
            <a:r>
              <a:rPr lang="en-US" altLang="zh-CN" baseline="-25000">
                <a:latin typeface="Times New Roman" panose="02020603050405020304" pitchFamily="18" charset="0"/>
              </a:rPr>
              <a:t>1</a:t>
            </a:r>
            <a:r>
              <a:rPr lang="en-US" altLang="zh-CN">
                <a:latin typeface="Times New Roman" panose="02020603050405020304" pitchFamily="18" charset="0"/>
              </a:rPr>
              <a:t>.falselist, B</a:t>
            </a:r>
            <a:r>
              <a:rPr lang="en-US" altLang="zh-CN" baseline="-25000">
                <a:latin typeface="Times New Roman" panose="02020603050405020304" pitchFamily="18" charset="0"/>
              </a:rPr>
              <a:t>2</a:t>
            </a:r>
            <a:r>
              <a:rPr lang="en-US" altLang="zh-CN">
                <a:latin typeface="Times New Roman" panose="02020603050405020304" pitchFamily="18" charset="0"/>
              </a:rPr>
              <a:t>.falselist);}</a:t>
            </a:r>
          </a:p>
        </p:txBody>
      </p:sp>
      <p:grpSp>
        <p:nvGrpSpPr>
          <p:cNvPr id="180230" name="Group 4">
            <a:extLst>
              <a:ext uri="{FF2B5EF4-FFF2-40B4-BE49-F238E27FC236}">
                <a16:creationId xmlns:a16="http://schemas.microsoft.com/office/drawing/2014/main" id="{525F5412-F1A8-41F1-968A-09A484E63B49}"/>
              </a:ext>
            </a:extLst>
          </p:cNvPr>
          <p:cNvGrpSpPr>
            <a:grpSpLocks/>
          </p:cNvGrpSpPr>
          <p:nvPr/>
        </p:nvGrpSpPr>
        <p:grpSpPr bwMode="auto">
          <a:xfrm>
            <a:off x="3422650" y="3476625"/>
            <a:ext cx="5110163" cy="2689225"/>
            <a:chOff x="1067" y="1480"/>
            <a:chExt cx="3219" cy="1694"/>
          </a:xfrm>
        </p:grpSpPr>
        <p:sp>
          <p:nvSpPr>
            <p:cNvPr id="180231" name="Text Box 5">
              <a:extLst>
                <a:ext uri="{FF2B5EF4-FFF2-40B4-BE49-F238E27FC236}">
                  <a16:creationId xmlns:a16="http://schemas.microsoft.com/office/drawing/2014/main" id="{E03E904B-71F3-486A-AEE4-0133A55DDDB4}"/>
                </a:ext>
              </a:extLst>
            </p:cNvPr>
            <p:cNvSpPr txBox="1">
              <a:spLocks noChangeArrowheads="1"/>
            </p:cNvSpPr>
            <p:nvPr/>
          </p:nvSpPr>
          <p:spPr bwMode="auto">
            <a:xfrm>
              <a:off x="2063" y="166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en-US" altLang="zh-CN" sz="2800" baseline="-250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的代码</a:t>
              </a:r>
              <a:endParaRPr lang="zh-CN" altLang="en-US" sz="1000">
                <a:latin typeface="Times New Roman" panose="02020603050405020304" pitchFamily="18" charset="0"/>
                <a:ea typeface="宋体" panose="02010600030101010101" pitchFamily="2" charset="-122"/>
              </a:endParaRPr>
            </a:p>
          </p:txBody>
        </p:sp>
        <p:sp>
          <p:nvSpPr>
            <p:cNvPr id="180232" name="Text Box 6">
              <a:extLst>
                <a:ext uri="{FF2B5EF4-FFF2-40B4-BE49-F238E27FC236}">
                  <a16:creationId xmlns:a16="http://schemas.microsoft.com/office/drawing/2014/main" id="{A5C884BB-4ADB-4A26-97E7-89663971430A}"/>
                </a:ext>
              </a:extLst>
            </p:cNvPr>
            <p:cNvSpPr txBox="1">
              <a:spLocks noChangeArrowheads="1"/>
            </p:cNvSpPr>
            <p:nvPr/>
          </p:nvSpPr>
          <p:spPr bwMode="auto">
            <a:xfrm>
              <a:off x="1383" y="2870"/>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B.truelist</a:t>
              </a:r>
            </a:p>
          </p:txBody>
        </p:sp>
        <p:sp>
          <p:nvSpPr>
            <p:cNvPr id="180233" name="Text Box 7">
              <a:extLst>
                <a:ext uri="{FF2B5EF4-FFF2-40B4-BE49-F238E27FC236}">
                  <a16:creationId xmlns:a16="http://schemas.microsoft.com/office/drawing/2014/main" id="{5D07FCB7-3E38-4A36-88FF-78B226901783}"/>
                </a:ext>
              </a:extLst>
            </p:cNvPr>
            <p:cNvSpPr txBox="1">
              <a:spLocks noChangeArrowheads="1"/>
            </p:cNvSpPr>
            <p:nvPr/>
          </p:nvSpPr>
          <p:spPr bwMode="auto">
            <a:xfrm>
              <a:off x="1067" y="1480"/>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.truelist</a:t>
              </a:r>
            </a:p>
          </p:txBody>
        </p:sp>
        <p:sp>
          <p:nvSpPr>
            <p:cNvPr id="180234" name="Line 8">
              <a:extLst>
                <a:ext uri="{FF2B5EF4-FFF2-40B4-BE49-F238E27FC236}">
                  <a16:creationId xmlns:a16="http://schemas.microsoft.com/office/drawing/2014/main" id="{1643CBDB-AD40-456F-8E7B-305960A68359}"/>
                </a:ext>
              </a:extLst>
            </p:cNvPr>
            <p:cNvSpPr>
              <a:spLocks noChangeShapeType="1"/>
            </p:cNvSpPr>
            <p:nvPr/>
          </p:nvSpPr>
          <p:spPr bwMode="auto">
            <a:xfrm>
              <a:off x="1791" y="243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5" name="Line 9">
              <a:extLst>
                <a:ext uri="{FF2B5EF4-FFF2-40B4-BE49-F238E27FC236}">
                  <a16:creationId xmlns:a16="http://schemas.microsoft.com/office/drawing/2014/main" id="{0E1D9390-111F-4FE9-B55C-F6F8F27F85AD}"/>
                </a:ext>
              </a:extLst>
            </p:cNvPr>
            <p:cNvSpPr>
              <a:spLocks noChangeShapeType="1"/>
            </p:cNvSpPr>
            <p:nvPr/>
          </p:nvSpPr>
          <p:spPr bwMode="auto">
            <a:xfrm>
              <a:off x="2290"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36" name="Text Box 10">
              <a:extLst>
                <a:ext uri="{FF2B5EF4-FFF2-40B4-BE49-F238E27FC236}">
                  <a16:creationId xmlns:a16="http://schemas.microsoft.com/office/drawing/2014/main" id="{25087A38-AFCC-4EAF-9BFA-39D13489C2EF}"/>
                </a:ext>
              </a:extLst>
            </p:cNvPr>
            <p:cNvSpPr txBox="1">
              <a:spLocks noChangeArrowheads="1"/>
            </p:cNvSpPr>
            <p:nvPr/>
          </p:nvSpPr>
          <p:spPr bwMode="auto">
            <a:xfrm>
              <a:off x="1112" y="2190"/>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.truelist</a:t>
              </a:r>
            </a:p>
          </p:txBody>
        </p:sp>
        <p:sp>
          <p:nvSpPr>
            <p:cNvPr id="180237" name="Text Box 11">
              <a:extLst>
                <a:ext uri="{FF2B5EF4-FFF2-40B4-BE49-F238E27FC236}">
                  <a16:creationId xmlns:a16="http://schemas.microsoft.com/office/drawing/2014/main" id="{27075A59-4322-4F1D-B626-1C568FBFDF9C}"/>
                </a:ext>
              </a:extLst>
            </p:cNvPr>
            <p:cNvSpPr txBox="1">
              <a:spLocks noChangeArrowheads="1"/>
            </p:cNvSpPr>
            <p:nvPr/>
          </p:nvSpPr>
          <p:spPr bwMode="auto">
            <a:xfrm>
              <a:off x="2064" y="228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en-US" altLang="zh-CN" sz="2800" baseline="-25000">
                  <a:latin typeface="Times New Roman" panose="02020603050405020304" pitchFamily="18" charset="0"/>
                  <a:ea typeface="宋体" panose="02010600030101010101" pitchFamily="2" charset="-122"/>
                </a:rPr>
                <a:t>2</a:t>
              </a:r>
              <a:r>
                <a:rPr lang="zh-CN" altLang="en-US" sz="2800">
                  <a:latin typeface="Times New Roman" panose="02020603050405020304" pitchFamily="18" charset="0"/>
                  <a:ea typeface="宋体" panose="02010600030101010101" pitchFamily="2" charset="-122"/>
                </a:rPr>
                <a:t>的代码</a:t>
              </a:r>
            </a:p>
          </p:txBody>
        </p:sp>
        <p:sp>
          <p:nvSpPr>
            <p:cNvPr id="180238" name="Line 12">
              <a:extLst>
                <a:ext uri="{FF2B5EF4-FFF2-40B4-BE49-F238E27FC236}">
                  <a16:creationId xmlns:a16="http://schemas.microsoft.com/office/drawing/2014/main" id="{E120701F-DFB2-43E6-8BDF-40A4731AF728}"/>
                </a:ext>
              </a:extLst>
            </p:cNvPr>
            <p:cNvSpPr>
              <a:spLocks noChangeShapeType="1"/>
            </p:cNvSpPr>
            <p:nvPr/>
          </p:nvSpPr>
          <p:spPr bwMode="auto">
            <a:xfrm>
              <a:off x="1791"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39" name="Line 13">
              <a:extLst>
                <a:ext uri="{FF2B5EF4-FFF2-40B4-BE49-F238E27FC236}">
                  <a16:creationId xmlns:a16="http://schemas.microsoft.com/office/drawing/2014/main" id="{77E855A8-94CA-48DE-9C36-55D03032D41A}"/>
                </a:ext>
              </a:extLst>
            </p:cNvPr>
            <p:cNvSpPr>
              <a:spLocks noChangeShapeType="1"/>
            </p:cNvSpPr>
            <p:nvPr/>
          </p:nvSpPr>
          <p:spPr bwMode="auto">
            <a:xfrm>
              <a:off x="2653"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40" name="Line 14">
              <a:extLst>
                <a:ext uri="{FF2B5EF4-FFF2-40B4-BE49-F238E27FC236}">
                  <a16:creationId xmlns:a16="http://schemas.microsoft.com/office/drawing/2014/main" id="{B7205980-2D2B-4CD4-8732-F8330FB57235}"/>
                </a:ext>
              </a:extLst>
            </p:cNvPr>
            <p:cNvSpPr>
              <a:spLocks noChangeShapeType="1"/>
            </p:cNvSpPr>
            <p:nvPr/>
          </p:nvSpPr>
          <p:spPr bwMode="auto">
            <a:xfrm>
              <a:off x="1791" y="2432"/>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1" name="Text Box 15">
              <a:extLst>
                <a:ext uri="{FF2B5EF4-FFF2-40B4-BE49-F238E27FC236}">
                  <a16:creationId xmlns:a16="http://schemas.microsoft.com/office/drawing/2014/main" id="{3D5DD00D-8174-4720-AB79-34B4C10C9C77}"/>
                </a:ext>
              </a:extLst>
            </p:cNvPr>
            <p:cNvSpPr txBox="1">
              <a:spLocks noChangeArrowheads="1"/>
            </p:cNvSpPr>
            <p:nvPr/>
          </p:nvSpPr>
          <p:spPr bwMode="auto">
            <a:xfrm>
              <a:off x="3061" y="2008"/>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M.quad</a:t>
              </a:r>
            </a:p>
          </p:txBody>
        </p:sp>
        <p:sp>
          <p:nvSpPr>
            <p:cNvPr id="180242" name="Line 16">
              <a:extLst>
                <a:ext uri="{FF2B5EF4-FFF2-40B4-BE49-F238E27FC236}">
                  <a16:creationId xmlns:a16="http://schemas.microsoft.com/office/drawing/2014/main" id="{E2F74C7C-3443-4D50-BF41-034235586BB9}"/>
                </a:ext>
              </a:extLst>
            </p:cNvPr>
            <p:cNvSpPr>
              <a:spLocks noChangeShapeType="1"/>
            </p:cNvSpPr>
            <p:nvPr/>
          </p:nvSpPr>
          <p:spPr bwMode="auto">
            <a:xfrm flipH="1">
              <a:off x="3288" y="2296"/>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43" name="Line 17">
              <a:extLst>
                <a:ext uri="{FF2B5EF4-FFF2-40B4-BE49-F238E27FC236}">
                  <a16:creationId xmlns:a16="http://schemas.microsoft.com/office/drawing/2014/main" id="{82CB6A4C-7AA8-4769-94F4-A20AABC94F40}"/>
                </a:ext>
              </a:extLst>
            </p:cNvPr>
            <p:cNvSpPr>
              <a:spLocks noChangeShapeType="1"/>
            </p:cNvSpPr>
            <p:nvPr/>
          </p:nvSpPr>
          <p:spPr bwMode="auto">
            <a:xfrm flipH="1">
              <a:off x="1837" y="2115"/>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4" name="Line 18">
              <a:extLst>
                <a:ext uri="{FF2B5EF4-FFF2-40B4-BE49-F238E27FC236}">
                  <a16:creationId xmlns:a16="http://schemas.microsoft.com/office/drawing/2014/main" id="{BC884D9C-5A61-473F-9C65-86892087BAAD}"/>
                </a:ext>
              </a:extLst>
            </p:cNvPr>
            <p:cNvSpPr>
              <a:spLocks noChangeShapeType="1"/>
            </p:cNvSpPr>
            <p:nvPr/>
          </p:nvSpPr>
          <p:spPr bwMode="auto">
            <a:xfrm flipV="1">
              <a:off x="1837" y="1797"/>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5" name="Line 19">
              <a:extLst>
                <a:ext uri="{FF2B5EF4-FFF2-40B4-BE49-F238E27FC236}">
                  <a16:creationId xmlns:a16="http://schemas.microsoft.com/office/drawing/2014/main" id="{002964B3-8C56-4495-8590-E52CD557EEE2}"/>
                </a:ext>
              </a:extLst>
            </p:cNvPr>
            <p:cNvSpPr>
              <a:spLocks noChangeShapeType="1"/>
            </p:cNvSpPr>
            <p:nvPr/>
          </p:nvSpPr>
          <p:spPr bwMode="auto">
            <a:xfrm>
              <a:off x="1836" y="1797"/>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6" name="Text Box 20">
              <a:extLst>
                <a:ext uri="{FF2B5EF4-FFF2-40B4-BE49-F238E27FC236}">
                  <a16:creationId xmlns:a16="http://schemas.microsoft.com/office/drawing/2014/main" id="{083D941E-CF10-4DE7-93AF-0B3EA59115A0}"/>
                </a:ext>
              </a:extLst>
            </p:cNvPr>
            <p:cNvSpPr txBox="1">
              <a:spLocks noChangeArrowheads="1"/>
            </p:cNvSpPr>
            <p:nvPr/>
          </p:nvSpPr>
          <p:spPr bwMode="auto">
            <a:xfrm>
              <a:off x="3289" y="1480"/>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.falselist</a:t>
              </a:r>
            </a:p>
          </p:txBody>
        </p:sp>
        <p:sp>
          <p:nvSpPr>
            <p:cNvPr id="180247" name="Text Box 21">
              <a:extLst>
                <a:ext uri="{FF2B5EF4-FFF2-40B4-BE49-F238E27FC236}">
                  <a16:creationId xmlns:a16="http://schemas.microsoft.com/office/drawing/2014/main" id="{0BA7F46D-A94A-4E9E-AE0D-F8C086ED5E8C}"/>
                </a:ext>
              </a:extLst>
            </p:cNvPr>
            <p:cNvSpPr txBox="1">
              <a:spLocks noChangeArrowheads="1"/>
            </p:cNvSpPr>
            <p:nvPr/>
          </p:nvSpPr>
          <p:spPr bwMode="auto">
            <a:xfrm>
              <a:off x="3061" y="2251"/>
              <a:ext cx="9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r>
                <a:rPr lang="en-US" altLang="zh-CN" sz="240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.falselist</a:t>
              </a:r>
            </a:p>
          </p:txBody>
        </p:sp>
        <p:sp>
          <p:nvSpPr>
            <p:cNvPr id="180248" name="Line 22">
              <a:extLst>
                <a:ext uri="{FF2B5EF4-FFF2-40B4-BE49-F238E27FC236}">
                  <a16:creationId xmlns:a16="http://schemas.microsoft.com/office/drawing/2014/main" id="{62D9946A-1270-4852-A1B8-344046CEF93E}"/>
                </a:ext>
              </a:extLst>
            </p:cNvPr>
            <p:cNvSpPr>
              <a:spLocks noChangeShapeType="1"/>
            </p:cNvSpPr>
            <p:nvPr/>
          </p:nvSpPr>
          <p:spPr bwMode="auto">
            <a:xfrm flipV="1">
              <a:off x="3560" y="2795"/>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49" name="Line 23">
              <a:extLst>
                <a:ext uri="{FF2B5EF4-FFF2-40B4-BE49-F238E27FC236}">
                  <a16:creationId xmlns:a16="http://schemas.microsoft.com/office/drawing/2014/main" id="{90B84CC7-0E5A-4913-BF51-51E38EED3796}"/>
                </a:ext>
              </a:extLst>
            </p:cNvPr>
            <p:cNvSpPr>
              <a:spLocks noChangeShapeType="1"/>
            </p:cNvSpPr>
            <p:nvPr/>
          </p:nvSpPr>
          <p:spPr bwMode="auto">
            <a:xfrm>
              <a:off x="3198" y="2523"/>
              <a:ext cx="4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0" name="Line 24">
              <a:extLst>
                <a:ext uri="{FF2B5EF4-FFF2-40B4-BE49-F238E27FC236}">
                  <a16:creationId xmlns:a16="http://schemas.microsoft.com/office/drawing/2014/main" id="{4C25BF9A-EF24-4294-AD1B-41D8CB15760C}"/>
                </a:ext>
              </a:extLst>
            </p:cNvPr>
            <p:cNvSpPr>
              <a:spLocks noChangeShapeType="1"/>
            </p:cNvSpPr>
            <p:nvPr/>
          </p:nvSpPr>
          <p:spPr bwMode="auto">
            <a:xfrm>
              <a:off x="3696" y="252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51" name="Line 25">
              <a:extLst>
                <a:ext uri="{FF2B5EF4-FFF2-40B4-BE49-F238E27FC236}">
                  <a16:creationId xmlns:a16="http://schemas.microsoft.com/office/drawing/2014/main" id="{7CF6E0DA-DE34-4BAF-ABA7-04459395CE09}"/>
                </a:ext>
              </a:extLst>
            </p:cNvPr>
            <p:cNvSpPr>
              <a:spLocks noChangeShapeType="1"/>
            </p:cNvSpPr>
            <p:nvPr/>
          </p:nvSpPr>
          <p:spPr bwMode="auto">
            <a:xfrm>
              <a:off x="3198" y="1797"/>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2" name="Line 26">
              <a:extLst>
                <a:ext uri="{FF2B5EF4-FFF2-40B4-BE49-F238E27FC236}">
                  <a16:creationId xmlns:a16="http://schemas.microsoft.com/office/drawing/2014/main" id="{E4EBF0D5-4E3A-4BC2-93AB-1ACE228BBEF1}"/>
                </a:ext>
              </a:extLst>
            </p:cNvPr>
            <p:cNvSpPr>
              <a:spLocks noChangeShapeType="1"/>
            </p:cNvSpPr>
            <p:nvPr/>
          </p:nvSpPr>
          <p:spPr bwMode="auto">
            <a:xfrm>
              <a:off x="3969" y="1797"/>
              <a:ext cx="0"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53" name="Line 27">
              <a:extLst>
                <a:ext uri="{FF2B5EF4-FFF2-40B4-BE49-F238E27FC236}">
                  <a16:creationId xmlns:a16="http://schemas.microsoft.com/office/drawing/2014/main" id="{49511844-B5E5-4C26-AB70-88851C82D161}"/>
                </a:ext>
              </a:extLst>
            </p:cNvPr>
            <p:cNvSpPr>
              <a:spLocks noChangeShapeType="1"/>
            </p:cNvSpPr>
            <p:nvPr/>
          </p:nvSpPr>
          <p:spPr bwMode="auto">
            <a:xfrm>
              <a:off x="3833" y="2795"/>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4" name="Line 28">
              <a:extLst>
                <a:ext uri="{FF2B5EF4-FFF2-40B4-BE49-F238E27FC236}">
                  <a16:creationId xmlns:a16="http://schemas.microsoft.com/office/drawing/2014/main" id="{62DDC836-114A-438E-B8EE-5763967A52E5}"/>
                </a:ext>
              </a:extLst>
            </p:cNvPr>
            <p:cNvSpPr>
              <a:spLocks noChangeShapeType="1"/>
            </p:cNvSpPr>
            <p:nvPr/>
          </p:nvSpPr>
          <p:spPr bwMode="auto">
            <a:xfrm flipH="1">
              <a:off x="2925" y="2886"/>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255" name="Line 29">
              <a:extLst>
                <a:ext uri="{FF2B5EF4-FFF2-40B4-BE49-F238E27FC236}">
                  <a16:creationId xmlns:a16="http://schemas.microsoft.com/office/drawing/2014/main" id="{DCEB27BB-79FE-4B33-AB31-468C038BF33C}"/>
                </a:ext>
              </a:extLst>
            </p:cNvPr>
            <p:cNvSpPr>
              <a:spLocks noChangeShapeType="1"/>
            </p:cNvSpPr>
            <p:nvPr/>
          </p:nvSpPr>
          <p:spPr bwMode="auto">
            <a:xfrm>
              <a:off x="2925"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0256" name="Text Box 30">
              <a:extLst>
                <a:ext uri="{FF2B5EF4-FFF2-40B4-BE49-F238E27FC236}">
                  <a16:creationId xmlns:a16="http://schemas.microsoft.com/office/drawing/2014/main" id="{512C2008-6469-492D-A64F-2314BC532858}"/>
                </a:ext>
              </a:extLst>
            </p:cNvPr>
            <p:cNvSpPr txBox="1">
              <a:spLocks noChangeArrowheads="1"/>
            </p:cNvSpPr>
            <p:nvPr/>
          </p:nvSpPr>
          <p:spPr bwMode="auto">
            <a:xfrm>
              <a:off x="3016" y="2886"/>
              <a:ext cx="9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B.falselist</a:t>
              </a:r>
            </a:p>
          </p:txBody>
        </p:sp>
        <p:sp>
          <p:nvSpPr>
            <p:cNvPr id="180257" name="Text Box 31">
              <a:extLst>
                <a:ext uri="{FF2B5EF4-FFF2-40B4-BE49-F238E27FC236}">
                  <a16:creationId xmlns:a16="http://schemas.microsoft.com/office/drawing/2014/main" id="{C13CBF3A-382A-4EC0-A7D2-B08F24FB35C9}"/>
                </a:ext>
              </a:extLst>
            </p:cNvPr>
            <p:cNvSpPr txBox="1">
              <a:spLocks noChangeArrowheads="1"/>
            </p:cNvSpPr>
            <p:nvPr/>
          </p:nvSpPr>
          <p:spPr bwMode="auto">
            <a:xfrm>
              <a:off x="2698" y="2024"/>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latin typeface="Times New Roman" panose="02020603050405020304" pitchFamily="18" charset="0"/>
                  <a:ea typeface="宋体" panose="02010600030101010101" pitchFamily="2" charset="-122"/>
                </a:rPr>
                <a:t>and</a:t>
              </a:r>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6A144BF-365D-4582-9827-D944A8410B9E}"/>
              </a:ext>
            </a:extLst>
          </p:cNvPr>
          <p:cNvSpPr>
            <a:spLocks noGrp="1"/>
          </p:cNvSpPr>
          <p:nvPr>
            <p:ph type="dt" sz="quarter" idx="10"/>
          </p:nvPr>
        </p:nvSpPr>
        <p:spPr>
          <a:xfrm>
            <a:off x="457200" y="6245225"/>
            <a:ext cx="2133600" cy="476250"/>
          </a:xfrm>
          <a:ln>
            <a:miter lim="800000"/>
            <a:headEnd/>
            <a:tailEnd/>
          </a:ln>
        </p:spPr>
        <p:txBody>
          <a:bodyPr anchor="t"/>
          <a:lstStyle/>
          <a:p>
            <a:pPr>
              <a:defRPr/>
            </a:pPr>
            <a:fld id="{EE76B7D4-0E59-46AD-9171-12940DE366AA}" type="datetime1">
              <a:rPr lang="zh-CN" altLang="en-US">
                <a:latin typeface="+mn-lt"/>
              </a:rPr>
              <a:pPr>
                <a:defRPr/>
              </a:pPr>
              <a:t>2020/12/14</a:t>
            </a:fld>
            <a:endParaRPr lang="en-US" altLang="zh-CN">
              <a:latin typeface="+mn-lt"/>
            </a:endParaRPr>
          </a:p>
        </p:txBody>
      </p:sp>
      <p:sp>
        <p:nvSpPr>
          <p:cNvPr id="182275" name="灯片编号占位符 5">
            <a:extLst>
              <a:ext uri="{FF2B5EF4-FFF2-40B4-BE49-F238E27FC236}">
                <a16:creationId xmlns:a16="http://schemas.microsoft.com/office/drawing/2014/main" id="{248BCD0A-12B5-4DFD-A5EF-4054D3CF280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692609-6D7E-4F57-8415-5D76B5DB97D6}" type="slidenum">
              <a:rPr lang="en-US" altLang="zh-CN" sz="1400" b="0">
                <a:ea typeface="宋体" panose="02010600030101010101" pitchFamily="2" charset="-122"/>
              </a:rPr>
              <a:pPr>
                <a:spcBef>
                  <a:spcPct val="0"/>
                </a:spcBef>
                <a:buClrTx/>
                <a:buSzTx/>
                <a:buFontTx/>
                <a:buNone/>
              </a:pPr>
              <a:t>121</a:t>
            </a:fld>
            <a:endParaRPr lang="en-US" altLang="zh-CN" sz="1400" b="0">
              <a:ea typeface="宋体" panose="02010600030101010101" pitchFamily="2" charset="-122"/>
            </a:endParaRPr>
          </a:p>
        </p:txBody>
      </p:sp>
      <p:sp>
        <p:nvSpPr>
          <p:cNvPr id="182276" name="Rectangle 2">
            <a:extLst>
              <a:ext uri="{FF2B5EF4-FFF2-40B4-BE49-F238E27FC236}">
                <a16:creationId xmlns:a16="http://schemas.microsoft.com/office/drawing/2014/main" id="{E2278B15-281C-4D12-850A-DCF34582846B}"/>
              </a:ext>
            </a:extLst>
          </p:cNvPr>
          <p:cNvSpPr>
            <a:spLocks noGrp="1" noChangeArrowheads="1"/>
          </p:cNvSpPr>
          <p:nvPr>
            <p:ph type="title" idx="4294967295"/>
          </p:nvPr>
        </p:nvSpPr>
        <p:spPr>
          <a:xfrm>
            <a:off x="1042988" y="260350"/>
            <a:ext cx="7772400" cy="1009650"/>
          </a:xfrm>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182277" name="Rectangle 3">
            <a:extLst>
              <a:ext uri="{FF2B5EF4-FFF2-40B4-BE49-F238E27FC236}">
                <a16:creationId xmlns:a16="http://schemas.microsoft.com/office/drawing/2014/main" id="{6611B49A-3330-4EE6-B804-8C8A33B22C4C}"/>
              </a:ext>
            </a:extLst>
          </p:cNvPr>
          <p:cNvSpPr>
            <a:spLocks noGrp="1" noChangeArrowheads="1"/>
          </p:cNvSpPr>
          <p:nvPr>
            <p:ph type="body" idx="4294967295"/>
          </p:nvPr>
        </p:nvSpPr>
        <p:spPr>
          <a:xfrm>
            <a:off x="107950" y="1412875"/>
            <a:ext cx="8964613" cy="4752975"/>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not B</a:t>
            </a:r>
            <a:r>
              <a:rPr lang="en-US" altLang="zh-CN" baseline="-30000">
                <a:solidFill>
                  <a:srgbClr val="FF0000"/>
                </a:solidFill>
                <a:latin typeface="Times New Roman" panose="02020603050405020304" pitchFamily="18" charset="0"/>
              </a:rPr>
              <a:t>1</a:t>
            </a: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{B.truelist := B</a:t>
            </a:r>
            <a:r>
              <a:rPr lang="en-US" altLang="zh-CN" baseline="-30000">
                <a:latin typeface="Times New Roman" panose="02020603050405020304" pitchFamily="18" charset="0"/>
              </a:rPr>
              <a:t>1</a:t>
            </a:r>
            <a:r>
              <a:rPr lang="en-US" altLang="zh-CN">
                <a:latin typeface="Times New Roman" panose="02020603050405020304" pitchFamily="18" charset="0"/>
              </a:rPr>
              <a:t>.falselist;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B.falselist := B</a:t>
            </a:r>
            <a:r>
              <a:rPr lang="en-US" altLang="zh-CN" baseline="-30000">
                <a:latin typeface="Times New Roman" panose="02020603050405020304" pitchFamily="18" charset="0"/>
              </a:rPr>
              <a:t>1</a:t>
            </a:r>
            <a:r>
              <a:rPr lang="en-US" altLang="zh-CN">
                <a:latin typeface="Times New Roman" panose="02020603050405020304" pitchFamily="18" charset="0"/>
              </a:rPr>
              <a:t>.truelist;}</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(B</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 </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{B.truelist := B</a:t>
            </a:r>
            <a:r>
              <a:rPr lang="en-US" altLang="zh-CN" baseline="-30000">
                <a:latin typeface="Times New Roman" panose="02020603050405020304" pitchFamily="18" charset="0"/>
              </a:rPr>
              <a:t>1</a:t>
            </a:r>
            <a:r>
              <a:rPr lang="en-US" altLang="zh-CN">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B.falselist := B</a:t>
            </a:r>
            <a:r>
              <a:rPr lang="en-US" altLang="zh-CN" baseline="-30000">
                <a:latin typeface="Times New Roman" panose="02020603050405020304" pitchFamily="18" charset="0"/>
              </a:rPr>
              <a:t>1</a:t>
            </a:r>
            <a:r>
              <a:rPr lang="en-US" altLang="zh-CN">
                <a:latin typeface="Times New Roman" panose="02020603050405020304" pitchFamily="18" charset="0"/>
              </a:rPr>
              <a:t>.falselist;}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DDACBB4-1B19-4917-BFB1-C784D669D2B5}"/>
              </a:ext>
            </a:extLst>
          </p:cNvPr>
          <p:cNvSpPr>
            <a:spLocks noGrp="1"/>
          </p:cNvSpPr>
          <p:nvPr>
            <p:ph type="dt" sz="quarter" idx="10"/>
          </p:nvPr>
        </p:nvSpPr>
        <p:spPr>
          <a:xfrm>
            <a:off x="457200" y="6245225"/>
            <a:ext cx="2133600" cy="476250"/>
          </a:xfrm>
          <a:ln>
            <a:miter lim="800000"/>
            <a:headEnd/>
            <a:tailEnd/>
          </a:ln>
        </p:spPr>
        <p:txBody>
          <a:bodyPr anchor="t"/>
          <a:lstStyle/>
          <a:p>
            <a:pPr>
              <a:defRPr/>
            </a:pPr>
            <a:fld id="{EF6BA91E-FDDD-467A-A89D-10C4D272234C}" type="datetime1">
              <a:rPr lang="zh-CN" altLang="en-US">
                <a:latin typeface="+mn-lt"/>
              </a:rPr>
              <a:pPr>
                <a:defRPr/>
              </a:pPr>
              <a:t>2020/12/14</a:t>
            </a:fld>
            <a:endParaRPr lang="en-US" altLang="zh-CN">
              <a:latin typeface="+mn-lt"/>
            </a:endParaRPr>
          </a:p>
        </p:txBody>
      </p:sp>
      <p:sp>
        <p:nvSpPr>
          <p:cNvPr id="184323" name="灯片编号占位符 5">
            <a:extLst>
              <a:ext uri="{FF2B5EF4-FFF2-40B4-BE49-F238E27FC236}">
                <a16:creationId xmlns:a16="http://schemas.microsoft.com/office/drawing/2014/main" id="{6CA64EB5-10C6-403E-AD49-79FD5BD9E5F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A3054C-1030-457B-BFCD-9CE478110388}" type="slidenum">
              <a:rPr lang="en-US" altLang="zh-CN" sz="1400" b="0">
                <a:ea typeface="宋体" panose="02010600030101010101" pitchFamily="2" charset="-122"/>
              </a:rPr>
              <a:pPr>
                <a:spcBef>
                  <a:spcPct val="0"/>
                </a:spcBef>
                <a:buClrTx/>
                <a:buSzTx/>
                <a:buFontTx/>
                <a:buNone/>
              </a:pPr>
              <a:t>122</a:t>
            </a:fld>
            <a:endParaRPr lang="en-US" altLang="zh-CN" sz="1400" b="0">
              <a:ea typeface="宋体" panose="02010600030101010101" pitchFamily="2" charset="-122"/>
            </a:endParaRPr>
          </a:p>
        </p:txBody>
      </p:sp>
      <p:sp>
        <p:nvSpPr>
          <p:cNvPr id="184324" name="Rectangle 2">
            <a:extLst>
              <a:ext uri="{FF2B5EF4-FFF2-40B4-BE49-F238E27FC236}">
                <a16:creationId xmlns:a16="http://schemas.microsoft.com/office/drawing/2014/main" id="{38D0E044-7418-4006-96A3-59851359ED3D}"/>
              </a:ext>
            </a:extLst>
          </p:cNvPr>
          <p:cNvSpPr>
            <a:spLocks noGrp="1" noChangeArrowheads="1"/>
          </p:cNvSpPr>
          <p:nvPr>
            <p:ph type="title" idx="4294967295"/>
          </p:nvPr>
        </p:nvSpPr>
        <p:spPr>
          <a:xfrm>
            <a:off x="1047750" y="260350"/>
            <a:ext cx="7772400" cy="1041400"/>
          </a:xfrm>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184325" name="Rectangle 3">
            <a:extLst>
              <a:ext uri="{FF2B5EF4-FFF2-40B4-BE49-F238E27FC236}">
                <a16:creationId xmlns:a16="http://schemas.microsoft.com/office/drawing/2014/main" id="{BC388885-8617-4892-880E-E4F1E7EF058E}"/>
              </a:ext>
            </a:extLst>
          </p:cNvPr>
          <p:cNvSpPr>
            <a:spLocks noGrp="1" noChangeArrowheads="1"/>
          </p:cNvSpPr>
          <p:nvPr>
            <p:ph type="body" idx="4294967295"/>
          </p:nvPr>
        </p:nvSpPr>
        <p:spPr>
          <a:xfrm>
            <a:off x="304800" y="1628775"/>
            <a:ext cx="8610600" cy="3984625"/>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30000">
                <a:solidFill>
                  <a:srgbClr val="FF0000"/>
                </a:solidFill>
                <a:latin typeface="Times New Roman" panose="02020603050405020304" pitchFamily="18" charset="0"/>
              </a:rPr>
              <a:t>2</a:t>
            </a: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B.truelist:=makelist(nextquad);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B.falselist:=makelist(nextquad+1);</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gencode(‘if’E</a:t>
            </a:r>
            <a:r>
              <a:rPr lang="en-US" altLang="zh-CN" baseline="-25000">
                <a:latin typeface="Times New Roman" panose="02020603050405020304" pitchFamily="18" charset="0"/>
              </a:rPr>
              <a:t>1</a:t>
            </a:r>
            <a:r>
              <a:rPr lang="en-US" altLang="zh-CN">
                <a:latin typeface="Times New Roman" panose="02020603050405020304" pitchFamily="18" charset="0"/>
              </a:rPr>
              <a:t>.addr relop E</a:t>
            </a:r>
            <a:r>
              <a:rPr lang="en-US" altLang="zh-CN" baseline="-25000">
                <a:latin typeface="Times New Roman" panose="02020603050405020304" pitchFamily="18" charset="0"/>
              </a:rPr>
              <a:t>2</a:t>
            </a:r>
            <a:r>
              <a:rPr lang="en-US" altLang="zh-CN">
                <a:latin typeface="Times New Roman" panose="02020603050405020304" pitchFamily="18" charset="0"/>
              </a:rPr>
              <a:t>.addr ‘goto-’);</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gencode(‘goto-’)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B8E1CC5-43DF-4CD4-A053-B02AC634AE26}"/>
              </a:ext>
            </a:extLst>
          </p:cNvPr>
          <p:cNvSpPr>
            <a:spLocks noGrp="1"/>
          </p:cNvSpPr>
          <p:nvPr>
            <p:ph type="dt" sz="quarter" idx="10"/>
          </p:nvPr>
        </p:nvSpPr>
        <p:spPr>
          <a:xfrm>
            <a:off x="457200" y="6245225"/>
            <a:ext cx="2133600" cy="476250"/>
          </a:xfrm>
          <a:ln>
            <a:miter lim="800000"/>
            <a:headEnd/>
            <a:tailEnd/>
          </a:ln>
        </p:spPr>
        <p:txBody>
          <a:bodyPr anchor="t"/>
          <a:lstStyle/>
          <a:p>
            <a:pPr>
              <a:defRPr/>
            </a:pPr>
            <a:fld id="{8621040D-4973-41D2-881B-2E3919673061}" type="datetime1">
              <a:rPr lang="zh-CN" altLang="en-US">
                <a:latin typeface="+mn-lt"/>
              </a:rPr>
              <a:pPr>
                <a:defRPr/>
              </a:pPr>
              <a:t>2020/12/14</a:t>
            </a:fld>
            <a:endParaRPr lang="en-US" altLang="zh-CN">
              <a:latin typeface="+mn-lt"/>
            </a:endParaRPr>
          </a:p>
        </p:txBody>
      </p:sp>
      <p:sp>
        <p:nvSpPr>
          <p:cNvPr id="186371" name="灯片编号占位符 5">
            <a:extLst>
              <a:ext uri="{FF2B5EF4-FFF2-40B4-BE49-F238E27FC236}">
                <a16:creationId xmlns:a16="http://schemas.microsoft.com/office/drawing/2014/main" id="{857FA1C7-D2DD-44B7-AF20-4E91EBAD361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670873-8EB0-4CA5-80F9-6B5C72288C91}" type="slidenum">
              <a:rPr lang="en-US" altLang="zh-CN" sz="1400" b="0">
                <a:ea typeface="宋体" panose="02010600030101010101" pitchFamily="2" charset="-122"/>
              </a:rPr>
              <a:pPr>
                <a:spcBef>
                  <a:spcPct val="0"/>
                </a:spcBef>
                <a:buClrTx/>
                <a:buSzTx/>
                <a:buFontTx/>
                <a:buNone/>
              </a:pPr>
              <a:t>123</a:t>
            </a:fld>
            <a:endParaRPr lang="en-US" altLang="zh-CN" sz="1400" b="0">
              <a:ea typeface="宋体" panose="02010600030101010101" pitchFamily="2" charset="-122"/>
            </a:endParaRPr>
          </a:p>
        </p:txBody>
      </p:sp>
      <p:sp>
        <p:nvSpPr>
          <p:cNvPr id="186372" name="Rectangle 2">
            <a:extLst>
              <a:ext uri="{FF2B5EF4-FFF2-40B4-BE49-F238E27FC236}">
                <a16:creationId xmlns:a16="http://schemas.microsoft.com/office/drawing/2014/main" id="{BD56C7EB-A592-4762-94D8-6F678B483520}"/>
              </a:ext>
            </a:extLst>
          </p:cNvPr>
          <p:cNvSpPr>
            <a:spLocks noGrp="1" noChangeArrowheads="1"/>
          </p:cNvSpPr>
          <p:nvPr>
            <p:ph type="title" idx="4294967295"/>
          </p:nvPr>
        </p:nvSpPr>
        <p:spPr>
          <a:xfrm>
            <a:off x="1042988" y="331788"/>
            <a:ext cx="7772400" cy="865187"/>
          </a:xfrm>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186373" name="Rectangle 3">
            <a:extLst>
              <a:ext uri="{FF2B5EF4-FFF2-40B4-BE49-F238E27FC236}">
                <a16:creationId xmlns:a16="http://schemas.microsoft.com/office/drawing/2014/main" id="{C695EF2A-F7D1-4E2B-A6B5-25D334A9389D}"/>
              </a:ext>
            </a:extLst>
          </p:cNvPr>
          <p:cNvSpPr>
            <a:spLocks noGrp="1" noChangeArrowheads="1"/>
          </p:cNvSpPr>
          <p:nvPr>
            <p:ph type="body" idx="4294967295"/>
          </p:nvPr>
        </p:nvSpPr>
        <p:spPr>
          <a:xfrm>
            <a:off x="215900" y="1443038"/>
            <a:ext cx="8316913" cy="4578350"/>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true</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{B.truelist := makelist(nextquad);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gencode(‘goto-’)}</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B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false</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{B.falselist := makelist(nextquad);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gencode(‘goto-’)}</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3">
            <a:extLst>
              <a:ext uri="{FF2B5EF4-FFF2-40B4-BE49-F238E27FC236}">
                <a16:creationId xmlns:a16="http://schemas.microsoft.com/office/drawing/2014/main" id="{0003F7A5-F4BB-423E-9A81-5C2820189DC3}"/>
              </a:ext>
            </a:extLst>
          </p:cNvPr>
          <p:cNvSpPr>
            <a:spLocks noGrp="1"/>
          </p:cNvSpPr>
          <p:nvPr>
            <p:ph type="dt" sz="quarter" idx="10"/>
          </p:nvPr>
        </p:nvSpPr>
        <p:spPr>
          <a:xfrm>
            <a:off x="457200" y="6245225"/>
            <a:ext cx="2133600" cy="476250"/>
          </a:xfrm>
          <a:ln>
            <a:miter lim="800000"/>
            <a:headEnd/>
            <a:tailEnd/>
          </a:ln>
        </p:spPr>
        <p:txBody>
          <a:bodyPr anchor="t"/>
          <a:lstStyle/>
          <a:p>
            <a:pPr>
              <a:defRPr/>
            </a:pPr>
            <a:fld id="{517E71D7-3767-43FB-9FDB-C2429381E4BF}" type="datetime1">
              <a:rPr lang="zh-CN" altLang="en-US">
                <a:latin typeface="+mn-lt"/>
              </a:rPr>
              <a:pPr>
                <a:defRPr/>
              </a:pPr>
              <a:t>2020/12/14</a:t>
            </a:fld>
            <a:endParaRPr lang="en-US" altLang="zh-CN">
              <a:latin typeface="+mn-lt"/>
            </a:endParaRPr>
          </a:p>
        </p:txBody>
      </p:sp>
      <p:sp>
        <p:nvSpPr>
          <p:cNvPr id="188419" name="灯片编号占位符 5">
            <a:extLst>
              <a:ext uri="{FF2B5EF4-FFF2-40B4-BE49-F238E27FC236}">
                <a16:creationId xmlns:a16="http://schemas.microsoft.com/office/drawing/2014/main" id="{B03020D8-344D-4EF1-ACBF-2BA215627C4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108897F-929D-47F3-99D9-71C17BE014C5}" type="slidenum">
              <a:rPr lang="en-US" altLang="zh-CN" sz="1400" b="0">
                <a:ea typeface="宋体" panose="02010600030101010101" pitchFamily="2" charset="-122"/>
              </a:rPr>
              <a:pPr>
                <a:spcBef>
                  <a:spcPct val="0"/>
                </a:spcBef>
                <a:buClrTx/>
                <a:buSzTx/>
                <a:buFontTx/>
                <a:buNone/>
              </a:pPr>
              <a:t>124</a:t>
            </a:fld>
            <a:endParaRPr lang="en-US" altLang="zh-CN" sz="1400" b="0">
              <a:ea typeface="宋体" panose="02010600030101010101" pitchFamily="2" charset="-122"/>
            </a:endParaRPr>
          </a:p>
        </p:txBody>
      </p:sp>
      <p:sp>
        <p:nvSpPr>
          <p:cNvPr id="188420" name="Rectangle 2">
            <a:extLst>
              <a:ext uri="{FF2B5EF4-FFF2-40B4-BE49-F238E27FC236}">
                <a16:creationId xmlns:a16="http://schemas.microsoft.com/office/drawing/2014/main" id="{C0384DE8-CCA6-4172-8FC2-056F4FBB4B76}"/>
              </a:ext>
            </a:extLst>
          </p:cNvPr>
          <p:cNvSpPr>
            <a:spLocks noGrp="1" noChangeArrowheads="1"/>
          </p:cNvSpPr>
          <p:nvPr>
            <p:ph type="title" idx="4294967295"/>
          </p:nvPr>
        </p:nvSpPr>
        <p:spPr>
          <a:xfrm>
            <a:off x="874713" y="228600"/>
            <a:ext cx="1752600" cy="838200"/>
          </a:xfrm>
        </p:spPr>
        <p:txBody>
          <a:bodyPr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7.11</a:t>
            </a:r>
          </a:p>
        </p:txBody>
      </p:sp>
      <p:sp>
        <p:nvSpPr>
          <p:cNvPr id="188421" name="Rectangle 3">
            <a:extLst>
              <a:ext uri="{FF2B5EF4-FFF2-40B4-BE49-F238E27FC236}">
                <a16:creationId xmlns:a16="http://schemas.microsoft.com/office/drawing/2014/main" id="{98DC8A79-B3CC-4CED-A45B-4D225E6D5EC1}"/>
              </a:ext>
            </a:extLst>
          </p:cNvPr>
          <p:cNvSpPr>
            <a:spLocks noChangeArrowheads="1"/>
          </p:cNvSpPr>
          <p:nvPr/>
        </p:nvSpPr>
        <p:spPr bwMode="auto">
          <a:xfrm>
            <a:off x="2541588" y="1701800"/>
            <a:ext cx="30384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B.t = {100, 104}</a:t>
            </a:r>
          </a:p>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B.f = {103,105}</a:t>
            </a:r>
          </a:p>
        </p:txBody>
      </p:sp>
      <p:sp>
        <p:nvSpPr>
          <p:cNvPr id="188422" name="Rectangle 4">
            <a:extLst>
              <a:ext uri="{FF2B5EF4-FFF2-40B4-BE49-F238E27FC236}">
                <a16:creationId xmlns:a16="http://schemas.microsoft.com/office/drawing/2014/main" id="{46EC7215-6541-45C1-9333-ADB7CBDC0B15}"/>
              </a:ext>
            </a:extLst>
          </p:cNvPr>
          <p:cNvSpPr>
            <a:spLocks noChangeArrowheads="1"/>
          </p:cNvSpPr>
          <p:nvPr/>
        </p:nvSpPr>
        <p:spPr bwMode="auto">
          <a:xfrm>
            <a:off x="2900363" y="268446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M.q:={102}</a:t>
            </a:r>
          </a:p>
        </p:txBody>
      </p:sp>
      <p:sp>
        <p:nvSpPr>
          <p:cNvPr id="188423" name="Rectangle 5">
            <a:extLst>
              <a:ext uri="{FF2B5EF4-FFF2-40B4-BE49-F238E27FC236}">
                <a16:creationId xmlns:a16="http://schemas.microsoft.com/office/drawing/2014/main" id="{303C3361-DDDB-43AC-9C50-013AFA71AA3B}"/>
              </a:ext>
            </a:extLst>
          </p:cNvPr>
          <p:cNvSpPr>
            <a:spLocks noChangeArrowheads="1"/>
          </p:cNvSpPr>
          <p:nvPr/>
        </p:nvSpPr>
        <p:spPr bwMode="auto">
          <a:xfrm>
            <a:off x="323850" y="2814638"/>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188424" name="Line 6">
            <a:extLst>
              <a:ext uri="{FF2B5EF4-FFF2-40B4-BE49-F238E27FC236}">
                <a16:creationId xmlns:a16="http://schemas.microsoft.com/office/drawing/2014/main" id="{EEB056A2-CDCA-415E-AF08-B3967AEC678D}"/>
              </a:ext>
            </a:extLst>
          </p:cNvPr>
          <p:cNvSpPr>
            <a:spLocks noChangeShapeType="1"/>
          </p:cNvSpPr>
          <p:nvPr/>
        </p:nvSpPr>
        <p:spPr bwMode="auto">
          <a:xfrm flipH="1">
            <a:off x="1700213" y="2457450"/>
            <a:ext cx="1558925"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5" name="Line 7">
            <a:extLst>
              <a:ext uri="{FF2B5EF4-FFF2-40B4-BE49-F238E27FC236}">
                <a16:creationId xmlns:a16="http://schemas.microsoft.com/office/drawing/2014/main" id="{053836EC-BF69-424E-B1DD-4F1F36255B87}"/>
              </a:ext>
            </a:extLst>
          </p:cNvPr>
          <p:cNvSpPr>
            <a:spLocks noChangeShapeType="1"/>
          </p:cNvSpPr>
          <p:nvPr/>
        </p:nvSpPr>
        <p:spPr bwMode="auto">
          <a:xfrm>
            <a:off x="3670300" y="2457450"/>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6" name="Line 8">
            <a:extLst>
              <a:ext uri="{FF2B5EF4-FFF2-40B4-BE49-F238E27FC236}">
                <a16:creationId xmlns:a16="http://schemas.microsoft.com/office/drawing/2014/main" id="{D0A7FD9F-A1EC-43AE-B9E8-EA30C31C37F3}"/>
              </a:ext>
            </a:extLst>
          </p:cNvPr>
          <p:cNvSpPr>
            <a:spLocks noChangeShapeType="1"/>
          </p:cNvSpPr>
          <p:nvPr/>
        </p:nvSpPr>
        <p:spPr bwMode="auto">
          <a:xfrm>
            <a:off x="3492500" y="25304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7" name="Line 9">
            <a:extLst>
              <a:ext uri="{FF2B5EF4-FFF2-40B4-BE49-F238E27FC236}">
                <a16:creationId xmlns:a16="http://schemas.microsoft.com/office/drawing/2014/main" id="{05E6D280-63FC-4CB5-94C0-B1D678C634C3}"/>
              </a:ext>
            </a:extLst>
          </p:cNvPr>
          <p:cNvSpPr>
            <a:spLocks noChangeShapeType="1"/>
          </p:cNvSpPr>
          <p:nvPr/>
        </p:nvSpPr>
        <p:spPr bwMode="auto">
          <a:xfrm>
            <a:off x="1106488" y="3487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8" name="Rectangle 10">
            <a:extLst>
              <a:ext uri="{FF2B5EF4-FFF2-40B4-BE49-F238E27FC236}">
                <a16:creationId xmlns:a16="http://schemas.microsoft.com/office/drawing/2014/main" id="{672406F4-5456-446A-9452-EB4CDB12A85A}"/>
              </a:ext>
            </a:extLst>
          </p:cNvPr>
          <p:cNvSpPr>
            <a:spLocks noChangeArrowheads="1"/>
          </p:cNvSpPr>
          <p:nvPr/>
        </p:nvSpPr>
        <p:spPr bwMode="auto">
          <a:xfrm>
            <a:off x="954088" y="3716338"/>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188429" name="Rectangle 11">
            <a:extLst>
              <a:ext uri="{FF2B5EF4-FFF2-40B4-BE49-F238E27FC236}">
                <a16:creationId xmlns:a16="http://schemas.microsoft.com/office/drawing/2014/main" id="{75BA7A3B-28B6-401C-A000-1F66D782A523}"/>
              </a:ext>
            </a:extLst>
          </p:cNvPr>
          <p:cNvSpPr>
            <a:spLocks noChangeArrowheads="1"/>
          </p:cNvSpPr>
          <p:nvPr/>
        </p:nvSpPr>
        <p:spPr bwMode="auto">
          <a:xfrm>
            <a:off x="5005388" y="2782888"/>
            <a:ext cx="2503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{103,105}</a:t>
            </a:r>
          </a:p>
        </p:txBody>
      </p:sp>
      <p:sp>
        <p:nvSpPr>
          <p:cNvPr id="188430" name="Line 12">
            <a:extLst>
              <a:ext uri="{FF2B5EF4-FFF2-40B4-BE49-F238E27FC236}">
                <a16:creationId xmlns:a16="http://schemas.microsoft.com/office/drawing/2014/main" id="{0F3FD144-3611-4104-88DC-374D6A424D73}"/>
              </a:ext>
            </a:extLst>
          </p:cNvPr>
          <p:cNvSpPr>
            <a:spLocks noChangeShapeType="1"/>
          </p:cNvSpPr>
          <p:nvPr/>
        </p:nvSpPr>
        <p:spPr bwMode="auto">
          <a:xfrm flipH="1">
            <a:off x="3614738" y="3430588"/>
            <a:ext cx="1590675"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1" name="Line 13">
            <a:extLst>
              <a:ext uri="{FF2B5EF4-FFF2-40B4-BE49-F238E27FC236}">
                <a16:creationId xmlns:a16="http://schemas.microsoft.com/office/drawing/2014/main" id="{B3A281D9-514A-4163-AD55-1A33BC5504CC}"/>
              </a:ext>
            </a:extLst>
          </p:cNvPr>
          <p:cNvSpPr>
            <a:spLocks noChangeShapeType="1"/>
          </p:cNvSpPr>
          <p:nvPr/>
        </p:nvSpPr>
        <p:spPr bwMode="auto">
          <a:xfrm>
            <a:off x="6500813" y="3430588"/>
            <a:ext cx="1284287"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2" name="Rectangle 14">
            <a:extLst>
              <a:ext uri="{FF2B5EF4-FFF2-40B4-BE49-F238E27FC236}">
                <a16:creationId xmlns:a16="http://schemas.microsoft.com/office/drawing/2014/main" id="{2783A254-66E3-4062-80F5-414021E715E8}"/>
              </a:ext>
            </a:extLst>
          </p:cNvPr>
          <p:cNvSpPr>
            <a:spLocks noChangeArrowheads="1"/>
          </p:cNvSpPr>
          <p:nvPr/>
        </p:nvSpPr>
        <p:spPr bwMode="auto">
          <a:xfrm>
            <a:off x="2613025" y="3987800"/>
            <a:ext cx="175101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188433" name="Rectangle 15">
            <a:extLst>
              <a:ext uri="{FF2B5EF4-FFF2-40B4-BE49-F238E27FC236}">
                <a16:creationId xmlns:a16="http://schemas.microsoft.com/office/drawing/2014/main" id="{31D8E5F7-71C1-4F3C-ACB7-673CB1F90163}"/>
              </a:ext>
            </a:extLst>
          </p:cNvPr>
          <p:cNvSpPr>
            <a:spLocks noChangeArrowheads="1"/>
          </p:cNvSpPr>
          <p:nvPr/>
        </p:nvSpPr>
        <p:spPr bwMode="auto">
          <a:xfrm>
            <a:off x="6731000" y="4183063"/>
            <a:ext cx="2170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188434" name="Rectangle 16">
            <a:extLst>
              <a:ext uri="{FF2B5EF4-FFF2-40B4-BE49-F238E27FC236}">
                <a16:creationId xmlns:a16="http://schemas.microsoft.com/office/drawing/2014/main" id="{B3CC9291-FF37-493D-ACCA-A2C26A90774D}"/>
              </a:ext>
            </a:extLst>
          </p:cNvPr>
          <p:cNvSpPr>
            <a:spLocks noChangeArrowheads="1"/>
          </p:cNvSpPr>
          <p:nvPr/>
        </p:nvSpPr>
        <p:spPr bwMode="auto">
          <a:xfrm>
            <a:off x="1412875" y="5734050"/>
            <a:ext cx="59753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图</a:t>
            </a:r>
            <a:r>
              <a:rPr lang="en-US" altLang="zh-CN" sz="2400">
                <a:latin typeface="Times New Roman" panose="02020603050405020304" pitchFamily="18" charset="0"/>
                <a:ea typeface="宋体" panose="02010600030101010101" pitchFamily="2" charset="-122"/>
              </a:rPr>
              <a:t>7.27  a&lt;b or c&lt;d and e&lt;f</a:t>
            </a:r>
            <a:r>
              <a:rPr lang="zh-CN" altLang="en-US" sz="2400">
                <a:latin typeface="Times New Roman" panose="02020603050405020304" pitchFamily="18" charset="0"/>
                <a:ea typeface="宋体" panose="02010600030101010101" pitchFamily="2" charset="-122"/>
              </a:rPr>
              <a:t>的注释分析树</a:t>
            </a:r>
          </a:p>
        </p:txBody>
      </p:sp>
      <p:sp>
        <p:nvSpPr>
          <p:cNvPr id="188435" name="Rectangle 17">
            <a:extLst>
              <a:ext uri="{FF2B5EF4-FFF2-40B4-BE49-F238E27FC236}">
                <a16:creationId xmlns:a16="http://schemas.microsoft.com/office/drawing/2014/main" id="{ACD788C3-CCF1-4F21-9F79-7F7E5D4A2A98}"/>
              </a:ext>
            </a:extLst>
          </p:cNvPr>
          <p:cNvSpPr>
            <a:spLocks noChangeArrowheads="1"/>
          </p:cNvSpPr>
          <p:nvPr/>
        </p:nvSpPr>
        <p:spPr bwMode="auto">
          <a:xfrm>
            <a:off x="381000" y="3706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188436" name="Rectangle 18">
            <a:extLst>
              <a:ext uri="{FF2B5EF4-FFF2-40B4-BE49-F238E27FC236}">
                <a16:creationId xmlns:a16="http://schemas.microsoft.com/office/drawing/2014/main" id="{B844D47D-C885-49A6-8C4B-CF30CEFBF8BB}"/>
              </a:ext>
            </a:extLst>
          </p:cNvPr>
          <p:cNvSpPr>
            <a:spLocks noChangeArrowheads="1"/>
          </p:cNvSpPr>
          <p:nvPr/>
        </p:nvSpPr>
        <p:spPr bwMode="auto">
          <a:xfrm>
            <a:off x="1538288" y="3706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188437" name="Line 19">
            <a:extLst>
              <a:ext uri="{FF2B5EF4-FFF2-40B4-BE49-F238E27FC236}">
                <a16:creationId xmlns:a16="http://schemas.microsoft.com/office/drawing/2014/main" id="{8B443F7C-9A6B-46CB-A97B-4985D0B63F76}"/>
              </a:ext>
            </a:extLst>
          </p:cNvPr>
          <p:cNvSpPr>
            <a:spLocks noChangeShapeType="1"/>
          </p:cNvSpPr>
          <p:nvPr/>
        </p:nvSpPr>
        <p:spPr bwMode="auto">
          <a:xfrm flipH="1">
            <a:off x="669925" y="3490913"/>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8" name="Line 20">
            <a:extLst>
              <a:ext uri="{FF2B5EF4-FFF2-40B4-BE49-F238E27FC236}">
                <a16:creationId xmlns:a16="http://schemas.microsoft.com/office/drawing/2014/main" id="{B5139209-D426-4F59-AF64-F0D968AFCEA6}"/>
              </a:ext>
            </a:extLst>
          </p:cNvPr>
          <p:cNvSpPr>
            <a:spLocks noChangeShapeType="1"/>
          </p:cNvSpPr>
          <p:nvPr/>
        </p:nvSpPr>
        <p:spPr bwMode="auto">
          <a:xfrm>
            <a:off x="1317625" y="3490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9" name="Rectangle 21">
            <a:extLst>
              <a:ext uri="{FF2B5EF4-FFF2-40B4-BE49-F238E27FC236}">
                <a16:creationId xmlns:a16="http://schemas.microsoft.com/office/drawing/2014/main" id="{7982D281-8D24-40FA-ACE0-5ADAF985E021}"/>
              </a:ext>
            </a:extLst>
          </p:cNvPr>
          <p:cNvSpPr>
            <a:spLocks noChangeArrowheads="1"/>
          </p:cNvSpPr>
          <p:nvPr/>
        </p:nvSpPr>
        <p:spPr bwMode="auto">
          <a:xfrm>
            <a:off x="2181225" y="26384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or</a:t>
            </a:r>
          </a:p>
        </p:txBody>
      </p:sp>
      <p:sp>
        <p:nvSpPr>
          <p:cNvPr id="188440" name="Line 22">
            <a:extLst>
              <a:ext uri="{FF2B5EF4-FFF2-40B4-BE49-F238E27FC236}">
                <a16:creationId xmlns:a16="http://schemas.microsoft.com/office/drawing/2014/main" id="{2E3D904F-51D5-4B2D-95FC-762080ECD32F}"/>
              </a:ext>
            </a:extLst>
          </p:cNvPr>
          <p:cNvSpPr>
            <a:spLocks noChangeShapeType="1"/>
          </p:cNvSpPr>
          <p:nvPr/>
        </p:nvSpPr>
        <p:spPr bwMode="auto">
          <a:xfrm flipH="1">
            <a:off x="2541588" y="2493963"/>
            <a:ext cx="7191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1" name="Rectangle 23">
            <a:extLst>
              <a:ext uri="{FF2B5EF4-FFF2-40B4-BE49-F238E27FC236}">
                <a16:creationId xmlns:a16="http://schemas.microsoft.com/office/drawing/2014/main" id="{E6574CDD-4E9E-4138-BB10-520CE1F107CE}"/>
              </a:ext>
            </a:extLst>
          </p:cNvPr>
          <p:cNvSpPr>
            <a:spLocks noChangeArrowheads="1"/>
          </p:cNvSpPr>
          <p:nvPr/>
        </p:nvSpPr>
        <p:spPr bwMode="auto">
          <a:xfrm>
            <a:off x="3227388" y="3214688"/>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8442" name="Line 24">
            <a:extLst>
              <a:ext uri="{FF2B5EF4-FFF2-40B4-BE49-F238E27FC236}">
                <a16:creationId xmlns:a16="http://schemas.microsoft.com/office/drawing/2014/main" id="{E21B1DF0-9E67-448B-B099-D1E601C6A351}"/>
              </a:ext>
            </a:extLst>
          </p:cNvPr>
          <p:cNvSpPr>
            <a:spLocks noChangeShapeType="1"/>
          </p:cNvSpPr>
          <p:nvPr/>
        </p:nvSpPr>
        <p:spPr bwMode="auto">
          <a:xfrm>
            <a:off x="3486150" y="30876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3" name="Rectangle 25">
            <a:extLst>
              <a:ext uri="{FF2B5EF4-FFF2-40B4-BE49-F238E27FC236}">
                <a16:creationId xmlns:a16="http://schemas.microsoft.com/office/drawing/2014/main" id="{1000294B-B631-4765-A3B8-966188B454CC}"/>
              </a:ext>
            </a:extLst>
          </p:cNvPr>
          <p:cNvSpPr>
            <a:spLocks noChangeArrowheads="1"/>
          </p:cNvSpPr>
          <p:nvPr/>
        </p:nvSpPr>
        <p:spPr bwMode="auto">
          <a:xfrm>
            <a:off x="5445125" y="3692525"/>
            <a:ext cx="18716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M.q:={104}</a:t>
            </a:r>
          </a:p>
        </p:txBody>
      </p:sp>
      <p:sp>
        <p:nvSpPr>
          <p:cNvPr id="188444" name="Line 26">
            <a:extLst>
              <a:ext uri="{FF2B5EF4-FFF2-40B4-BE49-F238E27FC236}">
                <a16:creationId xmlns:a16="http://schemas.microsoft.com/office/drawing/2014/main" id="{AA78A96A-688B-4186-B1CD-222BE28A1009}"/>
              </a:ext>
            </a:extLst>
          </p:cNvPr>
          <p:cNvSpPr>
            <a:spLocks noChangeShapeType="1"/>
          </p:cNvSpPr>
          <p:nvPr/>
        </p:nvSpPr>
        <p:spPr bwMode="auto">
          <a:xfrm>
            <a:off x="6011863" y="35004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5" name="Rectangle 27">
            <a:extLst>
              <a:ext uri="{FF2B5EF4-FFF2-40B4-BE49-F238E27FC236}">
                <a16:creationId xmlns:a16="http://schemas.microsoft.com/office/drawing/2014/main" id="{85AFB743-55F9-4CD6-B243-1911732DDA8E}"/>
              </a:ext>
            </a:extLst>
          </p:cNvPr>
          <p:cNvSpPr>
            <a:spLocks noChangeArrowheads="1"/>
          </p:cNvSpPr>
          <p:nvPr/>
        </p:nvSpPr>
        <p:spPr bwMode="auto">
          <a:xfrm>
            <a:off x="4656138" y="3646488"/>
            <a:ext cx="715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and</a:t>
            </a:r>
          </a:p>
        </p:txBody>
      </p:sp>
      <p:sp>
        <p:nvSpPr>
          <p:cNvPr id="188446" name="Line 28">
            <a:extLst>
              <a:ext uri="{FF2B5EF4-FFF2-40B4-BE49-F238E27FC236}">
                <a16:creationId xmlns:a16="http://schemas.microsoft.com/office/drawing/2014/main" id="{0CF90D45-98A0-40E9-BC7E-795DAEAD9613}"/>
              </a:ext>
            </a:extLst>
          </p:cNvPr>
          <p:cNvSpPr>
            <a:spLocks noChangeShapeType="1"/>
          </p:cNvSpPr>
          <p:nvPr/>
        </p:nvSpPr>
        <p:spPr bwMode="auto">
          <a:xfrm flipH="1">
            <a:off x="5086350" y="3430588"/>
            <a:ext cx="214313"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7" name="Rectangle 29">
            <a:extLst>
              <a:ext uri="{FF2B5EF4-FFF2-40B4-BE49-F238E27FC236}">
                <a16:creationId xmlns:a16="http://schemas.microsoft.com/office/drawing/2014/main" id="{892F64CA-91E3-46E8-876C-B7CE28B6A75A}"/>
              </a:ext>
            </a:extLst>
          </p:cNvPr>
          <p:cNvSpPr>
            <a:spLocks noChangeArrowheads="1"/>
          </p:cNvSpPr>
          <p:nvPr/>
        </p:nvSpPr>
        <p:spPr bwMode="auto">
          <a:xfrm>
            <a:off x="5795963" y="4222750"/>
            <a:ext cx="7921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8448" name="Line 30">
            <a:extLst>
              <a:ext uri="{FF2B5EF4-FFF2-40B4-BE49-F238E27FC236}">
                <a16:creationId xmlns:a16="http://schemas.microsoft.com/office/drawing/2014/main" id="{0A724C91-BA8F-4B81-9813-BD42D11F61EE}"/>
              </a:ext>
            </a:extLst>
          </p:cNvPr>
          <p:cNvSpPr>
            <a:spLocks noChangeShapeType="1"/>
          </p:cNvSpPr>
          <p:nvPr/>
        </p:nvSpPr>
        <p:spPr bwMode="auto">
          <a:xfrm>
            <a:off x="6021388" y="40782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9" name="Line 31">
            <a:extLst>
              <a:ext uri="{FF2B5EF4-FFF2-40B4-BE49-F238E27FC236}">
                <a16:creationId xmlns:a16="http://schemas.microsoft.com/office/drawing/2014/main" id="{76A716FB-1F5F-43D8-9826-D6D758D3355A}"/>
              </a:ext>
            </a:extLst>
          </p:cNvPr>
          <p:cNvSpPr>
            <a:spLocks noChangeShapeType="1"/>
          </p:cNvSpPr>
          <p:nvPr/>
        </p:nvSpPr>
        <p:spPr bwMode="auto">
          <a:xfrm>
            <a:off x="3219450" y="48545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50" name="Rectangle 32">
            <a:extLst>
              <a:ext uri="{FF2B5EF4-FFF2-40B4-BE49-F238E27FC236}">
                <a16:creationId xmlns:a16="http://schemas.microsoft.com/office/drawing/2014/main" id="{30E376B5-720F-4AAC-A61B-5FDE67462E1E}"/>
              </a:ext>
            </a:extLst>
          </p:cNvPr>
          <p:cNvSpPr>
            <a:spLocks noChangeArrowheads="1"/>
          </p:cNvSpPr>
          <p:nvPr/>
        </p:nvSpPr>
        <p:spPr bwMode="auto">
          <a:xfrm>
            <a:off x="3067050" y="50831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188451" name="Rectangle 33">
            <a:extLst>
              <a:ext uri="{FF2B5EF4-FFF2-40B4-BE49-F238E27FC236}">
                <a16:creationId xmlns:a16="http://schemas.microsoft.com/office/drawing/2014/main" id="{07115A63-92DF-4C05-915A-1D9F249196BF}"/>
              </a:ext>
            </a:extLst>
          </p:cNvPr>
          <p:cNvSpPr>
            <a:spLocks noChangeArrowheads="1"/>
          </p:cNvSpPr>
          <p:nvPr/>
        </p:nvSpPr>
        <p:spPr bwMode="auto">
          <a:xfrm>
            <a:off x="2493963" y="5073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188452" name="Rectangle 34">
            <a:extLst>
              <a:ext uri="{FF2B5EF4-FFF2-40B4-BE49-F238E27FC236}">
                <a16:creationId xmlns:a16="http://schemas.microsoft.com/office/drawing/2014/main" id="{4E2C1F97-F0C6-45A9-8C46-E57338E60574}"/>
              </a:ext>
            </a:extLst>
          </p:cNvPr>
          <p:cNvSpPr>
            <a:spLocks noChangeArrowheads="1"/>
          </p:cNvSpPr>
          <p:nvPr/>
        </p:nvSpPr>
        <p:spPr bwMode="auto">
          <a:xfrm>
            <a:off x="3651250" y="507365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d</a:t>
            </a:r>
          </a:p>
        </p:txBody>
      </p:sp>
      <p:sp>
        <p:nvSpPr>
          <p:cNvPr id="188453" name="Line 35">
            <a:extLst>
              <a:ext uri="{FF2B5EF4-FFF2-40B4-BE49-F238E27FC236}">
                <a16:creationId xmlns:a16="http://schemas.microsoft.com/office/drawing/2014/main" id="{C7E03B7D-8A88-4716-9E78-E98B098E86EC}"/>
              </a:ext>
            </a:extLst>
          </p:cNvPr>
          <p:cNvSpPr>
            <a:spLocks noChangeShapeType="1"/>
          </p:cNvSpPr>
          <p:nvPr/>
        </p:nvSpPr>
        <p:spPr bwMode="auto">
          <a:xfrm flipH="1">
            <a:off x="2782888" y="4857750"/>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54" name="Line 36">
            <a:extLst>
              <a:ext uri="{FF2B5EF4-FFF2-40B4-BE49-F238E27FC236}">
                <a16:creationId xmlns:a16="http://schemas.microsoft.com/office/drawing/2014/main" id="{FB0818CE-7ABF-45B7-8FF1-DE9BF718B1A4}"/>
              </a:ext>
            </a:extLst>
          </p:cNvPr>
          <p:cNvSpPr>
            <a:spLocks noChangeShapeType="1"/>
          </p:cNvSpPr>
          <p:nvPr/>
        </p:nvSpPr>
        <p:spPr bwMode="auto">
          <a:xfrm>
            <a:off x="3430588" y="485775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55" name="Line 37">
            <a:extLst>
              <a:ext uri="{FF2B5EF4-FFF2-40B4-BE49-F238E27FC236}">
                <a16:creationId xmlns:a16="http://schemas.microsoft.com/office/drawing/2014/main" id="{90E4E8DD-C160-463C-94A0-6BD09BBDA00E}"/>
              </a:ext>
            </a:extLst>
          </p:cNvPr>
          <p:cNvSpPr>
            <a:spLocks noChangeShapeType="1"/>
          </p:cNvSpPr>
          <p:nvPr/>
        </p:nvSpPr>
        <p:spPr bwMode="auto">
          <a:xfrm>
            <a:off x="7610475" y="494188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56" name="Rectangle 38">
            <a:extLst>
              <a:ext uri="{FF2B5EF4-FFF2-40B4-BE49-F238E27FC236}">
                <a16:creationId xmlns:a16="http://schemas.microsoft.com/office/drawing/2014/main" id="{FA0E650E-DA3A-484A-B962-B140032032FD}"/>
              </a:ext>
            </a:extLst>
          </p:cNvPr>
          <p:cNvSpPr>
            <a:spLocks noChangeArrowheads="1"/>
          </p:cNvSpPr>
          <p:nvPr/>
        </p:nvSpPr>
        <p:spPr bwMode="auto">
          <a:xfrm>
            <a:off x="7458075" y="51704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188457" name="Rectangle 39">
            <a:extLst>
              <a:ext uri="{FF2B5EF4-FFF2-40B4-BE49-F238E27FC236}">
                <a16:creationId xmlns:a16="http://schemas.microsoft.com/office/drawing/2014/main" id="{23D72DF9-B1A0-480A-8645-CB334DD099FD}"/>
              </a:ext>
            </a:extLst>
          </p:cNvPr>
          <p:cNvSpPr>
            <a:spLocks noChangeArrowheads="1"/>
          </p:cNvSpPr>
          <p:nvPr/>
        </p:nvSpPr>
        <p:spPr bwMode="auto">
          <a:xfrm>
            <a:off x="6884988" y="51609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e</a:t>
            </a:r>
          </a:p>
        </p:txBody>
      </p:sp>
      <p:sp>
        <p:nvSpPr>
          <p:cNvPr id="188458" name="Rectangle 40">
            <a:extLst>
              <a:ext uri="{FF2B5EF4-FFF2-40B4-BE49-F238E27FC236}">
                <a16:creationId xmlns:a16="http://schemas.microsoft.com/office/drawing/2014/main" id="{4F4CEE0D-7424-43AB-BA5E-11D1335953B1}"/>
              </a:ext>
            </a:extLst>
          </p:cNvPr>
          <p:cNvSpPr>
            <a:spLocks noChangeArrowheads="1"/>
          </p:cNvSpPr>
          <p:nvPr/>
        </p:nvSpPr>
        <p:spPr bwMode="auto">
          <a:xfrm>
            <a:off x="8042275" y="516096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f</a:t>
            </a:r>
          </a:p>
        </p:txBody>
      </p:sp>
      <p:sp>
        <p:nvSpPr>
          <p:cNvPr id="188459" name="Line 41">
            <a:extLst>
              <a:ext uri="{FF2B5EF4-FFF2-40B4-BE49-F238E27FC236}">
                <a16:creationId xmlns:a16="http://schemas.microsoft.com/office/drawing/2014/main" id="{4291A602-F35C-49E6-8D4A-060634C125D1}"/>
              </a:ext>
            </a:extLst>
          </p:cNvPr>
          <p:cNvSpPr>
            <a:spLocks noChangeShapeType="1"/>
          </p:cNvSpPr>
          <p:nvPr/>
        </p:nvSpPr>
        <p:spPr bwMode="auto">
          <a:xfrm flipH="1">
            <a:off x="7173913" y="494506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60" name="Line 42">
            <a:extLst>
              <a:ext uri="{FF2B5EF4-FFF2-40B4-BE49-F238E27FC236}">
                <a16:creationId xmlns:a16="http://schemas.microsoft.com/office/drawing/2014/main" id="{734C3963-413A-4F33-ABEE-ED315771DFF3}"/>
              </a:ext>
            </a:extLst>
          </p:cNvPr>
          <p:cNvSpPr>
            <a:spLocks noChangeShapeType="1"/>
          </p:cNvSpPr>
          <p:nvPr/>
        </p:nvSpPr>
        <p:spPr bwMode="auto">
          <a:xfrm>
            <a:off x="7821613" y="494506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9595" name="Rectangle 43">
            <a:extLst>
              <a:ext uri="{FF2B5EF4-FFF2-40B4-BE49-F238E27FC236}">
                <a16:creationId xmlns:a16="http://schemas.microsoft.com/office/drawing/2014/main" id="{8573E6AF-E02D-475D-BD0A-078CDCD39DF2}"/>
              </a:ext>
            </a:extLst>
          </p:cNvPr>
          <p:cNvSpPr>
            <a:spLocks noChangeArrowheads="1"/>
          </p:cNvSpPr>
          <p:nvPr/>
        </p:nvSpPr>
        <p:spPr bwMode="auto">
          <a:xfrm>
            <a:off x="6589713" y="1557338"/>
            <a:ext cx="23749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100: if a&lt;b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101: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102: if c&lt;d goto </a:t>
            </a:r>
            <a:r>
              <a:rPr lang="en-US" altLang="zh-CN" sz="2000">
                <a:solidFill>
                  <a:srgbClr val="0000FF"/>
                </a:solidFill>
                <a:latin typeface="Times New Roman" panose="02020603050405020304" pitchFamily="18" charset="0"/>
                <a:ea typeface="宋体" panose="02010600030101010101" pitchFamily="2" charset="-122"/>
              </a:rPr>
              <a:t>104</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103: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104: if e&lt;f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105: goto -</a:t>
            </a:r>
          </a:p>
        </p:txBody>
      </p:sp>
      <p:sp>
        <p:nvSpPr>
          <p:cNvPr id="1559596" name="Rectangle 44">
            <a:extLst>
              <a:ext uri="{FF2B5EF4-FFF2-40B4-BE49-F238E27FC236}">
                <a16:creationId xmlns:a16="http://schemas.microsoft.com/office/drawing/2014/main" id="{063EF855-7323-4F49-8C06-F00D9B75DCEC}"/>
              </a:ext>
            </a:extLst>
          </p:cNvPr>
          <p:cNvSpPr>
            <a:spLocks noChangeArrowheads="1"/>
          </p:cNvSpPr>
          <p:nvPr/>
        </p:nvSpPr>
        <p:spPr bwMode="auto">
          <a:xfrm>
            <a:off x="107950" y="2151063"/>
            <a:ext cx="2089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100: if a&lt;b goto –</a:t>
            </a:r>
          </a:p>
          <a:p>
            <a:pPr eaLnBrk="1" hangingPunct="1">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101: goto -</a:t>
            </a:r>
          </a:p>
        </p:txBody>
      </p:sp>
      <p:sp>
        <p:nvSpPr>
          <p:cNvPr id="1559597" name="Rectangle 45">
            <a:extLst>
              <a:ext uri="{FF2B5EF4-FFF2-40B4-BE49-F238E27FC236}">
                <a16:creationId xmlns:a16="http://schemas.microsoft.com/office/drawing/2014/main" id="{2327FC84-A99A-45A1-82BC-38333D2B47B9}"/>
              </a:ext>
            </a:extLst>
          </p:cNvPr>
          <p:cNvSpPr>
            <a:spLocks noChangeArrowheads="1"/>
          </p:cNvSpPr>
          <p:nvPr/>
        </p:nvSpPr>
        <p:spPr bwMode="auto">
          <a:xfrm>
            <a:off x="682625" y="4292600"/>
            <a:ext cx="216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102: if c&lt;d goto –</a:t>
            </a:r>
          </a:p>
          <a:p>
            <a:pPr eaLnBrk="1" hangingPunct="1">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103: goto -</a:t>
            </a:r>
          </a:p>
        </p:txBody>
      </p:sp>
      <p:sp>
        <p:nvSpPr>
          <p:cNvPr id="1559598" name="Rectangle 46">
            <a:extLst>
              <a:ext uri="{FF2B5EF4-FFF2-40B4-BE49-F238E27FC236}">
                <a16:creationId xmlns:a16="http://schemas.microsoft.com/office/drawing/2014/main" id="{63F6E914-9F21-421E-9322-7895965F9547}"/>
              </a:ext>
            </a:extLst>
          </p:cNvPr>
          <p:cNvSpPr>
            <a:spLocks noChangeArrowheads="1"/>
          </p:cNvSpPr>
          <p:nvPr/>
        </p:nvSpPr>
        <p:spPr bwMode="auto">
          <a:xfrm>
            <a:off x="4860925" y="4456113"/>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104: if e&lt;f goto –</a:t>
            </a:r>
          </a:p>
          <a:p>
            <a:pPr eaLnBrk="1" hangingPunct="1">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105: goto -</a:t>
            </a:r>
          </a:p>
        </p:txBody>
      </p:sp>
      <p:sp>
        <p:nvSpPr>
          <p:cNvPr id="1559599" name="Rectangle 47">
            <a:extLst>
              <a:ext uri="{FF2B5EF4-FFF2-40B4-BE49-F238E27FC236}">
                <a16:creationId xmlns:a16="http://schemas.microsoft.com/office/drawing/2014/main" id="{1815C93D-636B-4413-B2F3-348DAFFAE5FE}"/>
              </a:ext>
            </a:extLst>
          </p:cNvPr>
          <p:cNvSpPr>
            <a:spLocks noChangeArrowheads="1"/>
          </p:cNvSpPr>
          <p:nvPr/>
        </p:nvSpPr>
        <p:spPr bwMode="auto">
          <a:xfrm>
            <a:off x="2700338" y="115888"/>
            <a:ext cx="23749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100: if a&lt;b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101: goto </a:t>
            </a:r>
            <a:r>
              <a:rPr lang="en-US" altLang="zh-CN" sz="2000">
                <a:solidFill>
                  <a:schemeClr val="tx2"/>
                </a:solidFill>
                <a:latin typeface="Times New Roman" panose="02020603050405020304" pitchFamily="18" charset="0"/>
                <a:ea typeface="宋体" panose="02010600030101010101" pitchFamily="2" charset="-122"/>
              </a:rPr>
              <a:t>102</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102: if c&lt;d goto </a:t>
            </a:r>
            <a:r>
              <a:rPr lang="en-US" altLang="zh-CN" sz="2000">
                <a:solidFill>
                  <a:schemeClr val="tx2"/>
                </a:solidFill>
                <a:latin typeface="Times New Roman" panose="02020603050405020304" pitchFamily="18" charset="0"/>
                <a:ea typeface="宋体" panose="02010600030101010101" pitchFamily="2" charset="-122"/>
              </a:rPr>
              <a:t>104</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103: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104: if e&lt;f goto –</a:t>
            </a:r>
          </a:p>
          <a:p>
            <a:pPr algn="just">
              <a:lnSpc>
                <a:spcPct val="80000"/>
              </a:lnSpc>
              <a:spcBef>
                <a:spcPct val="0"/>
              </a:spcBef>
              <a:buClrTx/>
              <a:buSzTx/>
              <a:buFontTx/>
              <a:buNone/>
            </a:pPr>
            <a:r>
              <a:rPr lang="en-US" altLang="zh-CN" sz="2000">
                <a:solidFill>
                  <a:srgbClr val="FF0000"/>
                </a:solidFill>
                <a:latin typeface="Times New Roman" panose="02020603050405020304" pitchFamily="18" charset="0"/>
                <a:ea typeface="宋体" panose="02010600030101010101" pitchFamily="2" charset="-122"/>
              </a:rPr>
              <a:t>105: goto -</a:t>
            </a:r>
          </a:p>
        </p:txBody>
      </p:sp>
      <p:sp>
        <p:nvSpPr>
          <p:cNvPr id="1559600" name="Rectangle 48">
            <a:extLst>
              <a:ext uri="{FF2B5EF4-FFF2-40B4-BE49-F238E27FC236}">
                <a16:creationId xmlns:a16="http://schemas.microsoft.com/office/drawing/2014/main" id="{D7EB4399-3790-4ECC-B6DB-5AEAC1EAED79}"/>
              </a:ext>
            </a:extLst>
          </p:cNvPr>
          <p:cNvSpPr>
            <a:spLocks noChangeArrowheads="1"/>
          </p:cNvSpPr>
          <p:nvPr/>
        </p:nvSpPr>
        <p:spPr bwMode="auto">
          <a:xfrm>
            <a:off x="2916238" y="268287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0000FF"/>
                </a:solidFill>
                <a:latin typeface="Times New Roman" panose="02020603050405020304" pitchFamily="18" charset="0"/>
                <a:ea typeface="宋体" panose="02010600030101010101" pitchFamily="2" charset="-122"/>
              </a:rPr>
              <a:t>M.q:={102}</a:t>
            </a:r>
          </a:p>
        </p:txBody>
      </p:sp>
      <p:sp>
        <p:nvSpPr>
          <p:cNvPr id="1559601" name="Rectangle 49">
            <a:extLst>
              <a:ext uri="{FF2B5EF4-FFF2-40B4-BE49-F238E27FC236}">
                <a16:creationId xmlns:a16="http://schemas.microsoft.com/office/drawing/2014/main" id="{4D58A80F-EFF0-4610-9CDA-87CB63E74AE8}"/>
              </a:ext>
            </a:extLst>
          </p:cNvPr>
          <p:cNvSpPr>
            <a:spLocks noChangeArrowheads="1"/>
          </p:cNvSpPr>
          <p:nvPr/>
        </p:nvSpPr>
        <p:spPr bwMode="auto">
          <a:xfrm>
            <a:off x="5437188" y="36909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0000FF"/>
                </a:solidFill>
                <a:latin typeface="Times New Roman" panose="02020603050405020304" pitchFamily="18" charset="0"/>
                <a:ea typeface="宋体" panose="02010600030101010101" pitchFamily="2" charset="-122"/>
              </a:rPr>
              <a:t>M.q:={104}</a:t>
            </a:r>
          </a:p>
        </p:txBody>
      </p:sp>
      <p:sp>
        <p:nvSpPr>
          <p:cNvPr id="1559602" name="Rectangle 50">
            <a:extLst>
              <a:ext uri="{FF2B5EF4-FFF2-40B4-BE49-F238E27FC236}">
                <a16:creationId xmlns:a16="http://schemas.microsoft.com/office/drawing/2014/main" id="{ACE538C8-2506-4717-9A5D-8D4DF9E7FE0C}"/>
              </a:ext>
            </a:extLst>
          </p:cNvPr>
          <p:cNvSpPr>
            <a:spLocks noChangeArrowheads="1"/>
          </p:cNvSpPr>
          <p:nvPr/>
        </p:nvSpPr>
        <p:spPr bwMode="auto">
          <a:xfrm>
            <a:off x="5795963" y="188913"/>
            <a:ext cx="3167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800">
                <a:solidFill>
                  <a:srgbClr val="0000FF"/>
                </a:solidFill>
                <a:latin typeface="Times New Roman" panose="02020603050405020304" pitchFamily="18" charset="0"/>
              </a:rPr>
              <a:t>B.t</a:t>
            </a:r>
            <a:r>
              <a:rPr lang="zh-CN" altLang="en-US" sz="2800">
                <a:solidFill>
                  <a:srgbClr val="0000FF"/>
                </a:solidFill>
                <a:latin typeface="Times New Roman" panose="02020603050405020304" pitchFamily="18" charset="0"/>
              </a:rPr>
              <a:t>代表</a:t>
            </a:r>
            <a:r>
              <a:rPr lang="en-US" altLang="zh-CN" sz="28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800">
                <a:solidFill>
                  <a:srgbClr val="0000FF"/>
                </a:solidFill>
                <a:latin typeface="Times New Roman" panose="02020603050405020304" pitchFamily="18" charset="0"/>
              </a:rPr>
              <a:t>B.f</a:t>
            </a:r>
            <a:r>
              <a:rPr lang="zh-CN" altLang="en-US" sz="2800">
                <a:solidFill>
                  <a:srgbClr val="0000FF"/>
                </a:solidFill>
                <a:latin typeface="Times New Roman" panose="02020603050405020304" pitchFamily="18" charset="0"/>
              </a:rPr>
              <a:t>代表</a:t>
            </a:r>
            <a:r>
              <a:rPr lang="en-US" altLang="zh-CN" sz="28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800">
                <a:solidFill>
                  <a:srgbClr val="0000FF"/>
                </a:solidFill>
                <a:latin typeface="Times New Roman" panose="02020603050405020304" pitchFamily="18" charset="0"/>
              </a:rPr>
              <a:t>M.q</a:t>
            </a:r>
            <a:r>
              <a:rPr lang="zh-CN" altLang="en-US" sz="2800">
                <a:solidFill>
                  <a:srgbClr val="0000FF"/>
                </a:solidFill>
                <a:latin typeface="Times New Roman" panose="02020603050405020304" pitchFamily="18" charset="0"/>
              </a:rPr>
              <a:t>代表</a:t>
            </a:r>
            <a:r>
              <a:rPr lang="en-US" altLang="zh-CN" sz="2800">
                <a:solidFill>
                  <a:srgbClr val="0000FF"/>
                </a:solidFill>
                <a:latin typeface="Times New Roman" panose="02020603050405020304" pitchFamily="18" charset="0"/>
              </a:rPr>
              <a:t>M.quad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9602"/>
                                        </p:tgtEl>
                                        <p:attrNameLst>
                                          <p:attrName>style.visibility</p:attrName>
                                        </p:attrNameLst>
                                      </p:cBhvr>
                                      <p:to>
                                        <p:strVal val="visible"/>
                                      </p:to>
                                    </p:set>
                                    <p:anim calcmode="lin" valueType="num">
                                      <p:cBhvr additive="base">
                                        <p:cTn id="7" dur="500" fill="hold"/>
                                        <p:tgtEl>
                                          <p:spTgt spid="1559602"/>
                                        </p:tgtEl>
                                        <p:attrNameLst>
                                          <p:attrName>ppt_x</p:attrName>
                                        </p:attrNameLst>
                                      </p:cBhvr>
                                      <p:tavLst>
                                        <p:tav tm="0">
                                          <p:val>
                                            <p:strVal val="#ppt_x"/>
                                          </p:val>
                                        </p:tav>
                                        <p:tav tm="100000">
                                          <p:val>
                                            <p:strVal val="#ppt_x"/>
                                          </p:val>
                                        </p:tav>
                                      </p:tavLst>
                                    </p:anim>
                                    <p:anim calcmode="lin" valueType="num">
                                      <p:cBhvr additive="base">
                                        <p:cTn id="8" dur="500" fill="hold"/>
                                        <p:tgtEl>
                                          <p:spTgt spid="15596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9596"/>
                                        </p:tgtEl>
                                        <p:attrNameLst>
                                          <p:attrName>style.visibility</p:attrName>
                                        </p:attrNameLst>
                                      </p:cBhvr>
                                      <p:to>
                                        <p:strVal val="visible"/>
                                      </p:to>
                                    </p:set>
                                    <p:anim calcmode="lin" valueType="num">
                                      <p:cBhvr additive="base">
                                        <p:cTn id="13" dur="500" fill="hold"/>
                                        <p:tgtEl>
                                          <p:spTgt spid="1559596"/>
                                        </p:tgtEl>
                                        <p:attrNameLst>
                                          <p:attrName>ppt_x</p:attrName>
                                        </p:attrNameLst>
                                      </p:cBhvr>
                                      <p:tavLst>
                                        <p:tav tm="0">
                                          <p:val>
                                            <p:strVal val="#ppt_x"/>
                                          </p:val>
                                        </p:tav>
                                        <p:tav tm="100000">
                                          <p:val>
                                            <p:strVal val="#ppt_x"/>
                                          </p:val>
                                        </p:tav>
                                      </p:tavLst>
                                    </p:anim>
                                    <p:anim calcmode="lin" valueType="num">
                                      <p:cBhvr additive="base">
                                        <p:cTn id="14" dur="500" fill="hold"/>
                                        <p:tgtEl>
                                          <p:spTgt spid="15595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59600"/>
                                        </p:tgtEl>
                                        <p:attrNameLst>
                                          <p:attrName>style.visibility</p:attrName>
                                        </p:attrNameLst>
                                      </p:cBhvr>
                                      <p:to>
                                        <p:strVal val="visible"/>
                                      </p:to>
                                    </p:set>
                                    <p:anim calcmode="lin" valueType="num">
                                      <p:cBhvr additive="base">
                                        <p:cTn id="19" dur="500" fill="hold"/>
                                        <p:tgtEl>
                                          <p:spTgt spid="1559600"/>
                                        </p:tgtEl>
                                        <p:attrNameLst>
                                          <p:attrName>ppt_x</p:attrName>
                                        </p:attrNameLst>
                                      </p:cBhvr>
                                      <p:tavLst>
                                        <p:tav tm="0">
                                          <p:val>
                                            <p:strVal val="#ppt_x"/>
                                          </p:val>
                                        </p:tav>
                                        <p:tav tm="100000">
                                          <p:val>
                                            <p:strVal val="#ppt_x"/>
                                          </p:val>
                                        </p:tav>
                                      </p:tavLst>
                                    </p:anim>
                                    <p:anim calcmode="lin" valueType="num">
                                      <p:cBhvr additive="base">
                                        <p:cTn id="20" dur="500" fill="hold"/>
                                        <p:tgtEl>
                                          <p:spTgt spid="155960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59597"/>
                                        </p:tgtEl>
                                        <p:attrNameLst>
                                          <p:attrName>style.visibility</p:attrName>
                                        </p:attrNameLst>
                                      </p:cBhvr>
                                      <p:to>
                                        <p:strVal val="visible"/>
                                      </p:to>
                                    </p:set>
                                    <p:anim calcmode="lin" valueType="num">
                                      <p:cBhvr additive="base">
                                        <p:cTn id="25" dur="500" fill="hold"/>
                                        <p:tgtEl>
                                          <p:spTgt spid="1559597"/>
                                        </p:tgtEl>
                                        <p:attrNameLst>
                                          <p:attrName>ppt_x</p:attrName>
                                        </p:attrNameLst>
                                      </p:cBhvr>
                                      <p:tavLst>
                                        <p:tav tm="0">
                                          <p:val>
                                            <p:strVal val="#ppt_x"/>
                                          </p:val>
                                        </p:tav>
                                        <p:tav tm="100000">
                                          <p:val>
                                            <p:strVal val="#ppt_x"/>
                                          </p:val>
                                        </p:tav>
                                      </p:tavLst>
                                    </p:anim>
                                    <p:anim calcmode="lin" valueType="num">
                                      <p:cBhvr additive="base">
                                        <p:cTn id="26" dur="500" fill="hold"/>
                                        <p:tgtEl>
                                          <p:spTgt spid="15595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59601"/>
                                        </p:tgtEl>
                                        <p:attrNameLst>
                                          <p:attrName>style.visibility</p:attrName>
                                        </p:attrNameLst>
                                      </p:cBhvr>
                                      <p:to>
                                        <p:strVal val="visible"/>
                                      </p:to>
                                    </p:set>
                                    <p:anim calcmode="lin" valueType="num">
                                      <p:cBhvr additive="base">
                                        <p:cTn id="31" dur="500" fill="hold"/>
                                        <p:tgtEl>
                                          <p:spTgt spid="1559601"/>
                                        </p:tgtEl>
                                        <p:attrNameLst>
                                          <p:attrName>ppt_x</p:attrName>
                                        </p:attrNameLst>
                                      </p:cBhvr>
                                      <p:tavLst>
                                        <p:tav tm="0">
                                          <p:val>
                                            <p:strVal val="#ppt_x"/>
                                          </p:val>
                                        </p:tav>
                                        <p:tav tm="100000">
                                          <p:val>
                                            <p:strVal val="#ppt_x"/>
                                          </p:val>
                                        </p:tav>
                                      </p:tavLst>
                                    </p:anim>
                                    <p:anim calcmode="lin" valueType="num">
                                      <p:cBhvr additive="base">
                                        <p:cTn id="32" dur="500" fill="hold"/>
                                        <p:tgtEl>
                                          <p:spTgt spid="155960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59598"/>
                                        </p:tgtEl>
                                        <p:attrNameLst>
                                          <p:attrName>style.visibility</p:attrName>
                                        </p:attrNameLst>
                                      </p:cBhvr>
                                      <p:to>
                                        <p:strVal val="visible"/>
                                      </p:to>
                                    </p:set>
                                    <p:anim calcmode="lin" valueType="num">
                                      <p:cBhvr additive="base">
                                        <p:cTn id="37" dur="500" fill="hold"/>
                                        <p:tgtEl>
                                          <p:spTgt spid="1559598"/>
                                        </p:tgtEl>
                                        <p:attrNameLst>
                                          <p:attrName>ppt_x</p:attrName>
                                        </p:attrNameLst>
                                      </p:cBhvr>
                                      <p:tavLst>
                                        <p:tav tm="0">
                                          <p:val>
                                            <p:strVal val="#ppt_x"/>
                                          </p:val>
                                        </p:tav>
                                        <p:tav tm="100000">
                                          <p:val>
                                            <p:strVal val="#ppt_x"/>
                                          </p:val>
                                        </p:tav>
                                      </p:tavLst>
                                    </p:anim>
                                    <p:anim calcmode="lin" valueType="num">
                                      <p:cBhvr additive="base">
                                        <p:cTn id="38" dur="500" fill="hold"/>
                                        <p:tgtEl>
                                          <p:spTgt spid="155959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59595"/>
                                        </p:tgtEl>
                                        <p:attrNameLst>
                                          <p:attrName>style.visibility</p:attrName>
                                        </p:attrNameLst>
                                      </p:cBhvr>
                                      <p:to>
                                        <p:strVal val="visible"/>
                                      </p:to>
                                    </p:set>
                                    <p:anim calcmode="lin" valueType="num">
                                      <p:cBhvr additive="base">
                                        <p:cTn id="43" dur="500" fill="hold"/>
                                        <p:tgtEl>
                                          <p:spTgt spid="1559595"/>
                                        </p:tgtEl>
                                        <p:attrNameLst>
                                          <p:attrName>ppt_x</p:attrName>
                                        </p:attrNameLst>
                                      </p:cBhvr>
                                      <p:tavLst>
                                        <p:tav tm="0">
                                          <p:val>
                                            <p:strVal val="#ppt_x"/>
                                          </p:val>
                                        </p:tav>
                                        <p:tav tm="100000">
                                          <p:val>
                                            <p:strVal val="#ppt_x"/>
                                          </p:val>
                                        </p:tav>
                                      </p:tavLst>
                                    </p:anim>
                                    <p:anim calcmode="lin" valueType="num">
                                      <p:cBhvr additive="base">
                                        <p:cTn id="44" dur="500" fill="hold"/>
                                        <p:tgtEl>
                                          <p:spTgt spid="155959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59599"/>
                                        </p:tgtEl>
                                        <p:attrNameLst>
                                          <p:attrName>style.visibility</p:attrName>
                                        </p:attrNameLst>
                                      </p:cBhvr>
                                      <p:to>
                                        <p:strVal val="visible"/>
                                      </p:to>
                                    </p:set>
                                    <p:anim calcmode="lin" valueType="num">
                                      <p:cBhvr additive="base">
                                        <p:cTn id="49" dur="500" fill="hold"/>
                                        <p:tgtEl>
                                          <p:spTgt spid="1559599"/>
                                        </p:tgtEl>
                                        <p:attrNameLst>
                                          <p:attrName>ppt_x</p:attrName>
                                        </p:attrNameLst>
                                      </p:cBhvr>
                                      <p:tavLst>
                                        <p:tav tm="0">
                                          <p:val>
                                            <p:strVal val="#ppt_x"/>
                                          </p:val>
                                        </p:tav>
                                        <p:tav tm="100000">
                                          <p:val>
                                            <p:strVal val="#ppt_x"/>
                                          </p:val>
                                        </p:tav>
                                      </p:tavLst>
                                    </p:anim>
                                    <p:anim calcmode="lin" valueType="num">
                                      <p:cBhvr additive="base">
                                        <p:cTn id="50" dur="500" fill="hold"/>
                                        <p:tgtEl>
                                          <p:spTgt spid="1559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95" grpId="0"/>
      <p:bldP spid="1559596" grpId="0"/>
      <p:bldP spid="1559597" grpId="0"/>
      <p:bldP spid="1559598" grpId="0"/>
      <p:bldP spid="1559599" grpId="0"/>
      <p:bldP spid="1559600" grpId="0"/>
      <p:bldP spid="1559601" grpId="0"/>
      <p:bldP spid="155960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85527FC-8F4A-4757-A7A2-1A9317990627}"/>
              </a:ext>
            </a:extLst>
          </p:cNvPr>
          <p:cNvSpPr>
            <a:spLocks noGrp="1"/>
          </p:cNvSpPr>
          <p:nvPr>
            <p:ph type="dt" sz="quarter" idx="10"/>
          </p:nvPr>
        </p:nvSpPr>
        <p:spPr>
          <a:xfrm>
            <a:off x="457200" y="6245225"/>
            <a:ext cx="2133600" cy="476250"/>
          </a:xfrm>
          <a:ln>
            <a:miter lim="800000"/>
            <a:headEnd/>
            <a:tailEnd/>
          </a:ln>
        </p:spPr>
        <p:txBody>
          <a:bodyPr anchor="t"/>
          <a:lstStyle/>
          <a:p>
            <a:pPr>
              <a:defRPr/>
            </a:pPr>
            <a:fld id="{1BE0497A-082D-448E-8C79-F9ED3B68BB0D}" type="datetime1">
              <a:rPr lang="zh-CN" altLang="en-US">
                <a:latin typeface="+mn-lt"/>
              </a:rPr>
              <a:pPr>
                <a:defRPr/>
              </a:pPr>
              <a:t>2020/12/14</a:t>
            </a:fld>
            <a:endParaRPr lang="en-US" altLang="zh-CN">
              <a:latin typeface="+mn-lt"/>
            </a:endParaRPr>
          </a:p>
        </p:txBody>
      </p:sp>
      <p:sp>
        <p:nvSpPr>
          <p:cNvPr id="190467" name="灯片编号占位符 5">
            <a:extLst>
              <a:ext uri="{FF2B5EF4-FFF2-40B4-BE49-F238E27FC236}">
                <a16:creationId xmlns:a16="http://schemas.microsoft.com/office/drawing/2014/main" id="{58EDF516-C5E5-4033-AB59-522A82F2625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2712E49-46F5-4736-BC5F-7CBDCE1BE379}" type="slidenum">
              <a:rPr lang="en-US" altLang="zh-CN" sz="1400" b="0">
                <a:ea typeface="宋体" panose="02010600030101010101" pitchFamily="2" charset="-122"/>
              </a:rPr>
              <a:pPr>
                <a:spcBef>
                  <a:spcPct val="0"/>
                </a:spcBef>
                <a:buClrTx/>
                <a:buSzTx/>
                <a:buFontTx/>
                <a:buNone/>
              </a:pPr>
              <a:t>125</a:t>
            </a:fld>
            <a:endParaRPr lang="en-US" altLang="zh-CN" sz="1400" b="0">
              <a:ea typeface="宋体" panose="02010600030101010101" pitchFamily="2" charset="-122"/>
            </a:endParaRPr>
          </a:p>
        </p:txBody>
      </p:sp>
      <p:sp>
        <p:nvSpPr>
          <p:cNvPr id="190468" name="Rectangle 2">
            <a:extLst>
              <a:ext uri="{FF2B5EF4-FFF2-40B4-BE49-F238E27FC236}">
                <a16:creationId xmlns:a16="http://schemas.microsoft.com/office/drawing/2014/main" id="{4C6FEA38-9152-4398-9749-E66206103460}"/>
              </a:ext>
            </a:extLst>
          </p:cNvPr>
          <p:cNvSpPr>
            <a:spLocks noGrp="1" noChangeArrowheads="1"/>
          </p:cNvSpPr>
          <p:nvPr>
            <p:ph type="title" idx="4294967295"/>
          </p:nvPr>
        </p:nvSpPr>
        <p:spPr>
          <a:xfrm>
            <a:off x="827088" y="331788"/>
            <a:ext cx="8208962" cy="865187"/>
          </a:xfrm>
        </p:spPr>
        <p:txBody>
          <a:bodyPr anchor="ctr"/>
          <a:lstStyle/>
          <a:p>
            <a:pPr eaLnBrk="1" hangingPunct="1"/>
            <a:r>
              <a:rPr lang="en-US" altLang="zh-CN">
                <a:latin typeface="Times New Roman" panose="02020603050405020304" pitchFamily="18" charset="0"/>
              </a:rPr>
              <a:t>7.6.2 </a:t>
            </a:r>
            <a:r>
              <a:rPr lang="zh-CN" altLang="en-US">
                <a:latin typeface="Times New Roman" panose="02020603050405020304" pitchFamily="18" charset="0"/>
              </a:rPr>
              <a:t>常见控制结构的回填式翻译</a:t>
            </a:r>
            <a:endParaRPr lang="zh-CN" altLang="en-US" sz="2800">
              <a:solidFill>
                <a:srgbClr val="FF0000"/>
              </a:solidFill>
              <a:latin typeface="Times New Roman" panose="02020603050405020304" pitchFamily="18" charset="0"/>
              <a:ea typeface="楷体_GB2312" pitchFamily="49" charset="-122"/>
            </a:endParaRPr>
          </a:p>
        </p:txBody>
      </p:sp>
      <p:sp>
        <p:nvSpPr>
          <p:cNvPr id="190469" name="Rectangle 3">
            <a:extLst>
              <a:ext uri="{FF2B5EF4-FFF2-40B4-BE49-F238E27FC236}">
                <a16:creationId xmlns:a16="http://schemas.microsoft.com/office/drawing/2014/main" id="{17AC3051-717E-4FA8-9B2C-4B67CE1C9805}"/>
              </a:ext>
            </a:extLst>
          </p:cNvPr>
          <p:cNvSpPr>
            <a:spLocks noGrp="1" noChangeArrowheads="1"/>
          </p:cNvSpPr>
          <p:nvPr>
            <p:ph type="body" idx="4294967295"/>
          </p:nvPr>
        </p:nvSpPr>
        <p:spPr>
          <a:xfrm>
            <a:off x="304800" y="1412875"/>
            <a:ext cx="8610600" cy="4752975"/>
          </a:xfrm>
        </p:spPr>
        <p:txBody>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if B then </a:t>
            </a:r>
            <a:r>
              <a:rPr lang="en-US" altLang="zh-CN">
                <a:solidFill>
                  <a:srgbClr val="FF0000"/>
                </a:solidFill>
                <a:latin typeface="Times New Roman" panose="02020603050405020304" pitchFamily="18" charset="0"/>
              </a:rPr>
              <a:t>M</a:t>
            </a:r>
            <a:r>
              <a:rPr lang="en-US" altLang="zh-CN">
                <a:latin typeface="Times New Roman" panose="02020603050405020304" pitchFamily="18" charset="0"/>
              </a:rPr>
              <a:t> 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if B then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1</a:t>
            </a:r>
            <a:r>
              <a:rPr lang="en-US" altLang="zh-CN">
                <a:latin typeface="Times New Roman" panose="02020603050405020304" pitchFamily="18" charset="0"/>
              </a:rPr>
              <a:t> S</a:t>
            </a:r>
            <a:r>
              <a:rPr lang="en-US" altLang="zh-CN" baseline="-30000">
                <a:latin typeface="Times New Roman" panose="02020603050405020304" pitchFamily="18" charset="0"/>
              </a:rPr>
              <a:t>1</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N</a:t>
            </a:r>
            <a:r>
              <a:rPr lang="en-US" altLang="zh-CN">
                <a:latin typeface="Times New Roman" panose="02020603050405020304" pitchFamily="18" charset="0"/>
              </a:rPr>
              <a:t> else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S</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while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r>
              <a:rPr lang="en-US" altLang="zh-CN">
                <a:latin typeface="Times New Roman" panose="02020603050405020304" pitchFamily="18" charset="0"/>
              </a:rPr>
              <a:t>B do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S</a:t>
            </a:r>
            <a:r>
              <a:rPr lang="en-US" altLang="zh-CN" baseline="-30000">
                <a:latin typeface="Times New Roman" panose="02020603050405020304" pitchFamily="18" charset="0"/>
              </a:rPr>
              <a:t>1</a:t>
            </a:r>
            <a:r>
              <a:rPr lang="en-US" altLang="zh-CN">
                <a:latin typeface="Times New Roman" panose="02020603050405020304" pitchFamily="18" charset="0"/>
              </a:rPr>
              <a:t>;</a:t>
            </a:r>
            <a:r>
              <a:rPr lang="en-US" altLang="zh-CN">
                <a:solidFill>
                  <a:srgbClr val="FF0000"/>
                </a:solidFill>
                <a:latin typeface="Times New Roman" panose="02020603050405020304" pitchFamily="18" charset="0"/>
              </a:rPr>
              <a:t>M</a:t>
            </a:r>
            <a:r>
              <a:rPr lang="en-US" altLang="zh-CN">
                <a:latin typeface="Times New Roman" panose="02020603050405020304" pitchFamily="18" charset="0"/>
              </a:rPr>
              <a:t> S</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M </a:t>
            </a:r>
            <a:r>
              <a:rPr lang="en-US" altLang="zh-CN">
                <a:solidFill>
                  <a:srgbClr val="FF0000"/>
                </a:solidFill>
                <a:latin typeface="Times New Roman" panose="02020603050405020304" pitchFamily="18" charset="0"/>
                <a:sym typeface="Symbol" panose="05050102010706020507" pitchFamily="18" charset="2"/>
              </a:rPr>
              <a:t> </a:t>
            </a:r>
            <a:r>
              <a:rPr lang="el-GR" altLang="zh-CN">
                <a:solidFill>
                  <a:srgbClr val="FF0000"/>
                </a:solidFill>
                <a:latin typeface="Times New Roman" panose="02020603050405020304" pitchFamily="18" charset="0"/>
                <a:sym typeface="Symbol" panose="05050102010706020507" pitchFamily="18" charset="2"/>
              </a:rPr>
              <a:t>ε</a:t>
            </a:r>
            <a:r>
              <a:rPr lang="en-US" altLang="zh-CN">
                <a:latin typeface="Times New Roman" panose="02020603050405020304" pitchFamily="18" charset="0"/>
                <a:sym typeface="Symbol" panose="05050102010706020507" pitchFamily="18" charset="2"/>
              </a:rPr>
              <a:t>  {M.quad := nextquad}</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sym typeface="Symbol" panose="05050102010706020507" pitchFamily="18" charset="2"/>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N </a:t>
            </a:r>
            <a:r>
              <a:rPr lang="en-US" altLang="zh-CN">
                <a:solidFill>
                  <a:srgbClr val="FF0000"/>
                </a:solidFill>
                <a:latin typeface="Times New Roman" panose="02020603050405020304" pitchFamily="18" charset="0"/>
                <a:sym typeface="Symbol" panose="05050102010706020507" pitchFamily="18" charset="2"/>
              </a:rPr>
              <a:t> </a:t>
            </a:r>
            <a:r>
              <a:rPr lang="el-GR" altLang="zh-CN">
                <a:solidFill>
                  <a:srgbClr val="FF0000"/>
                </a:solidFill>
                <a:latin typeface="Times New Roman" panose="02020603050405020304" pitchFamily="18" charset="0"/>
                <a:sym typeface="Symbol" panose="05050102010706020507" pitchFamily="18" charset="2"/>
              </a:rPr>
              <a:t>ε</a:t>
            </a:r>
            <a:r>
              <a:rPr lang="en-US" altLang="zh-CN">
                <a:latin typeface="Times New Roman" panose="02020603050405020304" pitchFamily="18" charset="0"/>
                <a:sym typeface="Symbol" panose="05050102010706020507" pitchFamily="18" charset="2"/>
              </a:rPr>
              <a:t>  {N.nextlist:=makelist(nextquad);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sym typeface="Symbol" panose="05050102010706020507" pitchFamily="18" charset="2"/>
              </a:rPr>
              <a:t>                 gencode(‘goto -)}</a:t>
            </a:r>
            <a:endParaRPr lang="en-US" altLang="zh-CN">
              <a:latin typeface="Times New Roman" panose="02020603050405020304" pitchFamily="18" charset="0"/>
            </a:endParaRPr>
          </a:p>
        </p:txBody>
      </p:sp>
      <p:sp>
        <p:nvSpPr>
          <p:cNvPr id="2" name="圆角矩形标注 1">
            <a:extLst>
              <a:ext uri="{FF2B5EF4-FFF2-40B4-BE49-F238E27FC236}">
                <a16:creationId xmlns:a16="http://schemas.microsoft.com/office/drawing/2014/main" id="{D2108AD9-1F34-4FF9-AF7F-9AEAE9526E43}"/>
              </a:ext>
            </a:extLst>
          </p:cNvPr>
          <p:cNvSpPr>
            <a:spLocks noChangeArrowheads="1"/>
          </p:cNvSpPr>
          <p:nvPr/>
        </p:nvSpPr>
        <p:spPr bwMode="auto">
          <a:xfrm>
            <a:off x="971550" y="3357563"/>
            <a:ext cx="6553200" cy="1366837"/>
          </a:xfrm>
          <a:prstGeom prst="wedgeRoundRectCallout">
            <a:avLst>
              <a:gd name="adj1" fmla="val -22431"/>
              <a:gd name="adj2" fmla="val 62542"/>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保存那些转向</a:t>
            </a:r>
            <a:r>
              <a:rPr lang="en-US" altLang="zh-CN" sz="2600" b="0">
                <a:ea typeface="宋体" panose="02010600030101010101" pitchFamily="2" charset="-122"/>
              </a:rPr>
              <a:t>S.next</a:t>
            </a:r>
            <a:r>
              <a:rPr lang="zh-CN" altLang="en-US" sz="2600" b="0">
                <a:ea typeface="宋体" panose="02010600030101010101" pitchFamily="2" charset="-122"/>
              </a:rPr>
              <a:t>的跳转语句，一旦确定</a:t>
            </a:r>
            <a:r>
              <a:rPr lang="en-US" altLang="zh-CN" sz="2600" b="0">
                <a:ea typeface="宋体" panose="02010600030101010101" pitchFamily="2" charset="-122"/>
              </a:rPr>
              <a:t>S.next</a:t>
            </a:r>
            <a:r>
              <a:rPr lang="zh-CN" altLang="en-US" sz="2600" b="0">
                <a:ea typeface="宋体" panose="02010600030101010101" pitchFamily="2" charset="-122"/>
              </a:rPr>
              <a:t>的位置，用它来回填</a:t>
            </a:r>
            <a:r>
              <a:rPr lang="en-US" altLang="zh-CN" sz="2600" b="0">
                <a:ea typeface="宋体" panose="02010600030101010101" pitchFamily="2" charset="-122"/>
              </a:rPr>
              <a:t>S.nextlist</a:t>
            </a:r>
            <a:r>
              <a:rPr lang="zh-CN" altLang="en-US" sz="2600" b="0">
                <a:ea typeface="宋体" panose="02010600030101010101" pitchFamily="2" charset="-122"/>
              </a:rPr>
              <a:t>中的跳转指令的目标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3">
            <a:extLst>
              <a:ext uri="{FF2B5EF4-FFF2-40B4-BE49-F238E27FC236}">
                <a16:creationId xmlns:a16="http://schemas.microsoft.com/office/drawing/2014/main" id="{BD13CA90-34E2-441C-95AF-70DF194C27EB}"/>
              </a:ext>
            </a:extLst>
          </p:cNvPr>
          <p:cNvSpPr>
            <a:spLocks noGrp="1"/>
          </p:cNvSpPr>
          <p:nvPr>
            <p:ph type="dt" sz="quarter" idx="10"/>
          </p:nvPr>
        </p:nvSpPr>
        <p:spPr>
          <a:xfrm>
            <a:off x="457200" y="6245225"/>
            <a:ext cx="2133600" cy="476250"/>
          </a:xfrm>
          <a:ln>
            <a:miter lim="800000"/>
            <a:headEnd/>
            <a:tailEnd/>
          </a:ln>
        </p:spPr>
        <p:txBody>
          <a:bodyPr anchor="t"/>
          <a:lstStyle/>
          <a:p>
            <a:pPr>
              <a:defRPr/>
            </a:pPr>
            <a:fld id="{E733E4A8-7520-4295-A69D-66AAB51E9397}" type="datetime1">
              <a:rPr lang="zh-CN" altLang="en-US">
                <a:latin typeface="+mn-lt"/>
              </a:rPr>
              <a:pPr>
                <a:defRPr/>
              </a:pPr>
              <a:t>2020/12/14</a:t>
            </a:fld>
            <a:endParaRPr lang="en-US" altLang="zh-CN">
              <a:latin typeface="+mn-lt"/>
            </a:endParaRPr>
          </a:p>
        </p:txBody>
      </p:sp>
      <p:sp>
        <p:nvSpPr>
          <p:cNvPr id="192515" name="灯片编号占位符 5">
            <a:extLst>
              <a:ext uri="{FF2B5EF4-FFF2-40B4-BE49-F238E27FC236}">
                <a16:creationId xmlns:a16="http://schemas.microsoft.com/office/drawing/2014/main" id="{0E2F09A3-A2DF-4CC8-8A34-ED18E23E34B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734DC32-BCF1-4BE0-BAE3-EC7F952E65D6}" type="slidenum">
              <a:rPr lang="en-US" altLang="zh-CN" sz="1400" b="0">
                <a:ea typeface="宋体" panose="02010600030101010101" pitchFamily="2" charset="-122"/>
              </a:rPr>
              <a:pPr>
                <a:spcBef>
                  <a:spcPct val="0"/>
                </a:spcBef>
                <a:buClrTx/>
                <a:buSzTx/>
                <a:buFontTx/>
                <a:buNone/>
              </a:pPr>
              <a:t>126</a:t>
            </a:fld>
            <a:endParaRPr lang="en-US" altLang="zh-CN" sz="1400" b="0">
              <a:ea typeface="宋体" panose="02010600030101010101" pitchFamily="2" charset="-122"/>
            </a:endParaRPr>
          </a:p>
        </p:txBody>
      </p:sp>
      <p:sp>
        <p:nvSpPr>
          <p:cNvPr id="192516" name="Rectangle 2">
            <a:extLst>
              <a:ext uri="{FF2B5EF4-FFF2-40B4-BE49-F238E27FC236}">
                <a16:creationId xmlns:a16="http://schemas.microsoft.com/office/drawing/2014/main" id="{6F1215AD-ACD7-4F7B-A6FD-DBEA25B89E60}"/>
              </a:ext>
            </a:extLst>
          </p:cNvPr>
          <p:cNvSpPr>
            <a:spLocks noGrp="1" noChangeArrowheads="1"/>
          </p:cNvSpPr>
          <p:nvPr>
            <p:ph type="title" idx="4294967295"/>
          </p:nvPr>
        </p:nvSpPr>
        <p:spPr>
          <a:xfrm>
            <a:off x="1476375" y="115888"/>
            <a:ext cx="6265863" cy="719137"/>
          </a:xfrm>
        </p:spPr>
        <p:txBody>
          <a:bodyPr anchor="ctr"/>
          <a:lstStyle/>
          <a:p>
            <a:pPr eaLnBrk="1" hangingPunct="1"/>
            <a:r>
              <a:rPr lang="en-US" altLang="zh-CN">
                <a:latin typeface="Times New Roman" panose="02020603050405020304" pitchFamily="18" charset="0"/>
              </a:rPr>
              <a:t>if-then</a:t>
            </a:r>
            <a:r>
              <a:rPr lang="zh-CN" altLang="en-US">
                <a:latin typeface="Times New Roman" panose="02020603050405020304" pitchFamily="18" charset="0"/>
              </a:rPr>
              <a:t>语句的回填式翻译</a:t>
            </a:r>
          </a:p>
        </p:txBody>
      </p:sp>
      <p:sp>
        <p:nvSpPr>
          <p:cNvPr id="192517" name="Rectangle 3">
            <a:extLst>
              <a:ext uri="{FF2B5EF4-FFF2-40B4-BE49-F238E27FC236}">
                <a16:creationId xmlns:a16="http://schemas.microsoft.com/office/drawing/2014/main" id="{DFF5039A-9481-48F1-A381-5D57262E62EA}"/>
              </a:ext>
            </a:extLst>
          </p:cNvPr>
          <p:cNvSpPr>
            <a:spLocks noGrp="1" noChangeArrowheads="1"/>
          </p:cNvSpPr>
          <p:nvPr>
            <p:ph type="body" idx="4294967295"/>
          </p:nvPr>
        </p:nvSpPr>
        <p:spPr>
          <a:xfrm>
            <a:off x="0" y="2565400"/>
            <a:ext cx="9144000" cy="3744913"/>
          </a:xfrm>
        </p:spPr>
        <p:txBody>
          <a:bodyPr/>
          <a:lstStyle/>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if B then </a:t>
            </a:r>
            <a:r>
              <a:rPr lang="en-US" altLang="zh-CN">
                <a:solidFill>
                  <a:srgbClr val="0000FF"/>
                </a:solidFill>
                <a:latin typeface="Times New Roman" panose="02020603050405020304" pitchFamily="18" charset="0"/>
              </a:rPr>
              <a:t>M</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endParaRPr lang="en-US" altLang="zh-CN">
              <a:solidFill>
                <a:srgbClr val="FF0000"/>
              </a:solidFill>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{backpatch(B.truelist, M.quad)</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S.nextlist:=merge(B.falselist, S</a:t>
            </a:r>
            <a:r>
              <a:rPr lang="en-US" altLang="zh-CN" baseline="-25000">
                <a:latin typeface="Times New Roman" panose="02020603050405020304" pitchFamily="18" charset="0"/>
              </a:rPr>
              <a:t>1</a:t>
            </a:r>
            <a:r>
              <a:rPr lang="en-US" altLang="zh-CN">
                <a:latin typeface="Times New Roman" panose="02020603050405020304" pitchFamily="18" charset="0"/>
              </a:rPr>
              <a:t>.nextlist)}</a:t>
            </a:r>
          </a:p>
        </p:txBody>
      </p:sp>
      <p:sp>
        <p:nvSpPr>
          <p:cNvPr id="192518" name="Text Box 5">
            <a:extLst>
              <a:ext uri="{FF2B5EF4-FFF2-40B4-BE49-F238E27FC236}">
                <a16:creationId xmlns:a16="http://schemas.microsoft.com/office/drawing/2014/main" id="{287A277F-4E86-4343-8759-58F812620772}"/>
              </a:ext>
            </a:extLst>
          </p:cNvPr>
          <p:cNvSpPr txBox="1">
            <a:spLocks noChangeArrowheads="1"/>
          </p:cNvSpPr>
          <p:nvPr/>
        </p:nvSpPr>
        <p:spPr bwMode="auto">
          <a:xfrm>
            <a:off x="5648325" y="1441450"/>
            <a:ext cx="19446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en-US" altLang="zh-CN" sz="8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zh-CN" altLang="en-US" sz="2800">
                <a:latin typeface="Times New Roman" panose="02020603050405020304" pitchFamily="18" charset="0"/>
                <a:ea typeface="宋体" panose="02010600030101010101" pitchFamily="2" charset="-122"/>
              </a:rPr>
              <a:t>的代码</a:t>
            </a:r>
          </a:p>
          <a:p>
            <a:pPr algn="ctr" eaLnBrk="1" hangingPunct="1">
              <a:spcBef>
                <a:spcPct val="50000"/>
              </a:spcBef>
              <a:buClrTx/>
              <a:buSzTx/>
              <a:buFontTx/>
              <a:buNone/>
            </a:pPr>
            <a:endParaRPr lang="en-US" altLang="zh-CN" sz="1000">
              <a:latin typeface="Times New Roman" panose="02020603050405020304" pitchFamily="18" charset="0"/>
              <a:ea typeface="宋体" panose="02010600030101010101" pitchFamily="2" charset="-122"/>
            </a:endParaRPr>
          </a:p>
        </p:txBody>
      </p:sp>
      <p:sp>
        <p:nvSpPr>
          <p:cNvPr id="192519" name="Text Box 6">
            <a:extLst>
              <a:ext uri="{FF2B5EF4-FFF2-40B4-BE49-F238E27FC236}">
                <a16:creationId xmlns:a16="http://schemas.microsoft.com/office/drawing/2014/main" id="{6B0811EF-F426-42BB-8F22-DC19284851E3}"/>
              </a:ext>
            </a:extLst>
          </p:cNvPr>
          <p:cNvSpPr txBox="1">
            <a:spLocks noChangeArrowheads="1"/>
          </p:cNvSpPr>
          <p:nvPr/>
        </p:nvSpPr>
        <p:spPr bwMode="auto">
          <a:xfrm>
            <a:off x="5648325" y="3170238"/>
            <a:ext cx="1944688"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en-US" altLang="zh-CN" sz="10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S</a:t>
            </a:r>
            <a:r>
              <a:rPr lang="en-US" altLang="zh-CN" sz="2800" baseline="30000">
                <a:latin typeface="Times New Roman" panose="02020603050405020304" pitchFamily="18" charset="0"/>
                <a:ea typeface="宋体" panose="02010600030101010101" pitchFamily="2" charset="-122"/>
              </a:rPr>
              <a:t>⑴</a:t>
            </a:r>
            <a:r>
              <a:rPr lang="zh-CN" altLang="en-US" sz="2800">
                <a:latin typeface="Times New Roman" panose="02020603050405020304" pitchFamily="18" charset="0"/>
                <a:ea typeface="宋体" panose="02010600030101010101" pitchFamily="2" charset="-122"/>
              </a:rPr>
              <a:t>的代码</a:t>
            </a:r>
          </a:p>
          <a:p>
            <a:pPr algn="ctr" eaLnBrk="1" hangingPunct="1">
              <a:spcBef>
                <a:spcPct val="50000"/>
              </a:spcBef>
              <a:buClrTx/>
              <a:buSzTx/>
              <a:buFontTx/>
              <a:buNone/>
            </a:pPr>
            <a:endParaRPr lang="en-US" altLang="zh-CN" sz="1000">
              <a:latin typeface="Times New Roman" panose="02020603050405020304" pitchFamily="18" charset="0"/>
              <a:ea typeface="宋体" panose="02010600030101010101" pitchFamily="2" charset="-122"/>
            </a:endParaRPr>
          </a:p>
        </p:txBody>
      </p:sp>
      <p:sp>
        <p:nvSpPr>
          <p:cNvPr id="192520" name="Line 7">
            <a:extLst>
              <a:ext uri="{FF2B5EF4-FFF2-40B4-BE49-F238E27FC236}">
                <a16:creationId xmlns:a16="http://schemas.microsoft.com/office/drawing/2014/main" id="{FF8B70C7-383C-4624-8F4F-E63A6A3951F4}"/>
              </a:ext>
            </a:extLst>
          </p:cNvPr>
          <p:cNvSpPr>
            <a:spLocks noChangeShapeType="1"/>
          </p:cNvSpPr>
          <p:nvPr/>
        </p:nvSpPr>
        <p:spPr bwMode="auto">
          <a:xfrm>
            <a:off x="6656388" y="765175"/>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521" name="Line 8">
            <a:extLst>
              <a:ext uri="{FF2B5EF4-FFF2-40B4-BE49-F238E27FC236}">
                <a16:creationId xmlns:a16="http://schemas.microsoft.com/office/drawing/2014/main" id="{D3B5360D-A954-4142-A16E-0D9FBAED357D}"/>
              </a:ext>
            </a:extLst>
          </p:cNvPr>
          <p:cNvSpPr>
            <a:spLocks noChangeShapeType="1"/>
          </p:cNvSpPr>
          <p:nvPr/>
        </p:nvSpPr>
        <p:spPr bwMode="auto">
          <a:xfrm flipH="1" flipV="1">
            <a:off x="8745538" y="1990725"/>
            <a:ext cx="0" cy="2303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2522" name="Line 9">
            <a:extLst>
              <a:ext uri="{FF2B5EF4-FFF2-40B4-BE49-F238E27FC236}">
                <a16:creationId xmlns:a16="http://schemas.microsoft.com/office/drawing/2014/main" id="{1D982255-B187-423B-A201-A8B2B3E4E096}"/>
              </a:ext>
            </a:extLst>
          </p:cNvPr>
          <p:cNvSpPr>
            <a:spLocks noChangeShapeType="1"/>
          </p:cNvSpPr>
          <p:nvPr/>
        </p:nvSpPr>
        <p:spPr bwMode="auto">
          <a:xfrm flipH="1">
            <a:off x="7448550" y="1990725"/>
            <a:ext cx="1296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23" name="Line 10">
            <a:extLst>
              <a:ext uri="{FF2B5EF4-FFF2-40B4-BE49-F238E27FC236}">
                <a16:creationId xmlns:a16="http://schemas.microsoft.com/office/drawing/2014/main" id="{C82D73EE-8149-4CC2-BBE5-E16D852B49AE}"/>
              </a:ext>
            </a:extLst>
          </p:cNvPr>
          <p:cNvSpPr>
            <a:spLocks noChangeShapeType="1"/>
          </p:cNvSpPr>
          <p:nvPr/>
        </p:nvSpPr>
        <p:spPr bwMode="auto">
          <a:xfrm>
            <a:off x="6584950" y="2709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524" name="Text Box 11">
            <a:extLst>
              <a:ext uri="{FF2B5EF4-FFF2-40B4-BE49-F238E27FC236}">
                <a16:creationId xmlns:a16="http://schemas.microsoft.com/office/drawing/2014/main" id="{0CA69125-FE5F-4564-A34B-358A49DA4966}"/>
              </a:ext>
            </a:extLst>
          </p:cNvPr>
          <p:cNvSpPr txBox="1">
            <a:spLocks noChangeArrowheads="1"/>
          </p:cNvSpPr>
          <p:nvPr/>
        </p:nvSpPr>
        <p:spPr bwMode="auto">
          <a:xfrm>
            <a:off x="6153150" y="8382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192525" name="Text Box 12">
            <a:extLst>
              <a:ext uri="{FF2B5EF4-FFF2-40B4-BE49-F238E27FC236}">
                <a16:creationId xmlns:a16="http://schemas.microsoft.com/office/drawing/2014/main" id="{6B3E3D25-7E75-46D5-AEC8-4C451F27EC0B}"/>
              </a:ext>
            </a:extLst>
          </p:cNvPr>
          <p:cNvSpPr txBox="1">
            <a:spLocks noChangeArrowheads="1"/>
          </p:cNvSpPr>
          <p:nvPr/>
        </p:nvSpPr>
        <p:spPr bwMode="auto">
          <a:xfrm>
            <a:off x="4284663" y="184467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B.truelist</a:t>
            </a:r>
          </a:p>
        </p:txBody>
      </p:sp>
      <p:sp>
        <p:nvSpPr>
          <p:cNvPr id="192526" name="Text Box 13">
            <a:extLst>
              <a:ext uri="{FF2B5EF4-FFF2-40B4-BE49-F238E27FC236}">
                <a16:creationId xmlns:a16="http://schemas.microsoft.com/office/drawing/2014/main" id="{D3EB7346-7493-44B5-AFBB-7D1058683207}"/>
              </a:ext>
            </a:extLst>
          </p:cNvPr>
          <p:cNvSpPr txBox="1">
            <a:spLocks noChangeArrowheads="1"/>
          </p:cNvSpPr>
          <p:nvPr/>
        </p:nvSpPr>
        <p:spPr bwMode="auto">
          <a:xfrm>
            <a:off x="7524750" y="14605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B.falselist</a:t>
            </a:r>
          </a:p>
        </p:txBody>
      </p:sp>
      <p:sp>
        <p:nvSpPr>
          <p:cNvPr id="192527" name="Text Box 14">
            <a:extLst>
              <a:ext uri="{FF2B5EF4-FFF2-40B4-BE49-F238E27FC236}">
                <a16:creationId xmlns:a16="http://schemas.microsoft.com/office/drawing/2014/main" id="{AD1434ED-6622-4204-B2DC-CE456D726EB7}"/>
              </a:ext>
            </a:extLst>
          </p:cNvPr>
          <p:cNvSpPr txBox="1">
            <a:spLocks noChangeArrowheads="1"/>
          </p:cNvSpPr>
          <p:nvPr/>
        </p:nvSpPr>
        <p:spPr bwMode="auto">
          <a:xfrm>
            <a:off x="6584950" y="4725988"/>
            <a:ext cx="1443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S.nextlist</a:t>
            </a:r>
          </a:p>
        </p:txBody>
      </p:sp>
      <p:sp>
        <p:nvSpPr>
          <p:cNvPr id="192528" name="Text Box 15">
            <a:extLst>
              <a:ext uri="{FF2B5EF4-FFF2-40B4-BE49-F238E27FC236}">
                <a16:creationId xmlns:a16="http://schemas.microsoft.com/office/drawing/2014/main" id="{900BC999-F924-4F79-8815-0155E583118E}"/>
              </a:ext>
            </a:extLst>
          </p:cNvPr>
          <p:cNvSpPr txBox="1">
            <a:spLocks noChangeArrowheads="1"/>
          </p:cNvSpPr>
          <p:nvPr/>
        </p:nvSpPr>
        <p:spPr bwMode="auto">
          <a:xfrm>
            <a:off x="7089775" y="31877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30000">
                <a:latin typeface="Times New Roman" panose="02020603050405020304" pitchFamily="18" charset="0"/>
                <a:ea typeface="宋体" panose="02010600030101010101" pitchFamily="2" charset="-122"/>
              </a:rPr>
              <a:t>⑴ </a:t>
            </a:r>
            <a:r>
              <a:rPr lang="en-US" altLang="zh-CN" sz="2400">
                <a:latin typeface="Times New Roman" panose="02020603050405020304" pitchFamily="18" charset="0"/>
                <a:ea typeface="宋体" panose="02010600030101010101" pitchFamily="2" charset="-122"/>
              </a:rPr>
              <a:t>.nextlist</a:t>
            </a:r>
          </a:p>
        </p:txBody>
      </p:sp>
      <p:sp>
        <p:nvSpPr>
          <p:cNvPr id="192529" name="Text Box 16">
            <a:extLst>
              <a:ext uri="{FF2B5EF4-FFF2-40B4-BE49-F238E27FC236}">
                <a16:creationId xmlns:a16="http://schemas.microsoft.com/office/drawing/2014/main" id="{CDC04730-9EBA-462B-896A-F53F91BA26AC}"/>
              </a:ext>
            </a:extLst>
          </p:cNvPr>
          <p:cNvSpPr txBox="1">
            <a:spLocks noChangeArrowheads="1"/>
          </p:cNvSpPr>
          <p:nvPr/>
        </p:nvSpPr>
        <p:spPr bwMode="auto">
          <a:xfrm>
            <a:off x="6584950" y="268446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192530" name="Line 17">
            <a:extLst>
              <a:ext uri="{FF2B5EF4-FFF2-40B4-BE49-F238E27FC236}">
                <a16:creationId xmlns:a16="http://schemas.microsoft.com/office/drawing/2014/main" id="{6E5F93C3-3080-41DF-9DCF-840288D43F7B}"/>
              </a:ext>
            </a:extLst>
          </p:cNvPr>
          <p:cNvSpPr>
            <a:spLocks noChangeShapeType="1"/>
          </p:cNvSpPr>
          <p:nvPr/>
        </p:nvSpPr>
        <p:spPr bwMode="auto">
          <a:xfrm>
            <a:off x="5432425" y="2709863"/>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1" name="Line 18">
            <a:extLst>
              <a:ext uri="{FF2B5EF4-FFF2-40B4-BE49-F238E27FC236}">
                <a16:creationId xmlns:a16="http://schemas.microsoft.com/office/drawing/2014/main" id="{B0C89260-213E-4A22-B42C-D7B015222C3F}"/>
              </a:ext>
            </a:extLst>
          </p:cNvPr>
          <p:cNvSpPr>
            <a:spLocks noChangeShapeType="1"/>
          </p:cNvSpPr>
          <p:nvPr/>
        </p:nvSpPr>
        <p:spPr bwMode="auto">
          <a:xfrm flipV="1">
            <a:off x="5432425" y="22780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2" name="Line 19">
            <a:extLst>
              <a:ext uri="{FF2B5EF4-FFF2-40B4-BE49-F238E27FC236}">
                <a16:creationId xmlns:a16="http://schemas.microsoft.com/office/drawing/2014/main" id="{C5A2F789-A413-47F8-A7E3-445344C38BE8}"/>
              </a:ext>
            </a:extLst>
          </p:cNvPr>
          <p:cNvSpPr>
            <a:spLocks noChangeShapeType="1"/>
          </p:cNvSpPr>
          <p:nvPr/>
        </p:nvSpPr>
        <p:spPr bwMode="auto">
          <a:xfrm>
            <a:off x="5432425" y="2278063"/>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3" name="Line 20">
            <a:extLst>
              <a:ext uri="{FF2B5EF4-FFF2-40B4-BE49-F238E27FC236}">
                <a16:creationId xmlns:a16="http://schemas.microsoft.com/office/drawing/2014/main" id="{0A1F17D0-564C-47CF-A082-2EE9F5469894}"/>
              </a:ext>
            </a:extLst>
          </p:cNvPr>
          <p:cNvSpPr>
            <a:spLocks noChangeShapeType="1"/>
          </p:cNvSpPr>
          <p:nvPr/>
        </p:nvSpPr>
        <p:spPr bwMode="auto">
          <a:xfrm>
            <a:off x="7737475" y="4294188"/>
            <a:ext cx="1223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4" name="Line 21">
            <a:extLst>
              <a:ext uri="{FF2B5EF4-FFF2-40B4-BE49-F238E27FC236}">
                <a16:creationId xmlns:a16="http://schemas.microsoft.com/office/drawing/2014/main" id="{16253273-BD5B-4CB7-9CDC-02D3FB1722F6}"/>
              </a:ext>
            </a:extLst>
          </p:cNvPr>
          <p:cNvSpPr>
            <a:spLocks noChangeShapeType="1"/>
          </p:cNvSpPr>
          <p:nvPr/>
        </p:nvSpPr>
        <p:spPr bwMode="auto">
          <a:xfrm>
            <a:off x="7450138" y="37893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5" name="Line 22">
            <a:extLst>
              <a:ext uri="{FF2B5EF4-FFF2-40B4-BE49-F238E27FC236}">
                <a16:creationId xmlns:a16="http://schemas.microsoft.com/office/drawing/2014/main" id="{1785F1D7-0BCB-4E64-A2F2-745722C2D119}"/>
              </a:ext>
            </a:extLst>
          </p:cNvPr>
          <p:cNvSpPr>
            <a:spLocks noChangeShapeType="1"/>
          </p:cNvSpPr>
          <p:nvPr/>
        </p:nvSpPr>
        <p:spPr bwMode="auto">
          <a:xfrm>
            <a:off x="8385175" y="378936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536" name="Line 23">
            <a:extLst>
              <a:ext uri="{FF2B5EF4-FFF2-40B4-BE49-F238E27FC236}">
                <a16:creationId xmlns:a16="http://schemas.microsoft.com/office/drawing/2014/main" id="{8AE95A8C-B08B-410A-976E-5FA284482EDC}"/>
              </a:ext>
            </a:extLst>
          </p:cNvPr>
          <p:cNvSpPr>
            <a:spLocks noChangeShapeType="1"/>
          </p:cNvSpPr>
          <p:nvPr/>
        </p:nvSpPr>
        <p:spPr bwMode="auto">
          <a:xfrm>
            <a:off x="8529638" y="429418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7" name="Line 24">
            <a:extLst>
              <a:ext uri="{FF2B5EF4-FFF2-40B4-BE49-F238E27FC236}">
                <a16:creationId xmlns:a16="http://schemas.microsoft.com/office/drawing/2014/main" id="{FA155FE3-865C-414E-B353-FE5823AB6320}"/>
              </a:ext>
            </a:extLst>
          </p:cNvPr>
          <p:cNvSpPr>
            <a:spLocks noChangeShapeType="1"/>
          </p:cNvSpPr>
          <p:nvPr/>
        </p:nvSpPr>
        <p:spPr bwMode="auto">
          <a:xfrm flipH="1">
            <a:off x="6584950" y="4725988"/>
            <a:ext cx="1944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538" name="Line 25">
            <a:extLst>
              <a:ext uri="{FF2B5EF4-FFF2-40B4-BE49-F238E27FC236}">
                <a16:creationId xmlns:a16="http://schemas.microsoft.com/office/drawing/2014/main" id="{EED6B430-6139-477A-AF34-8419BCB08CED}"/>
              </a:ext>
            </a:extLst>
          </p:cNvPr>
          <p:cNvSpPr>
            <a:spLocks noChangeShapeType="1"/>
          </p:cNvSpPr>
          <p:nvPr/>
        </p:nvSpPr>
        <p:spPr bwMode="auto">
          <a:xfrm>
            <a:off x="6584950" y="4725988"/>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539" name="Line 26">
            <a:extLst>
              <a:ext uri="{FF2B5EF4-FFF2-40B4-BE49-F238E27FC236}">
                <a16:creationId xmlns:a16="http://schemas.microsoft.com/office/drawing/2014/main" id="{41CC23C4-D99A-421A-9615-9D91253A3D69}"/>
              </a:ext>
            </a:extLst>
          </p:cNvPr>
          <p:cNvSpPr>
            <a:spLocks noChangeShapeType="1"/>
          </p:cNvSpPr>
          <p:nvPr/>
        </p:nvSpPr>
        <p:spPr bwMode="auto">
          <a:xfrm>
            <a:off x="4641850" y="3141663"/>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540" name="Text Box 27">
            <a:extLst>
              <a:ext uri="{FF2B5EF4-FFF2-40B4-BE49-F238E27FC236}">
                <a16:creationId xmlns:a16="http://schemas.microsoft.com/office/drawing/2014/main" id="{F0C632AF-B5C1-4105-BA02-BD26073AD18C}"/>
              </a:ext>
            </a:extLst>
          </p:cNvPr>
          <p:cNvSpPr txBox="1">
            <a:spLocks noChangeArrowheads="1"/>
          </p:cNvSpPr>
          <p:nvPr/>
        </p:nvSpPr>
        <p:spPr bwMode="auto">
          <a:xfrm>
            <a:off x="4356100" y="3141663"/>
            <a:ext cx="122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M.quad</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a:extLst>
              <a:ext uri="{FF2B5EF4-FFF2-40B4-BE49-F238E27FC236}">
                <a16:creationId xmlns:a16="http://schemas.microsoft.com/office/drawing/2014/main" id="{48B1F33A-5350-4707-8C50-CBEC5ADF22E8}"/>
              </a:ext>
            </a:extLst>
          </p:cNvPr>
          <p:cNvSpPr>
            <a:spLocks noGrp="1"/>
          </p:cNvSpPr>
          <p:nvPr>
            <p:ph type="dt" sz="quarter" idx="10"/>
          </p:nvPr>
        </p:nvSpPr>
        <p:spPr>
          <a:xfrm>
            <a:off x="457200" y="6245225"/>
            <a:ext cx="2133600" cy="476250"/>
          </a:xfrm>
          <a:ln>
            <a:miter lim="800000"/>
            <a:headEnd/>
            <a:tailEnd/>
          </a:ln>
        </p:spPr>
        <p:txBody>
          <a:bodyPr anchor="t"/>
          <a:lstStyle/>
          <a:p>
            <a:pPr>
              <a:defRPr/>
            </a:pPr>
            <a:fld id="{82720D8F-3AA8-44BF-9DE5-D718935D23EE}" type="datetime1">
              <a:rPr lang="zh-CN" altLang="en-US">
                <a:latin typeface="+mn-lt"/>
              </a:rPr>
              <a:pPr>
                <a:defRPr/>
              </a:pPr>
              <a:t>2020/12/14</a:t>
            </a:fld>
            <a:endParaRPr lang="en-US" altLang="zh-CN">
              <a:latin typeface="+mn-lt"/>
            </a:endParaRPr>
          </a:p>
        </p:txBody>
      </p:sp>
      <p:sp>
        <p:nvSpPr>
          <p:cNvPr id="194563" name="灯片编号占位符 5">
            <a:extLst>
              <a:ext uri="{FF2B5EF4-FFF2-40B4-BE49-F238E27FC236}">
                <a16:creationId xmlns:a16="http://schemas.microsoft.com/office/drawing/2014/main" id="{9553894D-859F-4040-8B1B-3DB099CCDD1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20122B8-8FB0-40A0-9A2E-615C1644DE58}" type="slidenum">
              <a:rPr lang="en-US" altLang="zh-CN" sz="1400" b="0">
                <a:ea typeface="宋体" panose="02010600030101010101" pitchFamily="2" charset="-122"/>
              </a:rPr>
              <a:pPr>
                <a:spcBef>
                  <a:spcPct val="0"/>
                </a:spcBef>
                <a:buClrTx/>
                <a:buSzTx/>
                <a:buFontTx/>
                <a:buNone/>
              </a:pPr>
              <a:t>127</a:t>
            </a:fld>
            <a:endParaRPr lang="en-US" altLang="zh-CN" sz="1400" b="0">
              <a:ea typeface="宋体" panose="02010600030101010101" pitchFamily="2" charset="-122"/>
            </a:endParaRPr>
          </a:p>
        </p:txBody>
      </p:sp>
      <p:sp>
        <p:nvSpPr>
          <p:cNvPr id="194564" name="Rectangle 2">
            <a:extLst>
              <a:ext uri="{FF2B5EF4-FFF2-40B4-BE49-F238E27FC236}">
                <a16:creationId xmlns:a16="http://schemas.microsoft.com/office/drawing/2014/main" id="{204973D6-051D-4C81-A534-A66B978B55A1}"/>
              </a:ext>
            </a:extLst>
          </p:cNvPr>
          <p:cNvSpPr>
            <a:spLocks noGrp="1" noChangeArrowheads="1"/>
          </p:cNvSpPr>
          <p:nvPr>
            <p:ph type="title" idx="4294967295"/>
          </p:nvPr>
        </p:nvSpPr>
        <p:spPr>
          <a:xfrm>
            <a:off x="106363" y="1844675"/>
            <a:ext cx="3744912" cy="1295400"/>
          </a:xfrm>
        </p:spPr>
        <p:txBody>
          <a:bodyPr anchor="ctr"/>
          <a:lstStyle/>
          <a:p>
            <a:pPr eaLnBrk="1" hangingPunct="1"/>
            <a:r>
              <a:rPr lang="en-US" altLang="zh-CN" sz="4000">
                <a:latin typeface="Times New Roman" panose="02020603050405020304" pitchFamily="18" charset="0"/>
              </a:rPr>
              <a:t>if-then-else</a:t>
            </a:r>
            <a:r>
              <a:rPr lang="zh-CN" altLang="en-US" sz="4000">
                <a:latin typeface="Times New Roman" panose="02020603050405020304" pitchFamily="18" charset="0"/>
              </a:rPr>
              <a:t>语句</a:t>
            </a:r>
            <a:br>
              <a:rPr lang="zh-CN" altLang="en-US" sz="4000">
                <a:latin typeface="Times New Roman" panose="02020603050405020304" pitchFamily="18" charset="0"/>
              </a:rPr>
            </a:br>
            <a:r>
              <a:rPr lang="zh-CN" altLang="en-US" sz="4000">
                <a:latin typeface="Times New Roman" panose="02020603050405020304" pitchFamily="18" charset="0"/>
              </a:rPr>
              <a:t>的回填式翻译</a:t>
            </a:r>
          </a:p>
        </p:txBody>
      </p:sp>
      <p:sp>
        <p:nvSpPr>
          <p:cNvPr id="194565" name="Rectangle 3">
            <a:extLst>
              <a:ext uri="{FF2B5EF4-FFF2-40B4-BE49-F238E27FC236}">
                <a16:creationId xmlns:a16="http://schemas.microsoft.com/office/drawing/2014/main" id="{04C99C4F-4587-4C2F-BFE0-73E4502DC10E}"/>
              </a:ext>
            </a:extLst>
          </p:cNvPr>
          <p:cNvSpPr>
            <a:spLocks noGrp="1" noChangeArrowheads="1"/>
          </p:cNvSpPr>
          <p:nvPr>
            <p:ph type="body" idx="4294967295"/>
          </p:nvPr>
        </p:nvSpPr>
        <p:spPr>
          <a:xfrm>
            <a:off x="107950" y="4076700"/>
            <a:ext cx="9036050" cy="2301875"/>
          </a:xfrm>
        </p:spPr>
        <p:txBody>
          <a:bodyPr/>
          <a:lstStyle/>
          <a:p>
            <a:pPr algn="just" eaLnBrk="1" hangingPunct="1">
              <a:lnSpc>
                <a:spcPct val="90000"/>
              </a:lnSpc>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if B then </a:t>
            </a:r>
            <a:r>
              <a:rPr lang="en-US" altLang="zh-CN">
                <a:solidFill>
                  <a:srgbClr val="0000FF"/>
                </a:solidFill>
                <a:latin typeface="Times New Roman" panose="02020603050405020304" pitchFamily="18" charset="0"/>
              </a:rPr>
              <a:t>M</a:t>
            </a:r>
            <a:r>
              <a:rPr lang="en-US" altLang="zh-CN" baseline="-25000">
                <a:solidFill>
                  <a:srgbClr val="0000FF"/>
                </a:solidFill>
                <a:latin typeface="Times New Roman" panose="02020603050405020304" pitchFamily="18" charset="0"/>
              </a:rPr>
              <a:t>1</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r>
              <a:rPr lang="en-US" altLang="zh-CN">
                <a:solidFill>
                  <a:srgbClr val="0000FF"/>
                </a:solidFill>
                <a:latin typeface="Times New Roman" panose="02020603050405020304" pitchFamily="18" charset="0"/>
              </a:rPr>
              <a:t>N</a:t>
            </a:r>
            <a:r>
              <a:rPr lang="en-US" altLang="zh-CN">
                <a:solidFill>
                  <a:srgbClr val="FF0000"/>
                </a:solidFill>
                <a:latin typeface="Times New Roman" panose="02020603050405020304" pitchFamily="18" charset="0"/>
              </a:rPr>
              <a:t> else </a:t>
            </a:r>
            <a:r>
              <a:rPr lang="en-US" altLang="zh-CN">
                <a:solidFill>
                  <a:srgbClr val="0000FF"/>
                </a:solidFill>
                <a:latin typeface="Times New Roman" panose="02020603050405020304" pitchFamily="18" charset="0"/>
              </a:rPr>
              <a:t>M</a:t>
            </a:r>
            <a:r>
              <a:rPr lang="en-US" altLang="zh-CN" baseline="-25000">
                <a:solidFill>
                  <a:srgbClr val="0000FF"/>
                </a:solidFill>
                <a:latin typeface="Times New Roman" panose="02020603050405020304" pitchFamily="18" charset="0"/>
              </a:rPr>
              <a:t>2</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{backpatch(B.truelist, M</a:t>
            </a:r>
            <a:r>
              <a:rPr lang="en-US" altLang="zh-CN" baseline="-25000">
                <a:latin typeface="Times New Roman" panose="02020603050405020304" pitchFamily="18" charset="0"/>
              </a:rPr>
              <a:t>1</a:t>
            </a:r>
            <a:r>
              <a:rPr lang="en-US" altLang="zh-CN">
                <a:latin typeface="Times New Roman" panose="02020603050405020304" pitchFamily="18" charset="0"/>
              </a:rPr>
              <a:t>.quad);</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backpatch(B.falselist, M</a:t>
            </a:r>
            <a:r>
              <a:rPr lang="en-US" altLang="zh-CN" baseline="-25000">
                <a:latin typeface="Times New Roman" panose="02020603050405020304" pitchFamily="18" charset="0"/>
              </a:rPr>
              <a:t>2</a:t>
            </a:r>
            <a:r>
              <a:rPr lang="en-US" altLang="zh-CN">
                <a:latin typeface="Times New Roman" panose="02020603050405020304" pitchFamily="18" charset="0"/>
              </a:rPr>
              <a:t>.quad);</a:t>
            </a:r>
          </a:p>
          <a:p>
            <a:pPr algn="just" eaLnBrk="1" hangingPunct="1">
              <a:lnSpc>
                <a:spcPct val="90000"/>
              </a:lnSpc>
              <a:spcBef>
                <a:spcPct val="0"/>
              </a:spcBef>
              <a:buFont typeface="Wingdings" panose="05000000000000000000" pitchFamily="2" charset="2"/>
              <a:buNone/>
            </a:pPr>
            <a:r>
              <a:rPr lang="en-US" altLang="zh-CN">
                <a:latin typeface="Times New Roman" panose="02020603050405020304" pitchFamily="18" charset="0"/>
              </a:rPr>
              <a:t> S.nextlist:= </a:t>
            </a:r>
            <a:r>
              <a:rPr lang="en-US" altLang="zh-CN" sz="2800">
                <a:latin typeface="Times New Roman" panose="02020603050405020304" pitchFamily="18" charset="0"/>
              </a:rPr>
              <a:t>merge(S</a:t>
            </a:r>
            <a:r>
              <a:rPr lang="en-US" altLang="zh-CN" sz="2800" baseline="-25000">
                <a:latin typeface="Times New Roman" panose="02020603050405020304" pitchFamily="18" charset="0"/>
              </a:rPr>
              <a:t>2</a:t>
            </a:r>
            <a:r>
              <a:rPr lang="en-US" altLang="zh-CN" sz="2800">
                <a:latin typeface="Times New Roman" panose="02020603050405020304" pitchFamily="18" charset="0"/>
              </a:rPr>
              <a:t>.nextlist,merge(N.nextlist,S</a:t>
            </a:r>
            <a:r>
              <a:rPr lang="en-US" altLang="zh-CN" sz="2800" baseline="-25000">
                <a:latin typeface="Times New Roman" panose="02020603050405020304" pitchFamily="18" charset="0"/>
              </a:rPr>
              <a:t>1</a:t>
            </a:r>
            <a:r>
              <a:rPr lang="en-US" altLang="zh-CN" sz="2800">
                <a:latin typeface="Times New Roman" panose="02020603050405020304" pitchFamily="18" charset="0"/>
              </a:rPr>
              <a:t>.nextlist))}</a:t>
            </a:r>
            <a:endParaRPr lang="en-US" altLang="zh-CN">
              <a:latin typeface="Times New Roman" panose="02020603050405020304" pitchFamily="18" charset="0"/>
            </a:endParaRPr>
          </a:p>
        </p:txBody>
      </p:sp>
      <p:sp>
        <p:nvSpPr>
          <p:cNvPr id="194566" name="Text Box 5">
            <a:extLst>
              <a:ext uri="{FF2B5EF4-FFF2-40B4-BE49-F238E27FC236}">
                <a16:creationId xmlns:a16="http://schemas.microsoft.com/office/drawing/2014/main" id="{410C541C-75A4-460F-8AC0-11FFBA6BA3C1}"/>
              </a:ext>
            </a:extLst>
          </p:cNvPr>
          <p:cNvSpPr txBox="1">
            <a:spLocks noChangeArrowheads="1"/>
          </p:cNvSpPr>
          <p:nvPr/>
        </p:nvSpPr>
        <p:spPr bwMode="auto">
          <a:xfrm>
            <a:off x="5289550" y="530225"/>
            <a:ext cx="1944688"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zh-CN" altLang="en-US" sz="2800">
                <a:latin typeface="Times New Roman" panose="02020603050405020304" pitchFamily="18" charset="0"/>
                <a:ea typeface="宋体" panose="02010600030101010101" pitchFamily="2" charset="-122"/>
              </a:rPr>
              <a:t>的代码</a:t>
            </a:r>
            <a:endParaRPr lang="zh-CN" altLang="en-US" sz="1000">
              <a:latin typeface="Times New Roman" panose="02020603050405020304" pitchFamily="18" charset="0"/>
              <a:ea typeface="宋体" panose="02010600030101010101" pitchFamily="2" charset="-122"/>
            </a:endParaRPr>
          </a:p>
        </p:txBody>
      </p:sp>
      <p:sp>
        <p:nvSpPr>
          <p:cNvPr id="194567" name="Text Box 6">
            <a:extLst>
              <a:ext uri="{FF2B5EF4-FFF2-40B4-BE49-F238E27FC236}">
                <a16:creationId xmlns:a16="http://schemas.microsoft.com/office/drawing/2014/main" id="{B9FB5D85-0CEA-4ADF-B8DD-C7AD377762A1}"/>
              </a:ext>
            </a:extLst>
          </p:cNvPr>
          <p:cNvSpPr txBox="1">
            <a:spLocks noChangeArrowheads="1"/>
          </p:cNvSpPr>
          <p:nvPr/>
        </p:nvSpPr>
        <p:spPr bwMode="auto">
          <a:xfrm>
            <a:off x="5289550" y="1509713"/>
            <a:ext cx="1944688"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S</a:t>
            </a:r>
            <a:r>
              <a:rPr lang="en-US" altLang="zh-CN" sz="2800" baseline="30000">
                <a:latin typeface="Times New Roman" panose="02020603050405020304" pitchFamily="18" charset="0"/>
                <a:ea typeface="宋体" panose="02010600030101010101" pitchFamily="2" charset="-122"/>
              </a:rPr>
              <a:t>⑴</a:t>
            </a:r>
            <a:r>
              <a:rPr lang="zh-CN" altLang="en-US" sz="2800">
                <a:latin typeface="Times New Roman" panose="02020603050405020304" pitchFamily="18" charset="0"/>
                <a:ea typeface="宋体" panose="02010600030101010101" pitchFamily="2" charset="-122"/>
              </a:rPr>
              <a:t>的代码</a:t>
            </a:r>
            <a:endParaRPr lang="zh-CN" altLang="en-US" sz="1000">
              <a:latin typeface="Times New Roman" panose="02020603050405020304" pitchFamily="18" charset="0"/>
              <a:ea typeface="宋体" panose="02010600030101010101" pitchFamily="2" charset="-122"/>
            </a:endParaRPr>
          </a:p>
        </p:txBody>
      </p:sp>
      <p:sp>
        <p:nvSpPr>
          <p:cNvPr id="194568" name="Line 7">
            <a:extLst>
              <a:ext uri="{FF2B5EF4-FFF2-40B4-BE49-F238E27FC236}">
                <a16:creationId xmlns:a16="http://schemas.microsoft.com/office/drawing/2014/main" id="{CE62633A-AF4F-4D6F-B87F-DAFF6B3D5F95}"/>
              </a:ext>
            </a:extLst>
          </p:cNvPr>
          <p:cNvSpPr>
            <a:spLocks noChangeShapeType="1"/>
          </p:cNvSpPr>
          <p:nvPr/>
        </p:nvSpPr>
        <p:spPr bwMode="auto">
          <a:xfrm flipH="1">
            <a:off x="6297613" y="69850"/>
            <a:ext cx="1587"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69" name="Line 8">
            <a:extLst>
              <a:ext uri="{FF2B5EF4-FFF2-40B4-BE49-F238E27FC236}">
                <a16:creationId xmlns:a16="http://schemas.microsoft.com/office/drawing/2014/main" id="{94EBB4B7-96E6-49AA-86CC-35F28AEF469A}"/>
              </a:ext>
            </a:extLst>
          </p:cNvPr>
          <p:cNvSpPr>
            <a:spLocks noChangeShapeType="1"/>
          </p:cNvSpPr>
          <p:nvPr/>
        </p:nvSpPr>
        <p:spPr bwMode="auto">
          <a:xfrm flipH="1" flipV="1">
            <a:off x="4570413" y="2806700"/>
            <a:ext cx="0" cy="10080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570" name="Line 9">
            <a:extLst>
              <a:ext uri="{FF2B5EF4-FFF2-40B4-BE49-F238E27FC236}">
                <a16:creationId xmlns:a16="http://schemas.microsoft.com/office/drawing/2014/main" id="{304EBCA1-3302-40FE-9433-045C0F3F1804}"/>
              </a:ext>
            </a:extLst>
          </p:cNvPr>
          <p:cNvSpPr>
            <a:spLocks noChangeShapeType="1"/>
          </p:cNvSpPr>
          <p:nvPr/>
        </p:nvSpPr>
        <p:spPr bwMode="auto">
          <a:xfrm flipH="1">
            <a:off x="7089775" y="790575"/>
            <a:ext cx="649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1" name="Line 10">
            <a:extLst>
              <a:ext uri="{FF2B5EF4-FFF2-40B4-BE49-F238E27FC236}">
                <a16:creationId xmlns:a16="http://schemas.microsoft.com/office/drawing/2014/main" id="{CE5B9A6C-9329-44D9-BA2C-C8B0826348E9}"/>
              </a:ext>
            </a:extLst>
          </p:cNvPr>
          <p:cNvSpPr>
            <a:spLocks noChangeShapeType="1"/>
          </p:cNvSpPr>
          <p:nvPr/>
        </p:nvSpPr>
        <p:spPr bwMode="auto">
          <a:xfrm>
            <a:off x="6226175" y="122237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72" name="Text Box 11">
            <a:extLst>
              <a:ext uri="{FF2B5EF4-FFF2-40B4-BE49-F238E27FC236}">
                <a16:creationId xmlns:a16="http://schemas.microsoft.com/office/drawing/2014/main" id="{8EE899CA-41CE-4107-ACDC-7B158B234E5B}"/>
              </a:ext>
            </a:extLst>
          </p:cNvPr>
          <p:cNvSpPr txBox="1">
            <a:spLocks noChangeArrowheads="1"/>
          </p:cNvSpPr>
          <p:nvPr/>
        </p:nvSpPr>
        <p:spPr bwMode="auto">
          <a:xfrm>
            <a:off x="5865813" y="444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194573" name="Text Box 12">
            <a:extLst>
              <a:ext uri="{FF2B5EF4-FFF2-40B4-BE49-F238E27FC236}">
                <a16:creationId xmlns:a16="http://schemas.microsoft.com/office/drawing/2014/main" id="{70831BD3-BCA9-4840-A77C-24E68F0097D8}"/>
              </a:ext>
            </a:extLst>
          </p:cNvPr>
          <p:cNvSpPr txBox="1">
            <a:spLocks noChangeArrowheads="1"/>
          </p:cNvSpPr>
          <p:nvPr/>
        </p:nvSpPr>
        <p:spPr bwMode="auto">
          <a:xfrm>
            <a:off x="3851275" y="357188"/>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B.truelist</a:t>
            </a:r>
          </a:p>
        </p:txBody>
      </p:sp>
      <p:sp>
        <p:nvSpPr>
          <p:cNvPr id="194574" name="Text Box 13">
            <a:extLst>
              <a:ext uri="{FF2B5EF4-FFF2-40B4-BE49-F238E27FC236}">
                <a16:creationId xmlns:a16="http://schemas.microsoft.com/office/drawing/2014/main" id="{8C285FE7-A638-4B75-B89D-3F466D9E74E4}"/>
              </a:ext>
            </a:extLst>
          </p:cNvPr>
          <p:cNvSpPr txBox="1">
            <a:spLocks noChangeArrowheads="1"/>
          </p:cNvSpPr>
          <p:nvPr/>
        </p:nvSpPr>
        <p:spPr bwMode="auto">
          <a:xfrm>
            <a:off x="7234238" y="357188"/>
            <a:ext cx="151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B.falselist</a:t>
            </a:r>
          </a:p>
        </p:txBody>
      </p:sp>
      <p:sp>
        <p:nvSpPr>
          <p:cNvPr id="194575" name="Text Box 14">
            <a:extLst>
              <a:ext uri="{FF2B5EF4-FFF2-40B4-BE49-F238E27FC236}">
                <a16:creationId xmlns:a16="http://schemas.microsoft.com/office/drawing/2014/main" id="{9E1C41EC-5214-450E-80A5-DAB4DE529311}"/>
              </a:ext>
            </a:extLst>
          </p:cNvPr>
          <p:cNvSpPr txBox="1">
            <a:spLocks noChangeArrowheads="1"/>
          </p:cNvSpPr>
          <p:nvPr/>
        </p:nvSpPr>
        <p:spPr bwMode="auto">
          <a:xfrm>
            <a:off x="6226175" y="4005263"/>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S.nextlist</a:t>
            </a:r>
          </a:p>
        </p:txBody>
      </p:sp>
      <p:sp>
        <p:nvSpPr>
          <p:cNvPr id="194576" name="Text Box 15">
            <a:extLst>
              <a:ext uri="{FF2B5EF4-FFF2-40B4-BE49-F238E27FC236}">
                <a16:creationId xmlns:a16="http://schemas.microsoft.com/office/drawing/2014/main" id="{74175E66-9499-4AFC-A833-967DA7A08B60}"/>
              </a:ext>
            </a:extLst>
          </p:cNvPr>
          <p:cNvSpPr txBox="1">
            <a:spLocks noChangeArrowheads="1"/>
          </p:cNvSpPr>
          <p:nvPr/>
        </p:nvSpPr>
        <p:spPr bwMode="auto">
          <a:xfrm>
            <a:off x="3778250" y="136525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30000">
                <a:latin typeface="Times New Roman" panose="02020603050405020304" pitchFamily="18" charset="0"/>
                <a:ea typeface="宋体" panose="02010600030101010101" pitchFamily="2" charset="-122"/>
              </a:rPr>
              <a:t>⑴</a:t>
            </a:r>
            <a:r>
              <a:rPr lang="en-US" altLang="zh-CN" sz="2400">
                <a:latin typeface="Times New Roman" panose="02020603050405020304" pitchFamily="18" charset="0"/>
                <a:ea typeface="宋体" panose="02010600030101010101" pitchFamily="2" charset="-122"/>
              </a:rPr>
              <a:t>.nextlist</a:t>
            </a:r>
          </a:p>
        </p:txBody>
      </p:sp>
      <p:sp>
        <p:nvSpPr>
          <p:cNvPr id="194577" name="Text Box 16">
            <a:extLst>
              <a:ext uri="{FF2B5EF4-FFF2-40B4-BE49-F238E27FC236}">
                <a16:creationId xmlns:a16="http://schemas.microsoft.com/office/drawing/2014/main" id="{E175447E-88A6-45C0-B46E-F1D86E581618}"/>
              </a:ext>
            </a:extLst>
          </p:cNvPr>
          <p:cNvSpPr txBox="1">
            <a:spLocks noChangeArrowheads="1"/>
          </p:cNvSpPr>
          <p:nvPr/>
        </p:nvSpPr>
        <p:spPr bwMode="auto">
          <a:xfrm>
            <a:off x="6227763" y="1006475"/>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194578" name="Line 17">
            <a:extLst>
              <a:ext uri="{FF2B5EF4-FFF2-40B4-BE49-F238E27FC236}">
                <a16:creationId xmlns:a16="http://schemas.microsoft.com/office/drawing/2014/main" id="{4E640AF3-09EB-43AF-A7DD-EAC392DE061B}"/>
              </a:ext>
            </a:extLst>
          </p:cNvPr>
          <p:cNvSpPr>
            <a:spLocks noChangeShapeType="1"/>
          </p:cNvSpPr>
          <p:nvPr/>
        </p:nvSpPr>
        <p:spPr bwMode="auto">
          <a:xfrm>
            <a:off x="4283075" y="38147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9" name="Line 18">
            <a:extLst>
              <a:ext uri="{FF2B5EF4-FFF2-40B4-BE49-F238E27FC236}">
                <a16:creationId xmlns:a16="http://schemas.microsoft.com/office/drawing/2014/main" id="{B63FCFE1-FC26-450F-8406-535230D9DFA3}"/>
              </a:ext>
            </a:extLst>
          </p:cNvPr>
          <p:cNvSpPr>
            <a:spLocks noChangeShapeType="1"/>
          </p:cNvSpPr>
          <p:nvPr/>
        </p:nvSpPr>
        <p:spPr bwMode="auto">
          <a:xfrm>
            <a:off x="4857750" y="3525838"/>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80" name="Line 19">
            <a:extLst>
              <a:ext uri="{FF2B5EF4-FFF2-40B4-BE49-F238E27FC236}">
                <a16:creationId xmlns:a16="http://schemas.microsoft.com/office/drawing/2014/main" id="{6EA76729-8628-4D6E-9592-ED34F89ECC45}"/>
              </a:ext>
            </a:extLst>
          </p:cNvPr>
          <p:cNvSpPr>
            <a:spLocks noChangeShapeType="1"/>
          </p:cNvSpPr>
          <p:nvPr/>
        </p:nvSpPr>
        <p:spPr bwMode="auto">
          <a:xfrm>
            <a:off x="4714875" y="38147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1" name="Line 20">
            <a:extLst>
              <a:ext uri="{FF2B5EF4-FFF2-40B4-BE49-F238E27FC236}">
                <a16:creationId xmlns:a16="http://schemas.microsoft.com/office/drawing/2014/main" id="{8423F3FB-BBDE-4367-8B0E-930C783ED297}"/>
              </a:ext>
            </a:extLst>
          </p:cNvPr>
          <p:cNvSpPr>
            <a:spLocks noChangeShapeType="1"/>
          </p:cNvSpPr>
          <p:nvPr/>
        </p:nvSpPr>
        <p:spPr bwMode="auto">
          <a:xfrm>
            <a:off x="6226175" y="41021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82" name="Text Box 21">
            <a:extLst>
              <a:ext uri="{FF2B5EF4-FFF2-40B4-BE49-F238E27FC236}">
                <a16:creationId xmlns:a16="http://schemas.microsoft.com/office/drawing/2014/main" id="{7CDE059C-4DCB-4191-AC1F-1AC2B03E68D4}"/>
              </a:ext>
            </a:extLst>
          </p:cNvPr>
          <p:cNvSpPr txBox="1">
            <a:spLocks noChangeArrowheads="1"/>
          </p:cNvSpPr>
          <p:nvPr/>
        </p:nvSpPr>
        <p:spPr bwMode="auto">
          <a:xfrm>
            <a:off x="7667625" y="1293813"/>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.quad</a:t>
            </a:r>
          </a:p>
        </p:txBody>
      </p:sp>
      <p:sp>
        <p:nvSpPr>
          <p:cNvPr id="194583" name="Line 22">
            <a:extLst>
              <a:ext uri="{FF2B5EF4-FFF2-40B4-BE49-F238E27FC236}">
                <a16:creationId xmlns:a16="http://schemas.microsoft.com/office/drawing/2014/main" id="{0B730155-4913-4A34-B7C1-E44B215DEA52}"/>
              </a:ext>
            </a:extLst>
          </p:cNvPr>
          <p:cNvSpPr>
            <a:spLocks noChangeShapeType="1"/>
          </p:cNvSpPr>
          <p:nvPr/>
        </p:nvSpPr>
        <p:spPr bwMode="auto">
          <a:xfrm>
            <a:off x="5073650" y="1222375"/>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4" name="Line 23">
            <a:extLst>
              <a:ext uri="{FF2B5EF4-FFF2-40B4-BE49-F238E27FC236}">
                <a16:creationId xmlns:a16="http://schemas.microsoft.com/office/drawing/2014/main" id="{1E908FBB-CAE7-41D1-96C8-C317C7AB103D}"/>
              </a:ext>
            </a:extLst>
          </p:cNvPr>
          <p:cNvSpPr>
            <a:spLocks noChangeShapeType="1"/>
          </p:cNvSpPr>
          <p:nvPr/>
        </p:nvSpPr>
        <p:spPr bwMode="auto">
          <a:xfrm flipV="1">
            <a:off x="5073650" y="790575"/>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5" name="Line 24">
            <a:extLst>
              <a:ext uri="{FF2B5EF4-FFF2-40B4-BE49-F238E27FC236}">
                <a16:creationId xmlns:a16="http://schemas.microsoft.com/office/drawing/2014/main" id="{BBDDD403-06A5-4090-8AD4-5DB77C4433DF}"/>
              </a:ext>
            </a:extLst>
          </p:cNvPr>
          <p:cNvSpPr>
            <a:spLocks noChangeShapeType="1"/>
          </p:cNvSpPr>
          <p:nvPr/>
        </p:nvSpPr>
        <p:spPr bwMode="auto">
          <a:xfrm>
            <a:off x="5073650" y="790575"/>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6" name="Text Box 25">
            <a:extLst>
              <a:ext uri="{FF2B5EF4-FFF2-40B4-BE49-F238E27FC236}">
                <a16:creationId xmlns:a16="http://schemas.microsoft.com/office/drawing/2014/main" id="{6AEAFD0D-3EED-4461-98D5-343F8FC5430C}"/>
              </a:ext>
            </a:extLst>
          </p:cNvPr>
          <p:cNvSpPr txBox="1">
            <a:spLocks noChangeArrowheads="1"/>
          </p:cNvSpPr>
          <p:nvPr/>
        </p:nvSpPr>
        <p:spPr bwMode="auto">
          <a:xfrm>
            <a:off x="4498975" y="30226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30000">
                <a:latin typeface="Times New Roman" panose="02020603050405020304" pitchFamily="18" charset="0"/>
                <a:ea typeface="宋体" panose="02010600030101010101" pitchFamily="2" charset="-122"/>
              </a:rPr>
              <a:t>⑵</a:t>
            </a:r>
            <a:r>
              <a:rPr lang="en-US" altLang="zh-CN" sz="2400">
                <a:latin typeface="Times New Roman" panose="02020603050405020304" pitchFamily="18" charset="0"/>
                <a:ea typeface="宋体" panose="02010600030101010101" pitchFamily="2" charset="-122"/>
              </a:rPr>
              <a:t>.nextlist</a:t>
            </a:r>
          </a:p>
        </p:txBody>
      </p:sp>
      <p:sp>
        <p:nvSpPr>
          <p:cNvPr id="194587" name="Text Box 26">
            <a:extLst>
              <a:ext uri="{FF2B5EF4-FFF2-40B4-BE49-F238E27FC236}">
                <a16:creationId xmlns:a16="http://schemas.microsoft.com/office/drawing/2014/main" id="{DCD48AC7-66ED-46C7-B219-C218BED03DA3}"/>
              </a:ext>
            </a:extLst>
          </p:cNvPr>
          <p:cNvSpPr txBox="1">
            <a:spLocks noChangeArrowheads="1"/>
          </p:cNvSpPr>
          <p:nvPr/>
        </p:nvSpPr>
        <p:spPr bwMode="auto">
          <a:xfrm>
            <a:off x="5291138" y="3286125"/>
            <a:ext cx="194468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S</a:t>
            </a:r>
            <a:r>
              <a:rPr lang="en-US" altLang="zh-CN" sz="2800" baseline="30000">
                <a:latin typeface="Times New Roman" panose="02020603050405020304" pitchFamily="18" charset="0"/>
                <a:ea typeface="宋体" panose="02010600030101010101" pitchFamily="2" charset="-122"/>
              </a:rPr>
              <a:t>⑵</a:t>
            </a:r>
            <a:r>
              <a:rPr lang="zh-CN" altLang="en-US" sz="2800">
                <a:latin typeface="Times New Roman" panose="02020603050405020304" pitchFamily="18" charset="0"/>
                <a:ea typeface="宋体" panose="02010600030101010101" pitchFamily="2" charset="-122"/>
              </a:rPr>
              <a:t>的代码</a:t>
            </a:r>
          </a:p>
        </p:txBody>
      </p:sp>
      <p:sp>
        <p:nvSpPr>
          <p:cNvPr id="194588" name="Text Box 27">
            <a:extLst>
              <a:ext uri="{FF2B5EF4-FFF2-40B4-BE49-F238E27FC236}">
                <a16:creationId xmlns:a16="http://schemas.microsoft.com/office/drawing/2014/main" id="{C2B1FF7A-D259-48CF-9DAB-3B54ED953753}"/>
              </a:ext>
            </a:extLst>
          </p:cNvPr>
          <p:cNvSpPr txBox="1">
            <a:spLocks noChangeArrowheads="1"/>
          </p:cNvSpPr>
          <p:nvPr/>
        </p:nvSpPr>
        <p:spPr bwMode="auto">
          <a:xfrm>
            <a:off x="5289550" y="2349500"/>
            <a:ext cx="194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goto -</a:t>
            </a:r>
          </a:p>
        </p:txBody>
      </p:sp>
      <p:sp>
        <p:nvSpPr>
          <p:cNvPr id="194589" name="Text Box 28">
            <a:extLst>
              <a:ext uri="{FF2B5EF4-FFF2-40B4-BE49-F238E27FC236}">
                <a16:creationId xmlns:a16="http://schemas.microsoft.com/office/drawing/2014/main" id="{99643CFA-F556-429B-92B5-958113463DB3}"/>
              </a:ext>
            </a:extLst>
          </p:cNvPr>
          <p:cNvSpPr txBox="1">
            <a:spLocks noChangeArrowheads="1"/>
          </p:cNvSpPr>
          <p:nvPr/>
        </p:nvSpPr>
        <p:spPr bwMode="auto">
          <a:xfrm>
            <a:off x="6226175" y="2924175"/>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194590" name="Line 29">
            <a:extLst>
              <a:ext uri="{FF2B5EF4-FFF2-40B4-BE49-F238E27FC236}">
                <a16:creationId xmlns:a16="http://schemas.microsoft.com/office/drawing/2014/main" id="{4107DEFF-263D-4406-81D6-EF103820C71D}"/>
              </a:ext>
            </a:extLst>
          </p:cNvPr>
          <p:cNvSpPr>
            <a:spLocks noChangeShapeType="1"/>
          </p:cNvSpPr>
          <p:nvPr/>
        </p:nvSpPr>
        <p:spPr bwMode="auto">
          <a:xfrm>
            <a:off x="4714875" y="4102100"/>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1" name="Line 30">
            <a:extLst>
              <a:ext uri="{FF2B5EF4-FFF2-40B4-BE49-F238E27FC236}">
                <a16:creationId xmlns:a16="http://schemas.microsoft.com/office/drawing/2014/main" id="{9763A064-B608-46E6-8EB1-7705B1D78F4C}"/>
              </a:ext>
            </a:extLst>
          </p:cNvPr>
          <p:cNvSpPr>
            <a:spLocks noChangeShapeType="1"/>
          </p:cNvSpPr>
          <p:nvPr/>
        </p:nvSpPr>
        <p:spPr bwMode="auto">
          <a:xfrm>
            <a:off x="6226175" y="302101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92" name="Line 31">
            <a:extLst>
              <a:ext uri="{FF2B5EF4-FFF2-40B4-BE49-F238E27FC236}">
                <a16:creationId xmlns:a16="http://schemas.microsoft.com/office/drawing/2014/main" id="{2109191F-3DB5-4DB6-A2B5-EBF49E2CFE9C}"/>
              </a:ext>
            </a:extLst>
          </p:cNvPr>
          <p:cNvSpPr>
            <a:spLocks noChangeShapeType="1"/>
          </p:cNvSpPr>
          <p:nvPr/>
        </p:nvSpPr>
        <p:spPr bwMode="auto">
          <a:xfrm>
            <a:off x="6226175" y="3022600"/>
            <a:ext cx="1512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3" name="Line 32">
            <a:extLst>
              <a:ext uri="{FF2B5EF4-FFF2-40B4-BE49-F238E27FC236}">
                <a16:creationId xmlns:a16="http://schemas.microsoft.com/office/drawing/2014/main" id="{B218D07B-3172-40D7-8BC2-A0721020851C}"/>
              </a:ext>
            </a:extLst>
          </p:cNvPr>
          <p:cNvSpPr>
            <a:spLocks noChangeShapeType="1"/>
          </p:cNvSpPr>
          <p:nvPr/>
        </p:nvSpPr>
        <p:spPr bwMode="auto">
          <a:xfrm>
            <a:off x="7739063" y="790575"/>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4" name="Line 33">
            <a:extLst>
              <a:ext uri="{FF2B5EF4-FFF2-40B4-BE49-F238E27FC236}">
                <a16:creationId xmlns:a16="http://schemas.microsoft.com/office/drawing/2014/main" id="{CE41EEDE-4D6E-472E-AF85-7CFA84E7F32B}"/>
              </a:ext>
            </a:extLst>
          </p:cNvPr>
          <p:cNvSpPr>
            <a:spLocks noChangeShapeType="1"/>
          </p:cNvSpPr>
          <p:nvPr/>
        </p:nvSpPr>
        <p:spPr bwMode="auto">
          <a:xfrm>
            <a:off x="4857750" y="3525838"/>
            <a:ext cx="4333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5" name="Line 34">
            <a:extLst>
              <a:ext uri="{FF2B5EF4-FFF2-40B4-BE49-F238E27FC236}">
                <a16:creationId xmlns:a16="http://schemas.microsoft.com/office/drawing/2014/main" id="{F858B6DF-B371-4BFB-B7C3-72BD14EAE0A7}"/>
              </a:ext>
            </a:extLst>
          </p:cNvPr>
          <p:cNvSpPr>
            <a:spLocks noChangeShapeType="1"/>
          </p:cNvSpPr>
          <p:nvPr/>
        </p:nvSpPr>
        <p:spPr bwMode="auto">
          <a:xfrm>
            <a:off x="4210050" y="2806700"/>
            <a:ext cx="719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6" name="Line 35">
            <a:extLst>
              <a:ext uri="{FF2B5EF4-FFF2-40B4-BE49-F238E27FC236}">
                <a16:creationId xmlns:a16="http://schemas.microsoft.com/office/drawing/2014/main" id="{18B116FC-73FB-4D35-AB08-9CB7A15E65F5}"/>
              </a:ext>
            </a:extLst>
          </p:cNvPr>
          <p:cNvSpPr>
            <a:spLocks noChangeShapeType="1"/>
          </p:cNvSpPr>
          <p:nvPr/>
        </p:nvSpPr>
        <p:spPr bwMode="auto">
          <a:xfrm flipH="1">
            <a:off x="4714875" y="2517775"/>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7" name="Line 36">
            <a:extLst>
              <a:ext uri="{FF2B5EF4-FFF2-40B4-BE49-F238E27FC236}">
                <a16:creationId xmlns:a16="http://schemas.microsoft.com/office/drawing/2014/main" id="{2F68685A-35A8-41A8-8042-58BE65720C57}"/>
              </a:ext>
            </a:extLst>
          </p:cNvPr>
          <p:cNvSpPr>
            <a:spLocks noChangeShapeType="1"/>
          </p:cNvSpPr>
          <p:nvPr/>
        </p:nvSpPr>
        <p:spPr bwMode="auto">
          <a:xfrm>
            <a:off x="4714875" y="251777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98" name="Line 37">
            <a:extLst>
              <a:ext uri="{FF2B5EF4-FFF2-40B4-BE49-F238E27FC236}">
                <a16:creationId xmlns:a16="http://schemas.microsoft.com/office/drawing/2014/main" id="{CEBFCF37-43BA-429F-A29C-2983FE6521B4}"/>
              </a:ext>
            </a:extLst>
          </p:cNvPr>
          <p:cNvSpPr>
            <a:spLocks noChangeShapeType="1"/>
          </p:cNvSpPr>
          <p:nvPr/>
        </p:nvSpPr>
        <p:spPr bwMode="auto">
          <a:xfrm>
            <a:off x="4354513" y="1798638"/>
            <a:ext cx="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99" name="Line 38">
            <a:extLst>
              <a:ext uri="{FF2B5EF4-FFF2-40B4-BE49-F238E27FC236}">
                <a16:creationId xmlns:a16="http://schemas.microsoft.com/office/drawing/2014/main" id="{436DFCA7-E29A-4701-AFD4-87812DCE4CC8}"/>
              </a:ext>
            </a:extLst>
          </p:cNvPr>
          <p:cNvSpPr>
            <a:spLocks noChangeShapeType="1"/>
          </p:cNvSpPr>
          <p:nvPr/>
        </p:nvSpPr>
        <p:spPr bwMode="auto">
          <a:xfrm>
            <a:off x="4354513" y="179863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00" name="Line 39">
            <a:extLst>
              <a:ext uri="{FF2B5EF4-FFF2-40B4-BE49-F238E27FC236}">
                <a16:creationId xmlns:a16="http://schemas.microsoft.com/office/drawing/2014/main" id="{D0849B6B-3238-4CDF-9FA2-66FCD98764EA}"/>
              </a:ext>
            </a:extLst>
          </p:cNvPr>
          <p:cNvSpPr>
            <a:spLocks noChangeShapeType="1"/>
          </p:cNvSpPr>
          <p:nvPr/>
        </p:nvSpPr>
        <p:spPr bwMode="auto">
          <a:xfrm flipH="1">
            <a:off x="7307263" y="15097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01" name="Text Box 40">
            <a:extLst>
              <a:ext uri="{FF2B5EF4-FFF2-40B4-BE49-F238E27FC236}">
                <a16:creationId xmlns:a16="http://schemas.microsoft.com/office/drawing/2014/main" id="{59FD5AA5-5BF6-41F4-87AF-9675D344FDD1}"/>
              </a:ext>
            </a:extLst>
          </p:cNvPr>
          <p:cNvSpPr txBox="1">
            <a:spLocks noChangeArrowheads="1"/>
          </p:cNvSpPr>
          <p:nvPr/>
        </p:nvSpPr>
        <p:spPr bwMode="auto">
          <a:xfrm>
            <a:off x="7667625" y="3068638"/>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.quad</a:t>
            </a:r>
          </a:p>
        </p:txBody>
      </p:sp>
      <p:sp>
        <p:nvSpPr>
          <p:cNvPr id="194602" name="Line 41">
            <a:extLst>
              <a:ext uri="{FF2B5EF4-FFF2-40B4-BE49-F238E27FC236}">
                <a16:creationId xmlns:a16="http://schemas.microsoft.com/office/drawing/2014/main" id="{15EABDDA-508E-4490-970E-28FC3F2D5D23}"/>
              </a:ext>
            </a:extLst>
          </p:cNvPr>
          <p:cNvSpPr>
            <a:spLocks noChangeShapeType="1"/>
          </p:cNvSpPr>
          <p:nvPr/>
        </p:nvSpPr>
        <p:spPr bwMode="auto">
          <a:xfrm flipH="1">
            <a:off x="7307263" y="33099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03" name="Text Box 42">
            <a:extLst>
              <a:ext uri="{FF2B5EF4-FFF2-40B4-BE49-F238E27FC236}">
                <a16:creationId xmlns:a16="http://schemas.microsoft.com/office/drawing/2014/main" id="{906F8776-E896-4FCE-9702-18B7EDDF3594}"/>
              </a:ext>
            </a:extLst>
          </p:cNvPr>
          <p:cNvSpPr txBox="1">
            <a:spLocks noChangeArrowheads="1"/>
          </p:cNvSpPr>
          <p:nvPr/>
        </p:nvSpPr>
        <p:spPr bwMode="auto">
          <a:xfrm>
            <a:off x="4424363" y="2085975"/>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N.nextlist</a:t>
            </a:r>
          </a:p>
        </p:txBody>
      </p:sp>
      <p:sp>
        <p:nvSpPr>
          <p:cNvPr id="194604" name="Line 43">
            <a:extLst>
              <a:ext uri="{FF2B5EF4-FFF2-40B4-BE49-F238E27FC236}">
                <a16:creationId xmlns:a16="http://schemas.microsoft.com/office/drawing/2014/main" id="{F7CA3BF4-15B6-47FF-B812-02538834952D}"/>
              </a:ext>
            </a:extLst>
          </p:cNvPr>
          <p:cNvSpPr>
            <a:spLocks noChangeShapeType="1"/>
          </p:cNvSpPr>
          <p:nvPr/>
        </p:nvSpPr>
        <p:spPr bwMode="auto">
          <a:xfrm>
            <a:off x="6226175" y="2014538"/>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a:extLst>
              <a:ext uri="{FF2B5EF4-FFF2-40B4-BE49-F238E27FC236}">
                <a16:creationId xmlns:a16="http://schemas.microsoft.com/office/drawing/2014/main" id="{40A3F6C4-52B6-4256-98FD-6D171E0937C9}"/>
              </a:ext>
            </a:extLst>
          </p:cNvPr>
          <p:cNvSpPr>
            <a:spLocks noGrp="1"/>
          </p:cNvSpPr>
          <p:nvPr>
            <p:ph type="dt" sz="quarter" idx="10"/>
          </p:nvPr>
        </p:nvSpPr>
        <p:spPr>
          <a:xfrm>
            <a:off x="457200" y="6245225"/>
            <a:ext cx="2133600" cy="476250"/>
          </a:xfrm>
          <a:ln>
            <a:miter lim="800000"/>
            <a:headEnd/>
            <a:tailEnd/>
          </a:ln>
        </p:spPr>
        <p:txBody>
          <a:bodyPr anchor="t"/>
          <a:lstStyle/>
          <a:p>
            <a:pPr>
              <a:defRPr/>
            </a:pPr>
            <a:fld id="{17E09B95-D26B-49F9-8781-B9045D340CD7}" type="datetime1">
              <a:rPr lang="zh-CN" altLang="en-US">
                <a:latin typeface="+mn-lt"/>
              </a:rPr>
              <a:pPr>
                <a:defRPr/>
              </a:pPr>
              <a:t>2020/12/14</a:t>
            </a:fld>
            <a:endParaRPr lang="en-US" altLang="zh-CN">
              <a:latin typeface="+mn-lt"/>
            </a:endParaRPr>
          </a:p>
        </p:txBody>
      </p:sp>
      <p:sp>
        <p:nvSpPr>
          <p:cNvPr id="196611" name="灯片编号占位符 5">
            <a:extLst>
              <a:ext uri="{FF2B5EF4-FFF2-40B4-BE49-F238E27FC236}">
                <a16:creationId xmlns:a16="http://schemas.microsoft.com/office/drawing/2014/main" id="{712176EA-7193-4005-8B07-842D689FE1F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2E84596-938B-41AC-BF9B-144185315228}" type="slidenum">
              <a:rPr lang="en-US" altLang="zh-CN" sz="1400" b="0">
                <a:ea typeface="宋体" panose="02010600030101010101" pitchFamily="2" charset="-122"/>
              </a:rPr>
              <a:pPr>
                <a:spcBef>
                  <a:spcPct val="0"/>
                </a:spcBef>
                <a:buClrTx/>
                <a:buSzTx/>
                <a:buFontTx/>
                <a:buNone/>
              </a:pPr>
              <a:t>128</a:t>
            </a:fld>
            <a:endParaRPr lang="en-US" altLang="zh-CN" sz="1400" b="0">
              <a:ea typeface="宋体" panose="02010600030101010101" pitchFamily="2" charset="-122"/>
            </a:endParaRPr>
          </a:p>
        </p:txBody>
      </p:sp>
      <p:sp>
        <p:nvSpPr>
          <p:cNvPr id="196612" name="Rectangle 2">
            <a:extLst>
              <a:ext uri="{FF2B5EF4-FFF2-40B4-BE49-F238E27FC236}">
                <a16:creationId xmlns:a16="http://schemas.microsoft.com/office/drawing/2014/main" id="{AE7AFD17-0674-4550-A752-3D726B440DD1}"/>
              </a:ext>
            </a:extLst>
          </p:cNvPr>
          <p:cNvSpPr>
            <a:spLocks noGrp="1" noChangeArrowheads="1"/>
          </p:cNvSpPr>
          <p:nvPr>
            <p:ph type="title" idx="4294967295"/>
          </p:nvPr>
        </p:nvSpPr>
        <p:spPr>
          <a:xfrm>
            <a:off x="539750" y="1557338"/>
            <a:ext cx="3168650" cy="1439862"/>
          </a:xfrm>
        </p:spPr>
        <p:txBody>
          <a:bodyPr anchor="ctr"/>
          <a:lstStyle/>
          <a:p>
            <a:pPr eaLnBrk="1" hangingPunct="1"/>
            <a:r>
              <a:rPr lang="en-US" altLang="zh-CN">
                <a:latin typeface="Times New Roman" panose="02020603050405020304" pitchFamily="18" charset="0"/>
              </a:rPr>
              <a:t>while</a:t>
            </a:r>
            <a:r>
              <a:rPr lang="zh-CN" altLang="en-US">
                <a:latin typeface="Times New Roman" panose="02020603050405020304" pitchFamily="18" charset="0"/>
              </a:rPr>
              <a:t>语句的</a:t>
            </a:r>
            <a:br>
              <a:rPr lang="zh-CN" altLang="en-US">
                <a:latin typeface="Times New Roman" panose="02020603050405020304" pitchFamily="18" charset="0"/>
              </a:rPr>
            </a:br>
            <a:r>
              <a:rPr lang="zh-CN" altLang="en-US">
                <a:latin typeface="Times New Roman" panose="02020603050405020304" pitchFamily="18" charset="0"/>
              </a:rPr>
              <a:t>回填式翻译</a:t>
            </a:r>
          </a:p>
        </p:txBody>
      </p:sp>
      <p:sp>
        <p:nvSpPr>
          <p:cNvPr id="196613" name="Rectangle 3">
            <a:extLst>
              <a:ext uri="{FF2B5EF4-FFF2-40B4-BE49-F238E27FC236}">
                <a16:creationId xmlns:a16="http://schemas.microsoft.com/office/drawing/2014/main" id="{F202D875-F6DE-42FB-BDEF-5DA96A491BB8}"/>
              </a:ext>
            </a:extLst>
          </p:cNvPr>
          <p:cNvSpPr>
            <a:spLocks noGrp="1" noChangeArrowheads="1"/>
          </p:cNvSpPr>
          <p:nvPr>
            <p:ph type="body" idx="4294967295"/>
          </p:nvPr>
        </p:nvSpPr>
        <p:spPr>
          <a:xfrm>
            <a:off x="0" y="1700213"/>
            <a:ext cx="8915400" cy="4560887"/>
          </a:xfrm>
        </p:spPr>
        <p:txBody>
          <a:bodyPr/>
          <a:lstStyle/>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while </a:t>
            </a:r>
            <a:r>
              <a:rPr lang="en-US" altLang="zh-CN">
                <a:solidFill>
                  <a:srgbClr val="0000FF"/>
                </a:solidFill>
                <a:latin typeface="Times New Roman" panose="02020603050405020304" pitchFamily="18" charset="0"/>
              </a:rPr>
              <a:t>M</a:t>
            </a:r>
            <a:r>
              <a:rPr lang="en-US" altLang="zh-CN" baseline="-25000">
                <a:solidFill>
                  <a:srgbClr val="0000FF"/>
                </a:solidFill>
                <a:latin typeface="Times New Roman" panose="02020603050405020304" pitchFamily="18" charset="0"/>
              </a:rPr>
              <a:t>1</a:t>
            </a:r>
            <a:r>
              <a:rPr lang="en-US" altLang="zh-CN">
                <a:solidFill>
                  <a:srgbClr val="FF0000"/>
                </a:solidFill>
                <a:latin typeface="Times New Roman" panose="02020603050405020304" pitchFamily="18" charset="0"/>
              </a:rPr>
              <a:t> B do </a:t>
            </a:r>
            <a:r>
              <a:rPr lang="en-US" altLang="zh-CN">
                <a:solidFill>
                  <a:srgbClr val="0000FF"/>
                </a:solidFill>
                <a:latin typeface="Times New Roman" panose="02020603050405020304" pitchFamily="18" charset="0"/>
              </a:rPr>
              <a:t>M</a:t>
            </a:r>
            <a:r>
              <a:rPr lang="en-US" altLang="zh-CN" baseline="-25000">
                <a:solidFill>
                  <a:srgbClr val="0000FF"/>
                </a:solidFill>
                <a:latin typeface="Times New Roman" panose="02020603050405020304" pitchFamily="18" charset="0"/>
              </a:rPr>
              <a:t>2</a:t>
            </a:r>
            <a:r>
              <a:rPr lang="en-US" altLang="zh-CN">
                <a:solidFill>
                  <a:srgbClr val="0000FF"/>
                </a:solidFill>
                <a:latin typeface="Times New Roman" panose="02020603050405020304" pitchFamily="18" charset="0"/>
              </a:rPr>
              <a:t> </a:t>
            </a:r>
            <a:r>
              <a:rPr lang="en-US" altLang="zh-CN">
                <a:solidFill>
                  <a:srgbClr val="FF0000"/>
                </a:solidFill>
                <a:latin typeface="Times New Roman" panose="02020603050405020304" pitchFamily="18" charset="0"/>
              </a:rPr>
              <a:t>S</a:t>
            </a:r>
            <a:r>
              <a:rPr lang="en-US" altLang="zh-CN" baseline="-30000">
                <a:solidFill>
                  <a:srgbClr val="FF0000"/>
                </a:solidFill>
                <a:latin typeface="Times New Roman" panose="02020603050405020304" pitchFamily="18" charset="0"/>
              </a:rPr>
              <a:t>1</a:t>
            </a: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{backpatch(S</a:t>
            </a:r>
            <a:r>
              <a:rPr lang="en-US" altLang="zh-CN" baseline="-25000">
                <a:latin typeface="Times New Roman" panose="02020603050405020304" pitchFamily="18" charset="0"/>
              </a:rPr>
              <a:t>1</a:t>
            </a:r>
            <a:r>
              <a:rPr lang="en-US" altLang="zh-CN">
                <a:latin typeface="Times New Roman" panose="02020603050405020304" pitchFamily="18" charset="0"/>
              </a:rPr>
              <a:t>.nextlist,M</a:t>
            </a:r>
            <a:r>
              <a:rPr lang="en-US" altLang="zh-CN" baseline="-25000">
                <a:latin typeface="Times New Roman" panose="02020603050405020304" pitchFamily="18" charset="0"/>
              </a:rPr>
              <a:t>1</a:t>
            </a:r>
            <a:r>
              <a:rPr lang="en-US" altLang="zh-CN">
                <a:latin typeface="Times New Roman" panose="02020603050405020304" pitchFamily="18" charset="0"/>
              </a:rPr>
              <a: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backpatch(B.truelist,M</a:t>
            </a:r>
            <a:r>
              <a:rPr lang="en-US" altLang="zh-CN" baseline="-25000">
                <a:latin typeface="Times New Roman" panose="02020603050405020304" pitchFamily="18" charset="0"/>
              </a:rPr>
              <a:t>2</a:t>
            </a:r>
            <a:r>
              <a:rPr lang="en-US" altLang="zh-CN">
                <a:latin typeface="Times New Roman" panose="02020603050405020304" pitchFamily="18" charset="0"/>
              </a:rPr>
              <a: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S.nextlist:=B.falselist;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gencode(‘goto’M</a:t>
            </a:r>
            <a:r>
              <a:rPr lang="en-US" altLang="zh-CN" baseline="-25000">
                <a:latin typeface="Times New Roman" panose="02020603050405020304" pitchFamily="18" charset="0"/>
              </a:rPr>
              <a:t>1</a:t>
            </a:r>
            <a:r>
              <a:rPr lang="en-US" altLang="zh-CN">
                <a:latin typeface="Times New Roman" panose="02020603050405020304" pitchFamily="18" charset="0"/>
              </a:rPr>
              <a:t>.quad)} </a:t>
            </a:r>
          </a:p>
        </p:txBody>
      </p:sp>
      <p:sp>
        <p:nvSpPr>
          <p:cNvPr id="196614" name="Text Box 5">
            <a:extLst>
              <a:ext uri="{FF2B5EF4-FFF2-40B4-BE49-F238E27FC236}">
                <a16:creationId xmlns:a16="http://schemas.microsoft.com/office/drawing/2014/main" id="{D549657C-C28B-490F-B70E-DBE938352A2B}"/>
              </a:ext>
            </a:extLst>
          </p:cNvPr>
          <p:cNvSpPr txBox="1">
            <a:spLocks noChangeArrowheads="1"/>
          </p:cNvSpPr>
          <p:nvPr/>
        </p:nvSpPr>
        <p:spPr bwMode="auto">
          <a:xfrm>
            <a:off x="5435600" y="720725"/>
            <a:ext cx="19446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en-US" altLang="zh-CN" sz="8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B</a:t>
            </a:r>
            <a:r>
              <a:rPr lang="zh-CN" altLang="en-US" sz="2800">
                <a:latin typeface="Times New Roman" panose="02020603050405020304" pitchFamily="18" charset="0"/>
                <a:ea typeface="宋体" panose="02010600030101010101" pitchFamily="2" charset="-122"/>
              </a:rPr>
              <a:t>的代码</a:t>
            </a:r>
          </a:p>
          <a:p>
            <a:pPr algn="ctr" eaLnBrk="1" hangingPunct="1">
              <a:spcBef>
                <a:spcPct val="50000"/>
              </a:spcBef>
              <a:buClrTx/>
              <a:buSzTx/>
              <a:buFontTx/>
              <a:buNone/>
            </a:pPr>
            <a:endParaRPr lang="en-US" altLang="zh-CN" sz="1000">
              <a:latin typeface="Times New Roman" panose="02020603050405020304" pitchFamily="18" charset="0"/>
              <a:ea typeface="宋体" panose="02010600030101010101" pitchFamily="2" charset="-122"/>
            </a:endParaRPr>
          </a:p>
        </p:txBody>
      </p:sp>
      <p:sp>
        <p:nvSpPr>
          <p:cNvPr id="196615" name="Text Box 6">
            <a:extLst>
              <a:ext uri="{FF2B5EF4-FFF2-40B4-BE49-F238E27FC236}">
                <a16:creationId xmlns:a16="http://schemas.microsoft.com/office/drawing/2014/main" id="{D414CE41-8787-488D-978E-2EF5ECCD8D36}"/>
              </a:ext>
            </a:extLst>
          </p:cNvPr>
          <p:cNvSpPr txBox="1">
            <a:spLocks noChangeArrowheads="1"/>
          </p:cNvSpPr>
          <p:nvPr/>
        </p:nvSpPr>
        <p:spPr bwMode="auto">
          <a:xfrm>
            <a:off x="5435600" y="2349500"/>
            <a:ext cx="1944688"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en-US" altLang="zh-CN" sz="100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S</a:t>
            </a:r>
            <a:r>
              <a:rPr lang="en-US" altLang="zh-CN" sz="2800" baseline="30000">
                <a:latin typeface="Times New Roman" panose="02020603050405020304" pitchFamily="18" charset="0"/>
                <a:ea typeface="宋体" panose="02010600030101010101" pitchFamily="2" charset="-122"/>
              </a:rPr>
              <a:t>⑴</a:t>
            </a:r>
            <a:r>
              <a:rPr lang="zh-CN" altLang="en-US" sz="2800">
                <a:latin typeface="Times New Roman" panose="02020603050405020304" pitchFamily="18" charset="0"/>
                <a:ea typeface="宋体" panose="02010600030101010101" pitchFamily="2" charset="-122"/>
              </a:rPr>
              <a:t>的代码</a:t>
            </a:r>
          </a:p>
          <a:p>
            <a:pPr algn="ctr" eaLnBrk="1" hangingPunct="1">
              <a:spcBef>
                <a:spcPct val="50000"/>
              </a:spcBef>
              <a:buClrTx/>
              <a:buSzTx/>
              <a:buFontTx/>
              <a:buNone/>
            </a:pPr>
            <a:endParaRPr lang="en-US" altLang="zh-CN" sz="1000">
              <a:latin typeface="Times New Roman" panose="02020603050405020304" pitchFamily="18" charset="0"/>
              <a:ea typeface="宋体" panose="02010600030101010101" pitchFamily="2" charset="-122"/>
            </a:endParaRPr>
          </a:p>
        </p:txBody>
      </p:sp>
      <p:sp>
        <p:nvSpPr>
          <p:cNvPr id="196616" name="Line 7">
            <a:extLst>
              <a:ext uri="{FF2B5EF4-FFF2-40B4-BE49-F238E27FC236}">
                <a16:creationId xmlns:a16="http://schemas.microsoft.com/office/drawing/2014/main" id="{290290D4-FE48-4F88-B44E-173F1AF18638}"/>
              </a:ext>
            </a:extLst>
          </p:cNvPr>
          <p:cNvSpPr>
            <a:spLocks noChangeShapeType="1"/>
          </p:cNvSpPr>
          <p:nvPr/>
        </p:nvSpPr>
        <p:spPr bwMode="auto">
          <a:xfrm>
            <a:off x="6443663" y="44450"/>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17" name="Line 8">
            <a:extLst>
              <a:ext uri="{FF2B5EF4-FFF2-40B4-BE49-F238E27FC236}">
                <a16:creationId xmlns:a16="http://schemas.microsoft.com/office/drawing/2014/main" id="{96BC000D-CF7C-4BB0-8784-34DF5BABA365}"/>
              </a:ext>
            </a:extLst>
          </p:cNvPr>
          <p:cNvSpPr>
            <a:spLocks noChangeShapeType="1"/>
          </p:cNvSpPr>
          <p:nvPr/>
        </p:nvSpPr>
        <p:spPr bwMode="auto">
          <a:xfrm flipH="1" flipV="1">
            <a:off x="8532813" y="1270000"/>
            <a:ext cx="0" cy="302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18" name="Line 9">
            <a:extLst>
              <a:ext uri="{FF2B5EF4-FFF2-40B4-BE49-F238E27FC236}">
                <a16:creationId xmlns:a16="http://schemas.microsoft.com/office/drawing/2014/main" id="{DCEC8F91-220C-41B3-A959-57CE776310E9}"/>
              </a:ext>
            </a:extLst>
          </p:cNvPr>
          <p:cNvSpPr>
            <a:spLocks noChangeShapeType="1"/>
          </p:cNvSpPr>
          <p:nvPr/>
        </p:nvSpPr>
        <p:spPr bwMode="auto">
          <a:xfrm flipH="1">
            <a:off x="7235825" y="1270000"/>
            <a:ext cx="1296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19" name="Line 10">
            <a:extLst>
              <a:ext uri="{FF2B5EF4-FFF2-40B4-BE49-F238E27FC236}">
                <a16:creationId xmlns:a16="http://schemas.microsoft.com/office/drawing/2014/main" id="{67FB2745-B70A-4F90-8BFD-DFF19E18A7D1}"/>
              </a:ext>
            </a:extLst>
          </p:cNvPr>
          <p:cNvSpPr>
            <a:spLocks noChangeShapeType="1"/>
          </p:cNvSpPr>
          <p:nvPr/>
        </p:nvSpPr>
        <p:spPr bwMode="auto">
          <a:xfrm>
            <a:off x="6515100" y="4294188"/>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20" name="Line 11">
            <a:extLst>
              <a:ext uri="{FF2B5EF4-FFF2-40B4-BE49-F238E27FC236}">
                <a16:creationId xmlns:a16="http://schemas.microsoft.com/office/drawing/2014/main" id="{FE898E12-25EB-4F51-9B2A-5092ED5EB7F5}"/>
              </a:ext>
            </a:extLst>
          </p:cNvPr>
          <p:cNvSpPr>
            <a:spLocks noChangeShapeType="1"/>
          </p:cNvSpPr>
          <p:nvPr/>
        </p:nvSpPr>
        <p:spPr bwMode="auto">
          <a:xfrm>
            <a:off x="6443663" y="19891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21" name="Line 12">
            <a:extLst>
              <a:ext uri="{FF2B5EF4-FFF2-40B4-BE49-F238E27FC236}">
                <a16:creationId xmlns:a16="http://schemas.microsoft.com/office/drawing/2014/main" id="{42CF5F9A-97CD-4949-9E4E-BD8557786BEE}"/>
              </a:ext>
            </a:extLst>
          </p:cNvPr>
          <p:cNvSpPr>
            <a:spLocks noChangeShapeType="1"/>
          </p:cNvSpPr>
          <p:nvPr/>
        </p:nvSpPr>
        <p:spPr bwMode="auto">
          <a:xfrm>
            <a:off x="4140200" y="693738"/>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22" name="Text Box 13">
            <a:extLst>
              <a:ext uri="{FF2B5EF4-FFF2-40B4-BE49-F238E27FC236}">
                <a16:creationId xmlns:a16="http://schemas.microsoft.com/office/drawing/2014/main" id="{5C8CE93D-410F-4E63-A0C4-000EED436049}"/>
              </a:ext>
            </a:extLst>
          </p:cNvPr>
          <p:cNvSpPr txBox="1">
            <a:spLocks noChangeArrowheads="1"/>
          </p:cNvSpPr>
          <p:nvPr/>
        </p:nvSpPr>
        <p:spPr bwMode="auto">
          <a:xfrm>
            <a:off x="2987675" y="452438"/>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.quad</a:t>
            </a:r>
          </a:p>
        </p:txBody>
      </p:sp>
      <p:sp>
        <p:nvSpPr>
          <p:cNvPr id="196623" name="Text Box 14">
            <a:extLst>
              <a:ext uri="{FF2B5EF4-FFF2-40B4-BE49-F238E27FC236}">
                <a16:creationId xmlns:a16="http://schemas.microsoft.com/office/drawing/2014/main" id="{013C2CBE-C5DE-4CFC-B5C6-C0D09FA43DD2}"/>
              </a:ext>
            </a:extLst>
          </p:cNvPr>
          <p:cNvSpPr txBox="1">
            <a:spLocks noChangeArrowheads="1"/>
          </p:cNvSpPr>
          <p:nvPr/>
        </p:nvSpPr>
        <p:spPr bwMode="auto">
          <a:xfrm>
            <a:off x="5435600" y="117475"/>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196624" name="Text Box 15">
            <a:extLst>
              <a:ext uri="{FF2B5EF4-FFF2-40B4-BE49-F238E27FC236}">
                <a16:creationId xmlns:a16="http://schemas.microsoft.com/office/drawing/2014/main" id="{0D5472E8-E094-4E61-9CF3-59A455AFF5E5}"/>
              </a:ext>
            </a:extLst>
          </p:cNvPr>
          <p:cNvSpPr txBox="1">
            <a:spLocks noChangeArrowheads="1"/>
          </p:cNvSpPr>
          <p:nvPr/>
        </p:nvSpPr>
        <p:spPr bwMode="auto">
          <a:xfrm>
            <a:off x="7670800" y="1412875"/>
            <a:ext cx="147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B.truelist</a:t>
            </a:r>
          </a:p>
        </p:txBody>
      </p:sp>
      <p:sp>
        <p:nvSpPr>
          <p:cNvPr id="196625" name="Text Box 16">
            <a:extLst>
              <a:ext uri="{FF2B5EF4-FFF2-40B4-BE49-F238E27FC236}">
                <a16:creationId xmlns:a16="http://schemas.microsoft.com/office/drawing/2014/main" id="{F0A8E910-33EB-4642-A060-3B2F0266ED9E}"/>
              </a:ext>
            </a:extLst>
          </p:cNvPr>
          <p:cNvSpPr txBox="1">
            <a:spLocks noChangeArrowheads="1"/>
          </p:cNvSpPr>
          <p:nvPr/>
        </p:nvSpPr>
        <p:spPr bwMode="auto">
          <a:xfrm>
            <a:off x="7596188" y="7397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B.falselist</a:t>
            </a:r>
          </a:p>
        </p:txBody>
      </p:sp>
      <p:sp>
        <p:nvSpPr>
          <p:cNvPr id="196626" name="Text Box 17">
            <a:extLst>
              <a:ext uri="{FF2B5EF4-FFF2-40B4-BE49-F238E27FC236}">
                <a16:creationId xmlns:a16="http://schemas.microsoft.com/office/drawing/2014/main" id="{C2FD6D9E-0724-494C-8318-16A386BFCAC7}"/>
              </a:ext>
            </a:extLst>
          </p:cNvPr>
          <p:cNvSpPr txBox="1">
            <a:spLocks noChangeArrowheads="1"/>
          </p:cNvSpPr>
          <p:nvPr/>
        </p:nvSpPr>
        <p:spPr bwMode="auto">
          <a:xfrm>
            <a:off x="6588125" y="43402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S.nextlist</a:t>
            </a:r>
          </a:p>
        </p:txBody>
      </p:sp>
      <p:sp>
        <p:nvSpPr>
          <p:cNvPr id="196627" name="Text Box 18">
            <a:extLst>
              <a:ext uri="{FF2B5EF4-FFF2-40B4-BE49-F238E27FC236}">
                <a16:creationId xmlns:a16="http://schemas.microsoft.com/office/drawing/2014/main" id="{851933CE-492E-4A04-85E1-0D413E0122F3}"/>
              </a:ext>
            </a:extLst>
          </p:cNvPr>
          <p:cNvSpPr txBox="1">
            <a:spLocks noChangeArrowheads="1"/>
          </p:cNvSpPr>
          <p:nvPr/>
        </p:nvSpPr>
        <p:spPr bwMode="auto">
          <a:xfrm>
            <a:off x="4716463" y="182086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30000">
                <a:latin typeface="Times New Roman" panose="02020603050405020304" pitchFamily="18" charset="0"/>
                <a:ea typeface="宋体" panose="02010600030101010101" pitchFamily="2" charset="-122"/>
              </a:rPr>
              <a:t>⑴ </a:t>
            </a:r>
            <a:r>
              <a:rPr lang="en-US" altLang="zh-CN" sz="2400">
                <a:latin typeface="Times New Roman" panose="02020603050405020304" pitchFamily="18" charset="0"/>
                <a:ea typeface="宋体" panose="02010600030101010101" pitchFamily="2" charset="-122"/>
              </a:rPr>
              <a:t>.nextlist</a:t>
            </a:r>
          </a:p>
        </p:txBody>
      </p:sp>
      <p:sp>
        <p:nvSpPr>
          <p:cNvPr id="196628" name="Text Box 19">
            <a:extLst>
              <a:ext uri="{FF2B5EF4-FFF2-40B4-BE49-F238E27FC236}">
                <a16:creationId xmlns:a16="http://schemas.microsoft.com/office/drawing/2014/main" id="{7D2A4FA0-CB50-4F1F-8D50-D1A41F3D5FDB}"/>
              </a:ext>
            </a:extLst>
          </p:cNvPr>
          <p:cNvSpPr txBox="1">
            <a:spLocks noChangeArrowheads="1"/>
          </p:cNvSpPr>
          <p:nvPr/>
        </p:nvSpPr>
        <p:spPr bwMode="auto">
          <a:xfrm>
            <a:off x="6515100" y="196373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196629" name="Line 20">
            <a:extLst>
              <a:ext uri="{FF2B5EF4-FFF2-40B4-BE49-F238E27FC236}">
                <a16:creationId xmlns:a16="http://schemas.microsoft.com/office/drawing/2014/main" id="{07AF2B2B-0ACF-438B-B908-8D9E7656DB0F}"/>
              </a:ext>
            </a:extLst>
          </p:cNvPr>
          <p:cNvSpPr>
            <a:spLocks noChangeShapeType="1"/>
          </p:cNvSpPr>
          <p:nvPr/>
        </p:nvSpPr>
        <p:spPr bwMode="auto">
          <a:xfrm>
            <a:off x="6443663" y="1989138"/>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30" name="Line 21">
            <a:extLst>
              <a:ext uri="{FF2B5EF4-FFF2-40B4-BE49-F238E27FC236}">
                <a16:creationId xmlns:a16="http://schemas.microsoft.com/office/drawing/2014/main" id="{B69DA3D7-F0B6-449F-8334-5A5B125FB72A}"/>
              </a:ext>
            </a:extLst>
          </p:cNvPr>
          <p:cNvSpPr>
            <a:spLocks noChangeShapeType="1"/>
          </p:cNvSpPr>
          <p:nvPr/>
        </p:nvSpPr>
        <p:spPr bwMode="auto">
          <a:xfrm flipV="1">
            <a:off x="7596188" y="155733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31" name="Line 22">
            <a:extLst>
              <a:ext uri="{FF2B5EF4-FFF2-40B4-BE49-F238E27FC236}">
                <a16:creationId xmlns:a16="http://schemas.microsoft.com/office/drawing/2014/main" id="{3B8C24CC-604C-4DE3-8437-D80453323993}"/>
              </a:ext>
            </a:extLst>
          </p:cNvPr>
          <p:cNvSpPr>
            <a:spLocks noChangeShapeType="1"/>
          </p:cNvSpPr>
          <p:nvPr/>
        </p:nvSpPr>
        <p:spPr bwMode="auto">
          <a:xfrm>
            <a:off x="7235825" y="1557338"/>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32" name="Line 23">
            <a:extLst>
              <a:ext uri="{FF2B5EF4-FFF2-40B4-BE49-F238E27FC236}">
                <a16:creationId xmlns:a16="http://schemas.microsoft.com/office/drawing/2014/main" id="{D07E49B1-FDFA-4C7D-8ADA-F77788EBA21F}"/>
              </a:ext>
            </a:extLst>
          </p:cNvPr>
          <p:cNvSpPr>
            <a:spLocks noChangeShapeType="1"/>
          </p:cNvSpPr>
          <p:nvPr/>
        </p:nvSpPr>
        <p:spPr bwMode="auto">
          <a:xfrm>
            <a:off x="6515100" y="4294188"/>
            <a:ext cx="2017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33" name="Text Box 24">
            <a:extLst>
              <a:ext uri="{FF2B5EF4-FFF2-40B4-BE49-F238E27FC236}">
                <a16:creationId xmlns:a16="http://schemas.microsoft.com/office/drawing/2014/main" id="{93284805-EBB3-4F11-991B-ED482B530D13}"/>
              </a:ext>
            </a:extLst>
          </p:cNvPr>
          <p:cNvSpPr txBox="1">
            <a:spLocks noChangeArrowheads="1"/>
          </p:cNvSpPr>
          <p:nvPr/>
        </p:nvSpPr>
        <p:spPr bwMode="auto">
          <a:xfrm>
            <a:off x="5437188" y="3644900"/>
            <a:ext cx="208597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goto 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.quad</a:t>
            </a:r>
          </a:p>
        </p:txBody>
      </p:sp>
      <p:sp>
        <p:nvSpPr>
          <p:cNvPr id="196634" name="Line 25">
            <a:extLst>
              <a:ext uri="{FF2B5EF4-FFF2-40B4-BE49-F238E27FC236}">
                <a16:creationId xmlns:a16="http://schemas.microsoft.com/office/drawing/2014/main" id="{98393040-06D4-4B78-8050-8BBDA14E47BA}"/>
              </a:ext>
            </a:extLst>
          </p:cNvPr>
          <p:cNvSpPr>
            <a:spLocks noChangeShapeType="1"/>
          </p:cNvSpPr>
          <p:nvPr/>
        </p:nvSpPr>
        <p:spPr bwMode="auto">
          <a:xfrm flipH="1">
            <a:off x="4572000" y="3862388"/>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35" name="Line 26">
            <a:extLst>
              <a:ext uri="{FF2B5EF4-FFF2-40B4-BE49-F238E27FC236}">
                <a16:creationId xmlns:a16="http://schemas.microsoft.com/office/drawing/2014/main" id="{C182F256-1507-45AD-9BA9-7E50649BFE3B}"/>
              </a:ext>
            </a:extLst>
          </p:cNvPr>
          <p:cNvSpPr>
            <a:spLocks noChangeShapeType="1"/>
          </p:cNvSpPr>
          <p:nvPr/>
        </p:nvSpPr>
        <p:spPr bwMode="auto">
          <a:xfrm flipV="1">
            <a:off x="4572000" y="693738"/>
            <a:ext cx="0" cy="316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36" name="Line 27">
            <a:extLst>
              <a:ext uri="{FF2B5EF4-FFF2-40B4-BE49-F238E27FC236}">
                <a16:creationId xmlns:a16="http://schemas.microsoft.com/office/drawing/2014/main" id="{5004624B-F2F8-4E4F-B9A5-E06FB85F33C9}"/>
              </a:ext>
            </a:extLst>
          </p:cNvPr>
          <p:cNvSpPr>
            <a:spLocks noChangeShapeType="1"/>
          </p:cNvSpPr>
          <p:nvPr/>
        </p:nvSpPr>
        <p:spPr bwMode="auto">
          <a:xfrm flipH="1">
            <a:off x="4787900" y="32131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637" name="Line 28">
            <a:extLst>
              <a:ext uri="{FF2B5EF4-FFF2-40B4-BE49-F238E27FC236}">
                <a16:creationId xmlns:a16="http://schemas.microsoft.com/office/drawing/2014/main" id="{8494E319-600B-48AD-B0BD-1EA093A7101B}"/>
              </a:ext>
            </a:extLst>
          </p:cNvPr>
          <p:cNvSpPr>
            <a:spLocks noChangeShapeType="1"/>
          </p:cNvSpPr>
          <p:nvPr/>
        </p:nvSpPr>
        <p:spPr bwMode="auto">
          <a:xfrm flipV="1">
            <a:off x="4787900" y="693738"/>
            <a:ext cx="0" cy="2519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6638" name="Text Box 29">
            <a:extLst>
              <a:ext uri="{FF2B5EF4-FFF2-40B4-BE49-F238E27FC236}">
                <a16:creationId xmlns:a16="http://schemas.microsoft.com/office/drawing/2014/main" id="{13EFAEA4-05B1-469F-8A8A-A51A211AB9FE}"/>
              </a:ext>
            </a:extLst>
          </p:cNvPr>
          <p:cNvSpPr txBox="1">
            <a:spLocks noChangeArrowheads="1"/>
          </p:cNvSpPr>
          <p:nvPr/>
        </p:nvSpPr>
        <p:spPr bwMode="auto">
          <a:xfrm>
            <a:off x="7235825" y="189230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.quad</a:t>
            </a:r>
          </a:p>
        </p:txBody>
      </p:sp>
      <p:sp>
        <p:nvSpPr>
          <p:cNvPr id="196639" name="Line 30">
            <a:extLst>
              <a:ext uri="{FF2B5EF4-FFF2-40B4-BE49-F238E27FC236}">
                <a16:creationId xmlns:a16="http://schemas.microsoft.com/office/drawing/2014/main" id="{3FFD4F44-A8D1-4DAB-B1D7-664168459179}"/>
              </a:ext>
            </a:extLst>
          </p:cNvPr>
          <p:cNvSpPr>
            <a:spLocks noChangeShapeType="1"/>
          </p:cNvSpPr>
          <p:nvPr/>
        </p:nvSpPr>
        <p:spPr bwMode="auto">
          <a:xfrm flipH="1">
            <a:off x="7380288" y="2349500"/>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a:extLst>
              <a:ext uri="{FF2B5EF4-FFF2-40B4-BE49-F238E27FC236}">
                <a16:creationId xmlns:a16="http://schemas.microsoft.com/office/drawing/2014/main" id="{7B7B192A-F211-4B8B-A73A-C934A929272C}"/>
              </a:ext>
            </a:extLst>
          </p:cNvPr>
          <p:cNvSpPr>
            <a:spLocks noGrp="1"/>
          </p:cNvSpPr>
          <p:nvPr>
            <p:ph type="dt" sz="quarter" idx="10"/>
          </p:nvPr>
        </p:nvSpPr>
        <p:spPr>
          <a:xfrm>
            <a:off x="457200" y="6245225"/>
            <a:ext cx="2133600" cy="476250"/>
          </a:xfrm>
          <a:ln>
            <a:miter lim="800000"/>
            <a:headEnd/>
            <a:tailEnd/>
          </a:ln>
        </p:spPr>
        <p:txBody>
          <a:bodyPr anchor="t"/>
          <a:lstStyle/>
          <a:p>
            <a:pPr>
              <a:defRPr/>
            </a:pPr>
            <a:fld id="{68169F22-0B94-40B0-82F6-DDAC93483ED3}" type="datetime1">
              <a:rPr lang="zh-CN" altLang="en-US">
                <a:latin typeface="+mn-lt"/>
              </a:rPr>
              <a:pPr>
                <a:defRPr/>
              </a:pPr>
              <a:t>2020/12/14</a:t>
            </a:fld>
            <a:endParaRPr lang="en-US" altLang="zh-CN">
              <a:latin typeface="+mn-lt"/>
            </a:endParaRPr>
          </a:p>
        </p:txBody>
      </p:sp>
      <p:sp>
        <p:nvSpPr>
          <p:cNvPr id="198659" name="灯片编号占位符 5">
            <a:extLst>
              <a:ext uri="{FF2B5EF4-FFF2-40B4-BE49-F238E27FC236}">
                <a16:creationId xmlns:a16="http://schemas.microsoft.com/office/drawing/2014/main" id="{6E647F10-19A8-43E7-909B-E9D9E4F8584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F768AE-DB0A-4AEE-8493-B7A17E93DA3F}" type="slidenum">
              <a:rPr lang="en-US" altLang="zh-CN" sz="1400" b="0">
                <a:ea typeface="宋体" panose="02010600030101010101" pitchFamily="2" charset="-122"/>
              </a:rPr>
              <a:pPr>
                <a:spcBef>
                  <a:spcPct val="0"/>
                </a:spcBef>
                <a:buClrTx/>
                <a:buSzTx/>
                <a:buFontTx/>
                <a:buNone/>
              </a:pPr>
              <a:t>129</a:t>
            </a:fld>
            <a:endParaRPr lang="en-US" altLang="zh-CN" sz="1400" b="0">
              <a:ea typeface="宋体" panose="02010600030101010101" pitchFamily="2" charset="-122"/>
            </a:endParaRPr>
          </a:p>
        </p:txBody>
      </p:sp>
      <p:sp>
        <p:nvSpPr>
          <p:cNvPr id="198660" name="Rectangle 2">
            <a:extLst>
              <a:ext uri="{FF2B5EF4-FFF2-40B4-BE49-F238E27FC236}">
                <a16:creationId xmlns:a16="http://schemas.microsoft.com/office/drawing/2014/main" id="{D240C28F-521B-4E18-BFDC-D73A17293B6C}"/>
              </a:ext>
            </a:extLst>
          </p:cNvPr>
          <p:cNvSpPr>
            <a:spLocks noGrp="1" noChangeArrowheads="1"/>
          </p:cNvSpPr>
          <p:nvPr>
            <p:ph type="title" idx="4294967295"/>
          </p:nvPr>
        </p:nvSpPr>
        <p:spPr>
          <a:xfrm>
            <a:off x="1116013" y="115888"/>
            <a:ext cx="6335712" cy="936625"/>
          </a:xfrm>
        </p:spPr>
        <p:txBody>
          <a:bodyPr anchor="ctr"/>
          <a:lstStyle/>
          <a:p>
            <a:pPr eaLnBrk="1" hangingPunct="1"/>
            <a:r>
              <a:rPr lang="zh-CN" altLang="en-US">
                <a:latin typeface="Times New Roman" panose="02020603050405020304" pitchFamily="18" charset="0"/>
              </a:rPr>
              <a:t>语句序列的回填式翻译</a:t>
            </a:r>
          </a:p>
        </p:txBody>
      </p:sp>
      <p:sp>
        <p:nvSpPr>
          <p:cNvPr id="198661" name="Rectangle 3">
            <a:extLst>
              <a:ext uri="{FF2B5EF4-FFF2-40B4-BE49-F238E27FC236}">
                <a16:creationId xmlns:a16="http://schemas.microsoft.com/office/drawing/2014/main" id="{AE8D3BE0-A5FA-4FF6-AB83-675B6F035294}"/>
              </a:ext>
            </a:extLst>
          </p:cNvPr>
          <p:cNvSpPr>
            <a:spLocks noGrp="1" noChangeArrowheads="1"/>
          </p:cNvSpPr>
          <p:nvPr>
            <p:ph type="body" idx="4294967295"/>
          </p:nvPr>
        </p:nvSpPr>
        <p:spPr>
          <a:xfrm>
            <a:off x="304800" y="3429000"/>
            <a:ext cx="8610600" cy="2592388"/>
          </a:xfrm>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a:t>
            </a:r>
            <a:r>
              <a:rPr lang="en-US" altLang="zh-CN">
                <a:solidFill>
                  <a:srgbClr val="0000FF"/>
                </a:solidFill>
                <a:latin typeface="Times New Roman" panose="02020603050405020304" pitchFamily="18" charset="0"/>
              </a:rPr>
              <a:t>M</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{backpatch(S</a:t>
            </a:r>
            <a:r>
              <a:rPr lang="en-US" altLang="zh-CN" baseline="-25000">
                <a:latin typeface="Times New Roman" panose="02020603050405020304" pitchFamily="18" charset="0"/>
              </a:rPr>
              <a:t>1</a:t>
            </a:r>
            <a:r>
              <a:rPr lang="en-US" altLang="zh-CN">
                <a:latin typeface="Times New Roman" panose="02020603050405020304" pitchFamily="18" charset="0"/>
              </a:rPr>
              <a:t>.nextlist, M.quad);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S.nextlist:=S</a:t>
            </a:r>
            <a:r>
              <a:rPr lang="en-US" altLang="zh-CN" baseline="-25000">
                <a:latin typeface="Times New Roman" panose="02020603050405020304" pitchFamily="18" charset="0"/>
              </a:rPr>
              <a:t>2</a:t>
            </a:r>
            <a:r>
              <a:rPr lang="en-US" altLang="zh-CN">
                <a:latin typeface="Times New Roman" panose="02020603050405020304" pitchFamily="18" charset="0"/>
              </a:rPr>
              <a:t>.nextlist} </a:t>
            </a:r>
          </a:p>
        </p:txBody>
      </p:sp>
      <p:sp>
        <p:nvSpPr>
          <p:cNvPr id="198662" name="Text Box 5">
            <a:extLst>
              <a:ext uri="{FF2B5EF4-FFF2-40B4-BE49-F238E27FC236}">
                <a16:creationId xmlns:a16="http://schemas.microsoft.com/office/drawing/2014/main" id="{61AAE259-AD34-444E-B525-B053605E3674}"/>
              </a:ext>
            </a:extLst>
          </p:cNvPr>
          <p:cNvSpPr txBox="1">
            <a:spLocks noChangeArrowheads="1"/>
          </p:cNvSpPr>
          <p:nvPr/>
        </p:nvSpPr>
        <p:spPr bwMode="auto">
          <a:xfrm>
            <a:off x="5434013" y="1844675"/>
            <a:ext cx="194468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S</a:t>
            </a:r>
            <a:r>
              <a:rPr lang="en-US" altLang="zh-CN" sz="2800" baseline="30000">
                <a:latin typeface="Times New Roman" panose="02020603050405020304" pitchFamily="18" charset="0"/>
                <a:ea typeface="宋体" panose="02010600030101010101" pitchFamily="2" charset="-122"/>
              </a:rPr>
              <a:t>⑴</a:t>
            </a:r>
            <a:r>
              <a:rPr lang="zh-CN" altLang="en-US" sz="2800">
                <a:latin typeface="Times New Roman" panose="02020603050405020304" pitchFamily="18" charset="0"/>
                <a:ea typeface="宋体" panose="02010600030101010101" pitchFamily="2" charset="-122"/>
              </a:rPr>
              <a:t>的代码</a:t>
            </a:r>
            <a:endParaRPr lang="zh-CN" altLang="en-US" sz="1000">
              <a:latin typeface="Times New Roman" panose="02020603050405020304" pitchFamily="18" charset="0"/>
              <a:ea typeface="宋体" panose="02010600030101010101" pitchFamily="2" charset="-122"/>
            </a:endParaRPr>
          </a:p>
        </p:txBody>
      </p:sp>
      <p:sp>
        <p:nvSpPr>
          <p:cNvPr id="198663" name="Text Box 6">
            <a:extLst>
              <a:ext uri="{FF2B5EF4-FFF2-40B4-BE49-F238E27FC236}">
                <a16:creationId xmlns:a16="http://schemas.microsoft.com/office/drawing/2014/main" id="{1D8B9B4F-F6A4-4982-9F87-DC7007603453}"/>
              </a:ext>
            </a:extLst>
          </p:cNvPr>
          <p:cNvSpPr txBox="1">
            <a:spLocks noChangeArrowheads="1"/>
          </p:cNvSpPr>
          <p:nvPr/>
        </p:nvSpPr>
        <p:spPr bwMode="auto">
          <a:xfrm>
            <a:off x="6370638" y="3548063"/>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S.nextlist</a:t>
            </a:r>
          </a:p>
        </p:txBody>
      </p:sp>
      <p:sp>
        <p:nvSpPr>
          <p:cNvPr id="198664" name="Text Box 7">
            <a:extLst>
              <a:ext uri="{FF2B5EF4-FFF2-40B4-BE49-F238E27FC236}">
                <a16:creationId xmlns:a16="http://schemas.microsoft.com/office/drawing/2014/main" id="{AE174D75-A6A3-4E8F-AAB0-C5315D291E33}"/>
              </a:ext>
            </a:extLst>
          </p:cNvPr>
          <p:cNvSpPr txBox="1">
            <a:spLocks noChangeArrowheads="1"/>
          </p:cNvSpPr>
          <p:nvPr/>
        </p:nvSpPr>
        <p:spPr bwMode="auto">
          <a:xfrm>
            <a:off x="3922713" y="155575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30000">
                <a:latin typeface="Times New Roman" panose="02020603050405020304" pitchFamily="18" charset="0"/>
                <a:ea typeface="宋体" panose="02010600030101010101" pitchFamily="2" charset="-122"/>
              </a:rPr>
              <a:t>⑴</a:t>
            </a:r>
            <a:r>
              <a:rPr lang="en-US" altLang="zh-CN" sz="2400">
                <a:latin typeface="Times New Roman" panose="02020603050405020304" pitchFamily="18" charset="0"/>
                <a:ea typeface="宋体" panose="02010600030101010101" pitchFamily="2" charset="-122"/>
              </a:rPr>
              <a:t>.nextlist</a:t>
            </a:r>
          </a:p>
        </p:txBody>
      </p:sp>
      <p:sp>
        <p:nvSpPr>
          <p:cNvPr id="198665" name="Line 8">
            <a:extLst>
              <a:ext uri="{FF2B5EF4-FFF2-40B4-BE49-F238E27FC236}">
                <a16:creationId xmlns:a16="http://schemas.microsoft.com/office/drawing/2014/main" id="{96491300-A420-468C-815F-597DBD4409E9}"/>
              </a:ext>
            </a:extLst>
          </p:cNvPr>
          <p:cNvSpPr>
            <a:spLocks noChangeShapeType="1"/>
          </p:cNvSpPr>
          <p:nvPr/>
        </p:nvSpPr>
        <p:spPr bwMode="auto">
          <a:xfrm>
            <a:off x="4859338" y="3068638"/>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66" name="Line 9">
            <a:extLst>
              <a:ext uri="{FF2B5EF4-FFF2-40B4-BE49-F238E27FC236}">
                <a16:creationId xmlns:a16="http://schemas.microsoft.com/office/drawing/2014/main" id="{B7A4FE3E-EB0A-476B-BAD4-73E12CCC6654}"/>
              </a:ext>
            </a:extLst>
          </p:cNvPr>
          <p:cNvSpPr>
            <a:spLocks noChangeShapeType="1"/>
          </p:cNvSpPr>
          <p:nvPr/>
        </p:nvSpPr>
        <p:spPr bwMode="auto">
          <a:xfrm>
            <a:off x="6370638" y="36449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7" name="Text Box 10">
            <a:extLst>
              <a:ext uri="{FF2B5EF4-FFF2-40B4-BE49-F238E27FC236}">
                <a16:creationId xmlns:a16="http://schemas.microsoft.com/office/drawing/2014/main" id="{C10C97B6-DA3A-4546-97E6-453341B65BD7}"/>
              </a:ext>
            </a:extLst>
          </p:cNvPr>
          <p:cNvSpPr txBox="1">
            <a:spLocks noChangeArrowheads="1"/>
          </p:cNvSpPr>
          <p:nvPr/>
        </p:nvSpPr>
        <p:spPr bwMode="auto">
          <a:xfrm>
            <a:off x="3851275" y="268446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30000">
                <a:latin typeface="Times New Roman" panose="02020603050405020304" pitchFamily="18" charset="0"/>
                <a:ea typeface="宋体" panose="02010600030101010101" pitchFamily="2" charset="-122"/>
              </a:rPr>
              <a:t>⑵</a:t>
            </a:r>
            <a:r>
              <a:rPr lang="en-US" altLang="zh-CN" sz="2400">
                <a:latin typeface="Times New Roman" panose="02020603050405020304" pitchFamily="18" charset="0"/>
                <a:ea typeface="宋体" panose="02010600030101010101" pitchFamily="2" charset="-122"/>
              </a:rPr>
              <a:t>.nextlist</a:t>
            </a:r>
          </a:p>
        </p:txBody>
      </p:sp>
      <p:sp>
        <p:nvSpPr>
          <p:cNvPr id="198668" name="Text Box 11">
            <a:extLst>
              <a:ext uri="{FF2B5EF4-FFF2-40B4-BE49-F238E27FC236}">
                <a16:creationId xmlns:a16="http://schemas.microsoft.com/office/drawing/2014/main" id="{04B1CAA2-DA2F-4455-ABF9-6CFFF43531EF}"/>
              </a:ext>
            </a:extLst>
          </p:cNvPr>
          <p:cNvSpPr txBox="1">
            <a:spLocks noChangeArrowheads="1"/>
          </p:cNvSpPr>
          <p:nvPr/>
        </p:nvSpPr>
        <p:spPr bwMode="auto">
          <a:xfrm>
            <a:off x="5435600" y="2828925"/>
            <a:ext cx="1944688"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800">
                <a:latin typeface="Times New Roman" panose="02020603050405020304" pitchFamily="18" charset="0"/>
                <a:ea typeface="宋体" panose="02010600030101010101" pitchFamily="2" charset="-122"/>
              </a:rPr>
              <a:t>S</a:t>
            </a:r>
            <a:r>
              <a:rPr lang="en-US" altLang="zh-CN" sz="2800" baseline="30000">
                <a:latin typeface="Times New Roman" panose="02020603050405020304" pitchFamily="18" charset="0"/>
                <a:ea typeface="宋体" panose="02010600030101010101" pitchFamily="2" charset="-122"/>
              </a:rPr>
              <a:t>⑵</a:t>
            </a:r>
            <a:r>
              <a:rPr lang="zh-CN" altLang="en-US" sz="2800">
                <a:latin typeface="Times New Roman" panose="02020603050405020304" pitchFamily="18" charset="0"/>
                <a:ea typeface="宋体" panose="02010600030101010101" pitchFamily="2" charset="-122"/>
              </a:rPr>
              <a:t>的代码</a:t>
            </a:r>
          </a:p>
        </p:txBody>
      </p:sp>
      <p:sp>
        <p:nvSpPr>
          <p:cNvPr id="198669" name="Line 12">
            <a:extLst>
              <a:ext uri="{FF2B5EF4-FFF2-40B4-BE49-F238E27FC236}">
                <a16:creationId xmlns:a16="http://schemas.microsoft.com/office/drawing/2014/main" id="{906C803C-231D-4851-9717-14E6AF78076E}"/>
              </a:ext>
            </a:extLst>
          </p:cNvPr>
          <p:cNvSpPr>
            <a:spLocks noChangeShapeType="1"/>
          </p:cNvSpPr>
          <p:nvPr/>
        </p:nvSpPr>
        <p:spPr bwMode="auto">
          <a:xfrm>
            <a:off x="4859338" y="3644900"/>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0" name="Line 13">
            <a:extLst>
              <a:ext uri="{FF2B5EF4-FFF2-40B4-BE49-F238E27FC236}">
                <a16:creationId xmlns:a16="http://schemas.microsoft.com/office/drawing/2014/main" id="{14824B94-0B4D-4D75-BE62-B432FB2A0F0A}"/>
              </a:ext>
            </a:extLst>
          </p:cNvPr>
          <p:cNvSpPr>
            <a:spLocks noChangeShapeType="1"/>
          </p:cNvSpPr>
          <p:nvPr/>
        </p:nvSpPr>
        <p:spPr bwMode="auto">
          <a:xfrm>
            <a:off x="6370638" y="25654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71" name="Line 14">
            <a:extLst>
              <a:ext uri="{FF2B5EF4-FFF2-40B4-BE49-F238E27FC236}">
                <a16:creationId xmlns:a16="http://schemas.microsoft.com/office/drawing/2014/main" id="{943228E8-EBFF-4587-AB6F-FC1DF568338D}"/>
              </a:ext>
            </a:extLst>
          </p:cNvPr>
          <p:cNvSpPr>
            <a:spLocks noChangeShapeType="1"/>
          </p:cNvSpPr>
          <p:nvPr/>
        </p:nvSpPr>
        <p:spPr bwMode="auto">
          <a:xfrm>
            <a:off x="4859338" y="3068638"/>
            <a:ext cx="576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2" name="Text Box 15">
            <a:extLst>
              <a:ext uri="{FF2B5EF4-FFF2-40B4-BE49-F238E27FC236}">
                <a16:creationId xmlns:a16="http://schemas.microsoft.com/office/drawing/2014/main" id="{A47186D9-9AC0-4EBE-81E1-641D92E008C4}"/>
              </a:ext>
            </a:extLst>
          </p:cNvPr>
          <p:cNvSpPr txBox="1">
            <a:spLocks noChangeArrowheads="1"/>
          </p:cNvSpPr>
          <p:nvPr/>
        </p:nvSpPr>
        <p:spPr bwMode="auto">
          <a:xfrm>
            <a:off x="7378700" y="2349500"/>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M.quad</a:t>
            </a:r>
          </a:p>
        </p:txBody>
      </p:sp>
      <p:sp>
        <p:nvSpPr>
          <p:cNvPr id="198673" name="Line 16">
            <a:extLst>
              <a:ext uri="{FF2B5EF4-FFF2-40B4-BE49-F238E27FC236}">
                <a16:creationId xmlns:a16="http://schemas.microsoft.com/office/drawing/2014/main" id="{D5EB2108-45AE-491E-8BFC-067900DBDCA7}"/>
              </a:ext>
            </a:extLst>
          </p:cNvPr>
          <p:cNvSpPr>
            <a:spLocks noChangeShapeType="1"/>
          </p:cNvSpPr>
          <p:nvPr/>
        </p:nvSpPr>
        <p:spPr bwMode="auto">
          <a:xfrm flipH="1">
            <a:off x="7451725" y="28527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74" name="Line 17">
            <a:extLst>
              <a:ext uri="{FF2B5EF4-FFF2-40B4-BE49-F238E27FC236}">
                <a16:creationId xmlns:a16="http://schemas.microsoft.com/office/drawing/2014/main" id="{71667B3B-AA88-4BC8-A02B-A3DFC71DAD9A}"/>
              </a:ext>
            </a:extLst>
          </p:cNvPr>
          <p:cNvSpPr>
            <a:spLocks noChangeShapeType="1"/>
          </p:cNvSpPr>
          <p:nvPr/>
        </p:nvSpPr>
        <p:spPr bwMode="auto">
          <a:xfrm flipH="1">
            <a:off x="4930775" y="2565400"/>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5" name="Line 18">
            <a:extLst>
              <a:ext uri="{FF2B5EF4-FFF2-40B4-BE49-F238E27FC236}">
                <a16:creationId xmlns:a16="http://schemas.microsoft.com/office/drawing/2014/main" id="{8F576A90-F637-4693-809C-C14028FCF0BB}"/>
              </a:ext>
            </a:extLst>
          </p:cNvPr>
          <p:cNvSpPr>
            <a:spLocks noChangeShapeType="1"/>
          </p:cNvSpPr>
          <p:nvPr/>
        </p:nvSpPr>
        <p:spPr bwMode="auto">
          <a:xfrm flipV="1">
            <a:off x="4930775" y="20605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6" name="Line 19">
            <a:extLst>
              <a:ext uri="{FF2B5EF4-FFF2-40B4-BE49-F238E27FC236}">
                <a16:creationId xmlns:a16="http://schemas.microsoft.com/office/drawing/2014/main" id="{9EE4953D-A681-41B3-9E2F-0E711905BC85}"/>
              </a:ext>
            </a:extLst>
          </p:cNvPr>
          <p:cNvSpPr>
            <a:spLocks noChangeShapeType="1"/>
          </p:cNvSpPr>
          <p:nvPr/>
        </p:nvSpPr>
        <p:spPr bwMode="auto">
          <a:xfrm>
            <a:off x="4930775" y="20605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7" name="Line 20">
            <a:extLst>
              <a:ext uri="{FF2B5EF4-FFF2-40B4-BE49-F238E27FC236}">
                <a16:creationId xmlns:a16="http://schemas.microsoft.com/office/drawing/2014/main" id="{A937D98D-C994-4479-8E1B-5574ECD85C61}"/>
              </a:ext>
            </a:extLst>
          </p:cNvPr>
          <p:cNvSpPr>
            <a:spLocks noChangeShapeType="1"/>
          </p:cNvSpPr>
          <p:nvPr/>
        </p:nvSpPr>
        <p:spPr bwMode="auto">
          <a:xfrm>
            <a:off x="6370638" y="1268413"/>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a:extLst>
              <a:ext uri="{FF2B5EF4-FFF2-40B4-BE49-F238E27FC236}">
                <a16:creationId xmlns:a16="http://schemas.microsoft.com/office/drawing/2014/main" id="{56D03AF3-4349-44AB-91A8-2410E0CD17EB}"/>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B4C3109-965D-423A-B919-12A8892ACCA0}"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7411" name="灯片编号占位符 5">
            <a:extLst>
              <a:ext uri="{FF2B5EF4-FFF2-40B4-BE49-F238E27FC236}">
                <a16:creationId xmlns:a16="http://schemas.microsoft.com/office/drawing/2014/main" id="{25E9D0F9-F788-40B1-9126-1C615CAB442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5F7F10-6AC7-4BEF-A695-D5581321DC1B}" type="slidenum">
              <a:rPr lang="en-US" altLang="zh-CN" sz="1400" b="0">
                <a:solidFill>
                  <a:srgbClr val="000000"/>
                </a:solidFill>
                <a:ea typeface="宋体" panose="02010600030101010101" pitchFamily="2" charset="-122"/>
              </a:rPr>
              <a:pPr>
                <a:spcBef>
                  <a:spcPct val="0"/>
                </a:spcBef>
                <a:buClrTx/>
                <a:buSzTx/>
                <a:buFontTx/>
                <a:buNone/>
              </a:pPr>
              <a:t>13</a:t>
            </a:fld>
            <a:endParaRPr lang="en-US" altLang="zh-CN" sz="1400" b="0">
              <a:solidFill>
                <a:srgbClr val="000000"/>
              </a:solidFill>
              <a:ea typeface="宋体" panose="02010600030101010101" pitchFamily="2" charset="-122"/>
            </a:endParaRPr>
          </a:p>
        </p:txBody>
      </p:sp>
      <p:sp>
        <p:nvSpPr>
          <p:cNvPr id="17412" name="Rectangle 2">
            <a:extLst>
              <a:ext uri="{FF2B5EF4-FFF2-40B4-BE49-F238E27FC236}">
                <a16:creationId xmlns:a16="http://schemas.microsoft.com/office/drawing/2014/main" id="{75B7822A-66B4-49AD-8517-B591D10A40A4}"/>
              </a:ext>
            </a:extLst>
          </p:cNvPr>
          <p:cNvSpPr>
            <a:spLocks noGrp="1" noChangeArrowheads="1"/>
          </p:cNvSpPr>
          <p:nvPr>
            <p:ph type="title" idx="4294967295"/>
          </p:nvPr>
        </p:nvSpPr>
        <p:spPr>
          <a:xfrm>
            <a:off x="3563938" y="400050"/>
            <a:ext cx="1954212" cy="796925"/>
          </a:xfrm>
          <a:noFill/>
        </p:spPr>
        <p:txBody>
          <a:bodyPr lIns="92075" tIns="46038" rIns="92075" bIns="46038" anchor="ctr"/>
          <a:lstStyle/>
          <a:p>
            <a:pPr eaLnBrk="1" hangingPunct="1"/>
            <a:r>
              <a:rPr lang="zh-CN" altLang="en-US">
                <a:latin typeface="Times New Roman" panose="02020603050405020304" pitchFamily="18" charset="0"/>
              </a:rPr>
              <a:t>四元式</a:t>
            </a:r>
            <a:r>
              <a:rPr lang="zh-CN" altLang="en-US"/>
              <a:t> </a:t>
            </a:r>
          </a:p>
        </p:txBody>
      </p:sp>
      <p:sp>
        <p:nvSpPr>
          <p:cNvPr id="17413" name="Rectangle 5">
            <a:extLst>
              <a:ext uri="{FF2B5EF4-FFF2-40B4-BE49-F238E27FC236}">
                <a16:creationId xmlns:a16="http://schemas.microsoft.com/office/drawing/2014/main" id="{184988FC-9173-4F59-BA50-682D9387E3C0}"/>
              </a:ext>
            </a:extLst>
          </p:cNvPr>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13319" name="Object 4">
            <a:extLst>
              <a:ext uri="{FF2B5EF4-FFF2-40B4-BE49-F238E27FC236}">
                <a16:creationId xmlns:a16="http://schemas.microsoft.com/office/drawing/2014/main" id="{CB3E0819-5BC4-4421-A76F-61C7A8B456A8}"/>
              </a:ext>
            </a:extLst>
          </p:cNvPr>
          <p:cNvGraphicFramePr>
            <a:graphicFrameLocks noChangeAspect="1"/>
          </p:cNvGraphicFramePr>
          <p:nvPr/>
        </p:nvGraphicFramePr>
        <p:xfrm>
          <a:off x="4356100" y="1773238"/>
          <a:ext cx="4079875" cy="3925887"/>
        </p:xfrm>
        <a:graphic>
          <a:graphicData uri="http://schemas.openxmlformats.org/presentationml/2006/ole">
            <mc:AlternateContent xmlns:mc="http://schemas.openxmlformats.org/markup-compatibility/2006">
              <mc:Choice xmlns:v="urn:schemas-microsoft-com:vml" Requires="v">
                <p:oleObj spid="_x0000_s17416" name="Visio" r:id="rId3" imgW="1585738" imgH="1522862" progId="Visio.Drawing.11">
                  <p:embed/>
                </p:oleObj>
              </mc:Choice>
              <mc:Fallback>
                <p:oleObj name="Visio" r:id="rId3" imgW="1585738" imgH="152286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773238"/>
                        <a:ext cx="4079875"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5">
            <a:extLst>
              <a:ext uri="{FF2B5EF4-FFF2-40B4-BE49-F238E27FC236}">
                <a16:creationId xmlns:a16="http://schemas.microsoft.com/office/drawing/2014/main" id="{458F4606-C2F4-4E6D-AD14-0A243A7E4912}"/>
              </a:ext>
            </a:extLst>
          </p:cNvPr>
          <p:cNvSpPr txBox="1">
            <a:spLocks noChangeArrowheads="1"/>
          </p:cNvSpPr>
          <p:nvPr/>
        </p:nvSpPr>
        <p:spPr bwMode="auto">
          <a:xfrm>
            <a:off x="639763" y="2060575"/>
            <a:ext cx="2663825" cy="2773363"/>
          </a:xfrm>
          <a:prstGeom prst="rect">
            <a:avLst/>
          </a:prstGeom>
          <a:solidFill>
            <a:srgbClr val="FFFFFF"/>
          </a:solidFill>
          <a:ln w="9525">
            <a:solidFill>
              <a:srgbClr val="000000"/>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 := minus b</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2</a:t>
            </a:r>
            <a:r>
              <a:rPr kumimoji="1" lang="fr-FR" altLang="zh-CN" sz="2800">
                <a:latin typeface="Times New Roman" panose="02020603050405020304" pitchFamily="18" charset="0"/>
                <a:ea typeface="宋体" panose="02010600030101010101" pitchFamily="2" charset="-122"/>
              </a:rPr>
              <a:t> := c+d</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3</a:t>
            </a:r>
            <a:r>
              <a:rPr kumimoji="1" lang="fr-FR" altLang="zh-CN" sz="2800">
                <a:latin typeface="Times New Roman" panose="02020603050405020304" pitchFamily="18" charset="0"/>
                <a:ea typeface="宋体" panose="02010600030101010101" pitchFamily="2" charset="-122"/>
              </a:rPr>
              <a:t> := t</a:t>
            </a:r>
            <a:r>
              <a:rPr kumimoji="1" lang="fr-FR" altLang="zh-CN" sz="2800" baseline="-30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2</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4</a:t>
            </a:r>
            <a:r>
              <a:rPr kumimoji="1" lang="en-US" altLang="zh-CN" sz="2800">
                <a:latin typeface="Times New Roman" panose="02020603050405020304" pitchFamily="18" charset="0"/>
                <a:ea typeface="宋体" panose="02010600030101010101" pitchFamily="2" charset="-122"/>
              </a:rPr>
              <a:t> := c+d</a:t>
            </a: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5</a:t>
            </a:r>
            <a:r>
              <a:rPr kumimoji="1" lang="en-US" altLang="zh-CN" sz="2800">
                <a:latin typeface="Times New Roman" panose="02020603050405020304" pitchFamily="18" charset="0"/>
                <a:ea typeface="宋体" panose="02010600030101010101" pitchFamily="2" charset="-122"/>
              </a:rPr>
              <a:t> := t</a:t>
            </a:r>
            <a:r>
              <a:rPr kumimoji="1" lang="en-US" altLang="zh-CN" sz="2800" baseline="-30000">
                <a:latin typeface="Times New Roman" panose="02020603050405020304" pitchFamily="18" charset="0"/>
                <a:ea typeface="宋体" panose="02010600030101010101" pitchFamily="2" charset="-122"/>
              </a:rPr>
              <a:t>3</a:t>
            </a: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4</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a := t</a:t>
            </a:r>
            <a:r>
              <a:rPr kumimoji="1" lang="en-US" altLang="zh-CN" sz="2800" baseline="-30000">
                <a:latin typeface="Times New Roman" panose="02020603050405020304" pitchFamily="18" charset="0"/>
                <a:ea typeface="宋体" panose="02010600030101010101" pitchFamily="2" charset="-122"/>
              </a:rPr>
              <a:t>5</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barn(inVertical)">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D0667B07-A9E6-443A-869A-A8A201AC582A}"/>
              </a:ext>
            </a:extLst>
          </p:cNvPr>
          <p:cNvSpPr>
            <a:spLocks noGrp="1"/>
          </p:cNvSpPr>
          <p:nvPr>
            <p:ph type="dt" sz="quarter" idx="10"/>
          </p:nvPr>
        </p:nvSpPr>
        <p:spPr>
          <a:xfrm>
            <a:off x="457200" y="6245225"/>
            <a:ext cx="2133600" cy="476250"/>
          </a:xfrm>
          <a:ln>
            <a:miter lim="800000"/>
            <a:headEnd/>
            <a:tailEnd/>
          </a:ln>
        </p:spPr>
        <p:txBody>
          <a:bodyPr anchor="t"/>
          <a:lstStyle/>
          <a:p>
            <a:pPr>
              <a:defRPr/>
            </a:pPr>
            <a:fld id="{55DD5868-DDD1-41D0-ABF0-66D2A5A50743}" type="datetime1">
              <a:rPr lang="zh-CN" altLang="en-US">
                <a:latin typeface="+mn-lt"/>
              </a:rPr>
              <a:pPr>
                <a:defRPr/>
              </a:pPr>
              <a:t>2020/12/14</a:t>
            </a:fld>
            <a:endParaRPr lang="en-US" altLang="zh-CN">
              <a:latin typeface="+mn-lt"/>
            </a:endParaRPr>
          </a:p>
        </p:txBody>
      </p:sp>
      <p:sp>
        <p:nvSpPr>
          <p:cNvPr id="200707" name="灯片编号占位符 5">
            <a:extLst>
              <a:ext uri="{FF2B5EF4-FFF2-40B4-BE49-F238E27FC236}">
                <a16:creationId xmlns:a16="http://schemas.microsoft.com/office/drawing/2014/main" id="{0428C212-F337-4626-84FF-F0833C3C1D9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58E73E-278D-46F2-8BF6-312BB2985504}" type="slidenum">
              <a:rPr lang="en-US" altLang="zh-CN" sz="1400" b="0">
                <a:ea typeface="宋体" panose="02010600030101010101" pitchFamily="2" charset="-122"/>
              </a:rPr>
              <a:pPr>
                <a:spcBef>
                  <a:spcPct val="0"/>
                </a:spcBef>
                <a:buClrTx/>
                <a:buSzTx/>
                <a:buFontTx/>
                <a:buNone/>
              </a:pPr>
              <a:t>130</a:t>
            </a:fld>
            <a:endParaRPr lang="en-US" altLang="zh-CN" sz="1400" b="0">
              <a:ea typeface="宋体" panose="02010600030101010101" pitchFamily="2" charset="-122"/>
            </a:endParaRPr>
          </a:p>
        </p:txBody>
      </p:sp>
      <p:sp>
        <p:nvSpPr>
          <p:cNvPr id="200708" name="Rectangle 2">
            <a:extLst>
              <a:ext uri="{FF2B5EF4-FFF2-40B4-BE49-F238E27FC236}">
                <a16:creationId xmlns:a16="http://schemas.microsoft.com/office/drawing/2014/main" id="{9B9531AA-14E1-49AB-8736-93D9BA4C1F68}"/>
              </a:ext>
            </a:extLst>
          </p:cNvPr>
          <p:cNvSpPr>
            <a:spLocks noGrp="1" noChangeArrowheads="1"/>
          </p:cNvSpPr>
          <p:nvPr>
            <p:ph type="title" idx="4294967295"/>
          </p:nvPr>
        </p:nvSpPr>
        <p:spPr>
          <a:xfrm>
            <a:off x="1858963" y="404813"/>
            <a:ext cx="5376862" cy="838200"/>
          </a:xfrm>
          <a:noFill/>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7.12 </a:t>
            </a:r>
            <a:r>
              <a:rPr lang="zh-CN" altLang="en-US">
                <a:latin typeface="Times New Roman" panose="02020603050405020304" pitchFamily="18" charset="0"/>
              </a:rPr>
              <a:t>翻译下列语句</a:t>
            </a:r>
          </a:p>
        </p:txBody>
      </p:sp>
      <p:sp>
        <p:nvSpPr>
          <p:cNvPr id="200709" name="Rectangle 3">
            <a:extLst>
              <a:ext uri="{FF2B5EF4-FFF2-40B4-BE49-F238E27FC236}">
                <a16:creationId xmlns:a16="http://schemas.microsoft.com/office/drawing/2014/main" id="{58FBD9E5-312A-40E7-9A83-9093E742BD2B}"/>
              </a:ext>
            </a:extLst>
          </p:cNvPr>
          <p:cNvSpPr>
            <a:spLocks noGrp="1" noChangeArrowheads="1"/>
          </p:cNvSpPr>
          <p:nvPr>
            <p:ph type="body" idx="4294967295"/>
          </p:nvPr>
        </p:nvSpPr>
        <p:spPr>
          <a:xfrm>
            <a:off x="1143000" y="1524000"/>
            <a:ext cx="7772400" cy="4648200"/>
          </a:xfrm>
          <a:noFill/>
        </p:spPr>
        <p:txBody>
          <a:bodyPr lIns="92075" tIns="46038" rIns="92075" bIns="46038"/>
          <a:lstStyle/>
          <a:p>
            <a:pPr eaLnBrk="1" hangingPunct="1">
              <a:buFont typeface="Wingdings" panose="05000000000000000000" pitchFamily="2" charset="2"/>
              <a:buNone/>
            </a:pPr>
            <a:r>
              <a:rPr lang="en-US" altLang="zh-CN">
                <a:solidFill>
                  <a:srgbClr val="FF0000"/>
                </a:solidFill>
                <a:latin typeface="Times New Roman" panose="02020603050405020304" pitchFamily="18" charset="0"/>
              </a:rPr>
              <a:t>while  a &lt; b  do</a:t>
            </a:r>
          </a:p>
          <a:p>
            <a:pPr eaLnBrk="1" hangingPunct="1">
              <a:buFont typeface="Wingdings" panose="05000000000000000000" pitchFamily="2" charset="2"/>
              <a:buNone/>
            </a:pPr>
            <a:r>
              <a:rPr lang="en-US" altLang="zh-CN">
                <a:latin typeface="Times New Roman" panose="02020603050405020304" pitchFamily="18" charset="0"/>
              </a:rPr>
              <a:t>		    B</a:t>
            </a:r>
            <a:r>
              <a:rPr lang="en-US" altLang="zh-CN" baseline="-25000">
                <a:latin typeface="Times New Roman" panose="02020603050405020304" pitchFamily="18" charset="0"/>
              </a:rPr>
              <a:t>1</a:t>
            </a:r>
            <a:endParaRPr lang="en-US" altLang="zh-CN">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if  c &lt; 5  then</a:t>
            </a:r>
          </a:p>
          <a:p>
            <a:pPr eaLnBrk="1" hangingPunct="1">
              <a:buFont typeface="Wingdings" panose="05000000000000000000" pitchFamily="2" charset="2"/>
              <a:buNone/>
            </a:pPr>
            <a:r>
              <a:rPr lang="en-US" altLang="zh-CN">
                <a:latin typeface="Times New Roman" panose="02020603050405020304" pitchFamily="18" charset="0"/>
              </a:rPr>
              <a:t>		    B</a:t>
            </a:r>
            <a:r>
              <a:rPr lang="en-US" altLang="zh-CN" baseline="-25000">
                <a:latin typeface="Times New Roman" panose="02020603050405020304" pitchFamily="18" charset="0"/>
              </a:rPr>
              <a:t>2</a:t>
            </a:r>
          </a:p>
          <a:p>
            <a:pPr eaLnBrk="1" hangingPunct="1">
              <a:buFont typeface="Wingdings" panose="05000000000000000000" pitchFamily="2" charset="2"/>
              <a:buNone/>
            </a:pPr>
            <a:r>
              <a:rPr lang="en-US" altLang="zh-CN">
                <a:latin typeface="Times New Roman" panose="02020603050405020304" pitchFamily="18" charset="0"/>
              </a:rPr>
              <a:t>  S</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while x &gt; y do z := x + 1;</a:t>
            </a:r>
          </a:p>
          <a:p>
            <a:pPr eaLnBrk="1" hangingPunct="1">
              <a:buFont typeface="Wingdings" panose="05000000000000000000" pitchFamily="2" charset="2"/>
              <a:buNone/>
            </a:pPr>
            <a:r>
              <a:rPr lang="en-US" altLang="zh-CN">
                <a:solidFill>
                  <a:srgbClr val="FF0000"/>
                </a:solidFill>
                <a:latin typeface="Times New Roman" panose="02020603050405020304" pitchFamily="18" charset="0"/>
              </a:rPr>
              <a:t>    else</a:t>
            </a:r>
          </a:p>
          <a:p>
            <a:pPr eaLnBrk="1" hangingPunct="1">
              <a:buFont typeface="Wingdings" panose="05000000000000000000" pitchFamily="2" charset="2"/>
              <a:buNone/>
            </a:pPr>
            <a:r>
              <a:rPr lang="en-US" altLang="zh-CN">
                <a:latin typeface="Times New Roman" panose="02020603050405020304" pitchFamily="18" charset="0"/>
              </a:rPr>
              <a:t>  S</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x := y</a:t>
            </a:r>
          </a:p>
        </p:txBody>
      </p:sp>
      <p:sp>
        <p:nvSpPr>
          <p:cNvPr id="200710" name="AutoShape 4">
            <a:extLst>
              <a:ext uri="{FF2B5EF4-FFF2-40B4-BE49-F238E27FC236}">
                <a16:creationId xmlns:a16="http://schemas.microsoft.com/office/drawing/2014/main" id="{E289AF22-B26D-4F90-9036-C16CACAA7FD4}"/>
              </a:ext>
            </a:extLst>
          </p:cNvPr>
          <p:cNvSpPr>
            <a:spLocks/>
          </p:cNvSpPr>
          <p:nvPr/>
        </p:nvSpPr>
        <p:spPr bwMode="auto">
          <a:xfrm>
            <a:off x="762000" y="3048000"/>
            <a:ext cx="228600" cy="2514600"/>
          </a:xfrm>
          <a:prstGeom prst="leftBrace">
            <a:avLst>
              <a:gd name="adj1" fmla="val 9166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00711" name="Text Box 5">
            <a:extLst>
              <a:ext uri="{FF2B5EF4-FFF2-40B4-BE49-F238E27FC236}">
                <a16:creationId xmlns:a16="http://schemas.microsoft.com/office/drawing/2014/main" id="{0A850F6F-F7B4-43A7-89B2-58083576144A}"/>
              </a:ext>
            </a:extLst>
          </p:cNvPr>
          <p:cNvSpPr txBox="1">
            <a:spLocks noChangeArrowheads="1"/>
          </p:cNvSpPr>
          <p:nvPr/>
        </p:nvSpPr>
        <p:spPr bwMode="auto">
          <a:xfrm>
            <a:off x="250825" y="3979863"/>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a:latin typeface="Times New Roman" panose="02020603050405020304" pitchFamily="18" charset="0"/>
                <a:ea typeface="宋体" panose="02010600030101010101" pitchFamily="2" charset="-122"/>
              </a:rPr>
              <a:t>S</a:t>
            </a:r>
            <a:r>
              <a:rPr kumimoji="1" lang="en-US" altLang="zh-CN" baseline="-25000">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D7EF1ADD-AA05-4EFB-B92F-45E0B861F2C1}"/>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01731" name="灯片编号占位符 5">
            <a:extLst>
              <a:ext uri="{FF2B5EF4-FFF2-40B4-BE49-F238E27FC236}">
                <a16:creationId xmlns:a16="http://schemas.microsoft.com/office/drawing/2014/main" id="{568CCEF6-FA9A-45F7-86DD-5DF1953B623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55257C6-2563-4558-BF78-F980A4831469}" type="slidenum">
              <a:rPr lang="en-US" altLang="zh-CN" sz="1400" b="0">
                <a:ea typeface="宋体" panose="02010600030101010101" pitchFamily="2" charset="-122"/>
              </a:rPr>
              <a:pPr>
                <a:spcBef>
                  <a:spcPct val="0"/>
                </a:spcBef>
                <a:buClrTx/>
                <a:buSzTx/>
                <a:buFontTx/>
                <a:buNone/>
              </a:pPr>
              <a:t>131</a:t>
            </a:fld>
            <a:endParaRPr lang="en-US" altLang="zh-CN" sz="1400" b="0">
              <a:ea typeface="宋体" panose="02010600030101010101" pitchFamily="2" charset="-122"/>
            </a:endParaRPr>
          </a:p>
        </p:txBody>
      </p:sp>
      <p:sp>
        <p:nvSpPr>
          <p:cNvPr id="201732" name="Rectangle 2">
            <a:extLst>
              <a:ext uri="{FF2B5EF4-FFF2-40B4-BE49-F238E27FC236}">
                <a16:creationId xmlns:a16="http://schemas.microsoft.com/office/drawing/2014/main" id="{91E35DAC-BED3-46C1-8E95-7A1A572F3C38}"/>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C0324AF5-967C-495E-B7C9-348DEE0BBB60}"/>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01734" name="Rectangle 4">
            <a:extLst>
              <a:ext uri="{FF2B5EF4-FFF2-40B4-BE49-F238E27FC236}">
                <a16:creationId xmlns:a16="http://schemas.microsoft.com/office/drawing/2014/main" id="{6404C602-AD9B-4D98-B868-5CD7A7F1F964}"/>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01735" name="Rectangle 5">
            <a:extLst>
              <a:ext uri="{FF2B5EF4-FFF2-40B4-BE49-F238E27FC236}">
                <a16:creationId xmlns:a16="http://schemas.microsoft.com/office/drawing/2014/main" id="{792C4D7D-6288-485E-A7E8-3765C24DEF0A}"/>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01736" name="Line 6">
            <a:extLst>
              <a:ext uri="{FF2B5EF4-FFF2-40B4-BE49-F238E27FC236}">
                <a16:creationId xmlns:a16="http://schemas.microsoft.com/office/drawing/2014/main" id="{A39334F2-4602-4F4D-8519-4B358C195550}"/>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37" name="Rectangle 7">
            <a:extLst>
              <a:ext uri="{FF2B5EF4-FFF2-40B4-BE49-F238E27FC236}">
                <a16:creationId xmlns:a16="http://schemas.microsoft.com/office/drawing/2014/main" id="{4F0789DC-E519-4114-9865-C6D8127D11E8}"/>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01738" name="Line 8">
            <a:extLst>
              <a:ext uri="{FF2B5EF4-FFF2-40B4-BE49-F238E27FC236}">
                <a16:creationId xmlns:a16="http://schemas.microsoft.com/office/drawing/2014/main" id="{D1A2E8A8-52C9-418E-9260-2AD6C369141D}"/>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39" name="Rectangle 9">
            <a:extLst>
              <a:ext uri="{FF2B5EF4-FFF2-40B4-BE49-F238E27FC236}">
                <a16:creationId xmlns:a16="http://schemas.microsoft.com/office/drawing/2014/main" id="{AB3B5CF3-1CE6-4B22-BB45-BFE9C95CD81E}"/>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740" name="Line 10">
            <a:extLst>
              <a:ext uri="{FF2B5EF4-FFF2-40B4-BE49-F238E27FC236}">
                <a16:creationId xmlns:a16="http://schemas.microsoft.com/office/drawing/2014/main" id="{39469675-9A61-4581-8B2C-6AB8D292ADDA}"/>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41" name="Rectangle 11">
            <a:extLst>
              <a:ext uri="{FF2B5EF4-FFF2-40B4-BE49-F238E27FC236}">
                <a16:creationId xmlns:a16="http://schemas.microsoft.com/office/drawing/2014/main" id="{677BFA86-C569-416A-B39A-5C58277FDCB2}"/>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01742" name="Line 12">
            <a:extLst>
              <a:ext uri="{FF2B5EF4-FFF2-40B4-BE49-F238E27FC236}">
                <a16:creationId xmlns:a16="http://schemas.microsoft.com/office/drawing/2014/main" id="{628EFCBC-162D-400C-BA8F-49493AD07451}"/>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43" name="Rectangle 13">
            <a:extLst>
              <a:ext uri="{FF2B5EF4-FFF2-40B4-BE49-F238E27FC236}">
                <a16:creationId xmlns:a16="http://schemas.microsoft.com/office/drawing/2014/main" id="{D238F6C5-1A13-4015-B9C9-965DDB1BDE40}"/>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&lt;</a:t>
            </a:r>
          </a:p>
        </p:txBody>
      </p:sp>
      <p:sp>
        <p:nvSpPr>
          <p:cNvPr id="201744" name="Rectangle 14">
            <a:extLst>
              <a:ext uri="{FF2B5EF4-FFF2-40B4-BE49-F238E27FC236}">
                <a16:creationId xmlns:a16="http://schemas.microsoft.com/office/drawing/2014/main" id="{B482C71A-E884-4C25-9849-0AC337E6FE0E}"/>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a</a:t>
            </a:r>
          </a:p>
        </p:txBody>
      </p:sp>
      <p:sp>
        <p:nvSpPr>
          <p:cNvPr id="201745" name="Rectangle 15">
            <a:extLst>
              <a:ext uri="{FF2B5EF4-FFF2-40B4-BE49-F238E27FC236}">
                <a16:creationId xmlns:a16="http://schemas.microsoft.com/office/drawing/2014/main" id="{F6371B7C-DD0A-4678-8449-3F400B8AFB4C}"/>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a:t>
            </a:r>
          </a:p>
        </p:txBody>
      </p:sp>
      <p:sp>
        <p:nvSpPr>
          <p:cNvPr id="201746" name="Line 16">
            <a:extLst>
              <a:ext uri="{FF2B5EF4-FFF2-40B4-BE49-F238E27FC236}">
                <a16:creationId xmlns:a16="http://schemas.microsoft.com/office/drawing/2014/main" id="{108130C3-EB13-4893-8678-3056E42ED613}"/>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47" name="Line 17">
            <a:extLst>
              <a:ext uri="{FF2B5EF4-FFF2-40B4-BE49-F238E27FC236}">
                <a16:creationId xmlns:a16="http://schemas.microsoft.com/office/drawing/2014/main" id="{C3765ADA-E22A-450F-AEEB-BEDA3E72EE59}"/>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48" name="Line 18">
            <a:extLst>
              <a:ext uri="{FF2B5EF4-FFF2-40B4-BE49-F238E27FC236}">
                <a16:creationId xmlns:a16="http://schemas.microsoft.com/office/drawing/2014/main" id="{05C8BB1C-6FF9-40F2-9667-6BC108A1927F}"/>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49" name="Rectangle 19">
            <a:extLst>
              <a:ext uri="{FF2B5EF4-FFF2-40B4-BE49-F238E27FC236}">
                <a16:creationId xmlns:a16="http://schemas.microsoft.com/office/drawing/2014/main" id="{425E22D5-94BF-449D-8CCB-D319A7C37C22}"/>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01750" name="Line 20">
            <a:extLst>
              <a:ext uri="{FF2B5EF4-FFF2-40B4-BE49-F238E27FC236}">
                <a16:creationId xmlns:a16="http://schemas.microsoft.com/office/drawing/2014/main" id="{CE480A69-2E2C-4D71-A636-0273B3C7DCD2}"/>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51" name="Rectangle 21">
            <a:extLst>
              <a:ext uri="{FF2B5EF4-FFF2-40B4-BE49-F238E27FC236}">
                <a16:creationId xmlns:a16="http://schemas.microsoft.com/office/drawing/2014/main" id="{EE7A4166-30D3-451B-A2A6-6F2119F2A2D5}"/>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01752" name="Line 22">
            <a:extLst>
              <a:ext uri="{FF2B5EF4-FFF2-40B4-BE49-F238E27FC236}">
                <a16:creationId xmlns:a16="http://schemas.microsoft.com/office/drawing/2014/main" id="{8381D8AC-0FC9-48C4-8F55-020D24DF26C6}"/>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53" name="Rectangle 23">
            <a:extLst>
              <a:ext uri="{FF2B5EF4-FFF2-40B4-BE49-F238E27FC236}">
                <a16:creationId xmlns:a16="http://schemas.microsoft.com/office/drawing/2014/main" id="{16DCAE53-FDF7-493F-AE70-5CEA55798D01}"/>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754" name="Line 24">
            <a:extLst>
              <a:ext uri="{FF2B5EF4-FFF2-40B4-BE49-F238E27FC236}">
                <a16:creationId xmlns:a16="http://schemas.microsoft.com/office/drawing/2014/main" id="{71B577CD-9C88-4C96-800C-BB08FFAB8DE4}"/>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55" name="Rectangle 25">
            <a:extLst>
              <a:ext uri="{FF2B5EF4-FFF2-40B4-BE49-F238E27FC236}">
                <a16:creationId xmlns:a16="http://schemas.microsoft.com/office/drawing/2014/main" id="{8E586E2A-EFF7-481F-AB3A-86F20C7ED633}"/>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01756" name="Line 26">
            <a:extLst>
              <a:ext uri="{FF2B5EF4-FFF2-40B4-BE49-F238E27FC236}">
                <a16:creationId xmlns:a16="http://schemas.microsoft.com/office/drawing/2014/main" id="{02B62418-9217-4AB9-B6DC-0EC8431D1339}"/>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57" name="Rectangle 27">
            <a:extLst>
              <a:ext uri="{FF2B5EF4-FFF2-40B4-BE49-F238E27FC236}">
                <a16:creationId xmlns:a16="http://schemas.microsoft.com/office/drawing/2014/main" id="{313BBD17-D748-4D21-B3B5-4C903B9AAF11}"/>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01758" name="Line 28">
            <a:extLst>
              <a:ext uri="{FF2B5EF4-FFF2-40B4-BE49-F238E27FC236}">
                <a16:creationId xmlns:a16="http://schemas.microsoft.com/office/drawing/2014/main" id="{94B218E2-DFA7-41B6-8250-034D6D813879}"/>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59" name="Rectangle 29">
            <a:extLst>
              <a:ext uri="{FF2B5EF4-FFF2-40B4-BE49-F238E27FC236}">
                <a16:creationId xmlns:a16="http://schemas.microsoft.com/office/drawing/2014/main" id="{63CC6340-EA7D-4265-994E-24993DCF49B0}"/>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01760" name="Line 30">
            <a:extLst>
              <a:ext uri="{FF2B5EF4-FFF2-40B4-BE49-F238E27FC236}">
                <a16:creationId xmlns:a16="http://schemas.microsoft.com/office/drawing/2014/main" id="{C78ED7DF-8D04-499C-A93D-F43346BA85E9}"/>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61" name="Rectangle 31">
            <a:extLst>
              <a:ext uri="{FF2B5EF4-FFF2-40B4-BE49-F238E27FC236}">
                <a16:creationId xmlns:a16="http://schemas.microsoft.com/office/drawing/2014/main" id="{55183171-DD61-438C-8771-289FA77D726A}"/>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01762" name="Rectangle 32">
            <a:extLst>
              <a:ext uri="{FF2B5EF4-FFF2-40B4-BE49-F238E27FC236}">
                <a16:creationId xmlns:a16="http://schemas.microsoft.com/office/drawing/2014/main" id="{02B934CD-5B2D-42EC-881F-E8296AB9BBB0}"/>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201763" name="Rectangle 33">
            <a:extLst>
              <a:ext uri="{FF2B5EF4-FFF2-40B4-BE49-F238E27FC236}">
                <a16:creationId xmlns:a16="http://schemas.microsoft.com/office/drawing/2014/main" id="{98B600BF-3973-401E-95A7-FC3E4FDF8BB6}"/>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201764" name="Line 34">
            <a:extLst>
              <a:ext uri="{FF2B5EF4-FFF2-40B4-BE49-F238E27FC236}">
                <a16:creationId xmlns:a16="http://schemas.microsoft.com/office/drawing/2014/main" id="{35A5BC0C-2D82-4849-B30A-E37FFAA7728D}"/>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65" name="Line 35">
            <a:extLst>
              <a:ext uri="{FF2B5EF4-FFF2-40B4-BE49-F238E27FC236}">
                <a16:creationId xmlns:a16="http://schemas.microsoft.com/office/drawing/2014/main" id="{56CC0D82-B280-4880-B9A4-8685ACCB5334}"/>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66" name="Line 36">
            <a:extLst>
              <a:ext uri="{FF2B5EF4-FFF2-40B4-BE49-F238E27FC236}">
                <a16:creationId xmlns:a16="http://schemas.microsoft.com/office/drawing/2014/main" id="{8E4BA7B4-7EF3-441A-BDD3-5AB708375589}"/>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67" name="Rectangle 37">
            <a:extLst>
              <a:ext uri="{FF2B5EF4-FFF2-40B4-BE49-F238E27FC236}">
                <a16:creationId xmlns:a16="http://schemas.microsoft.com/office/drawing/2014/main" id="{0FBE1BF4-4A05-4F48-A82A-D6CD1BF7897B}"/>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01768" name="Line 38">
            <a:extLst>
              <a:ext uri="{FF2B5EF4-FFF2-40B4-BE49-F238E27FC236}">
                <a16:creationId xmlns:a16="http://schemas.microsoft.com/office/drawing/2014/main" id="{72CF1365-89DC-4C38-9351-0946278BAA29}"/>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69" name="Rectangle 39">
            <a:extLst>
              <a:ext uri="{FF2B5EF4-FFF2-40B4-BE49-F238E27FC236}">
                <a16:creationId xmlns:a16="http://schemas.microsoft.com/office/drawing/2014/main" id="{18213121-49A5-434D-A163-68E2E00040EB}"/>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1770" name="Rectangle 40">
            <a:extLst>
              <a:ext uri="{FF2B5EF4-FFF2-40B4-BE49-F238E27FC236}">
                <a16:creationId xmlns:a16="http://schemas.microsoft.com/office/drawing/2014/main" id="{3B653E32-4D6B-4AF4-9AE3-7CEE1C0EDAF2}"/>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771" name="Line 41">
            <a:extLst>
              <a:ext uri="{FF2B5EF4-FFF2-40B4-BE49-F238E27FC236}">
                <a16:creationId xmlns:a16="http://schemas.microsoft.com/office/drawing/2014/main" id="{FCC3D616-E76F-4670-BC61-7B517AEA87DD}"/>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72" name="Line 42">
            <a:extLst>
              <a:ext uri="{FF2B5EF4-FFF2-40B4-BE49-F238E27FC236}">
                <a16:creationId xmlns:a16="http://schemas.microsoft.com/office/drawing/2014/main" id="{014AFD8D-CC9A-41B3-B99A-BA8A52A561E6}"/>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73" name="Rectangle 43">
            <a:extLst>
              <a:ext uri="{FF2B5EF4-FFF2-40B4-BE49-F238E27FC236}">
                <a16:creationId xmlns:a16="http://schemas.microsoft.com/office/drawing/2014/main" id="{3F724E7A-16DA-4A1E-B425-0FF141FEA931}"/>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01774" name="Line 44">
            <a:extLst>
              <a:ext uri="{FF2B5EF4-FFF2-40B4-BE49-F238E27FC236}">
                <a16:creationId xmlns:a16="http://schemas.microsoft.com/office/drawing/2014/main" id="{F7AE6BAD-AC50-454D-9A1C-9BFEEB629A7E}"/>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75" name="Rectangle 45">
            <a:extLst>
              <a:ext uri="{FF2B5EF4-FFF2-40B4-BE49-F238E27FC236}">
                <a16:creationId xmlns:a16="http://schemas.microsoft.com/office/drawing/2014/main" id="{B4A3A5A8-A07B-49B9-AE56-EF1EBE4C65C4}"/>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01776" name="Rectangle 46">
            <a:extLst>
              <a:ext uri="{FF2B5EF4-FFF2-40B4-BE49-F238E27FC236}">
                <a16:creationId xmlns:a16="http://schemas.microsoft.com/office/drawing/2014/main" id="{E4721A97-3568-4FE0-8297-AE0DAECCF726}"/>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777" name="Line 47">
            <a:extLst>
              <a:ext uri="{FF2B5EF4-FFF2-40B4-BE49-F238E27FC236}">
                <a16:creationId xmlns:a16="http://schemas.microsoft.com/office/drawing/2014/main" id="{69BF9C1C-3F43-40C2-AEBE-44D97EA5BFA7}"/>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78" name="Line 48">
            <a:extLst>
              <a:ext uri="{FF2B5EF4-FFF2-40B4-BE49-F238E27FC236}">
                <a16:creationId xmlns:a16="http://schemas.microsoft.com/office/drawing/2014/main" id="{2B5EA285-C0EF-43B1-AD36-3ADAB9CF8510}"/>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79" name="Rectangle 49">
            <a:extLst>
              <a:ext uri="{FF2B5EF4-FFF2-40B4-BE49-F238E27FC236}">
                <a16:creationId xmlns:a16="http://schemas.microsoft.com/office/drawing/2014/main" id="{803468FF-B383-4D77-995E-9600D4086556}"/>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01780" name="Line 50">
            <a:extLst>
              <a:ext uri="{FF2B5EF4-FFF2-40B4-BE49-F238E27FC236}">
                <a16:creationId xmlns:a16="http://schemas.microsoft.com/office/drawing/2014/main" id="{C4B50B12-2766-493A-A7E1-04EAD234C773}"/>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81" name="Rectangle 51">
            <a:extLst>
              <a:ext uri="{FF2B5EF4-FFF2-40B4-BE49-F238E27FC236}">
                <a16:creationId xmlns:a16="http://schemas.microsoft.com/office/drawing/2014/main" id="{9E578505-C6CD-4825-A5AC-9E960CD1CD0F}"/>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01782" name="Rectangle 52">
            <a:extLst>
              <a:ext uri="{FF2B5EF4-FFF2-40B4-BE49-F238E27FC236}">
                <a16:creationId xmlns:a16="http://schemas.microsoft.com/office/drawing/2014/main" id="{2D5E9C29-4445-4EFD-99E6-B6B7CC08573F}"/>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783" name="Line 53">
            <a:extLst>
              <a:ext uri="{FF2B5EF4-FFF2-40B4-BE49-F238E27FC236}">
                <a16:creationId xmlns:a16="http://schemas.microsoft.com/office/drawing/2014/main" id="{BC3BEC2A-F0AC-4258-867E-A90D5742378F}"/>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84" name="Rectangle 54">
            <a:extLst>
              <a:ext uri="{FF2B5EF4-FFF2-40B4-BE49-F238E27FC236}">
                <a16:creationId xmlns:a16="http://schemas.microsoft.com/office/drawing/2014/main" id="{22D8E90E-C88F-45EF-9D78-C0CD1B7F6BFA}"/>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01785" name="Line 55">
            <a:extLst>
              <a:ext uri="{FF2B5EF4-FFF2-40B4-BE49-F238E27FC236}">
                <a16:creationId xmlns:a16="http://schemas.microsoft.com/office/drawing/2014/main" id="{1D779F78-BB41-409D-9F39-C0B1E8725C0B}"/>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86" name="Line 56">
            <a:extLst>
              <a:ext uri="{FF2B5EF4-FFF2-40B4-BE49-F238E27FC236}">
                <a16:creationId xmlns:a16="http://schemas.microsoft.com/office/drawing/2014/main" id="{17297BB3-D212-4B79-B7D4-3942BADE9B94}"/>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87" name="Line 57">
            <a:extLst>
              <a:ext uri="{FF2B5EF4-FFF2-40B4-BE49-F238E27FC236}">
                <a16:creationId xmlns:a16="http://schemas.microsoft.com/office/drawing/2014/main" id="{EBF41223-895B-4835-8BEB-DDDB2874FA0D}"/>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88" name="Rectangle 58">
            <a:extLst>
              <a:ext uri="{FF2B5EF4-FFF2-40B4-BE49-F238E27FC236}">
                <a16:creationId xmlns:a16="http://schemas.microsoft.com/office/drawing/2014/main" id="{8CB41E0E-C0AF-432F-A182-12D6595AD5D2}"/>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1789" name="Rectangle 59">
            <a:extLst>
              <a:ext uri="{FF2B5EF4-FFF2-40B4-BE49-F238E27FC236}">
                <a16:creationId xmlns:a16="http://schemas.microsoft.com/office/drawing/2014/main" id="{6DE2B3DF-4085-40BB-98C2-EA0650CD40CA}"/>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1790" name="Rectangle 60">
            <a:extLst>
              <a:ext uri="{FF2B5EF4-FFF2-40B4-BE49-F238E27FC236}">
                <a16:creationId xmlns:a16="http://schemas.microsoft.com/office/drawing/2014/main" id="{6E548382-706D-41F4-ACDD-20119CEFE388}"/>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01791" name="Line 61">
            <a:extLst>
              <a:ext uri="{FF2B5EF4-FFF2-40B4-BE49-F238E27FC236}">
                <a16:creationId xmlns:a16="http://schemas.microsoft.com/office/drawing/2014/main" id="{6914720F-20F7-48C8-B9DE-C3ED20150090}"/>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92" name="Line 62">
            <a:extLst>
              <a:ext uri="{FF2B5EF4-FFF2-40B4-BE49-F238E27FC236}">
                <a16:creationId xmlns:a16="http://schemas.microsoft.com/office/drawing/2014/main" id="{AD4CCC25-5BD0-4D20-B558-B99C4BC9B1D3}"/>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93" name="Rectangle 63">
            <a:extLst>
              <a:ext uri="{FF2B5EF4-FFF2-40B4-BE49-F238E27FC236}">
                <a16:creationId xmlns:a16="http://schemas.microsoft.com/office/drawing/2014/main" id="{2EC76C1C-E477-4CD6-8D37-8679F41F55D5}"/>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01794" name="Rectangle 64">
            <a:extLst>
              <a:ext uri="{FF2B5EF4-FFF2-40B4-BE49-F238E27FC236}">
                <a16:creationId xmlns:a16="http://schemas.microsoft.com/office/drawing/2014/main" id="{BAD69145-4F5F-455F-981E-EF9C5D545E53}"/>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1795" name="Rectangle 65">
            <a:extLst>
              <a:ext uri="{FF2B5EF4-FFF2-40B4-BE49-F238E27FC236}">
                <a16:creationId xmlns:a16="http://schemas.microsoft.com/office/drawing/2014/main" id="{CD92B775-DA7E-4D4D-9666-9C6B9C51C82C}"/>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796" name="Line 66">
            <a:extLst>
              <a:ext uri="{FF2B5EF4-FFF2-40B4-BE49-F238E27FC236}">
                <a16:creationId xmlns:a16="http://schemas.microsoft.com/office/drawing/2014/main" id="{5353280E-3F18-439C-A0F8-A6DE72FE20C2}"/>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97" name="Rectangle 67">
            <a:extLst>
              <a:ext uri="{FF2B5EF4-FFF2-40B4-BE49-F238E27FC236}">
                <a16:creationId xmlns:a16="http://schemas.microsoft.com/office/drawing/2014/main" id="{F69FFBA8-04B4-44D9-9EB7-A38FE3EF1728}"/>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01798" name="Line 68">
            <a:extLst>
              <a:ext uri="{FF2B5EF4-FFF2-40B4-BE49-F238E27FC236}">
                <a16:creationId xmlns:a16="http://schemas.microsoft.com/office/drawing/2014/main" id="{E319AD5D-6BC3-4F63-BD7A-8B70C25F7CD5}"/>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99" name="Rectangle 69">
            <a:extLst>
              <a:ext uri="{FF2B5EF4-FFF2-40B4-BE49-F238E27FC236}">
                <a16:creationId xmlns:a16="http://schemas.microsoft.com/office/drawing/2014/main" id="{A2132174-67C0-4177-95DF-4082E1ED55EE}"/>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&gt;</a:t>
            </a:r>
          </a:p>
        </p:txBody>
      </p:sp>
      <p:sp>
        <p:nvSpPr>
          <p:cNvPr id="201800" name="Rectangle 70">
            <a:extLst>
              <a:ext uri="{FF2B5EF4-FFF2-40B4-BE49-F238E27FC236}">
                <a16:creationId xmlns:a16="http://schemas.microsoft.com/office/drawing/2014/main" id="{F841433B-0C7E-44C4-A68E-514B7436BC54}"/>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1801" name="Rectangle 71">
            <a:extLst>
              <a:ext uri="{FF2B5EF4-FFF2-40B4-BE49-F238E27FC236}">
                <a16:creationId xmlns:a16="http://schemas.microsoft.com/office/drawing/2014/main" id="{33C2DC76-3727-4DBB-A909-8AFBAAEE5E65}"/>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01802" name="Line 72">
            <a:extLst>
              <a:ext uri="{FF2B5EF4-FFF2-40B4-BE49-F238E27FC236}">
                <a16:creationId xmlns:a16="http://schemas.microsoft.com/office/drawing/2014/main" id="{0F88FF28-DFC7-4035-B56F-2F034286AE87}"/>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03" name="Line 73">
            <a:extLst>
              <a:ext uri="{FF2B5EF4-FFF2-40B4-BE49-F238E27FC236}">
                <a16:creationId xmlns:a16="http://schemas.microsoft.com/office/drawing/2014/main" id="{38D3C004-D30E-40C8-82B9-E5895986907D}"/>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04" name="Rectangle 74">
            <a:extLst>
              <a:ext uri="{FF2B5EF4-FFF2-40B4-BE49-F238E27FC236}">
                <a16:creationId xmlns:a16="http://schemas.microsoft.com/office/drawing/2014/main" id="{625F23CD-781E-4E5B-85D2-F4E5BC0EA614}"/>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01805" name="Rectangle 75">
            <a:extLst>
              <a:ext uri="{FF2B5EF4-FFF2-40B4-BE49-F238E27FC236}">
                <a16:creationId xmlns:a16="http://schemas.microsoft.com/office/drawing/2014/main" id="{DDA517D5-1BF6-4EF8-9F8C-A3F3AD670A14}"/>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01806" name="Rectangle 76">
            <a:extLst>
              <a:ext uri="{FF2B5EF4-FFF2-40B4-BE49-F238E27FC236}">
                <a16:creationId xmlns:a16="http://schemas.microsoft.com/office/drawing/2014/main" id="{C3C37C9F-2BB2-4FE1-8946-4701C3F42E86}"/>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1807" name="Line 77">
            <a:extLst>
              <a:ext uri="{FF2B5EF4-FFF2-40B4-BE49-F238E27FC236}">
                <a16:creationId xmlns:a16="http://schemas.microsoft.com/office/drawing/2014/main" id="{C0D99FE4-0393-4688-AA98-F2EC71BA5E57}"/>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08" name="Rectangle 78">
            <a:extLst>
              <a:ext uri="{FF2B5EF4-FFF2-40B4-BE49-F238E27FC236}">
                <a16:creationId xmlns:a16="http://schemas.microsoft.com/office/drawing/2014/main" id="{50B9B27E-A887-4FA8-9A05-2FFFF4BC14C9}"/>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1809" name="Rectangle 79">
            <a:extLst>
              <a:ext uri="{FF2B5EF4-FFF2-40B4-BE49-F238E27FC236}">
                <a16:creationId xmlns:a16="http://schemas.microsoft.com/office/drawing/2014/main" id="{69DFF6FC-C749-4D4E-8CA5-E86041D196CF}"/>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z</a:t>
            </a:r>
          </a:p>
        </p:txBody>
      </p:sp>
      <p:sp>
        <p:nvSpPr>
          <p:cNvPr id="201810" name="Rectangle 80">
            <a:extLst>
              <a:ext uri="{FF2B5EF4-FFF2-40B4-BE49-F238E27FC236}">
                <a16:creationId xmlns:a16="http://schemas.microsoft.com/office/drawing/2014/main" id="{C3BBD551-A068-4AD3-908F-E5D4613CB2B5}"/>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01811" name="Line 81">
            <a:extLst>
              <a:ext uri="{FF2B5EF4-FFF2-40B4-BE49-F238E27FC236}">
                <a16:creationId xmlns:a16="http://schemas.microsoft.com/office/drawing/2014/main" id="{83620513-C5D9-4FE9-98CC-4533B7EBA27A}"/>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2" name="Line 82">
            <a:extLst>
              <a:ext uri="{FF2B5EF4-FFF2-40B4-BE49-F238E27FC236}">
                <a16:creationId xmlns:a16="http://schemas.microsoft.com/office/drawing/2014/main" id="{841AC4C6-B016-47ED-A68B-4B4A1385BC1C}"/>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3" name="Line 83">
            <a:extLst>
              <a:ext uri="{FF2B5EF4-FFF2-40B4-BE49-F238E27FC236}">
                <a16:creationId xmlns:a16="http://schemas.microsoft.com/office/drawing/2014/main" id="{3CC0135A-D6EC-4480-95DA-496151A7FD0A}"/>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4" name="Line 84">
            <a:extLst>
              <a:ext uri="{FF2B5EF4-FFF2-40B4-BE49-F238E27FC236}">
                <a16:creationId xmlns:a16="http://schemas.microsoft.com/office/drawing/2014/main" id="{9FEE3AE0-9B40-4EC4-A124-3BE9C09BC450}"/>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5" name="Line 85">
            <a:extLst>
              <a:ext uri="{FF2B5EF4-FFF2-40B4-BE49-F238E27FC236}">
                <a16:creationId xmlns:a16="http://schemas.microsoft.com/office/drawing/2014/main" id="{88E6957B-8F36-4EB1-95C6-4E4E11B3A51E}"/>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6" name="Line 86">
            <a:extLst>
              <a:ext uri="{FF2B5EF4-FFF2-40B4-BE49-F238E27FC236}">
                <a16:creationId xmlns:a16="http://schemas.microsoft.com/office/drawing/2014/main" id="{90741074-85B2-4029-8CB0-451769AF3E9D}"/>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7" name="Line 87">
            <a:extLst>
              <a:ext uri="{FF2B5EF4-FFF2-40B4-BE49-F238E27FC236}">
                <a16:creationId xmlns:a16="http://schemas.microsoft.com/office/drawing/2014/main" id="{656334E5-FD1B-43EF-AE2D-49D37AA9FA0B}"/>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8" name="Line 88">
            <a:extLst>
              <a:ext uri="{FF2B5EF4-FFF2-40B4-BE49-F238E27FC236}">
                <a16:creationId xmlns:a16="http://schemas.microsoft.com/office/drawing/2014/main" id="{E23166EF-E07C-4BB7-8133-3993F2076798}"/>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19" name="Line 89">
            <a:extLst>
              <a:ext uri="{FF2B5EF4-FFF2-40B4-BE49-F238E27FC236}">
                <a16:creationId xmlns:a16="http://schemas.microsoft.com/office/drawing/2014/main" id="{DF9D2A0A-4B33-4F6D-A02A-A92634C7721F}"/>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20" name="Rectangle 90">
            <a:extLst>
              <a:ext uri="{FF2B5EF4-FFF2-40B4-BE49-F238E27FC236}">
                <a16:creationId xmlns:a16="http://schemas.microsoft.com/office/drawing/2014/main" id="{D0DFA8E9-C7EC-441B-B962-CC7D8B7B49F4}"/>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01821" name="Rectangle 91">
            <a:extLst>
              <a:ext uri="{FF2B5EF4-FFF2-40B4-BE49-F238E27FC236}">
                <a16:creationId xmlns:a16="http://schemas.microsoft.com/office/drawing/2014/main" id="{1889DD39-9EC2-487F-909A-C3D8BF43E519}"/>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B.f := {101}</a:t>
            </a:r>
          </a:p>
        </p:txBody>
      </p:sp>
      <p:sp>
        <p:nvSpPr>
          <p:cNvPr id="201822" name="Rectangle 92">
            <a:extLst>
              <a:ext uri="{FF2B5EF4-FFF2-40B4-BE49-F238E27FC236}">
                <a16:creationId xmlns:a16="http://schemas.microsoft.com/office/drawing/2014/main" id="{322EAD9A-C570-4C06-86C6-D16E12801E4D}"/>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01823" name="Rectangle 93">
            <a:extLst>
              <a:ext uri="{FF2B5EF4-FFF2-40B4-BE49-F238E27FC236}">
                <a16:creationId xmlns:a16="http://schemas.microsoft.com/office/drawing/2014/main" id="{D3F1554A-E9FC-4420-B5A6-F00EE8B2678B}"/>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01824" name="Rectangle 94">
            <a:extLst>
              <a:ext uri="{FF2B5EF4-FFF2-40B4-BE49-F238E27FC236}">
                <a16:creationId xmlns:a16="http://schemas.microsoft.com/office/drawing/2014/main" id="{339FEDD9-4E13-4435-BFB4-ADBA687A327E}"/>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1825" name="Rectangle 95">
            <a:extLst>
              <a:ext uri="{FF2B5EF4-FFF2-40B4-BE49-F238E27FC236}">
                <a16:creationId xmlns:a16="http://schemas.microsoft.com/office/drawing/2014/main" id="{96E3EB7E-611E-402C-97EB-EA35C09C2F84}"/>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1826" name="Rectangle 96">
            <a:extLst>
              <a:ext uri="{FF2B5EF4-FFF2-40B4-BE49-F238E27FC236}">
                <a16:creationId xmlns:a16="http://schemas.microsoft.com/office/drawing/2014/main" id="{42FB9584-68E9-480E-9300-67E15D00B716}"/>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01827" name="Rectangle 97">
            <a:extLst>
              <a:ext uri="{FF2B5EF4-FFF2-40B4-BE49-F238E27FC236}">
                <a16:creationId xmlns:a16="http://schemas.microsoft.com/office/drawing/2014/main" id="{4B15AF5C-6F05-4107-9D3F-B96907A4B8CD}"/>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01828" name="Line 98">
            <a:extLst>
              <a:ext uri="{FF2B5EF4-FFF2-40B4-BE49-F238E27FC236}">
                <a16:creationId xmlns:a16="http://schemas.microsoft.com/office/drawing/2014/main" id="{2F2B55BF-A2AC-4E68-B536-437F5C27BDD4}"/>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29" name="Rectangle 99">
            <a:extLst>
              <a:ext uri="{FF2B5EF4-FFF2-40B4-BE49-F238E27FC236}">
                <a16:creationId xmlns:a16="http://schemas.microsoft.com/office/drawing/2014/main" id="{ABEFBC0F-B4A3-4E4D-B753-726F66E5B6F3}"/>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1830" name="Rectangle 100">
            <a:extLst>
              <a:ext uri="{FF2B5EF4-FFF2-40B4-BE49-F238E27FC236}">
                <a16:creationId xmlns:a16="http://schemas.microsoft.com/office/drawing/2014/main" id="{B418FF4F-12DE-4221-A174-C566E38368E3}"/>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1831" name="Rectangle 101">
            <a:extLst>
              <a:ext uri="{FF2B5EF4-FFF2-40B4-BE49-F238E27FC236}">
                <a16:creationId xmlns:a16="http://schemas.microsoft.com/office/drawing/2014/main" id="{A5379EC0-7C17-4842-AD13-57AE41A3B605}"/>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201832" name="Line 102">
            <a:extLst>
              <a:ext uri="{FF2B5EF4-FFF2-40B4-BE49-F238E27FC236}">
                <a16:creationId xmlns:a16="http://schemas.microsoft.com/office/drawing/2014/main" id="{5A080A97-AD4A-46DA-8849-8877DC92F8BF}"/>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33" name="Line 103">
            <a:extLst>
              <a:ext uri="{FF2B5EF4-FFF2-40B4-BE49-F238E27FC236}">
                <a16:creationId xmlns:a16="http://schemas.microsoft.com/office/drawing/2014/main" id="{A042EB5E-0782-4BCF-A7DE-6668DA285526}"/>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834" name="Rectangle 104">
            <a:extLst>
              <a:ext uri="{FF2B5EF4-FFF2-40B4-BE49-F238E27FC236}">
                <a16:creationId xmlns:a16="http://schemas.microsoft.com/office/drawing/2014/main" id="{A19DA8EE-2668-4279-972E-7DBDDC592FB6}"/>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01835" name="Rectangle 105">
            <a:extLst>
              <a:ext uri="{FF2B5EF4-FFF2-40B4-BE49-F238E27FC236}">
                <a16:creationId xmlns:a16="http://schemas.microsoft.com/office/drawing/2014/main" id="{CE9281FB-3403-4F1C-AC17-27E4B6D9995B}"/>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01836" name="Rectangle 106">
            <a:extLst>
              <a:ext uri="{FF2B5EF4-FFF2-40B4-BE49-F238E27FC236}">
                <a16:creationId xmlns:a16="http://schemas.microsoft.com/office/drawing/2014/main" id="{F1D41120-AFE5-4A7E-8D71-5CBBCA9037B4}"/>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01837" name="Rectangle 107">
            <a:extLst>
              <a:ext uri="{FF2B5EF4-FFF2-40B4-BE49-F238E27FC236}">
                <a16:creationId xmlns:a16="http://schemas.microsoft.com/office/drawing/2014/main" id="{F7BAC182-21B3-4182-B1A4-1DFAED431440}"/>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01838" name="Rectangle 108">
            <a:extLst>
              <a:ext uri="{FF2B5EF4-FFF2-40B4-BE49-F238E27FC236}">
                <a16:creationId xmlns:a16="http://schemas.microsoft.com/office/drawing/2014/main" id="{8BF97207-BF0D-4B59-A606-808004485099}"/>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01839" name="Rectangle 109">
            <a:extLst>
              <a:ext uri="{FF2B5EF4-FFF2-40B4-BE49-F238E27FC236}">
                <a16:creationId xmlns:a16="http://schemas.microsoft.com/office/drawing/2014/main" id="{EBB2EAFC-6D86-4A4A-BA44-10BFC46D125E}"/>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01840" name="Rectangle 110">
            <a:extLst>
              <a:ext uri="{FF2B5EF4-FFF2-40B4-BE49-F238E27FC236}">
                <a16:creationId xmlns:a16="http://schemas.microsoft.com/office/drawing/2014/main" id="{EBAF59D2-451D-4AA6-BDEF-528FC9456962}"/>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01841" name="Rectangle 111">
            <a:extLst>
              <a:ext uri="{FF2B5EF4-FFF2-40B4-BE49-F238E27FC236}">
                <a16:creationId xmlns:a16="http://schemas.microsoft.com/office/drawing/2014/main" id="{3EEE9291-BE77-482B-96AA-72D227FEED63}"/>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01842" name="Rectangle 112">
            <a:extLst>
              <a:ext uri="{FF2B5EF4-FFF2-40B4-BE49-F238E27FC236}">
                <a16:creationId xmlns:a16="http://schemas.microsoft.com/office/drawing/2014/main" id="{9DDFB9E6-010C-448A-8B44-03FF52CE15B5}"/>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01843" name="Rectangle 113">
            <a:extLst>
              <a:ext uri="{FF2B5EF4-FFF2-40B4-BE49-F238E27FC236}">
                <a16:creationId xmlns:a16="http://schemas.microsoft.com/office/drawing/2014/main" id="{0C6BA96C-891D-4C39-BDD3-AC4FEEE31213}"/>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12614A2-D56A-4738-8E72-FF4170F86BBB}"/>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03779" name="灯片编号占位符 5">
            <a:extLst>
              <a:ext uri="{FF2B5EF4-FFF2-40B4-BE49-F238E27FC236}">
                <a16:creationId xmlns:a16="http://schemas.microsoft.com/office/drawing/2014/main" id="{5B5F7A18-C7E2-4023-AC58-6DA88A53678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407FE31-3782-4785-8858-2D50EF27FEC8}" type="slidenum">
              <a:rPr lang="en-US" altLang="zh-CN" sz="1400" b="0">
                <a:ea typeface="宋体" panose="02010600030101010101" pitchFamily="2" charset="-122"/>
              </a:rPr>
              <a:pPr>
                <a:spcBef>
                  <a:spcPct val="0"/>
                </a:spcBef>
                <a:buClrTx/>
                <a:buSzTx/>
                <a:buFontTx/>
                <a:buNone/>
              </a:pPr>
              <a:t>132</a:t>
            </a:fld>
            <a:endParaRPr lang="en-US" altLang="zh-CN" sz="1400" b="0">
              <a:ea typeface="宋体" panose="02010600030101010101" pitchFamily="2" charset="-122"/>
            </a:endParaRPr>
          </a:p>
        </p:txBody>
      </p:sp>
      <p:sp>
        <p:nvSpPr>
          <p:cNvPr id="203780" name="Rectangle 3">
            <a:extLst>
              <a:ext uri="{FF2B5EF4-FFF2-40B4-BE49-F238E27FC236}">
                <a16:creationId xmlns:a16="http://schemas.microsoft.com/office/drawing/2014/main" id="{791F4758-3F9A-4D65-A40E-D6F9118234AD}"/>
              </a:ext>
            </a:extLst>
          </p:cNvPr>
          <p:cNvSpPr>
            <a:spLocks noGrp="1" noChangeArrowheads="1"/>
          </p:cNvSpPr>
          <p:nvPr>
            <p:ph type="body" idx="4294967295"/>
          </p:nvPr>
        </p:nvSpPr>
        <p:spPr>
          <a:xfrm>
            <a:off x="561975" y="765175"/>
            <a:ext cx="7754938"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100:    if a &lt; b goto ___  B(a&lt;b).truelist = 100</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101</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goto ___               B(a&lt;b).falselist= 101</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03781" name="Rectangle 4">
            <a:extLst>
              <a:ext uri="{FF2B5EF4-FFF2-40B4-BE49-F238E27FC236}">
                <a16:creationId xmlns:a16="http://schemas.microsoft.com/office/drawing/2014/main" id="{9BC6851D-9861-473D-BBD4-FA1CF69EAE79}"/>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57795403-1298-49D0-94C2-CB2B0F78CE70}"/>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04803" name="灯片编号占位符 5">
            <a:extLst>
              <a:ext uri="{FF2B5EF4-FFF2-40B4-BE49-F238E27FC236}">
                <a16:creationId xmlns:a16="http://schemas.microsoft.com/office/drawing/2014/main" id="{24FF5370-65C6-4E75-9E9C-EF56B07019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41A9D8-528F-4959-90FA-94E5143C72DB}" type="slidenum">
              <a:rPr lang="en-US" altLang="zh-CN" sz="1400" b="0">
                <a:ea typeface="宋体" panose="02010600030101010101" pitchFamily="2" charset="-122"/>
              </a:rPr>
              <a:pPr>
                <a:spcBef>
                  <a:spcPct val="0"/>
                </a:spcBef>
                <a:buClrTx/>
                <a:buSzTx/>
                <a:buFontTx/>
                <a:buNone/>
              </a:pPr>
              <a:t>133</a:t>
            </a:fld>
            <a:endParaRPr lang="en-US" altLang="zh-CN" sz="1400" b="0">
              <a:ea typeface="宋体" panose="02010600030101010101" pitchFamily="2" charset="-122"/>
            </a:endParaRPr>
          </a:p>
        </p:txBody>
      </p:sp>
      <p:sp>
        <p:nvSpPr>
          <p:cNvPr id="204804" name="Rectangle 2">
            <a:extLst>
              <a:ext uri="{FF2B5EF4-FFF2-40B4-BE49-F238E27FC236}">
                <a16:creationId xmlns:a16="http://schemas.microsoft.com/office/drawing/2014/main" id="{D3895C66-352B-449C-AEE4-C7EF616EC809}"/>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3D4A3CE8-BA09-4BAB-AC6C-D7749A11B039}"/>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04806" name="Rectangle 4">
            <a:extLst>
              <a:ext uri="{FF2B5EF4-FFF2-40B4-BE49-F238E27FC236}">
                <a16:creationId xmlns:a16="http://schemas.microsoft.com/office/drawing/2014/main" id="{CA52D2EA-EF04-4B94-87A3-744C6C5AAACA}"/>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04807" name="Rectangle 5">
            <a:extLst>
              <a:ext uri="{FF2B5EF4-FFF2-40B4-BE49-F238E27FC236}">
                <a16:creationId xmlns:a16="http://schemas.microsoft.com/office/drawing/2014/main" id="{CD30F493-FE64-4EA0-B677-DB5AB1D46F4F}"/>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04808" name="Line 6">
            <a:extLst>
              <a:ext uri="{FF2B5EF4-FFF2-40B4-BE49-F238E27FC236}">
                <a16:creationId xmlns:a16="http://schemas.microsoft.com/office/drawing/2014/main" id="{EB54162E-A280-4E7F-B612-F35F45765C08}"/>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09" name="Rectangle 7">
            <a:extLst>
              <a:ext uri="{FF2B5EF4-FFF2-40B4-BE49-F238E27FC236}">
                <a16:creationId xmlns:a16="http://schemas.microsoft.com/office/drawing/2014/main" id="{3836C8F9-5C12-4589-AD1D-5F916AA400EB}"/>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04810" name="Line 8">
            <a:extLst>
              <a:ext uri="{FF2B5EF4-FFF2-40B4-BE49-F238E27FC236}">
                <a16:creationId xmlns:a16="http://schemas.microsoft.com/office/drawing/2014/main" id="{BCD6F83C-D994-442D-AE9E-4D3984AD5C85}"/>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11" name="Rectangle 9">
            <a:extLst>
              <a:ext uri="{FF2B5EF4-FFF2-40B4-BE49-F238E27FC236}">
                <a16:creationId xmlns:a16="http://schemas.microsoft.com/office/drawing/2014/main" id="{CE1ED085-F248-4D19-A08C-4F89205D2B45}"/>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12" name="Line 10">
            <a:extLst>
              <a:ext uri="{FF2B5EF4-FFF2-40B4-BE49-F238E27FC236}">
                <a16:creationId xmlns:a16="http://schemas.microsoft.com/office/drawing/2014/main" id="{25E1DC22-E365-426E-9F26-55CAFD664B9A}"/>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13" name="Rectangle 11">
            <a:extLst>
              <a:ext uri="{FF2B5EF4-FFF2-40B4-BE49-F238E27FC236}">
                <a16:creationId xmlns:a16="http://schemas.microsoft.com/office/drawing/2014/main" id="{520D50C1-C6D2-4372-8FF6-205E56E50F72}"/>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04814" name="Line 12">
            <a:extLst>
              <a:ext uri="{FF2B5EF4-FFF2-40B4-BE49-F238E27FC236}">
                <a16:creationId xmlns:a16="http://schemas.microsoft.com/office/drawing/2014/main" id="{AFA3CAE5-3443-4864-ABF3-22CED5456FEB}"/>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15" name="Rectangle 13">
            <a:extLst>
              <a:ext uri="{FF2B5EF4-FFF2-40B4-BE49-F238E27FC236}">
                <a16:creationId xmlns:a16="http://schemas.microsoft.com/office/drawing/2014/main" id="{6D1D182B-1951-4F7E-9CC6-CC510ED7B367}"/>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04816" name="Rectangle 14">
            <a:extLst>
              <a:ext uri="{FF2B5EF4-FFF2-40B4-BE49-F238E27FC236}">
                <a16:creationId xmlns:a16="http://schemas.microsoft.com/office/drawing/2014/main" id="{B3DAD3B7-C76E-4075-9407-FEB42D239C54}"/>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204817" name="Rectangle 15">
            <a:extLst>
              <a:ext uri="{FF2B5EF4-FFF2-40B4-BE49-F238E27FC236}">
                <a16:creationId xmlns:a16="http://schemas.microsoft.com/office/drawing/2014/main" id="{0EB68AC6-3B75-4A43-A328-371146D0FC7F}"/>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204818" name="Line 16">
            <a:extLst>
              <a:ext uri="{FF2B5EF4-FFF2-40B4-BE49-F238E27FC236}">
                <a16:creationId xmlns:a16="http://schemas.microsoft.com/office/drawing/2014/main" id="{496FD21C-8479-4187-BD64-DC45A06628D3}"/>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19" name="Line 17">
            <a:extLst>
              <a:ext uri="{FF2B5EF4-FFF2-40B4-BE49-F238E27FC236}">
                <a16:creationId xmlns:a16="http://schemas.microsoft.com/office/drawing/2014/main" id="{EDC6A57C-7AE0-4FC9-B10F-E2A27476A7F7}"/>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20" name="Line 18">
            <a:extLst>
              <a:ext uri="{FF2B5EF4-FFF2-40B4-BE49-F238E27FC236}">
                <a16:creationId xmlns:a16="http://schemas.microsoft.com/office/drawing/2014/main" id="{67840BB0-9BDE-432C-8628-2E94BF7584BA}"/>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21" name="Rectangle 19">
            <a:extLst>
              <a:ext uri="{FF2B5EF4-FFF2-40B4-BE49-F238E27FC236}">
                <a16:creationId xmlns:a16="http://schemas.microsoft.com/office/drawing/2014/main" id="{DA3166B8-2E53-4773-A445-E1FFB3A0BC9C}"/>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04822" name="Line 20">
            <a:extLst>
              <a:ext uri="{FF2B5EF4-FFF2-40B4-BE49-F238E27FC236}">
                <a16:creationId xmlns:a16="http://schemas.microsoft.com/office/drawing/2014/main" id="{77725298-916E-4B12-B0DE-357582D4F1FB}"/>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23" name="Rectangle 21">
            <a:extLst>
              <a:ext uri="{FF2B5EF4-FFF2-40B4-BE49-F238E27FC236}">
                <a16:creationId xmlns:a16="http://schemas.microsoft.com/office/drawing/2014/main" id="{871BFF65-1B64-4B2D-BFD7-32F91CD62AA6}"/>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04824" name="Line 22">
            <a:extLst>
              <a:ext uri="{FF2B5EF4-FFF2-40B4-BE49-F238E27FC236}">
                <a16:creationId xmlns:a16="http://schemas.microsoft.com/office/drawing/2014/main" id="{C4FDF74C-2DCA-43C0-A538-D90505A32FCF}"/>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25" name="Rectangle 23">
            <a:extLst>
              <a:ext uri="{FF2B5EF4-FFF2-40B4-BE49-F238E27FC236}">
                <a16:creationId xmlns:a16="http://schemas.microsoft.com/office/drawing/2014/main" id="{2AFD0765-D8D1-4E20-B5E4-2C95FDC9E2DF}"/>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26" name="Line 24">
            <a:extLst>
              <a:ext uri="{FF2B5EF4-FFF2-40B4-BE49-F238E27FC236}">
                <a16:creationId xmlns:a16="http://schemas.microsoft.com/office/drawing/2014/main" id="{3C301630-4CC7-48EF-AA6D-5727E6BE0970}"/>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27" name="Rectangle 25">
            <a:extLst>
              <a:ext uri="{FF2B5EF4-FFF2-40B4-BE49-F238E27FC236}">
                <a16:creationId xmlns:a16="http://schemas.microsoft.com/office/drawing/2014/main" id="{C346B611-9F01-4C4E-B531-48F822F96EFE}"/>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04828" name="Line 26">
            <a:extLst>
              <a:ext uri="{FF2B5EF4-FFF2-40B4-BE49-F238E27FC236}">
                <a16:creationId xmlns:a16="http://schemas.microsoft.com/office/drawing/2014/main" id="{C1D9609D-73DA-4FAF-8605-DCE08107D5DB}"/>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29" name="Rectangle 27">
            <a:extLst>
              <a:ext uri="{FF2B5EF4-FFF2-40B4-BE49-F238E27FC236}">
                <a16:creationId xmlns:a16="http://schemas.microsoft.com/office/drawing/2014/main" id="{5C401952-66BB-45FF-870B-6E92C7E75341}"/>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04830" name="Line 28">
            <a:extLst>
              <a:ext uri="{FF2B5EF4-FFF2-40B4-BE49-F238E27FC236}">
                <a16:creationId xmlns:a16="http://schemas.microsoft.com/office/drawing/2014/main" id="{AA64BD64-B1C5-4A39-A91D-387D12F2EFC0}"/>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1" name="Rectangle 29">
            <a:extLst>
              <a:ext uri="{FF2B5EF4-FFF2-40B4-BE49-F238E27FC236}">
                <a16:creationId xmlns:a16="http://schemas.microsoft.com/office/drawing/2014/main" id="{AF3A6009-D429-429D-99BA-22E274D04983}"/>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04832" name="Line 30">
            <a:extLst>
              <a:ext uri="{FF2B5EF4-FFF2-40B4-BE49-F238E27FC236}">
                <a16:creationId xmlns:a16="http://schemas.microsoft.com/office/drawing/2014/main" id="{CCEF899E-B1BA-4545-994A-721723E5452C}"/>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3" name="Rectangle 31">
            <a:extLst>
              <a:ext uri="{FF2B5EF4-FFF2-40B4-BE49-F238E27FC236}">
                <a16:creationId xmlns:a16="http://schemas.microsoft.com/office/drawing/2014/main" id="{15BDB7E1-7773-4B94-880B-86F4D5A2481B}"/>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&lt;</a:t>
            </a:r>
          </a:p>
        </p:txBody>
      </p:sp>
      <p:sp>
        <p:nvSpPr>
          <p:cNvPr id="204834" name="Rectangle 32">
            <a:extLst>
              <a:ext uri="{FF2B5EF4-FFF2-40B4-BE49-F238E27FC236}">
                <a16:creationId xmlns:a16="http://schemas.microsoft.com/office/drawing/2014/main" id="{9579E5E2-3371-4624-95C5-1241229DB250}"/>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c</a:t>
            </a:r>
          </a:p>
        </p:txBody>
      </p:sp>
      <p:sp>
        <p:nvSpPr>
          <p:cNvPr id="204835" name="Rectangle 33">
            <a:extLst>
              <a:ext uri="{FF2B5EF4-FFF2-40B4-BE49-F238E27FC236}">
                <a16:creationId xmlns:a16="http://schemas.microsoft.com/office/drawing/2014/main" id="{B5FCFF61-B688-4A68-B4CD-13B1B412ECF4}"/>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5</a:t>
            </a:r>
          </a:p>
        </p:txBody>
      </p:sp>
      <p:sp>
        <p:nvSpPr>
          <p:cNvPr id="204836" name="Line 34">
            <a:extLst>
              <a:ext uri="{FF2B5EF4-FFF2-40B4-BE49-F238E27FC236}">
                <a16:creationId xmlns:a16="http://schemas.microsoft.com/office/drawing/2014/main" id="{669D6E3D-560D-4DA0-8082-CA0117D5FA73}"/>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7" name="Line 35">
            <a:extLst>
              <a:ext uri="{FF2B5EF4-FFF2-40B4-BE49-F238E27FC236}">
                <a16:creationId xmlns:a16="http://schemas.microsoft.com/office/drawing/2014/main" id="{DCFF4648-00EC-459E-B06F-021745E47499}"/>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8" name="Line 36">
            <a:extLst>
              <a:ext uri="{FF2B5EF4-FFF2-40B4-BE49-F238E27FC236}">
                <a16:creationId xmlns:a16="http://schemas.microsoft.com/office/drawing/2014/main" id="{1A50A3CF-D6B7-4F68-AE87-8FA99C9C765E}"/>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9" name="Rectangle 37">
            <a:extLst>
              <a:ext uri="{FF2B5EF4-FFF2-40B4-BE49-F238E27FC236}">
                <a16:creationId xmlns:a16="http://schemas.microsoft.com/office/drawing/2014/main" id="{4874276B-845D-4DB4-8485-A68E9D5F7C7E}"/>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04840" name="Line 38">
            <a:extLst>
              <a:ext uri="{FF2B5EF4-FFF2-40B4-BE49-F238E27FC236}">
                <a16:creationId xmlns:a16="http://schemas.microsoft.com/office/drawing/2014/main" id="{169A3F4B-E8E6-4050-8D0A-D475237075EC}"/>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41" name="Rectangle 39">
            <a:extLst>
              <a:ext uri="{FF2B5EF4-FFF2-40B4-BE49-F238E27FC236}">
                <a16:creationId xmlns:a16="http://schemas.microsoft.com/office/drawing/2014/main" id="{40AF85C3-B299-45C8-B9A6-35861AD88DF7}"/>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4842" name="Rectangle 40">
            <a:extLst>
              <a:ext uri="{FF2B5EF4-FFF2-40B4-BE49-F238E27FC236}">
                <a16:creationId xmlns:a16="http://schemas.microsoft.com/office/drawing/2014/main" id="{AB8E9F99-A83A-48B3-B59F-DF15BD3E40AB}"/>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43" name="Line 41">
            <a:extLst>
              <a:ext uri="{FF2B5EF4-FFF2-40B4-BE49-F238E27FC236}">
                <a16:creationId xmlns:a16="http://schemas.microsoft.com/office/drawing/2014/main" id="{2EC807D6-911F-4652-B7A9-ADBC9045755E}"/>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44" name="Line 42">
            <a:extLst>
              <a:ext uri="{FF2B5EF4-FFF2-40B4-BE49-F238E27FC236}">
                <a16:creationId xmlns:a16="http://schemas.microsoft.com/office/drawing/2014/main" id="{BB110C65-D9AA-46F2-A9B1-90552FA3D153}"/>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45" name="Rectangle 43">
            <a:extLst>
              <a:ext uri="{FF2B5EF4-FFF2-40B4-BE49-F238E27FC236}">
                <a16:creationId xmlns:a16="http://schemas.microsoft.com/office/drawing/2014/main" id="{C39162D4-1CD2-43C0-9791-2412AB5ADEAE}"/>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04846" name="Line 44">
            <a:extLst>
              <a:ext uri="{FF2B5EF4-FFF2-40B4-BE49-F238E27FC236}">
                <a16:creationId xmlns:a16="http://schemas.microsoft.com/office/drawing/2014/main" id="{86A10450-3C0B-40B8-A82E-B289FD035D6B}"/>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47" name="Rectangle 45">
            <a:extLst>
              <a:ext uri="{FF2B5EF4-FFF2-40B4-BE49-F238E27FC236}">
                <a16:creationId xmlns:a16="http://schemas.microsoft.com/office/drawing/2014/main" id="{888D4B2C-AAE3-487A-809E-AEB48362F4A5}"/>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04848" name="Rectangle 46">
            <a:extLst>
              <a:ext uri="{FF2B5EF4-FFF2-40B4-BE49-F238E27FC236}">
                <a16:creationId xmlns:a16="http://schemas.microsoft.com/office/drawing/2014/main" id="{1D5E385D-D722-49A2-AB17-B9E22EEA9F9D}"/>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49" name="Line 47">
            <a:extLst>
              <a:ext uri="{FF2B5EF4-FFF2-40B4-BE49-F238E27FC236}">
                <a16:creationId xmlns:a16="http://schemas.microsoft.com/office/drawing/2014/main" id="{FDD7F0B7-FC6B-4C82-BA81-71BFAFCD217F}"/>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0" name="Line 48">
            <a:extLst>
              <a:ext uri="{FF2B5EF4-FFF2-40B4-BE49-F238E27FC236}">
                <a16:creationId xmlns:a16="http://schemas.microsoft.com/office/drawing/2014/main" id="{3B5D573E-B5E9-4E82-B458-91DF10548EE5}"/>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1" name="Rectangle 49">
            <a:extLst>
              <a:ext uri="{FF2B5EF4-FFF2-40B4-BE49-F238E27FC236}">
                <a16:creationId xmlns:a16="http://schemas.microsoft.com/office/drawing/2014/main" id="{F935A489-5671-488D-B5F6-A9CF42F6DDCB}"/>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04852" name="Line 50">
            <a:extLst>
              <a:ext uri="{FF2B5EF4-FFF2-40B4-BE49-F238E27FC236}">
                <a16:creationId xmlns:a16="http://schemas.microsoft.com/office/drawing/2014/main" id="{B3189A3B-E9B4-4BE9-B08D-1DF533DA7C84}"/>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3" name="Rectangle 51">
            <a:extLst>
              <a:ext uri="{FF2B5EF4-FFF2-40B4-BE49-F238E27FC236}">
                <a16:creationId xmlns:a16="http://schemas.microsoft.com/office/drawing/2014/main" id="{FEC0C190-CC88-47F7-8677-F281C2D2CEAB}"/>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04854" name="Rectangle 52">
            <a:extLst>
              <a:ext uri="{FF2B5EF4-FFF2-40B4-BE49-F238E27FC236}">
                <a16:creationId xmlns:a16="http://schemas.microsoft.com/office/drawing/2014/main" id="{CB5A13F8-C1E3-4482-81E0-457EFC05C756}"/>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55" name="Line 53">
            <a:extLst>
              <a:ext uri="{FF2B5EF4-FFF2-40B4-BE49-F238E27FC236}">
                <a16:creationId xmlns:a16="http://schemas.microsoft.com/office/drawing/2014/main" id="{F8343D58-ED5E-458E-8424-4FC6C8DA1ED6}"/>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6" name="Rectangle 54">
            <a:extLst>
              <a:ext uri="{FF2B5EF4-FFF2-40B4-BE49-F238E27FC236}">
                <a16:creationId xmlns:a16="http://schemas.microsoft.com/office/drawing/2014/main" id="{6F6D07AF-6E90-44C5-A12B-E1A4CFB39FD3}"/>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04857" name="Line 55">
            <a:extLst>
              <a:ext uri="{FF2B5EF4-FFF2-40B4-BE49-F238E27FC236}">
                <a16:creationId xmlns:a16="http://schemas.microsoft.com/office/drawing/2014/main" id="{CF202334-BBCB-435D-9FA8-9B70A1560A27}"/>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8" name="Line 56">
            <a:extLst>
              <a:ext uri="{FF2B5EF4-FFF2-40B4-BE49-F238E27FC236}">
                <a16:creationId xmlns:a16="http://schemas.microsoft.com/office/drawing/2014/main" id="{D7E9438F-BE38-42A7-AA25-96489BE53BAA}"/>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9" name="Line 57">
            <a:extLst>
              <a:ext uri="{FF2B5EF4-FFF2-40B4-BE49-F238E27FC236}">
                <a16:creationId xmlns:a16="http://schemas.microsoft.com/office/drawing/2014/main" id="{467E2784-3B17-4F9A-8DDD-557EAE6D12E1}"/>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0" name="Rectangle 58">
            <a:extLst>
              <a:ext uri="{FF2B5EF4-FFF2-40B4-BE49-F238E27FC236}">
                <a16:creationId xmlns:a16="http://schemas.microsoft.com/office/drawing/2014/main" id="{AE7DB93B-9A62-4ADB-B373-599CAC970C23}"/>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4861" name="Rectangle 59">
            <a:extLst>
              <a:ext uri="{FF2B5EF4-FFF2-40B4-BE49-F238E27FC236}">
                <a16:creationId xmlns:a16="http://schemas.microsoft.com/office/drawing/2014/main" id="{7030AD1A-32A9-4E0E-A6E1-AF2BFCAD78D6}"/>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4862" name="Rectangle 60">
            <a:extLst>
              <a:ext uri="{FF2B5EF4-FFF2-40B4-BE49-F238E27FC236}">
                <a16:creationId xmlns:a16="http://schemas.microsoft.com/office/drawing/2014/main" id="{55525B15-5784-43D1-AD0B-828E240EA2EB}"/>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04863" name="Line 61">
            <a:extLst>
              <a:ext uri="{FF2B5EF4-FFF2-40B4-BE49-F238E27FC236}">
                <a16:creationId xmlns:a16="http://schemas.microsoft.com/office/drawing/2014/main" id="{66F24FF7-DC6F-410A-9625-396E42390525}"/>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4" name="Line 62">
            <a:extLst>
              <a:ext uri="{FF2B5EF4-FFF2-40B4-BE49-F238E27FC236}">
                <a16:creationId xmlns:a16="http://schemas.microsoft.com/office/drawing/2014/main" id="{543CA344-DC76-48A8-80DA-DBEE0D4E933C}"/>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5" name="Rectangle 63">
            <a:extLst>
              <a:ext uri="{FF2B5EF4-FFF2-40B4-BE49-F238E27FC236}">
                <a16:creationId xmlns:a16="http://schemas.microsoft.com/office/drawing/2014/main" id="{F9F796E5-2F50-4265-BA7F-109536D49AF6}"/>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04866" name="Rectangle 64">
            <a:extLst>
              <a:ext uri="{FF2B5EF4-FFF2-40B4-BE49-F238E27FC236}">
                <a16:creationId xmlns:a16="http://schemas.microsoft.com/office/drawing/2014/main" id="{50BFC723-C666-48C9-9997-F5104BB9473D}"/>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4867" name="Rectangle 65">
            <a:extLst>
              <a:ext uri="{FF2B5EF4-FFF2-40B4-BE49-F238E27FC236}">
                <a16:creationId xmlns:a16="http://schemas.microsoft.com/office/drawing/2014/main" id="{0EA0ADCD-284D-4C9C-A54A-3C93F35D7FD4}"/>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68" name="Line 66">
            <a:extLst>
              <a:ext uri="{FF2B5EF4-FFF2-40B4-BE49-F238E27FC236}">
                <a16:creationId xmlns:a16="http://schemas.microsoft.com/office/drawing/2014/main" id="{380F9131-FFC4-4C98-A870-7707406228E1}"/>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9" name="Rectangle 67">
            <a:extLst>
              <a:ext uri="{FF2B5EF4-FFF2-40B4-BE49-F238E27FC236}">
                <a16:creationId xmlns:a16="http://schemas.microsoft.com/office/drawing/2014/main" id="{FCA25818-946B-4194-8450-EC60A4D2DC58}"/>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04870" name="Line 68">
            <a:extLst>
              <a:ext uri="{FF2B5EF4-FFF2-40B4-BE49-F238E27FC236}">
                <a16:creationId xmlns:a16="http://schemas.microsoft.com/office/drawing/2014/main" id="{3F4EC4E2-2825-4268-8867-07F52E22627E}"/>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1" name="Rectangle 69">
            <a:extLst>
              <a:ext uri="{FF2B5EF4-FFF2-40B4-BE49-F238E27FC236}">
                <a16:creationId xmlns:a16="http://schemas.microsoft.com/office/drawing/2014/main" id="{52266289-3DF2-4568-9CC6-2947881BC7CF}"/>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&gt;</a:t>
            </a:r>
          </a:p>
        </p:txBody>
      </p:sp>
      <p:sp>
        <p:nvSpPr>
          <p:cNvPr id="204872" name="Rectangle 70">
            <a:extLst>
              <a:ext uri="{FF2B5EF4-FFF2-40B4-BE49-F238E27FC236}">
                <a16:creationId xmlns:a16="http://schemas.microsoft.com/office/drawing/2014/main" id="{96A57AC0-3CC4-4836-A297-229BA3B64EC4}"/>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4873" name="Rectangle 71">
            <a:extLst>
              <a:ext uri="{FF2B5EF4-FFF2-40B4-BE49-F238E27FC236}">
                <a16:creationId xmlns:a16="http://schemas.microsoft.com/office/drawing/2014/main" id="{0E78F1C6-1FED-4092-8ECE-A9AE0A2F7C7E}"/>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04874" name="Line 72">
            <a:extLst>
              <a:ext uri="{FF2B5EF4-FFF2-40B4-BE49-F238E27FC236}">
                <a16:creationId xmlns:a16="http://schemas.microsoft.com/office/drawing/2014/main" id="{41F9FBAB-3160-4E17-866F-BC33BB9F98CA}"/>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5" name="Line 73">
            <a:extLst>
              <a:ext uri="{FF2B5EF4-FFF2-40B4-BE49-F238E27FC236}">
                <a16:creationId xmlns:a16="http://schemas.microsoft.com/office/drawing/2014/main" id="{AA9F73F1-8095-4C6E-88CE-3498498718FC}"/>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6" name="Rectangle 74">
            <a:extLst>
              <a:ext uri="{FF2B5EF4-FFF2-40B4-BE49-F238E27FC236}">
                <a16:creationId xmlns:a16="http://schemas.microsoft.com/office/drawing/2014/main" id="{36A79A8A-F945-4CEF-9FD0-07E5F2642068}"/>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04877" name="Rectangle 75">
            <a:extLst>
              <a:ext uri="{FF2B5EF4-FFF2-40B4-BE49-F238E27FC236}">
                <a16:creationId xmlns:a16="http://schemas.microsoft.com/office/drawing/2014/main" id="{5EE5B937-0BA1-43C4-AB6C-226AF9F57FA9}"/>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04878" name="Rectangle 76">
            <a:extLst>
              <a:ext uri="{FF2B5EF4-FFF2-40B4-BE49-F238E27FC236}">
                <a16:creationId xmlns:a16="http://schemas.microsoft.com/office/drawing/2014/main" id="{5ED7CC64-16E9-4092-B3AB-41FAF36B0E58}"/>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4879" name="Line 77">
            <a:extLst>
              <a:ext uri="{FF2B5EF4-FFF2-40B4-BE49-F238E27FC236}">
                <a16:creationId xmlns:a16="http://schemas.microsoft.com/office/drawing/2014/main" id="{03642743-72C1-4182-A870-248842E4A95D}"/>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0" name="Rectangle 78">
            <a:extLst>
              <a:ext uri="{FF2B5EF4-FFF2-40B4-BE49-F238E27FC236}">
                <a16:creationId xmlns:a16="http://schemas.microsoft.com/office/drawing/2014/main" id="{94533DCA-4B02-457A-8723-FB48D42CB3D9}"/>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4881" name="Rectangle 79">
            <a:extLst>
              <a:ext uri="{FF2B5EF4-FFF2-40B4-BE49-F238E27FC236}">
                <a16:creationId xmlns:a16="http://schemas.microsoft.com/office/drawing/2014/main" id="{264BDC9F-D6AA-469D-A43A-833D55F3EAF0}"/>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z</a:t>
            </a:r>
          </a:p>
        </p:txBody>
      </p:sp>
      <p:sp>
        <p:nvSpPr>
          <p:cNvPr id="204882" name="Rectangle 80">
            <a:extLst>
              <a:ext uri="{FF2B5EF4-FFF2-40B4-BE49-F238E27FC236}">
                <a16:creationId xmlns:a16="http://schemas.microsoft.com/office/drawing/2014/main" id="{7BC8F199-25F2-42B6-AF0D-EC7B30DC352C}"/>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04883" name="Line 81">
            <a:extLst>
              <a:ext uri="{FF2B5EF4-FFF2-40B4-BE49-F238E27FC236}">
                <a16:creationId xmlns:a16="http://schemas.microsoft.com/office/drawing/2014/main" id="{8E54982B-BEC8-4786-B46C-F872644BC105}"/>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4" name="Line 82">
            <a:extLst>
              <a:ext uri="{FF2B5EF4-FFF2-40B4-BE49-F238E27FC236}">
                <a16:creationId xmlns:a16="http://schemas.microsoft.com/office/drawing/2014/main" id="{DFEC08A2-C51B-43F7-888B-4DBE70D3EE05}"/>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5" name="Line 83">
            <a:extLst>
              <a:ext uri="{FF2B5EF4-FFF2-40B4-BE49-F238E27FC236}">
                <a16:creationId xmlns:a16="http://schemas.microsoft.com/office/drawing/2014/main" id="{5FC8341F-807F-4877-822D-BC758638D8C5}"/>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6" name="Line 84">
            <a:extLst>
              <a:ext uri="{FF2B5EF4-FFF2-40B4-BE49-F238E27FC236}">
                <a16:creationId xmlns:a16="http://schemas.microsoft.com/office/drawing/2014/main" id="{0F223946-F546-42DC-BDC0-7051A0EBFBBA}"/>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7" name="Line 85">
            <a:extLst>
              <a:ext uri="{FF2B5EF4-FFF2-40B4-BE49-F238E27FC236}">
                <a16:creationId xmlns:a16="http://schemas.microsoft.com/office/drawing/2014/main" id="{A2B553D0-79B9-4E3B-B571-85BF2DE1D3E2}"/>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8" name="Line 86">
            <a:extLst>
              <a:ext uri="{FF2B5EF4-FFF2-40B4-BE49-F238E27FC236}">
                <a16:creationId xmlns:a16="http://schemas.microsoft.com/office/drawing/2014/main" id="{C2554392-9BB7-4C4C-BDCF-CB40B24F59E9}"/>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9" name="Line 87">
            <a:extLst>
              <a:ext uri="{FF2B5EF4-FFF2-40B4-BE49-F238E27FC236}">
                <a16:creationId xmlns:a16="http://schemas.microsoft.com/office/drawing/2014/main" id="{C52BBB08-764E-491E-9F0D-BBD341A6FB12}"/>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0" name="Line 88">
            <a:extLst>
              <a:ext uri="{FF2B5EF4-FFF2-40B4-BE49-F238E27FC236}">
                <a16:creationId xmlns:a16="http://schemas.microsoft.com/office/drawing/2014/main" id="{2DB2C0BC-FA35-4C89-A149-2DB28C674114}"/>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1" name="Line 89">
            <a:extLst>
              <a:ext uri="{FF2B5EF4-FFF2-40B4-BE49-F238E27FC236}">
                <a16:creationId xmlns:a16="http://schemas.microsoft.com/office/drawing/2014/main" id="{FCDA7184-18B8-4BE5-86C2-F41E713CB1CD}"/>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2" name="Rectangle 90">
            <a:extLst>
              <a:ext uri="{FF2B5EF4-FFF2-40B4-BE49-F238E27FC236}">
                <a16:creationId xmlns:a16="http://schemas.microsoft.com/office/drawing/2014/main" id="{BD6525EE-55D2-4F29-AFD3-58E1C06E5B6A}"/>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04893" name="Rectangle 91">
            <a:extLst>
              <a:ext uri="{FF2B5EF4-FFF2-40B4-BE49-F238E27FC236}">
                <a16:creationId xmlns:a16="http://schemas.microsoft.com/office/drawing/2014/main" id="{55D92406-67AF-46D5-A0F2-BA0D66EEB563}"/>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04894" name="Rectangle 92">
            <a:extLst>
              <a:ext uri="{FF2B5EF4-FFF2-40B4-BE49-F238E27FC236}">
                <a16:creationId xmlns:a16="http://schemas.microsoft.com/office/drawing/2014/main" id="{43D83410-FAB0-462E-AE86-48C8B923F75A}"/>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04895" name="Rectangle 93">
            <a:extLst>
              <a:ext uri="{FF2B5EF4-FFF2-40B4-BE49-F238E27FC236}">
                <a16:creationId xmlns:a16="http://schemas.microsoft.com/office/drawing/2014/main" id="{14A5F158-CF61-45F5-89B9-4D8CB98F811C}"/>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B.f := {103}</a:t>
            </a:r>
          </a:p>
        </p:txBody>
      </p:sp>
      <p:sp>
        <p:nvSpPr>
          <p:cNvPr id="204896" name="Rectangle 94">
            <a:extLst>
              <a:ext uri="{FF2B5EF4-FFF2-40B4-BE49-F238E27FC236}">
                <a16:creationId xmlns:a16="http://schemas.microsoft.com/office/drawing/2014/main" id="{5F96D8C7-88FC-4CAC-9ED8-9146430666B0}"/>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4897" name="Rectangle 95">
            <a:extLst>
              <a:ext uri="{FF2B5EF4-FFF2-40B4-BE49-F238E27FC236}">
                <a16:creationId xmlns:a16="http://schemas.microsoft.com/office/drawing/2014/main" id="{187DCD80-C317-46A4-BF98-182A042421AA}"/>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4898" name="Rectangle 96">
            <a:extLst>
              <a:ext uri="{FF2B5EF4-FFF2-40B4-BE49-F238E27FC236}">
                <a16:creationId xmlns:a16="http://schemas.microsoft.com/office/drawing/2014/main" id="{43D3005E-CB55-49FC-B02E-90655886FF25}"/>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04899" name="Rectangle 97">
            <a:extLst>
              <a:ext uri="{FF2B5EF4-FFF2-40B4-BE49-F238E27FC236}">
                <a16:creationId xmlns:a16="http://schemas.microsoft.com/office/drawing/2014/main" id="{EBDD482D-82A7-4BB0-8296-677B8049C31E}"/>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04900" name="Line 98">
            <a:extLst>
              <a:ext uri="{FF2B5EF4-FFF2-40B4-BE49-F238E27FC236}">
                <a16:creationId xmlns:a16="http://schemas.microsoft.com/office/drawing/2014/main" id="{45B4C412-77DF-402C-A269-D6D36898D98D}"/>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1" name="Rectangle 99">
            <a:extLst>
              <a:ext uri="{FF2B5EF4-FFF2-40B4-BE49-F238E27FC236}">
                <a16:creationId xmlns:a16="http://schemas.microsoft.com/office/drawing/2014/main" id="{12A3A192-8593-4948-81CC-C62C379CC37C}"/>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4902" name="Rectangle 100">
            <a:extLst>
              <a:ext uri="{FF2B5EF4-FFF2-40B4-BE49-F238E27FC236}">
                <a16:creationId xmlns:a16="http://schemas.microsoft.com/office/drawing/2014/main" id="{D806F185-C395-48E7-838D-17D962DD49AD}"/>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4903" name="Rectangle 101">
            <a:extLst>
              <a:ext uri="{FF2B5EF4-FFF2-40B4-BE49-F238E27FC236}">
                <a16:creationId xmlns:a16="http://schemas.microsoft.com/office/drawing/2014/main" id="{13EFFDBF-FA15-4151-BDE4-162E88D20CE0}"/>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204904" name="Line 102">
            <a:extLst>
              <a:ext uri="{FF2B5EF4-FFF2-40B4-BE49-F238E27FC236}">
                <a16:creationId xmlns:a16="http://schemas.microsoft.com/office/drawing/2014/main" id="{2BD22A79-FAC6-4458-804F-970B3CF78E04}"/>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5" name="Line 103">
            <a:extLst>
              <a:ext uri="{FF2B5EF4-FFF2-40B4-BE49-F238E27FC236}">
                <a16:creationId xmlns:a16="http://schemas.microsoft.com/office/drawing/2014/main" id="{4BF6F40E-8FDD-49C2-806A-C558F791FCD5}"/>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6" name="Rectangle 104">
            <a:extLst>
              <a:ext uri="{FF2B5EF4-FFF2-40B4-BE49-F238E27FC236}">
                <a16:creationId xmlns:a16="http://schemas.microsoft.com/office/drawing/2014/main" id="{5C540B6B-D77E-49BE-9B18-7721CC8BC5E2}"/>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04907" name="Rectangle 105">
            <a:extLst>
              <a:ext uri="{FF2B5EF4-FFF2-40B4-BE49-F238E27FC236}">
                <a16:creationId xmlns:a16="http://schemas.microsoft.com/office/drawing/2014/main" id="{2E68EBE2-78FE-4577-BC7C-5272C4629D9B}"/>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04908" name="Rectangle 106">
            <a:extLst>
              <a:ext uri="{FF2B5EF4-FFF2-40B4-BE49-F238E27FC236}">
                <a16:creationId xmlns:a16="http://schemas.microsoft.com/office/drawing/2014/main" id="{9AF8A946-C601-4DC5-B9F3-708FE40F7217}"/>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04909" name="Rectangle 107">
            <a:extLst>
              <a:ext uri="{FF2B5EF4-FFF2-40B4-BE49-F238E27FC236}">
                <a16:creationId xmlns:a16="http://schemas.microsoft.com/office/drawing/2014/main" id="{78584D02-4C2C-4228-932D-47A74138FC4E}"/>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04910" name="Rectangle 108">
            <a:extLst>
              <a:ext uri="{FF2B5EF4-FFF2-40B4-BE49-F238E27FC236}">
                <a16:creationId xmlns:a16="http://schemas.microsoft.com/office/drawing/2014/main" id="{3D42F28F-F96A-4348-B135-28E57C33AA40}"/>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04911" name="Rectangle 109">
            <a:extLst>
              <a:ext uri="{FF2B5EF4-FFF2-40B4-BE49-F238E27FC236}">
                <a16:creationId xmlns:a16="http://schemas.microsoft.com/office/drawing/2014/main" id="{29073E3C-00F3-4EB6-9E56-9750DC2C67E4}"/>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04912" name="Rectangle 110">
            <a:extLst>
              <a:ext uri="{FF2B5EF4-FFF2-40B4-BE49-F238E27FC236}">
                <a16:creationId xmlns:a16="http://schemas.microsoft.com/office/drawing/2014/main" id="{8BA66F41-C7A7-42FE-B5C0-34E903DE00CF}"/>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04913" name="Rectangle 111">
            <a:extLst>
              <a:ext uri="{FF2B5EF4-FFF2-40B4-BE49-F238E27FC236}">
                <a16:creationId xmlns:a16="http://schemas.microsoft.com/office/drawing/2014/main" id="{7927F90C-7500-4A74-9E61-EDBFD52CAA8C}"/>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04914" name="Rectangle 112">
            <a:extLst>
              <a:ext uri="{FF2B5EF4-FFF2-40B4-BE49-F238E27FC236}">
                <a16:creationId xmlns:a16="http://schemas.microsoft.com/office/drawing/2014/main" id="{D5D93FF7-0C85-4E6B-B2FC-4AA96BB67408}"/>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04915" name="Rectangle 113">
            <a:extLst>
              <a:ext uri="{FF2B5EF4-FFF2-40B4-BE49-F238E27FC236}">
                <a16:creationId xmlns:a16="http://schemas.microsoft.com/office/drawing/2014/main" id="{3CFAA073-EB58-4350-918E-D9D8E48FB53B}"/>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83A215E0-4491-49AA-9171-1551924A0EB2}"/>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06851" name="灯片编号占位符 5">
            <a:extLst>
              <a:ext uri="{FF2B5EF4-FFF2-40B4-BE49-F238E27FC236}">
                <a16:creationId xmlns:a16="http://schemas.microsoft.com/office/drawing/2014/main" id="{D79766AC-5F7A-408E-B425-F99AA636F48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E7D0AE1-9E18-4D74-B88E-F3072A5674C8}" type="slidenum">
              <a:rPr lang="en-US" altLang="zh-CN" sz="1400" b="0">
                <a:ea typeface="宋体" panose="02010600030101010101" pitchFamily="2" charset="-122"/>
              </a:rPr>
              <a:pPr>
                <a:spcBef>
                  <a:spcPct val="0"/>
                </a:spcBef>
                <a:buClrTx/>
                <a:buSzTx/>
                <a:buFontTx/>
                <a:buNone/>
              </a:pPr>
              <a:t>134</a:t>
            </a:fld>
            <a:endParaRPr lang="en-US" altLang="zh-CN" sz="1400" b="0">
              <a:ea typeface="宋体" panose="02010600030101010101" pitchFamily="2" charset="-122"/>
            </a:endParaRPr>
          </a:p>
        </p:txBody>
      </p:sp>
      <p:sp>
        <p:nvSpPr>
          <p:cNvPr id="206852" name="Rectangle 3">
            <a:extLst>
              <a:ext uri="{FF2B5EF4-FFF2-40B4-BE49-F238E27FC236}">
                <a16:creationId xmlns:a16="http://schemas.microsoft.com/office/drawing/2014/main" id="{4B1040FB-222D-4095-B5C4-EDF7ADF8FE6A}"/>
              </a:ext>
            </a:extLst>
          </p:cNvPr>
          <p:cNvSpPr>
            <a:spLocks noGrp="1" noChangeArrowheads="1"/>
          </p:cNvSpPr>
          <p:nvPr>
            <p:ph type="body" idx="4294967295"/>
          </p:nvPr>
        </p:nvSpPr>
        <p:spPr>
          <a:xfrm>
            <a:off x="755650" y="765175"/>
            <a:ext cx="7753350"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102</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if c &lt; 5 goto ___   	B(c&lt;5).truelist = 102</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103</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goto ___                B(c&lt;5).falselist = 103</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06853" name="Rectangle 4">
            <a:extLst>
              <a:ext uri="{FF2B5EF4-FFF2-40B4-BE49-F238E27FC236}">
                <a16:creationId xmlns:a16="http://schemas.microsoft.com/office/drawing/2014/main" id="{7A1DAC93-8C26-4C4C-A916-E5045B4FE0C9}"/>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FAA4ADC2-1422-4679-9139-D2DA462FB4A4}"/>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07875" name="灯片编号占位符 5">
            <a:extLst>
              <a:ext uri="{FF2B5EF4-FFF2-40B4-BE49-F238E27FC236}">
                <a16:creationId xmlns:a16="http://schemas.microsoft.com/office/drawing/2014/main" id="{0AD084CA-274B-4AF4-9A39-67C3A6B2B2C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28068B4-5836-4932-92C4-31BB9E79682D}" type="slidenum">
              <a:rPr lang="en-US" altLang="zh-CN" sz="1400" b="0">
                <a:ea typeface="宋体" panose="02010600030101010101" pitchFamily="2" charset="-122"/>
              </a:rPr>
              <a:pPr>
                <a:spcBef>
                  <a:spcPct val="0"/>
                </a:spcBef>
                <a:buClrTx/>
                <a:buSzTx/>
                <a:buFontTx/>
                <a:buNone/>
              </a:pPr>
              <a:t>135</a:t>
            </a:fld>
            <a:endParaRPr lang="en-US" altLang="zh-CN" sz="1400" b="0">
              <a:ea typeface="宋体" panose="02010600030101010101" pitchFamily="2" charset="-122"/>
            </a:endParaRPr>
          </a:p>
        </p:txBody>
      </p:sp>
      <p:sp>
        <p:nvSpPr>
          <p:cNvPr id="207876" name="Rectangle 2">
            <a:extLst>
              <a:ext uri="{FF2B5EF4-FFF2-40B4-BE49-F238E27FC236}">
                <a16:creationId xmlns:a16="http://schemas.microsoft.com/office/drawing/2014/main" id="{D0B018DD-1550-4A25-91EB-8C8C4EA0D4C9}"/>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C784AE60-D9AE-4A33-AC40-36176499F753}"/>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07878" name="Rectangle 4">
            <a:extLst>
              <a:ext uri="{FF2B5EF4-FFF2-40B4-BE49-F238E27FC236}">
                <a16:creationId xmlns:a16="http://schemas.microsoft.com/office/drawing/2014/main" id="{5B544C0A-D8D3-4092-A3EA-9931BD20A3A0}"/>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07879" name="Rectangle 5">
            <a:extLst>
              <a:ext uri="{FF2B5EF4-FFF2-40B4-BE49-F238E27FC236}">
                <a16:creationId xmlns:a16="http://schemas.microsoft.com/office/drawing/2014/main" id="{C56CBA8D-EBBA-436D-8D15-08ABA30685BC}"/>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07880" name="Line 6">
            <a:extLst>
              <a:ext uri="{FF2B5EF4-FFF2-40B4-BE49-F238E27FC236}">
                <a16:creationId xmlns:a16="http://schemas.microsoft.com/office/drawing/2014/main" id="{6C33E559-5097-4C56-BCAC-584688ACCF75}"/>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1" name="Rectangle 7">
            <a:extLst>
              <a:ext uri="{FF2B5EF4-FFF2-40B4-BE49-F238E27FC236}">
                <a16:creationId xmlns:a16="http://schemas.microsoft.com/office/drawing/2014/main" id="{B3A143BC-37AE-4E43-B064-CBFD44245738}"/>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07882" name="Line 8">
            <a:extLst>
              <a:ext uri="{FF2B5EF4-FFF2-40B4-BE49-F238E27FC236}">
                <a16:creationId xmlns:a16="http://schemas.microsoft.com/office/drawing/2014/main" id="{0244F2AD-8077-4396-A51C-2878EF449C83}"/>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3" name="Rectangle 9">
            <a:extLst>
              <a:ext uri="{FF2B5EF4-FFF2-40B4-BE49-F238E27FC236}">
                <a16:creationId xmlns:a16="http://schemas.microsoft.com/office/drawing/2014/main" id="{197A3950-1DBE-4840-B7EB-F5C8237599F2}"/>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884" name="Line 10">
            <a:extLst>
              <a:ext uri="{FF2B5EF4-FFF2-40B4-BE49-F238E27FC236}">
                <a16:creationId xmlns:a16="http://schemas.microsoft.com/office/drawing/2014/main" id="{5F14A583-6C81-4C18-BAD0-54F4B367E9D1}"/>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5" name="Rectangle 11">
            <a:extLst>
              <a:ext uri="{FF2B5EF4-FFF2-40B4-BE49-F238E27FC236}">
                <a16:creationId xmlns:a16="http://schemas.microsoft.com/office/drawing/2014/main" id="{BD2E6411-7452-4C4A-8854-5F0644BA4EC5}"/>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07886" name="Line 12">
            <a:extLst>
              <a:ext uri="{FF2B5EF4-FFF2-40B4-BE49-F238E27FC236}">
                <a16:creationId xmlns:a16="http://schemas.microsoft.com/office/drawing/2014/main" id="{E777C71F-5DEB-4951-B900-5BB5B898BA43}"/>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87" name="Rectangle 13">
            <a:extLst>
              <a:ext uri="{FF2B5EF4-FFF2-40B4-BE49-F238E27FC236}">
                <a16:creationId xmlns:a16="http://schemas.microsoft.com/office/drawing/2014/main" id="{BC97ADD3-2987-4B0E-85E1-5C272ECE26A5}"/>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07888" name="Rectangle 14">
            <a:extLst>
              <a:ext uri="{FF2B5EF4-FFF2-40B4-BE49-F238E27FC236}">
                <a16:creationId xmlns:a16="http://schemas.microsoft.com/office/drawing/2014/main" id="{0769EB68-2FF5-45F9-BCE5-C6BDD32A3EF9}"/>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207889" name="Rectangle 15">
            <a:extLst>
              <a:ext uri="{FF2B5EF4-FFF2-40B4-BE49-F238E27FC236}">
                <a16:creationId xmlns:a16="http://schemas.microsoft.com/office/drawing/2014/main" id="{F95DFE70-4DA1-44B6-9D60-B3A9823EFE7C}"/>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207890" name="Line 16">
            <a:extLst>
              <a:ext uri="{FF2B5EF4-FFF2-40B4-BE49-F238E27FC236}">
                <a16:creationId xmlns:a16="http://schemas.microsoft.com/office/drawing/2014/main" id="{0A9EDD35-4559-4535-B5C5-0E51FE2E22A3}"/>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1" name="Line 17">
            <a:extLst>
              <a:ext uri="{FF2B5EF4-FFF2-40B4-BE49-F238E27FC236}">
                <a16:creationId xmlns:a16="http://schemas.microsoft.com/office/drawing/2014/main" id="{350B78B5-2F9E-4F48-8DA2-BA4B4773EAFB}"/>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2" name="Line 18">
            <a:extLst>
              <a:ext uri="{FF2B5EF4-FFF2-40B4-BE49-F238E27FC236}">
                <a16:creationId xmlns:a16="http://schemas.microsoft.com/office/drawing/2014/main" id="{DAA6E617-7238-4019-815C-EE3B216FF0B5}"/>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3" name="Rectangle 19">
            <a:extLst>
              <a:ext uri="{FF2B5EF4-FFF2-40B4-BE49-F238E27FC236}">
                <a16:creationId xmlns:a16="http://schemas.microsoft.com/office/drawing/2014/main" id="{56B08C79-77E1-4D80-83F4-9E1D7FADCB62}"/>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07894" name="Line 20">
            <a:extLst>
              <a:ext uri="{FF2B5EF4-FFF2-40B4-BE49-F238E27FC236}">
                <a16:creationId xmlns:a16="http://schemas.microsoft.com/office/drawing/2014/main" id="{41F5B27F-7B51-4156-8852-7DCC447BE033}"/>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5" name="Rectangle 21">
            <a:extLst>
              <a:ext uri="{FF2B5EF4-FFF2-40B4-BE49-F238E27FC236}">
                <a16:creationId xmlns:a16="http://schemas.microsoft.com/office/drawing/2014/main" id="{BB432A28-F945-44DA-BA56-59FE92AD435F}"/>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07896" name="Line 22">
            <a:extLst>
              <a:ext uri="{FF2B5EF4-FFF2-40B4-BE49-F238E27FC236}">
                <a16:creationId xmlns:a16="http://schemas.microsoft.com/office/drawing/2014/main" id="{31527B11-DC16-4C7D-9D62-1E84B447F809}"/>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7" name="Rectangle 23">
            <a:extLst>
              <a:ext uri="{FF2B5EF4-FFF2-40B4-BE49-F238E27FC236}">
                <a16:creationId xmlns:a16="http://schemas.microsoft.com/office/drawing/2014/main" id="{3D3BB769-829E-49C7-8DBA-E5B1DDF5D3F3}"/>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898" name="Line 24">
            <a:extLst>
              <a:ext uri="{FF2B5EF4-FFF2-40B4-BE49-F238E27FC236}">
                <a16:creationId xmlns:a16="http://schemas.microsoft.com/office/drawing/2014/main" id="{F481779A-1B25-4BA3-AD1F-F15D18CB59F5}"/>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9" name="Rectangle 25">
            <a:extLst>
              <a:ext uri="{FF2B5EF4-FFF2-40B4-BE49-F238E27FC236}">
                <a16:creationId xmlns:a16="http://schemas.microsoft.com/office/drawing/2014/main" id="{22F91093-6547-4F18-9C4F-B71A2B460292}"/>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07900" name="Line 26">
            <a:extLst>
              <a:ext uri="{FF2B5EF4-FFF2-40B4-BE49-F238E27FC236}">
                <a16:creationId xmlns:a16="http://schemas.microsoft.com/office/drawing/2014/main" id="{8F1B5580-1CFB-4382-BEB6-D012DAE98EB0}"/>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01" name="Rectangle 27">
            <a:extLst>
              <a:ext uri="{FF2B5EF4-FFF2-40B4-BE49-F238E27FC236}">
                <a16:creationId xmlns:a16="http://schemas.microsoft.com/office/drawing/2014/main" id="{98BA8132-ACC6-4008-BAA5-4411EAF92D64}"/>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07902" name="Line 28">
            <a:extLst>
              <a:ext uri="{FF2B5EF4-FFF2-40B4-BE49-F238E27FC236}">
                <a16:creationId xmlns:a16="http://schemas.microsoft.com/office/drawing/2014/main" id="{988E8585-897B-4F8C-9308-A47BA00D9E76}"/>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03" name="Rectangle 29">
            <a:extLst>
              <a:ext uri="{FF2B5EF4-FFF2-40B4-BE49-F238E27FC236}">
                <a16:creationId xmlns:a16="http://schemas.microsoft.com/office/drawing/2014/main" id="{D21C156D-92D9-46A0-B87C-9AEA0AAB634C}"/>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07904" name="Line 30">
            <a:extLst>
              <a:ext uri="{FF2B5EF4-FFF2-40B4-BE49-F238E27FC236}">
                <a16:creationId xmlns:a16="http://schemas.microsoft.com/office/drawing/2014/main" id="{CCEEE1C2-2391-4A70-98CB-3C4DB8080C20}"/>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05" name="Rectangle 31">
            <a:extLst>
              <a:ext uri="{FF2B5EF4-FFF2-40B4-BE49-F238E27FC236}">
                <a16:creationId xmlns:a16="http://schemas.microsoft.com/office/drawing/2014/main" id="{74792A6D-AEBE-4589-BE86-6543ACDCF405}"/>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07906" name="Rectangle 32">
            <a:extLst>
              <a:ext uri="{FF2B5EF4-FFF2-40B4-BE49-F238E27FC236}">
                <a16:creationId xmlns:a16="http://schemas.microsoft.com/office/drawing/2014/main" id="{CB68DD9B-8953-4AD5-93D5-288E7BBF493C}"/>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207907" name="Rectangle 33">
            <a:extLst>
              <a:ext uri="{FF2B5EF4-FFF2-40B4-BE49-F238E27FC236}">
                <a16:creationId xmlns:a16="http://schemas.microsoft.com/office/drawing/2014/main" id="{550F4722-323B-47E7-9EF8-7A63024B7C2E}"/>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207908" name="Line 34">
            <a:extLst>
              <a:ext uri="{FF2B5EF4-FFF2-40B4-BE49-F238E27FC236}">
                <a16:creationId xmlns:a16="http://schemas.microsoft.com/office/drawing/2014/main" id="{02B1C86D-266C-4E82-A1CD-CE1C64035347}"/>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09" name="Line 35">
            <a:extLst>
              <a:ext uri="{FF2B5EF4-FFF2-40B4-BE49-F238E27FC236}">
                <a16:creationId xmlns:a16="http://schemas.microsoft.com/office/drawing/2014/main" id="{88FEDBD8-7E81-4BE3-8D03-A47CCD1ED1D8}"/>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0" name="Line 36">
            <a:extLst>
              <a:ext uri="{FF2B5EF4-FFF2-40B4-BE49-F238E27FC236}">
                <a16:creationId xmlns:a16="http://schemas.microsoft.com/office/drawing/2014/main" id="{0F279DEE-1916-4005-ACAE-65BB1810A1BA}"/>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1" name="Rectangle 37">
            <a:extLst>
              <a:ext uri="{FF2B5EF4-FFF2-40B4-BE49-F238E27FC236}">
                <a16:creationId xmlns:a16="http://schemas.microsoft.com/office/drawing/2014/main" id="{92EC7B5E-AEBC-47E3-9138-EF565DC63DE1}"/>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07912" name="Line 38">
            <a:extLst>
              <a:ext uri="{FF2B5EF4-FFF2-40B4-BE49-F238E27FC236}">
                <a16:creationId xmlns:a16="http://schemas.microsoft.com/office/drawing/2014/main" id="{E41766A7-2233-4392-AF1D-13C58EF6F685}"/>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3" name="Rectangle 39">
            <a:extLst>
              <a:ext uri="{FF2B5EF4-FFF2-40B4-BE49-F238E27FC236}">
                <a16:creationId xmlns:a16="http://schemas.microsoft.com/office/drawing/2014/main" id="{A54318A9-BFCC-4FC5-B64F-891E30E7913E}"/>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7914" name="Rectangle 40">
            <a:extLst>
              <a:ext uri="{FF2B5EF4-FFF2-40B4-BE49-F238E27FC236}">
                <a16:creationId xmlns:a16="http://schemas.microsoft.com/office/drawing/2014/main" id="{7BA31596-99B7-4A2D-98BD-E61054DB3156}"/>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915" name="Line 41">
            <a:extLst>
              <a:ext uri="{FF2B5EF4-FFF2-40B4-BE49-F238E27FC236}">
                <a16:creationId xmlns:a16="http://schemas.microsoft.com/office/drawing/2014/main" id="{45523916-B26E-474C-BC04-288E64EAFC9D}"/>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6" name="Line 42">
            <a:extLst>
              <a:ext uri="{FF2B5EF4-FFF2-40B4-BE49-F238E27FC236}">
                <a16:creationId xmlns:a16="http://schemas.microsoft.com/office/drawing/2014/main" id="{AB74806B-00D1-45BC-9021-EFCA95F36444}"/>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7" name="Rectangle 43">
            <a:extLst>
              <a:ext uri="{FF2B5EF4-FFF2-40B4-BE49-F238E27FC236}">
                <a16:creationId xmlns:a16="http://schemas.microsoft.com/office/drawing/2014/main" id="{C335AC78-2364-4265-8CCA-F3B35065822C}"/>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07918" name="Line 44">
            <a:extLst>
              <a:ext uri="{FF2B5EF4-FFF2-40B4-BE49-F238E27FC236}">
                <a16:creationId xmlns:a16="http://schemas.microsoft.com/office/drawing/2014/main" id="{9A038FBB-BACD-4AA7-A066-F4A661B8402B}"/>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9" name="Rectangle 45">
            <a:extLst>
              <a:ext uri="{FF2B5EF4-FFF2-40B4-BE49-F238E27FC236}">
                <a16:creationId xmlns:a16="http://schemas.microsoft.com/office/drawing/2014/main" id="{49FB2DC4-A778-4ABD-AD56-2E4FF9581B1C}"/>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07920" name="Rectangle 46">
            <a:extLst>
              <a:ext uri="{FF2B5EF4-FFF2-40B4-BE49-F238E27FC236}">
                <a16:creationId xmlns:a16="http://schemas.microsoft.com/office/drawing/2014/main" id="{76678765-B112-4911-9433-5E4ECC5C7408}"/>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921" name="Line 47">
            <a:extLst>
              <a:ext uri="{FF2B5EF4-FFF2-40B4-BE49-F238E27FC236}">
                <a16:creationId xmlns:a16="http://schemas.microsoft.com/office/drawing/2014/main" id="{F76AD2C7-8CAD-490E-A91C-C62E9D0E8F90}"/>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22" name="Line 48">
            <a:extLst>
              <a:ext uri="{FF2B5EF4-FFF2-40B4-BE49-F238E27FC236}">
                <a16:creationId xmlns:a16="http://schemas.microsoft.com/office/drawing/2014/main" id="{E2DCE6EA-971F-4DDF-B24B-5A87780E2F4F}"/>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23" name="Rectangle 49">
            <a:extLst>
              <a:ext uri="{FF2B5EF4-FFF2-40B4-BE49-F238E27FC236}">
                <a16:creationId xmlns:a16="http://schemas.microsoft.com/office/drawing/2014/main" id="{BB140FC5-6C1C-44F7-AB31-73E501F3862E}"/>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07924" name="Line 50">
            <a:extLst>
              <a:ext uri="{FF2B5EF4-FFF2-40B4-BE49-F238E27FC236}">
                <a16:creationId xmlns:a16="http://schemas.microsoft.com/office/drawing/2014/main" id="{8B5C098D-06AD-442E-B1E9-7C00BF7BE34F}"/>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25" name="Rectangle 51">
            <a:extLst>
              <a:ext uri="{FF2B5EF4-FFF2-40B4-BE49-F238E27FC236}">
                <a16:creationId xmlns:a16="http://schemas.microsoft.com/office/drawing/2014/main" id="{DFF9F304-D0C7-4AD2-ABAC-420AFC04F55B}"/>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07926" name="Rectangle 52">
            <a:extLst>
              <a:ext uri="{FF2B5EF4-FFF2-40B4-BE49-F238E27FC236}">
                <a16:creationId xmlns:a16="http://schemas.microsoft.com/office/drawing/2014/main" id="{3AB29B13-BDDF-471C-A4D5-87E6D23D72F1}"/>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927" name="Line 53">
            <a:extLst>
              <a:ext uri="{FF2B5EF4-FFF2-40B4-BE49-F238E27FC236}">
                <a16:creationId xmlns:a16="http://schemas.microsoft.com/office/drawing/2014/main" id="{2007A01F-C261-4973-849D-44BDCE96885F}"/>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28" name="Rectangle 54">
            <a:extLst>
              <a:ext uri="{FF2B5EF4-FFF2-40B4-BE49-F238E27FC236}">
                <a16:creationId xmlns:a16="http://schemas.microsoft.com/office/drawing/2014/main" id="{DACF856A-C5D4-4FE3-8365-EA722BADC231}"/>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07929" name="Line 55">
            <a:extLst>
              <a:ext uri="{FF2B5EF4-FFF2-40B4-BE49-F238E27FC236}">
                <a16:creationId xmlns:a16="http://schemas.microsoft.com/office/drawing/2014/main" id="{76E99867-3DE3-44E5-AF92-02DB26B9C6BE}"/>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30" name="Line 56">
            <a:extLst>
              <a:ext uri="{FF2B5EF4-FFF2-40B4-BE49-F238E27FC236}">
                <a16:creationId xmlns:a16="http://schemas.microsoft.com/office/drawing/2014/main" id="{2FBC4988-EFED-4690-BD09-47CC4D510043}"/>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31" name="Line 57">
            <a:extLst>
              <a:ext uri="{FF2B5EF4-FFF2-40B4-BE49-F238E27FC236}">
                <a16:creationId xmlns:a16="http://schemas.microsoft.com/office/drawing/2014/main" id="{C29573D1-EC4F-4970-98A5-6EFA9BFBB40B}"/>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32" name="Rectangle 58">
            <a:extLst>
              <a:ext uri="{FF2B5EF4-FFF2-40B4-BE49-F238E27FC236}">
                <a16:creationId xmlns:a16="http://schemas.microsoft.com/office/drawing/2014/main" id="{EA259FD4-8D8C-4761-A490-0A937A5EFAB3}"/>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7933" name="Rectangle 59">
            <a:extLst>
              <a:ext uri="{FF2B5EF4-FFF2-40B4-BE49-F238E27FC236}">
                <a16:creationId xmlns:a16="http://schemas.microsoft.com/office/drawing/2014/main" id="{0FC51A2B-1E94-4252-AAA1-0F717C8B0E52}"/>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7934" name="Rectangle 60">
            <a:extLst>
              <a:ext uri="{FF2B5EF4-FFF2-40B4-BE49-F238E27FC236}">
                <a16:creationId xmlns:a16="http://schemas.microsoft.com/office/drawing/2014/main" id="{914D692D-FF60-4694-B41C-BA473F054BC7}"/>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07935" name="Line 61">
            <a:extLst>
              <a:ext uri="{FF2B5EF4-FFF2-40B4-BE49-F238E27FC236}">
                <a16:creationId xmlns:a16="http://schemas.microsoft.com/office/drawing/2014/main" id="{480CC72F-799B-46A5-9721-B7ADA66D1FBD}"/>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36" name="Line 62">
            <a:extLst>
              <a:ext uri="{FF2B5EF4-FFF2-40B4-BE49-F238E27FC236}">
                <a16:creationId xmlns:a16="http://schemas.microsoft.com/office/drawing/2014/main" id="{978BC77B-607E-4FE3-9FB0-9F4E377A76BA}"/>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37" name="Rectangle 63">
            <a:extLst>
              <a:ext uri="{FF2B5EF4-FFF2-40B4-BE49-F238E27FC236}">
                <a16:creationId xmlns:a16="http://schemas.microsoft.com/office/drawing/2014/main" id="{0274F191-C4A3-4584-A36D-B82479237776}"/>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07938" name="Rectangle 64">
            <a:extLst>
              <a:ext uri="{FF2B5EF4-FFF2-40B4-BE49-F238E27FC236}">
                <a16:creationId xmlns:a16="http://schemas.microsoft.com/office/drawing/2014/main" id="{4F989523-A54A-4C1C-B8E0-D6FD570AD2ED}"/>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7939" name="Rectangle 65">
            <a:extLst>
              <a:ext uri="{FF2B5EF4-FFF2-40B4-BE49-F238E27FC236}">
                <a16:creationId xmlns:a16="http://schemas.microsoft.com/office/drawing/2014/main" id="{82D05A1F-630C-4842-AC37-AC373A67B54F}"/>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940" name="Line 66">
            <a:extLst>
              <a:ext uri="{FF2B5EF4-FFF2-40B4-BE49-F238E27FC236}">
                <a16:creationId xmlns:a16="http://schemas.microsoft.com/office/drawing/2014/main" id="{BE5B2232-F20A-4E58-A94C-F9B7C2E79964}"/>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41" name="Rectangle 67">
            <a:extLst>
              <a:ext uri="{FF2B5EF4-FFF2-40B4-BE49-F238E27FC236}">
                <a16:creationId xmlns:a16="http://schemas.microsoft.com/office/drawing/2014/main" id="{F562B1B3-36DC-43BD-BBAC-C75DD178FA9C}"/>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07942" name="Line 68">
            <a:extLst>
              <a:ext uri="{FF2B5EF4-FFF2-40B4-BE49-F238E27FC236}">
                <a16:creationId xmlns:a16="http://schemas.microsoft.com/office/drawing/2014/main" id="{510299CA-D260-41F5-9354-E6C809BC7EA0}"/>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43" name="Rectangle 69">
            <a:extLst>
              <a:ext uri="{FF2B5EF4-FFF2-40B4-BE49-F238E27FC236}">
                <a16:creationId xmlns:a16="http://schemas.microsoft.com/office/drawing/2014/main" id="{810CA38B-3DE3-4F8C-A3BD-3205B5B51D45}"/>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&gt;</a:t>
            </a:r>
          </a:p>
        </p:txBody>
      </p:sp>
      <p:sp>
        <p:nvSpPr>
          <p:cNvPr id="207944" name="Rectangle 70">
            <a:extLst>
              <a:ext uri="{FF2B5EF4-FFF2-40B4-BE49-F238E27FC236}">
                <a16:creationId xmlns:a16="http://schemas.microsoft.com/office/drawing/2014/main" id="{B30665F6-7A4C-4968-89AA-7FF26C75DB41}"/>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x</a:t>
            </a:r>
          </a:p>
        </p:txBody>
      </p:sp>
      <p:sp>
        <p:nvSpPr>
          <p:cNvPr id="207945" name="Rectangle 71">
            <a:extLst>
              <a:ext uri="{FF2B5EF4-FFF2-40B4-BE49-F238E27FC236}">
                <a16:creationId xmlns:a16="http://schemas.microsoft.com/office/drawing/2014/main" id="{DD1F0AF5-69B5-4E8B-9B36-CBEBCFA7B6E5}"/>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y</a:t>
            </a:r>
          </a:p>
        </p:txBody>
      </p:sp>
      <p:sp>
        <p:nvSpPr>
          <p:cNvPr id="207946" name="Line 72">
            <a:extLst>
              <a:ext uri="{FF2B5EF4-FFF2-40B4-BE49-F238E27FC236}">
                <a16:creationId xmlns:a16="http://schemas.microsoft.com/office/drawing/2014/main" id="{5032A431-310B-4938-8131-981482CBCAFE}"/>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47" name="Line 73">
            <a:extLst>
              <a:ext uri="{FF2B5EF4-FFF2-40B4-BE49-F238E27FC236}">
                <a16:creationId xmlns:a16="http://schemas.microsoft.com/office/drawing/2014/main" id="{3B4DFB20-A138-4793-A663-7FBEC3D948AA}"/>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48" name="Rectangle 74">
            <a:extLst>
              <a:ext uri="{FF2B5EF4-FFF2-40B4-BE49-F238E27FC236}">
                <a16:creationId xmlns:a16="http://schemas.microsoft.com/office/drawing/2014/main" id="{EBEB2DCF-A716-499C-BE8C-9DCAD3763624}"/>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07949" name="Rectangle 75">
            <a:extLst>
              <a:ext uri="{FF2B5EF4-FFF2-40B4-BE49-F238E27FC236}">
                <a16:creationId xmlns:a16="http://schemas.microsoft.com/office/drawing/2014/main" id="{B1193FC3-CDD1-43E5-A78D-9C7CDE164A45}"/>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07950" name="Rectangle 76">
            <a:extLst>
              <a:ext uri="{FF2B5EF4-FFF2-40B4-BE49-F238E27FC236}">
                <a16:creationId xmlns:a16="http://schemas.microsoft.com/office/drawing/2014/main" id="{148BBD1B-5E05-4C01-BD5B-38B96092E155}"/>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07951" name="Line 77">
            <a:extLst>
              <a:ext uri="{FF2B5EF4-FFF2-40B4-BE49-F238E27FC236}">
                <a16:creationId xmlns:a16="http://schemas.microsoft.com/office/drawing/2014/main" id="{0B28E6EF-83CF-40F7-AC5B-85C2283C39D0}"/>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52" name="Rectangle 78">
            <a:extLst>
              <a:ext uri="{FF2B5EF4-FFF2-40B4-BE49-F238E27FC236}">
                <a16:creationId xmlns:a16="http://schemas.microsoft.com/office/drawing/2014/main" id="{A331203F-F5C6-413C-811C-95C2783F7662}"/>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7953" name="Rectangle 79">
            <a:extLst>
              <a:ext uri="{FF2B5EF4-FFF2-40B4-BE49-F238E27FC236}">
                <a16:creationId xmlns:a16="http://schemas.microsoft.com/office/drawing/2014/main" id="{7F24478D-3A1E-4AA6-BD6E-143AF922AB63}"/>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z</a:t>
            </a:r>
          </a:p>
        </p:txBody>
      </p:sp>
      <p:sp>
        <p:nvSpPr>
          <p:cNvPr id="207954" name="Rectangle 80">
            <a:extLst>
              <a:ext uri="{FF2B5EF4-FFF2-40B4-BE49-F238E27FC236}">
                <a16:creationId xmlns:a16="http://schemas.microsoft.com/office/drawing/2014/main" id="{9FDCAD49-70D1-4CC4-B74B-6AD4306B4F77}"/>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07955" name="Line 81">
            <a:extLst>
              <a:ext uri="{FF2B5EF4-FFF2-40B4-BE49-F238E27FC236}">
                <a16:creationId xmlns:a16="http://schemas.microsoft.com/office/drawing/2014/main" id="{9DB882A1-358A-470E-B88F-26DCD4172663}"/>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56" name="Line 82">
            <a:extLst>
              <a:ext uri="{FF2B5EF4-FFF2-40B4-BE49-F238E27FC236}">
                <a16:creationId xmlns:a16="http://schemas.microsoft.com/office/drawing/2014/main" id="{3E416C4B-C37F-4547-B14F-845B450E088D}"/>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57" name="Line 83">
            <a:extLst>
              <a:ext uri="{FF2B5EF4-FFF2-40B4-BE49-F238E27FC236}">
                <a16:creationId xmlns:a16="http://schemas.microsoft.com/office/drawing/2014/main" id="{7918A57D-256A-4C53-9C6E-11BD78D8F78B}"/>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58" name="Line 84">
            <a:extLst>
              <a:ext uri="{FF2B5EF4-FFF2-40B4-BE49-F238E27FC236}">
                <a16:creationId xmlns:a16="http://schemas.microsoft.com/office/drawing/2014/main" id="{8CDA5E87-E427-4A22-A7E1-3362D78B76D9}"/>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59" name="Line 85">
            <a:extLst>
              <a:ext uri="{FF2B5EF4-FFF2-40B4-BE49-F238E27FC236}">
                <a16:creationId xmlns:a16="http://schemas.microsoft.com/office/drawing/2014/main" id="{F369E0DF-210D-47D3-BC2B-7DBC37270AD5}"/>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60" name="Line 86">
            <a:extLst>
              <a:ext uri="{FF2B5EF4-FFF2-40B4-BE49-F238E27FC236}">
                <a16:creationId xmlns:a16="http://schemas.microsoft.com/office/drawing/2014/main" id="{7182E846-1C1C-4946-A83D-001522379312}"/>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61" name="Line 87">
            <a:extLst>
              <a:ext uri="{FF2B5EF4-FFF2-40B4-BE49-F238E27FC236}">
                <a16:creationId xmlns:a16="http://schemas.microsoft.com/office/drawing/2014/main" id="{1F973AD1-2EA5-4827-A2A4-DBB71D95720D}"/>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62" name="Line 88">
            <a:extLst>
              <a:ext uri="{FF2B5EF4-FFF2-40B4-BE49-F238E27FC236}">
                <a16:creationId xmlns:a16="http://schemas.microsoft.com/office/drawing/2014/main" id="{04963DC4-877A-4EA3-AC68-9C56381E55A8}"/>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63" name="Line 89">
            <a:extLst>
              <a:ext uri="{FF2B5EF4-FFF2-40B4-BE49-F238E27FC236}">
                <a16:creationId xmlns:a16="http://schemas.microsoft.com/office/drawing/2014/main" id="{537353F6-F3BC-44D4-B999-D4FB13BB159A}"/>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64" name="Rectangle 90">
            <a:extLst>
              <a:ext uri="{FF2B5EF4-FFF2-40B4-BE49-F238E27FC236}">
                <a16:creationId xmlns:a16="http://schemas.microsoft.com/office/drawing/2014/main" id="{60C13B64-3554-4736-946E-76AE68295EF2}"/>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07965" name="Rectangle 91">
            <a:extLst>
              <a:ext uri="{FF2B5EF4-FFF2-40B4-BE49-F238E27FC236}">
                <a16:creationId xmlns:a16="http://schemas.microsoft.com/office/drawing/2014/main" id="{F21349C3-67AF-4BB7-88D1-0ACA195AE0DB}"/>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07966" name="Rectangle 92">
            <a:extLst>
              <a:ext uri="{FF2B5EF4-FFF2-40B4-BE49-F238E27FC236}">
                <a16:creationId xmlns:a16="http://schemas.microsoft.com/office/drawing/2014/main" id="{EA35266F-B544-4F52-8C66-317789B6382E}"/>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07967" name="Rectangle 93">
            <a:extLst>
              <a:ext uri="{FF2B5EF4-FFF2-40B4-BE49-F238E27FC236}">
                <a16:creationId xmlns:a16="http://schemas.microsoft.com/office/drawing/2014/main" id="{6CE29CC8-2A40-4093-86AE-C01A35D07EB7}"/>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07968" name="Rectangle 94">
            <a:extLst>
              <a:ext uri="{FF2B5EF4-FFF2-40B4-BE49-F238E27FC236}">
                <a16:creationId xmlns:a16="http://schemas.microsoft.com/office/drawing/2014/main" id="{7B3D4DBE-C660-4221-8D60-7869B66C4FC0}"/>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7969" name="Rectangle 95">
            <a:extLst>
              <a:ext uri="{FF2B5EF4-FFF2-40B4-BE49-F238E27FC236}">
                <a16:creationId xmlns:a16="http://schemas.microsoft.com/office/drawing/2014/main" id="{127834D0-8E08-48EF-85F6-FF1D1A9806C5}"/>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07970" name="Rectangle 96">
            <a:extLst>
              <a:ext uri="{FF2B5EF4-FFF2-40B4-BE49-F238E27FC236}">
                <a16:creationId xmlns:a16="http://schemas.microsoft.com/office/drawing/2014/main" id="{87923711-658A-45D6-80F0-FB384C682142}"/>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B.f := {105}</a:t>
            </a:r>
          </a:p>
        </p:txBody>
      </p:sp>
      <p:sp>
        <p:nvSpPr>
          <p:cNvPr id="207971" name="Rectangle 97">
            <a:extLst>
              <a:ext uri="{FF2B5EF4-FFF2-40B4-BE49-F238E27FC236}">
                <a16:creationId xmlns:a16="http://schemas.microsoft.com/office/drawing/2014/main" id="{C47FBDDA-6211-41EA-84FB-4D8EC8E19667}"/>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07972" name="Line 98">
            <a:extLst>
              <a:ext uri="{FF2B5EF4-FFF2-40B4-BE49-F238E27FC236}">
                <a16:creationId xmlns:a16="http://schemas.microsoft.com/office/drawing/2014/main" id="{E8147968-C86D-45AA-9F28-F33A2F233EC9}"/>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73" name="Rectangle 99">
            <a:extLst>
              <a:ext uri="{FF2B5EF4-FFF2-40B4-BE49-F238E27FC236}">
                <a16:creationId xmlns:a16="http://schemas.microsoft.com/office/drawing/2014/main" id="{3B7D594C-758A-4211-AAB8-1872E3B18608}"/>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07974" name="Rectangle 100">
            <a:extLst>
              <a:ext uri="{FF2B5EF4-FFF2-40B4-BE49-F238E27FC236}">
                <a16:creationId xmlns:a16="http://schemas.microsoft.com/office/drawing/2014/main" id="{7EDF3C4E-FC59-4276-BE35-FFB319BBB354}"/>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07975" name="Rectangle 101">
            <a:extLst>
              <a:ext uri="{FF2B5EF4-FFF2-40B4-BE49-F238E27FC236}">
                <a16:creationId xmlns:a16="http://schemas.microsoft.com/office/drawing/2014/main" id="{A8EEBFCD-1B63-44B3-8642-9BC5700D05CB}"/>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207976" name="Line 102">
            <a:extLst>
              <a:ext uri="{FF2B5EF4-FFF2-40B4-BE49-F238E27FC236}">
                <a16:creationId xmlns:a16="http://schemas.microsoft.com/office/drawing/2014/main" id="{D79613F2-7636-42E1-A0BA-04A7829A5653}"/>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77" name="Line 103">
            <a:extLst>
              <a:ext uri="{FF2B5EF4-FFF2-40B4-BE49-F238E27FC236}">
                <a16:creationId xmlns:a16="http://schemas.microsoft.com/office/drawing/2014/main" id="{8100CD14-2B9F-4696-9C29-C5CD8793D958}"/>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78" name="Rectangle 104">
            <a:extLst>
              <a:ext uri="{FF2B5EF4-FFF2-40B4-BE49-F238E27FC236}">
                <a16:creationId xmlns:a16="http://schemas.microsoft.com/office/drawing/2014/main" id="{C136A007-B89B-4B19-8CA0-CE139D28BA43}"/>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07979" name="Rectangle 105">
            <a:extLst>
              <a:ext uri="{FF2B5EF4-FFF2-40B4-BE49-F238E27FC236}">
                <a16:creationId xmlns:a16="http://schemas.microsoft.com/office/drawing/2014/main" id="{FC2CBE6C-4602-4688-A3A7-6936CC6CC874}"/>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07980" name="Rectangle 106">
            <a:extLst>
              <a:ext uri="{FF2B5EF4-FFF2-40B4-BE49-F238E27FC236}">
                <a16:creationId xmlns:a16="http://schemas.microsoft.com/office/drawing/2014/main" id="{0F7FA716-4951-4C1E-AAC9-4E3546123067}"/>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07981" name="Rectangle 107">
            <a:extLst>
              <a:ext uri="{FF2B5EF4-FFF2-40B4-BE49-F238E27FC236}">
                <a16:creationId xmlns:a16="http://schemas.microsoft.com/office/drawing/2014/main" id="{4B90E25D-0107-48D1-A93D-F7D19C0290B4}"/>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07982" name="Rectangle 108">
            <a:extLst>
              <a:ext uri="{FF2B5EF4-FFF2-40B4-BE49-F238E27FC236}">
                <a16:creationId xmlns:a16="http://schemas.microsoft.com/office/drawing/2014/main" id="{998C3460-B48C-43C4-9D81-3886797DB8A7}"/>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07983" name="Rectangle 109">
            <a:extLst>
              <a:ext uri="{FF2B5EF4-FFF2-40B4-BE49-F238E27FC236}">
                <a16:creationId xmlns:a16="http://schemas.microsoft.com/office/drawing/2014/main" id="{C50F863E-FB4E-4E97-A1E7-3E11F0BAAA30}"/>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07984" name="Rectangle 110">
            <a:extLst>
              <a:ext uri="{FF2B5EF4-FFF2-40B4-BE49-F238E27FC236}">
                <a16:creationId xmlns:a16="http://schemas.microsoft.com/office/drawing/2014/main" id="{BD11AD88-27CB-40AA-83AA-21DB6945A2AC}"/>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07985" name="Rectangle 111">
            <a:extLst>
              <a:ext uri="{FF2B5EF4-FFF2-40B4-BE49-F238E27FC236}">
                <a16:creationId xmlns:a16="http://schemas.microsoft.com/office/drawing/2014/main" id="{D980E132-E25C-43BB-B1F5-8787721C085F}"/>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07986" name="Rectangle 112">
            <a:extLst>
              <a:ext uri="{FF2B5EF4-FFF2-40B4-BE49-F238E27FC236}">
                <a16:creationId xmlns:a16="http://schemas.microsoft.com/office/drawing/2014/main" id="{16B42FD6-C954-4B0F-A9F1-5A16D73EC949}"/>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07987" name="Rectangle 113">
            <a:extLst>
              <a:ext uri="{FF2B5EF4-FFF2-40B4-BE49-F238E27FC236}">
                <a16:creationId xmlns:a16="http://schemas.microsoft.com/office/drawing/2014/main" id="{3E96BEE6-6289-48B4-9F2C-6ABF6D0A4A75}"/>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4D348B4-480B-417F-BA35-9F2EF4C173BC}"/>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09923" name="灯片编号占位符 5">
            <a:extLst>
              <a:ext uri="{FF2B5EF4-FFF2-40B4-BE49-F238E27FC236}">
                <a16:creationId xmlns:a16="http://schemas.microsoft.com/office/drawing/2014/main" id="{605B0018-815C-4F1A-9ADB-32924BB64BB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A15E81-F792-4E11-86BE-4DDD39A473EF}" type="slidenum">
              <a:rPr lang="en-US" altLang="zh-CN" sz="1400" b="0">
                <a:ea typeface="宋体" panose="02010600030101010101" pitchFamily="2" charset="-122"/>
              </a:rPr>
              <a:pPr>
                <a:spcBef>
                  <a:spcPct val="0"/>
                </a:spcBef>
                <a:buClrTx/>
                <a:buSzTx/>
                <a:buFontTx/>
                <a:buNone/>
              </a:pPr>
              <a:t>136</a:t>
            </a:fld>
            <a:endParaRPr lang="en-US" altLang="zh-CN" sz="1400" b="0">
              <a:ea typeface="宋体" panose="02010600030101010101" pitchFamily="2" charset="-122"/>
            </a:endParaRPr>
          </a:p>
        </p:txBody>
      </p:sp>
      <p:sp>
        <p:nvSpPr>
          <p:cNvPr id="209924" name="Rectangle 3">
            <a:extLst>
              <a:ext uri="{FF2B5EF4-FFF2-40B4-BE49-F238E27FC236}">
                <a16:creationId xmlns:a16="http://schemas.microsoft.com/office/drawing/2014/main" id="{C3B7840B-7123-4436-8BED-BBC8B9299D8B}"/>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104</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if x &gt; y goto ___  	B(x&gt;y).truelist=104 </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105</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goto ___</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	          	B(x&gt;y).falselist=105</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09925" name="Rectangle 4">
            <a:extLst>
              <a:ext uri="{FF2B5EF4-FFF2-40B4-BE49-F238E27FC236}">
                <a16:creationId xmlns:a16="http://schemas.microsoft.com/office/drawing/2014/main" id="{9FE6F414-026D-4307-A100-43E9BC7907B0}"/>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F2665370-1E51-41D4-9888-70FAF386E9B5}"/>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10947" name="灯片编号占位符 5">
            <a:extLst>
              <a:ext uri="{FF2B5EF4-FFF2-40B4-BE49-F238E27FC236}">
                <a16:creationId xmlns:a16="http://schemas.microsoft.com/office/drawing/2014/main" id="{FD298DC3-3575-4BF1-9E37-B985E03A823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595F0D6-A779-4640-BEFD-CB49DA58D404}" type="slidenum">
              <a:rPr lang="en-US" altLang="zh-CN" sz="1400" b="0">
                <a:ea typeface="宋体" panose="02010600030101010101" pitchFamily="2" charset="-122"/>
              </a:rPr>
              <a:pPr>
                <a:spcBef>
                  <a:spcPct val="0"/>
                </a:spcBef>
                <a:buClrTx/>
                <a:buSzTx/>
                <a:buFontTx/>
                <a:buNone/>
              </a:pPr>
              <a:t>137</a:t>
            </a:fld>
            <a:endParaRPr lang="en-US" altLang="zh-CN" sz="1400" b="0">
              <a:ea typeface="宋体" panose="02010600030101010101" pitchFamily="2" charset="-122"/>
            </a:endParaRPr>
          </a:p>
        </p:txBody>
      </p:sp>
      <p:sp>
        <p:nvSpPr>
          <p:cNvPr id="210948" name="Rectangle 2">
            <a:extLst>
              <a:ext uri="{FF2B5EF4-FFF2-40B4-BE49-F238E27FC236}">
                <a16:creationId xmlns:a16="http://schemas.microsoft.com/office/drawing/2014/main" id="{58495248-C1B5-4932-A44F-017532299171}"/>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67EF77E1-ED1F-43A3-802E-6BE839514742}"/>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10950" name="Rectangle 4">
            <a:extLst>
              <a:ext uri="{FF2B5EF4-FFF2-40B4-BE49-F238E27FC236}">
                <a16:creationId xmlns:a16="http://schemas.microsoft.com/office/drawing/2014/main" id="{F38BE07D-0E78-4D1B-93BF-296A3EB71BF0}"/>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10951" name="Rectangle 5">
            <a:extLst>
              <a:ext uri="{FF2B5EF4-FFF2-40B4-BE49-F238E27FC236}">
                <a16:creationId xmlns:a16="http://schemas.microsoft.com/office/drawing/2014/main" id="{63F675F9-23A1-4903-B179-77F5C3C08265}"/>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10952" name="Line 6">
            <a:extLst>
              <a:ext uri="{FF2B5EF4-FFF2-40B4-BE49-F238E27FC236}">
                <a16:creationId xmlns:a16="http://schemas.microsoft.com/office/drawing/2014/main" id="{1668320E-64F2-4F8E-8C91-3E3D3C002BAE}"/>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3" name="Rectangle 7">
            <a:extLst>
              <a:ext uri="{FF2B5EF4-FFF2-40B4-BE49-F238E27FC236}">
                <a16:creationId xmlns:a16="http://schemas.microsoft.com/office/drawing/2014/main" id="{A168B9B6-74E4-464E-A46D-3BF647685C25}"/>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10954" name="Line 8">
            <a:extLst>
              <a:ext uri="{FF2B5EF4-FFF2-40B4-BE49-F238E27FC236}">
                <a16:creationId xmlns:a16="http://schemas.microsoft.com/office/drawing/2014/main" id="{C5394055-5F9F-43BA-A655-E9CCBE992497}"/>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5" name="Rectangle 9">
            <a:extLst>
              <a:ext uri="{FF2B5EF4-FFF2-40B4-BE49-F238E27FC236}">
                <a16:creationId xmlns:a16="http://schemas.microsoft.com/office/drawing/2014/main" id="{79F6A847-B880-413A-9468-DB7163448A64}"/>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0956" name="Line 10">
            <a:extLst>
              <a:ext uri="{FF2B5EF4-FFF2-40B4-BE49-F238E27FC236}">
                <a16:creationId xmlns:a16="http://schemas.microsoft.com/office/drawing/2014/main" id="{09CBD594-C7E9-489C-8C41-DC7F382F5E26}"/>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7" name="Rectangle 11">
            <a:extLst>
              <a:ext uri="{FF2B5EF4-FFF2-40B4-BE49-F238E27FC236}">
                <a16:creationId xmlns:a16="http://schemas.microsoft.com/office/drawing/2014/main" id="{C4DAC70A-FC0F-4886-A529-7D13615A9A9A}"/>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10958" name="Line 12">
            <a:extLst>
              <a:ext uri="{FF2B5EF4-FFF2-40B4-BE49-F238E27FC236}">
                <a16:creationId xmlns:a16="http://schemas.microsoft.com/office/drawing/2014/main" id="{C07D0CF6-A8A9-4B1E-8914-CAB72839782C}"/>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9" name="Rectangle 13">
            <a:extLst>
              <a:ext uri="{FF2B5EF4-FFF2-40B4-BE49-F238E27FC236}">
                <a16:creationId xmlns:a16="http://schemas.microsoft.com/office/drawing/2014/main" id="{66CD5416-7DFE-4EB0-B504-64E83D093A61}"/>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10960" name="Rectangle 14">
            <a:extLst>
              <a:ext uri="{FF2B5EF4-FFF2-40B4-BE49-F238E27FC236}">
                <a16:creationId xmlns:a16="http://schemas.microsoft.com/office/drawing/2014/main" id="{C18E10AC-1D7E-4025-9811-D2C63B58875E}"/>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210961" name="Rectangle 15">
            <a:extLst>
              <a:ext uri="{FF2B5EF4-FFF2-40B4-BE49-F238E27FC236}">
                <a16:creationId xmlns:a16="http://schemas.microsoft.com/office/drawing/2014/main" id="{9AA21D11-E549-4F39-A4FE-FD121489649E}"/>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210962" name="Line 16">
            <a:extLst>
              <a:ext uri="{FF2B5EF4-FFF2-40B4-BE49-F238E27FC236}">
                <a16:creationId xmlns:a16="http://schemas.microsoft.com/office/drawing/2014/main" id="{522FC0BE-F570-4EA5-B675-373AA49E1051}"/>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3" name="Line 17">
            <a:extLst>
              <a:ext uri="{FF2B5EF4-FFF2-40B4-BE49-F238E27FC236}">
                <a16:creationId xmlns:a16="http://schemas.microsoft.com/office/drawing/2014/main" id="{2F21C675-CD88-4B26-A13A-7E8A1A3C0685}"/>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4" name="Line 18">
            <a:extLst>
              <a:ext uri="{FF2B5EF4-FFF2-40B4-BE49-F238E27FC236}">
                <a16:creationId xmlns:a16="http://schemas.microsoft.com/office/drawing/2014/main" id="{5423C824-DF82-4B11-8CEB-4A960CF37BAF}"/>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5" name="Rectangle 19">
            <a:extLst>
              <a:ext uri="{FF2B5EF4-FFF2-40B4-BE49-F238E27FC236}">
                <a16:creationId xmlns:a16="http://schemas.microsoft.com/office/drawing/2014/main" id="{F5D8B7EA-9193-4BF7-BFD4-42AEC1F8C20C}"/>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10966" name="Line 20">
            <a:extLst>
              <a:ext uri="{FF2B5EF4-FFF2-40B4-BE49-F238E27FC236}">
                <a16:creationId xmlns:a16="http://schemas.microsoft.com/office/drawing/2014/main" id="{3DFFD13D-96B2-438C-BA97-060312127246}"/>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7" name="Rectangle 21">
            <a:extLst>
              <a:ext uri="{FF2B5EF4-FFF2-40B4-BE49-F238E27FC236}">
                <a16:creationId xmlns:a16="http://schemas.microsoft.com/office/drawing/2014/main" id="{3B5A68D1-881A-4D5D-B138-65CD5E53A06D}"/>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10968" name="Line 22">
            <a:extLst>
              <a:ext uri="{FF2B5EF4-FFF2-40B4-BE49-F238E27FC236}">
                <a16:creationId xmlns:a16="http://schemas.microsoft.com/office/drawing/2014/main" id="{19F06F26-FC9F-473D-9327-4F579D539821}"/>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9" name="Rectangle 23">
            <a:extLst>
              <a:ext uri="{FF2B5EF4-FFF2-40B4-BE49-F238E27FC236}">
                <a16:creationId xmlns:a16="http://schemas.microsoft.com/office/drawing/2014/main" id="{F4BB43E4-1282-48E3-BBD7-4194EE8FE5E0}"/>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0970" name="Line 24">
            <a:extLst>
              <a:ext uri="{FF2B5EF4-FFF2-40B4-BE49-F238E27FC236}">
                <a16:creationId xmlns:a16="http://schemas.microsoft.com/office/drawing/2014/main" id="{149EA4F9-10F2-4AE7-844B-3CEFD9A60D68}"/>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1" name="Rectangle 25">
            <a:extLst>
              <a:ext uri="{FF2B5EF4-FFF2-40B4-BE49-F238E27FC236}">
                <a16:creationId xmlns:a16="http://schemas.microsoft.com/office/drawing/2014/main" id="{8C543373-DD7F-4257-9D4C-54C791248B8E}"/>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10972" name="Line 26">
            <a:extLst>
              <a:ext uri="{FF2B5EF4-FFF2-40B4-BE49-F238E27FC236}">
                <a16:creationId xmlns:a16="http://schemas.microsoft.com/office/drawing/2014/main" id="{654F9A4D-4DE3-490D-A5A2-D76197B58410}"/>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3" name="Rectangle 27">
            <a:extLst>
              <a:ext uri="{FF2B5EF4-FFF2-40B4-BE49-F238E27FC236}">
                <a16:creationId xmlns:a16="http://schemas.microsoft.com/office/drawing/2014/main" id="{5A70E248-5545-4AC0-9AE6-CC7BAB3969AD}"/>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10974" name="Line 28">
            <a:extLst>
              <a:ext uri="{FF2B5EF4-FFF2-40B4-BE49-F238E27FC236}">
                <a16:creationId xmlns:a16="http://schemas.microsoft.com/office/drawing/2014/main" id="{FAA7F2F8-01F0-499A-925F-94569D212E26}"/>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5" name="Rectangle 29">
            <a:extLst>
              <a:ext uri="{FF2B5EF4-FFF2-40B4-BE49-F238E27FC236}">
                <a16:creationId xmlns:a16="http://schemas.microsoft.com/office/drawing/2014/main" id="{367211D3-431D-415B-9208-A9E5C06DB593}"/>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10976" name="Line 30">
            <a:extLst>
              <a:ext uri="{FF2B5EF4-FFF2-40B4-BE49-F238E27FC236}">
                <a16:creationId xmlns:a16="http://schemas.microsoft.com/office/drawing/2014/main" id="{F92EFEC1-E854-4416-A0D4-4A249FA984BC}"/>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77" name="Rectangle 31">
            <a:extLst>
              <a:ext uri="{FF2B5EF4-FFF2-40B4-BE49-F238E27FC236}">
                <a16:creationId xmlns:a16="http://schemas.microsoft.com/office/drawing/2014/main" id="{3E0CF1AE-0BB3-49FE-B683-53F5B21B0BDE}"/>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10978" name="Rectangle 32">
            <a:extLst>
              <a:ext uri="{FF2B5EF4-FFF2-40B4-BE49-F238E27FC236}">
                <a16:creationId xmlns:a16="http://schemas.microsoft.com/office/drawing/2014/main" id="{EAB70CF1-46E5-4019-999E-2A254D6A5645}"/>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210979" name="Rectangle 33">
            <a:extLst>
              <a:ext uri="{FF2B5EF4-FFF2-40B4-BE49-F238E27FC236}">
                <a16:creationId xmlns:a16="http://schemas.microsoft.com/office/drawing/2014/main" id="{897CE8D2-C0E7-4FA8-9507-B689E6903B7C}"/>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210980" name="Line 34">
            <a:extLst>
              <a:ext uri="{FF2B5EF4-FFF2-40B4-BE49-F238E27FC236}">
                <a16:creationId xmlns:a16="http://schemas.microsoft.com/office/drawing/2014/main" id="{13163CB9-CEFC-4CFF-86B3-1C4873BE2668}"/>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1" name="Line 35">
            <a:extLst>
              <a:ext uri="{FF2B5EF4-FFF2-40B4-BE49-F238E27FC236}">
                <a16:creationId xmlns:a16="http://schemas.microsoft.com/office/drawing/2014/main" id="{AC2B0C82-5A00-45CD-9E67-8CC7EDCA9A60}"/>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2" name="Line 36">
            <a:extLst>
              <a:ext uri="{FF2B5EF4-FFF2-40B4-BE49-F238E27FC236}">
                <a16:creationId xmlns:a16="http://schemas.microsoft.com/office/drawing/2014/main" id="{BF435E3E-0815-4A17-8BDF-EA24FF6E35C7}"/>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3" name="Rectangle 37">
            <a:extLst>
              <a:ext uri="{FF2B5EF4-FFF2-40B4-BE49-F238E27FC236}">
                <a16:creationId xmlns:a16="http://schemas.microsoft.com/office/drawing/2014/main" id="{6D7B281C-347C-4E11-B701-01B39E40EB82}"/>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10984" name="Line 38">
            <a:extLst>
              <a:ext uri="{FF2B5EF4-FFF2-40B4-BE49-F238E27FC236}">
                <a16:creationId xmlns:a16="http://schemas.microsoft.com/office/drawing/2014/main" id="{8F6F5542-2B64-4621-AA41-02B4C12408BF}"/>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5" name="Rectangle 39">
            <a:extLst>
              <a:ext uri="{FF2B5EF4-FFF2-40B4-BE49-F238E27FC236}">
                <a16:creationId xmlns:a16="http://schemas.microsoft.com/office/drawing/2014/main" id="{E30883D8-5851-4999-8E99-9DCB49876A41}"/>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0986" name="Rectangle 40">
            <a:extLst>
              <a:ext uri="{FF2B5EF4-FFF2-40B4-BE49-F238E27FC236}">
                <a16:creationId xmlns:a16="http://schemas.microsoft.com/office/drawing/2014/main" id="{30FCFA79-0E72-48FB-AD25-593537D15F2C}"/>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0987" name="Line 41">
            <a:extLst>
              <a:ext uri="{FF2B5EF4-FFF2-40B4-BE49-F238E27FC236}">
                <a16:creationId xmlns:a16="http://schemas.microsoft.com/office/drawing/2014/main" id="{04E3AD02-ADCC-4117-85F6-5E101B3AD3E4}"/>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8" name="Line 42">
            <a:extLst>
              <a:ext uri="{FF2B5EF4-FFF2-40B4-BE49-F238E27FC236}">
                <a16:creationId xmlns:a16="http://schemas.microsoft.com/office/drawing/2014/main" id="{E7B63720-9B09-4F39-9A3E-69C980D553DA}"/>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89" name="Rectangle 43">
            <a:extLst>
              <a:ext uri="{FF2B5EF4-FFF2-40B4-BE49-F238E27FC236}">
                <a16:creationId xmlns:a16="http://schemas.microsoft.com/office/drawing/2014/main" id="{062F1549-E570-435B-999B-BBF905D65BCA}"/>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10990" name="Line 44">
            <a:extLst>
              <a:ext uri="{FF2B5EF4-FFF2-40B4-BE49-F238E27FC236}">
                <a16:creationId xmlns:a16="http://schemas.microsoft.com/office/drawing/2014/main" id="{108DC819-9464-4EC1-BA42-C8C7F14E7A65}"/>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91" name="Rectangle 45">
            <a:extLst>
              <a:ext uri="{FF2B5EF4-FFF2-40B4-BE49-F238E27FC236}">
                <a16:creationId xmlns:a16="http://schemas.microsoft.com/office/drawing/2014/main" id="{02090E03-CC3F-42E4-8B1D-6A17ABAC03E3}"/>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10992" name="Rectangle 46">
            <a:extLst>
              <a:ext uri="{FF2B5EF4-FFF2-40B4-BE49-F238E27FC236}">
                <a16:creationId xmlns:a16="http://schemas.microsoft.com/office/drawing/2014/main" id="{E3F71491-A37E-46AD-8A77-6DEDB77F5C39}"/>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0993" name="Line 47">
            <a:extLst>
              <a:ext uri="{FF2B5EF4-FFF2-40B4-BE49-F238E27FC236}">
                <a16:creationId xmlns:a16="http://schemas.microsoft.com/office/drawing/2014/main" id="{F6388BF4-30E8-412B-BFC9-DE744C27ECEE}"/>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94" name="Line 48">
            <a:extLst>
              <a:ext uri="{FF2B5EF4-FFF2-40B4-BE49-F238E27FC236}">
                <a16:creationId xmlns:a16="http://schemas.microsoft.com/office/drawing/2014/main" id="{CE73F1BA-123A-405B-AE2A-9ADE41C873EB}"/>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95" name="Rectangle 49">
            <a:extLst>
              <a:ext uri="{FF2B5EF4-FFF2-40B4-BE49-F238E27FC236}">
                <a16:creationId xmlns:a16="http://schemas.microsoft.com/office/drawing/2014/main" id="{02596AA7-7B2D-4758-8816-2B66DF7BC44B}"/>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10996" name="Line 50">
            <a:extLst>
              <a:ext uri="{FF2B5EF4-FFF2-40B4-BE49-F238E27FC236}">
                <a16:creationId xmlns:a16="http://schemas.microsoft.com/office/drawing/2014/main" id="{B80C3774-8558-4E03-953F-C52F5D5D8329}"/>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97" name="Rectangle 51">
            <a:extLst>
              <a:ext uri="{FF2B5EF4-FFF2-40B4-BE49-F238E27FC236}">
                <a16:creationId xmlns:a16="http://schemas.microsoft.com/office/drawing/2014/main" id="{2C15E94E-5BC0-4FE0-B296-DDFA046A1245}"/>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10998" name="Rectangle 52">
            <a:extLst>
              <a:ext uri="{FF2B5EF4-FFF2-40B4-BE49-F238E27FC236}">
                <a16:creationId xmlns:a16="http://schemas.microsoft.com/office/drawing/2014/main" id="{B22CCD41-5D33-4F65-929A-54FC6EDB845B}"/>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0999" name="Line 53">
            <a:extLst>
              <a:ext uri="{FF2B5EF4-FFF2-40B4-BE49-F238E27FC236}">
                <a16:creationId xmlns:a16="http://schemas.microsoft.com/office/drawing/2014/main" id="{4FBB1A4B-4467-4BF6-9718-B36C7BE3541D}"/>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00" name="Rectangle 54">
            <a:extLst>
              <a:ext uri="{FF2B5EF4-FFF2-40B4-BE49-F238E27FC236}">
                <a16:creationId xmlns:a16="http://schemas.microsoft.com/office/drawing/2014/main" id="{44BFFD2B-706D-4482-BA1E-EDDC18F890FC}"/>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11001" name="Line 55">
            <a:extLst>
              <a:ext uri="{FF2B5EF4-FFF2-40B4-BE49-F238E27FC236}">
                <a16:creationId xmlns:a16="http://schemas.microsoft.com/office/drawing/2014/main" id="{3B4594DC-3A3D-4CE0-9705-8D3C4626B2AB}"/>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02" name="Line 56">
            <a:extLst>
              <a:ext uri="{FF2B5EF4-FFF2-40B4-BE49-F238E27FC236}">
                <a16:creationId xmlns:a16="http://schemas.microsoft.com/office/drawing/2014/main" id="{8746DFF3-B1C7-4D06-A03A-A34CE702E64F}"/>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03" name="Line 57">
            <a:extLst>
              <a:ext uri="{FF2B5EF4-FFF2-40B4-BE49-F238E27FC236}">
                <a16:creationId xmlns:a16="http://schemas.microsoft.com/office/drawing/2014/main" id="{BFA3140D-F60C-4933-BF60-D02A9BD7215F}"/>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04" name="Rectangle 58">
            <a:extLst>
              <a:ext uri="{FF2B5EF4-FFF2-40B4-BE49-F238E27FC236}">
                <a16:creationId xmlns:a16="http://schemas.microsoft.com/office/drawing/2014/main" id="{905B156C-2144-416A-B85D-185C25F382A9}"/>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11005" name="Rectangle 59">
            <a:extLst>
              <a:ext uri="{FF2B5EF4-FFF2-40B4-BE49-F238E27FC236}">
                <a16:creationId xmlns:a16="http://schemas.microsoft.com/office/drawing/2014/main" id="{ED2D98C2-114A-4164-9E29-4996456DC82A}"/>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1006" name="Rectangle 60">
            <a:extLst>
              <a:ext uri="{FF2B5EF4-FFF2-40B4-BE49-F238E27FC236}">
                <a16:creationId xmlns:a16="http://schemas.microsoft.com/office/drawing/2014/main" id="{D0B308BE-334E-45E8-942D-8D9E3755645C}"/>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11007" name="Line 61">
            <a:extLst>
              <a:ext uri="{FF2B5EF4-FFF2-40B4-BE49-F238E27FC236}">
                <a16:creationId xmlns:a16="http://schemas.microsoft.com/office/drawing/2014/main" id="{18EFC5AD-9FE1-46B8-B891-F6D131BF9155}"/>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08" name="Line 62">
            <a:extLst>
              <a:ext uri="{FF2B5EF4-FFF2-40B4-BE49-F238E27FC236}">
                <a16:creationId xmlns:a16="http://schemas.microsoft.com/office/drawing/2014/main" id="{2EC4402C-3F53-4C3A-9748-891ABAAFA87C}"/>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09" name="Rectangle 63">
            <a:extLst>
              <a:ext uri="{FF2B5EF4-FFF2-40B4-BE49-F238E27FC236}">
                <a16:creationId xmlns:a16="http://schemas.microsoft.com/office/drawing/2014/main" id="{3ECB6FB0-DECF-45E3-B16D-2BB3A2729769}"/>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11010" name="Rectangle 64">
            <a:extLst>
              <a:ext uri="{FF2B5EF4-FFF2-40B4-BE49-F238E27FC236}">
                <a16:creationId xmlns:a16="http://schemas.microsoft.com/office/drawing/2014/main" id="{EAE531D3-B4DF-450E-9B46-B9646E08B9FD}"/>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1011" name="Rectangle 65">
            <a:extLst>
              <a:ext uri="{FF2B5EF4-FFF2-40B4-BE49-F238E27FC236}">
                <a16:creationId xmlns:a16="http://schemas.microsoft.com/office/drawing/2014/main" id="{08FFDEB6-1652-4254-8307-89770570FFB3}"/>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1012" name="Line 66">
            <a:extLst>
              <a:ext uri="{FF2B5EF4-FFF2-40B4-BE49-F238E27FC236}">
                <a16:creationId xmlns:a16="http://schemas.microsoft.com/office/drawing/2014/main" id="{989ED5E2-E844-4993-A1A9-0E6F8B484F29}"/>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13" name="Rectangle 67">
            <a:extLst>
              <a:ext uri="{FF2B5EF4-FFF2-40B4-BE49-F238E27FC236}">
                <a16:creationId xmlns:a16="http://schemas.microsoft.com/office/drawing/2014/main" id="{2383E87D-D727-4F81-AB05-8E99FBDD5DFA}"/>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11014" name="Line 68">
            <a:extLst>
              <a:ext uri="{FF2B5EF4-FFF2-40B4-BE49-F238E27FC236}">
                <a16:creationId xmlns:a16="http://schemas.microsoft.com/office/drawing/2014/main" id="{9FDC509C-4A75-4873-B99B-CC2E1CE3F568}"/>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15" name="Rectangle 69">
            <a:extLst>
              <a:ext uri="{FF2B5EF4-FFF2-40B4-BE49-F238E27FC236}">
                <a16:creationId xmlns:a16="http://schemas.microsoft.com/office/drawing/2014/main" id="{34634D02-B95D-45CA-8FBE-D1FBFAD4E4D3}"/>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&gt;</a:t>
            </a:r>
          </a:p>
        </p:txBody>
      </p:sp>
      <p:sp>
        <p:nvSpPr>
          <p:cNvPr id="211016" name="Rectangle 70">
            <a:extLst>
              <a:ext uri="{FF2B5EF4-FFF2-40B4-BE49-F238E27FC236}">
                <a16:creationId xmlns:a16="http://schemas.microsoft.com/office/drawing/2014/main" id="{D2E8385B-B53B-4FCC-95EA-7ED905DF994E}"/>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1017" name="Rectangle 71">
            <a:extLst>
              <a:ext uri="{FF2B5EF4-FFF2-40B4-BE49-F238E27FC236}">
                <a16:creationId xmlns:a16="http://schemas.microsoft.com/office/drawing/2014/main" id="{3DA5A709-46DB-4F69-B69F-E3C65CB4984A}"/>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11018" name="Line 72">
            <a:extLst>
              <a:ext uri="{FF2B5EF4-FFF2-40B4-BE49-F238E27FC236}">
                <a16:creationId xmlns:a16="http://schemas.microsoft.com/office/drawing/2014/main" id="{FF9DA478-EA41-428D-B119-1E096BC2DD7F}"/>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19" name="Line 73">
            <a:extLst>
              <a:ext uri="{FF2B5EF4-FFF2-40B4-BE49-F238E27FC236}">
                <a16:creationId xmlns:a16="http://schemas.microsoft.com/office/drawing/2014/main" id="{9B097218-60B2-4CB1-9AE4-EEA1794616FD}"/>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20" name="Rectangle 74">
            <a:extLst>
              <a:ext uri="{FF2B5EF4-FFF2-40B4-BE49-F238E27FC236}">
                <a16:creationId xmlns:a16="http://schemas.microsoft.com/office/drawing/2014/main" id="{23A1CDA6-D312-4893-AB5D-C74DE86A600A}"/>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11021" name="Rectangle 75">
            <a:extLst>
              <a:ext uri="{FF2B5EF4-FFF2-40B4-BE49-F238E27FC236}">
                <a16:creationId xmlns:a16="http://schemas.microsoft.com/office/drawing/2014/main" id="{B3E1B684-5B6D-4AAB-87D5-92D841532314}"/>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11022" name="Rectangle 76">
            <a:extLst>
              <a:ext uri="{FF2B5EF4-FFF2-40B4-BE49-F238E27FC236}">
                <a16:creationId xmlns:a16="http://schemas.microsoft.com/office/drawing/2014/main" id="{5E15A392-104B-41EA-864F-6B077C67D40B}"/>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1023" name="Line 77">
            <a:extLst>
              <a:ext uri="{FF2B5EF4-FFF2-40B4-BE49-F238E27FC236}">
                <a16:creationId xmlns:a16="http://schemas.microsoft.com/office/drawing/2014/main" id="{4B6E2682-6856-45C6-943C-5B95A512B7A7}"/>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24" name="Rectangle 78">
            <a:extLst>
              <a:ext uri="{FF2B5EF4-FFF2-40B4-BE49-F238E27FC236}">
                <a16:creationId xmlns:a16="http://schemas.microsoft.com/office/drawing/2014/main" id="{21F071EA-A560-454B-8FEB-8D2C50E172D7}"/>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a:t>
            </a:r>
          </a:p>
        </p:txBody>
      </p:sp>
      <p:sp>
        <p:nvSpPr>
          <p:cNvPr id="211025" name="Rectangle 79">
            <a:extLst>
              <a:ext uri="{FF2B5EF4-FFF2-40B4-BE49-F238E27FC236}">
                <a16:creationId xmlns:a16="http://schemas.microsoft.com/office/drawing/2014/main" id="{DE62D6B9-3720-488B-825D-18B9CD1BBE1E}"/>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z</a:t>
            </a:r>
          </a:p>
        </p:txBody>
      </p:sp>
      <p:sp>
        <p:nvSpPr>
          <p:cNvPr id="211026" name="Rectangle 80">
            <a:extLst>
              <a:ext uri="{FF2B5EF4-FFF2-40B4-BE49-F238E27FC236}">
                <a16:creationId xmlns:a16="http://schemas.microsoft.com/office/drawing/2014/main" id="{B57A2328-2807-4DD4-8674-789FC4932362}"/>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11027" name="Line 81">
            <a:extLst>
              <a:ext uri="{FF2B5EF4-FFF2-40B4-BE49-F238E27FC236}">
                <a16:creationId xmlns:a16="http://schemas.microsoft.com/office/drawing/2014/main" id="{CB6135E6-3C47-4791-80B4-28CB07123130}"/>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28" name="Line 82">
            <a:extLst>
              <a:ext uri="{FF2B5EF4-FFF2-40B4-BE49-F238E27FC236}">
                <a16:creationId xmlns:a16="http://schemas.microsoft.com/office/drawing/2014/main" id="{FCB9D7BD-CB78-4935-BDE3-E00EFCA1ADA1}"/>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29" name="Line 83">
            <a:extLst>
              <a:ext uri="{FF2B5EF4-FFF2-40B4-BE49-F238E27FC236}">
                <a16:creationId xmlns:a16="http://schemas.microsoft.com/office/drawing/2014/main" id="{15D1EADA-B79C-4789-BDE2-0E2EC3170A42}"/>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0" name="Line 84">
            <a:extLst>
              <a:ext uri="{FF2B5EF4-FFF2-40B4-BE49-F238E27FC236}">
                <a16:creationId xmlns:a16="http://schemas.microsoft.com/office/drawing/2014/main" id="{7DC21B9A-52A5-4514-8C7E-D63247051AAB}"/>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1" name="Line 85">
            <a:extLst>
              <a:ext uri="{FF2B5EF4-FFF2-40B4-BE49-F238E27FC236}">
                <a16:creationId xmlns:a16="http://schemas.microsoft.com/office/drawing/2014/main" id="{659997AA-61DB-4232-8BC8-6C70A7D05447}"/>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2" name="Line 86">
            <a:extLst>
              <a:ext uri="{FF2B5EF4-FFF2-40B4-BE49-F238E27FC236}">
                <a16:creationId xmlns:a16="http://schemas.microsoft.com/office/drawing/2014/main" id="{DD552E88-5A29-43B7-B839-D8DF53675FBF}"/>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3" name="Line 87">
            <a:extLst>
              <a:ext uri="{FF2B5EF4-FFF2-40B4-BE49-F238E27FC236}">
                <a16:creationId xmlns:a16="http://schemas.microsoft.com/office/drawing/2014/main" id="{DA928A87-A8D4-4F03-957D-3AD8D2ABEED7}"/>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4" name="Line 88">
            <a:extLst>
              <a:ext uri="{FF2B5EF4-FFF2-40B4-BE49-F238E27FC236}">
                <a16:creationId xmlns:a16="http://schemas.microsoft.com/office/drawing/2014/main" id="{7B1C97EF-74B0-4111-944C-8DAD0460889E}"/>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5" name="Line 89">
            <a:extLst>
              <a:ext uri="{FF2B5EF4-FFF2-40B4-BE49-F238E27FC236}">
                <a16:creationId xmlns:a16="http://schemas.microsoft.com/office/drawing/2014/main" id="{EF838425-CF02-4F2E-9C6C-A40D8B96E7E2}"/>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36" name="Rectangle 90">
            <a:extLst>
              <a:ext uri="{FF2B5EF4-FFF2-40B4-BE49-F238E27FC236}">
                <a16:creationId xmlns:a16="http://schemas.microsoft.com/office/drawing/2014/main" id="{E8A7E494-E37D-4FA2-AE5A-E63904E61588}"/>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11037" name="Rectangle 91">
            <a:extLst>
              <a:ext uri="{FF2B5EF4-FFF2-40B4-BE49-F238E27FC236}">
                <a16:creationId xmlns:a16="http://schemas.microsoft.com/office/drawing/2014/main" id="{5D5B4CD2-632F-4748-8123-0B840A0560DE}"/>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11038" name="Rectangle 92">
            <a:extLst>
              <a:ext uri="{FF2B5EF4-FFF2-40B4-BE49-F238E27FC236}">
                <a16:creationId xmlns:a16="http://schemas.microsoft.com/office/drawing/2014/main" id="{708C37BA-19B6-4E22-BDCC-3F7599581115}"/>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11039" name="Rectangle 93">
            <a:extLst>
              <a:ext uri="{FF2B5EF4-FFF2-40B4-BE49-F238E27FC236}">
                <a16:creationId xmlns:a16="http://schemas.microsoft.com/office/drawing/2014/main" id="{6A7CE72D-F6C5-4C36-ABB8-FC82B4DA67EE}"/>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11040" name="Rectangle 94">
            <a:extLst>
              <a:ext uri="{FF2B5EF4-FFF2-40B4-BE49-F238E27FC236}">
                <a16:creationId xmlns:a16="http://schemas.microsoft.com/office/drawing/2014/main" id="{23EC4FC8-9271-4156-ADD0-C9B2998290A3}"/>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1041" name="Rectangle 95">
            <a:extLst>
              <a:ext uri="{FF2B5EF4-FFF2-40B4-BE49-F238E27FC236}">
                <a16:creationId xmlns:a16="http://schemas.microsoft.com/office/drawing/2014/main" id="{B49BBE0B-EC41-4E83-B28A-2A746DDEA51F}"/>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1042" name="Rectangle 96">
            <a:extLst>
              <a:ext uri="{FF2B5EF4-FFF2-40B4-BE49-F238E27FC236}">
                <a16:creationId xmlns:a16="http://schemas.microsoft.com/office/drawing/2014/main" id="{81C647CC-D8C9-4DE2-8E6E-408F168E0283}"/>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11043" name="Rectangle 97">
            <a:extLst>
              <a:ext uri="{FF2B5EF4-FFF2-40B4-BE49-F238E27FC236}">
                <a16:creationId xmlns:a16="http://schemas.microsoft.com/office/drawing/2014/main" id="{6A82ED18-F6C7-4ECC-99EB-B6F6DC4D6E17}"/>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11044" name="Line 98">
            <a:extLst>
              <a:ext uri="{FF2B5EF4-FFF2-40B4-BE49-F238E27FC236}">
                <a16:creationId xmlns:a16="http://schemas.microsoft.com/office/drawing/2014/main" id="{369B5E0B-B084-426C-9798-C74DC10013B0}"/>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45" name="Rectangle 99">
            <a:extLst>
              <a:ext uri="{FF2B5EF4-FFF2-40B4-BE49-F238E27FC236}">
                <a16:creationId xmlns:a16="http://schemas.microsoft.com/office/drawing/2014/main" id="{CD03B6FA-19A3-453A-B4DF-1EBBF8EE9D2A}"/>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a:t>
            </a:r>
          </a:p>
        </p:txBody>
      </p:sp>
      <p:sp>
        <p:nvSpPr>
          <p:cNvPr id="211046" name="Rectangle 100">
            <a:extLst>
              <a:ext uri="{FF2B5EF4-FFF2-40B4-BE49-F238E27FC236}">
                <a16:creationId xmlns:a16="http://schemas.microsoft.com/office/drawing/2014/main" id="{E9430503-AA4C-4544-A987-E384EEA39C87}"/>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x</a:t>
            </a:r>
          </a:p>
        </p:txBody>
      </p:sp>
      <p:sp>
        <p:nvSpPr>
          <p:cNvPr id="211047" name="Rectangle 101">
            <a:extLst>
              <a:ext uri="{FF2B5EF4-FFF2-40B4-BE49-F238E27FC236}">
                <a16:creationId xmlns:a16="http://schemas.microsoft.com/office/drawing/2014/main" id="{17520733-10BB-4385-9C29-AE7097BFA924}"/>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1</a:t>
            </a:r>
          </a:p>
        </p:txBody>
      </p:sp>
      <p:sp>
        <p:nvSpPr>
          <p:cNvPr id="211048" name="Line 102">
            <a:extLst>
              <a:ext uri="{FF2B5EF4-FFF2-40B4-BE49-F238E27FC236}">
                <a16:creationId xmlns:a16="http://schemas.microsoft.com/office/drawing/2014/main" id="{AA6FBC7A-1CF5-40E8-9C50-2D8DD9C086B5}"/>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49" name="Line 103">
            <a:extLst>
              <a:ext uri="{FF2B5EF4-FFF2-40B4-BE49-F238E27FC236}">
                <a16:creationId xmlns:a16="http://schemas.microsoft.com/office/drawing/2014/main" id="{04A5561D-F52B-42B3-9BBD-1946CF26FCD6}"/>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50" name="Rectangle 104">
            <a:extLst>
              <a:ext uri="{FF2B5EF4-FFF2-40B4-BE49-F238E27FC236}">
                <a16:creationId xmlns:a16="http://schemas.microsoft.com/office/drawing/2014/main" id="{9B7FF69A-8742-40DB-AFBD-AD77E2340E93}"/>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B.addr=t</a:t>
            </a:r>
            <a:r>
              <a:rPr lang="en-US" altLang="zh-CN" sz="2400" baseline="-25000">
                <a:solidFill>
                  <a:srgbClr val="FF0000"/>
                </a:solidFill>
                <a:latin typeface="Times New Roman" panose="02020603050405020304" pitchFamily="18" charset="0"/>
                <a:ea typeface="宋体" panose="02010600030101010101" pitchFamily="2" charset="-122"/>
              </a:rPr>
              <a:t>1</a:t>
            </a:r>
          </a:p>
        </p:txBody>
      </p:sp>
      <p:sp>
        <p:nvSpPr>
          <p:cNvPr id="211051" name="Rectangle 105">
            <a:extLst>
              <a:ext uri="{FF2B5EF4-FFF2-40B4-BE49-F238E27FC236}">
                <a16:creationId xmlns:a16="http://schemas.microsoft.com/office/drawing/2014/main" id="{8D393F2F-3893-48C9-9618-0055B24A5A4C}"/>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11052" name="Rectangle 106">
            <a:extLst>
              <a:ext uri="{FF2B5EF4-FFF2-40B4-BE49-F238E27FC236}">
                <a16:creationId xmlns:a16="http://schemas.microsoft.com/office/drawing/2014/main" id="{4A18702D-674E-4A88-8B79-20CF7866A8B2}"/>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11053" name="Rectangle 107">
            <a:extLst>
              <a:ext uri="{FF2B5EF4-FFF2-40B4-BE49-F238E27FC236}">
                <a16:creationId xmlns:a16="http://schemas.microsoft.com/office/drawing/2014/main" id="{2177486D-FE82-4510-A96B-7FE722EF1FA8}"/>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11054" name="Rectangle 108">
            <a:extLst>
              <a:ext uri="{FF2B5EF4-FFF2-40B4-BE49-F238E27FC236}">
                <a16:creationId xmlns:a16="http://schemas.microsoft.com/office/drawing/2014/main" id="{0DD85669-3E8A-429B-9E3C-43C63987F2DB}"/>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11055" name="Rectangle 109">
            <a:extLst>
              <a:ext uri="{FF2B5EF4-FFF2-40B4-BE49-F238E27FC236}">
                <a16:creationId xmlns:a16="http://schemas.microsoft.com/office/drawing/2014/main" id="{16711F37-28ED-4815-886B-94A4B10E63C9}"/>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11056" name="Rectangle 110">
            <a:extLst>
              <a:ext uri="{FF2B5EF4-FFF2-40B4-BE49-F238E27FC236}">
                <a16:creationId xmlns:a16="http://schemas.microsoft.com/office/drawing/2014/main" id="{130E1745-0176-4825-9382-1C439FC36185}"/>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11057" name="Rectangle 111">
            <a:extLst>
              <a:ext uri="{FF2B5EF4-FFF2-40B4-BE49-F238E27FC236}">
                <a16:creationId xmlns:a16="http://schemas.microsoft.com/office/drawing/2014/main" id="{B3280A0B-3C4C-4448-98E6-C2BBE8732460}"/>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11058" name="Rectangle 112">
            <a:extLst>
              <a:ext uri="{FF2B5EF4-FFF2-40B4-BE49-F238E27FC236}">
                <a16:creationId xmlns:a16="http://schemas.microsoft.com/office/drawing/2014/main" id="{5DB9BFD1-19B0-427C-B1AC-45DB610F8395}"/>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11059" name="Rectangle 113">
            <a:extLst>
              <a:ext uri="{FF2B5EF4-FFF2-40B4-BE49-F238E27FC236}">
                <a16:creationId xmlns:a16="http://schemas.microsoft.com/office/drawing/2014/main" id="{28EFCF7B-47F6-4841-A0D6-5127479D83D8}"/>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1D1EA546-1C90-486A-BB8E-669529B6832A}"/>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12995" name="灯片编号占位符 5">
            <a:extLst>
              <a:ext uri="{FF2B5EF4-FFF2-40B4-BE49-F238E27FC236}">
                <a16:creationId xmlns:a16="http://schemas.microsoft.com/office/drawing/2014/main" id="{8D695607-3F30-49E7-99FC-BF32E34BB77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3E87EE-5DF2-49B0-A466-EC337E37AB6B}" type="slidenum">
              <a:rPr lang="en-US" altLang="zh-CN" sz="1400" b="0">
                <a:ea typeface="宋体" panose="02010600030101010101" pitchFamily="2" charset="-122"/>
              </a:rPr>
              <a:pPr>
                <a:spcBef>
                  <a:spcPct val="0"/>
                </a:spcBef>
                <a:buClrTx/>
                <a:buSzTx/>
                <a:buFontTx/>
                <a:buNone/>
              </a:pPr>
              <a:t>138</a:t>
            </a:fld>
            <a:endParaRPr lang="en-US" altLang="zh-CN" sz="1400" b="0">
              <a:ea typeface="宋体" panose="02010600030101010101" pitchFamily="2" charset="-122"/>
            </a:endParaRPr>
          </a:p>
        </p:txBody>
      </p:sp>
      <p:sp>
        <p:nvSpPr>
          <p:cNvPr id="212996" name="Rectangle 3">
            <a:extLst>
              <a:ext uri="{FF2B5EF4-FFF2-40B4-BE49-F238E27FC236}">
                <a16:creationId xmlns:a16="http://schemas.microsoft.com/office/drawing/2014/main" id="{8F29CA2A-56C0-4B41-8BAA-E57A7821F0CA}"/>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___  	B(x&gt;y).truelist=104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___</a:t>
            </a:r>
            <a:r>
              <a:rPr lang="zh-CN" altLang="en-US" sz="2800">
                <a:latin typeface="Times New Roman" panose="02020603050405020304" pitchFamily="18" charset="0"/>
              </a:rPr>
              <a:t> </a:t>
            </a:r>
            <a:r>
              <a:rPr lang="en-US" altLang="zh-CN" sz="2800">
                <a:latin typeface="Times New Roman" panose="02020603050405020304" pitchFamily="18" charset="0"/>
              </a:rPr>
              <a:t>	          	B(x&gt;y).falselist=105</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106</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t</a:t>
            </a:r>
            <a:r>
              <a:rPr lang="en-US" altLang="zh-CN" sz="2800" baseline="-25000">
                <a:solidFill>
                  <a:srgbClr val="0000FF"/>
                </a:solidFill>
                <a:latin typeface="Times New Roman" panose="02020603050405020304" pitchFamily="18" charset="0"/>
              </a:rPr>
              <a:t>1</a:t>
            </a:r>
            <a:r>
              <a:rPr lang="en-US" altLang="zh-CN" sz="2800">
                <a:solidFill>
                  <a:srgbClr val="0000FF"/>
                </a:solidFill>
                <a:latin typeface="Times New Roman" panose="02020603050405020304" pitchFamily="18" charset="0"/>
              </a:rPr>
              <a:t> := x + 1</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107</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z := t</a:t>
            </a:r>
            <a:r>
              <a:rPr lang="en-US" altLang="zh-CN" sz="2800" baseline="-25000">
                <a:solidFill>
                  <a:srgbClr val="0000FF"/>
                </a:solidFill>
                <a:latin typeface="Times New Roman" panose="02020603050405020304" pitchFamily="18" charset="0"/>
              </a:rPr>
              <a:t>1</a:t>
            </a:r>
          </a:p>
          <a:p>
            <a:pPr eaLnBrk="1" hangingPunct="1">
              <a:lnSpc>
                <a:spcPct val="80000"/>
              </a:lnSpc>
              <a:buFont typeface="Wingdings" panose="05000000000000000000" pitchFamily="2" charset="2"/>
              <a:buNone/>
            </a:pP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12997" name="Rectangle 4">
            <a:extLst>
              <a:ext uri="{FF2B5EF4-FFF2-40B4-BE49-F238E27FC236}">
                <a16:creationId xmlns:a16="http://schemas.microsoft.com/office/drawing/2014/main" id="{3DEB7E0D-99C7-4773-8688-D5D8B0D36479}"/>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2968F84-AE82-4384-8AD7-62591D7E06D2}"/>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14019" name="灯片编号占位符 5">
            <a:extLst>
              <a:ext uri="{FF2B5EF4-FFF2-40B4-BE49-F238E27FC236}">
                <a16:creationId xmlns:a16="http://schemas.microsoft.com/office/drawing/2014/main" id="{7D98751C-9AC3-46A6-8624-EC0D8FC007F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9F87609-24BA-4C71-8FD3-7E7B45BD1C26}" type="slidenum">
              <a:rPr lang="en-US" altLang="zh-CN" sz="1400" b="0">
                <a:ea typeface="宋体" panose="02010600030101010101" pitchFamily="2" charset="-122"/>
              </a:rPr>
              <a:pPr>
                <a:spcBef>
                  <a:spcPct val="0"/>
                </a:spcBef>
                <a:buClrTx/>
                <a:buSzTx/>
                <a:buFontTx/>
                <a:buNone/>
              </a:pPr>
              <a:t>139</a:t>
            </a:fld>
            <a:endParaRPr lang="en-US" altLang="zh-CN" sz="1400" b="0">
              <a:ea typeface="宋体" panose="02010600030101010101" pitchFamily="2" charset="-122"/>
            </a:endParaRPr>
          </a:p>
        </p:txBody>
      </p:sp>
      <p:sp>
        <p:nvSpPr>
          <p:cNvPr id="214020" name="Rectangle 3">
            <a:extLst>
              <a:ext uri="{FF2B5EF4-FFF2-40B4-BE49-F238E27FC236}">
                <a16:creationId xmlns:a16="http://schemas.microsoft.com/office/drawing/2014/main" id="{1499C45F-582A-4B6F-9A98-B7A3F458AA55}"/>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___  	B(x&gt;y).truelist=104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___</a:t>
            </a:r>
            <a:r>
              <a:rPr lang="zh-CN" altLang="en-US" sz="2800">
                <a:latin typeface="Times New Roman" panose="02020603050405020304" pitchFamily="18" charset="0"/>
              </a:rPr>
              <a:t> </a:t>
            </a:r>
            <a:r>
              <a:rPr lang="en-US" altLang="zh-CN" sz="2800">
                <a:latin typeface="Times New Roman" panose="02020603050405020304" pitchFamily="18" charset="0"/>
              </a:rPr>
              <a:t>	          	B(x&gt;y).falselist=105</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106</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t</a:t>
            </a:r>
            <a:r>
              <a:rPr lang="en-US" altLang="zh-CN" sz="2800" baseline="-25000">
                <a:solidFill>
                  <a:srgbClr val="0000FF"/>
                </a:solidFill>
                <a:latin typeface="Times New Roman" panose="02020603050405020304" pitchFamily="18" charset="0"/>
              </a:rPr>
              <a:t>1</a:t>
            </a:r>
            <a:r>
              <a:rPr lang="en-US" altLang="zh-CN" sz="2800">
                <a:solidFill>
                  <a:srgbClr val="0000FF"/>
                </a:solidFill>
                <a:latin typeface="Times New Roman" panose="02020603050405020304" pitchFamily="18" charset="0"/>
              </a:rPr>
              <a:t> := x + 1</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107</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z := t</a:t>
            </a:r>
            <a:r>
              <a:rPr lang="en-US" altLang="zh-CN" sz="2800" baseline="-25000">
                <a:solidFill>
                  <a:srgbClr val="0000FF"/>
                </a:solidFill>
                <a:latin typeface="Times New Roman" panose="02020603050405020304" pitchFamily="18" charset="0"/>
              </a:rPr>
              <a:t>1</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108</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goto ___</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14021" name="Rectangle 4">
            <a:extLst>
              <a:ext uri="{FF2B5EF4-FFF2-40B4-BE49-F238E27FC236}">
                <a16:creationId xmlns:a16="http://schemas.microsoft.com/office/drawing/2014/main" id="{20EE5FFD-BF03-403A-AB19-BA9A3A501399}"/>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
        <p:nvSpPr>
          <p:cNvPr id="2" name="TextBox 1">
            <a:extLst>
              <a:ext uri="{FF2B5EF4-FFF2-40B4-BE49-F238E27FC236}">
                <a16:creationId xmlns:a16="http://schemas.microsoft.com/office/drawing/2014/main" id="{557E222C-1971-4193-A41E-100B73508A21}"/>
              </a:ext>
            </a:extLst>
          </p:cNvPr>
          <p:cNvSpPr txBox="1">
            <a:spLocks noChangeArrowheads="1"/>
          </p:cNvSpPr>
          <p:nvPr/>
        </p:nvSpPr>
        <p:spPr bwMode="auto">
          <a:xfrm>
            <a:off x="2330450" y="4111625"/>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104</a:t>
            </a:r>
            <a:endParaRPr lang="zh-CN" altLang="en-US" sz="2600" b="0">
              <a:solidFill>
                <a:srgbClr val="0000FF"/>
              </a:solidFill>
              <a:ea typeface="宋体" panose="02010600030101010101" pitchFamily="2" charset="-122"/>
            </a:endParaRPr>
          </a:p>
        </p:txBody>
      </p:sp>
      <p:sp>
        <p:nvSpPr>
          <p:cNvPr id="8" name="TextBox 7">
            <a:extLst>
              <a:ext uri="{FF2B5EF4-FFF2-40B4-BE49-F238E27FC236}">
                <a16:creationId xmlns:a16="http://schemas.microsoft.com/office/drawing/2014/main" id="{5D6536D6-5A7D-4A0B-B054-E31CA6EACA5B}"/>
              </a:ext>
            </a:extLst>
          </p:cNvPr>
          <p:cNvSpPr txBox="1">
            <a:spLocks noChangeArrowheads="1"/>
          </p:cNvSpPr>
          <p:nvPr/>
        </p:nvSpPr>
        <p:spPr bwMode="auto">
          <a:xfrm>
            <a:off x="3470275" y="23955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106</a:t>
            </a:r>
            <a:endParaRPr lang="zh-CN" altLang="en-US" sz="2600" b="0">
              <a:solidFill>
                <a:srgbClr val="0000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D7CC3385-6BE5-4A9A-BFF0-3400CE00B519}"/>
              </a:ext>
            </a:extLst>
          </p:cNvPr>
          <p:cNvSpPr>
            <a:spLocks noGrp="1"/>
          </p:cNvSpPr>
          <p:nvPr>
            <p:ph type="dt" sz="quarter" idx="10"/>
          </p:nvPr>
        </p:nvSpPr>
        <p:spPr>
          <a:xfrm>
            <a:off x="457200" y="6245225"/>
            <a:ext cx="2133600" cy="476250"/>
          </a:xfrm>
          <a:ln>
            <a:miter lim="800000"/>
            <a:headEnd/>
            <a:tailEnd/>
          </a:ln>
        </p:spPr>
        <p:txBody>
          <a:bodyPr anchor="t"/>
          <a:lstStyle/>
          <a:p>
            <a:pPr>
              <a:defRPr/>
            </a:pPr>
            <a:fld id="{B8DC2DCC-6CA9-46F7-B889-BA38EBF8657C}" type="datetime1">
              <a:rPr lang="zh-CN" altLang="en-US">
                <a:latin typeface="+mn-lt"/>
              </a:rPr>
              <a:pPr>
                <a:defRPr/>
              </a:pPr>
              <a:t>2020/12/14</a:t>
            </a:fld>
            <a:endParaRPr lang="en-US" altLang="zh-CN">
              <a:latin typeface="+mn-lt"/>
            </a:endParaRPr>
          </a:p>
        </p:txBody>
      </p:sp>
      <p:sp>
        <p:nvSpPr>
          <p:cNvPr id="18435" name="灯片编号占位符 5">
            <a:extLst>
              <a:ext uri="{FF2B5EF4-FFF2-40B4-BE49-F238E27FC236}">
                <a16:creationId xmlns:a16="http://schemas.microsoft.com/office/drawing/2014/main" id="{69C29937-9E6A-457D-8548-3CA010EB630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963F808-AB47-4762-AE40-9BEA144A7ED0}" type="slidenum">
              <a:rPr lang="en-US" altLang="zh-CN"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
        <p:nvSpPr>
          <p:cNvPr id="18436" name="Rectangle 2">
            <a:extLst>
              <a:ext uri="{FF2B5EF4-FFF2-40B4-BE49-F238E27FC236}">
                <a16:creationId xmlns:a16="http://schemas.microsoft.com/office/drawing/2014/main" id="{45FBA6DD-5F0B-45CF-917E-B03148BE534C}"/>
              </a:ext>
            </a:extLst>
          </p:cNvPr>
          <p:cNvSpPr>
            <a:spLocks noGrp="1" noChangeArrowheads="1"/>
          </p:cNvSpPr>
          <p:nvPr>
            <p:ph type="title" idx="4294967295"/>
          </p:nvPr>
        </p:nvSpPr>
        <p:spPr>
          <a:xfrm>
            <a:off x="3625850" y="400050"/>
            <a:ext cx="2170113" cy="796925"/>
          </a:xfrm>
          <a:noFill/>
        </p:spPr>
        <p:txBody>
          <a:bodyPr lIns="92075" tIns="46038" rIns="92075" bIns="46038" anchor="ctr"/>
          <a:lstStyle/>
          <a:p>
            <a:pPr eaLnBrk="1" hangingPunct="1"/>
            <a:r>
              <a:rPr lang="zh-CN" altLang="en-US">
                <a:latin typeface="Times New Roman" panose="02020603050405020304" pitchFamily="18" charset="0"/>
              </a:rPr>
              <a:t>三元式</a:t>
            </a:r>
            <a:r>
              <a:rPr lang="zh-CN" altLang="en-US"/>
              <a:t> </a:t>
            </a:r>
          </a:p>
        </p:txBody>
      </p:sp>
      <p:sp>
        <p:nvSpPr>
          <p:cNvPr id="14341" name="Rectangle 3">
            <a:extLst>
              <a:ext uri="{FF2B5EF4-FFF2-40B4-BE49-F238E27FC236}">
                <a16:creationId xmlns:a16="http://schemas.microsoft.com/office/drawing/2014/main" id="{157090EC-767F-4817-AB47-7F293D0E4B53}"/>
              </a:ext>
            </a:extLst>
          </p:cNvPr>
          <p:cNvSpPr>
            <a:spLocks noGrp="1" noChangeArrowheads="1"/>
          </p:cNvSpPr>
          <p:nvPr>
            <p:ph type="body" idx="4294967295"/>
          </p:nvPr>
        </p:nvSpPr>
        <p:spPr>
          <a:xfrm>
            <a:off x="250825" y="1412875"/>
            <a:ext cx="8785225" cy="3384550"/>
          </a:xfrm>
          <a:noFill/>
        </p:spPr>
        <p:txBody>
          <a:bodyPr lIns="92075" tIns="46038" rIns="92075" bIns="46038"/>
          <a:lstStyle/>
          <a:p>
            <a:pPr eaLnBrk="1" hangingPunct="1">
              <a:lnSpc>
                <a:spcPct val="120000"/>
              </a:lnSpc>
            </a:pPr>
            <a:r>
              <a:rPr lang="zh-CN" altLang="en-US">
                <a:latin typeface="Times New Roman" panose="02020603050405020304" pitchFamily="18" charset="0"/>
              </a:rPr>
              <a:t>为了节省临时变量的开销，也可以使用只有三个域的三元式来表示三地址码</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三元式的三个域分别称为</a:t>
            </a:r>
            <a:r>
              <a:rPr lang="en-US" altLang="zh-CN">
                <a:latin typeface="Times New Roman" panose="02020603050405020304" pitchFamily="18" charset="0"/>
              </a:rPr>
              <a:t>op</a:t>
            </a:r>
            <a:r>
              <a:rPr lang="zh-CN" altLang="en-US">
                <a:latin typeface="Times New Roman" panose="02020603050405020304" pitchFamily="18" charset="0"/>
              </a:rPr>
              <a:t>，</a:t>
            </a:r>
            <a:r>
              <a:rPr lang="en-US" altLang="zh-CN">
                <a:latin typeface="Times New Roman" panose="02020603050405020304" pitchFamily="18" charset="0"/>
              </a:rPr>
              <a:t>arg1</a:t>
            </a:r>
            <a:r>
              <a:rPr lang="zh-CN" altLang="en-US">
                <a:latin typeface="Times New Roman" panose="02020603050405020304" pitchFamily="18" charset="0"/>
              </a:rPr>
              <a:t>和</a:t>
            </a:r>
            <a:r>
              <a:rPr lang="en-US" altLang="zh-CN">
                <a:latin typeface="Times New Roman" panose="02020603050405020304" pitchFamily="18" charset="0"/>
              </a:rPr>
              <a:t>arg2</a:t>
            </a:r>
          </a:p>
          <a:p>
            <a:pPr eaLnBrk="1" hangingPunct="1">
              <a:lnSpc>
                <a:spcPct val="120000"/>
              </a:lnSpc>
            </a:pPr>
            <a:r>
              <a:rPr lang="en-US" altLang="zh-CN">
                <a:latin typeface="Times New Roman" panose="02020603050405020304" pitchFamily="18" charset="0"/>
              </a:rPr>
              <a:t>arg1</a:t>
            </a:r>
            <a:r>
              <a:rPr lang="zh-CN" altLang="en-US">
                <a:latin typeface="Times New Roman" panose="02020603050405020304" pitchFamily="18" charset="0"/>
              </a:rPr>
              <a:t>和</a:t>
            </a:r>
            <a:r>
              <a:rPr lang="en-US" altLang="zh-CN">
                <a:latin typeface="Times New Roman" panose="02020603050405020304" pitchFamily="18" charset="0"/>
              </a:rPr>
              <a:t>arg2</a:t>
            </a:r>
            <a:r>
              <a:rPr lang="zh-CN" altLang="en-US">
                <a:latin typeface="Times New Roman" panose="02020603050405020304" pitchFamily="18" charset="0"/>
              </a:rPr>
              <a:t>的含义与四元式类似，区别只是</a:t>
            </a:r>
            <a:r>
              <a:rPr lang="en-US" altLang="zh-CN">
                <a:latin typeface="Times New Roman" panose="02020603050405020304" pitchFamily="18" charset="0"/>
              </a:rPr>
              <a:t>arg1</a:t>
            </a:r>
            <a:r>
              <a:rPr lang="zh-CN" altLang="en-US">
                <a:latin typeface="Times New Roman" panose="02020603050405020304" pitchFamily="18" charset="0"/>
              </a:rPr>
              <a:t>和</a:t>
            </a:r>
            <a:r>
              <a:rPr lang="en-US" altLang="zh-CN">
                <a:latin typeface="Times New Roman" panose="02020603050405020304" pitchFamily="18" charset="0"/>
              </a:rPr>
              <a:t>arg2</a:t>
            </a:r>
            <a:r>
              <a:rPr lang="zh-CN" altLang="en-US">
                <a:latin typeface="Times New Roman" panose="02020603050405020304" pitchFamily="18" charset="0"/>
              </a:rPr>
              <a:t>可以是某个三元式的编号，表示用该三元式的运算结果作为运算对象 </a:t>
            </a:r>
          </a:p>
        </p:txBody>
      </p:sp>
      <p:sp>
        <p:nvSpPr>
          <p:cNvPr id="18438" name="Rectangle 5">
            <a:extLst>
              <a:ext uri="{FF2B5EF4-FFF2-40B4-BE49-F238E27FC236}">
                <a16:creationId xmlns:a16="http://schemas.microsoft.com/office/drawing/2014/main" id="{75C91459-2C02-4940-8A83-3661536E5A27}"/>
              </a:ext>
            </a:extLst>
          </p:cNvPr>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barn(inVertical)">
                                      <p:cBhvr>
                                        <p:cTn id="7" dur="500"/>
                                        <p:tgtEl>
                                          <p:spTgt spid="14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barn(inVertical)">
                                      <p:cBhvr>
                                        <p:cTn id="12" dur="500"/>
                                        <p:tgtEl>
                                          <p:spTgt spid="143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barn(inVertical)">
                                      <p:cBhvr>
                                        <p:cTn id="17" dur="500"/>
                                        <p:tgtEl>
                                          <p:spTgt spid="14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0F17CEEE-553A-46DE-9431-29FCF34A6092}"/>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15043" name="灯片编号占位符 5">
            <a:extLst>
              <a:ext uri="{FF2B5EF4-FFF2-40B4-BE49-F238E27FC236}">
                <a16:creationId xmlns:a16="http://schemas.microsoft.com/office/drawing/2014/main" id="{8A865EB3-6BCC-42D8-9E13-C568119F12A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0D9AF18-8CC0-43E2-86D8-240AA2174237}" type="slidenum">
              <a:rPr lang="en-US" altLang="zh-CN" sz="1400" b="0">
                <a:ea typeface="宋体" panose="02010600030101010101" pitchFamily="2" charset="-122"/>
              </a:rPr>
              <a:pPr>
                <a:spcBef>
                  <a:spcPct val="0"/>
                </a:spcBef>
                <a:buClrTx/>
                <a:buSzTx/>
                <a:buFontTx/>
                <a:buNone/>
              </a:pPr>
              <a:t>140</a:t>
            </a:fld>
            <a:endParaRPr lang="en-US" altLang="zh-CN" sz="1400" b="0">
              <a:ea typeface="宋体" panose="02010600030101010101" pitchFamily="2" charset="-122"/>
            </a:endParaRPr>
          </a:p>
        </p:txBody>
      </p:sp>
      <p:sp>
        <p:nvSpPr>
          <p:cNvPr id="215044" name="Rectangle 2">
            <a:extLst>
              <a:ext uri="{FF2B5EF4-FFF2-40B4-BE49-F238E27FC236}">
                <a16:creationId xmlns:a16="http://schemas.microsoft.com/office/drawing/2014/main" id="{34E023F8-B4FF-472D-A1FF-11C980AD9CFB}"/>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FA1F9164-6AE7-45DF-BD48-3E4EAD47EB74}"/>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15046" name="Rectangle 4">
            <a:extLst>
              <a:ext uri="{FF2B5EF4-FFF2-40B4-BE49-F238E27FC236}">
                <a16:creationId xmlns:a16="http://schemas.microsoft.com/office/drawing/2014/main" id="{36F80E35-3E48-44FF-8FDE-AAA9DF5BD02E}"/>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15047" name="Rectangle 5">
            <a:extLst>
              <a:ext uri="{FF2B5EF4-FFF2-40B4-BE49-F238E27FC236}">
                <a16:creationId xmlns:a16="http://schemas.microsoft.com/office/drawing/2014/main" id="{9ADF8B07-A1E8-4B4C-B4FD-F18638E48B0A}"/>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15048" name="Line 6">
            <a:extLst>
              <a:ext uri="{FF2B5EF4-FFF2-40B4-BE49-F238E27FC236}">
                <a16:creationId xmlns:a16="http://schemas.microsoft.com/office/drawing/2014/main" id="{104707C2-0385-4198-B839-014737765771}"/>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49" name="Rectangle 7">
            <a:extLst>
              <a:ext uri="{FF2B5EF4-FFF2-40B4-BE49-F238E27FC236}">
                <a16:creationId xmlns:a16="http://schemas.microsoft.com/office/drawing/2014/main" id="{7AF3CA42-9030-48A5-ADF6-47A7928852AD}"/>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15050" name="Line 8">
            <a:extLst>
              <a:ext uri="{FF2B5EF4-FFF2-40B4-BE49-F238E27FC236}">
                <a16:creationId xmlns:a16="http://schemas.microsoft.com/office/drawing/2014/main" id="{340D35C5-D248-4C53-8B17-C36A2B9D6788}"/>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51" name="Rectangle 9">
            <a:extLst>
              <a:ext uri="{FF2B5EF4-FFF2-40B4-BE49-F238E27FC236}">
                <a16:creationId xmlns:a16="http://schemas.microsoft.com/office/drawing/2014/main" id="{97C265BA-1FDA-4354-9BEC-85D94F2F88F7}"/>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052" name="Line 10">
            <a:extLst>
              <a:ext uri="{FF2B5EF4-FFF2-40B4-BE49-F238E27FC236}">
                <a16:creationId xmlns:a16="http://schemas.microsoft.com/office/drawing/2014/main" id="{91F3F1E1-C319-4081-B256-1924ED343AA7}"/>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53" name="Rectangle 11">
            <a:extLst>
              <a:ext uri="{FF2B5EF4-FFF2-40B4-BE49-F238E27FC236}">
                <a16:creationId xmlns:a16="http://schemas.microsoft.com/office/drawing/2014/main" id="{9A884653-9C10-4873-BF17-145A1B190CCC}"/>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15054" name="Line 12">
            <a:extLst>
              <a:ext uri="{FF2B5EF4-FFF2-40B4-BE49-F238E27FC236}">
                <a16:creationId xmlns:a16="http://schemas.microsoft.com/office/drawing/2014/main" id="{298B4EE4-F012-4214-B51A-E6F446180BF6}"/>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55" name="Rectangle 13">
            <a:extLst>
              <a:ext uri="{FF2B5EF4-FFF2-40B4-BE49-F238E27FC236}">
                <a16:creationId xmlns:a16="http://schemas.microsoft.com/office/drawing/2014/main" id="{13FE3D89-8A56-4A9E-AB52-0524BD6EE1EF}"/>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15056" name="Rectangle 14">
            <a:extLst>
              <a:ext uri="{FF2B5EF4-FFF2-40B4-BE49-F238E27FC236}">
                <a16:creationId xmlns:a16="http://schemas.microsoft.com/office/drawing/2014/main" id="{E47A0AE9-EB28-4544-8D7F-1AAB14E1E1A6}"/>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215057" name="Rectangle 15">
            <a:extLst>
              <a:ext uri="{FF2B5EF4-FFF2-40B4-BE49-F238E27FC236}">
                <a16:creationId xmlns:a16="http://schemas.microsoft.com/office/drawing/2014/main" id="{42A27DF6-6630-4693-8D21-6B656600EAEE}"/>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215058" name="Line 16">
            <a:extLst>
              <a:ext uri="{FF2B5EF4-FFF2-40B4-BE49-F238E27FC236}">
                <a16:creationId xmlns:a16="http://schemas.microsoft.com/office/drawing/2014/main" id="{83FAF450-B12B-4157-8BB6-A03709B361C3}"/>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59" name="Line 17">
            <a:extLst>
              <a:ext uri="{FF2B5EF4-FFF2-40B4-BE49-F238E27FC236}">
                <a16:creationId xmlns:a16="http://schemas.microsoft.com/office/drawing/2014/main" id="{D14322B7-84EB-4B81-9F02-6E92CDC3A393}"/>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60" name="Line 18">
            <a:extLst>
              <a:ext uri="{FF2B5EF4-FFF2-40B4-BE49-F238E27FC236}">
                <a16:creationId xmlns:a16="http://schemas.microsoft.com/office/drawing/2014/main" id="{FE81C006-D4EE-4191-8D57-D85FC1728F09}"/>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61" name="Rectangle 19">
            <a:extLst>
              <a:ext uri="{FF2B5EF4-FFF2-40B4-BE49-F238E27FC236}">
                <a16:creationId xmlns:a16="http://schemas.microsoft.com/office/drawing/2014/main" id="{08448F90-36E8-4748-8886-AB504C941E84}"/>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15062" name="Line 20">
            <a:extLst>
              <a:ext uri="{FF2B5EF4-FFF2-40B4-BE49-F238E27FC236}">
                <a16:creationId xmlns:a16="http://schemas.microsoft.com/office/drawing/2014/main" id="{25038ADD-E3EF-410A-9115-3EDCD4B9C48C}"/>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63" name="Rectangle 21">
            <a:extLst>
              <a:ext uri="{FF2B5EF4-FFF2-40B4-BE49-F238E27FC236}">
                <a16:creationId xmlns:a16="http://schemas.microsoft.com/office/drawing/2014/main" id="{1E15C1F4-3F6A-4878-AED3-DBBF6994B371}"/>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15064" name="Line 22">
            <a:extLst>
              <a:ext uri="{FF2B5EF4-FFF2-40B4-BE49-F238E27FC236}">
                <a16:creationId xmlns:a16="http://schemas.microsoft.com/office/drawing/2014/main" id="{61AB1D88-D568-4237-8D49-CEB8CE6C66C5}"/>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65" name="Rectangle 23">
            <a:extLst>
              <a:ext uri="{FF2B5EF4-FFF2-40B4-BE49-F238E27FC236}">
                <a16:creationId xmlns:a16="http://schemas.microsoft.com/office/drawing/2014/main" id="{746F01C1-A978-4EC9-8143-A432AD271F68}"/>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066" name="Line 24">
            <a:extLst>
              <a:ext uri="{FF2B5EF4-FFF2-40B4-BE49-F238E27FC236}">
                <a16:creationId xmlns:a16="http://schemas.microsoft.com/office/drawing/2014/main" id="{EF43CBAF-AE74-4032-8D7D-B57B163A4B40}"/>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67" name="Rectangle 25">
            <a:extLst>
              <a:ext uri="{FF2B5EF4-FFF2-40B4-BE49-F238E27FC236}">
                <a16:creationId xmlns:a16="http://schemas.microsoft.com/office/drawing/2014/main" id="{8F6551B9-2A7B-4F20-A7E0-101BED22E0FF}"/>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15068" name="Line 26">
            <a:extLst>
              <a:ext uri="{FF2B5EF4-FFF2-40B4-BE49-F238E27FC236}">
                <a16:creationId xmlns:a16="http://schemas.microsoft.com/office/drawing/2014/main" id="{5F142C2B-E56E-42E2-A50F-B5AA7D3AAA83}"/>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69" name="Rectangle 27">
            <a:extLst>
              <a:ext uri="{FF2B5EF4-FFF2-40B4-BE49-F238E27FC236}">
                <a16:creationId xmlns:a16="http://schemas.microsoft.com/office/drawing/2014/main" id="{111951F5-A629-4B52-ABBF-19A097C677D4}"/>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15070" name="Line 28">
            <a:extLst>
              <a:ext uri="{FF2B5EF4-FFF2-40B4-BE49-F238E27FC236}">
                <a16:creationId xmlns:a16="http://schemas.microsoft.com/office/drawing/2014/main" id="{53B26B11-FA00-454C-B740-9477F3EC5D1F}"/>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71" name="Rectangle 29">
            <a:extLst>
              <a:ext uri="{FF2B5EF4-FFF2-40B4-BE49-F238E27FC236}">
                <a16:creationId xmlns:a16="http://schemas.microsoft.com/office/drawing/2014/main" id="{84F58652-9A64-485E-B62D-D17946D8685A}"/>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15072" name="Line 30">
            <a:extLst>
              <a:ext uri="{FF2B5EF4-FFF2-40B4-BE49-F238E27FC236}">
                <a16:creationId xmlns:a16="http://schemas.microsoft.com/office/drawing/2014/main" id="{26FE3778-AEA4-45F8-A87D-5D43736ABAA0}"/>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73" name="Rectangle 31">
            <a:extLst>
              <a:ext uri="{FF2B5EF4-FFF2-40B4-BE49-F238E27FC236}">
                <a16:creationId xmlns:a16="http://schemas.microsoft.com/office/drawing/2014/main" id="{16999BD8-6439-4646-9845-B477F0C0E5C6}"/>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15074" name="Rectangle 32">
            <a:extLst>
              <a:ext uri="{FF2B5EF4-FFF2-40B4-BE49-F238E27FC236}">
                <a16:creationId xmlns:a16="http://schemas.microsoft.com/office/drawing/2014/main" id="{17F31EBE-EFDA-4168-9F4A-E37F8D64F232}"/>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215075" name="Rectangle 33">
            <a:extLst>
              <a:ext uri="{FF2B5EF4-FFF2-40B4-BE49-F238E27FC236}">
                <a16:creationId xmlns:a16="http://schemas.microsoft.com/office/drawing/2014/main" id="{30260F98-FCCF-4E36-8AD2-F439DD75AF55}"/>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215076" name="Line 34">
            <a:extLst>
              <a:ext uri="{FF2B5EF4-FFF2-40B4-BE49-F238E27FC236}">
                <a16:creationId xmlns:a16="http://schemas.microsoft.com/office/drawing/2014/main" id="{98E80C99-2403-49A1-A527-9027708C5DCD}"/>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77" name="Line 35">
            <a:extLst>
              <a:ext uri="{FF2B5EF4-FFF2-40B4-BE49-F238E27FC236}">
                <a16:creationId xmlns:a16="http://schemas.microsoft.com/office/drawing/2014/main" id="{EB31FBF0-298B-4136-B82F-9676A2004A40}"/>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78" name="Line 36">
            <a:extLst>
              <a:ext uri="{FF2B5EF4-FFF2-40B4-BE49-F238E27FC236}">
                <a16:creationId xmlns:a16="http://schemas.microsoft.com/office/drawing/2014/main" id="{F43E50E7-B6BA-4BE4-BA3D-E2818FA8650F}"/>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79" name="Rectangle 37">
            <a:extLst>
              <a:ext uri="{FF2B5EF4-FFF2-40B4-BE49-F238E27FC236}">
                <a16:creationId xmlns:a16="http://schemas.microsoft.com/office/drawing/2014/main" id="{1BE94C7F-4581-493D-AC0F-BF8CCE5C8128}"/>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15080" name="Line 38">
            <a:extLst>
              <a:ext uri="{FF2B5EF4-FFF2-40B4-BE49-F238E27FC236}">
                <a16:creationId xmlns:a16="http://schemas.microsoft.com/office/drawing/2014/main" id="{D18708F9-3ECD-4044-BEC3-6899D62A31EC}"/>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81" name="Rectangle 39">
            <a:extLst>
              <a:ext uri="{FF2B5EF4-FFF2-40B4-BE49-F238E27FC236}">
                <a16:creationId xmlns:a16="http://schemas.microsoft.com/office/drawing/2014/main" id="{A4B7C3CE-C2F1-4F96-93A1-21217160A0CA}"/>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5082" name="Rectangle 40">
            <a:extLst>
              <a:ext uri="{FF2B5EF4-FFF2-40B4-BE49-F238E27FC236}">
                <a16:creationId xmlns:a16="http://schemas.microsoft.com/office/drawing/2014/main" id="{50021137-33C1-4D1B-8C49-0690D0408979}"/>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083" name="Line 41">
            <a:extLst>
              <a:ext uri="{FF2B5EF4-FFF2-40B4-BE49-F238E27FC236}">
                <a16:creationId xmlns:a16="http://schemas.microsoft.com/office/drawing/2014/main" id="{E804AE80-FF7B-4384-B952-408496895E6A}"/>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84" name="Line 42">
            <a:extLst>
              <a:ext uri="{FF2B5EF4-FFF2-40B4-BE49-F238E27FC236}">
                <a16:creationId xmlns:a16="http://schemas.microsoft.com/office/drawing/2014/main" id="{D6A40694-9E6B-4E4C-A60A-D51D2E4B8260}"/>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85" name="Rectangle 43">
            <a:extLst>
              <a:ext uri="{FF2B5EF4-FFF2-40B4-BE49-F238E27FC236}">
                <a16:creationId xmlns:a16="http://schemas.microsoft.com/office/drawing/2014/main" id="{B369C531-59C7-4C7B-931F-6CE46E6206E5}"/>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15086" name="Line 44">
            <a:extLst>
              <a:ext uri="{FF2B5EF4-FFF2-40B4-BE49-F238E27FC236}">
                <a16:creationId xmlns:a16="http://schemas.microsoft.com/office/drawing/2014/main" id="{3F9C7D1A-9EED-4AE1-B6B5-9D9A0806FB31}"/>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87" name="Rectangle 45">
            <a:extLst>
              <a:ext uri="{FF2B5EF4-FFF2-40B4-BE49-F238E27FC236}">
                <a16:creationId xmlns:a16="http://schemas.microsoft.com/office/drawing/2014/main" id="{861A1746-8AEE-4B15-B4F3-DEA63AD7CB08}"/>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15088" name="Rectangle 46">
            <a:extLst>
              <a:ext uri="{FF2B5EF4-FFF2-40B4-BE49-F238E27FC236}">
                <a16:creationId xmlns:a16="http://schemas.microsoft.com/office/drawing/2014/main" id="{68E1861E-685C-47F1-AD2F-DC2E8170C035}"/>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089" name="Line 47">
            <a:extLst>
              <a:ext uri="{FF2B5EF4-FFF2-40B4-BE49-F238E27FC236}">
                <a16:creationId xmlns:a16="http://schemas.microsoft.com/office/drawing/2014/main" id="{5DF30DD6-7D21-4D05-9DFF-AB40570D3BEF}"/>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0" name="Line 48">
            <a:extLst>
              <a:ext uri="{FF2B5EF4-FFF2-40B4-BE49-F238E27FC236}">
                <a16:creationId xmlns:a16="http://schemas.microsoft.com/office/drawing/2014/main" id="{45A2085C-D626-4F7E-A761-AA98469918AD}"/>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1" name="Rectangle 49">
            <a:extLst>
              <a:ext uri="{FF2B5EF4-FFF2-40B4-BE49-F238E27FC236}">
                <a16:creationId xmlns:a16="http://schemas.microsoft.com/office/drawing/2014/main" id="{B8867C29-9E55-4147-8530-E0FDDC8AC6B7}"/>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15092" name="Line 50">
            <a:extLst>
              <a:ext uri="{FF2B5EF4-FFF2-40B4-BE49-F238E27FC236}">
                <a16:creationId xmlns:a16="http://schemas.microsoft.com/office/drawing/2014/main" id="{28722B17-6DBC-4BA5-90FF-3ACD083595AA}"/>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3" name="Rectangle 51">
            <a:extLst>
              <a:ext uri="{FF2B5EF4-FFF2-40B4-BE49-F238E27FC236}">
                <a16:creationId xmlns:a16="http://schemas.microsoft.com/office/drawing/2014/main" id="{DA852960-E6CE-4CAB-93AF-D45D9BA44D85}"/>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15094" name="Rectangle 52">
            <a:extLst>
              <a:ext uri="{FF2B5EF4-FFF2-40B4-BE49-F238E27FC236}">
                <a16:creationId xmlns:a16="http://schemas.microsoft.com/office/drawing/2014/main" id="{05AC8E9B-FCB9-498D-8589-45303CD2C1DA}"/>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095" name="Line 53">
            <a:extLst>
              <a:ext uri="{FF2B5EF4-FFF2-40B4-BE49-F238E27FC236}">
                <a16:creationId xmlns:a16="http://schemas.microsoft.com/office/drawing/2014/main" id="{0EA81EC7-8DA9-4381-9114-5CC4A41E2DEA}"/>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6" name="Rectangle 54">
            <a:extLst>
              <a:ext uri="{FF2B5EF4-FFF2-40B4-BE49-F238E27FC236}">
                <a16:creationId xmlns:a16="http://schemas.microsoft.com/office/drawing/2014/main" id="{FA121E25-0D67-4E9F-BD5F-64D1ACA05C14}"/>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15097" name="Line 55">
            <a:extLst>
              <a:ext uri="{FF2B5EF4-FFF2-40B4-BE49-F238E27FC236}">
                <a16:creationId xmlns:a16="http://schemas.microsoft.com/office/drawing/2014/main" id="{E8CE6549-67C1-43A7-9356-2AA872F3C306}"/>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8" name="Line 56">
            <a:extLst>
              <a:ext uri="{FF2B5EF4-FFF2-40B4-BE49-F238E27FC236}">
                <a16:creationId xmlns:a16="http://schemas.microsoft.com/office/drawing/2014/main" id="{DB20ED9B-C6D6-4800-BB78-AB968846A81B}"/>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9" name="Line 57">
            <a:extLst>
              <a:ext uri="{FF2B5EF4-FFF2-40B4-BE49-F238E27FC236}">
                <a16:creationId xmlns:a16="http://schemas.microsoft.com/office/drawing/2014/main" id="{29F4316F-2CEF-4989-AB50-917C1E00137F}"/>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0" name="Rectangle 58">
            <a:extLst>
              <a:ext uri="{FF2B5EF4-FFF2-40B4-BE49-F238E27FC236}">
                <a16:creationId xmlns:a16="http://schemas.microsoft.com/office/drawing/2014/main" id="{2C5F719D-4C8E-4D38-876D-46EAEC7C612A}"/>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15101" name="Rectangle 59">
            <a:extLst>
              <a:ext uri="{FF2B5EF4-FFF2-40B4-BE49-F238E27FC236}">
                <a16:creationId xmlns:a16="http://schemas.microsoft.com/office/drawing/2014/main" id="{A4CD4921-C1A9-4048-AC19-0A329C7CC237}"/>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5102" name="Rectangle 60">
            <a:extLst>
              <a:ext uri="{FF2B5EF4-FFF2-40B4-BE49-F238E27FC236}">
                <a16:creationId xmlns:a16="http://schemas.microsoft.com/office/drawing/2014/main" id="{97FEBF45-8CCE-4E0B-84A7-431E7DE9A421}"/>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15103" name="Line 61">
            <a:extLst>
              <a:ext uri="{FF2B5EF4-FFF2-40B4-BE49-F238E27FC236}">
                <a16:creationId xmlns:a16="http://schemas.microsoft.com/office/drawing/2014/main" id="{12F4CDC9-59BF-4C6D-8468-1E750BA928C0}"/>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4" name="Line 62">
            <a:extLst>
              <a:ext uri="{FF2B5EF4-FFF2-40B4-BE49-F238E27FC236}">
                <a16:creationId xmlns:a16="http://schemas.microsoft.com/office/drawing/2014/main" id="{486759ED-4FDE-40F5-B403-9D8262BA667C}"/>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5" name="Rectangle 63">
            <a:extLst>
              <a:ext uri="{FF2B5EF4-FFF2-40B4-BE49-F238E27FC236}">
                <a16:creationId xmlns:a16="http://schemas.microsoft.com/office/drawing/2014/main" id="{02AAAC62-5C2D-4FC7-9177-73C4F2484DB9}"/>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15106" name="Rectangle 64">
            <a:extLst>
              <a:ext uri="{FF2B5EF4-FFF2-40B4-BE49-F238E27FC236}">
                <a16:creationId xmlns:a16="http://schemas.microsoft.com/office/drawing/2014/main" id="{5A3C61D5-3102-44A3-BFFC-90E5B2A7D7CD}"/>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5107" name="Rectangle 65">
            <a:extLst>
              <a:ext uri="{FF2B5EF4-FFF2-40B4-BE49-F238E27FC236}">
                <a16:creationId xmlns:a16="http://schemas.microsoft.com/office/drawing/2014/main" id="{3BFE1123-F820-4B43-93ED-49CE1B518981}"/>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108" name="Line 66">
            <a:extLst>
              <a:ext uri="{FF2B5EF4-FFF2-40B4-BE49-F238E27FC236}">
                <a16:creationId xmlns:a16="http://schemas.microsoft.com/office/drawing/2014/main" id="{40EFD688-2D52-48BE-9CF6-2E8138F524D9}"/>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9" name="Rectangle 67">
            <a:extLst>
              <a:ext uri="{FF2B5EF4-FFF2-40B4-BE49-F238E27FC236}">
                <a16:creationId xmlns:a16="http://schemas.microsoft.com/office/drawing/2014/main" id="{D8EBE1F2-0B40-44B0-9F87-912A3CFC5268}"/>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15110" name="Line 68">
            <a:extLst>
              <a:ext uri="{FF2B5EF4-FFF2-40B4-BE49-F238E27FC236}">
                <a16:creationId xmlns:a16="http://schemas.microsoft.com/office/drawing/2014/main" id="{626E7A44-4E9C-4F23-A525-9931C83ADD13}"/>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1" name="Rectangle 69">
            <a:extLst>
              <a:ext uri="{FF2B5EF4-FFF2-40B4-BE49-F238E27FC236}">
                <a16:creationId xmlns:a16="http://schemas.microsoft.com/office/drawing/2014/main" id="{0D5CD79B-5A8C-40F0-B741-BD6F063BFB89}"/>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&gt;</a:t>
            </a:r>
          </a:p>
        </p:txBody>
      </p:sp>
      <p:sp>
        <p:nvSpPr>
          <p:cNvPr id="215112" name="Rectangle 70">
            <a:extLst>
              <a:ext uri="{FF2B5EF4-FFF2-40B4-BE49-F238E27FC236}">
                <a16:creationId xmlns:a16="http://schemas.microsoft.com/office/drawing/2014/main" id="{3B620C85-7408-4506-8992-1361D2F524DC}"/>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5113" name="Rectangle 71">
            <a:extLst>
              <a:ext uri="{FF2B5EF4-FFF2-40B4-BE49-F238E27FC236}">
                <a16:creationId xmlns:a16="http://schemas.microsoft.com/office/drawing/2014/main" id="{F82C40A6-234D-4D47-A5AA-D8344A16E8F4}"/>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15114" name="Line 72">
            <a:extLst>
              <a:ext uri="{FF2B5EF4-FFF2-40B4-BE49-F238E27FC236}">
                <a16:creationId xmlns:a16="http://schemas.microsoft.com/office/drawing/2014/main" id="{169985AE-D76C-4210-9395-05B98EEB7569}"/>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5" name="Line 73">
            <a:extLst>
              <a:ext uri="{FF2B5EF4-FFF2-40B4-BE49-F238E27FC236}">
                <a16:creationId xmlns:a16="http://schemas.microsoft.com/office/drawing/2014/main" id="{868F0AEE-653F-426E-B694-FB8CFCBC8C89}"/>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6" name="Rectangle 74">
            <a:extLst>
              <a:ext uri="{FF2B5EF4-FFF2-40B4-BE49-F238E27FC236}">
                <a16:creationId xmlns:a16="http://schemas.microsoft.com/office/drawing/2014/main" id="{8E6091D8-EA44-48E4-8C1C-92F584C92AA2}"/>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15117" name="Rectangle 75">
            <a:extLst>
              <a:ext uri="{FF2B5EF4-FFF2-40B4-BE49-F238E27FC236}">
                <a16:creationId xmlns:a16="http://schemas.microsoft.com/office/drawing/2014/main" id="{07798636-75D0-4119-A3C8-18B40531C390}"/>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15118" name="Rectangle 76">
            <a:extLst>
              <a:ext uri="{FF2B5EF4-FFF2-40B4-BE49-F238E27FC236}">
                <a16:creationId xmlns:a16="http://schemas.microsoft.com/office/drawing/2014/main" id="{948627B1-9958-469A-A698-8B2902D87E92}"/>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5119" name="Line 77">
            <a:extLst>
              <a:ext uri="{FF2B5EF4-FFF2-40B4-BE49-F238E27FC236}">
                <a16:creationId xmlns:a16="http://schemas.microsoft.com/office/drawing/2014/main" id="{1DEA431E-B9FE-4F05-AE91-14075DD9C789}"/>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0" name="Rectangle 78">
            <a:extLst>
              <a:ext uri="{FF2B5EF4-FFF2-40B4-BE49-F238E27FC236}">
                <a16:creationId xmlns:a16="http://schemas.microsoft.com/office/drawing/2014/main" id="{3EA02169-204E-416E-AB5C-BA6BA8E73313}"/>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15121" name="Rectangle 79">
            <a:extLst>
              <a:ext uri="{FF2B5EF4-FFF2-40B4-BE49-F238E27FC236}">
                <a16:creationId xmlns:a16="http://schemas.microsoft.com/office/drawing/2014/main" id="{59503D18-82A3-41CC-A65F-87AF28A9C1B1}"/>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z</a:t>
            </a:r>
          </a:p>
        </p:txBody>
      </p:sp>
      <p:sp>
        <p:nvSpPr>
          <p:cNvPr id="215122" name="Rectangle 80">
            <a:extLst>
              <a:ext uri="{FF2B5EF4-FFF2-40B4-BE49-F238E27FC236}">
                <a16:creationId xmlns:a16="http://schemas.microsoft.com/office/drawing/2014/main" id="{7389C068-BA35-4868-B71C-E56011D80ADD}"/>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15123" name="Line 81">
            <a:extLst>
              <a:ext uri="{FF2B5EF4-FFF2-40B4-BE49-F238E27FC236}">
                <a16:creationId xmlns:a16="http://schemas.microsoft.com/office/drawing/2014/main" id="{229DD8B0-D33F-4A48-A411-5868FCFF54A4}"/>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4" name="Line 82">
            <a:extLst>
              <a:ext uri="{FF2B5EF4-FFF2-40B4-BE49-F238E27FC236}">
                <a16:creationId xmlns:a16="http://schemas.microsoft.com/office/drawing/2014/main" id="{AB71AB99-1DC4-489E-B986-C9AE6E65C3A9}"/>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5" name="Line 83">
            <a:extLst>
              <a:ext uri="{FF2B5EF4-FFF2-40B4-BE49-F238E27FC236}">
                <a16:creationId xmlns:a16="http://schemas.microsoft.com/office/drawing/2014/main" id="{718713D7-12A7-4DC1-A37E-5E1CEEBE8A28}"/>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6" name="Line 84">
            <a:extLst>
              <a:ext uri="{FF2B5EF4-FFF2-40B4-BE49-F238E27FC236}">
                <a16:creationId xmlns:a16="http://schemas.microsoft.com/office/drawing/2014/main" id="{EA5E6876-450C-420A-8862-2C214243F4BF}"/>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7" name="Line 85">
            <a:extLst>
              <a:ext uri="{FF2B5EF4-FFF2-40B4-BE49-F238E27FC236}">
                <a16:creationId xmlns:a16="http://schemas.microsoft.com/office/drawing/2014/main" id="{D1A54CD6-D621-40CD-90D4-01E49EA0D74B}"/>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8" name="Line 86">
            <a:extLst>
              <a:ext uri="{FF2B5EF4-FFF2-40B4-BE49-F238E27FC236}">
                <a16:creationId xmlns:a16="http://schemas.microsoft.com/office/drawing/2014/main" id="{FE8CD6FD-36F6-4EBC-9AF7-9332E4958D4D}"/>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9" name="Line 87">
            <a:extLst>
              <a:ext uri="{FF2B5EF4-FFF2-40B4-BE49-F238E27FC236}">
                <a16:creationId xmlns:a16="http://schemas.microsoft.com/office/drawing/2014/main" id="{F23F0E3A-76A1-4DC3-8A96-88C6B0C85C33}"/>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0" name="Line 88">
            <a:extLst>
              <a:ext uri="{FF2B5EF4-FFF2-40B4-BE49-F238E27FC236}">
                <a16:creationId xmlns:a16="http://schemas.microsoft.com/office/drawing/2014/main" id="{1A177ED5-5B51-453F-B59C-46A4DA1EBA0D}"/>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1" name="Line 89">
            <a:extLst>
              <a:ext uri="{FF2B5EF4-FFF2-40B4-BE49-F238E27FC236}">
                <a16:creationId xmlns:a16="http://schemas.microsoft.com/office/drawing/2014/main" id="{F49E4A79-C2B0-428F-984B-AB8985B4CC03}"/>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2" name="Rectangle 90">
            <a:extLst>
              <a:ext uri="{FF2B5EF4-FFF2-40B4-BE49-F238E27FC236}">
                <a16:creationId xmlns:a16="http://schemas.microsoft.com/office/drawing/2014/main" id="{84DAB48E-544B-4CEB-9447-E76D95F8947A}"/>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15133" name="Rectangle 91">
            <a:extLst>
              <a:ext uri="{FF2B5EF4-FFF2-40B4-BE49-F238E27FC236}">
                <a16:creationId xmlns:a16="http://schemas.microsoft.com/office/drawing/2014/main" id="{ED45A6CA-AD68-43FC-B2F1-159BCF4B2781}"/>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15134" name="Rectangle 92">
            <a:extLst>
              <a:ext uri="{FF2B5EF4-FFF2-40B4-BE49-F238E27FC236}">
                <a16:creationId xmlns:a16="http://schemas.microsoft.com/office/drawing/2014/main" id="{44DD7534-CC1D-4293-B94A-827E2662CC6F}"/>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15135" name="Rectangle 93">
            <a:extLst>
              <a:ext uri="{FF2B5EF4-FFF2-40B4-BE49-F238E27FC236}">
                <a16:creationId xmlns:a16="http://schemas.microsoft.com/office/drawing/2014/main" id="{A2727FEB-0459-4F4E-A28C-9BCCF3B1B130}"/>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15136" name="Rectangle 94">
            <a:extLst>
              <a:ext uri="{FF2B5EF4-FFF2-40B4-BE49-F238E27FC236}">
                <a16:creationId xmlns:a16="http://schemas.microsoft.com/office/drawing/2014/main" id="{DC6069A7-1F1B-4A4D-B707-E20AECD42D93}"/>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5137" name="Rectangle 95">
            <a:extLst>
              <a:ext uri="{FF2B5EF4-FFF2-40B4-BE49-F238E27FC236}">
                <a16:creationId xmlns:a16="http://schemas.microsoft.com/office/drawing/2014/main" id="{A4008E74-C112-4D57-A8E8-886AA08DB111}"/>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5138" name="Rectangle 96">
            <a:extLst>
              <a:ext uri="{FF2B5EF4-FFF2-40B4-BE49-F238E27FC236}">
                <a16:creationId xmlns:a16="http://schemas.microsoft.com/office/drawing/2014/main" id="{E6EE8830-19C5-46EC-899D-435EBCC45014}"/>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15139" name="Rectangle 97">
            <a:extLst>
              <a:ext uri="{FF2B5EF4-FFF2-40B4-BE49-F238E27FC236}">
                <a16:creationId xmlns:a16="http://schemas.microsoft.com/office/drawing/2014/main" id="{D2740CE7-C824-4660-BE27-C8FB6D2A5DA4}"/>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15140" name="Line 98">
            <a:extLst>
              <a:ext uri="{FF2B5EF4-FFF2-40B4-BE49-F238E27FC236}">
                <a16:creationId xmlns:a16="http://schemas.microsoft.com/office/drawing/2014/main" id="{6FE3BBA9-1B51-4929-A745-4340C2257ABF}"/>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1" name="Rectangle 99">
            <a:extLst>
              <a:ext uri="{FF2B5EF4-FFF2-40B4-BE49-F238E27FC236}">
                <a16:creationId xmlns:a16="http://schemas.microsoft.com/office/drawing/2014/main" id="{064B130C-CC2A-49F4-AC74-E5DDB5FC31D3}"/>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15142" name="Rectangle 100">
            <a:extLst>
              <a:ext uri="{FF2B5EF4-FFF2-40B4-BE49-F238E27FC236}">
                <a16:creationId xmlns:a16="http://schemas.microsoft.com/office/drawing/2014/main" id="{6AD2FF77-E7A1-4DD6-BE01-9D667CCAA843}"/>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5143" name="Rectangle 101">
            <a:extLst>
              <a:ext uri="{FF2B5EF4-FFF2-40B4-BE49-F238E27FC236}">
                <a16:creationId xmlns:a16="http://schemas.microsoft.com/office/drawing/2014/main" id="{3D26AF6D-964D-4E1D-981E-5DBD41E4C604}"/>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215144" name="Line 102">
            <a:extLst>
              <a:ext uri="{FF2B5EF4-FFF2-40B4-BE49-F238E27FC236}">
                <a16:creationId xmlns:a16="http://schemas.microsoft.com/office/drawing/2014/main" id="{08B22645-BA51-47DA-A19F-7AC75D81451B}"/>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5" name="Line 103">
            <a:extLst>
              <a:ext uri="{FF2B5EF4-FFF2-40B4-BE49-F238E27FC236}">
                <a16:creationId xmlns:a16="http://schemas.microsoft.com/office/drawing/2014/main" id="{834D41AE-1233-4C45-B192-D1F4F26E64D0}"/>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6" name="Rectangle 104">
            <a:extLst>
              <a:ext uri="{FF2B5EF4-FFF2-40B4-BE49-F238E27FC236}">
                <a16:creationId xmlns:a16="http://schemas.microsoft.com/office/drawing/2014/main" id="{078BBCB9-AC6B-4282-A5EB-098744928B17}"/>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15147" name="Rectangle 105">
            <a:extLst>
              <a:ext uri="{FF2B5EF4-FFF2-40B4-BE49-F238E27FC236}">
                <a16:creationId xmlns:a16="http://schemas.microsoft.com/office/drawing/2014/main" id="{C664C9F8-40C3-42E4-B471-EAC0F4A1E3F3}"/>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15148" name="Rectangle 106">
            <a:extLst>
              <a:ext uri="{FF2B5EF4-FFF2-40B4-BE49-F238E27FC236}">
                <a16:creationId xmlns:a16="http://schemas.microsoft.com/office/drawing/2014/main" id="{68F72E72-705E-4495-BC83-84A3643F5472}"/>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15149" name="Rectangle 107">
            <a:extLst>
              <a:ext uri="{FF2B5EF4-FFF2-40B4-BE49-F238E27FC236}">
                <a16:creationId xmlns:a16="http://schemas.microsoft.com/office/drawing/2014/main" id="{E54B7005-837A-4BB3-906F-4FA75E21F546}"/>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15150" name="Rectangle 108">
            <a:extLst>
              <a:ext uri="{FF2B5EF4-FFF2-40B4-BE49-F238E27FC236}">
                <a16:creationId xmlns:a16="http://schemas.microsoft.com/office/drawing/2014/main" id="{9A68A2AA-C429-4233-AD55-B5968F5AF29D}"/>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N.n:={109}</a:t>
            </a:r>
          </a:p>
        </p:txBody>
      </p:sp>
      <p:sp>
        <p:nvSpPr>
          <p:cNvPr id="215151" name="Rectangle 109">
            <a:extLst>
              <a:ext uri="{FF2B5EF4-FFF2-40B4-BE49-F238E27FC236}">
                <a16:creationId xmlns:a16="http://schemas.microsoft.com/office/drawing/2014/main" id="{7E8D24D9-0AF9-4ABA-93C7-CA272688691C}"/>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15152" name="Rectangle 110">
            <a:extLst>
              <a:ext uri="{FF2B5EF4-FFF2-40B4-BE49-F238E27FC236}">
                <a16:creationId xmlns:a16="http://schemas.microsoft.com/office/drawing/2014/main" id="{78AD582C-57FE-43C2-B67E-BC0749CBBE88}"/>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15153" name="Rectangle 111">
            <a:extLst>
              <a:ext uri="{FF2B5EF4-FFF2-40B4-BE49-F238E27FC236}">
                <a16:creationId xmlns:a16="http://schemas.microsoft.com/office/drawing/2014/main" id="{A30C5A13-8666-4352-856E-9E93C435EAA6}"/>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15154" name="Rectangle 112">
            <a:extLst>
              <a:ext uri="{FF2B5EF4-FFF2-40B4-BE49-F238E27FC236}">
                <a16:creationId xmlns:a16="http://schemas.microsoft.com/office/drawing/2014/main" id="{1BE83499-7775-42A8-9049-F9373B00C893}"/>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15155" name="Rectangle 113">
            <a:extLst>
              <a:ext uri="{FF2B5EF4-FFF2-40B4-BE49-F238E27FC236}">
                <a16:creationId xmlns:a16="http://schemas.microsoft.com/office/drawing/2014/main" id="{699C4986-D29E-4BED-9345-0216732D37A7}"/>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EA3E248-F84F-4AAE-91DC-7221852363DE}"/>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17091" name="灯片编号占位符 5">
            <a:extLst>
              <a:ext uri="{FF2B5EF4-FFF2-40B4-BE49-F238E27FC236}">
                <a16:creationId xmlns:a16="http://schemas.microsoft.com/office/drawing/2014/main" id="{A39C9049-92C9-4EF0-8B35-D127ADDED47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3E0CCD6-ED16-4AF7-8DB8-6D3D6335D5EF}" type="slidenum">
              <a:rPr lang="en-US" altLang="zh-CN" sz="1400" b="0">
                <a:ea typeface="宋体" panose="02010600030101010101" pitchFamily="2" charset="-122"/>
              </a:rPr>
              <a:pPr>
                <a:spcBef>
                  <a:spcPct val="0"/>
                </a:spcBef>
                <a:buClrTx/>
                <a:buSzTx/>
                <a:buFontTx/>
                <a:buNone/>
              </a:pPr>
              <a:t>141</a:t>
            </a:fld>
            <a:endParaRPr lang="en-US" altLang="zh-CN" sz="1400" b="0">
              <a:ea typeface="宋体" panose="02010600030101010101" pitchFamily="2" charset="-122"/>
            </a:endParaRPr>
          </a:p>
        </p:txBody>
      </p:sp>
      <p:sp>
        <p:nvSpPr>
          <p:cNvPr id="217092" name="Rectangle 3">
            <a:extLst>
              <a:ext uri="{FF2B5EF4-FFF2-40B4-BE49-F238E27FC236}">
                <a16:creationId xmlns:a16="http://schemas.microsoft.com/office/drawing/2014/main" id="{60D5ADF7-0C4B-4174-A4F8-91C82C3E588C}"/>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___  	B(x&gt;y).truelist=104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___</a:t>
            </a:r>
            <a:r>
              <a:rPr lang="zh-CN" altLang="en-US" sz="2800">
                <a:latin typeface="Times New Roman" panose="02020603050405020304" pitchFamily="18" charset="0"/>
              </a:rPr>
              <a:t> </a:t>
            </a:r>
            <a:r>
              <a:rPr lang="en-US" altLang="zh-CN" sz="2800">
                <a:latin typeface="Times New Roman" panose="02020603050405020304" pitchFamily="18" charset="0"/>
              </a:rPr>
              <a:t>	          	B(x&gt;y).falselist=105</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106</a:t>
            </a:r>
            <a:r>
              <a:rPr lang="zh-CN" altLang="en-US" sz="2800">
                <a:latin typeface="Times New Roman" panose="02020603050405020304" pitchFamily="18" charset="0"/>
              </a:rPr>
              <a:t>： </a:t>
            </a:r>
            <a:r>
              <a:rPr lang="en-US" altLang="zh-CN" sz="2800">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 := x + 1</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107</a:t>
            </a:r>
            <a:r>
              <a:rPr lang="zh-CN" altLang="en-US" sz="2800">
                <a:latin typeface="Times New Roman" panose="02020603050405020304" pitchFamily="18" charset="0"/>
              </a:rPr>
              <a:t>： </a:t>
            </a:r>
            <a:r>
              <a:rPr lang="en-US" altLang="zh-CN" sz="2800">
                <a:latin typeface="Times New Roman" panose="02020603050405020304" pitchFamily="18" charset="0"/>
              </a:rPr>
              <a:t>z := t</a:t>
            </a:r>
            <a:r>
              <a:rPr lang="en-US" altLang="zh-CN" sz="2800" baseline="-25000">
                <a:latin typeface="Times New Roman" panose="02020603050405020304" pitchFamily="18" charset="0"/>
              </a:rPr>
              <a:t>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108</a:t>
            </a:r>
            <a:r>
              <a:rPr lang="zh-CN" altLang="en-US" sz="2800">
                <a:latin typeface="Times New Roman" panose="02020603050405020304" pitchFamily="18" charset="0"/>
              </a:rPr>
              <a:t>： </a:t>
            </a:r>
            <a:r>
              <a:rPr lang="en-US" altLang="zh-CN" sz="2800">
                <a:latin typeface="Times New Roman" panose="02020603050405020304" pitchFamily="18" charset="0"/>
              </a:rPr>
              <a:t>goto ___</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109</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goto ___   		(while x&gt;y do z:=x+1).nextlist</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17093" name="Rectangle 4">
            <a:extLst>
              <a:ext uri="{FF2B5EF4-FFF2-40B4-BE49-F238E27FC236}">
                <a16:creationId xmlns:a16="http://schemas.microsoft.com/office/drawing/2014/main" id="{8F8A574F-33AF-4945-8821-33DEA1B87195}"/>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
        <p:nvSpPr>
          <p:cNvPr id="217094" name="TextBox 1">
            <a:extLst>
              <a:ext uri="{FF2B5EF4-FFF2-40B4-BE49-F238E27FC236}">
                <a16:creationId xmlns:a16="http://schemas.microsoft.com/office/drawing/2014/main" id="{8EBACF78-EBC0-4327-910D-BAFCAD9D080E}"/>
              </a:ext>
            </a:extLst>
          </p:cNvPr>
          <p:cNvSpPr txBox="1">
            <a:spLocks noChangeArrowheads="1"/>
          </p:cNvSpPr>
          <p:nvPr/>
        </p:nvSpPr>
        <p:spPr bwMode="auto">
          <a:xfrm>
            <a:off x="2330450" y="4111625"/>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217095" name="TextBox 7">
            <a:extLst>
              <a:ext uri="{FF2B5EF4-FFF2-40B4-BE49-F238E27FC236}">
                <a16:creationId xmlns:a16="http://schemas.microsoft.com/office/drawing/2014/main" id="{F4737724-BB38-4BCB-BF85-FB6DDFAB44B2}"/>
              </a:ext>
            </a:extLst>
          </p:cNvPr>
          <p:cNvSpPr txBox="1">
            <a:spLocks noChangeArrowheads="1"/>
          </p:cNvSpPr>
          <p:nvPr/>
        </p:nvSpPr>
        <p:spPr bwMode="auto">
          <a:xfrm>
            <a:off x="3470275" y="23955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106</a:t>
            </a:r>
            <a:endParaRPr lang="zh-CN" altLang="en-US" sz="2600" b="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8AB02991-351E-4575-A6C2-9FCDBB828BBB}"/>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18115" name="灯片编号占位符 5">
            <a:extLst>
              <a:ext uri="{FF2B5EF4-FFF2-40B4-BE49-F238E27FC236}">
                <a16:creationId xmlns:a16="http://schemas.microsoft.com/office/drawing/2014/main" id="{60CBD2A5-53F0-4D44-95DF-A71E5105459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EFCF2EF-A3C1-42EF-91EF-438BEA063B25}" type="slidenum">
              <a:rPr lang="en-US" altLang="zh-CN" sz="1400" b="0">
                <a:ea typeface="宋体" panose="02010600030101010101" pitchFamily="2" charset="-122"/>
              </a:rPr>
              <a:pPr>
                <a:spcBef>
                  <a:spcPct val="0"/>
                </a:spcBef>
                <a:buClrTx/>
                <a:buSzTx/>
                <a:buFontTx/>
                <a:buNone/>
              </a:pPr>
              <a:t>142</a:t>
            </a:fld>
            <a:endParaRPr lang="en-US" altLang="zh-CN" sz="1400" b="0">
              <a:ea typeface="宋体" panose="02010600030101010101" pitchFamily="2" charset="-122"/>
            </a:endParaRPr>
          </a:p>
        </p:txBody>
      </p:sp>
      <p:sp>
        <p:nvSpPr>
          <p:cNvPr id="218116" name="Rectangle 2">
            <a:extLst>
              <a:ext uri="{FF2B5EF4-FFF2-40B4-BE49-F238E27FC236}">
                <a16:creationId xmlns:a16="http://schemas.microsoft.com/office/drawing/2014/main" id="{DB42A290-2942-4A67-95FF-C27E41C8F4BF}"/>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FA2B32DD-04A4-495B-A64E-74CFC64AF20F}"/>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18118" name="Rectangle 4">
            <a:extLst>
              <a:ext uri="{FF2B5EF4-FFF2-40B4-BE49-F238E27FC236}">
                <a16:creationId xmlns:a16="http://schemas.microsoft.com/office/drawing/2014/main" id="{683FA9DA-EE09-4253-8F7E-6762B7001778}"/>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18119" name="Rectangle 5">
            <a:extLst>
              <a:ext uri="{FF2B5EF4-FFF2-40B4-BE49-F238E27FC236}">
                <a16:creationId xmlns:a16="http://schemas.microsoft.com/office/drawing/2014/main" id="{BE50ACF3-7B51-4915-949C-C8C6C0971E26}"/>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18120" name="Line 6">
            <a:extLst>
              <a:ext uri="{FF2B5EF4-FFF2-40B4-BE49-F238E27FC236}">
                <a16:creationId xmlns:a16="http://schemas.microsoft.com/office/drawing/2014/main" id="{39651F9A-925D-410A-9414-4C5B2E4B4061}"/>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21" name="Rectangle 7">
            <a:extLst>
              <a:ext uri="{FF2B5EF4-FFF2-40B4-BE49-F238E27FC236}">
                <a16:creationId xmlns:a16="http://schemas.microsoft.com/office/drawing/2014/main" id="{781B3BB5-0519-405D-805A-AFFA51BF3A14}"/>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18122" name="Line 8">
            <a:extLst>
              <a:ext uri="{FF2B5EF4-FFF2-40B4-BE49-F238E27FC236}">
                <a16:creationId xmlns:a16="http://schemas.microsoft.com/office/drawing/2014/main" id="{E9074062-FB4E-4AF5-BB44-A28249E74AA8}"/>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23" name="Rectangle 9">
            <a:extLst>
              <a:ext uri="{FF2B5EF4-FFF2-40B4-BE49-F238E27FC236}">
                <a16:creationId xmlns:a16="http://schemas.microsoft.com/office/drawing/2014/main" id="{59212376-1604-4BC6-B0C7-04D3FFABD524}"/>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24" name="Line 10">
            <a:extLst>
              <a:ext uri="{FF2B5EF4-FFF2-40B4-BE49-F238E27FC236}">
                <a16:creationId xmlns:a16="http://schemas.microsoft.com/office/drawing/2014/main" id="{2A17E3B0-B45E-4EC1-9174-6C38F57A322C}"/>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25" name="Rectangle 11">
            <a:extLst>
              <a:ext uri="{FF2B5EF4-FFF2-40B4-BE49-F238E27FC236}">
                <a16:creationId xmlns:a16="http://schemas.microsoft.com/office/drawing/2014/main" id="{DFFF10AC-561A-431C-8522-754E261CD04E}"/>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18126" name="Line 12">
            <a:extLst>
              <a:ext uri="{FF2B5EF4-FFF2-40B4-BE49-F238E27FC236}">
                <a16:creationId xmlns:a16="http://schemas.microsoft.com/office/drawing/2014/main" id="{952C3776-7727-409B-AA5F-F6212CD0DE60}"/>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27" name="Rectangle 13">
            <a:extLst>
              <a:ext uri="{FF2B5EF4-FFF2-40B4-BE49-F238E27FC236}">
                <a16:creationId xmlns:a16="http://schemas.microsoft.com/office/drawing/2014/main" id="{F62C61F0-0084-4F61-B5F5-1C3C645A2E06}"/>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18128" name="Rectangle 14">
            <a:extLst>
              <a:ext uri="{FF2B5EF4-FFF2-40B4-BE49-F238E27FC236}">
                <a16:creationId xmlns:a16="http://schemas.microsoft.com/office/drawing/2014/main" id="{A33077B0-A772-44B0-9CFA-4278C9170F67}"/>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218129" name="Rectangle 15">
            <a:extLst>
              <a:ext uri="{FF2B5EF4-FFF2-40B4-BE49-F238E27FC236}">
                <a16:creationId xmlns:a16="http://schemas.microsoft.com/office/drawing/2014/main" id="{A99EEB6F-35F1-42CB-9B99-91CE72935658}"/>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218130" name="Line 16">
            <a:extLst>
              <a:ext uri="{FF2B5EF4-FFF2-40B4-BE49-F238E27FC236}">
                <a16:creationId xmlns:a16="http://schemas.microsoft.com/office/drawing/2014/main" id="{14AA5482-A904-4756-8E6F-492C7EB41DD9}"/>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31" name="Line 17">
            <a:extLst>
              <a:ext uri="{FF2B5EF4-FFF2-40B4-BE49-F238E27FC236}">
                <a16:creationId xmlns:a16="http://schemas.microsoft.com/office/drawing/2014/main" id="{163EFC07-F38C-4386-B93A-338AFCD2B9B9}"/>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32" name="Line 18">
            <a:extLst>
              <a:ext uri="{FF2B5EF4-FFF2-40B4-BE49-F238E27FC236}">
                <a16:creationId xmlns:a16="http://schemas.microsoft.com/office/drawing/2014/main" id="{7D1E572B-BA9F-4291-A8C2-627E9EC8F5C2}"/>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33" name="Rectangle 19">
            <a:extLst>
              <a:ext uri="{FF2B5EF4-FFF2-40B4-BE49-F238E27FC236}">
                <a16:creationId xmlns:a16="http://schemas.microsoft.com/office/drawing/2014/main" id="{4C7B1BEB-C698-46AF-9264-6B513BED929D}"/>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18134" name="Line 20">
            <a:extLst>
              <a:ext uri="{FF2B5EF4-FFF2-40B4-BE49-F238E27FC236}">
                <a16:creationId xmlns:a16="http://schemas.microsoft.com/office/drawing/2014/main" id="{55A16B0E-53A9-439D-BDC7-EF778C98F610}"/>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35" name="Rectangle 21">
            <a:extLst>
              <a:ext uri="{FF2B5EF4-FFF2-40B4-BE49-F238E27FC236}">
                <a16:creationId xmlns:a16="http://schemas.microsoft.com/office/drawing/2014/main" id="{FE6445E6-1BE7-402D-A850-25B4BD75CED3}"/>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18136" name="Line 22">
            <a:extLst>
              <a:ext uri="{FF2B5EF4-FFF2-40B4-BE49-F238E27FC236}">
                <a16:creationId xmlns:a16="http://schemas.microsoft.com/office/drawing/2014/main" id="{2F98139B-2A2A-47C9-8D48-2393B4DC2B9D}"/>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37" name="Rectangle 23">
            <a:extLst>
              <a:ext uri="{FF2B5EF4-FFF2-40B4-BE49-F238E27FC236}">
                <a16:creationId xmlns:a16="http://schemas.microsoft.com/office/drawing/2014/main" id="{A61E6DB4-9D52-4C4A-B7BB-1A9002AA4C1C}"/>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38" name="Line 24">
            <a:extLst>
              <a:ext uri="{FF2B5EF4-FFF2-40B4-BE49-F238E27FC236}">
                <a16:creationId xmlns:a16="http://schemas.microsoft.com/office/drawing/2014/main" id="{67D59392-E79A-4BCF-9100-F1CD0CFC6066}"/>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39" name="Rectangle 25">
            <a:extLst>
              <a:ext uri="{FF2B5EF4-FFF2-40B4-BE49-F238E27FC236}">
                <a16:creationId xmlns:a16="http://schemas.microsoft.com/office/drawing/2014/main" id="{9AB698BA-C46A-4C93-9BD5-62D92574CE8D}"/>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18140" name="Line 26">
            <a:extLst>
              <a:ext uri="{FF2B5EF4-FFF2-40B4-BE49-F238E27FC236}">
                <a16:creationId xmlns:a16="http://schemas.microsoft.com/office/drawing/2014/main" id="{08E6D677-2E4F-46DC-A967-C91A5CFB07BA}"/>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41" name="Rectangle 27">
            <a:extLst>
              <a:ext uri="{FF2B5EF4-FFF2-40B4-BE49-F238E27FC236}">
                <a16:creationId xmlns:a16="http://schemas.microsoft.com/office/drawing/2014/main" id="{A5F1BB7C-C33F-456F-AC4E-B400F4BBADAA}"/>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18142" name="Line 28">
            <a:extLst>
              <a:ext uri="{FF2B5EF4-FFF2-40B4-BE49-F238E27FC236}">
                <a16:creationId xmlns:a16="http://schemas.microsoft.com/office/drawing/2014/main" id="{24C925AB-B78E-4D93-9D6F-377DF9EC8875}"/>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43" name="Rectangle 29">
            <a:extLst>
              <a:ext uri="{FF2B5EF4-FFF2-40B4-BE49-F238E27FC236}">
                <a16:creationId xmlns:a16="http://schemas.microsoft.com/office/drawing/2014/main" id="{089BA17D-EC61-49F1-911A-29ACE55AA98B}"/>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18144" name="Line 30">
            <a:extLst>
              <a:ext uri="{FF2B5EF4-FFF2-40B4-BE49-F238E27FC236}">
                <a16:creationId xmlns:a16="http://schemas.microsoft.com/office/drawing/2014/main" id="{56480875-76AB-4BA7-BB5C-54526FB5C1A6}"/>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45" name="Rectangle 31">
            <a:extLst>
              <a:ext uri="{FF2B5EF4-FFF2-40B4-BE49-F238E27FC236}">
                <a16:creationId xmlns:a16="http://schemas.microsoft.com/office/drawing/2014/main" id="{0058005F-E88C-46B4-ABB1-DA5BE1911E12}"/>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18146" name="Rectangle 32">
            <a:extLst>
              <a:ext uri="{FF2B5EF4-FFF2-40B4-BE49-F238E27FC236}">
                <a16:creationId xmlns:a16="http://schemas.microsoft.com/office/drawing/2014/main" id="{ACE039DA-C082-4874-B1B1-24E027AD87EF}"/>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218147" name="Rectangle 33">
            <a:extLst>
              <a:ext uri="{FF2B5EF4-FFF2-40B4-BE49-F238E27FC236}">
                <a16:creationId xmlns:a16="http://schemas.microsoft.com/office/drawing/2014/main" id="{BE9F5789-92D8-4192-8BC9-FF9E0BB22AA6}"/>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218148" name="Line 34">
            <a:extLst>
              <a:ext uri="{FF2B5EF4-FFF2-40B4-BE49-F238E27FC236}">
                <a16:creationId xmlns:a16="http://schemas.microsoft.com/office/drawing/2014/main" id="{FFEA94ED-D370-4B94-90D3-1A6483F1E74E}"/>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49" name="Line 35">
            <a:extLst>
              <a:ext uri="{FF2B5EF4-FFF2-40B4-BE49-F238E27FC236}">
                <a16:creationId xmlns:a16="http://schemas.microsoft.com/office/drawing/2014/main" id="{93C56759-456C-4C3C-A56F-383CCD60041F}"/>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50" name="Line 36">
            <a:extLst>
              <a:ext uri="{FF2B5EF4-FFF2-40B4-BE49-F238E27FC236}">
                <a16:creationId xmlns:a16="http://schemas.microsoft.com/office/drawing/2014/main" id="{2BAA1290-B8F1-4E7A-8057-25ABF18C0F42}"/>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51" name="Rectangle 37">
            <a:extLst>
              <a:ext uri="{FF2B5EF4-FFF2-40B4-BE49-F238E27FC236}">
                <a16:creationId xmlns:a16="http://schemas.microsoft.com/office/drawing/2014/main" id="{648C209A-5E22-48BF-958C-4C4D1A37318C}"/>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18152" name="Line 38">
            <a:extLst>
              <a:ext uri="{FF2B5EF4-FFF2-40B4-BE49-F238E27FC236}">
                <a16:creationId xmlns:a16="http://schemas.microsoft.com/office/drawing/2014/main" id="{D18FC8F1-4E6C-48CB-BBB9-114A6E5381AC}"/>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53" name="Rectangle 39">
            <a:extLst>
              <a:ext uri="{FF2B5EF4-FFF2-40B4-BE49-F238E27FC236}">
                <a16:creationId xmlns:a16="http://schemas.microsoft.com/office/drawing/2014/main" id="{DBB81E0C-0887-48C6-818A-E177E579CA89}"/>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8154" name="Rectangle 40">
            <a:extLst>
              <a:ext uri="{FF2B5EF4-FFF2-40B4-BE49-F238E27FC236}">
                <a16:creationId xmlns:a16="http://schemas.microsoft.com/office/drawing/2014/main" id="{07703DE7-1465-4710-A3BC-546598E187A6}"/>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55" name="Line 41">
            <a:extLst>
              <a:ext uri="{FF2B5EF4-FFF2-40B4-BE49-F238E27FC236}">
                <a16:creationId xmlns:a16="http://schemas.microsoft.com/office/drawing/2014/main" id="{6F0628C4-D8FF-4C2F-A997-487A87329050}"/>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56" name="Line 42">
            <a:extLst>
              <a:ext uri="{FF2B5EF4-FFF2-40B4-BE49-F238E27FC236}">
                <a16:creationId xmlns:a16="http://schemas.microsoft.com/office/drawing/2014/main" id="{F1D8EE27-0D03-413B-A53D-BA9E7ED93D25}"/>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57" name="Rectangle 43">
            <a:extLst>
              <a:ext uri="{FF2B5EF4-FFF2-40B4-BE49-F238E27FC236}">
                <a16:creationId xmlns:a16="http://schemas.microsoft.com/office/drawing/2014/main" id="{D9D92C66-415F-425E-9DAD-A06F115FDD27}"/>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18158" name="Line 44">
            <a:extLst>
              <a:ext uri="{FF2B5EF4-FFF2-40B4-BE49-F238E27FC236}">
                <a16:creationId xmlns:a16="http://schemas.microsoft.com/office/drawing/2014/main" id="{C15778B9-5E88-4A54-8D95-FB4B8ED3CCBE}"/>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59" name="Rectangle 45">
            <a:extLst>
              <a:ext uri="{FF2B5EF4-FFF2-40B4-BE49-F238E27FC236}">
                <a16:creationId xmlns:a16="http://schemas.microsoft.com/office/drawing/2014/main" id="{8C97E800-7569-4F71-A7C6-CABAA62DDFCF}"/>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18160" name="Rectangle 46">
            <a:extLst>
              <a:ext uri="{FF2B5EF4-FFF2-40B4-BE49-F238E27FC236}">
                <a16:creationId xmlns:a16="http://schemas.microsoft.com/office/drawing/2014/main" id="{59A37D40-BC9B-4BF1-9DC7-943A22047687}"/>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61" name="Line 47">
            <a:extLst>
              <a:ext uri="{FF2B5EF4-FFF2-40B4-BE49-F238E27FC236}">
                <a16:creationId xmlns:a16="http://schemas.microsoft.com/office/drawing/2014/main" id="{AC0FD68A-A349-455A-8367-DE2D74619BFA}"/>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62" name="Line 48">
            <a:extLst>
              <a:ext uri="{FF2B5EF4-FFF2-40B4-BE49-F238E27FC236}">
                <a16:creationId xmlns:a16="http://schemas.microsoft.com/office/drawing/2014/main" id="{AE9A1D99-47AE-45C3-A8E9-09A16F68B5A4}"/>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63" name="Rectangle 49">
            <a:extLst>
              <a:ext uri="{FF2B5EF4-FFF2-40B4-BE49-F238E27FC236}">
                <a16:creationId xmlns:a16="http://schemas.microsoft.com/office/drawing/2014/main" id="{25CB9525-D593-42CA-9987-095C2CF07712}"/>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18164" name="Line 50">
            <a:extLst>
              <a:ext uri="{FF2B5EF4-FFF2-40B4-BE49-F238E27FC236}">
                <a16:creationId xmlns:a16="http://schemas.microsoft.com/office/drawing/2014/main" id="{C6C0303F-2803-40AC-9A32-E283F84DAF59}"/>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65" name="Rectangle 51">
            <a:extLst>
              <a:ext uri="{FF2B5EF4-FFF2-40B4-BE49-F238E27FC236}">
                <a16:creationId xmlns:a16="http://schemas.microsoft.com/office/drawing/2014/main" id="{17A381EB-E00B-4423-A73B-857B5C49D37D}"/>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18166" name="Rectangle 52">
            <a:extLst>
              <a:ext uri="{FF2B5EF4-FFF2-40B4-BE49-F238E27FC236}">
                <a16:creationId xmlns:a16="http://schemas.microsoft.com/office/drawing/2014/main" id="{9C014BCA-8994-443A-B331-B604A8CD3571}"/>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67" name="Line 53">
            <a:extLst>
              <a:ext uri="{FF2B5EF4-FFF2-40B4-BE49-F238E27FC236}">
                <a16:creationId xmlns:a16="http://schemas.microsoft.com/office/drawing/2014/main" id="{8D8C0F20-4A99-4FB3-A4A8-FA5AB0F9EB13}"/>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68" name="Rectangle 54">
            <a:extLst>
              <a:ext uri="{FF2B5EF4-FFF2-40B4-BE49-F238E27FC236}">
                <a16:creationId xmlns:a16="http://schemas.microsoft.com/office/drawing/2014/main" id="{ABCDDE87-CE5F-4676-850F-6F02A3AC80CE}"/>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18169" name="Line 55">
            <a:extLst>
              <a:ext uri="{FF2B5EF4-FFF2-40B4-BE49-F238E27FC236}">
                <a16:creationId xmlns:a16="http://schemas.microsoft.com/office/drawing/2014/main" id="{A01D6FC9-9A60-4845-BD5A-5A621398854B}"/>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70" name="Line 56">
            <a:extLst>
              <a:ext uri="{FF2B5EF4-FFF2-40B4-BE49-F238E27FC236}">
                <a16:creationId xmlns:a16="http://schemas.microsoft.com/office/drawing/2014/main" id="{1AE57340-371F-41EC-8A46-5AE3329B1844}"/>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71" name="Line 57">
            <a:extLst>
              <a:ext uri="{FF2B5EF4-FFF2-40B4-BE49-F238E27FC236}">
                <a16:creationId xmlns:a16="http://schemas.microsoft.com/office/drawing/2014/main" id="{D5CF1E32-C457-4948-8C16-61D2071B8A60}"/>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72" name="Rectangle 58">
            <a:extLst>
              <a:ext uri="{FF2B5EF4-FFF2-40B4-BE49-F238E27FC236}">
                <a16:creationId xmlns:a16="http://schemas.microsoft.com/office/drawing/2014/main" id="{C14F6E14-F417-4B2D-8980-A9E9BFB6E3A4}"/>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a:t>
            </a:r>
          </a:p>
        </p:txBody>
      </p:sp>
      <p:sp>
        <p:nvSpPr>
          <p:cNvPr id="218173" name="Rectangle 59">
            <a:extLst>
              <a:ext uri="{FF2B5EF4-FFF2-40B4-BE49-F238E27FC236}">
                <a16:creationId xmlns:a16="http://schemas.microsoft.com/office/drawing/2014/main" id="{EF4E71DB-B486-4B69-A298-BDAE3CFA1274}"/>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x</a:t>
            </a:r>
          </a:p>
        </p:txBody>
      </p:sp>
      <p:sp>
        <p:nvSpPr>
          <p:cNvPr id="218174" name="Rectangle 60">
            <a:extLst>
              <a:ext uri="{FF2B5EF4-FFF2-40B4-BE49-F238E27FC236}">
                <a16:creationId xmlns:a16="http://schemas.microsoft.com/office/drawing/2014/main" id="{CED20496-E1F5-4668-88DB-757A38E42CAA}"/>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y</a:t>
            </a:r>
          </a:p>
        </p:txBody>
      </p:sp>
      <p:sp>
        <p:nvSpPr>
          <p:cNvPr id="218175" name="Line 61">
            <a:extLst>
              <a:ext uri="{FF2B5EF4-FFF2-40B4-BE49-F238E27FC236}">
                <a16:creationId xmlns:a16="http://schemas.microsoft.com/office/drawing/2014/main" id="{90BFD4DF-873B-425C-B439-3705CFB57718}"/>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76" name="Line 62">
            <a:extLst>
              <a:ext uri="{FF2B5EF4-FFF2-40B4-BE49-F238E27FC236}">
                <a16:creationId xmlns:a16="http://schemas.microsoft.com/office/drawing/2014/main" id="{C25DC7F6-4276-4F60-B64A-EAAAF01FB3B3}"/>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77" name="Rectangle 63">
            <a:extLst>
              <a:ext uri="{FF2B5EF4-FFF2-40B4-BE49-F238E27FC236}">
                <a16:creationId xmlns:a16="http://schemas.microsoft.com/office/drawing/2014/main" id="{B760753C-B73D-49EB-8928-B144BDF9CA7F}"/>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18178" name="Rectangle 64">
            <a:extLst>
              <a:ext uri="{FF2B5EF4-FFF2-40B4-BE49-F238E27FC236}">
                <a16:creationId xmlns:a16="http://schemas.microsoft.com/office/drawing/2014/main" id="{82ED11D3-B7E7-45DB-B855-04CC6AA11DA5}"/>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8179" name="Rectangle 65">
            <a:extLst>
              <a:ext uri="{FF2B5EF4-FFF2-40B4-BE49-F238E27FC236}">
                <a16:creationId xmlns:a16="http://schemas.microsoft.com/office/drawing/2014/main" id="{F5B110CE-B94E-48E7-8AF2-061BFC80CC29}"/>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80" name="Line 66">
            <a:extLst>
              <a:ext uri="{FF2B5EF4-FFF2-40B4-BE49-F238E27FC236}">
                <a16:creationId xmlns:a16="http://schemas.microsoft.com/office/drawing/2014/main" id="{02FD2611-33D3-4807-9564-40CE5F65C609}"/>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81" name="Rectangle 67">
            <a:extLst>
              <a:ext uri="{FF2B5EF4-FFF2-40B4-BE49-F238E27FC236}">
                <a16:creationId xmlns:a16="http://schemas.microsoft.com/office/drawing/2014/main" id="{25D287C7-7272-4691-9AD4-E037ABE4E99F}"/>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18182" name="Line 68">
            <a:extLst>
              <a:ext uri="{FF2B5EF4-FFF2-40B4-BE49-F238E27FC236}">
                <a16:creationId xmlns:a16="http://schemas.microsoft.com/office/drawing/2014/main" id="{F5BACFE1-A38A-4FA9-AEBF-B1C50EEF822D}"/>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83" name="Rectangle 69">
            <a:extLst>
              <a:ext uri="{FF2B5EF4-FFF2-40B4-BE49-F238E27FC236}">
                <a16:creationId xmlns:a16="http://schemas.microsoft.com/office/drawing/2014/main" id="{47766355-4834-44E7-9F54-D2CFB0459872}"/>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&gt;</a:t>
            </a:r>
          </a:p>
        </p:txBody>
      </p:sp>
      <p:sp>
        <p:nvSpPr>
          <p:cNvPr id="218184" name="Rectangle 70">
            <a:extLst>
              <a:ext uri="{FF2B5EF4-FFF2-40B4-BE49-F238E27FC236}">
                <a16:creationId xmlns:a16="http://schemas.microsoft.com/office/drawing/2014/main" id="{4C3D92A1-2499-4284-81B0-591A682061B1}"/>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8185" name="Rectangle 71">
            <a:extLst>
              <a:ext uri="{FF2B5EF4-FFF2-40B4-BE49-F238E27FC236}">
                <a16:creationId xmlns:a16="http://schemas.microsoft.com/office/drawing/2014/main" id="{FB448A6D-5D96-4C26-AE0A-20DEEAC77BD1}"/>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18186" name="Line 72">
            <a:extLst>
              <a:ext uri="{FF2B5EF4-FFF2-40B4-BE49-F238E27FC236}">
                <a16:creationId xmlns:a16="http://schemas.microsoft.com/office/drawing/2014/main" id="{58E60939-3D64-4275-9E6A-F4AA31FE531F}"/>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87" name="Line 73">
            <a:extLst>
              <a:ext uri="{FF2B5EF4-FFF2-40B4-BE49-F238E27FC236}">
                <a16:creationId xmlns:a16="http://schemas.microsoft.com/office/drawing/2014/main" id="{D2EE2B70-F8CE-4A84-9D9B-0CE92741F09F}"/>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88" name="Rectangle 74">
            <a:extLst>
              <a:ext uri="{FF2B5EF4-FFF2-40B4-BE49-F238E27FC236}">
                <a16:creationId xmlns:a16="http://schemas.microsoft.com/office/drawing/2014/main" id="{35A8EECF-EE34-45CD-9A88-09BCFF9ACE63}"/>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18189" name="Rectangle 75">
            <a:extLst>
              <a:ext uri="{FF2B5EF4-FFF2-40B4-BE49-F238E27FC236}">
                <a16:creationId xmlns:a16="http://schemas.microsoft.com/office/drawing/2014/main" id="{2381DA76-C003-4C90-8CD4-DA7B45F9C17F}"/>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18190" name="Rectangle 76">
            <a:extLst>
              <a:ext uri="{FF2B5EF4-FFF2-40B4-BE49-F238E27FC236}">
                <a16:creationId xmlns:a16="http://schemas.microsoft.com/office/drawing/2014/main" id="{92441E01-613B-4E1F-9080-66F3DDDEAB2B}"/>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18191" name="Line 77">
            <a:extLst>
              <a:ext uri="{FF2B5EF4-FFF2-40B4-BE49-F238E27FC236}">
                <a16:creationId xmlns:a16="http://schemas.microsoft.com/office/drawing/2014/main" id="{D4209C8B-918D-45B7-9096-E31E2A494188}"/>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92" name="Rectangle 78">
            <a:extLst>
              <a:ext uri="{FF2B5EF4-FFF2-40B4-BE49-F238E27FC236}">
                <a16:creationId xmlns:a16="http://schemas.microsoft.com/office/drawing/2014/main" id="{2D887538-29D2-4C56-AEBB-98888EB9B6BA}"/>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18193" name="Rectangle 79">
            <a:extLst>
              <a:ext uri="{FF2B5EF4-FFF2-40B4-BE49-F238E27FC236}">
                <a16:creationId xmlns:a16="http://schemas.microsoft.com/office/drawing/2014/main" id="{743A628C-6BE3-4134-A0F9-2720D86E6C52}"/>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z</a:t>
            </a:r>
          </a:p>
        </p:txBody>
      </p:sp>
      <p:sp>
        <p:nvSpPr>
          <p:cNvPr id="218194" name="Rectangle 80">
            <a:extLst>
              <a:ext uri="{FF2B5EF4-FFF2-40B4-BE49-F238E27FC236}">
                <a16:creationId xmlns:a16="http://schemas.microsoft.com/office/drawing/2014/main" id="{60A4EB3C-C338-40CD-B2E8-6F8040984813}"/>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18195" name="Line 81">
            <a:extLst>
              <a:ext uri="{FF2B5EF4-FFF2-40B4-BE49-F238E27FC236}">
                <a16:creationId xmlns:a16="http://schemas.microsoft.com/office/drawing/2014/main" id="{43B02C35-E45C-4C01-A1FC-BE33BD5A45C2}"/>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96" name="Line 82">
            <a:extLst>
              <a:ext uri="{FF2B5EF4-FFF2-40B4-BE49-F238E27FC236}">
                <a16:creationId xmlns:a16="http://schemas.microsoft.com/office/drawing/2014/main" id="{255C5220-2A39-481F-BF54-3CFE0876F180}"/>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97" name="Line 83">
            <a:extLst>
              <a:ext uri="{FF2B5EF4-FFF2-40B4-BE49-F238E27FC236}">
                <a16:creationId xmlns:a16="http://schemas.microsoft.com/office/drawing/2014/main" id="{1A911C81-2A61-4B4B-AE99-F6639D9EBD27}"/>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98" name="Line 84">
            <a:extLst>
              <a:ext uri="{FF2B5EF4-FFF2-40B4-BE49-F238E27FC236}">
                <a16:creationId xmlns:a16="http://schemas.microsoft.com/office/drawing/2014/main" id="{E59FF25E-68AD-4CB8-AC6E-E4118F2A8151}"/>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99" name="Line 85">
            <a:extLst>
              <a:ext uri="{FF2B5EF4-FFF2-40B4-BE49-F238E27FC236}">
                <a16:creationId xmlns:a16="http://schemas.microsoft.com/office/drawing/2014/main" id="{3B779643-BD90-4EE2-8EFC-3860585074DD}"/>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00" name="Line 86">
            <a:extLst>
              <a:ext uri="{FF2B5EF4-FFF2-40B4-BE49-F238E27FC236}">
                <a16:creationId xmlns:a16="http://schemas.microsoft.com/office/drawing/2014/main" id="{EBDBEA1F-C486-493D-9C7B-47D6DD459041}"/>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01" name="Line 87">
            <a:extLst>
              <a:ext uri="{FF2B5EF4-FFF2-40B4-BE49-F238E27FC236}">
                <a16:creationId xmlns:a16="http://schemas.microsoft.com/office/drawing/2014/main" id="{CA07C1D2-6931-4812-A0B8-57354A79DFC0}"/>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02" name="Line 88">
            <a:extLst>
              <a:ext uri="{FF2B5EF4-FFF2-40B4-BE49-F238E27FC236}">
                <a16:creationId xmlns:a16="http://schemas.microsoft.com/office/drawing/2014/main" id="{7221D7FB-4718-44F2-BA72-1DD263932693}"/>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03" name="Line 89">
            <a:extLst>
              <a:ext uri="{FF2B5EF4-FFF2-40B4-BE49-F238E27FC236}">
                <a16:creationId xmlns:a16="http://schemas.microsoft.com/office/drawing/2014/main" id="{BFA0BC2B-D283-4DC6-BB67-D80B7B2839F9}"/>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04" name="Rectangle 90">
            <a:extLst>
              <a:ext uri="{FF2B5EF4-FFF2-40B4-BE49-F238E27FC236}">
                <a16:creationId xmlns:a16="http://schemas.microsoft.com/office/drawing/2014/main" id="{37FC2748-94BC-4D76-9FC1-69797020702D}"/>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18205" name="Rectangle 91">
            <a:extLst>
              <a:ext uri="{FF2B5EF4-FFF2-40B4-BE49-F238E27FC236}">
                <a16:creationId xmlns:a16="http://schemas.microsoft.com/office/drawing/2014/main" id="{B51B8EC9-E3C6-4009-A01D-7728ED436B0B}"/>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18206" name="Rectangle 92">
            <a:extLst>
              <a:ext uri="{FF2B5EF4-FFF2-40B4-BE49-F238E27FC236}">
                <a16:creationId xmlns:a16="http://schemas.microsoft.com/office/drawing/2014/main" id="{CF10529D-5540-4062-8458-490FFE69341C}"/>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18207" name="Rectangle 93">
            <a:extLst>
              <a:ext uri="{FF2B5EF4-FFF2-40B4-BE49-F238E27FC236}">
                <a16:creationId xmlns:a16="http://schemas.microsoft.com/office/drawing/2014/main" id="{B3EB6275-A9DE-412A-B2AA-E2F22946A920}"/>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18208" name="Rectangle 94">
            <a:extLst>
              <a:ext uri="{FF2B5EF4-FFF2-40B4-BE49-F238E27FC236}">
                <a16:creationId xmlns:a16="http://schemas.microsoft.com/office/drawing/2014/main" id="{B8F8FD39-FEFE-4594-8341-BC0787297170}"/>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8209" name="Rectangle 95">
            <a:extLst>
              <a:ext uri="{FF2B5EF4-FFF2-40B4-BE49-F238E27FC236}">
                <a16:creationId xmlns:a16="http://schemas.microsoft.com/office/drawing/2014/main" id="{CCBEFE38-0124-42B1-B212-BEB3B4925249}"/>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18210" name="Rectangle 96">
            <a:extLst>
              <a:ext uri="{FF2B5EF4-FFF2-40B4-BE49-F238E27FC236}">
                <a16:creationId xmlns:a16="http://schemas.microsoft.com/office/drawing/2014/main" id="{C231BDD9-763D-4823-8E22-F50F3CDEE226}"/>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18211" name="Rectangle 97">
            <a:extLst>
              <a:ext uri="{FF2B5EF4-FFF2-40B4-BE49-F238E27FC236}">
                <a16:creationId xmlns:a16="http://schemas.microsoft.com/office/drawing/2014/main" id="{1AFB3622-7D8B-4EE8-9435-4B9100B5091B}"/>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18212" name="Line 98">
            <a:extLst>
              <a:ext uri="{FF2B5EF4-FFF2-40B4-BE49-F238E27FC236}">
                <a16:creationId xmlns:a16="http://schemas.microsoft.com/office/drawing/2014/main" id="{A12569F4-4CF2-4853-AD41-1F20EACD675A}"/>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13" name="Rectangle 99">
            <a:extLst>
              <a:ext uri="{FF2B5EF4-FFF2-40B4-BE49-F238E27FC236}">
                <a16:creationId xmlns:a16="http://schemas.microsoft.com/office/drawing/2014/main" id="{8514447B-7ABA-4883-A110-EB771AFE725D}"/>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18214" name="Rectangle 100">
            <a:extLst>
              <a:ext uri="{FF2B5EF4-FFF2-40B4-BE49-F238E27FC236}">
                <a16:creationId xmlns:a16="http://schemas.microsoft.com/office/drawing/2014/main" id="{05AB5B94-0044-4A06-A624-41174B7A295A}"/>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18215" name="Rectangle 101">
            <a:extLst>
              <a:ext uri="{FF2B5EF4-FFF2-40B4-BE49-F238E27FC236}">
                <a16:creationId xmlns:a16="http://schemas.microsoft.com/office/drawing/2014/main" id="{C5CC710E-23ED-421D-857E-66B663C7A7CD}"/>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218216" name="Line 102">
            <a:extLst>
              <a:ext uri="{FF2B5EF4-FFF2-40B4-BE49-F238E27FC236}">
                <a16:creationId xmlns:a16="http://schemas.microsoft.com/office/drawing/2014/main" id="{A38121DB-F4D7-45BA-BAA0-8DA573CF9122}"/>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17" name="Line 103">
            <a:extLst>
              <a:ext uri="{FF2B5EF4-FFF2-40B4-BE49-F238E27FC236}">
                <a16:creationId xmlns:a16="http://schemas.microsoft.com/office/drawing/2014/main" id="{3258E6FF-D643-4555-B4C8-615792E57FEA}"/>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18" name="Rectangle 104">
            <a:extLst>
              <a:ext uri="{FF2B5EF4-FFF2-40B4-BE49-F238E27FC236}">
                <a16:creationId xmlns:a16="http://schemas.microsoft.com/office/drawing/2014/main" id="{FC93E6D6-B3CE-425A-BF90-35B7191BD76A}"/>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18219" name="Rectangle 105">
            <a:extLst>
              <a:ext uri="{FF2B5EF4-FFF2-40B4-BE49-F238E27FC236}">
                <a16:creationId xmlns:a16="http://schemas.microsoft.com/office/drawing/2014/main" id="{4603C3EA-5B05-484F-8691-2FDC8EC3D307}"/>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18220" name="Rectangle 106">
            <a:extLst>
              <a:ext uri="{FF2B5EF4-FFF2-40B4-BE49-F238E27FC236}">
                <a16:creationId xmlns:a16="http://schemas.microsoft.com/office/drawing/2014/main" id="{B9848565-DE59-4FF7-909F-A522A0EEE9AD}"/>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18221" name="Rectangle 107">
            <a:extLst>
              <a:ext uri="{FF2B5EF4-FFF2-40B4-BE49-F238E27FC236}">
                <a16:creationId xmlns:a16="http://schemas.microsoft.com/office/drawing/2014/main" id="{1B49A164-8FE8-48AF-9C27-442067251A80}"/>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18222" name="Rectangle 108">
            <a:extLst>
              <a:ext uri="{FF2B5EF4-FFF2-40B4-BE49-F238E27FC236}">
                <a16:creationId xmlns:a16="http://schemas.microsoft.com/office/drawing/2014/main" id="{85145235-66CD-4C86-87D3-B4C7B565DD94}"/>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18223" name="Rectangle 109">
            <a:extLst>
              <a:ext uri="{FF2B5EF4-FFF2-40B4-BE49-F238E27FC236}">
                <a16:creationId xmlns:a16="http://schemas.microsoft.com/office/drawing/2014/main" id="{C3DBA7F5-1448-41D7-AC23-83BAF21BA9DE}"/>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18224" name="Rectangle 110">
            <a:extLst>
              <a:ext uri="{FF2B5EF4-FFF2-40B4-BE49-F238E27FC236}">
                <a16:creationId xmlns:a16="http://schemas.microsoft.com/office/drawing/2014/main" id="{22EA86D3-F390-4BEA-BD2D-586EA1F8D849}"/>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18225" name="Rectangle 111">
            <a:extLst>
              <a:ext uri="{FF2B5EF4-FFF2-40B4-BE49-F238E27FC236}">
                <a16:creationId xmlns:a16="http://schemas.microsoft.com/office/drawing/2014/main" id="{3C5F89FA-A6F1-4998-BE53-B181F0DCB317}"/>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18226" name="Rectangle 112">
            <a:extLst>
              <a:ext uri="{FF2B5EF4-FFF2-40B4-BE49-F238E27FC236}">
                <a16:creationId xmlns:a16="http://schemas.microsoft.com/office/drawing/2014/main" id="{D58AADC2-EDFF-4051-8054-833C459CECB7}"/>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18227" name="Rectangle 113">
            <a:extLst>
              <a:ext uri="{FF2B5EF4-FFF2-40B4-BE49-F238E27FC236}">
                <a16:creationId xmlns:a16="http://schemas.microsoft.com/office/drawing/2014/main" id="{1B2A8BB3-79D7-4426-BD09-96DB2FAECB2A}"/>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4640E2B-18EC-4AFA-8585-EF1ADBC03CFC}"/>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20163" name="灯片编号占位符 5">
            <a:extLst>
              <a:ext uri="{FF2B5EF4-FFF2-40B4-BE49-F238E27FC236}">
                <a16:creationId xmlns:a16="http://schemas.microsoft.com/office/drawing/2014/main" id="{B3846EC8-27CC-414C-811B-DD6B23B0E3C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9438215-8FB8-4674-9791-2073843F4369}" type="slidenum">
              <a:rPr lang="en-US" altLang="zh-CN" sz="1400" b="0">
                <a:ea typeface="宋体" panose="02010600030101010101" pitchFamily="2" charset="-122"/>
              </a:rPr>
              <a:pPr>
                <a:spcBef>
                  <a:spcPct val="0"/>
                </a:spcBef>
                <a:buClrTx/>
                <a:buSzTx/>
                <a:buFontTx/>
                <a:buNone/>
              </a:pPr>
              <a:t>143</a:t>
            </a:fld>
            <a:endParaRPr lang="en-US" altLang="zh-CN" sz="1400" b="0">
              <a:ea typeface="宋体" panose="02010600030101010101" pitchFamily="2" charset="-122"/>
            </a:endParaRPr>
          </a:p>
        </p:txBody>
      </p:sp>
      <p:sp>
        <p:nvSpPr>
          <p:cNvPr id="220164" name="Rectangle 3">
            <a:extLst>
              <a:ext uri="{FF2B5EF4-FFF2-40B4-BE49-F238E27FC236}">
                <a16:creationId xmlns:a16="http://schemas.microsoft.com/office/drawing/2014/main" id="{9E91EAA2-D7A2-46C6-86D6-EAFD197F6C89}"/>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___  	B(x&gt;y).truelist=104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___</a:t>
            </a:r>
            <a:r>
              <a:rPr lang="zh-CN" altLang="en-US" sz="2800">
                <a:latin typeface="Times New Roman" panose="02020603050405020304" pitchFamily="18" charset="0"/>
              </a:rPr>
              <a:t> </a:t>
            </a:r>
            <a:r>
              <a:rPr lang="en-US" altLang="zh-CN" sz="2800">
                <a:latin typeface="Times New Roman" panose="02020603050405020304" pitchFamily="18" charset="0"/>
              </a:rPr>
              <a:t>	          	B(x&gt;y).falselist=105</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106</a:t>
            </a:r>
            <a:r>
              <a:rPr lang="zh-CN" altLang="en-US" sz="2800">
                <a:latin typeface="Times New Roman" panose="02020603050405020304" pitchFamily="18" charset="0"/>
              </a:rPr>
              <a:t>： </a:t>
            </a:r>
            <a:r>
              <a:rPr lang="en-US" altLang="zh-CN" sz="2800">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 := x + 1</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107</a:t>
            </a:r>
            <a:r>
              <a:rPr lang="zh-CN" altLang="en-US" sz="2800">
                <a:latin typeface="Times New Roman" panose="02020603050405020304" pitchFamily="18" charset="0"/>
              </a:rPr>
              <a:t>： </a:t>
            </a:r>
            <a:r>
              <a:rPr lang="en-US" altLang="zh-CN" sz="2800">
                <a:latin typeface="Times New Roman" panose="02020603050405020304" pitchFamily="18" charset="0"/>
              </a:rPr>
              <a:t>z := t</a:t>
            </a:r>
            <a:r>
              <a:rPr lang="en-US" altLang="zh-CN" sz="2800" baseline="-25000">
                <a:latin typeface="Times New Roman" panose="02020603050405020304" pitchFamily="18" charset="0"/>
              </a:rPr>
              <a:t>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108</a:t>
            </a:r>
            <a:r>
              <a:rPr lang="zh-CN" altLang="en-US" sz="2800">
                <a:latin typeface="Times New Roman" panose="02020603050405020304" pitchFamily="18" charset="0"/>
              </a:rPr>
              <a:t>： </a:t>
            </a:r>
            <a:r>
              <a:rPr lang="en-US" altLang="zh-CN" sz="2800">
                <a:latin typeface="Times New Roman" panose="02020603050405020304" pitchFamily="18" charset="0"/>
              </a:rPr>
              <a:t>goto ___</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109</a:t>
            </a:r>
            <a:r>
              <a:rPr lang="zh-CN" altLang="en-US" sz="2800">
                <a:latin typeface="Times New Roman" panose="02020603050405020304" pitchFamily="18" charset="0"/>
              </a:rPr>
              <a:t>： </a:t>
            </a:r>
            <a:r>
              <a:rPr lang="en-US" altLang="zh-CN" sz="2800">
                <a:latin typeface="Times New Roman" panose="02020603050405020304" pitchFamily="18" charset="0"/>
              </a:rPr>
              <a:t>goto ___   		(while x&gt;y do z:=x+1).nextlist</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110</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x := y</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20165" name="Rectangle 4">
            <a:extLst>
              <a:ext uri="{FF2B5EF4-FFF2-40B4-BE49-F238E27FC236}">
                <a16:creationId xmlns:a16="http://schemas.microsoft.com/office/drawing/2014/main" id="{8C5B089C-D03E-4C09-938F-8F72F5A0E61E}"/>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
        <p:nvSpPr>
          <p:cNvPr id="220166" name="TextBox 1">
            <a:extLst>
              <a:ext uri="{FF2B5EF4-FFF2-40B4-BE49-F238E27FC236}">
                <a16:creationId xmlns:a16="http://schemas.microsoft.com/office/drawing/2014/main" id="{686149FF-4FAA-4AB4-93A7-8C66B5FF2EC6}"/>
              </a:ext>
            </a:extLst>
          </p:cNvPr>
          <p:cNvSpPr txBox="1">
            <a:spLocks noChangeArrowheads="1"/>
          </p:cNvSpPr>
          <p:nvPr/>
        </p:nvSpPr>
        <p:spPr bwMode="auto">
          <a:xfrm>
            <a:off x="2330450" y="4111625"/>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220167" name="TextBox 7">
            <a:extLst>
              <a:ext uri="{FF2B5EF4-FFF2-40B4-BE49-F238E27FC236}">
                <a16:creationId xmlns:a16="http://schemas.microsoft.com/office/drawing/2014/main" id="{54933597-190A-4B64-A68C-758C2631640A}"/>
              </a:ext>
            </a:extLst>
          </p:cNvPr>
          <p:cNvSpPr txBox="1">
            <a:spLocks noChangeArrowheads="1"/>
          </p:cNvSpPr>
          <p:nvPr/>
        </p:nvSpPr>
        <p:spPr bwMode="auto">
          <a:xfrm>
            <a:off x="3470275" y="23955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106</a:t>
            </a:r>
            <a:endParaRPr lang="zh-CN" altLang="en-US" sz="2600" b="0">
              <a:ea typeface="宋体" panose="02010600030101010101" pitchFamily="2" charset="-122"/>
            </a:endParaRPr>
          </a:p>
        </p:txBody>
      </p:sp>
      <p:sp>
        <p:nvSpPr>
          <p:cNvPr id="9" name="TextBox 8">
            <a:extLst>
              <a:ext uri="{FF2B5EF4-FFF2-40B4-BE49-F238E27FC236}">
                <a16:creationId xmlns:a16="http://schemas.microsoft.com/office/drawing/2014/main" id="{67A455BD-C5E6-4013-AA05-DF3849DBEC34}"/>
              </a:ext>
            </a:extLst>
          </p:cNvPr>
          <p:cNvSpPr txBox="1">
            <a:spLocks noChangeArrowheads="1"/>
          </p:cNvSpPr>
          <p:nvPr/>
        </p:nvSpPr>
        <p:spPr bwMode="auto">
          <a:xfrm>
            <a:off x="3406775" y="15573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10" name="TextBox 9">
            <a:extLst>
              <a:ext uri="{FF2B5EF4-FFF2-40B4-BE49-F238E27FC236}">
                <a16:creationId xmlns:a16="http://schemas.microsoft.com/office/drawing/2014/main" id="{30A0FE78-87A7-4EBA-AAC4-E7E2EA427805}"/>
              </a:ext>
            </a:extLst>
          </p:cNvPr>
          <p:cNvSpPr txBox="1">
            <a:spLocks noChangeArrowheads="1"/>
          </p:cNvSpPr>
          <p:nvPr/>
        </p:nvSpPr>
        <p:spPr bwMode="auto">
          <a:xfrm>
            <a:off x="2322513" y="19891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110</a:t>
            </a: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4B82CF2-043C-4A4A-B50C-29489DC6F8F8}"/>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21187" name="灯片编号占位符 5">
            <a:extLst>
              <a:ext uri="{FF2B5EF4-FFF2-40B4-BE49-F238E27FC236}">
                <a16:creationId xmlns:a16="http://schemas.microsoft.com/office/drawing/2014/main" id="{5CA47086-2708-4F87-8D75-5425D39D94B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F468C92-5D20-4198-9ABE-576325F84299}" type="slidenum">
              <a:rPr lang="en-US" altLang="zh-CN" sz="1400" b="0">
                <a:ea typeface="宋体" panose="02010600030101010101" pitchFamily="2" charset="-122"/>
              </a:rPr>
              <a:pPr>
                <a:spcBef>
                  <a:spcPct val="0"/>
                </a:spcBef>
                <a:buClrTx/>
                <a:buSzTx/>
                <a:buFontTx/>
                <a:buNone/>
              </a:pPr>
              <a:t>144</a:t>
            </a:fld>
            <a:endParaRPr lang="en-US" altLang="zh-CN" sz="1400" b="0">
              <a:ea typeface="宋体" panose="02010600030101010101" pitchFamily="2" charset="-122"/>
            </a:endParaRPr>
          </a:p>
        </p:txBody>
      </p:sp>
      <p:sp>
        <p:nvSpPr>
          <p:cNvPr id="221188" name="Rectangle 3">
            <a:extLst>
              <a:ext uri="{FF2B5EF4-FFF2-40B4-BE49-F238E27FC236}">
                <a16:creationId xmlns:a16="http://schemas.microsoft.com/office/drawing/2014/main" id="{45E3C75F-D346-4061-8B60-00FCE16092B1}"/>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___  	B(x&gt;y).truelist=104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___</a:t>
            </a:r>
            <a:r>
              <a:rPr lang="zh-CN" altLang="en-US" sz="2800">
                <a:latin typeface="Times New Roman" panose="02020603050405020304" pitchFamily="18" charset="0"/>
              </a:rPr>
              <a:t> </a:t>
            </a:r>
            <a:r>
              <a:rPr lang="en-US" altLang="zh-CN" sz="2800">
                <a:latin typeface="Times New Roman" panose="02020603050405020304" pitchFamily="18" charset="0"/>
              </a:rPr>
              <a:t>	          	B(x&gt;y).falselist=105</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106</a:t>
            </a:r>
            <a:r>
              <a:rPr lang="zh-CN" altLang="en-US" sz="2800">
                <a:latin typeface="Times New Roman" panose="02020603050405020304" pitchFamily="18" charset="0"/>
              </a:rPr>
              <a:t>： </a:t>
            </a:r>
            <a:r>
              <a:rPr lang="en-US" altLang="zh-CN" sz="2800">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 := x + 1</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107</a:t>
            </a:r>
            <a:r>
              <a:rPr lang="zh-CN" altLang="en-US" sz="2800">
                <a:latin typeface="Times New Roman" panose="02020603050405020304" pitchFamily="18" charset="0"/>
              </a:rPr>
              <a:t>： </a:t>
            </a:r>
            <a:r>
              <a:rPr lang="en-US" altLang="zh-CN" sz="2800">
                <a:latin typeface="Times New Roman" panose="02020603050405020304" pitchFamily="18" charset="0"/>
              </a:rPr>
              <a:t>z := t</a:t>
            </a:r>
            <a:r>
              <a:rPr lang="en-US" altLang="zh-CN" sz="2800" baseline="-25000">
                <a:latin typeface="Times New Roman" panose="02020603050405020304" pitchFamily="18" charset="0"/>
              </a:rPr>
              <a:t>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108</a:t>
            </a:r>
            <a:r>
              <a:rPr lang="zh-CN" altLang="en-US" sz="2800">
                <a:latin typeface="Times New Roman" panose="02020603050405020304" pitchFamily="18" charset="0"/>
              </a:rPr>
              <a:t>： </a:t>
            </a:r>
            <a:r>
              <a:rPr lang="en-US" altLang="zh-CN" sz="2800">
                <a:latin typeface="Times New Roman" panose="02020603050405020304" pitchFamily="18" charset="0"/>
              </a:rPr>
              <a:t>goto ___</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109</a:t>
            </a:r>
            <a:r>
              <a:rPr lang="zh-CN" altLang="en-US" sz="2800">
                <a:latin typeface="Times New Roman" panose="02020603050405020304" pitchFamily="18" charset="0"/>
              </a:rPr>
              <a:t>： </a:t>
            </a:r>
            <a:r>
              <a:rPr lang="en-US" altLang="zh-CN" sz="2800">
                <a:latin typeface="Times New Roman" panose="02020603050405020304" pitchFamily="18" charset="0"/>
              </a:rPr>
              <a:t>goto ___   		(while x&gt;y do z:=x+1).nextlist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110</a:t>
            </a:r>
            <a:r>
              <a:rPr lang="zh-CN" altLang="en-US" sz="2800">
                <a:latin typeface="Times New Roman" panose="02020603050405020304" pitchFamily="18" charset="0"/>
              </a:rPr>
              <a:t>： </a:t>
            </a:r>
            <a:r>
              <a:rPr lang="en-US" altLang="zh-CN" sz="2800">
                <a:latin typeface="Times New Roman" panose="02020603050405020304" pitchFamily="18" charset="0"/>
              </a:rPr>
              <a:t>x := y</a:t>
            </a:r>
          </a:p>
          <a:p>
            <a:pPr eaLnBrk="1" hangingPunct="1">
              <a:lnSpc>
                <a:spcPct val="80000"/>
              </a:lnSpc>
              <a:buFont typeface="Wingdings" panose="05000000000000000000" pitchFamily="2" charset="2"/>
              <a:buNone/>
            </a:pPr>
            <a:r>
              <a:rPr lang="en-US" altLang="zh-CN" sz="2800">
                <a:solidFill>
                  <a:srgbClr val="0000FF"/>
                </a:solidFill>
                <a:latin typeface="Times New Roman" panose="02020603050405020304" pitchFamily="18" charset="0"/>
              </a:rPr>
              <a:t>111</a:t>
            </a:r>
            <a:r>
              <a:rPr lang="zh-CN" altLang="en-US" sz="2800">
                <a:solidFill>
                  <a:srgbClr val="0000FF"/>
                </a:solidFill>
                <a:latin typeface="Times New Roman" panose="02020603050405020304" pitchFamily="18" charset="0"/>
              </a:rPr>
              <a:t>： </a:t>
            </a:r>
            <a:r>
              <a:rPr lang="en-US" altLang="zh-CN" sz="2800">
                <a:solidFill>
                  <a:srgbClr val="0000FF"/>
                </a:solidFill>
                <a:latin typeface="Times New Roman" panose="02020603050405020304" pitchFamily="18" charset="0"/>
              </a:rPr>
              <a:t>goto ___                (x:=y).nextlist</a:t>
            </a: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21189" name="Rectangle 4">
            <a:extLst>
              <a:ext uri="{FF2B5EF4-FFF2-40B4-BE49-F238E27FC236}">
                <a16:creationId xmlns:a16="http://schemas.microsoft.com/office/drawing/2014/main" id="{D8C4B944-07D3-4D7F-9CD7-01D927F2843E}"/>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
        <p:nvSpPr>
          <p:cNvPr id="221190" name="TextBox 1">
            <a:extLst>
              <a:ext uri="{FF2B5EF4-FFF2-40B4-BE49-F238E27FC236}">
                <a16:creationId xmlns:a16="http://schemas.microsoft.com/office/drawing/2014/main" id="{CDEDC496-EECD-41E8-8D89-4649CB815A89}"/>
              </a:ext>
            </a:extLst>
          </p:cNvPr>
          <p:cNvSpPr txBox="1">
            <a:spLocks noChangeArrowheads="1"/>
          </p:cNvSpPr>
          <p:nvPr/>
        </p:nvSpPr>
        <p:spPr bwMode="auto">
          <a:xfrm>
            <a:off x="2330450" y="4111625"/>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221191" name="TextBox 7">
            <a:extLst>
              <a:ext uri="{FF2B5EF4-FFF2-40B4-BE49-F238E27FC236}">
                <a16:creationId xmlns:a16="http://schemas.microsoft.com/office/drawing/2014/main" id="{A908A4F2-FBA5-4D4B-A7A0-98DB2CB8BD06}"/>
              </a:ext>
            </a:extLst>
          </p:cNvPr>
          <p:cNvSpPr txBox="1">
            <a:spLocks noChangeArrowheads="1"/>
          </p:cNvSpPr>
          <p:nvPr/>
        </p:nvSpPr>
        <p:spPr bwMode="auto">
          <a:xfrm>
            <a:off x="3470275" y="23955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106</a:t>
            </a:r>
            <a:endParaRPr lang="zh-CN" altLang="en-US" sz="2600" b="0">
              <a:ea typeface="宋体" panose="02010600030101010101" pitchFamily="2" charset="-122"/>
            </a:endParaRPr>
          </a:p>
        </p:txBody>
      </p:sp>
      <p:sp>
        <p:nvSpPr>
          <p:cNvPr id="221192" name="TextBox 8">
            <a:extLst>
              <a:ext uri="{FF2B5EF4-FFF2-40B4-BE49-F238E27FC236}">
                <a16:creationId xmlns:a16="http://schemas.microsoft.com/office/drawing/2014/main" id="{06A4AB5A-58DF-4E65-9C5B-F4BC03DF4908}"/>
              </a:ext>
            </a:extLst>
          </p:cNvPr>
          <p:cNvSpPr txBox="1">
            <a:spLocks noChangeArrowheads="1"/>
          </p:cNvSpPr>
          <p:nvPr/>
        </p:nvSpPr>
        <p:spPr bwMode="auto">
          <a:xfrm>
            <a:off x="3406775" y="15573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221193" name="TextBox 9">
            <a:extLst>
              <a:ext uri="{FF2B5EF4-FFF2-40B4-BE49-F238E27FC236}">
                <a16:creationId xmlns:a16="http://schemas.microsoft.com/office/drawing/2014/main" id="{6E29965C-CD5C-4D9B-A87B-B5FF138E5AB4}"/>
              </a:ext>
            </a:extLst>
          </p:cNvPr>
          <p:cNvSpPr txBox="1">
            <a:spLocks noChangeArrowheads="1"/>
          </p:cNvSpPr>
          <p:nvPr/>
        </p:nvSpPr>
        <p:spPr bwMode="auto">
          <a:xfrm>
            <a:off x="2322513" y="19891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110</a:t>
            </a:r>
            <a:endParaRPr lang="zh-CN" altLang="en-US" sz="2600" b="0">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FB00839B-8CF1-4EB6-8922-FE0D17B040FA}"/>
              </a:ext>
            </a:extLst>
          </p:cNvPr>
          <p:cNvSpPr>
            <a:spLocks noGrp="1"/>
          </p:cNvSpPr>
          <p:nvPr>
            <p:ph type="dt" sz="quarter" idx="10"/>
          </p:nvPr>
        </p:nvSpPr>
        <p:spPr>
          <a:xfrm>
            <a:off x="457200" y="6245225"/>
            <a:ext cx="2133600" cy="476250"/>
          </a:xfrm>
          <a:ln>
            <a:miter lim="800000"/>
            <a:headEnd/>
            <a:tailEnd/>
          </a:ln>
        </p:spPr>
        <p:txBody>
          <a:bodyPr anchor="t"/>
          <a:lstStyle/>
          <a:p>
            <a:pPr>
              <a:defRPr/>
            </a:pPr>
            <a:fld id="{5442A222-8801-4A18-B68C-EA139745DF35}" type="datetime1">
              <a:rPr lang="zh-CN" altLang="en-US">
                <a:latin typeface="+mn-lt"/>
              </a:rPr>
              <a:pPr>
                <a:defRPr/>
              </a:pPr>
              <a:t>2020/12/14</a:t>
            </a:fld>
            <a:endParaRPr lang="en-US" altLang="zh-CN">
              <a:latin typeface="+mn-lt"/>
            </a:endParaRPr>
          </a:p>
        </p:txBody>
      </p:sp>
      <p:sp>
        <p:nvSpPr>
          <p:cNvPr id="222211" name="灯片编号占位符 5">
            <a:extLst>
              <a:ext uri="{FF2B5EF4-FFF2-40B4-BE49-F238E27FC236}">
                <a16:creationId xmlns:a16="http://schemas.microsoft.com/office/drawing/2014/main" id="{033BE7CA-E1D5-4707-B97B-5C5120F853C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2AE73EB-EFDD-4053-8A68-2399499EC414}" type="slidenum">
              <a:rPr lang="en-US" altLang="zh-CN" sz="1400" b="0">
                <a:ea typeface="宋体" panose="02010600030101010101" pitchFamily="2" charset="-122"/>
              </a:rPr>
              <a:pPr>
                <a:spcBef>
                  <a:spcPct val="0"/>
                </a:spcBef>
                <a:buClrTx/>
                <a:buSzTx/>
                <a:buFontTx/>
                <a:buNone/>
              </a:pPr>
              <a:t>145</a:t>
            </a:fld>
            <a:endParaRPr lang="en-US" altLang="zh-CN" sz="1400" b="0">
              <a:ea typeface="宋体" panose="02010600030101010101" pitchFamily="2" charset="-122"/>
            </a:endParaRPr>
          </a:p>
        </p:txBody>
      </p:sp>
      <p:sp>
        <p:nvSpPr>
          <p:cNvPr id="222212" name="Rectangle 2">
            <a:extLst>
              <a:ext uri="{FF2B5EF4-FFF2-40B4-BE49-F238E27FC236}">
                <a16:creationId xmlns:a16="http://schemas.microsoft.com/office/drawing/2014/main" id="{C45B9BD9-69B2-41BC-9E41-A5D06D041569}"/>
              </a:ext>
            </a:extLst>
          </p:cNvPr>
          <p:cNvSpPr>
            <a:spLocks noGrp="1" noChangeArrowheads="1"/>
          </p:cNvSpPr>
          <p:nvPr>
            <p:ph type="title" idx="4294967295"/>
          </p:nvPr>
        </p:nvSpPr>
        <p:spPr>
          <a:xfrm>
            <a:off x="106363" y="115888"/>
            <a:ext cx="1657350" cy="576262"/>
          </a:xfrm>
        </p:spPr>
        <p:txBody>
          <a:bodyPr anchor="ctr"/>
          <a:lstStyle/>
          <a:p>
            <a:pPr eaLnBrk="1" hangingPunct="1"/>
            <a:r>
              <a:rPr lang="zh-CN" altLang="en-US" sz="4000">
                <a:solidFill>
                  <a:srgbClr val="FF0000"/>
                </a:solidFill>
                <a:latin typeface="Times New Roman" panose="02020603050405020304" pitchFamily="18" charset="0"/>
                <a:ea typeface="楷体_GB2312" pitchFamily="49" charset="-122"/>
              </a:rPr>
              <a:t>例</a:t>
            </a:r>
            <a:r>
              <a:rPr lang="en-US" altLang="zh-CN" sz="400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59530A87-AB01-40AD-85D9-33F620E5EAF7}"/>
              </a:ext>
            </a:extLst>
          </p:cNvPr>
          <p:cNvSpPr>
            <a:spLocks noChangeArrowheads="1"/>
          </p:cNvSpPr>
          <p:nvPr/>
        </p:nvSpPr>
        <p:spPr bwMode="auto">
          <a:xfrm>
            <a:off x="144463" y="6380163"/>
            <a:ext cx="8964612" cy="361950"/>
          </a:xfrm>
          <a:prstGeom prst="rect">
            <a:avLst/>
          </a:prstGeom>
          <a:noFill/>
          <a:ln w="9525">
            <a:noFill/>
            <a:miter lim="800000"/>
            <a:headEnd/>
            <a:tailEnd/>
          </a:ln>
          <a:effectLst/>
        </p:spPr>
        <p:txBody>
          <a:bodyPr tIns="10800" bIns="10800"/>
          <a:lstStyle/>
          <a:p>
            <a:pPr algn="ctr">
              <a:defRPr/>
            </a:pP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while a&lt;b do if c&lt;5 then</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effectLst>
                  <a:outerShdw blurRad="38100" dist="38100" dir="2700000" algn="tl">
                    <a:srgbClr val="FFFFFF"/>
                  </a:outerShdw>
                </a:effectLst>
                <a:latin typeface="Times New Roman" pitchFamily="18" charset="0"/>
                <a:ea typeface="楷体_GB2312" pitchFamily="49" charset="-122"/>
              </a:rPr>
              <a:t>while x&gt;y do z:=x+1</a:t>
            </a:r>
            <a:r>
              <a:rPr kumimoji="1" lang="en-US" altLang="zh-CN" sz="2000" b="1">
                <a:solidFill>
                  <a:srgbClr val="FFFF00"/>
                </a:solidFill>
                <a:effectLst>
                  <a:outerShdw blurRad="38100" dist="38100" dir="2700000" algn="tl">
                    <a:srgbClr val="000000"/>
                  </a:outerShdw>
                </a:effectLst>
                <a:latin typeface="Times New Roman" pitchFamily="18" charset="0"/>
                <a:ea typeface="楷体_GB2312" pitchFamily="49" charset="-122"/>
              </a:rPr>
              <a:t> </a:t>
            </a:r>
            <a:r>
              <a:rPr kumimoji="1" lang="en-US" altLang="zh-CN" sz="2000" b="1">
                <a:solidFill>
                  <a:srgbClr val="FF0000"/>
                </a:solidFill>
                <a:effectLst>
                  <a:outerShdw blurRad="38100" dist="38100" dir="2700000" algn="tl">
                    <a:srgbClr val="000000"/>
                  </a:outerShdw>
                </a:effectLst>
                <a:latin typeface="Times New Roman" pitchFamily="18" charset="0"/>
                <a:ea typeface="楷体_GB2312" pitchFamily="49" charset="-122"/>
              </a:rPr>
              <a:t>else x:=y</a:t>
            </a:r>
            <a:r>
              <a:rPr lang="zh-CN" altLang="en-US" sz="2000" b="1">
                <a:latin typeface="Times New Roman" pitchFamily="18" charset="0"/>
                <a:ea typeface="楷体_GB2312" pitchFamily="49" charset="-122"/>
              </a:rPr>
              <a:t>的注释分析树</a:t>
            </a:r>
          </a:p>
        </p:txBody>
      </p:sp>
      <p:sp>
        <p:nvSpPr>
          <p:cNvPr id="222214" name="Rectangle 4">
            <a:extLst>
              <a:ext uri="{FF2B5EF4-FFF2-40B4-BE49-F238E27FC236}">
                <a16:creationId xmlns:a16="http://schemas.microsoft.com/office/drawing/2014/main" id="{06A420EB-9DB6-4AE3-8147-AA323C1B8305}"/>
              </a:ext>
            </a:extLst>
          </p:cNvPr>
          <p:cNvSpPr>
            <a:spLocks noChangeArrowheads="1"/>
          </p:cNvSpPr>
          <p:nvPr/>
        </p:nvSpPr>
        <p:spPr bwMode="auto">
          <a:xfrm>
            <a:off x="2195513" y="44450"/>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22215" name="Rectangle 5">
            <a:extLst>
              <a:ext uri="{FF2B5EF4-FFF2-40B4-BE49-F238E27FC236}">
                <a16:creationId xmlns:a16="http://schemas.microsoft.com/office/drawing/2014/main" id="{A32A9CF7-08B4-4B6D-9B6C-AB1BB3ADDB47}"/>
              </a:ext>
            </a:extLst>
          </p:cNvPr>
          <p:cNvSpPr>
            <a:spLocks noChangeArrowheads="1"/>
          </p:cNvSpPr>
          <p:nvPr/>
        </p:nvSpPr>
        <p:spPr bwMode="auto">
          <a:xfrm>
            <a:off x="34925" y="112553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22216" name="Line 6">
            <a:extLst>
              <a:ext uri="{FF2B5EF4-FFF2-40B4-BE49-F238E27FC236}">
                <a16:creationId xmlns:a16="http://schemas.microsoft.com/office/drawing/2014/main" id="{607048A7-FFEB-48E6-BB5D-4214715586D7}"/>
              </a:ext>
            </a:extLst>
          </p:cNvPr>
          <p:cNvSpPr>
            <a:spLocks noChangeShapeType="1"/>
          </p:cNvSpPr>
          <p:nvPr/>
        </p:nvSpPr>
        <p:spPr bwMode="auto">
          <a:xfrm flipV="1">
            <a:off x="611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17" name="Rectangle 7">
            <a:extLst>
              <a:ext uri="{FF2B5EF4-FFF2-40B4-BE49-F238E27FC236}">
                <a16:creationId xmlns:a16="http://schemas.microsoft.com/office/drawing/2014/main" id="{A9589ACF-2F6F-4147-ABB5-3090B5C1EFBF}"/>
              </a:ext>
            </a:extLst>
          </p:cNvPr>
          <p:cNvSpPr>
            <a:spLocks noChangeArrowheads="1"/>
          </p:cNvSpPr>
          <p:nvPr/>
        </p:nvSpPr>
        <p:spPr bwMode="auto">
          <a:xfrm>
            <a:off x="827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22218" name="Line 8">
            <a:extLst>
              <a:ext uri="{FF2B5EF4-FFF2-40B4-BE49-F238E27FC236}">
                <a16:creationId xmlns:a16="http://schemas.microsoft.com/office/drawing/2014/main" id="{C04FDEB0-4F61-4C21-BCF6-A507EDC98F31}"/>
              </a:ext>
            </a:extLst>
          </p:cNvPr>
          <p:cNvSpPr>
            <a:spLocks noChangeShapeType="1"/>
          </p:cNvSpPr>
          <p:nvPr/>
        </p:nvSpPr>
        <p:spPr bwMode="auto">
          <a:xfrm flipH="1">
            <a:off x="1363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19" name="Rectangle 9">
            <a:extLst>
              <a:ext uri="{FF2B5EF4-FFF2-40B4-BE49-F238E27FC236}">
                <a16:creationId xmlns:a16="http://schemas.microsoft.com/office/drawing/2014/main" id="{C884A289-4EE6-4687-8AC2-A3C52D0F28F3}"/>
              </a:ext>
            </a:extLst>
          </p:cNvPr>
          <p:cNvSpPr>
            <a:spLocks noChangeArrowheads="1"/>
          </p:cNvSpPr>
          <p:nvPr/>
        </p:nvSpPr>
        <p:spPr bwMode="auto">
          <a:xfrm>
            <a:off x="118745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20" name="Line 10">
            <a:extLst>
              <a:ext uri="{FF2B5EF4-FFF2-40B4-BE49-F238E27FC236}">
                <a16:creationId xmlns:a16="http://schemas.microsoft.com/office/drawing/2014/main" id="{5FAE389F-8131-4DF8-89AC-AC4B75870B02}"/>
              </a:ext>
            </a:extLst>
          </p:cNvPr>
          <p:cNvSpPr>
            <a:spLocks noChangeShapeType="1"/>
          </p:cNvSpPr>
          <p:nvPr/>
        </p:nvSpPr>
        <p:spPr bwMode="auto">
          <a:xfrm>
            <a:off x="1403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21" name="Rectangle 11">
            <a:extLst>
              <a:ext uri="{FF2B5EF4-FFF2-40B4-BE49-F238E27FC236}">
                <a16:creationId xmlns:a16="http://schemas.microsoft.com/office/drawing/2014/main" id="{B106B22A-D231-4CE6-8365-20240D314D7C}"/>
              </a:ext>
            </a:extLst>
          </p:cNvPr>
          <p:cNvSpPr>
            <a:spLocks noChangeArrowheads="1"/>
          </p:cNvSpPr>
          <p:nvPr/>
        </p:nvSpPr>
        <p:spPr bwMode="auto">
          <a:xfrm>
            <a:off x="2409825"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22222" name="Line 12">
            <a:extLst>
              <a:ext uri="{FF2B5EF4-FFF2-40B4-BE49-F238E27FC236}">
                <a16:creationId xmlns:a16="http://schemas.microsoft.com/office/drawing/2014/main" id="{901F5CE4-362E-4BF0-9CAC-EF915C96D1C2}"/>
              </a:ext>
            </a:extLst>
          </p:cNvPr>
          <p:cNvSpPr>
            <a:spLocks noChangeShapeType="1"/>
          </p:cNvSpPr>
          <p:nvPr/>
        </p:nvSpPr>
        <p:spPr bwMode="auto">
          <a:xfrm>
            <a:off x="3192463" y="1670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23" name="Rectangle 13">
            <a:extLst>
              <a:ext uri="{FF2B5EF4-FFF2-40B4-BE49-F238E27FC236}">
                <a16:creationId xmlns:a16="http://schemas.microsoft.com/office/drawing/2014/main" id="{5130B7B1-981D-407B-BC3D-DA5634AA2D63}"/>
              </a:ext>
            </a:extLst>
          </p:cNvPr>
          <p:cNvSpPr>
            <a:spLocks noChangeArrowheads="1"/>
          </p:cNvSpPr>
          <p:nvPr/>
        </p:nvSpPr>
        <p:spPr bwMode="auto">
          <a:xfrm>
            <a:off x="3040063" y="18986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22224" name="Rectangle 14">
            <a:extLst>
              <a:ext uri="{FF2B5EF4-FFF2-40B4-BE49-F238E27FC236}">
                <a16:creationId xmlns:a16="http://schemas.microsoft.com/office/drawing/2014/main" id="{E22CF686-DC41-40C7-9B37-461CB0D554EB}"/>
              </a:ext>
            </a:extLst>
          </p:cNvPr>
          <p:cNvSpPr>
            <a:spLocks noChangeArrowheads="1"/>
          </p:cNvSpPr>
          <p:nvPr/>
        </p:nvSpPr>
        <p:spPr bwMode="auto">
          <a:xfrm>
            <a:off x="2466975" y="188912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222225" name="Rectangle 15">
            <a:extLst>
              <a:ext uri="{FF2B5EF4-FFF2-40B4-BE49-F238E27FC236}">
                <a16:creationId xmlns:a16="http://schemas.microsoft.com/office/drawing/2014/main" id="{98586831-109F-4E4D-91C5-F0F10337EDE8}"/>
              </a:ext>
            </a:extLst>
          </p:cNvPr>
          <p:cNvSpPr>
            <a:spLocks noChangeArrowheads="1"/>
          </p:cNvSpPr>
          <p:nvPr/>
        </p:nvSpPr>
        <p:spPr bwMode="auto">
          <a:xfrm>
            <a:off x="3624263" y="1889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t>
            </a:r>
          </a:p>
        </p:txBody>
      </p:sp>
      <p:sp>
        <p:nvSpPr>
          <p:cNvPr id="222226" name="Line 16">
            <a:extLst>
              <a:ext uri="{FF2B5EF4-FFF2-40B4-BE49-F238E27FC236}">
                <a16:creationId xmlns:a16="http://schemas.microsoft.com/office/drawing/2014/main" id="{3C060089-594A-44E4-9EDA-06BC7AE3F5A2}"/>
              </a:ext>
            </a:extLst>
          </p:cNvPr>
          <p:cNvSpPr>
            <a:spLocks noChangeShapeType="1"/>
          </p:cNvSpPr>
          <p:nvPr/>
        </p:nvSpPr>
        <p:spPr bwMode="auto">
          <a:xfrm flipH="1">
            <a:off x="2755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27" name="Line 17">
            <a:extLst>
              <a:ext uri="{FF2B5EF4-FFF2-40B4-BE49-F238E27FC236}">
                <a16:creationId xmlns:a16="http://schemas.microsoft.com/office/drawing/2014/main" id="{F3AE524B-D616-4718-96BE-7E405F962509}"/>
              </a:ext>
            </a:extLst>
          </p:cNvPr>
          <p:cNvSpPr>
            <a:spLocks noChangeShapeType="1"/>
          </p:cNvSpPr>
          <p:nvPr/>
        </p:nvSpPr>
        <p:spPr bwMode="auto">
          <a:xfrm>
            <a:off x="3403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28" name="Line 18">
            <a:extLst>
              <a:ext uri="{FF2B5EF4-FFF2-40B4-BE49-F238E27FC236}">
                <a16:creationId xmlns:a16="http://schemas.microsoft.com/office/drawing/2014/main" id="{C72E7A90-C481-42CD-A916-C0F37396293C}"/>
              </a:ext>
            </a:extLst>
          </p:cNvPr>
          <p:cNvSpPr>
            <a:spLocks noChangeShapeType="1"/>
          </p:cNvSpPr>
          <p:nvPr/>
        </p:nvSpPr>
        <p:spPr bwMode="auto">
          <a:xfrm>
            <a:off x="2555875"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29" name="Rectangle 19">
            <a:extLst>
              <a:ext uri="{FF2B5EF4-FFF2-40B4-BE49-F238E27FC236}">
                <a16:creationId xmlns:a16="http://schemas.microsoft.com/office/drawing/2014/main" id="{E661DAE1-DB3B-462F-8E94-0CB883479746}"/>
              </a:ext>
            </a:extLst>
          </p:cNvPr>
          <p:cNvSpPr>
            <a:spLocks noChangeArrowheads="1"/>
          </p:cNvSpPr>
          <p:nvPr/>
        </p:nvSpPr>
        <p:spPr bwMode="auto">
          <a:xfrm>
            <a:off x="4356100" y="112553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22230" name="Line 20">
            <a:extLst>
              <a:ext uri="{FF2B5EF4-FFF2-40B4-BE49-F238E27FC236}">
                <a16:creationId xmlns:a16="http://schemas.microsoft.com/office/drawing/2014/main" id="{349CED1E-656A-46AA-95AD-DA910AC4268D}"/>
              </a:ext>
            </a:extLst>
          </p:cNvPr>
          <p:cNvSpPr>
            <a:spLocks noChangeShapeType="1"/>
          </p:cNvSpPr>
          <p:nvPr/>
        </p:nvSpPr>
        <p:spPr bwMode="auto">
          <a:xfrm>
            <a:off x="2771775"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31" name="Rectangle 21">
            <a:extLst>
              <a:ext uri="{FF2B5EF4-FFF2-40B4-BE49-F238E27FC236}">
                <a16:creationId xmlns:a16="http://schemas.microsoft.com/office/drawing/2014/main" id="{573278C1-36AF-40E9-9C62-36CB8753B268}"/>
              </a:ext>
            </a:extLst>
          </p:cNvPr>
          <p:cNvSpPr>
            <a:spLocks noChangeArrowheads="1"/>
          </p:cNvSpPr>
          <p:nvPr/>
        </p:nvSpPr>
        <p:spPr bwMode="auto">
          <a:xfrm>
            <a:off x="5075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22232" name="Line 22">
            <a:extLst>
              <a:ext uri="{FF2B5EF4-FFF2-40B4-BE49-F238E27FC236}">
                <a16:creationId xmlns:a16="http://schemas.microsoft.com/office/drawing/2014/main" id="{C30A5898-FD98-4721-9038-111F35C23C49}"/>
              </a:ext>
            </a:extLst>
          </p:cNvPr>
          <p:cNvSpPr>
            <a:spLocks noChangeShapeType="1"/>
          </p:cNvSpPr>
          <p:nvPr/>
        </p:nvSpPr>
        <p:spPr bwMode="auto">
          <a:xfrm>
            <a:off x="2843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33" name="Rectangle 23">
            <a:extLst>
              <a:ext uri="{FF2B5EF4-FFF2-40B4-BE49-F238E27FC236}">
                <a16:creationId xmlns:a16="http://schemas.microsoft.com/office/drawing/2014/main" id="{7C11DD26-7DD0-498D-8A70-31C55D862221}"/>
              </a:ext>
            </a:extLst>
          </p:cNvPr>
          <p:cNvSpPr>
            <a:spLocks noChangeArrowheads="1"/>
          </p:cNvSpPr>
          <p:nvPr/>
        </p:nvSpPr>
        <p:spPr bwMode="auto">
          <a:xfrm>
            <a:off x="5435600"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34" name="Line 24">
            <a:extLst>
              <a:ext uri="{FF2B5EF4-FFF2-40B4-BE49-F238E27FC236}">
                <a16:creationId xmlns:a16="http://schemas.microsoft.com/office/drawing/2014/main" id="{864BF2A1-0563-475B-A531-74671F97C935}"/>
              </a:ext>
            </a:extLst>
          </p:cNvPr>
          <p:cNvSpPr>
            <a:spLocks noChangeShapeType="1"/>
          </p:cNvSpPr>
          <p:nvPr/>
        </p:nvSpPr>
        <p:spPr bwMode="auto">
          <a:xfrm>
            <a:off x="5651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35" name="Rectangle 25">
            <a:extLst>
              <a:ext uri="{FF2B5EF4-FFF2-40B4-BE49-F238E27FC236}">
                <a16:creationId xmlns:a16="http://schemas.microsoft.com/office/drawing/2014/main" id="{BA6D0C4C-116A-4C6C-9E96-4A04517F575C}"/>
              </a:ext>
            </a:extLst>
          </p:cNvPr>
          <p:cNvSpPr>
            <a:spLocks noChangeArrowheads="1"/>
          </p:cNvSpPr>
          <p:nvPr/>
        </p:nvSpPr>
        <p:spPr bwMode="auto">
          <a:xfrm>
            <a:off x="6732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22236" name="Line 26">
            <a:extLst>
              <a:ext uri="{FF2B5EF4-FFF2-40B4-BE49-F238E27FC236}">
                <a16:creationId xmlns:a16="http://schemas.microsoft.com/office/drawing/2014/main" id="{ABF364E4-3470-4191-A2D0-9798555CB685}"/>
              </a:ext>
            </a:extLst>
          </p:cNvPr>
          <p:cNvSpPr>
            <a:spLocks noChangeShapeType="1"/>
          </p:cNvSpPr>
          <p:nvPr/>
        </p:nvSpPr>
        <p:spPr bwMode="auto">
          <a:xfrm>
            <a:off x="2914650"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37" name="Rectangle 27">
            <a:extLst>
              <a:ext uri="{FF2B5EF4-FFF2-40B4-BE49-F238E27FC236}">
                <a16:creationId xmlns:a16="http://schemas.microsoft.com/office/drawing/2014/main" id="{9C959D2A-EE08-4043-AF12-890A4879E5AA}"/>
              </a:ext>
            </a:extLst>
          </p:cNvPr>
          <p:cNvSpPr>
            <a:spLocks noChangeArrowheads="1"/>
          </p:cNvSpPr>
          <p:nvPr/>
        </p:nvSpPr>
        <p:spPr bwMode="auto">
          <a:xfrm>
            <a:off x="106363" y="3070225"/>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if</a:t>
            </a:r>
          </a:p>
        </p:txBody>
      </p:sp>
      <p:sp>
        <p:nvSpPr>
          <p:cNvPr id="222238" name="Line 28">
            <a:extLst>
              <a:ext uri="{FF2B5EF4-FFF2-40B4-BE49-F238E27FC236}">
                <a16:creationId xmlns:a16="http://schemas.microsoft.com/office/drawing/2014/main" id="{DE3F026D-83B4-4AF7-80B0-A2C51185ECC5}"/>
              </a:ext>
            </a:extLst>
          </p:cNvPr>
          <p:cNvSpPr>
            <a:spLocks noChangeShapeType="1"/>
          </p:cNvSpPr>
          <p:nvPr/>
        </p:nvSpPr>
        <p:spPr bwMode="auto">
          <a:xfrm flipV="1">
            <a:off x="250825" y="1628775"/>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39" name="Rectangle 29">
            <a:extLst>
              <a:ext uri="{FF2B5EF4-FFF2-40B4-BE49-F238E27FC236}">
                <a16:creationId xmlns:a16="http://schemas.microsoft.com/office/drawing/2014/main" id="{EA9D6EC9-86C5-4C95-858C-C2AD84650BE9}"/>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22240" name="Line 30">
            <a:extLst>
              <a:ext uri="{FF2B5EF4-FFF2-40B4-BE49-F238E27FC236}">
                <a16:creationId xmlns:a16="http://schemas.microsoft.com/office/drawing/2014/main" id="{1CAEAE69-C069-49CF-B418-F31ACD027B51}"/>
              </a:ext>
            </a:extLst>
          </p:cNvPr>
          <p:cNvSpPr>
            <a:spLocks noChangeShapeType="1"/>
          </p:cNvSpPr>
          <p:nvPr/>
        </p:nvSpPr>
        <p:spPr bwMode="auto">
          <a:xfrm>
            <a:off x="1393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41" name="Rectangle 31">
            <a:extLst>
              <a:ext uri="{FF2B5EF4-FFF2-40B4-BE49-F238E27FC236}">
                <a16:creationId xmlns:a16="http://schemas.microsoft.com/office/drawing/2014/main" id="{EC2B45F4-D691-45A6-8661-5D5C22406AB3}"/>
              </a:ext>
            </a:extLst>
          </p:cNvPr>
          <p:cNvSpPr>
            <a:spLocks noChangeArrowheads="1"/>
          </p:cNvSpPr>
          <p:nvPr/>
        </p:nvSpPr>
        <p:spPr bwMode="auto">
          <a:xfrm>
            <a:off x="1241425"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&lt;</a:t>
            </a:r>
          </a:p>
        </p:txBody>
      </p:sp>
      <p:sp>
        <p:nvSpPr>
          <p:cNvPr id="222242" name="Rectangle 32">
            <a:extLst>
              <a:ext uri="{FF2B5EF4-FFF2-40B4-BE49-F238E27FC236}">
                <a16:creationId xmlns:a16="http://schemas.microsoft.com/office/drawing/2014/main" id="{531C2340-4BAD-44A4-A4CC-C7D55368B05B}"/>
              </a:ext>
            </a:extLst>
          </p:cNvPr>
          <p:cNvSpPr>
            <a:spLocks noChangeArrowheads="1"/>
          </p:cNvSpPr>
          <p:nvPr/>
        </p:nvSpPr>
        <p:spPr bwMode="auto">
          <a:xfrm>
            <a:off x="668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a:t>
            </a:r>
          </a:p>
        </p:txBody>
      </p:sp>
      <p:sp>
        <p:nvSpPr>
          <p:cNvPr id="222243" name="Rectangle 33">
            <a:extLst>
              <a:ext uri="{FF2B5EF4-FFF2-40B4-BE49-F238E27FC236}">
                <a16:creationId xmlns:a16="http://schemas.microsoft.com/office/drawing/2014/main" id="{BFDE6EEB-61D3-4336-A678-447BA5CB0239}"/>
              </a:ext>
            </a:extLst>
          </p:cNvPr>
          <p:cNvSpPr>
            <a:spLocks noChangeArrowheads="1"/>
          </p:cNvSpPr>
          <p:nvPr/>
        </p:nvSpPr>
        <p:spPr bwMode="auto">
          <a:xfrm>
            <a:off x="1825625"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222244" name="Line 34">
            <a:extLst>
              <a:ext uri="{FF2B5EF4-FFF2-40B4-BE49-F238E27FC236}">
                <a16:creationId xmlns:a16="http://schemas.microsoft.com/office/drawing/2014/main" id="{BFD21562-9FAF-4F45-BF20-4ACEE987F62E}"/>
              </a:ext>
            </a:extLst>
          </p:cNvPr>
          <p:cNvSpPr>
            <a:spLocks noChangeShapeType="1"/>
          </p:cNvSpPr>
          <p:nvPr/>
        </p:nvSpPr>
        <p:spPr bwMode="auto">
          <a:xfrm flipH="1">
            <a:off x="957263"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45" name="Line 35">
            <a:extLst>
              <a:ext uri="{FF2B5EF4-FFF2-40B4-BE49-F238E27FC236}">
                <a16:creationId xmlns:a16="http://schemas.microsoft.com/office/drawing/2014/main" id="{021F5E9D-2399-4CE3-A89A-9321E33BAFEA}"/>
              </a:ext>
            </a:extLst>
          </p:cNvPr>
          <p:cNvSpPr>
            <a:spLocks noChangeShapeType="1"/>
          </p:cNvSpPr>
          <p:nvPr/>
        </p:nvSpPr>
        <p:spPr bwMode="auto">
          <a:xfrm>
            <a:off x="1604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46" name="Line 36">
            <a:extLst>
              <a:ext uri="{FF2B5EF4-FFF2-40B4-BE49-F238E27FC236}">
                <a16:creationId xmlns:a16="http://schemas.microsoft.com/office/drawing/2014/main" id="{270E954A-6C2F-44A7-A4FC-9542D3FF8C0E}"/>
              </a:ext>
            </a:extLst>
          </p:cNvPr>
          <p:cNvSpPr>
            <a:spLocks noChangeShapeType="1"/>
          </p:cNvSpPr>
          <p:nvPr/>
        </p:nvSpPr>
        <p:spPr bwMode="auto">
          <a:xfrm flipV="1">
            <a:off x="1474788" y="1628775"/>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47" name="Rectangle 37">
            <a:extLst>
              <a:ext uri="{FF2B5EF4-FFF2-40B4-BE49-F238E27FC236}">
                <a16:creationId xmlns:a16="http://schemas.microsoft.com/office/drawing/2014/main" id="{14B264F9-9856-4208-9C4E-F194EF99B641}"/>
              </a:ext>
            </a:extLst>
          </p:cNvPr>
          <p:cNvSpPr>
            <a:spLocks noChangeArrowheads="1"/>
          </p:cNvSpPr>
          <p:nvPr/>
        </p:nvSpPr>
        <p:spPr bwMode="auto">
          <a:xfrm>
            <a:off x="2338388" y="3068638"/>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then</a:t>
            </a:r>
          </a:p>
        </p:txBody>
      </p:sp>
      <p:sp>
        <p:nvSpPr>
          <p:cNvPr id="222248" name="Line 38">
            <a:extLst>
              <a:ext uri="{FF2B5EF4-FFF2-40B4-BE49-F238E27FC236}">
                <a16:creationId xmlns:a16="http://schemas.microsoft.com/office/drawing/2014/main" id="{E6D5480F-EF97-4AF4-8CE0-D388551EB945}"/>
              </a:ext>
            </a:extLst>
          </p:cNvPr>
          <p:cNvSpPr>
            <a:spLocks noChangeShapeType="1"/>
          </p:cNvSpPr>
          <p:nvPr/>
        </p:nvSpPr>
        <p:spPr bwMode="auto">
          <a:xfrm flipV="1">
            <a:off x="2843213" y="1628775"/>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49" name="Rectangle 39">
            <a:extLst>
              <a:ext uri="{FF2B5EF4-FFF2-40B4-BE49-F238E27FC236}">
                <a16:creationId xmlns:a16="http://schemas.microsoft.com/office/drawing/2014/main" id="{ED41F5CE-F6EF-473D-B462-B8F8C25E9A41}"/>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22250" name="Rectangle 40">
            <a:extLst>
              <a:ext uri="{FF2B5EF4-FFF2-40B4-BE49-F238E27FC236}">
                <a16:creationId xmlns:a16="http://schemas.microsoft.com/office/drawing/2014/main" id="{C75EC9D4-D364-4A88-9439-4208D76628A2}"/>
              </a:ext>
            </a:extLst>
          </p:cNvPr>
          <p:cNvSpPr>
            <a:spLocks noChangeArrowheads="1"/>
          </p:cNvSpPr>
          <p:nvPr/>
        </p:nvSpPr>
        <p:spPr bwMode="auto">
          <a:xfrm>
            <a:off x="3419475"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51" name="Line 41">
            <a:extLst>
              <a:ext uri="{FF2B5EF4-FFF2-40B4-BE49-F238E27FC236}">
                <a16:creationId xmlns:a16="http://schemas.microsoft.com/office/drawing/2014/main" id="{EE002AE9-915A-4776-A5E4-A7B3DE1037CA}"/>
              </a:ext>
            </a:extLst>
          </p:cNvPr>
          <p:cNvSpPr>
            <a:spLocks noChangeShapeType="1"/>
          </p:cNvSpPr>
          <p:nvPr/>
        </p:nvSpPr>
        <p:spPr bwMode="auto">
          <a:xfrm>
            <a:off x="3635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52" name="Line 42">
            <a:extLst>
              <a:ext uri="{FF2B5EF4-FFF2-40B4-BE49-F238E27FC236}">
                <a16:creationId xmlns:a16="http://schemas.microsoft.com/office/drawing/2014/main" id="{10A3B1EC-8748-488F-9641-BAEB669BED70}"/>
              </a:ext>
            </a:extLst>
          </p:cNvPr>
          <p:cNvSpPr>
            <a:spLocks noChangeShapeType="1"/>
          </p:cNvSpPr>
          <p:nvPr/>
        </p:nvSpPr>
        <p:spPr bwMode="auto">
          <a:xfrm flipV="1">
            <a:off x="3706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53" name="Rectangle 43">
            <a:extLst>
              <a:ext uri="{FF2B5EF4-FFF2-40B4-BE49-F238E27FC236}">
                <a16:creationId xmlns:a16="http://schemas.microsoft.com/office/drawing/2014/main" id="{2DEC0669-55AA-4B3A-8AB5-B8BD26324411}"/>
              </a:ext>
            </a:extLst>
          </p:cNvPr>
          <p:cNvSpPr>
            <a:spLocks noChangeArrowheads="1"/>
          </p:cNvSpPr>
          <p:nvPr/>
        </p:nvSpPr>
        <p:spPr bwMode="auto">
          <a:xfrm>
            <a:off x="3924300" y="3500438"/>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22254" name="Line 44">
            <a:extLst>
              <a:ext uri="{FF2B5EF4-FFF2-40B4-BE49-F238E27FC236}">
                <a16:creationId xmlns:a16="http://schemas.microsoft.com/office/drawing/2014/main" id="{F21EF828-7725-4DD5-93AC-3F65FDD87E32}"/>
              </a:ext>
            </a:extLst>
          </p:cNvPr>
          <p:cNvSpPr>
            <a:spLocks noChangeShapeType="1"/>
          </p:cNvSpPr>
          <p:nvPr/>
        </p:nvSpPr>
        <p:spPr bwMode="auto">
          <a:xfrm flipV="1">
            <a:off x="4716463" y="1628775"/>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55" name="Rectangle 45">
            <a:extLst>
              <a:ext uri="{FF2B5EF4-FFF2-40B4-BE49-F238E27FC236}">
                <a16:creationId xmlns:a16="http://schemas.microsoft.com/office/drawing/2014/main" id="{FED41584-CF72-45BC-A8F6-AA623D95FD74}"/>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22256" name="Rectangle 46">
            <a:extLst>
              <a:ext uri="{FF2B5EF4-FFF2-40B4-BE49-F238E27FC236}">
                <a16:creationId xmlns:a16="http://schemas.microsoft.com/office/drawing/2014/main" id="{68EB5139-1DC0-47C9-B3B6-0BE9DD860F8A}"/>
              </a:ext>
            </a:extLst>
          </p:cNvPr>
          <p:cNvSpPr>
            <a:spLocks noChangeArrowheads="1"/>
          </p:cNvSpPr>
          <p:nvPr/>
        </p:nvSpPr>
        <p:spPr bwMode="auto">
          <a:xfrm>
            <a:off x="5580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57" name="Line 47">
            <a:extLst>
              <a:ext uri="{FF2B5EF4-FFF2-40B4-BE49-F238E27FC236}">
                <a16:creationId xmlns:a16="http://schemas.microsoft.com/office/drawing/2014/main" id="{3302EAF2-4CB5-4065-B33A-C99473A40077}"/>
              </a:ext>
            </a:extLst>
          </p:cNvPr>
          <p:cNvSpPr>
            <a:spLocks noChangeShapeType="1"/>
          </p:cNvSpPr>
          <p:nvPr/>
        </p:nvSpPr>
        <p:spPr bwMode="auto">
          <a:xfrm>
            <a:off x="5795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58" name="Line 48">
            <a:extLst>
              <a:ext uri="{FF2B5EF4-FFF2-40B4-BE49-F238E27FC236}">
                <a16:creationId xmlns:a16="http://schemas.microsoft.com/office/drawing/2014/main" id="{713D1D9F-4A2E-4562-91E0-6231F0111FB7}"/>
              </a:ext>
            </a:extLst>
          </p:cNvPr>
          <p:cNvSpPr>
            <a:spLocks noChangeShapeType="1"/>
          </p:cNvSpPr>
          <p:nvPr/>
        </p:nvSpPr>
        <p:spPr bwMode="auto">
          <a:xfrm flipV="1">
            <a:off x="5867400" y="1628775"/>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59" name="Rectangle 49">
            <a:extLst>
              <a:ext uri="{FF2B5EF4-FFF2-40B4-BE49-F238E27FC236}">
                <a16:creationId xmlns:a16="http://schemas.microsoft.com/office/drawing/2014/main" id="{8E281D0E-396A-4A6A-860B-0CD5C0015510}"/>
              </a:ext>
            </a:extLst>
          </p:cNvPr>
          <p:cNvSpPr>
            <a:spLocks noChangeArrowheads="1"/>
          </p:cNvSpPr>
          <p:nvPr/>
        </p:nvSpPr>
        <p:spPr bwMode="auto">
          <a:xfrm>
            <a:off x="6515100" y="3141663"/>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else</a:t>
            </a:r>
          </a:p>
        </p:txBody>
      </p:sp>
      <p:sp>
        <p:nvSpPr>
          <p:cNvPr id="222260" name="Line 50">
            <a:extLst>
              <a:ext uri="{FF2B5EF4-FFF2-40B4-BE49-F238E27FC236}">
                <a16:creationId xmlns:a16="http://schemas.microsoft.com/office/drawing/2014/main" id="{17849A84-46F5-4BA5-81EE-376EBC91E26C}"/>
              </a:ext>
            </a:extLst>
          </p:cNvPr>
          <p:cNvSpPr>
            <a:spLocks noChangeShapeType="1"/>
          </p:cNvSpPr>
          <p:nvPr/>
        </p:nvSpPr>
        <p:spPr bwMode="auto">
          <a:xfrm flipV="1">
            <a:off x="6804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61" name="Rectangle 51">
            <a:extLst>
              <a:ext uri="{FF2B5EF4-FFF2-40B4-BE49-F238E27FC236}">
                <a16:creationId xmlns:a16="http://schemas.microsoft.com/office/drawing/2014/main" id="{28A99ECE-4E4D-41B0-8FA4-AA21E4AE90AE}"/>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22262" name="Rectangle 52">
            <a:extLst>
              <a:ext uri="{FF2B5EF4-FFF2-40B4-BE49-F238E27FC236}">
                <a16:creationId xmlns:a16="http://schemas.microsoft.com/office/drawing/2014/main" id="{0BE61138-DCA8-42B5-BFFB-C3B015698EB1}"/>
              </a:ext>
            </a:extLst>
          </p:cNvPr>
          <p:cNvSpPr>
            <a:spLocks noChangeArrowheads="1"/>
          </p:cNvSpPr>
          <p:nvPr/>
        </p:nvSpPr>
        <p:spPr bwMode="auto">
          <a:xfrm>
            <a:off x="7596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63" name="Line 53">
            <a:extLst>
              <a:ext uri="{FF2B5EF4-FFF2-40B4-BE49-F238E27FC236}">
                <a16:creationId xmlns:a16="http://schemas.microsoft.com/office/drawing/2014/main" id="{862E70DE-5FEB-4482-B44E-DE026509F7E6}"/>
              </a:ext>
            </a:extLst>
          </p:cNvPr>
          <p:cNvSpPr>
            <a:spLocks noChangeShapeType="1"/>
          </p:cNvSpPr>
          <p:nvPr/>
        </p:nvSpPr>
        <p:spPr bwMode="auto">
          <a:xfrm>
            <a:off x="7812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64" name="Rectangle 54">
            <a:extLst>
              <a:ext uri="{FF2B5EF4-FFF2-40B4-BE49-F238E27FC236}">
                <a16:creationId xmlns:a16="http://schemas.microsoft.com/office/drawing/2014/main" id="{134E22F0-00F6-4BA6-BB57-918E3D808819}"/>
              </a:ext>
            </a:extLst>
          </p:cNvPr>
          <p:cNvSpPr>
            <a:spLocks noChangeArrowheads="1"/>
          </p:cNvSpPr>
          <p:nvPr/>
        </p:nvSpPr>
        <p:spPr bwMode="auto">
          <a:xfrm>
            <a:off x="7812088" y="3500438"/>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22265" name="Line 55">
            <a:extLst>
              <a:ext uri="{FF2B5EF4-FFF2-40B4-BE49-F238E27FC236}">
                <a16:creationId xmlns:a16="http://schemas.microsoft.com/office/drawing/2014/main" id="{3DFB684D-E39D-44B8-B8BB-AA8FCDF5E3C4}"/>
              </a:ext>
            </a:extLst>
          </p:cNvPr>
          <p:cNvSpPr>
            <a:spLocks noChangeShapeType="1"/>
          </p:cNvSpPr>
          <p:nvPr/>
        </p:nvSpPr>
        <p:spPr bwMode="auto">
          <a:xfrm>
            <a:off x="7451725"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66" name="Line 56">
            <a:extLst>
              <a:ext uri="{FF2B5EF4-FFF2-40B4-BE49-F238E27FC236}">
                <a16:creationId xmlns:a16="http://schemas.microsoft.com/office/drawing/2014/main" id="{75A5C6D1-D135-420B-B6DA-E54DD9ADD8CD}"/>
              </a:ext>
            </a:extLst>
          </p:cNvPr>
          <p:cNvSpPr>
            <a:spLocks noChangeShapeType="1"/>
          </p:cNvSpPr>
          <p:nvPr/>
        </p:nvSpPr>
        <p:spPr bwMode="auto">
          <a:xfrm>
            <a:off x="7451725" y="1628775"/>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67" name="Line 57">
            <a:extLst>
              <a:ext uri="{FF2B5EF4-FFF2-40B4-BE49-F238E27FC236}">
                <a16:creationId xmlns:a16="http://schemas.microsoft.com/office/drawing/2014/main" id="{78C36819-8FC1-4398-A60B-D31052FF1E7E}"/>
              </a:ext>
            </a:extLst>
          </p:cNvPr>
          <p:cNvSpPr>
            <a:spLocks noChangeShapeType="1"/>
          </p:cNvSpPr>
          <p:nvPr/>
        </p:nvSpPr>
        <p:spPr bwMode="auto">
          <a:xfrm flipH="1">
            <a:off x="8027988" y="3860800"/>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68" name="Rectangle 58">
            <a:extLst>
              <a:ext uri="{FF2B5EF4-FFF2-40B4-BE49-F238E27FC236}">
                <a16:creationId xmlns:a16="http://schemas.microsoft.com/office/drawing/2014/main" id="{227DFE58-0840-4526-A60C-2376FE6DFE98}"/>
              </a:ext>
            </a:extLst>
          </p:cNvPr>
          <p:cNvSpPr>
            <a:spLocks noChangeArrowheads="1"/>
          </p:cNvSpPr>
          <p:nvPr/>
        </p:nvSpPr>
        <p:spPr bwMode="auto">
          <a:xfrm>
            <a:off x="7739063" y="43021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22269" name="Rectangle 59">
            <a:extLst>
              <a:ext uri="{FF2B5EF4-FFF2-40B4-BE49-F238E27FC236}">
                <a16:creationId xmlns:a16="http://schemas.microsoft.com/office/drawing/2014/main" id="{09D31EA8-B8DF-4BF1-AAF4-C2431D1B7B30}"/>
              </a:ext>
            </a:extLst>
          </p:cNvPr>
          <p:cNvSpPr>
            <a:spLocks noChangeArrowheads="1"/>
          </p:cNvSpPr>
          <p:nvPr/>
        </p:nvSpPr>
        <p:spPr bwMode="auto">
          <a:xfrm>
            <a:off x="7165975" y="42926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22270" name="Rectangle 60">
            <a:extLst>
              <a:ext uri="{FF2B5EF4-FFF2-40B4-BE49-F238E27FC236}">
                <a16:creationId xmlns:a16="http://schemas.microsoft.com/office/drawing/2014/main" id="{98B62C7B-B26C-44F3-96DC-D9752F143E63}"/>
              </a:ext>
            </a:extLst>
          </p:cNvPr>
          <p:cNvSpPr>
            <a:spLocks noChangeArrowheads="1"/>
          </p:cNvSpPr>
          <p:nvPr/>
        </p:nvSpPr>
        <p:spPr bwMode="auto">
          <a:xfrm>
            <a:off x="8316913" y="436245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22271" name="Line 61">
            <a:extLst>
              <a:ext uri="{FF2B5EF4-FFF2-40B4-BE49-F238E27FC236}">
                <a16:creationId xmlns:a16="http://schemas.microsoft.com/office/drawing/2014/main" id="{AF7B561A-3C89-406D-91F9-FE1FAE31CED5}"/>
              </a:ext>
            </a:extLst>
          </p:cNvPr>
          <p:cNvSpPr>
            <a:spLocks noChangeShapeType="1"/>
          </p:cNvSpPr>
          <p:nvPr/>
        </p:nvSpPr>
        <p:spPr bwMode="auto">
          <a:xfrm flipH="1">
            <a:off x="7380288" y="3860800"/>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72" name="Line 62">
            <a:extLst>
              <a:ext uri="{FF2B5EF4-FFF2-40B4-BE49-F238E27FC236}">
                <a16:creationId xmlns:a16="http://schemas.microsoft.com/office/drawing/2014/main" id="{76DAD0B8-A1C0-47E0-8C7A-8F1FAF359FD2}"/>
              </a:ext>
            </a:extLst>
          </p:cNvPr>
          <p:cNvSpPr>
            <a:spLocks noChangeShapeType="1"/>
          </p:cNvSpPr>
          <p:nvPr/>
        </p:nvSpPr>
        <p:spPr bwMode="auto">
          <a:xfrm flipH="1">
            <a:off x="8532813" y="3860800"/>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73" name="Rectangle 63">
            <a:extLst>
              <a:ext uri="{FF2B5EF4-FFF2-40B4-BE49-F238E27FC236}">
                <a16:creationId xmlns:a16="http://schemas.microsoft.com/office/drawing/2014/main" id="{D43D6561-4842-4180-AB30-7FA9DC68BFB0}"/>
              </a:ext>
            </a:extLst>
          </p:cNvPr>
          <p:cNvSpPr>
            <a:spLocks noChangeArrowheads="1"/>
          </p:cNvSpPr>
          <p:nvPr/>
        </p:nvSpPr>
        <p:spPr bwMode="auto">
          <a:xfrm>
            <a:off x="107950" y="4852988"/>
            <a:ext cx="935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while</a:t>
            </a:r>
          </a:p>
        </p:txBody>
      </p:sp>
      <p:sp>
        <p:nvSpPr>
          <p:cNvPr id="222274" name="Rectangle 64">
            <a:extLst>
              <a:ext uri="{FF2B5EF4-FFF2-40B4-BE49-F238E27FC236}">
                <a16:creationId xmlns:a16="http://schemas.microsoft.com/office/drawing/2014/main" id="{354F14AD-A15C-4C8C-98B8-3736BB87431A}"/>
              </a:ext>
            </a:extLst>
          </p:cNvPr>
          <p:cNvSpPr>
            <a:spLocks noChangeArrowheads="1"/>
          </p:cNvSpPr>
          <p:nvPr/>
        </p:nvSpPr>
        <p:spPr bwMode="auto">
          <a:xfrm>
            <a:off x="900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22275" name="Rectangle 65">
            <a:extLst>
              <a:ext uri="{FF2B5EF4-FFF2-40B4-BE49-F238E27FC236}">
                <a16:creationId xmlns:a16="http://schemas.microsoft.com/office/drawing/2014/main" id="{918E732D-FC31-4C73-B946-0E18ACC42A34}"/>
              </a:ext>
            </a:extLst>
          </p:cNvPr>
          <p:cNvSpPr>
            <a:spLocks noChangeArrowheads="1"/>
          </p:cNvSpPr>
          <p:nvPr/>
        </p:nvSpPr>
        <p:spPr bwMode="auto">
          <a:xfrm>
            <a:off x="126047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76" name="Line 66">
            <a:extLst>
              <a:ext uri="{FF2B5EF4-FFF2-40B4-BE49-F238E27FC236}">
                <a16:creationId xmlns:a16="http://schemas.microsoft.com/office/drawing/2014/main" id="{79683C0E-011D-4016-92F0-F7DE0FB13850}"/>
              </a:ext>
            </a:extLst>
          </p:cNvPr>
          <p:cNvSpPr>
            <a:spLocks noChangeShapeType="1"/>
          </p:cNvSpPr>
          <p:nvPr/>
        </p:nvSpPr>
        <p:spPr bwMode="auto">
          <a:xfrm>
            <a:off x="1476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77" name="Rectangle 67">
            <a:extLst>
              <a:ext uri="{FF2B5EF4-FFF2-40B4-BE49-F238E27FC236}">
                <a16:creationId xmlns:a16="http://schemas.microsoft.com/office/drawing/2014/main" id="{B84B25F4-67F2-4A2E-87BF-CC2C09919279}"/>
              </a:ext>
            </a:extLst>
          </p:cNvPr>
          <p:cNvSpPr>
            <a:spLocks noChangeArrowheads="1"/>
          </p:cNvSpPr>
          <p:nvPr/>
        </p:nvSpPr>
        <p:spPr bwMode="auto">
          <a:xfrm>
            <a:off x="248285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22278" name="Line 68">
            <a:extLst>
              <a:ext uri="{FF2B5EF4-FFF2-40B4-BE49-F238E27FC236}">
                <a16:creationId xmlns:a16="http://schemas.microsoft.com/office/drawing/2014/main" id="{08E29BB6-B7D9-4637-9D16-AEDC58DB556C}"/>
              </a:ext>
            </a:extLst>
          </p:cNvPr>
          <p:cNvSpPr>
            <a:spLocks noChangeShapeType="1"/>
          </p:cNvSpPr>
          <p:nvPr/>
        </p:nvSpPr>
        <p:spPr bwMode="auto">
          <a:xfrm>
            <a:off x="3265488" y="53975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79" name="Rectangle 69">
            <a:extLst>
              <a:ext uri="{FF2B5EF4-FFF2-40B4-BE49-F238E27FC236}">
                <a16:creationId xmlns:a16="http://schemas.microsoft.com/office/drawing/2014/main" id="{6DA30525-9E22-4F23-98B7-5972BB5F2B5C}"/>
              </a:ext>
            </a:extLst>
          </p:cNvPr>
          <p:cNvSpPr>
            <a:spLocks noChangeArrowheads="1"/>
          </p:cNvSpPr>
          <p:nvPr/>
        </p:nvSpPr>
        <p:spPr bwMode="auto">
          <a:xfrm>
            <a:off x="3113088" y="5626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&gt;</a:t>
            </a:r>
          </a:p>
        </p:txBody>
      </p:sp>
      <p:sp>
        <p:nvSpPr>
          <p:cNvPr id="222280" name="Rectangle 70">
            <a:extLst>
              <a:ext uri="{FF2B5EF4-FFF2-40B4-BE49-F238E27FC236}">
                <a16:creationId xmlns:a16="http://schemas.microsoft.com/office/drawing/2014/main" id="{466DD33A-8BD4-4E85-8935-E595A9FD9803}"/>
              </a:ext>
            </a:extLst>
          </p:cNvPr>
          <p:cNvSpPr>
            <a:spLocks noChangeArrowheads="1"/>
          </p:cNvSpPr>
          <p:nvPr/>
        </p:nvSpPr>
        <p:spPr bwMode="auto">
          <a:xfrm>
            <a:off x="2540000" y="56165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22281" name="Rectangle 71">
            <a:extLst>
              <a:ext uri="{FF2B5EF4-FFF2-40B4-BE49-F238E27FC236}">
                <a16:creationId xmlns:a16="http://schemas.microsoft.com/office/drawing/2014/main" id="{15F32029-E2B8-4FD7-9500-E96B4F59F15D}"/>
              </a:ext>
            </a:extLst>
          </p:cNvPr>
          <p:cNvSpPr>
            <a:spLocks noChangeArrowheads="1"/>
          </p:cNvSpPr>
          <p:nvPr/>
        </p:nvSpPr>
        <p:spPr bwMode="auto">
          <a:xfrm>
            <a:off x="3697288" y="561657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222282" name="Line 72">
            <a:extLst>
              <a:ext uri="{FF2B5EF4-FFF2-40B4-BE49-F238E27FC236}">
                <a16:creationId xmlns:a16="http://schemas.microsoft.com/office/drawing/2014/main" id="{4FE42DB3-80A5-413D-A1E8-BA5BDC3964A0}"/>
              </a:ext>
            </a:extLst>
          </p:cNvPr>
          <p:cNvSpPr>
            <a:spLocks noChangeShapeType="1"/>
          </p:cNvSpPr>
          <p:nvPr/>
        </p:nvSpPr>
        <p:spPr bwMode="auto">
          <a:xfrm flipH="1">
            <a:off x="2828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83" name="Line 73">
            <a:extLst>
              <a:ext uri="{FF2B5EF4-FFF2-40B4-BE49-F238E27FC236}">
                <a16:creationId xmlns:a16="http://schemas.microsoft.com/office/drawing/2014/main" id="{5FFBE4D0-4732-4980-8184-B563D6807589}"/>
              </a:ext>
            </a:extLst>
          </p:cNvPr>
          <p:cNvSpPr>
            <a:spLocks noChangeShapeType="1"/>
          </p:cNvSpPr>
          <p:nvPr/>
        </p:nvSpPr>
        <p:spPr bwMode="auto">
          <a:xfrm>
            <a:off x="3476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84" name="Rectangle 74">
            <a:extLst>
              <a:ext uri="{FF2B5EF4-FFF2-40B4-BE49-F238E27FC236}">
                <a16:creationId xmlns:a16="http://schemas.microsoft.com/office/drawing/2014/main" id="{B8F3F45F-7F26-4999-9FA9-019B75419C56}"/>
              </a:ext>
            </a:extLst>
          </p:cNvPr>
          <p:cNvSpPr>
            <a:spLocks noChangeArrowheads="1"/>
          </p:cNvSpPr>
          <p:nvPr/>
        </p:nvSpPr>
        <p:spPr bwMode="auto">
          <a:xfrm>
            <a:off x="4429125" y="4852988"/>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do</a:t>
            </a:r>
          </a:p>
        </p:txBody>
      </p:sp>
      <p:sp>
        <p:nvSpPr>
          <p:cNvPr id="222285" name="Rectangle 75">
            <a:extLst>
              <a:ext uri="{FF2B5EF4-FFF2-40B4-BE49-F238E27FC236}">
                <a16:creationId xmlns:a16="http://schemas.microsoft.com/office/drawing/2014/main" id="{6366D41E-0E2D-467B-A420-2D26EB660FB9}"/>
              </a:ext>
            </a:extLst>
          </p:cNvPr>
          <p:cNvSpPr>
            <a:spLocks noChangeArrowheads="1"/>
          </p:cNvSpPr>
          <p:nvPr/>
        </p:nvSpPr>
        <p:spPr bwMode="auto">
          <a:xfrm>
            <a:off x="5148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22286" name="Rectangle 76">
            <a:extLst>
              <a:ext uri="{FF2B5EF4-FFF2-40B4-BE49-F238E27FC236}">
                <a16:creationId xmlns:a16="http://schemas.microsoft.com/office/drawing/2014/main" id="{1436516E-03FD-4883-A331-77ABB233FC63}"/>
              </a:ext>
            </a:extLst>
          </p:cNvPr>
          <p:cNvSpPr>
            <a:spLocks noChangeArrowheads="1"/>
          </p:cNvSpPr>
          <p:nvPr/>
        </p:nvSpPr>
        <p:spPr bwMode="auto">
          <a:xfrm>
            <a:off x="5508625"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l-GR" altLang="zh-CN" sz="2400">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222287" name="Line 77">
            <a:extLst>
              <a:ext uri="{FF2B5EF4-FFF2-40B4-BE49-F238E27FC236}">
                <a16:creationId xmlns:a16="http://schemas.microsoft.com/office/drawing/2014/main" id="{7E518AD0-DA3C-4A62-AD2F-04F7CA072BE6}"/>
              </a:ext>
            </a:extLst>
          </p:cNvPr>
          <p:cNvSpPr>
            <a:spLocks noChangeShapeType="1"/>
          </p:cNvSpPr>
          <p:nvPr/>
        </p:nvSpPr>
        <p:spPr bwMode="auto">
          <a:xfrm>
            <a:off x="5724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88" name="Rectangle 78">
            <a:extLst>
              <a:ext uri="{FF2B5EF4-FFF2-40B4-BE49-F238E27FC236}">
                <a16:creationId xmlns:a16="http://schemas.microsoft.com/office/drawing/2014/main" id="{29714028-63CE-457D-86FA-AC1258382666}"/>
              </a:ext>
            </a:extLst>
          </p:cNvPr>
          <p:cNvSpPr>
            <a:spLocks noChangeArrowheads="1"/>
          </p:cNvSpPr>
          <p:nvPr/>
        </p:nvSpPr>
        <p:spPr bwMode="auto">
          <a:xfrm>
            <a:off x="7016750"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22289" name="Rectangle 79">
            <a:extLst>
              <a:ext uri="{FF2B5EF4-FFF2-40B4-BE49-F238E27FC236}">
                <a16:creationId xmlns:a16="http://schemas.microsoft.com/office/drawing/2014/main" id="{0A884E54-0E0B-4911-90E3-E6D78B975EE6}"/>
              </a:ext>
            </a:extLst>
          </p:cNvPr>
          <p:cNvSpPr>
            <a:spLocks noChangeArrowheads="1"/>
          </p:cNvSpPr>
          <p:nvPr/>
        </p:nvSpPr>
        <p:spPr bwMode="auto">
          <a:xfrm>
            <a:off x="6443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z</a:t>
            </a:r>
          </a:p>
        </p:txBody>
      </p:sp>
      <p:sp>
        <p:nvSpPr>
          <p:cNvPr id="222290" name="Rectangle 80">
            <a:extLst>
              <a:ext uri="{FF2B5EF4-FFF2-40B4-BE49-F238E27FC236}">
                <a16:creationId xmlns:a16="http://schemas.microsoft.com/office/drawing/2014/main" id="{BFC98121-787A-4907-871A-B61D6707CA18}"/>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22291" name="Line 81">
            <a:extLst>
              <a:ext uri="{FF2B5EF4-FFF2-40B4-BE49-F238E27FC236}">
                <a16:creationId xmlns:a16="http://schemas.microsoft.com/office/drawing/2014/main" id="{C86A7F5A-D688-4DE0-8E56-57208B9D129F}"/>
              </a:ext>
            </a:extLst>
          </p:cNvPr>
          <p:cNvSpPr>
            <a:spLocks noChangeShapeType="1"/>
          </p:cNvSpPr>
          <p:nvPr/>
        </p:nvSpPr>
        <p:spPr bwMode="auto">
          <a:xfrm flipH="1">
            <a:off x="6659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2" name="Line 82">
            <a:extLst>
              <a:ext uri="{FF2B5EF4-FFF2-40B4-BE49-F238E27FC236}">
                <a16:creationId xmlns:a16="http://schemas.microsoft.com/office/drawing/2014/main" id="{A6BADC36-2C67-45E0-875B-312D142875F2}"/>
              </a:ext>
            </a:extLst>
          </p:cNvPr>
          <p:cNvSpPr>
            <a:spLocks noChangeShapeType="1"/>
          </p:cNvSpPr>
          <p:nvPr/>
        </p:nvSpPr>
        <p:spPr bwMode="auto">
          <a:xfrm>
            <a:off x="7164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3" name="Line 83">
            <a:extLst>
              <a:ext uri="{FF2B5EF4-FFF2-40B4-BE49-F238E27FC236}">
                <a16:creationId xmlns:a16="http://schemas.microsoft.com/office/drawing/2014/main" id="{F3DC2D83-7422-44E1-9537-2852154EEA4F}"/>
              </a:ext>
            </a:extLst>
          </p:cNvPr>
          <p:cNvSpPr>
            <a:spLocks noChangeShapeType="1"/>
          </p:cNvSpPr>
          <p:nvPr/>
        </p:nvSpPr>
        <p:spPr bwMode="auto">
          <a:xfrm>
            <a:off x="7308850" y="5157788"/>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4" name="Line 84">
            <a:extLst>
              <a:ext uri="{FF2B5EF4-FFF2-40B4-BE49-F238E27FC236}">
                <a16:creationId xmlns:a16="http://schemas.microsoft.com/office/drawing/2014/main" id="{49919C17-2110-4176-8A10-7E8B5688DD76}"/>
              </a:ext>
            </a:extLst>
          </p:cNvPr>
          <p:cNvSpPr>
            <a:spLocks noChangeShapeType="1"/>
          </p:cNvSpPr>
          <p:nvPr/>
        </p:nvSpPr>
        <p:spPr bwMode="auto">
          <a:xfrm flipV="1">
            <a:off x="539750"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5" name="Line 85">
            <a:extLst>
              <a:ext uri="{FF2B5EF4-FFF2-40B4-BE49-F238E27FC236}">
                <a16:creationId xmlns:a16="http://schemas.microsoft.com/office/drawing/2014/main" id="{749D398A-FA20-4661-A629-F14743E5F5B6}"/>
              </a:ext>
            </a:extLst>
          </p:cNvPr>
          <p:cNvSpPr>
            <a:spLocks noChangeShapeType="1"/>
          </p:cNvSpPr>
          <p:nvPr/>
        </p:nvSpPr>
        <p:spPr bwMode="auto">
          <a:xfrm flipV="1">
            <a:off x="1476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6" name="Line 86">
            <a:extLst>
              <a:ext uri="{FF2B5EF4-FFF2-40B4-BE49-F238E27FC236}">
                <a16:creationId xmlns:a16="http://schemas.microsoft.com/office/drawing/2014/main" id="{F798E015-6E5B-4183-9398-A3CD3257B24C}"/>
              </a:ext>
            </a:extLst>
          </p:cNvPr>
          <p:cNvSpPr>
            <a:spLocks noChangeShapeType="1"/>
          </p:cNvSpPr>
          <p:nvPr/>
        </p:nvSpPr>
        <p:spPr bwMode="auto">
          <a:xfrm flipV="1">
            <a:off x="3203575" y="3789363"/>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7" name="Line 87">
            <a:extLst>
              <a:ext uri="{FF2B5EF4-FFF2-40B4-BE49-F238E27FC236}">
                <a16:creationId xmlns:a16="http://schemas.microsoft.com/office/drawing/2014/main" id="{67F1C198-B9DF-45DC-AA22-4C7AA509F5BD}"/>
              </a:ext>
            </a:extLst>
          </p:cNvPr>
          <p:cNvSpPr>
            <a:spLocks noChangeShapeType="1"/>
          </p:cNvSpPr>
          <p:nvPr/>
        </p:nvSpPr>
        <p:spPr bwMode="auto">
          <a:xfrm>
            <a:off x="4643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8" name="Line 88">
            <a:extLst>
              <a:ext uri="{FF2B5EF4-FFF2-40B4-BE49-F238E27FC236}">
                <a16:creationId xmlns:a16="http://schemas.microsoft.com/office/drawing/2014/main" id="{B1F82C95-3D11-4677-9B2E-B7143D7BBD85}"/>
              </a:ext>
            </a:extLst>
          </p:cNvPr>
          <p:cNvSpPr>
            <a:spLocks noChangeShapeType="1"/>
          </p:cNvSpPr>
          <p:nvPr/>
        </p:nvSpPr>
        <p:spPr bwMode="auto">
          <a:xfrm>
            <a:off x="4859338" y="3860800"/>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99" name="Line 89">
            <a:extLst>
              <a:ext uri="{FF2B5EF4-FFF2-40B4-BE49-F238E27FC236}">
                <a16:creationId xmlns:a16="http://schemas.microsoft.com/office/drawing/2014/main" id="{72938020-5E05-4B2B-8D24-0EBE4F0FD9B8}"/>
              </a:ext>
            </a:extLst>
          </p:cNvPr>
          <p:cNvSpPr>
            <a:spLocks noChangeShapeType="1"/>
          </p:cNvSpPr>
          <p:nvPr/>
        </p:nvSpPr>
        <p:spPr bwMode="auto">
          <a:xfrm>
            <a:off x="4859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300" name="Rectangle 90">
            <a:extLst>
              <a:ext uri="{FF2B5EF4-FFF2-40B4-BE49-F238E27FC236}">
                <a16:creationId xmlns:a16="http://schemas.microsoft.com/office/drawing/2014/main" id="{CA9D1ECC-3E36-43F2-8277-98B414743BF7}"/>
              </a:ext>
            </a:extLst>
          </p:cNvPr>
          <p:cNvSpPr>
            <a:spLocks noChangeArrowheads="1"/>
          </p:cNvSpPr>
          <p:nvPr/>
        </p:nvSpPr>
        <p:spPr bwMode="auto">
          <a:xfrm>
            <a:off x="827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.q:={100}</a:t>
            </a:r>
          </a:p>
        </p:txBody>
      </p:sp>
      <p:sp>
        <p:nvSpPr>
          <p:cNvPr id="222301" name="Rectangle 91">
            <a:extLst>
              <a:ext uri="{FF2B5EF4-FFF2-40B4-BE49-F238E27FC236}">
                <a16:creationId xmlns:a16="http://schemas.microsoft.com/office/drawing/2014/main" id="{1344F252-48F5-4BAB-9011-2310C5D3F922}"/>
              </a:ext>
            </a:extLst>
          </p:cNvPr>
          <p:cNvSpPr>
            <a:spLocks noChangeArrowheads="1"/>
          </p:cNvSpPr>
          <p:nvPr/>
        </p:nvSpPr>
        <p:spPr bwMode="auto">
          <a:xfrm>
            <a:off x="2411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{100}</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{101}</a:t>
            </a:r>
          </a:p>
        </p:txBody>
      </p:sp>
      <p:sp>
        <p:nvSpPr>
          <p:cNvPr id="222302" name="Rectangle 92">
            <a:extLst>
              <a:ext uri="{FF2B5EF4-FFF2-40B4-BE49-F238E27FC236}">
                <a16:creationId xmlns:a16="http://schemas.microsoft.com/office/drawing/2014/main" id="{F4D80285-4B90-4E2C-8DFD-AAFD93524D56}"/>
              </a:ext>
            </a:extLst>
          </p:cNvPr>
          <p:cNvSpPr>
            <a:spLocks noChangeArrowheads="1"/>
          </p:cNvSpPr>
          <p:nvPr/>
        </p:nvSpPr>
        <p:spPr bwMode="auto">
          <a:xfrm>
            <a:off x="5076825"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.q:={102}</a:t>
            </a:r>
          </a:p>
        </p:txBody>
      </p:sp>
      <p:sp>
        <p:nvSpPr>
          <p:cNvPr id="222303" name="Rectangle 93">
            <a:extLst>
              <a:ext uri="{FF2B5EF4-FFF2-40B4-BE49-F238E27FC236}">
                <a16:creationId xmlns:a16="http://schemas.microsoft.com/office/drawing/2014/main" id="{8718C9A4-D2B1-4CF2-80AA-5B0AD760D36F}"/>
              </a:ext>
            </a:extLst>
          </p:cNvPr>
          <p:cNvSpPr>
            <a:spLocks noChangeArrowheads="1"/>
          </p:cNvSpPr>
          <p:nvPr/>
        </p:nvSpPr>
        <p:spPr bwMode="auto">
          <a:xfrm>
            <a:off x="611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{102}</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{103}</a:t>
            </a:r>
          </a:p>
        </p:txBody>
      </p:sp>
      <p:sp>
        <p:nvSpPr>
          <p:cNvPr id="222304" name="Rectangle 94">
            <a:extLst>
              <a:ext uri="{FF2B5EF4-FFF2-40B4-BE49-F238E27FC236}">
                <a16:creationId xmlns:a16="http://schemas.microsoft.com/office/drawing/2014/main" id="{04D44466-D73E-4DBB-94FE-E888DD304E7F}"/>
              </a:ext>
            </a:extLst>
          </p:cNvPr>
          <p:cNvSpPr>
            <a:spLocks noChangeArrowheads="1"/>
          </p:cNvSpPr>
          <p:nvPr/>
        </p:nvSpPr>
        <p:spPr bwMode="auto">
          <a:xfrm>
            <a:off x="3059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22305" name="Rectangle 95">
            <a:extLst>
              <a:ext uri="{FF2B5EF4-FFF2-40B4-BE49-F238E27FC236}">
                <a16:creationId xmlns:a16="http://schemas.microsoft.com/office/drawing/2014/main" id="{43BB4F40-7513-46AA-B194-4FAD2E1D216A}"/>
              </a:ext>
            </a:extLst>
          </p:cNvPr>
          <p:cNvSpPr>
            <a:spLocks noChangeArrowheads="1"/>
          </p:cNvSpPr>
          <p:nvPr/>
        </p:nvSpPr>
        <p:spPr bwMode="auto">
          <a:xfrm>
            <a:off x="90011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.q:={104}</a:t>
            </a:r>
          </a:p>
        </p:txBody>
      </p:sp>
      <p:sp>
        <p:nvSpPr>
          <p:cNvPr id="222306" name="Rectangle 96">
            <a:extLst>
              <a:ext uri="{FF2B5EF4-FFF2-40B4-BE49-F238E27FC236}">
                <a16:creationId xmlns:a16="http://schemas.microsoft.com/office/drawing/2014/main" id="{1210739A-1E2D-4278-BB6F-332B29690FA7}"/>
              </a:ext>
            </a:extLst>
          </p:cNvPr>
          <p:cNvSpPr>
            <a:spLocks noChangeArrowheads="1"/>
          </p:cNvSpPr>
          <p:nvPr/>
        </p:nvSpPr>
        <p:spPr bwMode="auto">
          <a:xfrm>
            <a:off x="2476500"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B.t := {104}</a:t>
            </a:r>
          </a:p>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B.f := {105}</a:t>
            </a:r>
          </a:p>
        </p:txBody>
      </p:sp>
      <p:sp>
        <p:nvSpPr>
          <p:cNvPr id="222307" name="Rectangle 97">
            <a:extLst>
              <a:ext uri="{FF2B5EF4-FFF2-40B4-BE49-F238E27FC236}">
                <a16:creationId xmlns:a16="http://schemas.microsoft.com/office/drawing/2014/main" id="{8E8C4193-06CB-4AFB-9681-727589B3E6DD}"/>
              </a:ext>
            </a:extLst>
          </p:cNvPr>
          <p:cNvSpPr>
            <a:spLocks noChangeArrowheads="1"/>
          </p:cNvSpPr>
          <p:nvPr/>
        </p:nvSpPr>
        <p:spPr bwMode="auto">
          <a:xfrm>
            <a:off x="5148263" y="4797425"/>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.q:={106}</a:t>
            </a:r>
          </a:p>
        </p:txBody>
      </p:sp>
      <p:sp>
        <p:nvSpPr>
          <p:cNvPr id="222308" name="Line 98">
            <a:extLst>
              <a:ext uri="{FF2B5EF4-FFF2-40B4-BE49-F238E27FC236}">
                <a16:creationId xmlns:a16="http://schemas.microsoft.com/office/drawing/2014/main" id="{8BD5B6A9-EF85-411D-B1C9-48409D9B9BD2}"/>
              </a:ext>
            </a:extLst>
          </p:cNvPr>
          <p:cNvSpPr>
            <a:spLocks noChangeShapeType="1"/>
          </p:cNvSpPr>
          <p:nvPr/>
        </p:nvSpPr>
        <p:spPr bwMode="auto">
          <a:xfrm>
            <a:off x="7818438" y="56610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309" name="Rectangle 99">
            <a:extLst>
              <a:ext uri="{FF2B5EF4-FFF2-40B4-BE49-F238E27FC236}">
                <a16:creationId xmlns:a16="http://schemas.microsoft.com/office/drawing/2014/main" id="{9DCF816D-DBB4-442D-80CE-CDDAC2C0C19B}"/>
              </a:ext>
            </a:extLst>
          </p:cNvPr>
          <p:cNvSpPr>
            <a:spLocks noChangeArrowheads="1"/>
          </p:cNvSpPr>
          <p:nvPr/>
        </p:nvSpPr>
        <p:spPr bwMode="auto">
          <a:xfrm>
            <a:off x="7666038" y="5889625"/>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222310" name="Rectangle 100">
            <a:extLst>
              <a:ext uri="{FF2B5EF4-FFF2-40B4-BE49-F238E27FC236}">
                <a16:creationId xmlns:a16="http://schemas.microsoft.com/office/drawing/2014/main" id="{822FEC4B-6E94-46FF-9309-3796868251DF}"/>
              </a:ext>
            </a:extLst>
          </p:cNvPr>
          <p:cNvSpPr>
            <a:spLocks noChangeArrowheads="1"/>
          </p:cNvSpPr>
          <p:nvPr/>
        </p:nvSpPr>
        <p:spPr bwMode="auto">
          <a:xfrm>
            <a:off x="7092950" y="58801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222311" name="Rectangle 101">
            <a:extLst>
              <a:ext uri="{FF2B5EF4-FFF2-40B4-BE49-F238E27FC236}">
                <a16:creationId xmlns:a16="http://schemas.microsoft.com/office/drawing/2014/main" id="{AE448C04-A1E5-4727-AEC4-1193821EA23C}"/>
              </a:ext>
            </a:extLst>
          </p:cNvPr>
          <p:cNvSpPr>
            <a:spLocks noChangeArrowheads="1"/>
          </p:cNvSpPr>
          <p:nvPr/>
        </p:nvSpPr>
        <p:spPr bwMode="auto">
          <a:xfrm>
            <a:off x="8250238" y="5880100"/>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sp>
        <p:nvSpPr>
          <p:cNvPr id="222312" name="Line 102">
            <a:extLst>
              <a:ext uri="{FF2B5EF4-FFF2-40B4-BE49-F238E27FC236}">
                <a16:creationId xmlns:a16="http://schemas.microsoft.com/office/drawing/2014/main" id="{B5ACB085-4210-4E83-89BD-E84D73D71080}"/>
              </a:ext>
            </a:extLst>
          </p:cNvPr>
          <p:cNvSpPr>
            <a:spLocks noChangeShapeType="1"/>
          </p:cNvSpPr>
          <p:nvPr/>
        </p:nvSpPr>
        <p:spPr bwMode="auto">
          <a:xfrm flipH="1">
            <a:off x="7381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313" name="Line 103">
            <a:extLst>
              <a:ext uri="{FF2B5EF4-FFF2-40B4-BE49-F238E27FC236}">
                <a16:creationId xmlns:a16="http://schemas.microsoft.com/office/drawing/2014/main" id="{7645AE54-380D-4456-91CC-8CD77CC42384}"/>
              </a:ext>
            </a:extLst>
          </p:cNvPr>
          <p:cNvSpPr>
            <a:spLocks noChangeShapeType="1"/>
          </p:cNvSpPr>
          <p:nvPr/>
        </p:nvSpPr>
        <p:spPr bwMode="auto">
          <a:xfrm>
            <a:off x="8029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314" name="Rectangle 104">
            <a:extLst>
              <a:ext uri="{FF2B5EF4-FFF2-40B4-BE49-F238E27FC236}">
                <a16:creationId xmlns:a16="http://schemas.microsoft.com/office/drawing/2014/main" id="{873ABE1F-FE87-4ACC-BDF6-06E12EA47887}"/>
              </a:ext>
            </a:extLst>
          </p:cNvPr>
          <p:cNvSpPr>
            <a:spLocks noChangeArrowheads="1"/>
          </p:cNvSpPr>
          <p:nvPr/>
        </p:nvSpPr>
        <p:spPr bwMode="auto">
          <a:xfrm>
            <a:off x="7451725"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B.addr=t</a:t>
            </a:r>
            <a:r>
              <a:rPr lang="en-US" altLang="zh-CN" sz="2400" baseline="-25000">
                <a:latin typeface="Times New Roman" panose="02020603050405020304" pitchFamily="18" charset="0"/>
                <a:ea typeface="宋体" panose="02010600030101010101" pitchFamily="2" charset="-122"/>
              </a:rPr>
              <a:t>1</a:t>
            </a:r>
          </a:p>
        </p:txBody>
      </p:sp>
      <p:sp>
        <p:nvSpPr>
          <p:cNvPr id="222315" name="Rectangle 105">
            <a:extLst>
              <a:ext uri="{FF2B5EF4-FFF2-40B4-BE49-F238E27FC236}">
                <a16:creationId xmlns:a16="http://schemas.microsoft.com/office/drawing/2014/main" id="{650F86FA-6F43-41F9-8275-1CDE2AAADDBE}"/>
              </a:ext>
            </a:extLst>
          </p:cNvPr>
          <p:cNvSpPr>
            <a:spLocks noChangeArrowheads="1"/>
          </p:cNvSpPr>
          <p:nvPr/>
        </p:nvSpPr>
        <p:spPr bwMode="auto">
          <a:xfrm>
            <a:off x="3924300" y="3500438"/>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a:t>
            </a:r>
          </a:p>
        </p:txBody>
      </p:sp>
      <p:sp>
        <p:nvSpPr>
          <p:cNvPr id="222316" name="Rectangle 106">
            <a:extLst>
              <a:ext uri="{FF2B5EF4-FFF2-40B4-BE49-F238E27FC236}">
                <a16:creationId xmlns:a16="http://schemas.microsoft.com/office/drawing/2014/main" id="{D1991B38-DC6D-443A-BF82-788C457425FB}"/>
              </a:ext>
            </a:extLst>
          </p:cNvPr>
          <p:cNvSpPr>
            <a:spLocks noChangeArrowheads="1"/>
          </p:cNvSpPr>
          <p:nvPr/>
        </p:nvSpPr>
        <p:spPr bwMode="auto">
          <a:xfrm>
            <a:off x="6948488"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p>
        </p:txBody>
      </p:sp>
      <p:sp>
        <p:nvSpPr>
          <p:cNvPr id="222317" name="Rectangle 107">
            <a:extLst>
              <a:ext uri="{FF2B5EF4-FFF2-40B4-BE49-F238E27FC236}">
                <a16:creationId xmlns:a16="http://schemas.microsoft.com/office/drawing/2014/main" id="{E8562FCD-74C3-4595-9956-6257A58D5D02}"/>
              </a:ext>
            </a:extLst>
          </p:cNvPr>
          <p:cNvSpPr>
            <a:spLocks noChangeArrowheads="1"/>
          </p:cNvSpPr>
          <p:nvPr/>
        </p:nvSpPr>
        <p:spPr bwMode="auto">
          <a:xfrm>
            <a:off x="6948488"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S.n:=nil</a:t>
            </a:r>
          </a:p>
        </p:txBody>
      </p:sp>
      <p:sp>
        <p:nvSpPr>
          <p:cNvPr id="222318" name="Rectangle 108">
            <a:extLst>
              <a:ext uri="{FF2B5EF4-FFF2-40B4-BE49-F238E27FC236}">
                <a16:creationId xmlns:a16="http://schemas.microsoft.com/office/drawing/2014/main" id="{FE7679E8-3594-4C7F-8F10-75C664E6FA9E}"/>
              </a:ext>
            </a:extLst>
          </p:cNvPr>
          <p:cNvSpPr>
            <a:spLocks noChangeArrowheads="1"/>
          </p:cNvSpPr>
          <p:nvPr/>
        </p:nvSpPr>
        <p:spPr bwMode="auto">
          <a:xfrm>
            <a:off x="5003800"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N.n:={109}</a:t>
            </a:r>
          </a:p>
        </p:txBody>
      </p:sp>
      <p:sp>
        <p:nvSpPr>
          <p:cNvPr id="222319" name="Rectangle 109">
            <a:extLst>
              <a:ext uri="{FF2B5EF4-FFF2-40B4-BE49-F238E27FC236}">
                <a16:creationId xmlns:a16="http://schemas.microsoft.com/office/drawing/2014/main" id="{9B135DF8-FD65-47FF-A97D-BA01611B1637}"/>
              </a:ext>
            </a:extLst>
          </p:cNvPr>
          <p:cNvSpPr>
            <a:spLocks noChangeArrowheads="1"/>
          </p:cNvSpPr>
          <p:nvPr/>
        </p:nvSpPr>
        <p:spPr bwMode="auto">
          <a:xfrm>
            <a:off x="7019925"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M</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.q:={110}</a:t>
            </a:r>
          </a:p>
        </p:txBody>
      </p:sp>
      <p:sp>
        <p:nvSpPr>
          <p:cNvPr id="222320" name="Rectangle 110">
            <a:extLst>
              <a:ext uri="{FF2B5EF4-FFF2-40B4-BE49-F238E27FC236}">
                <a16:creationId xmlns:a16="http://schemas.microsoft.com/office/drawing/2014/main" id="{42E52529-CD01-4ACB-A6E6-0E12BE404E80}"/>
              </a:ext>
            </a:extLst>
          </p:cNvPr>
          <p:cNvSpPr>
            <a:spLocks noChangeArrowheads="1"/>
          </p:cNvSpPr>
          <p:nvPr/>
        </p:nvSpPr>
        <p:spPr bwMode="auto">
          <a:xfrm>
            <a:off x="7812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.n:=nil</a:t>
            </a:r>
          </a:p>
        </p:txBody>
      </p:sp>
      <p:sp>
        <p:nvSpPr>
          <p:cNvPr id="222321" name="Rectangle 111">
            <a:extLst>
              <a:ext uri="{FF2B5EF4-FFF2-40B4-BE49-F238E27FC236}">
                <a16:creationId xmlns:a16="http://schemas.microsoft.com/office/drawing/2014/main" id="{68C82936-E968-4888-8839-1E5F8C7C07C9}"/>
              </a:ext>
            </a:extLst>
          </p:cNvPr>
          <p:cNvSpPr>
            <a:spLocks noChangeArrowheads="1"/>
          </p:cNvSpPr>
          <p:nvPr/>
        </p:nvSpPr>
        <p:spPr bwMode="auto">
          <a:xfrm>
            <a:off x="6732588" y="1268413"/>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.n:={105,109}</a:t>
            </a:r>
          </a:p>
        </p:txBody>
      </p:sp>
      <p:sp>
        <p:nvSpPr>
          <p:cNvPr id="222322" name="Rectangle 112">
            <a:extLst>
              <a:ext uri="{FF2B5EF4-FFF2-40B4-BE49-F238E27FC236}">
                <a16:creationId xmlns:a16="http://schemas.microsoft.com/office/drawing/2014/main" id="{862A9CC1-0196-4349-87C8-D8EC67B92C1A}"/>
              </a:ext>
            </a:extLst>
          </p:cNvPr>
          <p:cNvSpPr>
            <a:spLocks noChangeArrowheads="1"/>
          </p:cNvSpPr>
          <p:nvPr/>
        </p:nvSpPr>
        <p:spPr bwMode="auto">
          <a:xfrm>
            <a:off x="2195513" y="44450"/>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S.n:={101}</a:t>
            </a:r>
          </a:p>
        </p:txBody>
      </p:sp>
      <p:sp>
        <p:nvSpPr>
          <p:cNvPr id="222323" name="Rectangle 113">
            <a:extLst>
              <a:ext uri="{FF2B5EF4-FFF2-40B4-BE49-F238E27FC236}">
                <a16:creationId xmlns:a16="http://schemas.microsoft.com/office/drawing/2014/main" id="{C942B894-CA31-4109-B084-9E1E55074202}"/>
              </a:ext>
            </a:extLst>
          </p:cNvPr>
          <p:cNvSpPr>
            <a:spLocks noChangeArrowheads="1"/>
          </p:cNvSpPr>
          <p:nvPr/>
        </p:nvSpPr>
        <p:spPr bwMode="auto">
          <a:xfrm>
            <a:off x="6804025" y="44450"/>
            <a:ext cx="2232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B.t</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B.truelist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B.f</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B.falselist</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M.q</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M.quad</a:t>
            </a:r>
          </a:p>
          <a:p>
            <a:pPr algn="just">
              <a:lnSpc>
                <a:spcPct val="80000"/>
              </a:lnSpc>
              <a:spcBef>
                <a:spcPct val="0"/>
              </a:spcBef>
              <a:buClrTx/>
              <a:buSzTx/>
              <a:buFontTx/>
              <a:buNone/>
            </a:pPr>
            <a:r>
              <a:rPr lang="en-US" altLang="zh-CN" sz="2000">
                <a:solidFill>
                  <a:srgbClr val="0000FF"/>
                </a:solidFill>
                <a:latin typeface="Times New Roman" panose="02020603050405020304" pitchFamily="18" charset="0"/>
              </a:rPr>
              <a:t>S.n</a:t>
            </a:r>
            <a:r>
              <a:rPr lang="zh-CN" altLang="en-US" sz="2000">
                <a:solidFill>
                  <a:srgbClr val="0000FF"/>
                </a:solidFill>
                <a:latin typeface="Times New Roman" panose="02020603050405020304" pitchFamily="18" charset="0"/>
              </a:rPr>
              <a:t>代表</a:t>
            </a:r>
            <a:r>
              <a:rPr lang="en-US" altLang="zh-CN" sz="2000">
                <a:solidFill>
                  <a:srgbClr val="0000FF"/>
                </a:solidFill>
                <a:latin typeface="Times New Roman" panose="02020603050405020304" pitchFamily="18" charset="0"/>
              </a:rPr>
              <a:t>S.nextlist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1D13B7C5-010D-46DE-ADDD-71266E725924}"/>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24259" name="灯片编号占位符 5">
            <a:extLst>
              <a:ext uri="{FF2B5EF4-FFF2-40B4-BE49-F238E27FC236}">
                <a16:creationId xmlns:a16="http://schemas.microsoft.com/office/drawing/2014/main" id="{76A246FE-EA85-4044-A2C0-43671636986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A789EE0-62A5-4101-9899-DD3AC9E6A8EC}" type="slidenum">
              <a:rPr lang="en-US" altLang="zh-CN" sz="1400" b="0">
                <a:ea typeface="宋体" panose="02010600030101010101" pitchFamily="2" charset="-122"/>
              </a:rPr>
              <a:pPr>
                <a:spcBef>
                  <a:spcPct val="0"/>
                </a:spcBef>
                <a:buClrTx/>
                <a:buSzTx/>
                <a:buFontTx/>
                <a:buNone/>
              </a:pPr>
              <a:t>146</a:t>
            </a:fld>
            <a:endParaRPr lang="en-US" altLang="zh-CN" sz="1400" b="0">
              <a:ea typeface="宋体" panose="02010600030101010101" pitchFamily="2" charset="-122"/>
            </a:endParaRPr>
          </a:p>
        </p:txBody>
      </p:sp>
      <p:sp>
        <p:nvSpPr>
          <p:cNvPr id="224260" name="Rectangle 3">
            <a:extLst>
              <a:ext uri="{FF2B5EF4-FFF2-40B4-BE49-F238E27FC236}">
                <a16:creationId xmlns:a16="http://schemas.microsoft.com/office/drawing/2014/main" id="{15C137DA-7E45-4807-A76A-B6E3AA399245}"/>
              </a:ext>
            </a:extLst>
          </p:cNvPr>
          <p:cNvSpPr>
            <a:spLocks noGrp="1" noChangeArrowheads="1"/>
          </p:cNvSpPr>
          <p:nvPr>
            <p:ph type="body" idx="4294967295"/>
          </p:nvPr>
        </p:nvSpPr>
        <p:spPr>
          <a:xfrm>
            <a:off x="611188" y="765175"/>
            <a:ext cx="8424862"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___  	B(a&lt;b).truelist =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___               	B(a&lt;b).falselist= 101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___   	B(c&lt;5).truelist =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___               	B(c&lt;5).falselist = 103</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___  	B(x&gt;y).truelist=104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___</a:t>
            </a:r>
            <a:r>
              <a:rPr lang="zh-CN" altLang="en-US" sz="2800">
                <a:latin typeface="Times New Roman" panose="02020603050405020304" pitchFamily="18" charset="0"/>
              </a:rPr>
              <a:t> </a:t>
            </a:r>
            <a:r>
              <a:rPr lang="en-US" altLang="zh-CN" sz="2800">
                <a:latin typeface="Times New Roman" panose="02020603050405020304" pitchFamily="18" charset="0"/>
              </a:rPr>
              <a:t>	          	B(x&gt;y).falselist=105</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106</a:t>
            </a:r>
            <a:r>
              <a:rPr lang="zh-CN" altLang="en-US" sz="2800">
                <a:latin typeface="Times New Roman" panose="02020603050405020304" pitchFamily="18" charset="0"/>
              </a:rPr>
              <a:t>： </a:t>
            </a:r>
            <a:r>
              <a:rPr lang="en-US" altLang="zh-CN" sz="2800">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 := x + 1</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107</a:t>
            </a:r>
            <a:r>
              <a:rPr lang="zh-CN" altLang="en-US" sz="2800">
                <a:latin typeface="Times New Roman" panose="02020603050405020304" pitchFamily="18" charset="0"/>
              </a:rPr>
              <a:t>： </a:t>
            </a:r>
            <a:r>
              <a:rPr lang="en-US" altLang="zh-CN" sz="2800">
                <a:latin typeface="Times New Roman" panose="02020603050405020304" pitchFamily="18" charset="0"/>
              </a:rPr>
              <a:t>z := t</a:t>
            </a:r>
            <a:r>
              <a:rPr lang="en-US" altLang="zh-CN" sz="2800" baseline="-25000">
                <a:latin typeface="Times New Roman" panose="02020603050405020304" pitchFamily="18" charset="0"/>
              </a:rPr>
              <a:t>1</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108</a:t>
            </a:r>
            <a:r>
              <a:rPr lang="zh-CN" altLang="en-US" sz="2800">
                <a:latin typeface="Times New Roman" panose="02020603050405020304" pitchFamily="18" charset="0"/>
              </a:rPr>
              <a:t>： </a:t>
            </a:r>
            <a:r>
              <a:rPr lang="en-US" altLang="zh-CN" sz="2800">
                <a:latin typeface="Times New Roman" panose="02020603050405020304" pitchFamily="18" charset="0"/>
              </a:rPr>
              <a:t>goto ___</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109</a:t>
            </a:r>
            <a:r>
              <a:rPr lang="zh-CN" altLang="en-US" sz="2800">
                <a:latin typeface="Times New Roman" panose="02020603050405020304" pitchFamily="18" charset="0"/>
              </a:rPr>
              <a:t>： </a:t>
            </a:r>
            <a:r>
              <a:rPr lang="en-US" altLang="zh-CN" sz="2800">
                <a:latin typeface="Times New Roman" panose="02020603050405020304" pitchFamily="18" charset="0"/>
              </a:rPr>
              <a:t>goto ___   		(while x&gt;y do z:=x+1).nextlist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110</a:t>
            </a:r>
            <a:r>
              <a:rPr lang="zh-CN" altLang="en-US" sz="2800">
                <a:latin typeface="Times New Roman" panose="02020603050405020304" pitchFamily="18" charset="0"/>
              </a:rPr>
              <a:t>： </a:t>
            </a:r>
            <a:r>
              <a:rPr lang="en-US" altLang="zh-CN" sz="2800">
                <a:latin typeface="Times New Roman" panose="02020603050405020304" pitchFamily="18" charset="0"/>
              </a:rPr>
              <a:t>x := y</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111</a:t>
            </a:r>
            <a:r>
              <a:rPr lang="zh-CN" altLang="en-US" sz="2800">
                <a:latin typeface="Times New Roman" panose="02020603050405020304" pitchFamily="18" charset="0"/>
              </a:rPr>
              <a:t>： </a:t>
            </a:r>
            <a:r>
              <a:rPr lang="en-US" altLang="zh-CN" sz="2800">
                <a:latin typeface="Times New Roman" panose="02020603050405020304" pitchFamily="18" charset="0"/>
              </a:rPr>
              <a:t>goto ___                (x:=y).nextlist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112: </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2800">
              <a:latin typeface="Times New Roman" panose="02020603050405020304" pitchFamily="18" charset="0"/>
            </a:endParaRPr>
          </a:p>
        </p:txBody>
      </p:sp>
      <p:sp>
        <p:nvSpPr>
          <p:cNvPr id="224261" name="Rectangle 4">
            <a:extLst>
              <a:ext uri="{FF2B5EF4-FFF2-40B4-BE49-F238E27FC236}">
                <a16:creationId xmlns:a16="http://schemas.microsoft.com/office/drawing/2014/main" id="{8A0D7CEA-845A-41BD-977C-1636EA98BBE1}"/>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
        <p:nvSpPr>
          <p:cNvPr id="224262" name="TextBox 1">
            <a:extLst>
              <a:ext uri="{FF2B5EF4-FFF2-40B4-BE49-F238E27FC236}">
                <a16:creationId xmlns:a16="http://schemas.microsoft.com/office/drawing/2014/main" id="{C9B08048-264E-46FB-A3C6-CD6474FDFEA9}"/>
              </a:ext>
            </a:extLst>
          </p:cNvPr>
          <p:cNvSpPr txBox="1">
            <a:spLocks noChangeArrowheads="1"/>
          </p:cNvSpPr>
          <p:nvPr/>
        </p:nvSpPr>
        <p:spPr bwMode="auto">
          <a:xfrm>
            <a:off x="2330450" y="4111625"/>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224263" name="TextBox 7">
            <a:extLst>
              <a:ext uri="{FF2B5EF4-FFF2-40B4-BE49-F238E27FC236}">
                <a16:creationId xmlns:a16="http://schemas.microsoft.com/office/drawing/2014/main" id="{37B1F1EE-5B47-4D4F-B375-A9985949338E}"/>
              </a:ext>
            </a:extLst>
          </p:cNvPr>
          <p:cNvSpPr txBox="1">
            <a:spLocks noChangeArrowheads="1"/>
          </p:cNvSpPr>
          <p:nvPr/>
        </p:nvSpPr>
        <p:spPr bwMode="auto">
          <a:xfrm>
            <a:off x="3470275" y="23955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106</a:t>
            </a:r>
            <a:endParaRPr lang="zh-CN" altLang="en-US" sz="2600" b="0">
              <a:ea typeface="宋体" panose="02010600030101010101" pitchFamily="2" charset="-122"/>
            </a:endParaRPr>
          </a:p>
        </p:txBody>
      </p:sp>
      <p:sp>
        <p:nvSpPr>
          <p:cNvPr id="224264" name="TextBox 8">
            <a:extLst>
              <a:ext uri="{FF2B5EF4-FFF2-40B4-BE49-F238E27FC236}">
                <a16:creationId xmlns:a16="http://schemas.microsoft.com/office/drawing/2014/main" id="{B12E77DF-27BC-48F2-8F30-946D4B41B41D}"/>
              </a:ext>
            </a:extLst>
          </p:cNvPr>
          <p:cNvSpPr txBox="1">
            <a:spLocks noChangeArrowheads="1"/>
          </p:cNvSpPr>
          <p:nvPr/>
        </p:nvSpPr>
        <p:spPr bwMode="auto">
          <a:xfrm>
            <a:off x="3406775" y="15573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104</a:t>
            </a:r>
            <a:endParaRPr lang="zh-CN" altLang="en-US" sz="2600" b="0">
              <a:ea typeface="宋体" panose="02010600030101010101" pitchFamily="2" charset="-122"/>
            </a:endParaRPr>
          </a:p>
        </p:txBody>
      </p:sp>
      <p:sp>
        <p:nvSpPr>
          <p:cNvPr id="224265" name="TextBox 9">
            <a:extLst>
              <a:ext uri="{FF2B5EF4-FFF2-40B4-BE49-F238E27FC236}">
                <a16:creationId xmlns:a16="http://schemas.microsoft.com/office/drawing/2014/main" id="{CDF1E94E-7445-422D-9809-A76107D9D7A2}"/>
              </a:ext>
            </a:extLst>
          </p:cNvPr>
          <p:cNvSpPr txBox="1">
            <a:spLocks noChangeArrowheads="1"/>
          </p:cNvSpPr>
          <p:nvPr/>
        </p:nvSpPr>
        <p:spPr bwMode="auto">
          <a:xfrm>
            <a:off x="2322513" y="19891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110</a:t>
            </a:r>
            <a:endParaRPr lang="zh-CN" altLang="en-US" sz="2600" b="0">
              <a:ea typeface="宋体" panose="02010600030101010101" pitchFamily="2" charset="-122"/>
            </a:endParaRPr>
          </a:p>
        </p:txBody>
      </p:sp>
      <p:sp>
        <p:nvSpPr>
          <p:cNvPr id="11" name="TextBox 10">
            <a:extLst>
              <a:ext uri="{FF2B5EF4-FFF2-40B4-BE49-F238E27FC236}">
                <a16:creationId xmlns:a16="http://schemas.microsoft.com/office/drawing/2014/main" id="{3CBEA3EB-AD06-4201-B0EA-9A1C8C4CD47C}"/>
              </a:ext>
            </a:extLst>
          </p:cNvPr>
          <p:cNvSpPr txBox="1">
            <a:spLocks noChangeArrowheads="1"/>
          </p:cNvSpPr>
          <p:nvPr/>
        </p:nvSpPr>
        <p:spPr bwMode="auto">
          <a:xfrm>
            <a:off x="3492500" y="714375"/>
            <a:ext cx="7318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102</a:t>
            </a:r>
            <a:endParaRPr lang="zh-CN" altLang="en-US" sz="2600" b="0">
              <a:solidFill>
                <a:srgbClr val="0000FF"/>
              </a:solidFill>
              <a:ea typeface="宋体" panose="02010600030101010101" pitchFamily="2" charset="-122"/>
            </a:endParaRPr>
          </a:p>
        </p:txBody>
      </p:sp>
      <p:sp>
        <p:nvSpPr>
          <p:cNvPr id="12" name="TextBox 11">
            <a:extLst>
              <a:ext uri="{FF2B5EF4-FFF2-40B4-BE49-F238E27FC236}">
                <a16:creationId xmlns:a16="http://schemas.microsoft.com/office/drawing/2014/main" id="{ACA8EA2E-E4BC-4156-BBBF-910B592B5EFD}"/>
              </a:ext>
            </a:extLst>
          </p:cNvPr>
          <p:cNvSpPr txBox="1">
            <a:spLocks noChangeArrowheads="1"/>
          </p:cNvSpPr>
          <p:nvPr/>
        </p:nvSpPr>
        <p:spPr bwMode="auto">
          <a:xfrm>
            <a:off x="2311400" y="1136650"/>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112</a:t>
            </a:r>
            <a:endParaRPr lang="zh-CN" altLang="en-US" sz="2600" b="0">
              <a:solidFill>
                <a:srgbClr val="0000FF"/>
              </a:solidFill>
              <a:ea typeface="宋体" panose="02010600030101010101" pitchFamily="2" charset="-122"/>
            </a:endParaRPr>
          </a:p>
        </p:txBody>
      </p:sp>
      <p:sp>
        <p:nvSpPr>
          <p:cNvPr id="13" name="TextBox 12">
            <a:extLst>
              <a:ext uri="{FF2B5EF4-FFF2-40B4-BE49-F238E27FC236}">
                <a16:creationId xmlns:a16="http://schemas.microsoft.com/office/drawing/2014/main" id="{828977F6-0BEF-4C40-8C6D-A1ACEBA05E8C}"/>
              </a:ext>
            </a:extLst>
          </p:cNvPr>
          <p:cNvSpPr txBox="1">
            <a:spLocks noChangeArrowheads="1"/>
          </p:cNvSpPr>
          <p:nvPr/>
        </p:nvSpPr>
        <p:spPr bwMode="auto">
          <a:xfrm>
            <a:off x="2295525" y="2836863"/>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100</a:t>
            </a:r>
            <a:endParaRPr lang="zh-CN" altLang="en-US" sz="2600" b="0">
              <a:solidFill>
                <a:srgbClr val="0000FF"/>
              </a:solidFill>
              <a:ea typeface="宋体" panose="02010600030101010101" pitchFamily="2" charset="-122"/>
            </a:endParaRPr>
          </a:p>
        </p:txBody>
      </p:sp>
      <p:sp>
        <p:nvSpPr>
          <p:cNvPr id="14" name="TextBox 13">
            <a:extLst>
              <a:ext uri="{FF2B5EF4-FFF2-40B4-BE49-F238E27FC236}">
                <a16:creationId xmlns:a16="http://schemas.microsoft.com/office/drawing/2014/main" id="{6CFB2BEF-A289-43DE-AF96-592DF582B661}"/>
              </a:ext>
            </a:extLst>
          </p:cNvPr>
          <p:cNvSpPr txBox="1">
            <a:spLocks noChangeArrowheads="1"/>
          </p:cNvSpPr>
          <p:nvPr/>
        </p:nvSpPr>
        <p:spPr bwMode="auto">
          <a:xfrm>
            <a:off x="2312988" y="452913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100</a:t>
            </a:r>
            <a:endParaRPr lang="zh-CN" altLang="en-US" sz="2600" b="0">
              <a:solidFill>
                <a:srgbClr val="0000FF"/>
              </a:solidFill>
              <a:ea typeface="宋体" panose="02010600030101010101" pitchFamily="2" charset="-122"/>
            </a:endParaRPr>
          </a:p>
        </p:txBody>
      </p:sp>
      <p:sp>
        <p:nvSpPr>
          <p:cNvPr id="15" name="TextBox 14">
            <a:extLst>
              <a:ext uri="{FF2B5EF4-FFF2-40B4-BE49-F238E27FC236}">
                <a16:creationId xmlns:a16="http://schemas.microsoft.com/office/drawing/2014/main" id="{E2E1F474-1F95-471D-BA61-4A51B98D0040}"/>
              </a:ext>
            </a:extLst>
          </p:cNvPr>
          <p:cNvSpPr txBox="1">
            <a:spLocks noChangeArrowheads="1"/>
          </p:cNvSpPr>
          <p:nvPr/>
        </p:nvSpPr>
        <p:spPr bwMode="auto">
          <a:xfrm>
            <a:off x="2305050" y="5373688"/>
            <a:ext cx="733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FF"/>
                </a:solidFill>
                <a:ea typeface="宋体" panose="02010600030101010101" pitchFamily="2" charset="-122"/>
              </a:rPr>
              <a:t>100</a:t>
            </a:r>
            <a:endParaRPr lang="zh-CN" altLang="en-US" sz="2600" b="0">
              <a:solidFill>
                <a:srgbClr val="0000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A3533F6E-DF92-4E27-96DF-8A26B8527C7B}"/>
              </a:ext>
            </a:extLst>
          </p:cNvPr>
          <p:cNvSpPr>
            <a:spLocks noGrp="1"/>
          </p:cNvSpPr>
          <p:nvPr>
            <p:ph type="dt" sz="quarter" idx="10"/>
          </p:nvPr>
        </p:nvSpPr>
        <p:spPr>
          <a:xfrm>
            <a:off x="457200" y="6245225"/>
            <a:ext cx="2133600" cy="476250"/>
          </a:xfrm>
          <a:ln>
            <a:miter lim="800000"/>
            <a:headEnd/>
            <a:tailEnd/>
          </a:ln>
        </p:spPr>
        <p:txBody>
          <a:bodyPr anchor="t"/>
          <a:lstStyle/>
          <a:p>
            <a:pPr>
              <a:defRPr/>
            </a:pPr>
            <a:fld id="{CE14AB99-C619-447C-A694-6F58DE2610D3}" type="datetime1">
              <a:rPr lang="zh-CN" altLang="en-US">
                <a:latin typeface="+mn-lt"/>
              </a:rPr>
              <a:pPr>
                <a:defRPr/>
              </a:pPr>
              <a:t>2020/12/14</a:t>
            </a:fld>
            <a:endParaRPr lang="en-US" altLang="zh-CN">
              <a:latin typeface="+mn-lt"/>
            </a:endParaRPr>
          </a:p>
        </p:txBody>
      </p:sp>
      <p:sp>
        <p:nvSpPr>
          <p:cNvPr id="225283" name="灯片编号占位符 5">
            <a:extLst>
              <a:ext uri="{FF2B5EF4-FFF2-40B4-BE49-F238E27FC236}">
                <a16:creationId xmlns:a16="http://schemas.microsoft.com/office/drawing/2014/main" id="{EEC01819-6B62-4335-843E-849A2D5DF31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F48A92-BE2B-4E32-AB1F-29D8B4F92F9F}" type="slidenum">
              <a:rPr lang="en-US" altLang="zh-CN" sz="1400" b="0">
                <a:ea typeface="宋体" panose="02010600030101010101" pitchFamily="2" charset="-122"/>
              </a:rPr>
              <a:pPr>
                <a:spcBef>
                  <a:spcPct val="0"/>
                </a:spcBef>
                <a:buClrTx/>
                <a:buSzTx/>
                <a:buFontTx/>
                <a:buNone/>
              </a:pPr>
              <a:t>147</a:t>
            </a:fld>
            <a:endParaRPr lang="en-US" altLang="zh-CN" sz="1400" b="0">
              <a:ea typeface="宋体" panose="02010600030101010101" pitchFamily="2" charset="-122"/>
            </a:endParaRPr>
          </a:p>
        </p:txBody>
      </p:sp>
      <p:sp>
        <p:nvSpPr>
          <p:cNvPr id="1589250" name="Rectangle 2">
            <a:extLst>
              <a:ext uri="{FF2B5EF4-FFF2-40B4-BE49-F238E27FC236}">
                <a16:creationId xmlns:a16="http://schemas.microsoft.com/office/drawing/2014/main" id="{E7130790-AAE3-4AAA-904C-47E844263D12}"/>
              </a:ext>
            </a:extLst>
          </p:cNvPr>
          <p:cNvSpPr>
            <a:spLocks noGrp="1" noChangeArrowheads="1"/>
          </p:cNvSpPr>
          <p:nvPr>
            <p:ph type="title" idx="4294967295"/>
          </p:nvPr>
        </p:nvSpPr>
        <p:spPr>
          <a:xfrm>
            <a:off x="152400" y="381000"/>
            <a:ext cx="609600" cy="6096000"/>
          </a:xfrm>
        </p:spPr>
        <p:txBody>
          <a:bodyPr lIns="92075" tIns="46038" rIns="92075" bIns="46038" anchor="ctr"/>
          <a:lstStyle/>
          <a:p>
            <a:pPr eaLnBrk="1" hangingPunct="1">
              <a:defRPr/>
            </a:pPr>
            <a:r>
              <a:rPr lang="zh-CN" altLang="en-US" sz="3200">
                <a:effectLst>
                  <a:outerShdw blurRad="38100" dist="38100" dir="2700000" algn="tl">
                    <a:srgbClr val="C0C0C0"/>
                  </a:outerShdw>
                </a:effectLst>
                <a:latin typeface="Times New Roman" pitchFamily="18" charset="0"/>
                <a:ea typeface="楷体_GB2312" pitchFamily="49" charset="-122"/>
              </a:rPr>
              <a:t>生成的四元式序列</a:t>
            </a:r>
          </a:p>
        </p:txBody>
      </p:sp>
      <p:sp>
        <p:nvSpPr>
          <p:cNvPr id="225285" name="Rectangle 3">
            <a:extLst>
              <a:ext uri="{FF2B5EF4-FFF2-40B4-BE49-F238E27FC236}">
                <a16:creationId xmlns:a16="http://schemas.microsoft.com/office/drawing/2014/main" id="{BA43814E-93BE-4A4D-AE0C-D46E0B4E1B96}"/>
              </a:ext>
            </a:extLst>
          </p:cNvPr>
          <p:cNvSpPr>
            <a:spLocks noGrp="1" noChangeArrowheads="1"/>
          </p:cNvSpPr>
          <p:nvPr>
            <p:ph type="body" idx="4294967295"/>
          </p:nvPr>
        </p:nvSpPr>
        <p:spPr>
          <a:xfrm>
            <a:off x="1066800" y="908050"/>
            <a:ext cx="6313488" cy="5689600"/>
          </a:xfrm>
          <a:noFill/>
        </p:spPr>
        <p:txBody>
          <a:bodyPr lIns="92075" tIns="46038" rIns="92075" bIns="46038"/>
          <a:lstStyle/>
          <a:p>
            <a:pPr eaLnBrk="1" hangingPunct="1">
              <a:lnSpc>
                <a:spcPct val="80000"/>
              </a:lnSpc>
              <a:buFont typeface="Wingdings" panose="05000000000000000000" pitchFamily="2" charset="2"/>
              <a:buNone/>
            </a:pPr>
            <a:r>
              <a:rPr lang="en-US" altLang="zh-CN" sz="2800">
                <a:latin typeface="Times New Roman" panose="02020603050405020304" pitchFamily="18" charset="0"/>
              </a:rPr>
              <a:t>100:    if a &lt; b goto 102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101</a:t>
            </a:r>
            <a:r>
              <a:rPr lang="zh-CN" altLang="en-US" sz="2800">
                <a:latin typeface="Times New Roman" panose="02020603050405020304" pitchFamily="18" charset="0"/>
              </a:rPr>
              <a:t>： </a:t>
            </a:r>
            <a:r>
              <a:rPr lang="en-US" altLang="zh-CN" sz="2800">
                <a:latin typeface="Times New Roman" panose="02020603050405020304" pitchFamily="18" charset="0"/>
              </a:rPr>
              <a:t>goto 112</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102</a:t>
            </a:r>
            <a:r>
              <a:rPr lang="zh-CN" altLang="en-US" sz="2800">
                <a:latin typeface="Times New Roman" panose="02020603050405020304" pitchFamily="18" charset="0"/>
              </a:rPr>
              <a:t>： </a:t>
            </a:r>
            <a:r>
              <a:rPr lang="en-US" altLang="zh-CN" sz="2800">
                <a:latin typeface="Times New Roman" panose="02020603050405020304" pitchFamily="18" charset="0"/>
              </a:rPr>
              <a:t>if c &lt; 5 goto 104</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103</a:t>
            </a:r>
            <a:r>
              <a:rPr lang="zh-CN" altLang="en-US" sz="2800">
                <a:latin typeface="Times New Roman" panose="02020603050405020304" pitchFamily="18" charset="0"/>
              </a:rPr>
              <a:t>： </a:t>
            </a:r>
            <a:r>
              <a:rPr lang="en-US" altLang="zh-CN" sz="2800">
                <a:latin typeface="Times New Roman" panose="02020603050405020304" pitchFamily="18" charset="0"/>
              </a:rPr>
              <a:t>goto 110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104</a:t>
            </a:r>
            <a:r>
              <a:rPr lang="zh-CN" altLang="en-US" sz="2800">
                <a:latin typeface="Times New Roman" panose="02020603050405020304" pitchFamily="18" charset="0"/>
              </a:rPr>
              <a:t>： </a:t>
            </a:r>
            <a:r>
              <a:rPr lang="en-US" altLang="zh-CN" sz="2800">
                <a:latin typeface="Times New Roman" panose="02020603050405020304" pitchFamily="18" charset="0"/>
              </a:rPr>
              <a:t>if x &gt; y goto 106</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105</a:t>
            </a:r>
            <a:r>
              <a:rPr lang="zh-CN" altLang="en-US" sz="2800">
                <a:latin typeface="Times New Roman" panose="02020603050405020304" pitchFamily="18" charset="0"/>
              </a:rPr>
              <a:t>： </a:t>
            </a:r>
            <a:r>
              <a:rPr lang="en-US" altLang="zh-CN" sz="2800">
                <a:latin typeface="Times New Roman" panose="02020603050405020304" pitchFamily="18" charset="0"/>
              </a:rPr>
              <a:t>goto 100</a:t>
            </a:r>
            <a:r>
              <a:rPr lang="zh-CN" altLang="en-US" sz="2800">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106</a:t>
            </a:r>
            <a:r>
              <a:rPr lang="zh-CN" altLang="en-US" sz="2800">
                <a:latin typeface="Times New Roman" panose="02020603050405020304" pitchFamily="18" charset="0"/>
              </a:rPr>
              <a:t>： </a:t>
            </a:r>
            <a:r>
              <a:rPr lang="en-US" altLang="zh-CN" sz="2800">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 := x + 1</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107</a:t>
            </a:r>
            <a:r>
              <a:rPr lang="zh-CN" altLang="en-US" sz="2800">
                <a:latin typeface="Times New Roman" panose="02020603050405020304" pitchFamily="18" charset="0"/>
              </a:rPr>
              <a:t>： </a:t>
            </a:r>
            <a:r>
              <a:rPr lang="en-US" altLang="zh-CN" sz="2800">
                <a:latin typeface="Times New Roman" panose="02020603050405020304" pitchFamily="18" charset="0"/>
              </a:rPr>
              <a:t>z := t</a:t>
            </a:r>
            <a:r>
              <a:rPr lang="en-US" altLang="zh-CN" sz="2800" baseline="-25000">
                <a:latin typeface="Times New Roman" panose="02020603050405020304" pitchFamily="18" charset="0"/>
              </a:rPr>
              <a:t>1</a:t>
            </a:r>
            <a:endParaRPr lang="zh-CN" altLang="en-US" sz="2800" baseline="-250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108</a:t>
            </a:r>
            <a:r>
              <a:rPr lang="zh-CN" altLang="en-US" sz="2800">
                <a:latin typeface="Times New Roman" panose="02020603050405020304" pitchFamily="18" charset="0"/>
              </a:rPr>
              <a:t>： </a:t>
            </a:r>
            <a:r>
              <a:rPr lang="en-US" altLang="zh-CN" sz="2800">
                <a:latin typeface="Times New Roman" panose="02020603050405020304" pitchFamily="18" charset="0"/>
              </a:rPr>
              <a:t>goto 104</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109</a:t>
            </a:r>
            <a:r>
              <a:rPr lang="zh-CN" altLang="en-US" sz="2800">
                <a:latin typeface="Times New Roman" panose="02020603050405020304" pitchFamily="18" charset="0"/>
              </a:rPr>
              <a:t>： </a:t>
            </a:r>
            <a:r>
              <a:rPr lang="en-US" altLang="zh-CN" sz="2800">
                <a:latin typeface="Times New Roman" panose="02020603050405020304" pitchFamily="18" charset="0"/>
              </a:rPr>
              <a:t>goto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110</a:t>
            </a:r>
            <a:r>
              <a:rPr lang="zh-CN" altLang="en-US" sz="2800">
                <a:latin typeface="Times New Roman" panose="02020603050405020304" pitchFamily="18" charset="0"/>
              </a:rPr>
              <a:t>： </a:t>
            </a:r>
            <a:r>
              <a:rPr lang="en-US" altLang="zh-CN" sz="2800">
                <a:latin typeface="Times New Roman" panose="02020603050405020304" pitchFamily="18" charset="0"/>
              </a:rPr>
              <a:t>x := y</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111</a:t>
            </a:r>
            <a:r>
              <a:rPr lang="zh-CN" altLang="en-US" sz="2800">
                <a:latin typeface="Times New Roman" panose="02020603050405020304" pitchFamily="18" charset="0"/>
              </a:rPr>
              <a:t>： </a:t>
            </a:r>
            <a:r>
              <a:rPr lang="en-US" altLang="zh-CN" sz="2800">
                <a:latin typeface="Times New Roman" panose="02020603050405020304" pitchFamily="18" charset="0"/>
              </a:rPr>
              <a:t>goto 100</a:t>
            </a:r>
            <a:endParaRPr lang="zh-CN"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112:</a:t>
            </a:r>
          </a:p>
        </p:txBody>
      </p:sp>
      <p:sp>
        <p:nvSpPr>
          <p:cNvPr id="225286" name="Rectangle 4">
            <a:extLst>
              <a:ext uri="{FF2B5EF4-FFF2-40B4-BE49-F238E27FC236}">
                <a16:creationId xmlns:a16="http://schemas.microsoft.com/office/drawing/2014/main" id="{B95F6605-9AFF-4A8C-9462-F5D8677BFA06}"/>
              </a:ext>
            </a:extLst>
          </p:cNvPr>
          <p:cNvSpPr>
            <a:spLocks noChangeArrowheads="1"/>
          </p:cNvSpPr>
          <p:nvPr/>
        </p:nvSpPr>
        <p:spPr bwMode="auto">
          <a:xfrm>
            <a:off x="349250" y="17303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
                <a:schemeClr val="tx2"/>
              </a:buClr>
              <a:buSzPct val="75000"/>
              <a:buFont typeface="Monotype Sorts" pitchFamily="2" charset="2"/>
              <a:buNone/>
            </a:pPr>
            <a:r>
              <a:rPr kumimoji="1" lang="en-US" altLang="zh-CN" sz="2800">
                <a:solidFill>
                  <a:srgbClr val="FF0000"/>
                </a:solidFill>
                <a:latin typeface="Times New Roman" panose="02020603050405020304" pitchFamily="18" charset="0"/>
                <a:ea typeface="宋体" panose="02010600030101010101" pitchFamily="2" charset="-122"/>
              </a:rPr>
              <a:t>while a&lt;b do if c&lt;5 then</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latin typeface="Times New Roman" panose="02020603050405020304" pitchFamily="18" charset="0"/>
                <a:ea typeface="宋体" panose="02010600030101010101" pitchFamily="2" charset="-122"/>
              </a:rPr>
              <a:t>while x&gt;y do z:=x+1</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EA2410B3-1FE5-495A-8F52-52580DB647D2}"/>
              </a:ext>
            </a:extLst>
          </p:cNvPr>
          <p:cNvSpPr>
            <a:spLocks noGrp="1"/>
          </p:cNvSpPr>
          <p:nvPr>
            <p:ph type="dt" sz="quarter" idx="10"/>
          </p:nvPr>
        </p:nvSpPr>
        <p:spPr>
          <a:xfrm>
            <a:off x="457200" y="6245225"/>
            <a:ext cx="2133600" cy="476250"/>
          </a:xfrm>
          <a:ln>
            <a:miter lim="800000"/>
            <a:headEnd/>
            <a:tailEnd/>
          </a:ln>
        </p:spPr>
        <p:txBody>
          <a:bodyPr anchor="t"/>
          <a:lstStyle/>
          <a:p>
            <a:pPr>
              <a:defRPr/>
            </a:pPr>
            <a:fld id="{FAD58CC9-3C74-446C-9943-B2C88A54D913}" type="datetime1">
              <a:rPr lang="zh-CN" altLang="en-US">
                <a:latin typeface="+mn-lt"/>
              </a:rPr>
              <a:pPr>
                <a:defRPr/>
              </a:pPr>
              <a:t>2020/12/14</a:t>
            </a:fld>
            <a:endParaRPr lang="en-US" altLang="zh-CN">
              <a:latin typeface="+mn-lt"/>
            </a:endParaRPr>
          </a:p>
        </p:txBody>
      </p:sp>
      <p:sp>
        <p:nvSpPr>
          <p:cNvPr id="226307" name="灯片编号占位符 5">
            <a:extLst>
              <a:ext uri="{FF2B5EF4-FFF2-40B4-BE49-F238E27FC236}">
                <a16:creationId xmlns:a16="http://schemas.microsoft.com/office/drawing/2014/main" id="{3B3499BF-1ED9-4D3C-A0C0-02778DBDE40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5F68024-4BFB-45FE-B7DB-0A573CBB226A}" type="slidenum">
              <a:rPr lang="en-US" altLang="zh-CN" sz="1400" b="0">
                <a:ea typeface="宋体" panose="02010600030101010101" pitchFamily="2" charset="-122"/>
              </a:rPr>
              <a:pPr>
                <a:spcBef>
                  <a:spcPct val="0"/>
                </a:spcBef>
                <a:buClrTx/>
                <a:buSzTx/>
                <a:buFontTx/>
                <a:buNone/>
              </a:pPr>
              <a:t>148</a:t>
            </a:fld>
            <a:endParaRPr lang="en-US" altLang="zh-CN" sz="1400" b="0">
              <a:ea typeface="宋体" panose="02010600030101010101" pitchFamily="2" charset="-122"/>
            </a:endParaRPr>
          </a:p>
        </p:txBody>
      </p:sp>
      <p:sp>
        <p:nvSpPr>
          <p:cNvPr id="226308" name="Rectangle 2">
            <a:extLst>
              <a:ext uri="{FF2B5EF4-FFF2-40B4-BE49-F238E27FC236}">
                <a16:creationId xmlns:a16="http://schemas.microsoft.com/office/drawing/2014/main" id="{D5EF916B-513A-45B4-BF2F-EF89A8AD9F52}"/>
              </a:ext>
            </a:extLst>
          </p:cNvPr>
          <p:cNvSpPr>
            <a:spLocks noGrp="1" noChangeArrowheads="1"/>
          </p:cNvSpPr>
          <p:nvPr>
            <p:ph type="title" idx="4294967295"/>
          </p:nvPr>
        </p:nvSpPr>
        <p:spPr>
          <a:xfrm>
            <a:off x="466725" y="44450"/>
            <a:ext cx="8281988" cy="576263"/>
          </a:xfrm>
        </p:spPr>
        <p:txBody>
          <a:bodyPr anchor="ct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226309" name="Rectangle 6">
            <a:extLst>
              <a:ext uri="{FF2B5EF4-FFF2-40B4-BE49-F238E27FC236}">
                <a16:creationId xmlns:a16="http://schemas.microsoft.com/office/drawing/2014/main" id="{35EF71A9-45E6-4865-B742-A22BDD11E7E3}"/>
              </a:ext>
            </a:extLst>
          </p:cNvPr>
          <p:cNvSpPr>
            <a:spLocks noChangeArrowheads="1"/>
          </p:cNvSpPr>
          <p:nvPr/>
        </p:nvSpPr>
        <p:spPr bwMode="auto">
          <a:xfrm>
            <a:off x="0" y="1379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26310" name="Object 5">
            <a:extLst>
              <a:ext uri="{FF2B5EF4-FFF2-40B4-BE49-F238E27FC236}">
                <a16:creationId xmlns:a16="http://schemas.microsoft.com/office/drawing/2014/main" id="{2CD7BDB3-3F39-4545-BA4A-4AE95457386C}"/>
              </a:ext>
            </a:extLst>
          </p:cNvPr>
          <p:cNvGraphicFramePr>
            <a:graphicFrameLocks noChangeAspect="1"/>
          </p:cNvGraphicFramePr>
          <p:nvPr/>
        </p:nvGraphicFramePr>
        <p:xfrm>
          <a:off x="2484438" y="404813"/>
          <a:ext cx="3784600" cy="6381750"/>
        </p:xfrm>
        <a:graphic>
          <a:graphicData uri="http://schemas.openxmlformats.org/presentationml/2006/ole">
            <mc:AlternateContent xmlns:mc="http://schemas.openxmlformats.org/markup-compatibility/2006">
              <mc:Choice xmlns:v="urn:schemas-microsoft-com:vml" Requires="v">
                <p:oleObj spid="_x0000_s226313" name="Visio" r:id="rId4" imgW="2428802" imgH="4096252" progId="Visio.Drawing.11">
                  <p:embed/>
                </p:oleObj>
              </mc:Choice>
              <mc:Fallback>
                <p:oleObj name="Visio" r:id="rId4" imgW="2428802" imgH="4096252"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04813"/>
                        <a:ext cx="37846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6311" name="Rectangle 7">
            <a:extLst>
              <a:ext uri="{FF2B5EF4-FFF2-40B4-BE49-F238E27FC236}">
                <a16:creationId xmlns:a16="http://schemas.microsoft.com/office/drawing/2014/main" id="{F3CA510B-4BD0-4B87-9C9C-1F8E92758007}"/>
              </a:ext>
            </a:extLst>
          </p:cNvPr>
          <p:cNvSpPr>
            <a:spLocks noChangeArrowheads="1"/>
          </p:cNvSpPr>
          <p:nvPr/>
        </p:nvSpPr>
        <p:spPr bwMode="auto">
          <a:xfrm>
            <a:off x="6227763" y="2708275"/>
            <a:ext cx="25209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a:latin typeface="Times New Roman" panose="02020603050405020304" pitchFamily="18" charset="0"/>
              </a:rPr>
              <a:t>for</a:t>
            </a:r>
            <a:r>
              <a:rPr lang="zh-CN" altLang="en-US">
                <a:latin typeface="Times New Roman" panose="02020603050405020304" pitchFamily="18" charset="0"/>
              </a:rPr>
              <a:t>循环语句的目标结构</a:t>
            </a:r>
          </a:p>
        </p:txBody>
      </p:sp>
      <p:sp>
        <p:nvSpPr>
          <p:cNvPr id="226312" name="矩形 1">
            <a:extLst>
              <a:ext uri="{FF2B5EF4-FFF2-40B4-BE49-F238E27FC236}">
                <a16:creationId xmlns:a16="http://schemas.microsoft.com/office/drawing/2014/main" id="{F728957B-4483-411C-B9FB-0011A0732F61}"/>
              </a:ext>
            </a:extLst>
          </p:cNvPr>
          <p:cNvSpPr>
            <a:spLocks noChangeArrowheads="1"/>
          </p:cNvSpPr>
          <p:nvPr/>
        </p:nvSpPr>
        <p:spPr bwMode="auto">
          <a:xfrm>
            <a:off x="179388" y="2090738"/>
            <a:ext cx="34909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800" i="1">
                <a:solidFill>
                  <a:srgbClr val="FF0000"/>
                </a:solidFill>
                <a:latin typeface="Times New Roman" panose="02020603050405020304" pitchFamily="18" charset="0"/>
                <a:ea typeface="宋体" panose="02010600030101010101" pitchFamily="2" charset="-122"/>
              </a:rPr>
              <a:t>S</a:t>
            </a:r>
            <a:r>
              <a:rPr lang="en-US" altLang="zh-CN" sz="2800">
                <a:solidFill>
                  <a:srgbClr val="FF0000"/>
                </a:solidFill>
                <a:latin typeface="Times New Roman" panose="02020603050405020304" pitchFamily="18" charset="0"/>
                <a:ea typeface="宋体" panose="02010600030101010101" pitchFamily="2" charset="-122"/>
              </a:rPr>
              <a:t> → for id := </a:t>
            </a:r>
            <a:r>
              <a:rPr lang="en-US" altLang="zh-CN" sz="2800" i="1">
                <a:solidFill>
                  <a:srgbClr val="FF0000"/>
                </a:solidFill>
                <a:latin typeface="Times New Roman" panose="02020603050405020304" pitchFamily="18" charset="0"/>
                <a:ea typeface="宋体" panose="02010600030101010101" pitchFamily="2" charset="-122"/>
              </a:rPr>
              <a:t>E</a:t>
            </a:r>
            <a:r>
              <a:rPr lang="en-US" altLang="zh-CN" sz="2800" baseline="-25000">
                <a:solidFill>
                  <a:srgbClr val="FF0000"/>
                </a:solidFill>
                <a:latin typeface="Times New Roman" panose="02020603050405020304" pitchFamily="18" charset="0"/>
                <a:ea typeface="宋体" panose="02010600030101010101" pitchFamily="2" charset="-122"/>
              </a:rPr>
              <a:t>1</a:t>
            </a:r>
            <a:r>
              <a:rPr lang="en-US" altLang="zh-CN" sz="2800">
                <a:solidFill>
                  <a:srgbClr val="FF0000"/>
                </a:solidFill>
                <a:latin typeface="Times New Roman" panose="02020603050405020304" pitchFamily="18" charset="0"/>
                <a:ea typeface="宋体" panose="02010600030101010101" pitchFamily="2" charset="-122"/>
              </a:rPr>
              <a:t> to </a:t>
            </a:r>
            <a:r>
              <a:rPr lang="en-US" altLang="zh-CN" sz="2800" i="1">
                <a:solidFill>
                  <a:srgbClr val="FF0000"/>
                </a:solidFill>
                <a:latin typeface="Times New Roman" panose="02020603050405020304" pitchFamily="18" charset="0"/>
                <a:ea typeface="宋体" panose="02010600030101010101" pitchFamily="2" charset="-122"/>
              </a:rPr>
              <a:t>E</a:t>
            </a:r>
            <a:r>
              <a:rPr lang="en-US" altLang="zh-CN" sz="2800" baseline="-25000">
                <a:solidFill>
                  <a:srgbClr val="FF0000"/>
                </a:solidFill>
                <a:latin typeface="Times New Roman" panose="02020603050405020304" pitchFamily="18" charset="0"/>
                <a:ea typeface="宋体" panose="02010600030101010101" pitchFamily="2" charset="-122"/>
              </a:rPr>
              <a:t>2</a:t>
            </a:r>
            <a:r>
              <a:rPr lang="en-US" altLang="zh-CN" sz="2800">
                <a:solidFill>
                  <a:srgbClr val="FF0000"/>
                </a:solidFill>
                <a:latin typeface="Times New Roman" panose="02020603050405020304" pitchFamily="18" charset="0"/>
                <a:ea typeface="宋体" panose="02010600030101010101" pitchFamily="2" charset="-122"/>
              </a:rPr>
              <a:t> step </a:t>
            </a:r>
            <a:r>
              <a:rPr lang="en-US" altLang="zh-CN" sz="2800" i="1">
                <a:solidFill>
                  <a:srgbClr val="FF0000"/>
                </a:solidFill>
                <a:latin typeface="Times New Roman" panose="02020603050405020304" pitchFamily="18" charset="0"/>
                <a:ea typeface="宋体" panose="02010600030101010101" pitchFamily="2" charset="-122"/>
              </a:rPr>
              <a:t>E</a:t>
            </a:r>
            <a:r>
              <a:rPr lang="en-US" altLang="zh-CN" sz="2800" baseline="-25000">
                <a:solidFill>
                  <a:srgbClr val="FF0000"/>
                </a:solidFill>
                <a:latin typeface="Times New Roman" panose="02020603050405020304" pitchFamily="18" charset="0"/>
                <a:ea typeface="宋体" panose="02010600030101010101" pitchFamily="2" charset="-122"/>
              </a:rPr>
              <a:t>3</a:t>
            </a:r>
            <a:r>
              <a:rPr lang="en-US" altLang="zh-CN" sz="2800">
                <a:solidFill>
                  <a:srgbClr val="FF0000"/>
                </a:solidFill>
                <a:latin typeface="Times New Roman" panose="02020603050405020304" pitchFamily="18" charset="0"/>
                <a:ea typeface="宋体" panose="02010600030101010101" pitchFamily="2" charset="-122"/>
              </a:rPr>
              <a:t> do </a:t>
            </a:r>
            <a:r>
              <a:rPr lang="en-US" altLang="zh-CN" sz="2800" i="1">
                <a:solidFill>
                  <a:srgbClr val="FF0000"/>
                </a:solidFill>
                <a:latin typeface="Times New Roman" panose="02020603050405020304" pitchFamily="18" charset="0"/>
                <a:ea typeface="宋体" panose="02010600030101010101" pitchFamily="2" charset="-122"/>
              </a:rPr>
              <a:t>M</a:t>
            </a:r>
            <a:r>
              <a:rPr lang="en-US" altLang="zh-CN" sz="2800">
                <a:solidFill>
                  <a:srgbClr val="FF0000"/>
                </a:solidFill>
                <a:latin typeface="Times New Roman" panose="02020603050405020304" pitchFamily="18" charset="0"/>
                <a:ea typeface="宋体" panose="02010600030101010101" pitchFamily="2" charset="-122"/>
              </a:rPr>
              <a:t> </a:t>
            </a:r>
            <a:r>
              <a:rPr lang="en-US" altLang="zh-CN" sz="2800" i="1">
                <a:solidFill>
                  <a:srgbClr val="FF0000"/>
                </a:solidFill>
                <a:latin typeface="Times New Roman" panose="02020603050405020304" pitchFamily="18" charset="0"/>
                <a:ea typeface="宋体" panose="02010600030101010101" pitchFamily="2" charset="-122"/>
              </a:rPr>
              <a:t>S</a:t>
            </a:r>
            <a:r>
              <a:rPr lang="en-US" altLang="zh-CN" sz="2800" baseline="-25000">
                <a:solidFill>
                  <a:srgbClr val="FF0000"/>
                </a:solidFill>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a:t>
            </a:r>
            <a:endParaRPr lang="zh-CN" altLang="en-US" sz="2800">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BCC551-2466-4131-B84B-46BDEAFD5C87}"/>
              </a:ext>
            </a:extLst>
          </p:cNvPr>
          <p:cNvSpPr>
            <a:spLocks noGrp="1"/>
          </p:cNvSpPr>
          <p:nvPr>
            <p:ph type="dt" sz="quarter" idx="10"/>
          </p:nvPr>
        </p:nvSpPr>
        <p:spPr>
          <a:xfrm>
            <a:off x="457200" y="6245225"/>
            <a:ext cx="2133600" cy="476250"/>
          </a:xfrm>
          <a:ln>
            <a:miter lim="800000"/>
            <a:headEnd/>
            <a:tailEnd/>
          </a:ln>
        </p:spPr>
        <p:txBody>
          <a:bodyPr anchor="t"/>
          <a:lstStyle/>
          <a:p>
            <a:pPr>
              <a:defRPr/>
            </a:pPr>
            <a:fld id="{C1E2F2D2-A2EE-4A45-887A-50C6972D1F2B}" type="datetime1">
              <a:rPr lang="zh-CN" altLang="en-US">
                <a:latin typeface="+mn-lt"/>
              </a:rPr>
              <a:pPr>
                <a:defRPr/>
              </a:pPr>
              <a:t>2020/12/14</a:t>
            </a:fld>
            <a:endParaRPr lang="en-US" altLang="zh-CN">
              <a:latin typeface="+mn-lt"/>
            </a:endParaRPr>
          </a:p>
        </p:txBody>
      </p:sp>
      <p:sp>
        <p:nvSpPr>
          <p:cNvPr id="228355" name="灯片编号占位符 5">
            <a:extLst>
              <a:ext uri="{FF2B5EF4-FFF2-40B4-BE49-F238E27FC236}">
                <a16:creationId xmlns:a16="http://schemas.microsoft.com/office/drawing/2014/main" id="{36F19AFD-9F5D-44BC-9D77-02CA4834F34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C7DB47E-A8E7-402D-917A-F70F79BF4093}" type="slidenum">
              <a:rPr lang="en-US" altLang="zh-CN" sz="1400" b="0">
                <a:ea typeface="宋体" panose="02010600030101010101" pitchFamily="2" charset="-122"/>
              </a:rPr>
              <a:pPr>
                <a:spcBef>
                  <a:spcPct val="0"/>
                </a:spcBef>
                <a:buClrTx/>
                <a:buSzTx/>
                <a:buFontTx/>
                <a:buNone/>
              </a:pPr>
              <a:t>149</a:t>
            </a:fld>
            <a:endParaRPr lang="en-US" altLang="zh-CN" sz="1400" b="0">
              <a:ea typeface="宋体" panose="02010600030101010101" pitchFamily="2" charset="-122"/>
            </a:endParaRPr>
          </a:p>
        </p:txBody>
      </p:sp>
      <p:sp>
        <p:nvSpPr>
          <p:cNvPr id="228356" name="Rectangle 2">
            <a:extLst>
              <a:ext uri="{FF2B5EF4-FFF2-40B4-BE49-F238E27FC236}">
                <a16:creationId xmlns:a16="http://schemas.microsoft.com/office/drawing/2014/main" id="{04ADBFAF-B26F-4077-92F4-B5DF4D12032E}"/>
              </a:ext>
            </a:extLst>
          </p:cNvPr>
          <p:cNvSpPr>
            <a:spLocks noGrp="1" noChangeArrowheads="1"/>
          </p:cNvSpPr>
          <p:nvPr>
            <p:ph type="title" idx="4294967295"/>
          </p:nvPr>
        </p:nvSpPr>
        <p:spPr>
          <a:xfrm>
            <a:off x="969963" y="477838"/>
            <a:ext cx="7850187" cy="719137"/>
          </a:xfrm>
        </p:spPr>
        <p:txBody>
          <a:bodyPr anchor="ct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228357" name="Rectangle 28">
            <a:extLst>
              <a:ext uri="{FF2B5EF4-FFF2-40B4-BE49-F238E27FC236}">
                <a16:creationId xmlns:a16="http://schemas.microsoft.com/office/drawing/2014/main" id="{DD3493F0-CE45-4FF5-BEEB-DBFB43581FD9}"/>
              </a:ext>
            </a:extLst>
          </p:cNvPr>
          <p:cNvSpPr>
            <a:spLocks noGrp="1" noChangeArrowheads="1"/>
          </p:cNvSpPr>
          <p:nvPr>
            <p:ph type="body" idx="4294967295"/>
          </p:nvPr>
        </p:nvSpPr>
        <p:spPr>
          <a:xfrm>
            <a:off x="395288" y="1773238"/>
            <a:ext cx="8374062" cy="4452937"/>
          </a:xfrm>
          <a:noFill/>
        </p:spPr>
        <p:txBody>
          <a:bodyPr/>
          <a:lstStyle/>
          <a:p>
            <a:pPr eaLnBrk="1" hangingPunct="1">
              <a:buFont typeface="Wingdings" panose="05000000000000000000" pitchFamily="2" charset="2"/>
              <a:buNone/>
            </a:pPr>
            <a:r>
              <a:rPr lang="en-US" altLang="zh-CN" i="1">
                <a:solidFill>
                  <a:srgbClr val="FF0000"/>
                </a:solidFill>
                <a:latin typeface="Times New Roman" panose="02020603050405020304" pitchFamily="18" charset="0"/>
                <a:ea typeface="宋体" panose="02010600030101010101" pitchFamily="2" charset="-122"/>
              </a:rPr>
              <a:t>S</a:t>
            </a:r>
            <a:r>
              <a:rPr lang="en-US" altLang="zh-CN">
                <a:solidFill>
                  <a:srgbClr val="FF0000"/>
                </a:solidFill>
                <a:latin typeface="Times New Roman" panose="02020603050405020304" pitchFamily="18" charset="0"/>
                <a:ea typeface="宋体" panose="02010600030101010101" pitchFamily="2" charset="-122"/>
              </a:rPr>
              <a:t> → for id := </a:t>
            </a:r>
            <a:r>
              <a:rPr lang="en-US" altLang="zh-CN" i="1">
                <a:solidFill>
                  <a:srgbClr val="FF0000"/>
                </a:solidFill>
                <a:latin typeface="Times New Roman" panose="02020603050405020304" pitchFamily="18" charset="0"/>
                <a:ea typeface="宋体" panose="02010600030101010101" pitchFamily="2" charset="-122"/>
              </a:rPr>
              <a:t>E</a:t>
            </a:r>
            <a:r>
              <a:rPr lang="en-US" altLang="zh-CN" baseline="-25000">
                <a:solidFill>
                  <a:srgbClr val="FF0000"/>
                </a:solidFill>
                <a:latin typeface="Times New Roman" panose="02020603050405020304" pitchFamily="18" charset="0"/>
                <a:ea typeface="宋体" panose="02010600030101010101" pitchFamily="2" charset="-122"/>
              </a:rPr>
              <a:t>1</a:t>
            </a:r>
            <a:r>
              <a:rPr lang="en-US" altLang="zh-CN">
                <a:solidFill>
                  <a:srgbClr val="FF0000"/>
                </a:solidFill>
                <a:latin typeface="Times New Roman" panose="02020603050405020304" pitchFamily="18" charset="0"/>
                <a:ea typeface="宋体" panose="02010600030101010101" pitchFamily="2" charset="-122"/>
              </a:rPr>
              <a:t> to </a:t>
            </a:r>
            <a:r>
              <a:rPr lang="en-US" altLang="zh-CN" i="1">
                <a:solidFill>
                  <a:srgbClr val="FF0000"/>
                </a:solidFill>
                <a:latin typeface="Times New Roman" panose="02020603050405020304" pitchFamily="18" charset="0"/>
                <a:ea typeface="宋体" panose="02010600030101010101" pitchFamily="2" charset="-122"/>
              </a:rPr>
              <a:t>E</a:t>
            </a:r>
            <a:r>
              <a:rPr lang="en-US" altLang="zh-CN" baseline="-25000">
                <a:solidFill>
                  <a:srgbClr val="FF0000"/>
                </a:solidFill>
                <a:latin typeface="Times New Roman" panose="02020603050405020304" pitchFamily="18" charset="0"/>
                <a:ea typeface="宋体" panose="02010600030101010101" pitchFamily="2" charset="-122"/>
              </a:rPr>
              <a:t>2</a:t>
            </a:r>
            <a:r>
              <a:rPr lang="en-US" altLang="zh-CN">
                <a:solidFill>
                  <a:srgbClr val="FF0000"/>
                </a:solidFill>
                <a:latin typeface="Times New Roman" panose="02020603050405020304" pitchFamily="18" charset="0"/>
                <a:ea typeface="宋体" panose="02010600030101010101" pitchFamily="2" charset="-122"/>
              </a:rPr>
              <a:t> step </a:t>
            </a:r>
            <a:r>
              <a:rPr lang="en-US" altLang="zh-CN" i="1">
                <a:solidFill>
                  <a:srgbClr val="FF0000"/>
                </a:solidFill>
                <a:latin typeface="Times New Roman" panose="02020603050405020304" pitchFamily="18" charset="0"/>
                <a:ea typeface="宋体" panose="02010600030101010101" pitchFamily="2" charset="-122"/>
              </a:rPr>
              <a:t>E</a:t>
            </a:r>
            <a:r>
              <a:rPr lang="en-US" altLang="zh-CN" baseline="-25000">
                <a:solidFill>
                  <a:srgbClr val="FF0000"/>
                </a:solidFill>
                <a:latin typeface="Times New Roman" panose="02020603050405020304" pitchFamily="18" charset="0"/>
                <a:ea typeface="宋体" panose="02010600030101010101" pitchFamily="2" charset="-122"/>
              </a:rPr>
              <a:t>3</a:t>
            </a:r>
            <a:r>
              <a:rPr lang="en-US" altLang="zh-CN">
                <a:solidFill>
                  <a:srgbClr val="FF0000"/>
                </a:solidFill>
                <a:latin typeface="Times New Roman" panose="02020603050405020304" pitchFamily="18" charset="0"/>
                <a:ea typeface="宋体" panose="02010600030101010101" pitchFamily="2" charset="-122"/>
              </a:rPr>
              <a:t> do </a:t>
            </a:r>
            <a:r>
              <a:rPr lang="en-US" altLang="zh-CN" i="1">
                <a:solidFill>
                  <a:srgbClr val="FF0000"/>
                </a:solidFill>
                <a:latin typeface="Times New Roman" panose="02020603050405020304" pitchFamily="18" charset="0"/>
                <a:ea typeface="宋体" panose="02010600030101010101" pitchFamily="2" charset="-122"/>
              </a:rPr>
              <a:t>M</a:t>
            </a:r>
            <a:r>
              <a:rPr lang="en-US" altLang="zh-CN">
                <a:solidFill>
                  <a:srgbClr val="FF0000"/>
                </a:solidFill>
                <a:latin typeface="Times New Roman" panose="02020603050405020304" pitchFamily="18" charset="0"/>
                <a:ea typeface="宋体" panose="02010600030101010101" pitchFamily="2" charset="-122"/>
              </a:rPr>
              <a:t> </a:t>
            </a:r>
            <a:r>
              <a:rPr lang="en-US" altLang="zh-CN" i="1">
                <a:solidFill>
                  <a:srgbClr val="FF0000"/>
                </a:solidFill>
                <a:latin typeface="Times New Roman" panose="02020603050405020304" pitchFamily="18" charset="0"/>
                <a:ea typeface="宋体" panose="02010600030101010101" pitchFamily="2" charset="-122"/>
              </a:rPr>
              <a:t>S</a:t>
            </a:r>
            <a:r>
              <a:rPr lang="en-US" altLang="zh-CN" baseline="-25000">
                <a:solidFill>
                  <a:srgbClr val="FF0000"/>
                </a:solidFill>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backpatch</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again,</a:t>
            </a:r>
            <a:r>
              <a:rPr lang="en-US" altLang="zh-CN">
                <a:latin typeface="Times New Roman" panose="02020603050405020304" pitchFamily="18" charset="0"/>
                <a:ea typeface="宋体" panose="02010600030101010101" pitchFamily="2" charset="-122"/>
              </a:rPr>
              <a:t>);</a:t>
            </a:r>
            <a:endParaRPr lang="en-US" altLang="zh-CN"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i="1">
                <a:latin typeface="Times New Roman" panose="02020603050405020304" pitchFamily="18" charset="0"/>
                <a:ea typeface="宋体" panose="02010600030101010101" pitchFamily="2" charset="-122"/>
              </a:rPr>
              <a:t>     gencode</a:t>
            </a:r>
            <a:r>
              <a:rPr lang="en-US" altLang="zh-CN">
                <a:latin typeface="Times New Roman" panose="02020603050405020304" pitchFamily="18" charset="0"/>
                <a:ea typeface="宋体" panose="02010600030101010101" pitchFamily="2" charset="-122"/>
              </a:rPr>
              <a:t>(‘goto’, -, -, </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again</a:t>
            </a:r>
            <a:r>
              <a:rPr lang="en-US" altLang="zh-CN">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a:t>
            </a:r>
            <a:endParaRPr lang="en-US" altLang="zh-CN" i="1">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a:extLst>
              <a:ext uri="{FF2B5EF4-FFF2-40B4-BE49-F238E27FC236}">
                <a16:creationId xmlns:a16="http://schemas.microsoft.com/office/drawing/2014/main" id="{C08714E3-9134-43D8-B33F-095415F82E99}"/>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785E598-9399-4C7B-BF1B-1B83BCF91A82}"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9459" name="灯片编号占位符 5">
            <a:extLst>
              <a:ext uri="{FF2B5EF4-FFF2-40B4-BE49-F238E27FC236}">
                <a16:creationId xmlns:a16="http://schemas.microsoft.com/office/drawing/2014/main" id="{7CB1B450-CE93-4E72-B53F-63A8B4124B9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ABEE5DE-4561-4E6F-B168-168B9A5F7F5B}" type="slidenum">
              <a:rPr lang="en-US" altLang="zh-CN" sz="1400" b="0">
                <a:solidFill>
                  <a:srgbClr val="000000"/>
                </a:solidFill>
                <a:ea typeface="宋体" panose="02010600030101010101" pitchFamily="2" charset="-122"/>
              </a:rPr>
              <a:pPr>
                <a:spcBef>
                  <a:spcPct val="0"/>
                </a:spcBef>
                <a:buClrTx/>
                <a:buSzTx/>
                <a:buFontTx/>
                <a:buNone/>
              </a:pPr>
              <a:t>15</a:t>
            </a:fld>
            <a:endParaRPr lang="en-US" altLang="zh-CN" sz="1400" b="0">
              <a:solidFill>
                <a:srgbClr val="000000"/>
              </a:solidFill>
              <a:ea typeface="宋体" panose="02010600030101010101" pitchFamily="2" charset="-122"/>
            </a:endParaRPr>
          </a:p>
        </p:txBody>
      </p:sp>
      <p:sp>
        <p:nvSpPr>
          <p:cNvPr id="19460" name="Rectangle 2">
            <a:extLst>
              <a:ext uri="{FF2B5EF4-FFF2-40B4-BE49-F238E27FC236}">
                <a16:creationId xmlns:a16="http://schemas.microsoft.com/office/drawing/2014/main" id="{40403986-9CD2-4A0D-9C02-8E5C6179A668}"/>
              </a:ext>
            </a:extLst>
          </p:cNvPr>
          <p:cNvSpPr>
            <a:spLocks noGrp="1" noChangeArrowheads="1"/>
          </p:cNvSpPr>
          <p:nvPr>
            <p:ph type="title" idx="4294967295"/>
          </p:nvPr>
        </p:nvSpPr>
        <p:spPr>
          <a:xfrm>
            <a:off x="3625850" y="400050"/>
            <a:ext cx="2170113" cy="796925"/>
          </a:xfrm>
          <a:noFill/>
        </p:spPr>
        <p:txBody>
          <a:bodyPr lIns="92075" tIns="46038" rIns="92075" bIns="46038" anchor="ctr"/>
          <a:lstStyle/>
          <a:p>
            <a:pPr eaLnBrk="1" hangingPunct="1"/>
            <a:r>
              <a:rPr lang="zh-CN" altLang="en-US">
                <a:latin typeface="Times New Roman" panose="02020603050405020304" pitchFamily="18" charset="0"/>
              </a:rPr>
              <a:t>三元式</a:t>
            </a:r>
            <a:r>
              <a:rPr lang="zh-CN" altLang="en-US"/>
              <a:t> </a:t>
            </a:r>
          </a:p>
        </p:txBody>
      </p:sp>
      <p:sp>
        <p:nvSpPr>
          <p:cNvPr id="19461" name="Rectangle 5">
            <a:extLst>
              <a:ext uri="{FF2B5EF4-FFF2-40B4-BE49-F238E27FC236}">
                <a16:creationId xmlns:a16="http://schemas.microsoft.com/office/drawing/2014/main" id="{6560A2EF-8494-4167-86CA-67AC97DCA22E}"/>
              </a:ext>
            </a:extLst>
          </p:cNvPr>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14343" name="Object 4">
            <a:extLst>
              <a:ext uri="{FF2B5EF4-FFF2-40B4-BE49-F238E27FC236}">
                <a16:creationId xmlns:a16="http://schemas.microsoft.com/office/drawing/2014/main" id="{BF646BCE-F256-4382-BD0E-27BA9A67CE0A}"/>
              </a:ext>
            </a:extLst>
          </p:cNvPr>
          <p:cNvGraphicFramePr>
            <a:graphicFrameLocks noChangeAspect="1"/>
          </p:cNvGraphicFramePr>
          <p:nvPr/>
        </p:nvGraphicFramePr>
        <p:xfrm>
          <a:off x="4284663" y="1700213"/>
          <a:ext cx="3167062" cy="3911600"/>
        </p:xfrm>
        <a:graphic>
          <a:graphicData uri="http://schemas.openxmlformats.org/presentationml/2006/ole">
            <mc:AlternateContent xmlns:mc="http://schemas.openxmlformats.org/markup-compatibility/2006">
              <mc:Choice xmlns:v="urn:schemas-microsoft-com:vml" Requires="v">
                <p:oleObj spid="_x0000_s19464" name="Visio" r:id="rId3" imgW="1234764" imgH="1522862" progId="Visio.Drawing.11">
                  <p:embed/>
                </p:oleObj>
              </mc:Choice>
              <mc:Fallback>
                <p:oleObj name="Visio" r:id="rId3" imgW="1234764" imgH="152286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700213"/>
                        <a:ext cx="3167062"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Text Box 5">
            <a:extLst>
              <a:ext uri="{FF2B5EF4-FFF2-40B4-BE49-F238E27FC236}">
                <a16:creationId xmlns:a16="http://schemas.microsoft.com/office/drawing/2014/main" id="{5E9AD4C9-4C01-4936-9E79-87731D1BCEA7}"/>
              </a:ext>
            </a:extLst>
          </p:cNvPr>
          <p:cNvSpPr txBox="1">
            <a:spLocks noChangeArrowheads="1"/>
          </p:cNvSpPr>
          <p:nvPr/>
        </p:nvSpPr>
        <p:spPr bwMode="auto">
          <a:xfrm>
            <a:off x="639763" y="2060575"/>
            <a:ext cx="2663825" cy="2773363"/>
          </a:xfrm>
          <a:prstGeom prst="rect">
            <a:avLst/>
          </a:prstGeom>
          <a:solidFill>
            <a:srgbClr val="FFFFFF"/>
          </a:solidFill>
          <a:ln w="9525">
            <a:solidFill>
              <a:srgbClr val="000000"/>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 := minus b</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2</a:t>
            </a:r>
            <a:r>
              <a:rPr kumimoji="1" lang="fr-FR" altLang="zh-CN" sz="2800">
                <a:latin typeface="Times New Roman" panose="02020603050405020304" pitchFamily="18" charset="0"/>
                <a:ea typeface="宋体" panose="02010600030101010101" pitchFamily="2" charset="-122"/>
              </a:rPr>
              <a:t> := c+d</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3</a:t>
            </a:r>
            <a:r>
              <a:rPr kumimoji="1" lang="fr-FR" altLang="zh-CN" sz="2800">
                <a:latin typeface="Times New Roman" panose="02020603050405020304" pitchFamily="18" charset="0"/>
                <a:ea typeface="宋体" panose="02010600030101010101" pitchFamily="2" charset="-122"/>
              </a:rPr>
              <a:t> := t</a:t>
            </a:r>
            <a:r>
              <a:rPr kumimoji="1" lang="fr-FR" altLang="zh-CN" sz="2800" baseline="-30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2</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4</a:t>
            </a:r>
            <a:r>
              <a:rPr kumimoji="1" lang="en-US" altLang="zh-CN" sz="2800">
                <a:latin typeface="Times New Roman" panose="02020603050405020304" pitchFamily="18" charset="0"/>
                <a:ea typeface="宋体" panose="02010600030101010101" pitchFamily="2" charset="-122"/>
              </a:rPr>
              <a:t> := c+d</a:t>
            </a: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5</a:t>
            </a:r>
            <a:r>
              <a:rPr kumimoji="1" lang="en-US" altLang="zh-CN" sz="2800">
                <a:latin typeface="Times New Roman" panose="02020603050405020304" pitchFamily="18" charset="0"/>
                <a:ea typeface="宋体" panose="02010600030101010101" pitchFamily="2" charset="-122"/>
              </a:rPr>
              <a:t> := t</a:t>
            </a:r>
            <a:r>
              <a:rPr kumimoji="1" lang="en-US" altLang="zh-CN" sz="2800" baseline="-30000">
                <a:latin typeface="Times New Roman" panose="02020603050405020304" pitchFamily="18" charset="0"/>
                <a:ea typeface="宋体" panose="02010600030101010101" pitchFamily="2" charset="-122"/>
              </a:rPr>
              <a:t>3</a:t>
            </a: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4</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a := t</a:t>
            </a:r>
            <a:r>
              <a:rPr kumimoji="1" lang="en-US" altLang="zh-CN" sz="2800" baseline="-30000">
                <a:latin typeface="Times New Roman" panose="02020603050405020304" pitchFamily="18" charset="0"/>
                <a:ea typeface="宋体" panose="02010600030101010101" pitchFamily="2" charset="-122"/>
              </a:rPr>
              <a:t>5</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barn(inVertical)">
                                      <p:cBhvr>
                                        <p:cTn id="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F7574B2-1125-4824-956C-0F92DB26183A}"/>
              </a:ext>
            </a:extLst>
          </p:cNvPr>
          <p:cNvSpPr>
            <a:spLocks noGrp="1"/>
          </p:cNvSpPr>
          <p:nvPr>
            <p:ph type="dt" sz="quarter" idx="10"/>
          </p:nvPr>
        </p:nvSpPr>
        <p:spPr>
          <a:xfrm>
            <a:off x="457200" y="6245225"/>
            <a:ext cx="2133600" cy="476250"/>
          </a:xfrm>
          <a:ln>
            <a:miter lim="800000"/>
            <a:headEnd/>
            <a:tailEnd/>
          </a:ln>
        </p:spPr>
        <p:txBody>
          <a:bodyPr anchor="t"/>
          <a:lstStyle/>
          <a:p>
            <a:pPr>
              <a:defRPr/>
            </a:pPr>
            <a:fld id="{0B2DF6E4-2A0D-4BB5-8A05-BF28DF04D6F7}" type="datetime1">
              <a:rPr lang="zh-CN" altLang="en-US">
                <a:latin typeface="+mn-lt"/>
              </a:rPr>
              <a:pPr>
                <a:defRPr/>
              </a:pPr>
              <a:t>2020/12/14</a:t>
            </a:fld>
            <a:endParaRPr lang="en-US" altLang="zh-CN">
              <a:latin typeface="+mn-lt"/>
            </a:endParaRPr>
          </a:p>
        </p:txBody>
      </p:sp>
      <p:sp>
        <p:nvSpPr>
          <p:cNvPr id="230403" name="灯片编号占位符 5">
            <a:extLst>
              <a:ext uri="{FF2B5EF4-FFF2-40B4-BE49-F238E27FC236}">
                <a16:creationId xmlns:a16="http://schemas.microsoft.com/office/drawing/2014/main" id="{AD552BC5-EC21-438D-B52F-264B5C382C7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B1D1953-A91A-4623-B441-E81729AB863C}" type="slidenum">
              <a:rPr lang="en-US" altLang="zh-CN" sz="1400" b="0">
                <a:ea typeface="宋体" panose="02010600030101010101" pitchFamily="2" charset="-122"/>
              </a:rPr>
              <a:pPr>
                <a:spcBef>
                  <a:spcPct val="0"/>
                </a:spcBef>
                <a:buClrTx/>
                <a:buSzTx/>
                <a:buFontTx/>
                <a:buNone/>
              </a:pPr>
              <a:t>150</a:t>
            </a:fld>
            <a:endParaRPr lang="en-US" altLang="zh-CN" sz="1400" b="0">
              <a:ea typeface="宋体" panose="02010600030101010101" pitchFamily="2" charset="-122"/>
            </a:endParaRPr>
          </a:p>
        </p:txBody>
      </p:sp>
      <p:sp>
        <p:nvSpPr>
          <p:cNvPr id="230404" name="Rectangle 2">
            <a:extLst>
              <a:ext uri="{FF2B5EF4-FFF2-40B4-BE49-F238E27FC236}">
                <a16:creationId xmlns:a16="http://schemas.microsoft.com/office/drawing/2014/main" id="{AA02095F-A216-4F7C-AA3E-374695931F80}"/>
              </a:ext>
            </a:extLst>
          </p:cNvPr>
          <p:cNvSpPr>
            <a:spLocks noGrp="1" noChangeArrowheads="1"/>
          </p:cNvSpPr>
          <p:nvPr>
            <p:ph type="title" idx="4294967295"/>
          </p:nvPr>
        </p:nvSpPr>
        <p:spPr>
          <a:xfrm>
            <a:off x="1116013" y="477838"/>
            <a:ext cx="7777162" cy="719137"/>
          </a:xfrm>
        </p:spPr>
        <p:txBody>
          <a:bodyPr anchor="ct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230405" name="Rectangle 3">
            <a:extLst>
              <a:ext uri="{FF2B5EF4-FFF2-40B4-BE49-F238E27FC236}">
                <a16:creationId xmlns:a16="http://schemas.microsoft.com/office/drawing/2014/main" id="{07FC3D7D-E113-43B3-A81A-B91BFB931F8D}"/>
              </a:ext>
            </a:extLst>
          </p:cNvPr>
          <p:cNvSpPr>
            <a:spLocks noGrp="1" noChangeArrowheads="1"/>
          </p:cNvSpPr>
          <p:nvPr>
            <p:ph type="body" idx="4294967295"/>
          </p:nvPr>
        </p:nvSpPr>
        <p:spPr>
          <a:xfrm>
            <a:off x="395288" y="1412875"/>
            <a:ext cx="8374062" cy="5111750"/>
          </a:xfrm>
          <a:noFill/>
        </p:spPr>
        <p:txBody>
          <a:bodyPr/>
          <a:lstStyle/>
          <a:p>
            <a:pPr eaLnBrk="1" hangingPunct="1">
              <a:lnSpc>
                <a:spcPct val="125000"/>
              </a:lnSpc>
              <a:buFont typeface="Wingdings" panose="05000000000000000000" pitchFamily="2" charset="2"/>
              <a:buNone/>
            </a:pPr>
            <a:r>
              <a:rPr lang="en-US" altLang="zh-CN" sz="2800" i="1">
                <a:solidFill>
                  <a:srgbClr val="FF0000"/>
                </a:solidFill>
                <a:latin typeface="Times New Roman" panose="02020603050405020304" pitchFamily="18" charset="0"/>
                <a:ea typeface="宋体" panose="02010600030101010101" pitchFamily="2" charset="-122"/>
              </a:rPr>
              <a:t>M</a:t>
            </a:r>
            <a:r>
              <a:rPr lang="en-US" altLang="zh-CN" sz="2800">
                <a:solidFill>
                  <a:srgbClr val="FF0000"/>
                </a:solidFill>
                <a:latin typeface="Times New Roman" panose="02020603050405020304" pitchFamily="18" charset="0"/>
                <a:ea typeface="宋体" panose="02010600030101010101" pitchFamily="2" charset="-122"/>
              </a:rPr>
              <a:t>→</a:t>
            </a:r>
            <a:r>
              <a:rPr lang="en-US" altLang="zh-CN" sz="2800" i="1">
                <a:solidFill>
                  <a:srgbClr val="FF0000"/>
                </a:solidFill>
                <a:latin typeface="Times New Roman" panose="02020603050405020304" pitchFamily="18" charset="0"/>
                <a:ea typeface="宋体" panose="02010600030101010101" pitchFamily="2" charset="-122"/>
              </a:rPr>
              <a:t>ε</a:t>
            </a:r>
            <a:r>
              <a:rPr lang="en-US" altLang="zh-CN" sz="280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gencode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E</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M</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newtemp</a:t>
            </a:r>
            <a:r>
              <a:rPr lang="en-US"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 gencode</a:t>
            </a:r>
            <a:r>
              <a:rPr lang="fr-FR" altLang="zh-CN" sz="2800">
                <a:latin typeface="Times New Roman" panose="02020603050405020304" pitchFamily="18" charset="0"/>
                <a:ea typeface="宋体" panose="02010600030101010101" pitchFamily="2" charset="-122"/>
              </a:rPr>
              <a:t>(‘:=’, </a:t>
            </a:r>
            <a:r>
              <a:rPr lang="fr-FR" altLang="zh-CN" sz="2800" i="1">
                <a:latin typeface="Times New Roman" panose="02020603050405020304" pitchFamily="18" charset="0"/>
                <a:ea typeface="宋体" panose="02010600030101010101" pitchFamily="2" charset="-122"/>
              </a:rPr>
              <a:t>E</a:t>
            </a:r>
            <a:r>
              <a:rPr lang="fr-FR" altLang="zh-CN" sz="2800" baseline="-25000">
                <a:latin typeface="Times New Roman" panose="02020603050405020304" pitchFamily="18" charset="0"/>
                <a:ea typeface="宋体" panose="02010600030101010101" pitchFamily="2" charset="-122"/>
              </a:rPr>
              <a:t>2</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addr</a:t>
            </a:r>
            <a:r>
              <a:rPr lang="fr-FR" altLang="zh-CN" sz="2800">
                <a:latin typeface="Times New Roman" panose="02020603050405020304" pitchFamily="18" charset="0"/>
                <a:ea typeface="宋体" panose="02010600030101010101" pitchFamily="2" charset="-122"/>
              </a:rPr>
              <a:t>, -, </a:t>
            </a:r>
            <a:r>
              <a:rPr lang="fr-FR" altLang="zh-CN" sz="2800" i="1">
                <a:latin typeface="Times New Roman" panose="02020603050405020304" pitchFamily="18" charset="0"/>
                <a:ea typeface="宋体" panose="02010600030101010101" pitchFamily="2" charset="-122"/>
              </a:rPr>
              <a:t>T</a:t>
            </a:r>
            <a:r>
              <a:rPr lang="fr-FR" altLang="zh-CN" sz="2800" baseline="-25000">
                <a:latin typeface="Times New Roman" panose="02020603050405020304" pitchFamily="18" charset="0"/>
                <a:ea typeface="宋体" panose="02010600030101010101" pitchFamily="2" charset="-122"/>
              </a:rPr>
              <a:t>1</a:t>
            </a:r>
            <a:r>
              <a:rPr lang="fr-FR" altLang="zh-CN" sz="280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fr-FR" altLang="zh-CN" sz="2800" i="1">
                <a:latin typeface="Times New Roman" panose="02020603050405020304" pitchFamily="18" charset="0"/>
                <a:ea typeface="宋体" panose="02010600030101010101" pitchFamily="2" charset="-122"/>
              </a:rPr>
              <a:t>T</a:t>
            </a:r>
            <a:r>
              <a:rPr lang="fr-FR" altLang="zh-CN" sz="2800" baseline="-25000">
                <a:latin typeface="Times New Roman" panose="02020603050405020304" pitchFamily="18" charset="0"/>
                <a:ea typeface="宋体" panose="02010600030101010101" pitchFamily="2" charset="-122"/>
              </a:rPr>
              <a:t>2</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newtemp</a:t>
            </a:r>
            <a:r>
              <a:rPr lang="fr-FR" altLang="zh-CN" sz="2800">
                <a:latin typeface="Times New Roman" panose="02020603050405020304" pitchFamily="18" charset="0"/>
                <a:ea typeface="宋体" panose="02010600030101010101" pitchFamily="2" charset="-122"/>
              </a:rPr>
              <a:t>; </a:t>
            </a:r>
            <a:r>
              <a:rPr lang="fr-FR" altLang="zh-CN" sz="2800" i="1">
                <a:latin typeface="Times New Roman" panose="02020603050405020304" pitchFamily="18" charset="0"/>
                <a:ea typeface="宋体" panose="02010600030101010101" pitchFamily="2" charset="-122"/>
              </a:rPr>
              <a:t>gencode</a:t>
            </a:r>
            <a:r>
              <a:rPr lang="fr-FR" altLang="zh-CN" sz="2800">
                <a:latin typeface="Times New Roman" panose="02020603050405020304" pitchFamily="18" charset="0"/>
                <a:ea typeface="宋体" panose="02010600030101010101" pitchFamily="2" charset="-122"/>
              </a:rPr>
              <a:t>(‘:=’, </a:t>
            </a:r>
            <a:r>
              <a:rPr lang="fr-FR" altLang="zh-CN" sz="2800" i="1">
                <a:latin typeface="Times New Roman" panose="02020603050405020304" pitchFamily="18" charset="0"/>
                <a:ea typeface="宋体" panose="02010600030101010101" pitchFamily="2" charset="-122"/>
              </a:rPr>
              <a:t>E</a:t>
            </a:r>
            <a:r>
              <a:rPr lang="fr-FR" altLang="zh-CN" sz="2800" baseline="-25000">
                <a:latin typeface="Times New Roman" panose="02020603050405020304" pitchFamily="18" charset="0"/>
                <a:ea typeface="宋体" panose="02010600030101010101" pitchFamily="2" charset="-122"/>
              </a:rPr>
              <a:t>3</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addr</a:t>
            </a:r>
            <a:r>
              <a:rPr lang="fr-FR" altLang="zh-CN" sz="2800">
                <a:latin typeface="Times New Roman" panose="02020603050405020304" pitchFamily="18" charset="0"/>
                <a:ea typeface="宋体" panose="02010600030101010101" pitchFamily="2" charset="-122"/>
              </a:rPr>
              <a:t>, -, </a:t>
            </a:r>
            <a:r>
              <a:rPr lang="fr-FR" altLang="zh-CN" sz="2800" i="1">
                <a:latin typeface="Times New Roman" panose="02020603050405020304" pitchFamily="18" charset="0"/>
                <a:ea typeface="宋体" panose="02010600030101010101" pitchFamily="2" charset="-122"/>
              </a:rPr>
              <a:t>T</a:t>
            </a:r>
            <a:r>
              <a:rPr lang="fr-FR" altLang="zh-CN" sz="2800" baseline="-25000">
                <a:latin typeface="Times New Roman" panose="02020603050405020304" pitchFamily="18" charset="0"/>
                <a:ea typeface="宋体" panose="02010600030101010101" pitchFamily="2" charset="-122"/>
              </a:rPr>
              <a:t>2</a:t>
            </a:r>
            <a:r>
              <a:rPr lang="fr-FR" altLang="zh-CN" sz="280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fr-FR" altLang="zh-CN" sz="2800" i="1">
                <a:latin typeface="Times New Roman" panose="02020603050405020304" pitchFamily="18" charset="0"/>
                <a:ea typeface="宋体" panose="02010600030101010101" pitchFamily="2" charset="-122"/>
              </a:rPr>
              <a:t>q</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nextquad</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  gencode</a:t>
            </a:r>
            <a:r>
              <a:rPr lang="fr-FR" altLang="zh-CN" sz="2800">
                <a:latin typeface="Times New Roman" panose="02020603050405020304" pitchFamily="18" charset="0"/>
                <a:ea typeface="宋体" panose="02010600030101010101" pitchFamily="2" charset="-122"/>
              </a:rPr>
              <a:t>(‘goto’, -, -, </a:t>
            </a:r>
            <a:r>
              <a:rPr lang="fr-FR" altLang="zh-CN" sz="2800" i="1">
                <a:latin typeface="Times New Roman" panose="02020603050405020304" pitchFamily="18" charset="0"/>
                <a:ea typeface="宋体" panose="02010600030101010101" pitchFamily="2" charset="-122"/>
              </a:rPr>
              <a:t>q</a:t>
            </a:r>
            <a:r>
              <a:rPr lang="fr-FR" altLang="zh-CN" sz="2800">
                <a:latin typeface="Times New Roman" panose="02020603050405020304" pitchFamily="18" charset="0"/>
                <a:ea typeface="宋体" panose="02010600030101010101" pitchFamily="2" charset="-122"/>
              </a:rPr>
              <a:t>+2); </a:t>
            </a:r>
          </a:p>
          <a:p>
            <a:pPr eaLnBrk="1" hangingPunct="1">
              <a:lnSpc>
                <a:spcPct val="125000"/>
              </a:lnSpc>
              <a:buFont typeface="Wingdings" panose="05000000000000000000" pitchFamily="2" charset="2"/>
              <a:buNone/>
            </a:pPr>
            <a:r>
              <a:rPr lang="fr-FR" altLang="zh-CN" sz="2800" i="1">
                <a:latin typeface="Times New Roman" panose="02020603050405020304" pitchFamily="18" charset="0"/>
                <a:ea typeface="宋体" panose="02010600030101010101" pitchFamily="2" charset="-122"/>
              </a:rPr>
              <a:t>M</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again</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q</a:t>
            </a:r>
            <a:r>
              <a:rPr lang="fr-FR" altLang="zh-CN" sz="2800">
                <a:latin typeface="Times New Roman" panose="02020603050405020304" pitchFamily="18" charset="0"/>
                <a:ea typeface="宋体" panose="02010600030101010101" pitchFamily="2" charset="-122"/>
              </a:rPr>
              <a:t>+1; </a:t>
            </a:r>
            <a:r>
              <a:rPr lang="fr-FR" altLang="zh-CN" sz="2800" i="1">
                <a:latin typeface="Times New Roman" panose="02020603050405020304" pitchFamily="18" charset="0"/>
                <a:ea typeface="宋体" panose="02010600030101010101" pitchFamily="2" charset="-122"/>
              </a:rPr>
              <a:t>gencode</a:t>
            </a:r>
            <a:r>
              <a:rPr lang="fr-FR" altLang="zh-CN" sz="2800">
                <a:latin typeface="Times New Roman" panose="02020603050405020304" pitchFamily="18" charset="0"/>
                <a:ea typeface="宋体" panose="02010600030101010101" pitchFamily="2" charset="-122"/>
              </a:rPr>
              <a:t>(‘+’, </a:t>
            </a:r>
            <a:r>
              <a:rPr lang="fr-FR" altLang="zh-CN" sz="2800" i="1">
                <a:latin typeface="Times New Roman" panose="02020603050405020304" pitchFamily="18" charset="0"/>
                <a:ea typeface="宋体" panose="02010600030101010101" pitchFamily="2" charset="-122"/>
              </a:rPr>
              <a:t>M</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addr</a:t>
            </a:r>
            <a:r>
              <a:rPr lang="fr-FR" altLang="zh-CN" sz="2800">
                <a:latin typeface="Times New Roman" panose="02020603050405020304" pitchFamily="18" charset="0"/>
                <a:ea typeface="宋体" panose="02010600030101010101" pitchFamily="2" charset="-122"/>
              </a:rPr>
              <a:t>, </a:t>
            </a:r>
            <a:r>
              <a:rPr lang="fr-FR" altLang="zh-CN" sz="2800" i="1">
                <a:latin typeface="Times New Roman" panose="02020603050405020304" pitchFamily="18" charset="0"/>
                <a:ea typeface="宋体" panose="02010600030101010101" pitchFamily="2" charset="-122"/>
              </a:rPr>
              <a:t>T</a:t>
            </a:r>
            <a:r>
              <a:rPr lang="fr-FR" altLang="zh-CN" sz="2800" baseline="-25000">
                <a:latin typeface="Times New Roman" panose="02020603050405020304" pitchFamily="18" charset="0"/>
                <a:ea typeface="宋体" panose="02010600030101010101" pitchFamily="2" charset="-122"/>
              </a:rPr>
              <a:t>2</a:t>
            </a:r>
            <a:r>
              <a:rPr lang="fr-FR" altLang="zh-CN" sz="2800">
                <a:latin typeface="Times New Roman" panose="02020603050405020304" pitchFamily="18" charset="0"/>
                <a:ea typeface="宋体" panose="02010600030101010101" pitchFamily="2" charset="-122"/>
              </a:rPr>
              <a:t>, </a:t>
            </a:r>
            <a:r>
              <a:rPr lang="fr-FR" altLang="zh-CN" sz="2800" i="1">
                <a:latin typeface="Times New Roman" panose="02020603050405020304" pitchFamily="18" charset="0"/>
                <a:ea typeface="宋体" panose="02010600030101010101" pitchFamily="2" charset="-122"/>
              </a:rPr>
              <a:t>M</a:t>
            </a:r>
            <a:r>
              <a:rPr lang="fr-FR" altLang="zh-CN" sz="2800">
                <a:latin typeface="Times New Roman" panose="02020603050405020304" pitchFamily="18" charset="0"/>
                <a:ea typeface="宋体" panose="02010600030101010101" pitchFamily="2" charset="-122"/>
              </a:rPr>
              <a:t>.</a:t>
            </a:r>
            <a:r>
              <a:rPr lang="fr-FR" altLang="zh-CN" sz="2800" i="1">
                <a:latin typeface="Times New Roman" panose="02020603050405020304" pitchFamily="18" charset="0"/>
                <a:ea typeface="宋体" panose="02010600030101010101" pitchFamily="2" charset="-122"/>
              </a:rPr>
              <a:t>addr</a:t>
            </a:r>
            <a:r>
              <a:rPr lang="fr-FR"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125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M</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nextquad</a:t>
            </a:r>
            <a:r>
              <a:rPr lang="en-US" altLang="zh-CN" sz="280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gencode</a:t>
            </a:r>
            <a:r>
              <a:rPr lang="en-US" altLang="zh-CN" sz="2800">
                <a:latin typeface="Times New Roman" panose="02020603050405020304" pitchFamily="18" charset="0"/>
                <a:ea typeface="宋体" panose="02010600030101010101" pitchFamily="2" charset="-122"/>
              </a:rPr>
              <a:t>(‘if’ </a:t>
            </a:r>
            <a:r>
              <a:rPr lang="en-US" altLang="zh-CN" sz="2800" i="1">
                <a:latin typeface="Times New Roman" panose="02020603050405020304" pitchFamily="18" charset="0"/>
                <a:ea typeface="宋体" panose="02010600030101010101" pitchFamily="2" charset="-122"/>
              </a:rPr>
              <a:t>M</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&gt;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‘goto –’);}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76A4CF0-2A11-4B35-BA04-20AF7EFECDB7}"/>
              </a:ext>
            </a:extLst>
          </p:cNvPr>
          <p:cNvSpPr>
            <a:spLocks noGrp="1"/>
          </p:cNvSpPr>
          <p:nvPr>
            <p:ph type="dt" sz="quarter" idx="10"/>
          </p:nvPr>
        </p:nvSpPr>
        <p:spPr>
          <a:xfrm>
            <a:off x="457200" y="6245225"/>
            <a:ext cx="2133600" cy="476250"/>
          </a:xfrm>
          <a:ln>
            <a:miter lim="800000"/>
            <a:headEnd/>
            <a:tailEnd/>
          </a:ln>
        </p:spPr>
        <p:txBody>
          <a:bodyPr anchor="t"/>
          <a:lstStyle/>
          <a:p>
            <a:pPr>
              <a:defRPr/>
            </a:pPr>
            <a:fld id="{DF7E30F7-D9C1-4AED-B502-F28C1E25B44C}" type="datetime1">
              <a:rPr lang="zh-CN" altLang="en-US">
                <a:latin typeface="+mn-lt"/>
              </a:rPr>
              <a:pPr>
                <a:defRPr/>
              </a:pPr>
              <a:t>2020/12/14</a:t>
            </a:fld>
            <a:endParaRPr lang="en-US" altLang="zh-CN">
              <a:latin typeface="+mn-lt"/>
            </a:endParaRPr>
          </a:p>
        </p:txBody>
      </p:sp>
      <p:sp>
        <p:nvSpPr>
          <p:cNvPr id="232451" name="灯片编号占位符 5">
            <a:extLst>
              <a:ext uri="{FF2B5EF4-FFF2-40B4-BE49-F238E27FC236}">
                <a16:creationId xmlns:a16="http://schemas.microsoft.com/office/drawing/2014/main" id="{6B06D6E4-65A9-4029-AB88-4E104E48F29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DF1907-C78B-42C1-9EEE-17F521C1B280}" type="slidenum">
              <a:rPr lang="en-US" altLang="zh-CN" sz="1400" b="0">
                <a:ea typeface="宋体" panose="02010600030101010101" pitchFamily="2" charset="-122"/>
              </a:rPr>
              <a:pPr>
                <a:spcBef>
                  <a:spcPct val="0"/>
                </a:spcBef>
                <a:buClrTx/>
                <a:buSzTx/>
                <a:buFontTx/>
                <a:buNone/>
              </a:pPr>
              <a:t>151</a:t>
            </a:fld>
            <a:endParaRPr lang="en-US" altLang="zh-CN" sz="1400" b="0">
              <a:ea typeface="宋体" panose="02010600030101010101" pitchFamily="2" charset="-122"/>
            </a:endParaRPr>
          </a:p>
        </p:txBody>
      </p:sp>
      <p:sp>
        <p:nvSpPr>
          <p:cNvPr id="232452" name="Rectangle 2">
            <a:extLst>
              <a:ext uri="{FF2B5EF4-FFF2-40B4-BE49-F238E27FC236}">
                <a16:creationId xmlns:a16="http://schemas.microsoft.com/office/drawing/2014/main" id="{70EC0898-DA19-4046-ACAC-571BB1FFC1FF}"/>
              </a:ext>
            </a:extLst>
          </p:cNvPr>
          <p:cNvSpPr>
            <a:spLocks noGrp="1" noChangeArrowheads="1"/>
          </p:cNvSpPr>
          <p:nvPr>
            <p:ph type="title" idx="4294967295"/>
          </p:nvPr>
        </p:nvSpPr>
        <p:spPr>
          <a:xfrm>
            <a:off x="1258888" y="260350"/>
            <a:ext cx="7127875" cy="936625"/>
          </a:xfrm>
        </p:spPr>
        <p:txBody>
          <a:bodyPr anchor="ctr"/>
          <a:lstStyle/>
          <a:p>
            <a:pPr eaLnBrk="1" hangingPunct="1"/>
            <a:r>
              <a:rPr lang="en-US" altLang="zh-CN" sz="4000">
                <a:latin typeface="Times New Roman" panose="02020603050405020304" pitchFamily="18" charset="0"/>
              </a:rPr>
              <a:t>7.6.4 repeat</a:t>
            </a:r>
            <a:r>
              <a:rPr lang="zh-CN" altLang="en-US" sz="4000">
                <a:latin typeface="Times New Roman" panose="02020603050405020304" pitchFamily="18" charset="0"/>
              </a:rPr>
              <a:t>语句的回填式翻译</a:t>
            </a:r>
          </a:p>
        </p:txBody>
      </p:sp>
      <p:sp>
        <p:nvSpPr>
          <p:cNvPr id="232453" name="Rectangle 3">
            <a:extLst>
              <a:ext uri="{FF2B5EF4-FFF2-40B4-BE49-F238E27FC236}">
                <a16:creationId xmlns:a16="http://schemas.microsoft.com/office/drawing/2014/main" id="{2D11C5D0-7EBA-4D5C-9371-D696839368A3}"/>
              </a:ext>
            </a:extLst>
          </p:cNvPr>
          <p:cNvSpPr>
            <a:spLocks noGrp="1" noChangeArrowheads="1"/>
          </p:cNvSpPr>
          <p:nvPr>
            <p:ph type="body" idx="4294967295"/>
          </p:nvPr>
        </p:nvSpPr>
        <p:spPr>
          <a:xfrm>
            <a:off x="304800" y="3429000"/>
            <a:ext cx="8610600" cy="2736850"/>
          </a:xfrm>
        </p:spPr>
        <p:txBody>
          <a:bodyPr/>
          <a:lstStyle/>
          <a:p>
            <a:pPr eaLnBrk="1" hangingPunct="1">
              <a:lnSpc>
                <a:spcPct val="90000"/>
              </a:lnSpc>
              <a:buFont typeface="Wingdings" panose="05000000000000000000" pitchFamily="2" charset="2"/>
              <a:buNone/>
            </a:pPr>
            <a:r>
              <a:rPr lang="en-US" altLang="zh-CN" i="1">
                <a:solidFill>
                  <a:srgbClr val="FF0000"/>
                </a:solidFill>
                <a:latin typeface="Times New Roman" panose="02020603050405020304" pitchFamily="18" charset="0"/>
                <a:ea typeface="宋体" panose="02010600030101010101" pitchFamily="2" charset="-122"/>
              </a:rPr>
              <a:t>S</a:t>
            </a:r>
            <a:r>
              <a:rPr lang="en-US" altLang="zh-CN">
                <a:solidFill>
                  <a:srgbClr val="FF0000"/>
                </a:solidFill>
                <a:latin typeface="Times New Roman" panose="02020603050405020304" pitchFamily="18" charset="0"/>
                <a:ea typeface="宋体" panose="02010600030101010101" pitchFamily="2" charset="-122"/>
              </a:rPr>
              <a:t>→repeat </a:t>
            </a:r>
            <a:r>
              <a:rPr lang="en-US" altLang="zh-CN" i="1">
                <a:solidFill>
                  <a:srgbClr val="FF0000"/>
                </a:solidFill>
                <a:latin typeface="Times New Roman" panose="02020603050405020304" pitchFamily="18" charset="0"/>
                <a:ea typeface="宋体" panose="02010600030101010101" pitchFamily="2" charset="-122"/>
              </a:rPr>
              <a:t>M S</a:t>
            </a:r>
            <a:r>
              <a:rPr lang="en-US" altLang="zh-CN" baseline="-25000">
                <a:solidFill>
                  <a:srgbClr val="FF0000"/>
                </a:solidFill>
                <a:latin typeface="Times New Roman" panose="02020603050405020304" pitchFamily="18" charset="0"/>
                <a:ea typeface="宋体" panose="02010600030101010101" pitchFamily="2" charset="-122"/>
              </a:rPr>
              <a:t>1</a:t>
            </a:r>
            <a:r>
              <a:rPr lang="en-US" altLang="zh-CN">
                <a:solidFill>
                  <a:srgbClr val="FF0000"/>
                </a:solidFill>
                <a:latin typeface="Times New Roman" panose="02020603050405020304" pitchFamily="18" charset="0"/>
                <a:ea typeface="宋体" panose="02010600030101010101" pitchFamily="2" charset="-122"/>
              </a:rPr>
              <a:t>until </a:t>
            </a:r>
            <a:r>
              <a:rPr lang="en-US" altLang="zh-CN" i="1">
                <a:solidFill>
                  <a:srgbClr val="FF0000"/>
                </a:solidFill>
                <a:latin typeface="Times New Roman" panose="02020603050405020304" pitchFamily="18" charset="0"/>
                <a:ea typeface="宋体" panose="02010600030101010101" pitchFamily="2" charset="-122"/>
              </a:rPr>
              <a:t>N</a:t>
            </a:r>
            <a:r>
              <a:rPr lang="en-US" altLang="zh-CN">
                <a:solidFill>
                  <a:srgbClr val="FF0000"/>
                </a:solidFill>
                <a:latin typeface="Times New Roman" panose="02020603050405020304" pitchFamily="18" charset="0"/>
                <a:ea typeface="宋体" panose="02010600030101010101" pitchFamily="2" charset="-122"/>
              </a:rPr>
              <a:t> </a:t>
            </a:r>
            <a:r>
              <a:rPr lang="en-US" altLang="zh-CN" i="1">
                <a:solidFill>
                  <a:srgbClr val="FF0000"/>
                </a:solidFill>
                <a:latin typeface="Times New Roman" panose="02020603050405020304" pitchFamily="18" charset="0"/>
                <a:ea typeface="宋体" panose="02010600030101010101" pitchFamily="2" charset="-122"/>
              </a:rPr>
              <a:t>B</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backpatch</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falselist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quad</a:t>
            </a:r>
            <a:r>
              <a:rPr lang="en-US" altLang="zh-CN">
                <a:latin typeface="Times New Roman" panose="02020603050405020304" pitchFamily="18" charset="0"/>
                <a:ea typeface="宋体" panose="02010600030101010101" pitchFamily="2" charset="-122"/>
              </a:rPr>
              <a:t>);</a:t>
            </a:r>
            <a:endParaRPr lang="en-US" altLang="zh-CN"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truelist</a:t>
            </a:r>
            <a:r>
              <a:rPr lang="en-US" altLang="zh-CN">
                <a:latin typeface="Times New Roman" panose="02020603050405020304" pitchFamily="18" charset="0"/>
                <a:ea typeface="宋体" panose="02010600030101010101" pitchFamily="2" charset="-122"/>
              </a:rPr>
              <a:t>}</a:t>
            </a:r>
            <a:endParaRPr lang="en-US" altLang="zh-CN"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i="1">
                <a:solidFill>
                  <a:srgbClr val="FF0000"/>
                </a:solidFill>
                <a:latin typeface="Times New Roman" panose="02020603050405020304" pitchFamily="18" charset="0"/>
                <a:ea typeface="宋体" panose="02010600030101010101" pitchFamily="2" charset="-122"/>
              </a:rPr>
              <a:t>M</a:t>
            </a:r>
            <a:r>
              <a:rPr lang="en-US" altLang="zh-CN">
                <a:solidFill>
                  <a:srgbClr val="FF0000"/>
                </a:solidFill>
                <a:latin typeface="Times New Roman" panose="02020603050405020304" pitchFamily="18" charset="0"/>
                <a:ea typeface="宋体" panose="02010600030101010101" pitchFamily="2" charset="-122"/>
              </a:rPr>
              <a:t>→</a:t>
            </a:r>
            <a:r>
              <a:rPr lang="en-US" altLang="zh-CN" i="1">
                <a:solidFill>
                  <a:srgbClr val="FF0000"/>
                </a:solidFill>
                <a:latin typeface="Times New Roman" panose="02020603050405020304" pitchFamily="18" charset="0"/>
                <a:ea typeface="宋体" panose="02010600030101010101" pitchFamily="2" charset="-122"/>
              </a:rPr>
              <a:t>ε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quad</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nextquad</a:t>
            </a:r>
            <a:r>
              <a:rPr lang="en-US" altLang="zh-CN">
                <a:latin typeface="Times New Roman" panose="02020603050405020304" pitchFamily="18" charset="0"/>
                <a:ea typeface="宋体" panose="02010600030101010101" pitchFamily="2" charset="-122"/>
              </a:rPr>
              <a:t>}</a:t>
            </a:r>
            <a:endParaRPr lang="en-US" altLang="zh-CN"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i="1">
                <a:solidFill>
                  <a:srgbClr val="FF0000"/>
                </a:solidFill>
                <a:latin typeface="Times New Roman" panose="02020603050405020304" pitchFamily="18" charset="0"/>
                <a:ea typeface="宋体" panose="02010600030101010101" pitchFamily="2" charset="-122"/>
              </a:rPr>
              <a:t>N</a:t>
            </a:r>
            <a:r>
              <a:rPr lang="en-US" altLang="zh-CN">
                <a:solidFill>
                  <a:srgbClr val="FF0000"/>
                </a:solidFill>
                <a:latin typeface="Times New Roman" panose="02020603050405020304" pitchFamily="18" charset="0"/>
                <a:ea typeface="宋体" panose="02010600030101010101" pitchFamily="2" charset="-122"/>
              </a:rPr>
              <a:t>→</a:t>
            </a:r>
            <a:r>
              <a:rPr lang="en-US" altLang="zh-CN" i="1">
                <a:solidFill>
                  <a:srgbClr val="FF0000"/>
                </a:solidFill>
                <a:latin typeface="Times New Roman" panose="02020603050405020304" pitchFamily="18" charset="0"/>
                <a:ea typeface="宋体" panose="02010600030101010101" pitchFamily="2" charset="-122"/>
              </a:rPr>
              <a:t>ε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backpatch</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nextquad</a:t>
            </a:r>
            <a:r>
              <a:rPr lang="en-US" altLang="zh-CN">
                <a:latin typeface="Times New Roman" panose="02020603050405020304" pitchFamily="18" charset="0"/>
                <a:ea typeface="宋体" panose="02010600030101010101" pitchFamily="2" charset="-122"/>
              </a:rPr>
              <a:t>)} </a:t>
            </a:r>
          </a:p>
        </p:txBody>
      </p:sp>
      <p:sp>
        <p:nvSpPr>
          <p:cNvPr id="232454" name="Rectangle 22">
            <a:extLst>
              <a:ext uri="{FF2B5EF4-FFF2-40B4-BE49-F238E27FC236}">
                <a16:creationId xmlns:a16="http://schemas.microsoft.com/office/drawing/2014/main" id="{1C1970B8-A28F-4541-8DF1-1B3BDB17BE00}"/>
              </a:ext>
            </a:extLst>
          </p:cNvPr>
          <p:cNvSpPr>
            <a:spLocks noChangeArrowheads="1"/>
          </p:cNvSpPr>
          <p:nvPr/>
        </p:nvSpPr>
        <p:spPr bwMode="auto">
          <a:xfrm>
            <a:off x="0" y="2366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32455" name="Object 21">
            <a:extLst>
              <a:ext uri="{FF2B5EF4-FFF2-40B4-BE49-F238E27FC236}">
                <a16:creationId xmlns:a16="http://schemas.microsoft.com/office/drawing/2014/main" id="{54423D9E-D5C9-435D-B372-2289B7A9CA99}"/>
              </a:ext>
            </a:extLst>
          </p:cNvPr>
          <p:cNvGraphicFramePr>
            <a:graphicFrameLocks noChangeAspect="1"/>
          </p:cNvGraphicFramePr>
          <p:nvPr/>
        </p:nvGraphicFramePr>
        <p:xfrm>
          <a:off x="4356100" y="836613"/>
          <a:ext cx="4679950" cy="4041775"/>
        </p:xfrm>
        <a:graphic>
          <a:graphicData uri="http://schemas.openxmlformats.org/presentationml/2006/ole">
            <mc:AlternateContent xmlns:mc="http://schemas.openxmlformats.org/markup-compatibility/2006">
              <mc:Choice xmlns:v="urn:schemas-microsoft-com:vml" Requires="v">
                <p:oleObj spid="_x0000_s232456" name="Visio" r:id="rId4" imgW="2457337" imgH="2126285" progId="Visio.Drawing.11">
                  <p:embed/>
                </p:oleObj>
              </mc:Choice>
              <mc:Fallback>
                <p:oleObj name="Visio" r:id="rId4" imgW="2457337" imgH="2126285" progId="Visio.Drawing.11">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836613"/>
                        <a:ext cx="467995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8621947-C126-4B5F-B640-4D40ED09E44E}"/>
              </a:ext>
            </a:extLst>
          </p:cNvPr>
          <p:cNvSpPr>
            <a:spLocks noGrp="1"/>
          </p:cNvSpPr>
          <p:nvPr>
            <p:ph type="dt" sz="quarter" idx="10"/>
          </p:nvPr>
        </p:nvSpPr>
        <p:spPr>
          <a:xfrm>
            <a:off x="457200" y="6245225"/>
            <a:ext cx="2133600" cy="476250"/>
          </a:xfrm>
          <a:ln>
            <a:miter lim="800000"/>
            <a:headEnd/>
            <a:tailEnd/>
          </a:ln>
        </p:spPr>
        <p:txBody>
          <a:bodyPr anchor="t"/>
          <a:lstStyle/>
          <a:p>
            <a:pPr>
              <a:defRPr/>
            </a:pPr>
            <a:fld id="{2CD4CCD1-E9BF-4B9D-83B4-59F59ED64A1F}" type="datetime1">
              <a:rPr lang="zh-CN" altLang="en-US">
                <a:latin typeface="+mn-lt"/>
              </a:rPr>
              <a:pPr>
                <a:defRPr/>
              </a:pPr>
              <a:t>2020/12/14</a:t>
            </a:fld>
            <a:endParaRPr lang="en-US" altLang="zh-CN">
              <a:latin typeface="+mn-lt"/>
            </a:endParaRPr>
          </a:p>
        </p:txBody>
      </p:sp>
      <p:sp>
        <p:nvSpPr>
          <p:cNvPr id="234499" name="灯片编号占位符 5">
            <a:extLst>
              <a:ext uri="{FF2B5EF4-FFF2-40B4-BE49-F238E27FC236}">
                <a16:creationId xmlns:a16="http://schemas.microsoft.com/office/drawing/2014/main" id="{BEA1B6D6-2111-4337-B22B-A999C8A3366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1DDFE19-308A-4216-A7CE-5625BEB298F3}" type="slidenum">
              <a:rPr lang="en-US" altLang="zh-CN" sz="1400" b="0">
                <a:ea typeface="宋体" panose="02010600030101010101" pitchFamily="2" charset="-122"/>
              </a:rPr>
              <a:pPr>
                <a:spcBef>
                  <a:spcPct val="0"/>
                </a:spcBef>
                <a:buClrTx/>
                <a:buSzTx/>
                <a:buFontTx/>
                <a:buNone/>
              </a:pPr>
              <a:t>152</a:t>
            </a:fld>
            <a:endParaRPr lang="en-US" altLang="zh-CN" sz="1400" b="0">
              <a:ea typeface="宋体" panose="02010600030101010101" pitchFamily="2" charset="-122"/>
            </a:endParaRPr>
          </a:p>
        </p:txBody>
      </p:sp>
      <p:sp>
        <p:nvSpPr>
          <p:cNvPr id="234500" name="Rectangle 2">
            <a:extLst>
              <a:ext uri="{FF2B5EF4-FFF2-40B4-BE49-F238E27FC236}">
                <a16:creationId xmlns:a16="http://schemas.microsoft.com/office/drawing/2014/main" id="{B2390E25-BB24-4868-BA5F-42B05D36D615}"/>
              </a:ext>
            </a:extLst>
          </p:cNvPr>
          <p:cNvSpPr>
            <a:spLocks noGrp="1" noChangeArrowheads="1"/>
          </p:cNvSpPr>
          <p:nvPr>
            <p:ph type="title" idx="4294967295"/>
          </p:nvPr>
        </p:nvSpPr>
        <p:spPr>
          <a:xfrm>
            <a:off x="1981200" y="115888"/>
            <a:ext cx="4895850" cy="649287"/>
          </a:xfrm>
        </p:spPr>
        <p:txBody>
          <a:bodyPr anchor="ctr"/>
          <a:lstStyle/>
          <a:p>
            <a:pPr eaLnBrk="1" hangingPunct="1"/>
            <a:r>
              <a:rPr lang="en-US" altLang="zh-CN" sz="4000">
                <a:latin typeface="Times New Roman" panose="02020603050405020304" pitchFamily="18" charset="0"/>
              </a:rPr>
              <a:t>7.7 switch</a:t>
            </a:r>
            <a:r>
              <a:rPr lang="zh-CN" altLang="en-US" sz="4000">
                <a:latin typeface="Times New Roman" panose="02020603050405020304" pitchFamily="18" charset="0"/>
              </a:rPr>
              <a:t>语句的翻译</a:t>
            </a:r>
          </a:p>
        </p:txBody>
      </p:sp>
      <p:sp>
        <p:nvSpPr>
          <p:cNvPr id="234501" name="Rectangle 6">
            <a:extLst>
              <a:ext uri="{FF2B5EF4-FFF2-40B4-BE49-F238E27FC236}">
                <a16:creationId xmlns:a16="http://schemas.microsoft.com/office/drawing/2014/main" id="{527AC1E3-1367-46CF-B4A1-5029BEDA8334}"/>
              </a:ext>
            </a:extLst>
          </p:cNvPr>
          <p:cNvSpPr>
            <a:spLocks noChangeArrowheads="1"/>
          </p:cNvSpPr>
          <p:nvPr/>
        </p:nvSpPr>
        <p:spPr bwMode="auto">
          <a:xfrm>
            <a:off x="0" y="153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34502" name="Object 5">
            <a:extLst>
              <a:ext uri="{FF2B5EF4-FFF2-40B4-BE49-F238E27FC236}">
                <a16:creationId xmlns:a16="http://schemas.microsoft.com/office/drawing/2014/main" id="{8362A544-8734-46F1-AD92-A082C5FAF052}"/>
              </a:ext>
            </a:extLst>
          </p:cNvPr>
          <p:cNvGraphicFramePr>
            <a:graphicFrameLocks noChangeAspect="1"/>
          </p:cNvGraphicFramePr>
          <p:nvPr/>
        </p:nvGraphicFramePr>
        <p:xfrm>
          <a:off x="1979613" y="620713"/>
          <a:ext cx="5040312" cy="6121400"/>
        </p:xfrm>
        <a:graphic>
          <a:graphicData uri="http://schemas.openxmlformats.org/presentationml/2006/ole">
            <mc:AlternateContent xmlns:mc="http://schemas.openxmlformats.org/markup-compatibility/2006">
              <mc:Choice xmlns:v="urn:schemas-microsoft-com:vml" Requires="v">
                <p:oleObj spid="_x0000_s234503" name="Visio" r:id="rId4" imgW="3120893" imgH="3792200" progId="Visio.Drawing.11">
                  <p:embed/>
                </p:oleObj>
              </mc:Choice>
              <mc:Fallback>
                <p:oleObj name="Visio" r:id="rId4" imgW="3120893" imgH="379220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620713"/>
                        <a:ext cx="504031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17C6FF5-2E16-4224-A76A-6A382C464150}"/>
              </a:ext>
            </a:extLst>
          </p:cNvPr>
          <p:cNvSpPr>
            <a:spLocks noGrp="1"/>
          </p:cNvSpPr>
          <p:nvPr>
            <p:ph type="dt" sz="quarter" idx="10"/>
          </p:nvPr>
        </p:nvSpPr>
        <p:spPr>
          <a:xfrm>
            <a:off x="457200" y="6245225"/>
            <a:ext cx="2133600" cy="476250"/>
          </a:xfrm>
          <a:ln>
            <a:miter lim="800000"/>
            <a:headEnd/>
            <a:tailEnd/>
          </a:ln>
        </p:spPr>
        <p:txBody>
          <a:bodyPr anchor="t"/>
          <a:lstStyle/>
          <a:p>
            <a:pPr>
              <a:defRPr/>
            </a:pPr>
            <a:fld id="{B86A06B9-A8F1-4FDB-95F2-1672CB61D353}" type="datetime1">
              <a:rPr lang="zh-CN" altLang="en-US">
                <a:latin typeface="+mn-lt"/>
              </a:rPr>
              <a:pPr>
                <a:defRPr/>
              </a:pPr>
              <a:t>2020/12/14</a:t>
            </a:fld>
            <a:endParaRPr lang="en-US" altLang="zh-CN">
              <a:latin typeface="+mn-lt"/>
            </a:endParaRPr>
          </a:p>
        </p:txBody>
      </p:sp>
      <p:sp>
        <p:nvSpPr>
          <p:cNvPr id="236547" name="灯片编号占位符 5">
            <a:extLst>
              <a:ext uri="{FF2B5EF4-FFF2-40B4-BE49-F238E27FC236}">
                <a16:creationId xmlns:a16="http://schemas.microsoft.com/office/drawing/2014/main" id="{FE118C54-5F18-4222-B4E3-941041565FE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8517950-0846-4C18-87BA-9BF0166421CE}" type="slidenum">
              <a:rPr lang="en-US" altLang="zh-CN" sz="1400" b="0">
                <a:ea typeface="宋体" panose="02010600030101010101" pitchFamily="2" charset="-122"/>
              </a:rPr>
              <a:pPr>
                <a:spcBef>
                  <a:spcPct val="0"/>
                </a:spcBef>
                <a:buClrTx/>
                <a:buSzTx/>
                <a:buFontTx/>
                <a:buNone/>
              </a:pPr>
              <a:t>153</a:t>
            </a:fld>
            <a:endParaRPr lang="en-US" altLang="zh-CN" sz="1400" b="0">
              <a:ea typeface="宋体" panose="02010600030101010101" pitchFamily="2" charset="-122"/>
            </a:endParaRPr>
          </a:p>
        </p:txBody>
      </p:sp>
      <p:sp>
        <p:nvSpPr>
          <p:cNvPr id="236548" name="Rectangle 2">
            <a:extLst>
              <a:ext uri="{FF2B5EF4-FFF2-40B4-BE49-F238E27FC236}">
                <a16:creationId xmlns:a16="http://schemas.microsoft.com/office/drawing/2014/main" id="{8067A2D8-095C-42D9-8FCA-53477B9F0DEB}"/>
              </a:ext>
            </a:extLst>
          </p:cNvPr>
          <p:cNvSpPr>
            <a:spLocks noGrp="1" noChangeArrowheads="1"/>
          </p:cNvSpPr>
          <p:nvPr>
            <p:ph type="title" idx="4294967295"/>
          </p:nvPr>
        </p:nvSpPr>
        <p:spPr>
          <a:xfrm>
            <a:off x="1119188" y="404813"/>
            <a:ext cx="7340600" cy="792162"/>
          </a:xfrm>
        </p:spPr>
        <p:txBody>
          <a:bodyPr anchor="ctr"/>
          <a:lstStyle/>
          <a:p>
            <a:pPr eaLnBrk="1" hangingPunct="1"/>
            <a:r>
              <a:rPr lang="en-US" altLang="zh-CN" sz="4000">
                <a:latin typeface="Times New Roman" panose="02020603050405020304" pitchFamily="18" charset="0"/>
              </a:rPr>
              <a:t>7.7.2 switch</a:t>
            </a:r>
            <a:r>
              <a:rPr lang="zh-CN" altLang="en-US" sz="4000">
                <a:latin typeface="Times New Roman" panose="02020603050405020304" pitchFamily="18" charset="0"/>
              </a:rPr>
              <a:t>语句的语法制导翻译</a:t>
            </a:r>
          </a:p>
        </p:txBody>
      </p:sp>
      <p:sp>
        <p:nvSpPr>
          <p:cNvPr id="236549" name="Rectangle 3">
            <a:extLst>
              <a:ext uri="{FF2B5EF4-FFF2-40B4-BE49-F238E27FC236}">
                <a16:creationId xmlns:a16="http://schemas.microsoft.com/office/drawing/2014/main" id="{874E0FA9-4E28-417E-ACEC-30751072B534}"/>
              </a:ext>
            </a:extLst>
          </p:cNvPr>
          <p:cNvSpPr>
            <a:spLocks noGrp="1" noChangeArrowheads="1"/>
          </p:cNvSpPr>
          <p:nvPr>
            <p:ph type="body" idx="4294967295"/>
          </p:nvPr>
        </p:nvSpPr>
        <p:spPr>
          <a:xfrm>
            <a:off x="304800" y="1557338"/>
            <a:ext cx="8610600" cy="4824412"/>
          </a:xfrm>
        </p:spPr>
        <p:txBody>
          <a:bodyPr/>
          <a:lstStyle/>
          <a:p>
            <a:pPr eaLnBrk="1" hangingPunct="1">
              <a:buFont typeface="Wingdings" panose="05000000000000000000" pitchFamily="2" charset="2"/>
              <a:buNone/>
            </a:pPr>
            <a:r>
              <a:rPr lang="en-US" altLang="zh-CN" i="1">
                <a:solidFill>
                  <a:srgbClr val="FF0000"/>
                </a:solidFill>
                <a:latin typeface="Times New Roman" panose="02020603050405020304" pitchFamily="18" charset="0"/>
                <a:ea typeface="宋体" panose="02010600030101010101" pitchFamily="2" charset="-122"/>
              </a:rPr>
              <a:t>S</a:t>
            </a:r>
            <a:r>
              <a:rPr lang="en-US" altLang="zh-CN">
                <a:solidFill>
                  <a:srgbClr val="FF0000"/>
                </a:solidFill>
                <a:latin typeface="Times New Roman" panose="02020603050405020304" pitchFamily="18" charset="0"/>
                <a:ea typeface="宋体" panose="02010600030101010101" pitchFamily="2" charset="-122"/>
              </a:rPr>
              <a:t>→switch (</a:t>
            </a:r>
            <a:r>
              <a:rPr lang="en-US" altLang="zh-CN" i="1">
                <a:solidFill>
                  <a:srgbClr val="FF0000"/>
                </a:solidFill>
                <a:latin typeface="Times New Roman" panose="02020603050405020304" pitchFamily="18" charset="0"/>
                <a:ea typeface="宋体" panose="02010600030101010101" pitchFamily="2" charset="-122"/>
              </a:rPr>
              <a:t>E</a:t>
            </a:r>
            <a:r>
              <a:rPr lang="en-US" altLang="zh-CN">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:=0; </a:t>
            </a:r>
            <a:r>
              <a:rPr lang="en-US" altLang="zh-CN" i="1">
                <a:latin typeface="Times New Roman" panose="02020603050405020304" pitchFamily="18" charset="0"/>
                <a:ea typeface="宋体" panose="02010600030101010101" pitchFamily="2" charset="-122"/>
              </a:rPr>
              <a:t>S</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:=0; push </a:t>
            </a:r>
            <a:r>
              <a:rPr lang="en-US" altLang="zh-CN" i="1">
                <a:latin typeface="Times New Roman" panose="02020603050405020304" pitchFamily="18" charset="0"/>
                <a:ea typeface="宋体" panose="02010600030101010101" pitchFamily="2" charset="-122"/>
              </a:rPr>
              <a:t>S</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 push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addr</a:t>
            </a:r>
            <a:r>
              <a:rPr lang="en-US" altLang="zh-CN">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        push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:=0; push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a:t>
            </a:r>
            <a:endParaRPr lang="en-US" altLang="zh-CN"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i="1">
                <a:solidFill>
                  <a:srgbClr val="FF0000"/>
                </a:solidFill>
                <a:latin typeface="Times New Roman" panose="02020603050405020304" pitchFamily="18" charset="0"/>
                <a:ea typeface="宋体" panose="02010600030101010101" pitchFamily="2" charset="-122"/>
              </a:rPr>
              <a:t>Clist</a:t>
            </a:r>
            <a:r>
              <a:rPr lang="en-US" altLang="zh-CN">
                <a:latin typeface="Times New Roman" panose="02020603050405020304" pitchFamily="18" charset="0"/>
                <a:ea typeface="宋体" panose="02010600030101010101" pitchFamily="2" charset="-122"/>
              </a:rPr>
              <a:t>{pop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;pop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;pop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addr</a:t>
            </a:r>
            <a:r>
              <a:rPr lang="en-US" altLang="zh-CN">
                <a:latin typeface="Times New Roman" panose="02020603050405020304" pitchFamily="18" charset="0"/>
                <a:ea typeface="宋体" panose="02010600030101010101" pitchFamily="2" charset="-122"/>
              </a:rPr>
              <a:t>;pop     </a:t>
            </a:r>
          </a:p>
          <a:p>
            <a:pPr eaLnBrk="1" hangingPunct="1">
              <a:buFont typeface="Wingdings" panose="05000000000000000000" pitchFamily="2" charset="2"/>
              <a:buNone/>
            </a:pPr>
            <a:r>
              <a:rPr lang="en-US" altLang="zh-CN" i="1">
                <a:latin typeface="Times New Roman" panose="02020603050405020304" pitchFamily="18" charset="0"/>
                <a:ea typeface="宋体" panose="02010600030101010101" pitchFamily="2" charset="-122"/>
              </a:rPr>
              <a:t>        S</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merge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i="1"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push </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nextlist</a:t>
            </a:r>
            <a:r>
              <a:rPr lang="en-US" altLang="zh-CN">
                <a:latin typeface="Times New Roman" panose="02020603050405020304" pitchFamily="18" charset="0"/>
                <a:ea typeface="宋体" panose="02010600030101010101" pitchFamily="2" charset="-122"/>
              </a:rPr>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DEA905-B722-437B-A1E1-6A0B975C7A93}"/>
              </a:ext>
            </a:extLst>
          </p:cNvPr>
          <p:cNvSpPr>
            <a:spLocks noGrp="1"/>
          </p:cNvSpPr>
          <p:nvPr>
            <p:ph type="dt" sz="quarter" idx="10"/>
          </p:nvPr>
        </p:nvSpPr>
        <p:spPr>
          <a:xfrm>
            <a:off x="457200" y="6245225"/>
            <a:ext cx="2133600" cy="476250"/>
          </a:xfrm>
          <a:ln>
            <a:miter lim="800000"/>
            <a:headEnd/>
            <a:tailEnd/>
          </a:ln>
        </p:spPr>
        <p:txBody>
          <a:bodyPr anchor="t"/>
          <a:lstStyle/>
          <a:p>
            <a:pPr>
              <a:defRPr/>
            </a:pPr>
            <a:fld id="{156ADD23-06A0-471F-8B41-59DF5596A45D}" type="datetime1">
              <a:rPr lang="zh-CN" altLang="en-US">
                <a:latin typeface="+mn-lt"/>
              </a:rPr>
              <a:pPr>
                <a:defRPr/>
              </a:pPr>
              <a:t>2020/12/14</a:t>
            </a:fld>
            <a:endParaRPr lang="en-US" altLang="zh-CN">
              <a:latin typeface="+mn-lt"/>
            </a:endParaRPr>
          </a:p>
        </p:txBody>
      </p:sp>
      <p:sp>
        <p:nvSpPr>
          <p:cNvPr id="238595" name="灯片编号占位符 5">
            <a:extLst>
              <a:ext uri="{FF2B5EF4-FFF2-40B4-BE49-F238E27FC236}">
                <a16:creationId xmlns:a16="http://schemas.microsoft.com/office/drawing/2014/main" id="{5CD0C652-3C7D-4593-9FD1-19A6B498DCA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1CB105C-32FE-44A4-A689-B473411A9A36}" type="slidenum">
              <a:rPr lang="en-US" altLang="zh-CN" sz="1400" b="0">
                <a:ea typeface="宋体" panose="02010600030101010101" pitchFamily="2" charset="-122"/>
              </a:rPr>
              <a:pPr>
                <a:spcBef>
                  <a:spcPct val="0"/>
                </a:spcBef>
                <a:buClrTx/>
                <a:buSzTx/>
                <a:buFontTx/>
                <a:buNone/>
              </a:pPr>
              <a:t>154</a:t>
            </a:fld>
            <a:endParaRPr lang="en-US" altLang="zh-CN" sz="1400" b="0">
              <a:ea typeface="宋体" panose="02010600030101010101" pitchFamily="2" charset="-122"/>
            </a:endParaRPr>
          </a:p>
        </p:txBody>
      </p:sp>
      <p:sp>
        <p:nvSpPr>
          <p:cNvPr id="238596" name="Rectangle 2">
            <a:extLst>
              <a:ext uri="{FF2B5EF4-FFF2-40B4-BE49-F238E27FC236}">
                <a16:creationId xmlns:a16="http://schemas.microsoft.com/office/drawing/2014/main" id="{0C62B30F-4E40-457D-A605-5FFB800DAED8}"/>
              </a:ext>
            </a:extLst>
          </p:cNvPr>
          <p:cNvSpPr>
            <a:spLocks noGrp="1" noChangeArrowheads="1"/>
          </p:cNvSpPr>
          <p:nvPr>
            <p:ph type="title" idx="4294967295"/>
          </p:nvPr>
        </p:nvSpPr>
        <p:spPr>
          <a:xfrm>
            <a:off x="971550" y="333375"/>
            <a:ext cx="7416800" cy="863600"/>
          </a:xfrm>
        </p:spPr>
        <p:txBody>
          <a:bodyPr anchor="ctr"/>
          <a:lstStyle/>
          <a:p>
            <a:pPr eaLnBrk="1" hangingPunct="1"/>
            <a:r>
              <a:rPr lang="en-US" altLang="zh-CN" sz="4000">
                <a:latin typeface="Times New Roman" panose="02020603050405020304" pitchFamily="18" charset="0"/>
              </a:rPr>
              <a:t>7.7.2 switch</a:t>
            </a:r>
            <a:r>
              <a:rPr lang="zh-CN" altLang="en-US" sz="4000">
                <a:latin typeface="Times New Roman" panose="02020603050405020304" pitchFamily="18" charset="0"/>
              </a:rPr>
              <a:t>语句的语法制导翻译</a:t>
            </a:r>
          </a:p>
        </p:txBody>
      </p:sp>
      <p:sp>
        <p:nvSpPr>
          <p:cNvPr id="238597" name="Rectangle 3">
            <a:extLst>
              <a:ext uri="{FF2B5EF4-FFF2-40B4-BE49-F238E27FC236}">
                <a16:creationId xmlns:a16="http://schemas.microsoft.com/office/drawing/2014/main" id="{64079A60-D512-4B4E-9C57-D80E6015B8AB}"/>
              </a:ext>
            </a:extLst>
          </p:cNvPr>
          <p:cNvSpPr>
            <a:spLocks noGrp="1" noChangeArrowheads="1"/>
          </p:cNvSpPr>
          <p:nvPr>
            <p:ph type="body" idx="4294967295"/>
          </p:nvPr>
        </p:nvSpPr>
        <p:spPr>
          <a:xfrm>
            <a:off x="304800" y="1268413"/>
            <a:ext cx="8610600" cy="5257800"/>
          </a:xfrm>
        </p:spPr>
        <p:txBody>
          <a:bodyPr/>
          <a:lstStyle/>
          <a:p>
            <a:pPr eaLnBrk="1" hangingPunct="1">
              <a:lnSpc>
                <a:spcPct val="120000"/>
              </a:lnSpc>
              <a:buFont typeface="Wingdings" panose="05000000000000000000" pitchFamily="2" charset="2"/>
              <a:buNone/>
            </a:pPr>
            <a:r>
              <a:rPr lang="en-US" altLang="zh-CN" sz="2400" i="1">
                <a:solidFill>
                  <a:srgbClr val="FF0000"/>
                </a:solidFill>
                <a:latin typeface="Times New Roman" panose="02020603050405020304" pitchFamily="18" charset="0"/>
                <a:ea typeface="宋体" panose="02010600030101010101" pitchFamily="2" charset="-122"/>
              </a:rPr>
              <a:t>Clist</a:t>
            </a:r>
            <a:r>
              <a:rPr lang="en-US" altLang="zh-CN" sz="2400">
                <a:solidFill>
                  <a:srgbClr val="FF0000"/>
                </a:solidFill>
                <a:latin typeface="Times New Roman" panose="02020603050405020304" pitchFamily="18" charset="0"/>
                <a:ea typeface="宋体" panose="02010600030101010101" pitchFamily="2" charset="-122"/>
              </a:rPr>
              <a:t>→case </a:t>
            </a:r>
            <a:r>
              <a:rPr lang="en-US" altLang="zh-CN" sz="2400" i="1">
                <a:solidFill>
                  <a:srgbClr val="FF0000"/>
                </a:solidFill>
                <a:latin typeface="Times New Roman" panose="02020603050405020304" pitchFamily="18" charset="0"/>
                <a:ea typeface="宋体" panose="02010600030101010101" pitchFamily="2" charset="-122"/>
              </a:rPr>
              <a:t>V</a:t>
            </a:r>
            <a:r>
              <a:rPr lang="en-US" altLang="zh-CN" sz="2400">
                <a:latin typeface="Times New Roman" panose="02020603050405020304" pitchFamily="18" charset="0"/>
                <a:ea typeface="宋体" panose="02010600030101010101" pitchFamily="2" charset="-122"/>
              </a:rPr>
              <a:t> </a:t>
            </a:r>
            <a:r>
              <a:rPr lang="en-US" altLang="zh-CN" sz="2400">
                <a:solidFill>
                  <a:srgbClr val="FF0000"/>
                </a:solidFill>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 pop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+1; pop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a:t>
            </a:r>
            <a:r>
              <a:rPr lang="en-US" altLang="zh-CN" sz="2400" i="1">
                <a:latin typeface="Times New Roman" panose="02020603050405020304" pitchFamily="18" charset="0"/>
                <a:ea typeface="宋体" panose="02010600030101010101" pitchFamily="2" charset="-122"/>
              </a:rPr>
              <a:t>nextquad</a:t>
            </a:r>
            <a:r>
              <a:rPr lang="en-US" altLang="zh-CN" sz="2400">
                <a:latin typeface="Times New Roman" panose="02020603050405020304" pitchFamily="18" charset="0"/>
                <a:ea typeface="宋体" panose="02010600030101010101" pitchFamily="2" charset="-122"/>
              </a:rPr>
              <a:t> ≠0 then </a:t>
            </a:r>
            <a:r>
              <a:rPr lang="en-US" altLang="zh-CN" sz="2400" i="1">
                <a:latin typeface="Times New Roman" panose="02020603050405020304" pitchFamily="18" charset="0"/>
                <a:ea typeface="宋体" panose="02010600030101010101" pitchFamily="2" charset="-122"/>
              </a:rPr>
              <a:t>backpatch</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nextquad</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q</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nextquad</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gencode</a:t>
            </a:r>
            <a:r>
              <a:rPr lang="en-US" altLang="zh-CN" sz="2400">
                <a:latin typeface="Times New Roman" panose="02020603050405020304" pitchFamily="18" charset="0"/>
                <a:ea typeface="宋体" panose="02010600030101010101" pitchFamily="2" charset="-122"/>
              </a:rPr>
              <a:t>(‘if’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V</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‘goto’ </a:t>
            </a:r>
            <a:r>
              <a:rPr lang="en-US" altLang="zh-CN" sz="2400" i="1">
                <a:latin typeface="Times New Roman" panose="02020603050405020304" pitchFamily="18" charset="0"/>
                <a:ea typeface="宋体" panose="02010600030101010101" pitchFamily="2" charset="-122"/>
              </a:rPr>
              <a:t>Li</a:t>
            </a:r>
            <a:r>
              <a:rPr lang="en-US" altLang="zh-CN" sz="240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p>
          <a:p>
            <a:pPr eaLnBrk="1" hangingPunct="1">
              <a:lnSpc>
                <a:spcPct val="12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a:t>
            </a:r>
            <a:r>
              <a:rPr lang="en-US" altLang="zh-CN" sz="2400" i="1">
                <a:solidFill>
                  <a:srgbClr val="FF0000"/>
                </a:solidFill>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 pop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pop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pop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p</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nextquad</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gencode</a:t>
            </a:r>
            <a:r>
              <a:rPr lang="en-US" altLang="zh-CN" sz="2400">
                <a:latin typeface="Times New Roman" panose="02020603050405020304" pitchFamily="18" charset="0"/>
                <a:ea typeface="宋体" panose="02010600030101010101" pitchFamily="2" charset="-122"/>
              </a:rPr>
              <a:t>(‘goto -’); </a:t>
            </a:r>
            <a:r>
              <a:rPr lang="en-US" altLang="zh-CN" sz="2400" i="1">
                <a:latin typeface="Times New Roman" panose="02020603050405020304" pitchFamily="18" charset="0"/>
                <a:ea typeface="宋体" panose="02010600030101010101" pitchFamily="2" charset="-122"/>
              </a:rPr>
              <a:t>gencode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L</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merge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merge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a:t>
            </a:r>
            <a:r>
              <a:rPr lang="en-US" altLang="zh-CN" sz="2400" i="1">
                <a:solidFill>
                  <a:srgbClr val="FF0000"/>
                </a:solidFill>
                <a:latin typeface="Times New Roman" panose="02020603050405020304" pitchFamily="18" charset="0"/>
                <a:ea typeface="宋体" panose="02010600030101010101" pitchFamily="2" charset="-122"/>
              </a:rPr>
              <a:t>Clist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FC14DE1-3AE5-49EF-8882-88E3FEF265DD}"/>
              </a:ext>
            </a:extLst>
          </p:cNvPr>
          <p:cNvSpPr>
            <a:spLocks noGrp="1"/>
          </p:cNvSpPr>
          <p:nvPr>
            <p:ph type="dt" sz="quarter" idx="10"/>
          </p:nvPr>
        </p:nvSpPr>
        <p:spPr>
          <a:xfrm>
            <a:off x="457200" y="6245225"/>
            <a:ext cx="2133600" cy="476250"/>
          </a:xfrm>
          <a:ln>
            <a:miter lim="800000"/>
            <a:headEnd/>
            <a:tailEnd/>
          </a:ln>
        </p:spPr>
        <p:txBody>
          <a:bodyPr anchor="t"/>
          <a:lstStyle/>
          <a:p>
            <a:pPr>
              <a:defRPr/>
            </a:pPr>
            <a:fld id="{A343272E-EAED-4A11-A0AC-694108A9DB6B}" type="datetime1">
              <a:rPr lang="zh-CN" altLang="en-US">
                <a:latin typeface="+mn-lt"/>
              </a:rPr>
              <a:pPr>
                <a:defRPr/>
              </a:pPr>
              <a:t>2020/12/14</a:t>
            </a:fld>
            <a:endParaRPr lang="en-US" altLang="zh-CN">
              <a:latin typeface="+mn-lt"/>
            </a:endParaRPr>
          </a:p>
        </p:txBody>
      </p:sp>
      <p:sp>
        <p:nvSpPr>
          <p:cNvPr id="240643" name="灯片编号占位符 5">
            <a:extLst>
              <a:ext uri="{FF2B5EF4-FFF2-40B4-BE49-F238E27FC236}">
                <a16:creationId xmlns:a16="http://schemas.microsoft.com/office/drawing/2014/main" id="{FE77D9D1-7B50-43E2-B8BE-5B9D4D06D2F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D88A6E6-9254-4806-A98F-8306DE7C780B}" type="slidenum">
              <a:rPr lang="en-US" altLang="zh-CN" sz="1400" b="0">
                <a:ea typeface="宋体" panose="02010600030101010101" pitchFamily="2" charset="-122"/>
              </a:rPr>
              <a:pPr>
                <a:spcBef>
                  <a:spcPct val="0"/>
                </a:spcBef>
                <a:buClrTx/>
                <a:buSzTx/>
                <a:buFontTx/>
                <a:buNone/>
              </a:pPr>
              <a:t>155</a:t>
            </a:fld>
            <a:endParaRPr lang="en-US" altLang="zh-CN" sz="1400" b="0">
              <a:ea typeface="宋体" panose="02010600030101010101" pitchFamily="2" charset="-122"/>
            </a:endParaRPr>
          </a:p>
        </p:txBody>
      </p:sp>
      <p:sp>
        <p:nvSpPr>
          <p:cNvPr id="240644" name="Rectangle 2">
            <a:extLst>
              <a:ext uri="{FF2B5EF4-FFF2-40B4-BE49-F238E27FC236}">
                <a16:creationId xmlns:a16="http://schemas.microsoft.com/office/drawing/2014/main" id="{5445EB93-DF45-4B70-9E4A-1BC84BA3B8FD}"/>
              </a:ext>
            </a:extLst>
          </p:cNvPr>
          <p:cNvSpPr>
            <a:spLocks noGrp="1" noChangeArrowheads="1"/>
          </p:cNvSpPr>
          <p:nvPr>
            <p:ph type="title" idx="4294967295"/>
          </p:nvPr>
        </p:nvSpPr>
        <p:spPr>
          <a:xfrm>
            <a:off x="1114425" y="476250"/>
            <a:ext cx="7345363" cy="574675"/>
          </a:xfrm>
        </p:spPr>
        <p:txBody>
          <a:bodyPr anchor="ctr"/>
          <a:lstStyle/>
          <a:p>
            <a:pPr eaLnBrk="1" hangingPunct="1"/>
            <a:r>
              <a:rPr lang="en-US" altLang="zh-CN" sz="4000">
                <a:latin typeface="Times New Roman" panose="02020603050405020304" pitchFamily="18" charset="0"/>
              </a:rPr>
              <a:t>7.7.2 switch</a:t>
            </a:r>
            <a:r>
              <a:rPr lang="zh-CN" altLang="en-US" sz="4000">
                <a:latin typeface="Times New Roman" panose="02020603050405020304" pitchFamily="18" charset="0"/>
              </a:rPr>
              <a:t>语句的语法制导翻译</a:t>
            </a:r>
          </a:p>
        </p:txBody>
      </p:sp>
      <p:sp>
        <p:nvSpPr>
          <p:cNvPr id="240645" name="Rectangle 3">
            <a:extLst>
              <a:ext uri="{FF2B5EF4-FFF2-40B4-BE49-F238E27FC236}">
                <a16:creationId xmlns:a16="http://schemas.microsoft.com/office/drawing/2014/main" id="{50E29606-4F56-4DBF-AD76-478127C50028}"/>
              </a:ext>
            </a:extLst>
          </p:cNvPr>
          <p:cNvSpPr>
            <a:spLocks noGrp="1" noChangeArrowheads="1"/>
          </p:cNvSpPr>
          <p:nvPr>
            <p:ph type="body" idx="4294967295"/>
          </p:nvPr>
        </p:nvSpPr>
        <p:spPr>
          <a:xfrm>
            <a:off x="304800" y="1196975"/>
            <a:ext cx="8610600" cy="5545138"/>
          </a:xfrm>
        </p:spPr>
        <p:txBody>
          <a:bodyPr/>
          <a:lstStyle/>
          <a:p>
            <a:pPr eaLnBrk="1" hangingPunct="1">
              <a:lnSpc>
                <a:spcPct val="90000"/>
              </a:lnSpc>
              <a:buFont typeface="Wingdings" panose="05000000000000000000" pitchFamily="2" charset="2"/>
              <a:buNone/>
            </a:pPr>
            <a:r>
              <a:rPr lang="en-US" altLang="zh-CN" sz="2800" i="1">
                <a:solidFill>
                  <a:srgbClr val="FF0000"/>
                </a:solidFill>
                <a:latin typeface="Times New Roman" panose="02020603050405020304" pitchFamily="18" charset="0"/>
                <a:ea typeface="宋体" panose="02010600030101010101" pitchFamily="2" charset="-122"/>
              </a:rPr>
              <a:t>Clist</a:t>
            </a:r>
            <a:r>
              <a:rPr lang="en-US" altLang="zh-CN" sz="2800">
                <a:solidFill>
                  <a:srgbClr val="FF0000"/>
                </a:solidFill>
                <a:latin typeface="Times New Roman" panose="02020603050405020304" pitchFamily="18" charset="0"/>
                <a:ea typeface="宋体" panose="02010600030101010101" pitchFamily="2" charset="-122"/>
              </a:rPr>
              <a:t>→default</a:t>
            </a:r>
            <a:r>
              <a:rPr lang="en-US" altLang="zh-CN" sz="2800">
                <a:latin typeface="Times New Roman" panose="02020603050405020304" pitchFamily="18" charset="0"/>
                <a:ea typeface="宋体" panose="02010600030101010101" pitchFamily="2" charset="-122"/>
              </a:rPr>
              <a:t> </a:t>
            </a:r>
            <a:r>
              <a:rPr lang="en-US" altLang="zh-CN" sz="2800">
                <a:solidFill>
                  <a:srgbClr val="FF0000"/>
                </a:solidFill>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{pop </a:t>
            </a:r>
            <a:r>
              <a:rPr lang="en-US" altLang="zh-CN" sz="2800" i="1">
                <a:latin typeface="Times New Roman" panose="02020603050405020304" pitchFamily="18" charset="0"/>
                <a:ea typeface="宋体" panose="02010600030101010101" pitchFamily="2" charset="-122"/>
              </a:rPr>
              <a:t>q</a:t>
            </a:r>
            <a:r>
              <a:rPr lang="en-US" altLang="zh-CN" sz="2800">
                <a:latin typeface="Times New Roman" panose="02020603050405020304" pitchFamily="18" charset="0"/>
                <a:ea typeface="宋体" panose="02010600030101010101" pitchFamily="2" charset="-122"/>
              </a:rPr>
              <a:t>; pop </a:t>
            </a: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+1; pop </a:t>
            </a:r>
            <a:r>
              <a:rPr lang="en-US" altLang="zh-CN" sz="2800" i="1">
                <a:latin typeface="Times New Roman" panose="02020603050405020304" pitchFamily="18" charset="0"/>
                <a:ea typeface="宋体" panose="02010600030101010101" pitchFamily="2" charset="-122"/>
              </a:rPr>
              <a:t>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if </a:t>
            </a:r>
            <a:r>
              <a:rPr lang="en-US" altLang="zh-CN" sz="2800" i="1">
                <a:latin typeface="Times New Roman" panose="02020603050405020304" pitchFamily="18" charset="0"/>
                <a:ea typeface="宋体" panose="02010600030101010101" pitchFamily="2" charset="-122"/>
              </a:rPr>
              <a:t>nextquad</a:t>
            </a:r>
            <a:r>
              <a:rPr lang="en-US" altLang="zh-CN" sz="2800">
                <a:latin typeface="Times New Roman" panose="02020603050405020304" pitchFamily="18" charset="0"/>
                <a:ea typeface="宋体" panose="02010600030101010101" pitchFamily="2" charset="-122"/>
              </a:rPr>
              <a:t> ≠0 then </a:t>
            </a:r>
            <a:r>
              <a:rPr lang="en-US" altLang="zh-CN" sz="2800" i="1">
                <a:latin typeface="Times New Roman" panose="02020603050405020304" pitchFamily="18" charset="0"/>
                <a:ea typeface="宋体" panose="02010600030101010101" pitchFamily="2" charset="-122"/>
              </a:rPr>
              <a:t>backpatch</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q</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nextquad</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q</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nextquad</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gencode</a:t>
            </a:r>
            <a:r>
              <a:rPr lang="en-US" altLang="zh-CN" sz="2800">
                <a:latin typeface="Times New Roman" panose="02020603050405020304" pitchFamily="18" charset="0"/>
                <a:ea typeface="宋体" panose="02010600030101010101" pitchFamily="2" charset="-122"/>
              </a:rPr>
              <a:t>(‘if’ </a:t>
            </a:r>
            <a:r>
              <a:rPr lang="en-US" altLang="zh-CN" sz="2800" i="1">
                <a:latin typeface="Times New Roman" panose="02020603050405020304" pitchFamily="18" charset="0"/>
                <a:ea typeface="宋体" panose="02010600030101010101" pitchFamily="2" charset="-122"/>
              </a:rPr>
              <a:t>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V</a:t>
            </a:r>
            <a:r>
              <a:rPr lang="en-US" altLang="zh-CN" sz="2800" i="1" baseline="-25000">
                <a:latin typeface="Times New Roman" panose="02020603050405020304" pitchFamily="18" charset="0"/>
                <a:ea typeface="宋体" panose="02010600030101010101" pitchFamily="2" charset="-122"/>
              </a:rPr>
              <a:t>i </a:t>
            </a:r>
            <a:r>
              <a:rPr lang="en-US" altLang="zh-CN" sz="2800">
                <a:latin typeface="Times New Roman" panose="02020603050405020304" pitchFamily="18" charset="0"/>
                <a:ea typeface="宋体" panose="02010600030101010101" pitchFamily="2" charset="-122"/>
              </a:rPr>
              <a:t>‘goto’ </a:t>
            </a:r>
            <a:r>
              <a:rPr lang="en-US" altLang="zh-CN" sz="2800" i="1">
                <a:latin typeface="Times New Roman" panose="02020603050405020304" pitchFamily="18" charset="0"/>
                <a:ea typeface="宋体" panose="02010600030101010101" pitchFamily="2" charset="-122"/>
              </a:rPr>
              <a:t>V</a:t>
            </a:r>
            <a:r>
              <a:rPr lang="en-US" altLang="zh-CN" sz="2800" i="1" baseline="-250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q</a:t>
            </a:r>
            <a:r>
              <a:rPr lang="en-US" altLang="zh-CN" sz="2800">
                <a:latin typeface="Times New Roman" panose="02020603050405020304" pitchFamily="18" charset="0"/>
                <a:ea typeface="宋体" panose="02010600030101010101" pitchFamily="2" charset="-122"/>
              </a:rPr>
              <a:t>}</a:t>
            </a:r>
            <a:r>
              <a:rPr lang="en-US" altLang="zh-CN" sz="2800" i="1">
                <a:solidFill>
                  <a:srgbClr val="FF0000"/>
                </a:solidFill>
                <a:latin typeface="Times New Roman" panose="02020603050405020304" pitchFamily="18" charset="0"/>
                <a:ea typeface="宋体" panose="02010600030101010101" pitchFamily="2" charset="-122"/>
              </a:rPr>
              <a:t>S</a:t>
            </a:r>
            <a:r>
              <a:rPr lang="en-US" altLang="zh-CN" sz="2800">
                <a:latin typeface="Times New Roman" panose="02020603050405020304" pitchFamily="18" charset="0"/>
                <a:ea typeface="宋体" panose="02010600030101010101" pitchFamily="2" charset="-122"/>
              </a:rPr>
              <a:t>{pop </a:t>
            </a:r>
            <a:r>
              <a:rPr lang="en-US" altLang="zh-CN" sz="2800" i="1">
                <a:latin typeface="Times New Roman" panose="02020603050405020304" pitchFamily="18" charset="0"/>
                <a:ea typeface="宋体" panose="02010600030101010101" pitchFamily="2" charset="-122"/>
              </a:rPr>
              <a:t>q</a:t>
            </a:r>
            <a:r>
              <a:rPr lang="en-US" altLang="zh-CN" sz="2800">
                <a:latin typeface="Times New Roman" panose="02020603050405020304" pitchFamily="18" charset="0"/>
                <a:ea typeface="宋体" panose="02010600030101010101" pitchFamily="2" charset="-122"/>
              </a:rPr>
              <a:t>; pop </a:t>
            </a: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 pop </a:t>
            </a:r>
            <a:r>
              <a:rPr lang="en-US" altLang="zh-CN" sz="2800" i="1">
                <a:latin typeface="Times New Roman" panose="02020603050405020304" pitchFamily="18" charset="0"/>
                <a:ea typeface="宋体" panose="02010600030101010101" pitchFamily="2" charset="-122"/>
              </a:rPr>
              <a:t>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pop </a:t>
            </a:r>
            <a:r>
              <a:rPr lang="en-US" altLang="zh-CN" sz="2800" i="1">
                <a:latin typeface="Times New Roman" panose="02020603050405020304" pitchFamily="18" charset="0"/>
                <a:ea typeface="宋体" panose="02010600030101010101" pitchFamily="2" charset="-122"/>
              </a:rPr>
              <a:t>S</a:t>
            </a:r>
            <a:r>
              <a:rPr lang="en-US" altLang="zh-CN" sz="2800" i="1" baseline="-250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p</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nextquad</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gencode</a:t>
            </a:r>
            <a:r>
              <a:rPr lang="en-US" altLang="zh-CN" sz="2800">
                <a:latin typeface="Times New Roman" panose="02020603050405020304" pitchFamily="18" charset="0"/>
                <a:ea typeface="宋体" panose="02010600030101010101" pitchFamily="2" charset="-122"/>
              </a:rPr>
              <a:t>(‘goto -’); </a:t>
            </a:r>
            <a:r>
              <a:rPr lang="en-US" altLang="zh-CN" sz="2800" i="1">
                <a:latin typeface="Times New Roman" panose="02020603050405020304" pitchFamily="18" charset="0"/>
                <a:ea typeface="宋体" panose="02010600030101010101" pitchFamily="2" charset="-122"/>
              </a:rPr>
              <a:t>gencode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L</a:t>
            </a:r>
            <a:r>
              <a:rPr lang="en-US" altLang="zh-CN" sz="2800" i="1" baseline="-25000">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S</a:t>
            </a:r>
            <a:r>
              <a:rPr lang="en-US" altLang="zh-CN" sz="2800" i="1" baseline="-25000">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merge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i="1" baseline="-25000">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S</a:t>
            </a:r>
            <a:r>
              <a:rPr lang="en-US" altLang="zh-CN" sz="2800" i="1" baseline="-25000">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merge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a:t>
            </a:r>
            <a:r>
              <a:rPr lang="en-US" altLang="zh-CN" sz="2800" i="1" baseline="-25000">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S</a:t>
            </a:r>
            <a:r>
              <a:rPr lang="en-US" altLang="zh-CN" sz="2800" i="1" baseline="-250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S</a:t>
            </a:r>
            <a:r>
              <a:rPr lang="en-US" altLang="zh-CN" sz="2800" i="1" baseline="-25000">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nextlist</a:t>
            </a: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E</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addr</a:t>
            </a: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i</a:t>
            </a:r>
            <a:r>
              <a:rPr lang="en-US" altLang="zh-CN" sz="2800">
                <a:latin typeface="Times New Roman" panose="02020603050405020304" pitchFamily="18" charset="0"/>
                <a:ea typeface="宋体" panose="02010600030101010101" pitchFamily="2" charset="-122"/>
              </a:rPr>
              <a:t>; push </a:t>
            </a:r>
            <a:r>
              <a:rPr lang="en-US" altLang="zh-CN" sz="2800" i="1">
                <a:latin typeface="Times New Roman" panose="02020603050405020304" pitchFamily="18" charset="0"/>
                <a:ea typeface="宋体" panose="02010600030101010101" pitchFamily="2" charset="-122"/>
              </a:rPr>
              <a:t>q</a:t>
            </a:r>
            <a:r>
              <a:rPr lang="en-US" altLang="zh-CN" sz="2800">
                <a:latin typeface="Times New Roman" panose="02020603050405020304" pitchFamily="18" charset="0"/>
                <a:ea typeface="宋体" panose="02010600030101010101" pitchFamily="2" charset="-122"/>
              </a:rPr>
              <a:t>}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36526C1-F83E-4D96-893B-6B9A6DC0D6CA}"/>
              </a:ext>
            </a:extLst>
          </p:cNvPr>
          <p:cNvSpPr>
            <a:spLocks noGrp="1"/>
          </p:cNvSpPr>
          <p:nvPr>
            <p:ph type="dt" sz="quarter" idx="10"/>
          </p:nvPr>
        </p:nvSpPr>
        <p:spPr>
          <a:xfrm>
            <a:off x="457200" y="6245225"/>
            <a:ext cx="2133600" cy="476250"/>
          </a:xfrm>
          <a:ln>
            <a:miter lim="800000"/>
            <a:headEnd/>
            <a:tailEnd/>
          </a:ln>
        </p:spPr>
        <p:txBody>
          <a:bodyPr anchor="t"/>
          <a:lstStyle/>
          <a:p>
            <a:pPr>
              <a:defRPr/>
            </a:pPr>
            <a:fld id="{55968A57-015C-476D-B9F5-3F4505F21981}" type="datetime1">
              <a:rPr lang="zh-CN" altLang="en-US">
                <a:latin typeface="+mn-lt"/>
              </a:rPr>
              <a:pPr>
                <a:defRPr/>
              </a:pPr>
              <a:t>2020/12/14</a:t>
            </a:fld>
            <a:endParaRPr lang="en-US" altLang="zh-CN">
              <a:latin typeface="+mn-lt"/>
            </a:endParaRPr>
          </a:p>
        </p:txBody>
      </p:sp>
      <p:sp>
        <p:nvSpPr>
          <p:cNvPr id="242691" name="灯片编号占位符 5">
            <a:extLst>
              <a:ext uri="{FF2B5EF4-FFF2-40B4-BE49-F238E27FC236}">
                <a16:creationId xmlns:a16="http://schemas.microsoft.com/office/drawing/2014/main" id="{BA1E4723-4E30-40FE-A2B2-5A4B851E142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3826A6A-645B-4CD6-BE11-E89922B86AD5}" type="slidenum">
              <a:rPr lang="en-US" altLang="zh-CN" sz="1400" b="0">
                <a:ea typeface="宋体" panose="02010600030101010101" pitchFamily="2" charset="-122"/>
              </a:rPr>
              <a:pPr>
                <a:spcBef>
                  <a:spcPct val="0"/>
                </a:spcBef>
                <a:buClrTx/>
                <a:buSzTx/>
                <a:buFontTx/>
                <a:buNone/>
              </a:pPr>
              <a:t>156</a:t>
            </a:fld>
            <a:endParaRPr lang="en-US" altLang="zh-CN" sz="1400" b="0">
              <a:ea typeface="宋体" panose="02010600030101010101" pitchFamily="2" charset="-122"/>
            </a:endParaRPr>
          </a:p>
        </p:txBody>
      </p:sp>
      <p:sp>
        <p:nvSpPr>
          <p:cNvPr id="242692" name="Rectangle 2">
            <a:extLst>
              <a:ext uri="{FF2B5EF4-FFF2-40B4-BE49-F238E27FC236}">
                <a16:creationId xmlns:a16="http://schemas.microsoft.com/office/drawing/2014/main" id="{6CEF8504-3ACA-483D-BED5-EC548382B679}"/>
              </a:ext>
            </a:extLst>
          </p:cNvPr>
          <p:cNvSpPr>
            <a:spLocks noGrp="1" noChangeArrowheads="1"/>
          </p:cNvSpPr>
          <p:nvPr>
            <p:ph type="title" idx="4294967295"/>
          </p:nvPr>
        </p:nvSpPr>
        <p:spPr>
          <a:xfrm>
            <a:off x="1400175" y="471488"/>
            <a:ext cx="7564438" cy="725487"/>
          </a:xfrm>
        </p:spPr>
        <p:txBody>
          <a:bodyPr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7.14 </a:t>
            </a:r>
            <a:r>
              <a:rPr lang="zh-CN" altLang="en-US">
                <a:latin typeface="Times New Roman" panose="02020603050405020304" pitchFamily="18" charset="0"/>
              </a:rPr>
              <a:t>翻译如下的</a:t>
            </a:r>
            <a:r>
              <a:rPr lang="en-US" altLang="zh-CN">
                <a:latin typeface="Times New Roman" panose="02020603050405020304" pitchFamily="18" charset="0"/>
              </a:rPr>
              <a:t>switch</a:t>
            </a:r>
            <a:r>
              <a:rPr lang="zh-CN" altLang="en-US">
                <a:latin typeface="Times New Roman" panose="02020603050405020304" pitchFamily="18" charset="0"/>
              </a:rPr>
              <a:t>语句</a:t>
            </a:r>
          </a:p>
        </p:txBody>
      </p:sp>
      <p:sp>
        <p:nvSpPr>
          <p:cNvPr id="242693" name="Rectangle 3">
            <a:extLst>
              <a:ext uri="{FF2B5EF4-FFF2-40B4-BE49-F238E27FC236}">
                <a16:creationId xmlns:a16="http://schemas.microsoft.com/office/drawing/2014/main" id="{F820B746-30E4-40FD-9206-94C69E5EC406}"/>
              </a:ext>
            </a:extLst>
          </p:cNvPr>
          <p:cNvSpPr>
            <a:spLocks noGrp="1" noChangeArrowheads="1"/>
          </p:cNvSpPr>
          <p:nvPr>
            <p:ph type="body" idx="4294967295"/>
          </p:nvPr>
        </p:nvSpPr>
        <p:spPr>
          <a:xfrm>
            <a:off x="304800" y="1700213"/>
            <a:ext cx="8610600" cy="4489450"/>
          </a:xfrm>
        </p:spPr>
        <p:txBody>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switch </a:t>
            </a:r>
            <a:r>
              <a:rPr lang="en-US" altLang="zh-CN" i="1">
                <a:latin typeface="Times New Roman" panose="02020603050405020304" pitchFamily="18" charset="0"/>
              </a:rPr>
              <a:t>E</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begin</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baseline="-30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baseline="-30000">
                <a:latin typeface="Times New Roman" panose="02020603050405020304" pitchFamily="18" charset="0"/>
              </a:rPr>
              <a:t>2</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i="1" baseline="-30000">
                <a:latin typeface="Times New Roman" panose="02020603050405020304" pitchFamily="18" charset="0"/>
              </a:rPr>
              <a:t>n</a:t>
            </a:r>
            <a:r>
              <a:rPr lang="en-US" altLang="zh-CN" baseline="-30000">
                <a:latin typeface="Times New Roman" panose="02020603050405020304" pitchFamily="18" charset="0"/>
              </a:rPr>
              <a:t> - 1</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30000">
                <a:latin typeface="Times New Roman" panose="02020603050405020304" pitchFamily="18" charset="0"/>
              </a:rPr>
              <a:t>n</a:t>
            </a:r>
            <a:r>
              <a:rPr lang="en-US" altLang="zh-CN" baseline="-30000">
                <a:latin typeface="Times New Roman" panose="02020603050405020304" pitchFamily="18" charset="0"/>
              </a:rPr>
              <a:t> – 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default: </a:t>
            </a:r>
            <a:r>
              <a:rPr lang="en-US" altLang="zh-CN" i="1">
                <a:latin typeface="Times New Roman" panose="02020603050405020304" pitchFamily="18" charset="0"/>
              </a:rPr>
              <a:t>S</a:t>
            </a:r>
            <a:r>
              <a:rPr lang="en-US" altLang="zh-CN" i="1" baseline="-30000">
                <a:latin typeface="Times New Roman" panose="02020603050405020304" pitchFamily="18" charset="0"/>
              </a:rPr>
              <a:t>n</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end</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A325DFCF-B6D2-4539-BF1C-ADFC67991FD8}"/>
              </a:ext>
            </a:extLst>
          </p:cNvPr>
          <p:cNvSpPr>
            <a:spLocks noGrp="1"/>
          </p:cNvSpPr>
          <p:nvPr>
            <p:ph type="dt" sz="quarter" idx="10"/>
          </p:nvPr>
        </p:nvSpPr>
        <p:spPr>
          <a:xfrm>
            <a:off x="457200" y="6245225"/>
            <a:ext cx="2133600" cy="476250"/>
          </a:xfrm>
          <a:ln>
            <a:miter lim="800000"/>
            <a:headEnd/>
            <a:tailEnd/>
          </a:ln>
        </p:spPr>
        <p:txBody>
          <a:bodyPr anchor="t"/>
          <a:lstStyle/>
          <a:p>
            <a:pPr>
              <a:defRPr/>
            </a:pPr>
            <a:fld id="{908D358A-5453-4C7F-BA82-FB77150EABA4}" type="datetime1">
              <a:rPr lang="zh-CN" altLang="en-US">
                <a:latin typeface="+mn-lt"/>
              </a:rPr>
              <a:pPr>
                <a:defRPr/>
              </a:pPr>
              <a:t>2020/12/14</a:t>
            </a:fld>
            <a:endParaRPr lang="en-US" altLang="zh-CN">
              <a:latin typeface="+mn-lt"/>
            </a:endParaRPr>
          </a:p>
        </p:txBody>
      </p:sp>
      <p:sp>
        <p:nvSpPr>
          <p:cNvPr id="244739" name="灯片编号占位符 5">
            <a:extLst>
              <a:ext uri="{FF2B5EF4-FFF2-40B4-BE49-F238E27FC236}">
                <a16:creationId xmlns:a16="http://schemas.microsoft.com/office/drawing/2014/main" id="{038E9869-B3E8-4F91-BB7B-DE46789FEFF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F4F98C2-B54B-43F7-B446-6A6DEDE02258}" type="slidenum">
              <a:rPr lang="en-US" altLang="zh-CN" sz="1400" b="0">
                <a:ea typeface="宋体" panose="02010600030101010101" pitchFamily="2" charset="-122"/>
              </a:rPr>
              <a:pPr>
                <a:spcBef>
                  <a:spcPct val="0"/>
                </a:spcBef>
                <a:buClrTx/>
                <a:buSzTx/>
                <a:buFontTx/>
                <a:buNone/>
              </a:pPr>
              <a:t>157</a:t>
            </a:fld>
            <a:endParaRPr lang="en-US" altLang="zh-CN" sz="1400" b="0">
              <a:ea typeface="宋体" panose="02010600030101010101" pitchFamily="2" charset="-122"/>
            </a:endParaRPr>
          </a:p>
        </p:txBody>
      </p:sp>
      <p:sp>
        <p:nvSpPr>
          <p:cNvPr id="244740" name="Rectangle 2">
            <a:extLst>
              <a:ext uri="{FF2B5EF4-FFF2-40B4-BE49-F238E27FC236}">
                <a16:creationId xmlns:a16="http://schemas.microsoft.com/office/drawing/2014/main" id="{4AF1A252-B50F-4790-9D21-27570A281728}"/>
              </a:ext>
            </a:extLst>
          </p:cNvPr>
          <p:cNvSpPr>
            <a:spLocks noGrp="1" noChangeArrowheads="1"/>
          </p:cNvSpPr>
          <p:nvPr>
            <p:ph type="body" idx="4294967295"/>
          </p:nvPr>
        </p:nvSpPr>
        <p:spPr>
          <a:xfrm>
            <a:off x="1744663" y="404813"/>
            <a:ext cx="5851525" cy="6192837"/>
          </a:xfrm>
        </p:spPr>
        <p:txBody>
          <a:bodyPr/>
          <a:lstStyle/>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E</a:t>
            </a:r>
            <a:r>
              <a:rPr lang="zh-CN" altLang="en-US" sz="280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if E.addr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V</a:t>
            </a:r>
            <a:r>
              <a:rPr lang="en-US" altLang="zh-CN" sz="2800" baseline="-30000">
                <a:latin typeface="Times New Roman" panose="02020603050405020304" pitchFamily="18" charset="0"/>
              </a:rPr>
              <a:t>1 </a:t>
            </a:r>
            <a:r>
              <a:rPr lang="en-US" altLang="zh-CN" sz="2800">
                <a:latin typeface="Times New Roman" panose="02020603050405020304" pitchFamily="18" charset="0"/>
              </a:rPr>
              <a:t>goto L</a:t>
            </a:r>
            <a:r>
              <a:rPr lang="en-US" altLang="zh-CN" sz="2800" baseline="-30000">
                <a:latin typeface="Times New Roman" panose="02020603050405020304" pitchFamily="18" charset="0"/>
              </a:rPr>
              <a:t>1 </a:t>
            </a:r>
            <a:r>
              <a:rPr lang="en-US" altLang="zh-CN" sz="2800">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S</a:t>
            </a:r>
            <a:r>
              <a:rPr lang="en-US" altLang="zh-CN" sz="2800" baseline="-30000">
                <a:latin typeface="Times New Roman" panose="02020603050405020304" pitchFamily="18" charset="0"/>
              </a:rPr>
              <a:t>1</a:t>
            </a:r>
            <a:r>
              <a:rPr lang="zh-CN" altLang="en-US" sz="2800">
                <a:latin typeface="Times New Roman" panose="02020603050405020304" pitchFamily="18" charset="0"/>
              </a:rPr>
              <a:t>的代码	</a:t>
            </a:r>
          </a:p>
          <a:p>
            <a:pPr algn="just" eaLnBrk="1" hangingPunct="1">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goto S.next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L</a:t>
            </a:r>
            <a:r>
              <a:rPr lang="en-US" altLang="zh-CN" sz="2800" baseline="-30000">
                <a:latin typeface="Times New Roman" panose="02020603050405020304" pitchFamily="18" charset="0"/>
              </a:rPr>
              <a:t>1</a:t>
            </a:r>
            <a:r>
              <a:rPr lang="en-US" altLang="zh-CN" sz="2800">
                <a:latin typeface="Times New Roman" panose="02020603050405020304" pitchFamily="18" charset="0"/>
              </a:rPr>
              <a:t>:   		if E.addr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V</a:t>
            </a:r>
            <a:r>
              <a:rPr lang="en-US" altLang="zh-CN" sz="2800" baseline="-30000">
                <a:latin typeface="Times New Roman" panose="02020603050405020304" pitchFamily="18" charset="0"/>
              </a:rPr>
              <a:t>2 </a:t>
            </a:r>
            <a:r>
              <a:rPr lang="en-US" altLang="zh-CN" sz="2800">
                <a:latin typeface="Times New Roman" panose="02020603050405020304" pitchFamily="18" charset="0"/>
              </a:rPr>
              <a:t>goto L</a:t>
            </a:r>
            <a:r>
              <a:rPr lang="en-US" altLang="zh-CN" sz="2800" baseline="-30000">
                <a:latin typeface="Times New Roman" panose="02020603050405020304" pitchFamily="18" charset="0"/>
              </a:rPr>
              <a:t>2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S</a:t>
            </a:r>
            <a:r>
              <a:rPr lang="en-US" altLang="zh-CN" sz="2800" baseline="-30000">
                <a:latin typeface="Times New Roman" panose="02020603050405020304" pitchFamily="18" charset="0"/>
              </a:rPr>
              <a:t>2</a:t>
            </a:r>
            <a:r>
              <a:rPr lang="zh-CN" altLang="en-US" sz="280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goto S.next</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L</a:t>
            </a:r>
            <a:r>
              <a:rPr lang="en-US" altLang="zh-CN" sz="2800" baseline="-30000">
                <a:latin typeface="Times New Roman" panose="02020603050405020304" pitchFamily="18" charset="0"/>
              </a:rPr>
              <a:t>2</a:t>
            </a:r>
            <a:r>
              <a:rPr lang="en-US" altLang="zh-CN" sz="2800">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 . .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L</a:t>
            </a:r>
            <a:r>
              <a:rPr lang="en-US" altLang="zh-CN" sz="2800" baseline="-30000">
                <a:latin typeface="Times New Roman" panose="02020603050405020304" pitchFamily="18" charset="0"/>
              </a:rPr>
              <a:t>n-2</a:t>
            </a:r>
            <a:r>
              <a:rPr lang="en-US" altLang="zh-CN" sz="2800">
                <a:latin typeface="Times New Roman" panose="02020603050405020304" pitchFamily="18" charset="0"/>
              </a:rPr>
              <a:t>:  		if E.addr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V</a:t>
            </a:r>
            <a:r>
              <a:rPr lang="en-US" altLang="zh-CN" sz="2800" baseline="-30000">
                <a:latin typeface="Times New Roman" panose="02020603050405020304" pitchFamily="18" charset="0"/>
              </a:rPr>
              <a:t>n-1 </a:t>
            </a:r>
            <a:r>
              <a:rPr lang="en-US" altLang="zh-CN" sz="2800">
                <a:latin typeface="Times New Roman" panose="02020603050405020304" pitchFamily="18" charset="0"/>
              </a:rPr>
              <a:t>goto L</a:t>
            </a:r>
            <a:r>
              <a:rPr lang="en-US" altLang="zh-CN" sz="2800" baseline="-30000">
                <a:latin typeface="Times New Roman" panose="02020603050405020304" pitchFamily="18" charset="0"/>
              </a:rPr>
              <a:t>n-1</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S</a:t>
            </a:r>
            <a:r>
              <a:rPr lang="en-US" altLang="zh-CN" sz="2800" baseline="-30000">
                <a:latin typeface="Times New Roman" panose="02020603050405020304" pitchFamily="18" charset="0"/>
              </a:rPr>
              <a:t>n -1</a:t>
            </a:r>
            <a:r>
              <a:rPr lang="zh-CN" altLang="en-US" sz="280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goto S.next</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L</a:t>
            </a:r>
            <a:r>
              <a:rPr lang="en-US" altLang="zh-CN" sz="2800" baseline="-30000">
                <a:latin typeface="Times New Roman" panose="02020603050405020304" pitchFamily="18" charset="0"/>
              </a:rPr>
              <a:t>n-1</a:t>
            </a:r>
            <a:r>
              <a:rPr lang="en-US" altLang="zh-CN" sz="2800">
                <a:latin typeface="Times New Roman" panose="02020603050405020304" pitchFamily="18" charset="0"/>
              </a:rPr>
              <a:t>:  		S</a:t>
            </a:r>
            <a:r>
              <a:rPr lang="en-US" altLang="zh-CN" sz="2800" baseline="-30000">
                <a:latin typeface="Times New Roman" panose="02020603050405020304" pitchFamily="18" charset="0"/>
              </a:rPr>
              <a:t>n</a:t>
            </a:r>
            <a:r>
              <a:rPr lang="zh-CN" altLang="en-US" sz="2800">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S.next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959C9F2-EB48-4689-AFF2-3379C5CB5C5D}"/>
              </a:ext>
            </a:extLst>
          </p:cNvPr>
          <p:cNvSpPr>
            <a:spLocks noGrp="1"/>
          </p:cNvSpPr>
          <p:nvPr>
            <p:ph type="dt" sz="quarter" idx="10"/>
          </p:nvPr>
        </p:nvSpPr>
        <p:spPr>
          <a:xfrm>
            <a:off x="457200" y="6245225"/>
            <a:ext cx="2133600" cy="476250"/>
          </a:xfrm>
          <a:ln>
            <a:miter lim="800000"/>
            <a:headEnd/>
            <a:tailEnd/>
          </a:ln>
        </p:spPr>
        <p:txBody>
          <a:bodyPr anchor="t"/>
          <a:lstStyle/>
          <a:p>
            <a:pPr>
              <a:defRPr/>
            </a:pPr>
            <a:fld id="{F7BB827C-7D6E-4E54-8AD4-64C799903AC5}" type="datetime1">
              <a:rPr lang="zh-CN" altLang="en-US">
                <a:latin typeface="+mn-lt"/>
              </a:rPr>
              <a:pPr>
                <a:defRPr/>
              </a:pPr>
              <a:t>2020/12/14</a:t>
            </a:fld>
            <a:endParaRPr lang="en-US" altLang="zh-CN">
              <a:latin typeface="+mn-lt"/>
            </a:endParaRPr>
          </a:p>
        </p:txBody>
      </p:sp>
      <p:sp>
        <p:nvSpPr>
          <p:cNvPr id="246787" name="灯片编号占位符 5">
            <a:extLst>
              <a:ext uri="{FF2B5EF4-FFF2-40B4-BE49-F238E27FC236}">
                <a16:creationId xmlns:a16="http://schemas.microsoft.com/office/drawing/2014/main" id="{34710AFF-27EB-44B4-A15A-F0954B27848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A673B1C-8290-47DC-AC6E-DAD0C577D093}" type="slidenum">
              <a:rPr lang="en-US" altLang="zh-CN" sz="1400" b="0">
                <a:ea typeface="宋体" panose="02010600030101010101" pitchFamily="2" charset="-122"/>
              </a:rPr>
              <a:pPr>
                <a:spcBef>
                  <a:spcPct val="0"/>
                </a:spcBef>
                <a:buClrTx/>
                <a:buSzTx/>
                <a:buFontTx/>
                <a:buNone/>
              </a:pPr>
              <a:t>158</a:t>
            </a:fld>
            <a:endParaRPr lang="en-US" altLang="zh-CN" sz="1400" b="0">
              <a:ea typeface="宋体" panose="02010600030101010101" pitchFamily="2" charset="-122"/>
            </a:endParaRPr>
          </a:p>
        </p:txBody>
      </p:sp>
      <p:sp>
        <p:nvSpPr>
          <p:cNvPr id="246788" name="Rectangle 2">
            <a:extLst>
              <a:ext uri="{FF2B5EF4-FFF2-40B4-BE49-F238E27FC236}">
                <a16:creationId xmlns:a16="http://schemas.microsoft.com/office/drawing/2014/main" id="{BA3142C0-A94D-40D1-AEAA-275FBC8BF7C0}"/>
              </a:ext>
            </a:extLst>
          </p:cNvPr>
          <p:cNvSpPr>
            <a:spLocks noGrp="1" noChangeArrowheads="1"/>
          </p:cNvSpPr>
          <p:nvPr>
            <p:ph type="title" idx="4294967295"/>
          </p:nvPr>
        </p:nvSpPr>
        <p:spPr>
          <a:xfrm>
            <a:off x="1152525" y="511175"/>
            <a:ext cx="7777163" cy="685800"/>
          </a:xfrm>
        </p:spPr>
        <p:txBody>
          <a:bodyPr anchor="ctr"/>
          <a:lstStyle/>
          <a:p>
            <a:pPr eaLnBrk="1" hangingPunct="1"/>
            <a:r>
              <a:rPr lang="en-US" altLang="zh-CN">
                <a:latin typeface="Times New Roman" panose="02020603050405020304" pitchFamily="18" charset="0"/>
              </a:rPr>
              <a:t>7.8 </a:t>
            </a:r>
            <a:r>
              <a:rPr lang="zh-CN" altLang="en-US">
                <a:latin typeface="Times New Roman" panose="02020603050405020304" pitchFamily="18" charset="0"/>
              </a:rPr>
              <a:t>过程调用和返回语句的翻译</a:t>
            </a:r>
          </a:p>
        </p:txBody>
      </p:sp>
      <p:sp>
        <p:nvSpPr>
          <p:cNvPr id="246789" name="Rectangle 3">
            <a:extLst>
              <a:ext uri="{FF2B5EF4-FFF2-40B4-BE49-F238E27FC236}">
                <a16:creationId xmlns:a16="http://schemas.microsoft.com/office/drawing/2014/main" id="{13206E79-2ECA-4000-9853-38278CE52652}"/>
              </a:ext>
            </a:extLst>
          </p:cNvPr>
          <p:cNvSpPr>
            <a:spLocks noGrp="1" noChangeArrowheads="1"/>
          </p:cNvSpPr>
          <p:nvPr>
            <p:ph type="body" idx="4294967295"/>
          </p:nvPr>
        </p:nvSpPr>
        <p:spPr>
          <a:xfrm>
            <a:off x="304800" y="1963738"/>
            <a:ext cx="8610600" cy="3697287"/>
          </a:xfrm>
        </p:spPr>
        <p:txBody>
          <a:bodyPr/>
          <a:lstStyle/>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call id (Elist)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return E</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833B058-F29B-4408-B4C0-02BB41E36062}"/>
              </a:ext>
            </a:extLst>
          </p:cNvPr>
          <p:cNvSpPr>
            <a:spLocks noGrp="1"/>
          </p:cNvSpPr>
          <p:nvPr>
            <p:ph type="dt" sz="quarter" idx="10"/>
          </p:nvPr>
        </p:nvSpPr>
        <p:spPr>
          <a:xfrm>
            <a:off x="457200" y="6245225"/>
            <a:ext cx="2133600" cy="476250"/>
          </a:xfrm>
          <a:ln>
            <a:miter lim="800000"/>
            <a:headEnd/>
            <a:tailEnd/>
          </a:ln>
        </p:spPr>
        <p:txBody>
          <a:bodyPr anchor="t"/>
          <a:lstStyle/>
          <a:p>
            <a:pPr>
              <a:defRPr/>
            </a:pPr>
            <a:fld id="{9D910A26-5DB6-45E2-81DE-77304A1316F0}" type="datetime1">
              <a:rPr lang="zh-CN" altLang="en-US">
                <a:latin typeface="+mn-lt"/>
              </a:rPr>
              <a:pPr>
                <a:defRPr/>
              </a:pPr>
              <a:t>2020/12/14</a:t>
            </a:fld>
            <a:endParaRPr lang="en-US" altLang="zh-CN">
              <a:latin typeface="+mn-lt"/>
            </a:endParaRPr>
          </a:p>
        </p:txBody>
      </p:sp>
      <p:sp>
        <p:nvSpPr>
          <p:cNvPr id="248835" name="灯片编号占位符 5">
            <a:extLst>
              <a:ext uri="{FF2B5EF4-FFF2-40B4-BE49-F238E27FC236}">
                <a16:creationId xmlns:a16="http://schemas.microsoft.com/office/drawing/2014/main" id="{35985820-A05C-4F16-8B4D-4C89D0FE2B4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4962333-CE69-4B2C-B4FA-7E2BD494548D}" type="slidenum">
              <a:rPr lang="en-US" altLang="zh-CN" sz="1400" b="0">
                <a:ea typeface="宋体" panose="02010600030101010101" pitchFamily="2" charset="-122"/>
              </a:rPr>
              <a:pPr>
                <a:spcBef>
                  <a:spcPct val="0"/>
                </a:spcBef>
                <a:buClrTx/>
                <a:buSzTx/>
                <a:buFontTx/>
                <a:buNone/>
              </a:pPr>
              <a:t>159</a:t>
            </a:fld>
            <a:endParaRPr lang="en-US" altLang="zh-CN" sz="1400" b="0">
              <a:ea typeface="宋体" panose="02010600030101010101" pitchFamily="2" charset="-122"/>
            </a:endParaRPr>
          </a:p>
        </p:txBody>
      </p:sp>
      <p:sp>
        <p:nvSpPr>
          <p:cNvPr id="248836" name="Rectangle 2">
            <a:extLst>
              <a:ext uri="{FF2B5EF4-FFF2-40B4-BE49-F238E27FC236}">
                <a16:creationId xmlns:a16="http://schemas.microsoft.com/office/drawing/2014/main" id="{3AA3D084-DA1D-42F1-A8BB-4E05F968E447}"/>
              </a:ext>
            </a:extLst>
          </p:cNvPr>
          <p:cNvSpPr>
            <a:spLocks noGrp="1" noChangeArrowheads="1"/>
          </p:cNvSpPr>
          <p:nvPr>
            <p:ph type="title" idx="4294967295"/>
          </p:nvPr>
        </p:nvSpPr>
        <p:spPr>
          <a:xfrm>
            <a:off x="1295400" y="115888"/>
            <a:ext cx="7058025" cy="1152525"/>
          </a:xfrm>
        </p:spPr>
        <p:txBody>
          <a:bodyPr anchor="ctr"/>
          <a:lstStyle/>
          <a:p>
            <a:pPr eaLnBrk="1" hangingPunct="1"/>
            <a:r>
              <a:rPr lang="zh-CN" altLang="en-US">
                <a:latin typeface="Times New Roman" panose="02020603050405020304" pitchFamily="18" charset="0"/>
              </a:rPr>
              <a:t>过程调用</a:t>
            </a:r>
            <a:r>
              <a:rPr lang="en-US" altLang="zh-CN">
                <a:latin typeface="Times New Roman" panose="02020603050405020304" pitchFamily="18" charset="0"/>
              </a:rPr>
              <a:t>id(E</a:t>
            </a:r>
            <a:r>
              <a:rPr lang="en-US" altLang="zh-CN" baseline="-25000">
                <a:latin typeface="Times New Roman" panose="02020603050405020304" pitchFamily="18" charset="0"/>
              </a:rPr>
              <a:t>1</a:t>
            </a:r>
            <a:r>
              <a:rPr lang="en-US" altLang="zh-CN">
                <a:latin typeface="Times New Roman" panose="02020603050405020304" pitchFamily="18" charset="0"/>
              </a:rPr>
              <a:t>, E</a:t>
            </a:r>
            <a:r>
              <a:rPr lang="en-US" altLang="zh-CN" baseline="-25000">
                <a:latin typeface="Times New Roman" panose="02020603050405020304" pitchFamily="18" charset="0"/>
              </a:rPr>
              <a:t>2</a:t>
            </a:r>
            <a:r>
              <a:rPr lang="en-US" altLang="zh-CN">
                <a:latin typeface="Times New Roman" panose="02020603050405020304" pitchFamily="18" charset="0"/>
              </a:rPr>
              <a:t>, …, E</a:t>
            </a:r>
            <a:r>
              <a:rPr lang="en-US" altLang="zh-CN" baseline="-25000">
                <a:latin typeface="Times New Roman" panose="02020603050405020304" pitchFamily="18" charset="0"/>
              </a:rPr>
              <a:t>n</a:t>
            </a:r>
            <a:r>
              <a:rPr lang="en-US" altLang="zh-CN">
                <a:latin typeface="Times New Roman" panose="02020603050405020304" pitchFamily="18" charset="0"/>
              </a:rPr>
              <a:t>)</a:t>
            </a:r>
            <a:br>
              <a:rPr lang="en-US" altLang="zh-CN">
                <a:latin typeface="Times New Roman" panose="02020603050405020304" pitchFamily="18" charset="0"/>
              </a:rPr>
            </a:br>
            <a:r>
              <a:rPr lang="zh-CN" altLang="en-US">
                <a:latin typeface="Times New Roman" panose="02020603050405020304" pitchFamily="18" charset="0"/>
              </a:rPr>
              <a:t>的中间代码结构</a:t>
            </a:r>
          </a:p>
        </p:txBody>
      </p:sp>
      <p:sp>
        <p:nvSpPr>
          <p:cNvPr id="248837" name="Rectangle 3">
            <a:extLst>
              <a:ext uri="{FF2B5EF4-FFF2-40B4-BE49-F238E27FC236}">
                <a16:creationId xmlns:a16="http://schemas.microsoft.com/office/drawing/2014/main" id="{A3E45DA4-6C90-472B-8EE9-A2FA21B5ECF6}"/>
              </a:ext>
            </a:extLst>
          </p:cNvPr>
          <p:cNvSpPr>
            <a:spLocks noGrp="1" noChangeArrowheads="1"/>
          </p:cNvSpPr>
          <p:nvPr>
            <p:ph type="body" idx="4294967295"/>
          </p:nvPr>
        </p:nvSpPr>
        <p:spPr>
          <a:xfrm>
            <a:off x="323850" y="1628775"/>
            <a:ext cx="8610600" cy="4776788"/>
          </a:xfrm>
        </p:spPr>
        <p:txBody>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1</a:t>
            </a:r>
            <a:r>
              <a:rPr lang="en-US" altLang="zh-CN">
                <a:latin typeface="Times New Roman" panose="02020603050405020304" pitchFamily="18" charset="0"/>
              </a:rPr>
              <a:t>.addr := E</a:t>
            </a:r>
            <a:r>
              <a:rPr lang="en-US" altLang="zh-CN" baseline="-30000">
                <a:latin typeface="Times New Roman" panose="02020603050405020304" pitchFamily="18" charset="0"/>
              </a:rPr>
              <a:t>1</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.addr := E</a:t>
            </a:r>
            <a:r>
              <a:rPr lang="en-US" altLang="zh-CN" baseline="-30000">
                <a:latin typeface="Times New Roman" panose="02020603050405020304" pitchFamily="18" charset="0"/>
              </a:rPr>
              <a:t>2</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n</a:t>
            </a:r>
            <a:r>
              <a:rPr lang="en-US" altLang="zh-CN">
                <a:latin typeface="Times New Roman" panose="02020603050405020304" pitchFamily="18" charset="0"/>
              </a:rPr>
              <a:t>.addr := E</a:t>
            </a:r>
            <a:r>
              <a:rPr lang="en-US" altLang="zh-CN" baseline="-30000">
                <a:latin typeface="Times New Roman" panose="02020603050405020304" pitchFamily="18" charset="0"/>
              </a:rPr>
              <a:t>n</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1</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2</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n</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call id.addr, 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2373BE2-E951-433F-97BB-2CC80E5535C3}"/>
              </a:ext>
            </a:extLst>
          </p:cNvPr>
          <p:cNvSpPr>
            <a:spLocks noGrp="1"/>
          </p:cNvSpPr>
          <p:nvPr>
            <p:ph type="dt" sz="quarter" idx="10"/>
          </p:nvPr>
        </p:nvSpPr>
        <p:spPr>
          <a:xfrm>
            <a:off x="457200" y="6245225"/>
            <a:ext cx="2133600" cy="476250"/>
          </a:xfrm>
          <a:ln>
            <a:miter lim="800000"/>
            <a:headEnd/>
            <a:tailEnd/>
          </a:ln>
        </p:spPr>
        <p:txBody>
          <a:bodyPr anchor="t"/>
          <a:lstStyle/>
          <a:p>
            <a:pPr>
              <a:defRPr/>
            </a:pPr>
            <a:fld id="{8265E730-F044-4DFE-8AF4-B1D4C1979378}" type="datetime1">
              <a:rPr lang="zh-CN" altLang="en-US">
                <a:latin typeface="+mn-lt"/>
              </a:rPr>
              <a:pPr>
                <a:defRPr/>
              </a:pPr>
              <a:t>2020/12/14</a:t>
            </a:fld>
            <a:endParaRPr lang="en-US" altLang="zh-CN">
              <a:latin typeface="+mn-lt"/>
            </a:endParaRPr>
          </a:p>
        </p:txBody>
      </p:sp>
      <p:sp>
        <p:nvSpPr>
          <p:cNvPr id="20483" name="灯片编号占位符 5">
            <a:extLst>
              <a:ext uri="{FF2B5EF4-FFF2-40B4-BE49-F238E27FC236}">
                <a16:creationId xmlns:a16="http://schemas.microsoft.com/office/drawing/2014/main" id="{76AFF8E4-FD2F-4148-B1FF-1D83B4C4185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A3FA251-6A9C-474F-B6D0-571127665929}" type="slidenum">
              <a:rPr lang="en-US" altLang="zh-CN" sz="1400" b="0">
                <a:ea typeface="宋体" panose="02010600030101010101" pitchFamily="2" charset="-122"/>
              </a:rPr>
              <a:pPr>
                <a:spcBef>
                  <a:spcPct val="0"/>
                </a:spcBef>
                <a:buClrTx/>
                <a:buSzTx/>
                <a:buFontTx/>
                <a:buNone/>
              </a:pPr>
              <a:t>16</a:t>
            </a:fld>
            <a:endParaRPr lang="en-US" altLang="zh-CN" sz="1400" b="0">
              <a:ea typeface="宋体" panose="02010600030101010101" pitchFamily="2" charset="-122"/>
            </a:endParaRPr>
          </a:p>
        </p:txBody>
      </p:sp>
      <p:sp>
        <p:nvSpPr>
          <p:cNvPr id="20484" name="Rectangle 2">
            <a:extLst>
              <a:ext uri="{FF2B5EF4-FFF2-40B4-BE49-F238E27FC236}">
                <a16:creationId xmlns:a16="http://schemas.microsoft.com/office/drawing/2014/main" id="{CBD263DA-4D3D-486C-841C-BEC4E46C4901}"/>
              </a:ext>
            </a:extLst>
          </p:cNvPr>
          <p:cNvSpPr>
            <a:spLocks noGrp="1" noChangeArrowheads="1"/>
          </p:cNvSpPr>
          <p:nvPr>
            <p:ph type="title" idx="4294967295"/>
          </p:nvPr>
        </p:nvSpPr>
        <p:spPr>
          <a:xfrm>
            <a:off x="687388" y="115888"/>
            <a:ext cx="7772400" cy="838200"/>
          </a:xfrm>
        </p:spPr>
        <p:txBody>
          <a:bodyPr anchor="ctr"/>
          <a:lstStyle/>
          <a:p>
            <a:pPr eaLnBrk="1" hangingPunct="1"/>
            <a:r>
              <a:rPr lang="zh-CN" altLang="en-US" sz="4000">
                <a:latin typeface="Times New Roman" panose="02020603050405020304" pitchFamily="18" charset="0"/>
              </a:rPr>
              <a:t>生成三地址码的语法制导定义</a:t>
            </a:r>
          </a:p>
        </p:txBody>
      </p:sp>
      <p:graphicFrame>
        <p:nvGraphicFramePr>
          <p:cNvPr id="20485" name="Object 3">
            <a:extLst>
              <a:ext uri="{FF2B5EF4-FFF2-40B4-BE49-F238E27FC236}">
                <a16:creationId xmlns:a16="http://schemas.microsoft.com/office/drawing/2014/main" id="{18326E08-435E-4BC5-8353-089F2BB9A902}"/>
              </a:ext>
            </a:extLst>
          </p:cNvPr>
          <p:cNvGraphicFramePr>
            <a:graphicFrameLocks/>
          </p:cNvGraphicFramePr>
          <p:nvPr/>
        </p:nvGraphicFramePr>
        <p:xfrm>
          <a:off x="222250" y="1038225"/>
          <a:ext cx="8550275" cy="5214938"/>
        </p:xfrm>
        <a:graphic>
          <a:graphicData uri="http://schemas.openxmlformats.org/presentationml/2006/ole">
            <mc:AlternateContent xmlns:mc="http://schemas.openxmlformats.org/markup-compatibility/2006">
              <mc:Choice xmlns:v="urn:schemas-microsoft-com:vml" Requires="v">
                <p:oleObj spid="_x0000_s20486" name="Document" r:id="rId3" imgW="9263133" imgH="5650772" progId="Word.Document.8">
                  <p:embed/>
                </p:oleObj>
              </mc:Choice>
              <mc:Fallback>
                <p:oleObj name="Document" r:id="rId3" imgW="9263133" imgH="5650772"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 y="1038225"/>
                        <a:ext cx="8550275" cy="5214938"/>
                      </a:xfrm>
                      <a:prstGeom prst="rect">
                        <a:avLst/>
                      </a:prstGeom>
                      <a:solidFill>
                        <a:srgbClr val="99CCFF"/>
                      </a:solidFill>
                      <a:ln w="9525">
                        <a:solidFill>
                          <a:schemeClr val="tx1"/>
                        </a:solidFill>
                        <a:miter lim="800000"/>
                        <a:headEnd/>
                        <a:tailEnd/>
                      </a:ln>
                    </p:spPr>
                  </p:pic>
                </p:oleObj>
              </mc:Fallback>
            </mc:AlternateContent>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39504A85-ACDD-4FC5-8BBA-B801B7095A8D}"/>
              </a:ext>
            </a:extLst>
          </p:cNvPr>
          <p:cNvSpPr>
            <a:spLocks noGrp="1"/>
          </p:cNvSpPr>
          <p:nvPr>
            <p:ph type="dt" sz="quarter" idx="10"/>
          </p:nvPr>
        </p:nvSpPr>
        <p:spPr>
          <a:xfrm>
            <a:off x="457200" y="6245225"/>
            <a:ext cx="2133600" cy="476250"/>
          </a:xfrm>
          <a:ln>
            <a:miter lim="800000"/>
            <a:headEnd/>
            <a:tailEnd/>
          </a:ln>
        </p:spPr>
        <p:txBody>
          <a:bodyPr anchor="t"/>
          <a:lstStyle/>
          <a:p>
            <a:pPr>
              <a:defRPr/>
            </a:pPr>
            <a:fld id="{F39798E7-8E85-4DDF-9A51-5B28A3176D8E}" type="datetime1">
              <a:rPr lang="zh-CN" altLang="en-US">
                <a:latin typeface="+mn-lt"/>
              </a:rPr>
              <a:pPr>
                <a:defRPr/>
              </a:pPr>
              <a:t>2020/12/14</a:t>
            </a:fld>
            <a:endParaRPr lang="en-US" altLang="zh-CN">
              <a:latin typeface="+mn-lt"/>
            </a:endParaRPr>
          </a:p>
        </p:txBody>
      </p:sp>
      <p:sp>
        <p:nvSpPr>
          <p:cNvPr id="250883" name="灯片编号占位符 5">
            <a:extLst>
              <a:ext uri="{FF2B5EF4-FFF2-40B4-BE49-F238E27FC236}">
                <a16:creationId xmlns:a16="http://schemas.microsoft.com/office/drawing/2014/main" id="{A1F3EEEF-DA28-4859-A873-335642A11CA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CFAE93A-C2EE-46D6-A509-765BFC620F9F}" type="slidenum">
              <a:rPr lang="en-US" altLang="zh-CN" sz="1400" b="0">
                <a:ea typeface="宋体" panose="02010600030101010101" pitchFamily="2" charset="-122"/>
              </a:rPr>
              <a:pPr>
                <a:spcBef>
                  <a:spcPct val="0"/>
                </a:spcBef>
                <a:buClrTx/>
                <a:buSzTx/>
                <a:buFontTx/>
                <a:buNone/>
              </a:pPr>
              <a:t>160</a:t>
            </a:fld>
            <a:endParaRPr lang="en-US" altLang="zh-CN" sz="1400" b="0">
              <a:ea typeface="宋体" panose="02010600030101010101" pitchFamily="2" charset="-122"/>
            </a:endParaRPr>
          </a:p>
        </p:txBody>
      </p:sp>
      <p:sp>
        <p:nvSpPr>
          <p:cNvPr id="128004" name="Rectangle 2">
            <a:extLst>
              <a:ext uri="{FF2B5EF4-FFF2-40B4-BE49-F238E27FC236}">
                <a16:creationId xmlns:a16="http://schemas.microsoft.com/office/drawing/2014/main" id="{405AA236-8C27-4223-8D65-877D453F8B08}"/>
              </a:ext>
            </a:extLst>
          </p:cNvPr>
          <p:cNvSpPr>
            <a:spLocks noGrp="1" noChangeArrowheads="1"/>
          </p:cNvSpPr>
          <p:nvPr>
            <p:ph type="body" idx="4294967295"/>
          </p:nvPr>
        </p:nvSpPr>
        <p:spPr>
          <a:xfrm>
            <a:off x="304800" y="65088"/>
            <a:ext cx="8610600" cy="6677025"/>
          </a:xfrm>
        </p:spPr>
        <p:txBody>
          <a:bodyPr/>
          <a:lstStyle/>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S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call id (Elist)</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 n :=0;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repeat</a:t>
            </a:r>
          </a:p>
          <a:p>
            <a:pPr eaLnBrk="1" hangingPunct="1">
              <a:buFont typeface="Wingdings" panose="05000000000000000000" pitchFamily="2" charset="2"/>
              <a:buNone/>
            </a:pPr>
            <a:r>
              <a:rPr lang="en-US" altLang="zh-CN" sz="2800">
                <a:latin typeface="Times New Roman" panose="02020603050405020304" pitchFamily="18" charset="0"/>
              </a:rPr>
              <a:t>       n:=n+1</a:t>
            </a:r>
            <a:r>
              <a:rPr lang="zh-CN" altLang="en-US" sz="2800">
                <a:latin typeface="Times New Roman" panose="02020603050405020304" pitchFamily="18" charset="0"/>
              </a:rPr>
              <a:t>；从</a:t>
            </a:r>
            <a:r>
              <a:rPr lang="en-US" altLang="zh-CN" sz="2800">
                <a:latin typeface="Times New Roman" panose="02020603050405020304" pitchFamily="18" charset="0"/>
              </a:rPr>
              <a:t>queue</a:t>
            </a:r>
            <a:r>
              <a:rPr lang="zh-CN" altLang="en-US" sz="2800">
                <a:latin typeface="Times New Roman" panose="02020603050405020304" pitchFamily="18" charset="0"/>
              </a:rPr>
              <a:t>的队首取出一个实参地址</a:t>
            </a:r>
            <a:r>
              <a:rPr lang="en-US" altLang="zh-CN" sz="2800">
                <a:latin typeface="Times New Roman" panose="02020603050405020304" pitchFamily="18" charset="0"/>
              </a:rPr>
              <a:t>p;</a:t>
            </a:r>
          </a:p>
          <a:p>
            <a:pPr eaLnBrk="1" hangingPunct="1">
              <a:buFont typeface="Wingdings" panose="05000000000000000000" pitchFamily="2" charset="2"/>
              <a:buNone/>
            </a:pPr>
            <a:r>
              <a:rPr lang="en-US" altLang="zh-CN" sz="2800">
                <a:latin typeface="Times New Roman" panose="02020603050405020304" pitchFamily="18" charset="0"/>
              </a:rPr>
              <a:t>       gencode('param', -, -, p);</a:t>
            </a:r>
          </a:p>
          <a:p>
            <a:pPr eaLnBrk="1" hangingPunct="1">
              <a:buFont typeface="Wingdings" panose="05000000000000000000" pitchFamily="2" charset="2"/>
              <a:buNone/>
            </a:pPr>
            <a:r>
              <a:rPr lang="en-US" altLang="zh-CN" sz="2800">
                <a:latin typeface="Times New Roman" panose="02020603050405020304" pitchFamily="18" charset="0"/>
              </a:rPr>
              <a:t>    until queue</a:t>
            </a:r>
            <a:r>
              <a:rPr lang="zh-CN" altLang="en-US" sz="2800">
                <a:latin typeface="Times New Roman" panose="02020603050405020304" pitchFamily="18" charset="0"/>
              </a:rPr>
              <a:t>为空</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	</a:t>
            </a:r>
            <a:r>
              <a:rPr lang="pt-BR" altLang="zh-CN" sz="2800">
                <a:latin typeface="Times New Roman" panose="02020603050405020304" pitchFamily="18" charset="0"/>
              </a:rPr>
              <a:t>gencode('call', id.addr, n, -)} </a:t>
            </a:r>
          </a:p>
          <a:p>
            <a:pPr eaLnBrk="1" hangingPunct="1">
              <a:buFont typeface="Wingdings" panose="05000000000000000000" pitchFamily="2" charset="2"/>
              <a:buNone/>
            </a:pPr>
            <a:r>
              <a:rPr lang="en-US" altLang="zh-CN" sz="2800">
                <a:solidFill>
                  <a:srgbClr val="FF0000"/>
                </a:solidFill>
                <a:latin typeface="Times New Roman" panose="02020603050405020304" pitchFamily="18" charset="0"/>
              </a:rPr>
              <a:t>Elist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Elist, E</a:t>
            </a:r>
            <a:r>
              <a:rPr lang="en-US" altLang="zh-CN" sz="2800">
                <a:solidFill>
                  <a:schemeClr val="folHlink"/>
                </a:solidFill>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将</a:t>
            </a:r>
            <a:r>
              <a:rPr lang="pt-BR" altLang="zh-CN" sz="2800">
                <a:latin typeface="Times New Roman" panose="02020603050405020304" pitchFamily="18" charset="0"/>
              </a:rPr>
              <a:t>E.addr</a:t>
            </a:r>
            <a:r>
              <a:rPr lang="zh-CN" altLang="en-US" sz="2800">
                <a:latin typeface="Times New Roman" panose="02020603050405020304" pitchFamily="18" charset="0"/>
              </a:rPr>
              <a:t>添加到</a:t>
            </a:r>
            <a:r>
              <a:rPr lang="pt-BR" altLang="zh-CN" sz="2800">
                <a:latin typeface="Times New Roman" panose="02020603050405020304" pitchFamily="18" charset="0"/>
              </a:rPr>
              <a:t>queue</a:t>
            </a:r>
            <a:r>
              <a:rPr lang="zh-CN" altLang="en-US" sz="2800">
                <a:latin typeface="Times New Roman" panose="02020603050405020304" pitchFamily="18" charset="0"/>
              </a:rPr>
              <a:t>的队尾</a:t>
            </a:r>
            <a:r>
              <a:rPr lang="zh-CN" altLang="en-US" sz="2800">
                <a:ea typeface="宋体" panose="02010600030101010101" pitchFamily="2" charset="-122"/>
              </a:rPr>
              <a:t> </a:t>
            </a:r>
            <a:r>
              <a:rPr lang="en-US" altLang="zh-CN" sz="280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Elist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a:solidFill>
                  <a:schemeClr val="folHlink"/>
                </a:solidFill>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初始化</a:t>
            </a:r>
            <a:r>
              <a:rPr lang="pt-BR" altLang="zh-CN" sz="2800">
                <a:latin typeface="Times New Roman" panose="02020603050405020304" pitchFamily="18" charset="0"/>
              </a:rPr>
              <a:t>queue</a:t>
            </a:r>
            <a:r>
              <a:rPr lang="zh-CN" altLang="pt-BR" sz="2800">
                <a:latin typeface="Times New Roman" panose="02020603050405020304" pitchFamily="18" charset="0"/>
              </a:rPr>
              <a:t>，</a:t>
            </a:r>
            <a:r>
              <a:rPr lang="zh-CN" altLang="en-US" sz="2800">
                <a:latin typeface="Times New Roman" panose="02020603050405020304" pitchFamily="18" charset="0"/>
              </a:rPr>
              <a:t>然后将</a:t>
            </a:r>
            <a:r>
              <a:rPr lang="pt-BR" altLang="zh-CN" sz="2800">
                <a:latin typeface="Times New Roman" panose="02020603050405020304" pitchFamily="18" charset="0"/>
              </a:rPr>
              <a:t>E.addr</a:t>
            </a:r>
            <a:r>
              <a:rPr lang="zh-CN" altLang="en-US" sz="2800">
                <a:latin typeface="Times New Roman" panose="02020603050405020304" pitchFamily="18" charset="0"/>
              </a:rPr>
              <a:t>加入到</a:t>
            </a:r>
            <a:r>
              <a:rPr lang="pt-BR" altLang="zh-CN" sz="2800">
                <a:latin typeface="Times New Roman" panose="02020603050405020304" pitchFamily="18" charset="0"/>
              </a:rPr>
              <a:t>queue</a:t>
            </a:r>
            <a:r>
              <a:rPr lang="zh-CN" altLang="en-US" sz="2800">
                <a:latin typeface="Times New Roman" panose="02020603050405020304" pitchFamily="18" charset="0"/>
              </a:rPr>
              <a:t>的队尾</a:t>
            </a:r>
            <a:r>
              <a:rPr lang="zh-CN" altLang="en-US" sz="2800">
                <a:ea typeface="宋体" panose="02010600030101010101" pitchFamily="2" charset="-122"/>
              </a:rPr>
              <a:t> </a:t>
            </a:r>
            <a:r>
              <a:rPr lang="en-US" altLang="zh-CN" sz="2800">
                <a:latin typeface="Times New Roman" panose="02020603050405020304" pitchFamily="18" charset="0"/>
              </a:rPr>
              <a:t>} </a:t>
            </a:r>
          </a:p>
          <a:p>
            <a:pPr eaLnBrk="1" hangingPunct="1">
              <a:buFont typeface="Wingdings" panose="05000000000000000000" pitchFamily="2" charset="2"/>
              <a:buNone/>
            </a:pPr>
            <a:r>
              <a:rPr lang="en-US" altLang="zh-CN" sz="2800">
                <a:solidFill>
                  <a:srgbClr val="FF0000"/>
                </a:solidFill>
                <a:latin typeface="Times New Roman" panose="02020603050405020304" pitchFamily="18" charset="0"/>
              </a:rPr>
              <a:t>S → return</a:t>
            </a:r>
            <a:r>
              <a:rPr lang="en-US" altLang="zh-CN" sz="2800">
                <a:latin typeface="Times New Roman" panose="02020603050405020304" pitchFamily="18" charset="0"/>
              </a:rPr>
              <a:t> </a:t>
            </a:r>
            <a:r>
              <a:rPr lang="en-US" altLang="zh-CN" sz="2800">
                <a:solidFill>
                  <a:srgbClr val="FF0000"/>
                </a:solidFill>
                <a:latin typeface="Times New Roman" panose="02020603050405020304" pitchFamily="18" charset="0"/>
              </a:rPr>
              <a:t>E </a:t>
            </a:r>
            <a:r>
              <a:rPr lang="en-US" altLang="zh-CN" sz="2800">
                <a:latin typeface="Times New Roman" panose="02020603050405020304" pitchFamily="18" charset="0"/>
              </a:rPr>
              <a:t>{if </a:t>
            </a:r>
            <a:r>
              <a:rPr lang="zh-CN" altLang="pt-BR" sz="2800">
                <a:latin typeface="Times New Roman" panose="02020603050405020304" pitchFamily="18" charset="0"/>
              </a:rPr>
              <a:t>需要返回结果 </a:t>
            </a:r>
            <a:r>
              <a:rPr lang="en-US" altLang="zh-CN" sz="2800">
                <a:latin typeface="Times New Roman" panose="02020603050405020304" pitchFamily="18" charset="0"/>
              </a:rPr>
              <a:t>then   </a:t>
            </a:r>
          </a:p>
          <a:p>
            <a:pPr eaLnBrk="1" hangingPunct="1">
              <a:buFont typeface="Wingdings" panose="05000000000000000000" pitchFamily="2" charset="2"/>
              <a:buNone/>
            </a:pPr>
            <a:r>
              <a:rPr lang="en-US" altLang="zh-CN" sz="2800">
                <a:latin typeface="Times New Roman" panose="02020603050405020304" pitchFamily="18" charset="0"/>
              </a:rPr>
              <a:t>                            gencode(‘:=’, E.addr, -, F);</a:t>
            </a:r>
          </a:p>
          <a:p>
            <a:pPr eaLnBrk="1" hangingPunct="1">
              <a:buFont typeface="Wingdings" panose="05000000000000000000" pitchFamily="2" charset="2"/>
              <a:buNone/>
            </a:pPr>
            <a:r>
              <a:rPr lang="en-US" altLang="zh-CN" sz="2800">
                <a:latin typeface="Times New Roman" panose="02020603050405020304" pitchFamily="18" charset="0"/>
              </a:rPr>
              <a:t>                            gencode(‘ret’,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8004">
                                            <p:txEl>
                                              <p:pRg st="0" end="0"/>
                                            </p:txEl>
                                          </p:spTgt>
                                        </p:tgtEl>
                                        <p:attrNameLst>
                                          <p:attrName>style.visibility</p:attrName>
                                        </p:attrNameLst>
                                      </p:cBhvr>
                                      <p:to>
                                        <p:strVal val="visible"/>
                                      </p:to>
                                    </p:set>
                                    <p:animEffect transition="in" filter="barn(inVertical)">
                                      <p:cBhvr>
                                        <p:cTn id="7" dur="500"/>
                                        <p:tgtEl>
                                          <p:spTgt spid="12800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8004">
                                            <p:txEl>
                                              <p:pRg st="1" end="1"/>
                                            </p:txEl>
                                          </p:spTgt>
                                        </p:tgtEl>
                                        <p:attrNameLst>
                                          <p:attrName>style.visibility</p:attrName>
                                        </p:attrNameLst>
                                      </p:cBhvr>
                                      <p:to>
                                        <p:strVal val="visible"/>
                                      </p:to>
                                    </p:set>
                                    <p:animEffect transition="in" filter="barn(inVertical)">
                                      <p:cBhvr>
                                        <p:cTn id="10" dur="500"/>
                                        <p:tgtEl>
                                          <p:spTgt spid="12800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8004">
                                            <p:txEl>
                                              <p:pRg st="2" end="2"/>
                                            </p:txEl>
                                          </p:spTgt>
                                        </p:tgtEl>
                                        <p:attrNameLst>
                                          <p:attrName>style.visibility</p:attrName>
                                        </p:attrNameLst>
                                      </p:cBhvr>
                                      <p:to>
                                        <p:strVal val="visible"/>
                                      </p:to>
                                    </p:set>
                                    <p:animEffect transition="in" filter="barn(inVertical)">
                                      <p:cBhvr>
                                        <p:cTn id="13" dur="500"/>
                                        <p:tgtEl>
                                          <p:spTgt spid="12800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8004">
                                            <p:txEl>
                                              <p:pRg st="3" end="3"/>
                                            </p:txEl>
                                          </p:spTgt>
                                        </p:tgtEl>
                                        <p:attrNameLst>
                                          <p:attrName>style.visibility</p:attrName>
                                        </p:attrNameLst>
                                      </p:cBhvr>
                                      <p:to>
                                        <p:strVal val="visible"/>
                                      </p:to>
                                    </p:set>
                                    <p:animEffect transition="in" filter="barn(inVertical)">
                                      <p:cBhvr>
                                        <p:cTn id="16" dur="500"/>
                                        <p:tgtEl>
                                          <p:spTgt spid="12800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8004">
                                            <p:txEl>
                                              <p:pRg st="4" end="4"/>
                                            </p:txEl>
                                          </p:spTgt>
                                        </p:tgtEl>
                                        <p:attrNameLst>
                                          <p:attrName>style.visibility</p:attrName>
                                        </p:attrNameLst>
                                      </p:cBhvr>
                                      <p:to>
                                        <p:strVal val="visible"/>
                                      </p:to>
                                    </p:set>
                                    <p:animEffect transition="in" filter="barn(inVertical)">
                                      <p:cBhvr>
                                        <p:cTn id="19" dur="500"/>
                                        <p:tgtEl>
                                          <p:spTgt spid="12800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8004">
                                            <p:txEl>
                                              <p:pRg st="5" end="5"/>
                                            </p:txEl>
                                          </p:spTgt>
                                        </p:tgtEl>
                                        <p:attrNameLst>
                                          <p:attrName>style.visibility</p:attrName>
                                        </p:attrNameLst>
                                      </p:cBhvr>
                                      <p:to>
                                        <p:strVal val="visible"/>
                                      </p:to>
                                    </p:set>
                                    <p:animEffect transition="in" filter="barn(inVertical)">
                                      <p:cBhvr>
                                        <p:cTn id="22" dur="500"/>
                                        <p:tgtEl>
                                          <p:spTgt spid="12800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28004">
                                            <p:txEl>
                                              <p:pRg st="6" end="6"/>
                                            </p:txEl>
                                          </p:spTgt>
                                        </p:tgtEl>
                                        <p:attrNameLst>
                                          <p:attrName>style.visibility</p:attrName>
                                        </p:attrNameLst>
                                      </p:cBhvr>
                                      <p:to>
                                        <p:strVal val="visible"/>
                                      </p:to>
                                    </p:set>
                                    <p:animEffect transition="in" filter="barn(inVertical)">
                                      <p:cBhvr>
                                        <p:cTn id="25" dur="500"/>
                                        <p:tgtEl>
                                          <p:spTgt spid="128004">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28004">
                                            <p:txEl>
                                              <p:pRg st="7" end="7"/>
                                            </p:txEl>
                                          </p:spTgt>
                                        </p:tgtEl>
                                        <p:attrNameLst>
                                          <p:attrName>style.visibility</p:attrName>
                                        </p:attrNameLst>
                                      </p:cBhvr>
                                      <p:to>
                                        <p:strVal val="visible"/>
                                      </p:to>
                                    </p:set>
                                    <p:animEffect transition="in" filter="barn(inVertical)">
                                      <p:cBhvr>
                                        <p:cTn id="28" dur="500"/>
                                        <p:tgtEl>
                                          <p:spTgt spid="128004">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28004">
                                            <p:txEl>
                                              <p:pRg st="8" end="8"/>
                                            </p:txEl>
                                          </p:spTgt>
                                        </p:tgtEl>
                                        <p:attrNameLst>
                                          <p:attrName>style.visibility</p:attrName>
                                        </p:attrNameLst>
                                      </p:cBhvr>
                                      <p:to>
                                        <p:strVal val="visible"/>
                                      </p:to>
                                    </p:set>
                                    <p:animEffect transition="in" filter="barn(inVertical)">
                                      <p:cBhvr>
                                        <p:cTn id="31" dur="500"/>
                                        <p:tgtEl>
                                          <p:spTgt spid="128004">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28004">
                                            <p:txEl>
                                              <p:pRg st="9" end="9"/>
                                            </p:txEl>
                                          </p:spTgt>
                                        </p:tgtEl>
                                        <p:attrNameLst>
                                          <p:attrName>style.visibility</p:attrName>
                                        </p:attrNameLst>
                                      </p:cBhvr>
                                      <p:to>
                                        <p:strVal val="visible"/>
                                      </p:to>
                                    </p:set>
                                    <p:animEffect transition="in" filter="barn(inVertical)">
                                      <p:cBhvr>
                                        <p:cTn id="34" dur="500"/>
                                        <p:tgtEl>
                                          <p:spTgt spid="128004">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128004">
                                            <p:txEl>
                                              <p:pRg st="10" end="10"/>
                                            </p:txEl>
                                          </p:spTgt>
                                        </p:tgtEl>
                                        <p:attrNameLst>
                                          <p:attrName>style.visibility</p:attrName>
                                        </p:attrNameLst>
                                      </p:cBhvr>
                                      <p:to>
                                        <p:strVal val="visible"/>
                                      </p:to>
                                    </p:set>
                                    <p:animEffect transition="in" filter="barn(inVertical)">
                                      <p:cBhvr>
                                        <p:cTn id="37" dur="500"/>
                                        <p:tgtEl>
                                          <p:spTgt spid="128004">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128004">
                                            <p:txEl>
                                              <p:pRg st="11" end="11"/>
                                            </p:txEl>
                                          </p:spTgt>
                                        </p:tgtEl>
                                        <p:attrNameLst>
                                          <p:attrName>style.visibility</p:attrName>
                                        </p:attrNameLst>
                                      </p:cBhvr>
                                      <p:to>
                                        <p:strVal val="visible"/>
                                      </p:to>
                                    </p:set>
                                    <p:animEffect transition="in" filter="barn(inVertical)">
                                      <p:cBhvr>
                                        <p:cTn id="42" dur="500"/>
                                        <p:tgtEl>
                                          <p:spTgt spid="128004">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128004">
                                            <p:txEl>
                                              <p:pRg st="12" end="12"/>
                                            </p:txEl>
                                          </p:spTgt>
                                        </p:tgtEl>
                                        <p:attrNameLst>
                                          <p:attrName>style.visibility</p:attrName>
                                        </p:attrNameLst>
                                      </p:cBhvr>
                                      <p:to>
                                        <p:strVal val="visible"/>
                                      </p:to>
                                    </p:set>
                                    <p:animEffect transition="in" filter="barn(inVertical)">
                                      <p:cBhvr>
                                        <p:cTn id="45" dur="500"/>
                                        <p:tgtEl>
                                          <p:spTgt spid="128004">
                                            <p:txEl>
                                              <p:pRg st="12" end="1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128004">
                                            <p:txEl>
                                              <p:pRg st="13" end="13"/>
                                            </p:txEl>
                                          </p:spTgt>
                                        </p:tgtEl>
                                        <p:attrNameLst>
                                          <p:attrName>style.visibility</p:attrName>
                                        </p:attrNameLst>
                                      </p:cBhvr>
                                      <p:to>
                                        <p:strVal val="visible"/>
                                      </p:to>
                                    </p:set>
                                    <p:animEffect transition="in" filter="barn(inVertical)">
                                      <p:cBhvr>
                                        <p:cTn id="48" dur="500"/>
                                        <p:tgtEl>
                                          <p:spTgt spid="12800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4187E65-EA29-4503-B874-4E98B34C6345}"/>
              </a:ext>
            </a:extLst>
          </p:cNvPr>
          <p:cNvSpPr>
            <a:spLocks noGrp="1"/>
          </p:cNvSpPr>
          <p:nvPr>
            <p:ph type="dt" sz="quarter" idx="10"/>
          </p:nvPr>
        </p:nvSpPr>
        <p:spPr>
          <a:xfrm>
            <a:off x="457200" y="6245225"/>
            <a:ext cx="2133600" cy="476250"/>
          </a:xfrm>
          <a:ln>
            <a:miter lim="800000"/>
            <a:headEnd/>
            <a:tailEnd/>
          </a:ln>
        </p:spPr>
        <p:txBody>
          <a:bodyPr anchor="t"/>
          <a:lstStyle/>
          <a:p>
            <a:pPr>
              <a:defRPr/>
            </a:pPr>
            <a:fld id="{0517E11C-7CA4-43A5-974C-2B13B0B9AE21}" type="datetime1">
              <a:rPr lang="zh-CN" altLang="en-US">
                <a:latin typeface="+mn-lt"/>
              </a:rPr>
              <a:pPr>
                <a:defRPr/>
              </a:pPr>
              <a:t>2020/12/14</a:t>
            </a:fld>
            <a:endParaRPr lang="en-US" altLang="zh-CN">
              <a:latin typeface="+mn-lt"/>
            </a:endParaRPr>
          </a:p>
        </p:txBody>
      </p:sp>
      <p:sp>
        <p:nvSpPr>
          <p:cNvPr id="252931" name="灯片编号占位符 5">
            <a:extLst>
              <a:ext uri="{FF2B5EF4-FFF2-40B4-BE49-F238E27FC236}">
                <a16:creationId xmlns:a16="http://schemas.microsoft.com/office/drawing/2014/main" id="{EF089B32-F3C2-45DA-B73F-23448F75A04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DCA987-6697-41B4-802C-8CCCBE7D65CB}" type="slidenum">
              <a:rPr lang="en-US" altLang="zh-CN" sz="1400" b="0">
                <a:ea typeface="宋体" panose="02010600030101010101" pitchFamily="2" charset="-122"/>
              </a:rPr>
              <a:pPr>
                <a:spcBef>
                  <a:spcPct val="0"/>
                </a:spcBef>
                <a:buClrTx/>
                <a:buSzTx/>
                <a:buFontTx/>
                <a:buNone/>
              </a:pPr>
              <a:t>161</a:t>
            </a:fld>
            <a:endParaRPr lang="en-US" altLang="zh-CN" sz="1400" b="0">
              <a:ea typeface="宋体" panose="02010600030101010101" pitchFamily="2" charset="-122"/>
            </a:endParaRPr>
          </a:p>
        </p:txBody>
      </p:sp>
      <p:sp>
        <p:nvSpPr>
          <p:cNvPr id="252932" name="Rectangle 2">
            <a:extLst>
              <a:ext uri="{FF2B5EF4-FFF2-40B4-BE49-F238E27FC236}">
                <a16:creationId xmlns:a16="http://schemas.microsoft.com/office/drawing/2014/main" id="{6225EE48-9674-47DE-9319-F6D86F61FF0E}"/>
              </a:ext>
            </a:extLst>
          </p:cNvPr>
          <p:cNvSpPr>
            <a:spLocks noGrp="1" noChangeArrowheads="1"/>
          </p:cNvSpPr>
          <p:nvPr>
            <p:ph type="title" idx="4294967295"/>
          </p:nvPr>
        </p:nvSpPr>
        <p:spPr>
          <a:xfrm>
            <a:off x="1755775" y="476250"/>
            <a:ext cx="5553075" cy="720725"/>
          </a:xfrm>
        </p:spPr>
        <p:txBody>
          <a:bodyPr anchor="ctr"/>
          <a:lstStyle/>
          <a:p>
            <a:pPr eaLnBrk="1" hangingPunct="1"/>
            <a:r>
              <a:rPr lang="en-US" altLang="zh-CN" sz="4000">
                <a:latin typeface="Times New Roman" panose="02020603050405020304" pitchFamily="18" charset="0"/>
              </a:rPr>
              <a:t>7.9 </a:t>
            </a:r>
            <a:r>
              <a:rPr lang="zh-CN" altLang="en-US" sz="4000">
                <a:latin typeface="Times New Roman" panose="02020603050405020304" pitchFamily="18" charset="0"/>
              </a:rPr>
              <a:t>输入输出语句的翻译</a:t>
            </a:r>
          </a:p>
        </p:txBody>
      </p:sp>
      <p:sp>
        <p:nvSpPr>
          <p:cNvPr id="252933" name="Rectangle 3">
            <a:extLst>
              <a:ext uri="{FF2B5EF4-FFF2-40B4-BE49-F238E27FC236}">
                <a16:creationId xmlns:a16="http://schemas.microsoft.com/office/drawing/2014/main" id="{880A66EB-77CE-44C7-A7AF-834A9C96239B}"/>
              </a:ext>
            </a:extLst>
          </p:cNvPr>
          <p:cNvSpPr>
            <a:spLocks noGrp="1" noChangeArrowheads="1"/>
          </p:cNvSpPr>
          <p:nvPr>
            <p:ph type="body" idx="4294967295"/>
          </p:nvPr>
        </p:nvSpPr>
        <p:spPr>
          <a:xfrm>
            <a:off x="304800" y="1266825"/>
            <a:ext cx="8610600" cy="5257800"/>
          </a:xfrm>
        </p:spPr>
        <p:txBody>
          <a:bodyPr/>
          <a:lstStyle/>
          <a:p>
            <a:pPr eaLnBrk="1" hangingPunct="1">
              <a:lnSpc>
                <a:spcPct val="150000"/>
              </a:lnSpc>
              <a:buFont typeface="Wingdings" panose="05000000000000000000" pitchFamily="2" charset="2"/>
              <a:buNone/>
            </a:pPr>
            <a:r>
              <a:rPr lang="en-US" altLang="zh-CN" sz="2800" i="1">
                <a:solidFill>
                  <a:srgbClr val="FF0000"/>
                </a:solidFill>
                <a:latin typeface="Times New Roman" panose="02020603050405020304" pitchFamily="18" charset="0"/>
                <a:ea typeface="宋体" panose="02010600030101010101" pitchFamily="2" charset="-122"/>
              </a:rPr>
              <a:t>P</a:t>
            </a:r>
            <a:r>
              <a:rPr lang="en-US" altLang="zh-CN" sz="2800">
                <a:solidFill>
                  <a:srgbClr val="FF0000"/>
                </a:solidFill>
                <a:latin typeface="Times New Roman" panose="02020603050405020304" pitchFamily="18" charset="0"/>
                <a:ea typeface="宋体" panose="02010600030101010101" pitchFamily="2" charset="-122"/>
              </a:rPr>
              <a:t>→ prog id (</a:t>
            </a:r>
            <a:r>
              <a:rPr lang="en-US" altLang="zh-CN" sz="2800" i="1">
                <a:solidFill>
                  <a:srgbClr val="FF0000"/>
                </a:solidFill>
                <a:latin typeface="Times New Roman" panose="02020603050405020304" pitchFamily="18" charset="0"/>
                <a:ea typeface="宋体" panose="02010600030101010101" pitchFamily="2" charset="-122"/>
              </a:rPr>
              <a:t>Parlist</a:t>
            </a:r>
            <a:r>
              <a:rPr lang="en-US" altLang="zh-CN" sz="2800">
                <a:solidFill>
                  <a:srgbClr val="FF0000"/>
                </a:solidFill>
                <a:latin typeface="Times New Roman" panose="02020603050405020304" pitchFamily="18" charset="0"/>
                <a:ea typeface="宋体" panose="02010600030101010101" pitchFamily="2" charset="-122"/>
              </a:rPr>
              <a:t>)</a:t>
            </a:r>
            <a:r>
              <a:rPr lang="en-US" altLang="zh-CN" sz="2800" i="1">
                <a:solidFill>
                  <a:srgbClr val="FF0000"/>
                </a:solidFill>
                <a:latin typeface="Times New Roman" panose="02020603050405020304" pitchFamily="18" charset="0"/>
                <a:ea typeface="宋体" panose="02010600030101010101" pitchFamily="2" charset="-122"/>
              </a:rPr>
              <a:t> M D</a:t>
            </a:r>
            <a:r>
              <a:rPr lang="en-US" altLang="zh-CN" sz="2800">
                <a:solidFill>
                  <a:srgbClr val="FF0000"/>
                </a:solidFill>
                <a:latin typeface="Times New Roman" panose="02020603050405020304" pitchFamily="18" charset="0"/>
                <a:ea typeface="宋体" panose="02010600030101010101" pitchFamily="2" charset="-122"/>
              </a:rPr>
              <a:t> ; </a:t>
            </a:r>
            <a:r>
              <a:rPr lang="en-US" altLang="zh-CN" sz="2800" i="1">
                <a:solidFill>
                  <a:srgbClr val="FF0000"/>
                </a:solidFill>
                <a:latin typeface="Times New Roman" panose="02020603050405020304" pitchFamily="18" charset="0"/>
                <a:ea typeface="宋体" panose="02010600030101010101" pitchFamily="2" charset="-122"/>
              </a:rPr>
              <a:t>S</a:t>
            </a:r>
          </a:p>
          <a:p>
            <a:pPr eaLnBrk="1" hangingPunct="1">
              <a:lnSpc>
                <a:spcPct val="150000"/>
              </a:lnSpc>
              <a:buFont typeface="Wingdings" panose="05000000000000000000" pitchFamily="2" charset="2"/>
              <a:buNone/>
            </a:pPr>
            <a:r>
              <a:rPr lang="de-DE" altLang="zh-CN" sz="2800" i="1">
                <a:solidFill>
                  <a:srgbClr val="FF0000"/>
                </a:solidFill>
                <a:latin typeface="Times New Roman" panose="02020603050405020304" pitchFamily="18" charset="0"/>
              </a:rPr>
              <a:t>M→</a:t>
            </a:r>
            <a:r>
              <a:rPr lang="en-US" altLang="zh-CN" sz="2800" i="1">
                <a:solidFill>
                  <a:srgbClr val="FF0000"/>
                </a:solidFill>
                <a:latin typeface="Times New Roman" panose="02020603050405020304" pitchFamily="18" charset="0"/>
              </a:rPr>
              <a:t>ε</a:t>
            </a:r>
            <a:r>
              <a:rPr lang="de-DE" altLang="zh-CN" sz="2800" i="1">
                <a:latin typeface="Times New Roman" panose="02020603050405020304" pitchFamily="18" charset="0"/>
              </a:rPr>
              <a:t> </a:t>
            </a:r>
            <a:r>
              <a:rPr lang="de-DE" altLang="zh-CN" sz="2800">
                <a:latin typeface="Times New Roman" panose="02020603050405020304" pitchFamily="18" charset="0"/>
              </a:rPr>
              <a:t>{</a:t>
            </a:r>
            <a:r>
              <a:rPr lang="de-DE" altLang="zh-CN" sz="2800" i="1">
                <a:latin typeface="Times New Roman" panose="02020603050405020304" pitchFamily="18" charset="0"/>
              </a:rPr>
              <a:t>gencode</a:t>
            </a:r>
            <a:r>
              <a:rPr lang="de-DE" altLang="zh-CN" sz="2800">
                <a:latin typeface="Times New Roman" panose="02020603050405020304" pitchFamily="18" charset="0"/>
              </a:rPr>
              <a:t>(‘</a:t>
            </a:r>
            <a:r>
              <a:rPr lang="de-DE" altLang="zh-CN" sz="2800" i="1">
                <a:latin typeface="Times New Roman" panose="02020603050405020304" pitchFamily="18" charset="0"/>
              </a:rPr>
              <a:t>prog</a:t>
            </a:r>
            <a:r>
              <a:rPr lang="de-DE" altLang="zh-CN" sz="2800">
                <a:latin typeface="Times New Roman" panose="02020603050405020304" pitchFamily="18" charset="0"/>
              </a:rPr>
              <a:t>’,</a:t>
            </a:r>
            <a:r>
              <a:rPr lang="de-DE" altLang="zh-CN" sz="2800" i="1">
                <a:latin typeface="Times New Roman" panose="02020603050405020304" pitchFamily="18" charset="0"/>
              </a:rPr>
              <a:t> id</a:t>
            </a:r>
            <a:r>
              <a:rPr lang="de-DE" altLang="zh-CN" sz="2800">
                <a:latin typeface="Times New Roman" panose="02020603050405020304" pitchFamily="18" charset="0"/>
              </a:rPr>
              <a:t>,</a:t>
            </a:r>
            <a:r>
              <a:rPr lang="de-DE" altLang="zh-CN" sz="2800" i="1">
                <a:latin typeface="Times New Roman" panose="02020603050405020304" pitchFamily="18" charset="0"/>
              </a:rPr>
              <a:t> y</a:t>
            </a:r>
            <a:r>
              <a:rPr lang="de-DE" altLang="zh-CN" sz="2800">
                <a:latin typeface="Times New Roman" panose="02020603050405020304" pitchFamily="18" charset="0"/>
              </a:rPr>
              <a:t>, -)}</a:t>
            </a:r>
            <a:r>
              <a:rPr lang="de-DE" altLang="zh-CN" sz="2800" i="1">
                <a:latin typeface="Times New Roman" panose="02020603050405020304" pitchFamily="18" charset="0"/>
              </a:rPr>
              <a:t> </a:t>
            </a:r>
          </a:p>
          <a:p>
            <a:pPr eaLnBrk="1" hangingPunct="1">
              <a:lnSpc>
                <a:spcPct val="150000"/>
              </a:lnSpc>
              <a:buFont typeface="Wingdings" panose="05000000000000000000" pitchFamily="2" charset="2"/>
              <a:buNone/>
            </a:pPr>
            <a:r>
              <a:rPr lang="de-DE" altLang="zh-CN" sz="2800">
                <a:latin typeface="Times New Roman" panose="02020603050405020304" pitchFamily="18" charset="0"/>
              </a:rPr>
              <a:t>		/*y</a:t>
            </a:r>
            <a:r>
              <a:rPr lang="zh-CN" altLang="de-DE" sz="2800">
                <a:latin typeface="Times New Roman" panose="02020603050405020304" pitchFamily="18" charset="0"/>
              </a:rPr>
              <a:t>的值表示</a:t>
            </a:r>
            <a:r>
              <a:rPr lang="de-DE" altLang="zh-CN" sz="2800">
                <a:latin typeface="Times New Roman" panose="02020603050405020304" pitchFamily="18" charset="0"/>
              </a:rPr>
              <a:t>input,output</a:t>
            </a:r>
            <a:r>
              <a:rPr lang="zh-CN" altLang="de-DE" sz="2800">
                <a:latin typeface="Times New Roman" panose="02020603050405020304" pitchFamily="18" charset="0"/>
              </a:rPr>
              <a:t>或两者皆有*</a:t>
            </a:r>
            <a:r>
              <a:rPr lang="de-DE" altLang="zh-CN" sz="2800">
                <a:latin typeface="Times New Roman" panose="02020603050405020304" pitchFamily="18" charset="0"/>
              </a:rPr>
              <a:t>/</a:t>
            </a:r>
          </a:p>
          <a:p>
            <a:pPr eaLnBrk="1" hangingPunct="1">
              <a:lnSpc>
                <a:spcPct val="150000"/>
              </a:lnSpc>
              <a:buFont typeface="Wingdings" panose="05000000000000000000" pitchFamily="2" charset="2"/>
              <a:buNone/>
            </a:pPr>
            <a:r>
              <a:rPr lang="en-US" altLang="zh-CN" sz="2800" i="1">
                <a:solidFill>
                  <a:srgbClr val="FF0000"/>
                </a:solidFill>
                <a:latin typeface="Times New Roman" panose="02020603050405020304" pitchFamily="18" charset="0"/>
                <a:ea typeface="宋体" panose="02010600030101010101" pitchFamily="2" charset="-122"/>
              </a:rPr>
              <a:t>Parlist</a:t>
            </a:r>
            <a:r>
              <a:rPr lang="en-US" altLang="zh-CN" sz="2800">
                <a:solidFill>
                  <a:srgbClr val="FF0000"/>
                </a:solidFill>
                <a:latin typeface="Times New Roman" panose="02020603050405020304" pitchFamily="18" charset="0"/>
                <a:ea typeface="宋体" panose="02010600030101010101" pitchFamily="2" charset="-122"/>
              </a:rPr>
              <a:t>→ input(</a:t>
            </a:r>
            <a:r>
              <a:rPr lang="en-US" altLang="zh-CN" sz="2800" i="1">
                <a:solidFill>
                  <a:srgbClr val="FF0000"/>
                </a:solidFill>
                <a:latin typeface="Times New Roman" panose="02020603050405020304" pitchFamily="18" charset="0"/>
                <a:ea typeface="宋体" panose="02010600030101010101" pitchFamily="2" charset="-122"/>
              </a:rPr>
              <a:t>ε </a:t>
            </a:r>
            <a:r>
              <a:rPr lang="en-US" altLang="zh-CN" sz="2800">
                <a:solidFill>
                  <a:srgbClr val="FF0000"/>
                </a:solidFill>
                <a:latin typeface="Times New Roman" panose="02020603050405020304" pitchFamily="18" charset="0"/>
                <a:ea typeface="宋体" panose="02010600030101010101" pitchFamily="2" charset="-122"/>
              </a:rPr>
              <a:t>| , output)</a:t>
            </a:r>
            <a:endParaRPr lang="en-US" altLang="zh-CN" sz="2800" i="1">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C570E67-99C4-4E9E-8CDF-EC4B72CA0D07}"/>
              </a:ext>
            </a:extLst>
          </p:cNvPr>
          <p:cNvSpPr>
            <a:spLocks noGrp="1"/>
          </p:cNvSpPr>
          <p:nvPr>
            <p:ph type="dt" sz="quarter" idx="10"/>
          </p:nvPr>
        </p:nvSpPr>
        <p:spPr>
          <a:xfrm>
            <a:off x="457200" y="6245225"/>
            <a:ext cx="2133600" cy="476250"/>
          </a:xfrm>
          <a:ln>
            <a:miter lim="800000"/>
            <a:headEnd/>
            <a:tailEnd/>
          </a:ln>
        </p:spPr>
        <p:txBody>
          <a:bodyPr anchor="t"/>
          <a:lstStyle/>
          <a:p>
            <a:pPr>
              <a:defRPr/>
            </a:pPr>
            <a:fld id="{0517E11C-7CA4-43A5-974C-2B13B0B9AE21}" type="datetime1">
              <a:rPr lang="zh-CN" altLang="en-US">
                <a:latin typeface="+mn-lt"/>
              </a:rPr>
              <a:pPr>
                <a:defRPr/>
              </a:pPr>
              <a:t>2020/12/14</a:t>
            </a:fld>
            <a:endParaRPr lang="en-US" altLang="zh-CN">
              <a:latin typeface="+mn-lt"/>
            </a:endParaRPr>
          </a:p>
        </p:txBody>
      </p:sp>
      <p:sp>
        <p:nvSpPr>
          <p:cNvPr id="254979" name="灯片编号占位符 5">
            <a:extLst>
              <a:ext uri="{FF2B5EF4-FFF2-40B4-BE49-F238E27FC236}">
                <a16:creationId xmlns:a16="http://schemas.microsoft.com/office/drawing/2014/main" id="{F83F5EAA-AA97-4C81-9C7B-CAA44C1C11D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D6972AC-D639-496D-970E-3AADEB98A8B6}" type="slidenum">
              <a:rPr lang="en-US" altLang="zh-CN" sz="1400" b="0">
                <a:ea typeface="宋体" panose="02010600030101010101" pitchFamily="2" charset="-122"/>
              </a:rPr>
              <a:pPr>
                <a:spcBef>
                  <a:spcPct val="0"/>
                </a:spcBef>
                <a:buClrTx/>
                <a:buSzTx/>
                <a:buFontTx/>
                <a:buNone/>
              </a:pPr>
              <a:t>162</a:t>
            </a:fld>
            <a:endParaRPr lang="en-US" altLang="zh-CN" sz="1400" b="0">
              <a:ea typeface="宋体" panose="02010600030101010101" pitchFamily="2" charset="-122"/>
            </a:endParaRPr>
          </a:p>
        </p:txBody>
      </p:sp>
      <p:sp>
        <p:nvSpPr>
          <p:cNvPr id="254980" name="Rectangle 2">
            <a:extLst>
              <a:ext uri="{FF2B5EF4-FFF2-40B4-BE49-F238E27FC236}">
                <a16:creationId xmlns:a16="http://schemas.microsoft.com/office/drawing/2014/main" id="{EDAC3A7B-3031-40E2-8C7B-F9F5BEAD913B}"/>
              </a:ext>
            </a:extLst>
          </p:cNvPr>
          <p:cNvSpPr>
            <a:spLocks noGrp="1" noChangeArrowheads="1"/>
          </p:cNvSpPr>
          <p:nvPr>
            <p:ph type="title" idx="4294967295"/>
          </p:nvPr>
        </p:nvSpPr>
        <p:spPr>
          <a:xfrm>
            <a:off x="1755775" y="476250"/>
            <a:ext cx="5553075" cy="720725"/>
          </a:xfrm>
        </p:spPr>
        <p:txBody>
          <a:bodyPr anchor="ctr"/>
          <a:lstStyle/>
          <a:p>
            <a:pPr eaLnBrk="1" hangingPunct="1"/>
            <a:r>
              <a:rPr lang="en-US" altLang="zh-CN" sz="4000">
                <a:latin typeface="Times New Roman" panose="02020603050405020304" pitchFamily="18" charset="0"/>
              </a:rPr>
              <a:t>7.9 </a:t>
            </a:r>
            <a:r>
              <a:rPr lang="zh-CN" altLang="en-US" sz="4000">
                <a:latin typeface="Times New Roman" panose="02020603050405020304" pitchFamily="18" charset="0"/>
              </a:rPr>
              <a:t>输入输出语句的翻译</a:t>
            </a:r>
          </a:p>
        </p:txBody>
      </p:sp>
      <p:sp>
        <p:nvSpPr>
          <p:cNvPr id="254981" name="Rectangle 3">
            <a:extLst>
              <a:ext uri="{FF2B5EF4-FFF2-40B4-BE49-F238E27FC236}">
                <a16:creationId xmlns:a16="http://schemas.microsoft.com/office/drawing/2014/main" id="{EDE1533D-95C5-4B43-8C4C-8D919E774505}"/>
              </a:ext>
            </a:extLst>
          </p:cNvPr>
          <p:cNvSpPr>
            <a:spLocks noGrp="1" noChangeArrowheads="1"/>
          </p:cNvSpPr>
          <p:nvPr>
            <p:ph type="body" idx="4294967295"/>
          </p:nvPr>
        </p:nvSpPr>
        <p:spPr>
          <a:xfrm>
            <a:off x="304800" y="1266825"/>
            <a:ext cx="8610600" cy="5257800"/>
          </a:xfrm>
        </p:spPr>
        <p:txBody>
          <a:bodyPr/>
          <a:lstStyle/>
          <a:p>
            <a:pPr eaLnBrk="1" hangingPunct="1">
              <a:buFont typeface="Wingdings" panose="05000000000000000000" pitchFamily="2" charset="2"/>
              <a:buNone/>
            </a:pPr>
            <a:r>
              <a:rPr lang="en-US" altLang="zh-CN" sz="2800" i="1">
                <a:solidFill>
                  <a:srgbClr val="FF0000"/>
                </a:solidFill>
                <a:latin typeface="Times New Roman" panose="02020603050405020304" pitchFamily="18" charset="0"/>
                <a:ea typeface="宋体" panose="02010600030101010101" pitchFamily="2" charset="-122"/>
              </a:rPr>
              <a:t>S</a:t>
            </a:r>
            <a:r>
              <a:rPr lang="en-US" altLang="zh-CN" sz="2800">
                <a:solidFill>
                  <a:srgbClr val="FF0000"/>
                </a:solidFill>
                <a:latin typeface="Times New Roman" panose="02020603050405020304" pitchFamily="18" charset="0"/>
                <a:ea typeface="宋体" panose="02010600030101010101" pitchFamily="2" charset="-122"/>
              </a:rPr>
              <a:t>→ (read | readln) (</a:t>
            </a:r>
            <a:r>
              <a:rPr lang="en-US" altLang="zh-CN" sz="2800" i="1">
                <a:solidFill>
                  <a:srgbClr val="FF0000"/>
                </a:solidFill>
                <a:latin typeface="Times New Roman" panose="02020603050405020304" pitchFamily="18" charset="0"/>
                <a:ea typeface="宋体" panose="02010600030101010101" pitchFamily="2" charset="-122"/>
              </a:rPr>
              <a:t>N</a:t>
            </a:r>
            <a:r>
              <a:rPr lang="en-US" altLang="zh-CN" sz="2800">
                <a:solidFill>
                  <a:srgbClr val="FF0000"/>
                </a:solidFill>
                <a:latin typeface="Times New Roman" panose="02020603050405020304" pitchFamily="18" charset="0"/>
                <a:ea typeface="宋体" panose="02010600030101010101" pitchFamily="2" charset="-122"/>
              </a:rPr>
              <a:t> </a:t>
            </a:r>
            <a:r>
              <a:rPr lang="en-US" altLang="zh-CN" sz="2800" i="1">
                <a:solidFill>
                  <a:srgbClr val="FF0000"/>
                </a:solidFill>
                <a:latin typeface="Times New Roman" panose="02020603050405020304" pitchFamily="18" charset="0"/>
                <a:ea typeface="宋体" panose="02010600030101010101" pitchFamily="2" charset="-122"/>
              </a:rPr>
              <a:t>List</a:t>
            </a:r>
            <a:r>
              <a:rPr lang="en-US" altLang="zh-CN" sz="2800">
                <a:solidFill>
                  <a:srgbClr val="FF0000"/>
                </a:solidFill>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:=0;</a:t>
            </a:r>
          </a:p>
          <a:p>
            <a:pPr eaLnBrk="1" hangingPunct="1">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repeat </a:t>
            </a:r>
            <a:endParaRPr lang="en-US" altLang="zh-CN" sz="2800"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move</a:t>
            </a:r>
            <a:r>
              <a:rPr lang="en-US" altLang="zh-CN" sz="2800">
                <a:latin typeface="Times New Roman" panose="02020603050405020304" pitchFamily="18" charset="0"/>
                <a:ea typeface="宋体" panose="02010600030101010101" pitchFamily="2" charset="-122"/>
              </a:rPr>
              <a:t>(Queue, </a:t>
            </a:r>
            <a:r>
              <a:rPr lang="en-US" altLang="zh-CN" sz="2800" i="1">
                <a:latin typeface="Times New Roman" panose="02020603050405020304" pitchFamily="18" charset="0"/>
                <a:ea typeface="宋体" panose="02010600030101010101" pitchFamily="2" charset="-122"/>
              </a:rPr>
              <a:t>i</a:t>
            </a:r>
            <a:r>
              <a:rPr lang="en-US" altLang="zh-CN" sz="2800" i="1" baseline="-25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gencode</a:t>
            </a:r>
            <a:r>
              <a:rPr lang="en-US" altLang="zh-CN" sz="2800">
                <a:latin typeface="Times New Roman" panose="02020603050405020304" pitchFamily="18" charset="0"/>
                <a:ea typeface="宋体" panose="02010600030101010101" pitchFamily="2" charset="-122"/>
              </a:rPr>
              <a:t>(‘par’,-, -, </a:t>
            </a:r>
            <a:r>
              <a:rPr lang="en-US" altLang="zh-CN" sz="2800" i="1">
                <a:latin typeface="Times New Roman" panose="02020603050405020304" pitchFamily="18" charset="0"/>
                <a:ea typeface="宋体" panose="02010600030101010101" pitchFamily="2" charset="-122"/>
              </a:rPr>
              <a:t>i</a:t>
            </a:r>
            <a:r>
              <a:rPr lang="en-US" altLang="zh-CN" sz="2800" i="1" baseline="-25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n</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+1;</a:t>
            </a:r>
          </a:p>
          <a:p>
            <a:pPr eaLnBrk="1" hangingPunct="1">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  until Queue</a:t>
            </a:r>
            <a:r>
              <a:rPr lang="zh-CN" altLang="en-US" sz="2800">
                <a:latin typeface="Times New Roman" panose="02020603050405020304" pitchFamily="18" charset="0"/>
                <a:ea typeface="宋体" panose="02010600030101010101" pitchFamily="2" charset="-122"/>
              </a:rPr>
              <a:t>为空</a:t>
            </a:r>
            <a:r>
              <a:rPr lang="en-US" altLang="zh-CN" sz="2800">
                <a:latin typeface="Times New Roman" panose="02020603050405020304" pitchFamily="18" charset="0"/>
                <a:ea typeface="宋体" panose="02010600030101010101" pitchFamily="2" charset="-122"/>
              </a:rPr>
              <a:t>;</a:t>
            </a:r>
            <a:endParaRPr lang="en-US" altLang="zh-CN" sz="2800"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i="1">
                <a:latin typeface="Times New Roman" panose="02020603050405020304" pitchFamily="18" charset="0"/>
                <a:ea typeface="宋体" panose="02010600030101010101" pitchFamily="2" charset="-122"/>
              </a:rPr>
              <a:t>  </a:t>
            </a:r>
            <a:r>
              <a:rPr lang="en-US" altLang="zh-CN" sz="2800" i="1">
                <a:solidFill>
                  <a:srgbClr val="FF00FF"/>
                </a:solidFill>
                <a:latin typeface="Times New Roman" panose="02020603050405020304" pitchFamily="18" charset="0"/>
                <a:ea typeface="宋体" panose="02010600030101010101" pitchFamily="2" charset="-122"/>
              </a:rPr>
              <a:t>gencode</a:t>
            </a:r>
            <a:r>
              <a:rPr lang="en-US" altLang="zh-CN" sz="2800">
                <a:solidFill>
                  <a:srgbClr val="FF00FF"/>
                </a:solidFill>
                <a:latin typeface="Times New Roman" panose="02020603050405020304" pitchFamily="18" charset="0"/>
                <a:ea typeface="宋体" panose="02010600030101010101" pitchFamily="2" charset="-122"/>
              </a:rPr>
              <a:t>(‘call’, ‘SYSIN’, </a:t>
            </a:r>
            <a:r>
              <a:rPr lang="en-US" altLang="zh-CN" sz="2800" i="1">
                <a:solidFill>
                  <a:srgbClr val="FF00FF"/>
                </a:solidFill>
                <a:latin typeface="Times New Roman" panose="02020603050405020304" pitchFamily="18" charset="0"/>
                <a:ea typeface="宋体" panose="02010600030101010101" pitchFamily="2" charset="-122"/>
              </a:rPr>
              <a:t>n</a:t>
            </a:r>
            <a:r>
              <a:rPr lang="en-US" altLang="zh-CN" sz="2800">
                <a:solidFill>
                  <a:srgbClr val="FF00FF"/>
                </a:solidFill>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de-DE" altLang="zh-CN" sz="2800" i="1">
                <a:solidFill>
                  <a:srgbClr val="FF0000"/>
                </a:solidFill>
                <a:latin typeface="Times New Roman" panose="02020603050405020304" pitchFamily="18" charset="0"/>
              </a:rPr>
              <a:t>N</a:t>
            </a:r>
            <a:r>
              <a:rPr lang="de-DE"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ε</a:t>
            </a:r>
            <a:r>
              <a:rPr lang="de-DE" altLang="zh-CN" sz="2800" i="1">
                <a:latin typeface="Times New Roman" panose="02020603050405020304" pitchFamily="18" charset="0"/>
              </a:rPr>
              <a:t> </a:t>
            </a:r>
            <a:r>
              <a:rPr lang="de-DE" altLang="zh-CN" sz="2800">
                <a:latin typeface="Times New Roman" panose="02020603050405020304" pitchFamily="18" charset="0"/>
              </a:rPr>
              <a:t>{</a:t>
            </a:r>
            <a:r>
              <a:rPr lang="zh-CN" altLang="de-DE" sz="2800">
                <a:latin typeface="Times New Roman" panose="02020603050405020304" pitchFamily="18" charset="0"/>
              </a:rPr>
              <a:t>设置一个语义队列</a:t>
            </a:r>
            <a:r>
              <a:rPr lang="de-DE" altLang="zh-CN" sz="2800">
                <a:latin typeface="Times New Roman" panose="02020603050405020304" pitchFamily="18" charset="0"/>
              </a:rPr>
              <a:t>Queue}</a:t>
            </a:r>
            <a:endParaRPr lang="en-US" altLang="zh-CN" sz="2800">
              <a:latin typeface="Times New Roman" panose="02020603050405020304" pitchFamily="18" charset="0"/>
            </a:endParaRPr>
          </a:p>
          <a:p>
            <a:pPr eaLnBrk="1" hangingPunct="1">
              <a:buFont typeface="Wingdings" panose="05000000000000000000" pitchFamily="2" charset="2"/>
              <a:buNone/>
            </a:pPr>
            <a:r>
              <a:rPr lang="en-US" altLang="zh-CN" sz="2800" i="1">
                <a:solidFill>
                  <a:srgbClr val="FF0000"/>
                </a:solidFill>
                <a:latin typeface="Times New Roman" panose="02020603050405020304" pitchFamily="18" charset="0"/>
                <a:ea typeface="宋体" panose="02010600030101010101" pitchFamily="2" charset="-122"/>
              </a:rPr>
              <a:t>List</a:t>
            </a:r>
            <a:r>
              <a:rPr lang="en-US" altLang="zh-CN" sz="2800">
                <a:solidFill>
                  <a:srgbClr val="FF0000"/>
                </a:solidFill>
                <a:latin typeface="Times New Roman" panose="02020603050405020304" pitchFamily="18" charset="0"/>
                <a:ea typeface="宋体" panose="02010600030101010101" pitchFamily="2" charset="-122"/>
              </a:rPr>
              <a:t>→id, </a:t>
            </a:r>
            <a:r>
              <a:rPr lang="en-US" altLang="zh-CN" sz="2800" i="1">
                <a:solidFill>
                  <a:srgbClr val="FF0000"/>
                </a:solidFill>
                <a:latin typeface="Times New Roman" panose="02020603050405020304" pitchFamily="18" charset="0"/>
                <a:ea typeface="宋体" panose="02010600030101010101" pitchFamily="2" charset="-122"/>
              </a:rPr>
              <a:t>L</a:t>
            </a:r>
            <a:r>
              <a:rPr lang="en-US" altLang="zh-CN" sz="2800">
                <a:solidFill>
                  <a:srgbClr val="FF0000"/>
                </a:solidFill>
                <a:latin typeface="Times New Roman" panose="02020603050405020304" pitchFamily="18" charset="0"/>
                <a:ea typeface="宋体" panose="02010600030101010101" pitchFamily="2" charset="-122"/>
              </a:rPr>
              <a:t> (</a:t>
            </a:r>
            <a:r>
              <a:rPr lang="en-US" altLang="zh-CN" sz="2800" i="1">
                <a:solidFill>
                  <a:srgbClr val="FF0000"/>
                </a:solidFill>
                <a:latin typeface="Times New Roman" panose="02020603050405020304" pitchFamily="18" charset="0"/>
                <a:ea typeface="宋体" panose="02010600030101010101" pitchFamily="2" charset="-122"/>
              </a:rPr>
              <a:t>ε</a:t>
            </a:r>
            <a:r>
              <a:rPr lang="en-US" altLang="zh-CN" sz="2800">
                <a:solidFill>
                  <a:srgbClr val="FF0000"/>
                </a:solidFill>
                <a:latin typeface="Times New Roman" panose="02020603050405020304" pitchFamily="18" charset="0"/>
                <a:ea typeface="宋体" panose="02010600030101010101" pitchFamily="2" charset="-122"/>
              </a:rPr>
              <a:t>|</a:t>
            </a:r>
            <a:r>
              <a:rPr lang="en-US" altLang="zh-CN" sz="2800" i="1">
                <a:solidFill>
                  <a:srgbClr val="FF0000"/>
                </a:solidFill>
                <a:latin typeface="Times New Roman" panose="02020603050405020304" pitchFamily="18" charset="0"/>
                <a:ea typeface="宋体" panose="02010600030101010101" pitchFamily="2" charset="-122"/>
              </a:rPr>
              <a:t>List</a:t>
            </a:r>
            <a:r>
              <a:rPr lang="en-US" altLang="zh-CN" sz="2800">
                <a:solidFill>
                  <a:srgbClr val="FF0000"/>
                </a:solidFill>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800" i="1">
                <a:solidFill>
                  <a:srgbClr val="FF0000"/>
                </a:solidFill>
                <a:latin typeface="Times New Roman" panose="02020603050405020304" pitchFamily="18" charset="0"/>
              </a:rPr>
              <a:t>L</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ε</a:t>
            </a:r>
            <a:r>
              <a:rPr lang="en-US" altLang="zh-CN" sz="2800" i="1">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T:=entry(id); add(Queue, T)</a:t>
            </a:r>
            <a:r>
              <a:rPr lang="en-US" altLang="zh-CN" sz="2800">
                <a:latin typeface="Times New Roman" panose="02020603050405020304" pitchFamily="18" charset="0"/>
              </a:rPr>
              <a:t>}</a:t>
            </a:r>
          </a:p>
          <a:p>
            <a:pPr eaLnBrk="1" hangingPunct="1">
              <a:buFont typeface="Wingdings" panose="05000000000000000000" pitchFamily="2" charset="2"/>
              <a:buNone/>
            </a:pPr>
            <a:endParaRPr lang="en-US" altLang="zh-CN"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4A3D10F-B19F-4317-B65D-A1FE14DE1BAB}"/>
              </a:ext>
            </a:extLst>
          </p:cNvPr>
          <p:cNvSpPr>
            <a:spLocks noGrp="1"/>
          </p:cNvSpPr>
          <p:nvPr>
            <p:ph type="dt" sz="quarter" idx="10"/>
          </p:nvPr>
        </p:nvSpPr>
        <p:spPr>
          <a:xfrm>
            <a:off x="457200" y="6245225"/>
            <a:ext cx="2133600" cy="476250"/>
          </a:xfrm>
          <a:ln>
            <a:miter lim="800000"/>
            <a:headEnd/>
            <a:tailEnd/>
          </a:ln>
        </p:spPr>
        <p:txBody>
          <a:bodyPr anchor="t"/>
          <a:lstStyle/>
          <a:p>
            <a:pPr>
              <a:defRPr/>
            </a:pPr>
            <a:fld id="{825722D5-5ED6-4E15-883C-1C2E2AD3A2D8}" type="datetime1">
              <a:rPr lang="zh-CN" altLang="en-US">
                <a:latin typeface="+mn-lt"/>
              </a:rPr>
              <a:pPr>
                <a:defRPr/>
              </a:pPr>
              <a:t>2020/12/14</a:t>
            </a:fld>
            <a:endParaRPr lang="en-US" altLang="zh-CN">
              <a:latin typeface="+mn-lt"/>
            </a:endParaRPr>
          </a:p>
        </p:txBody>
      </p:sp>
      <p:sp>
        <p:nvSpPr>
          <p:cNvPr id="257027" name="灯片编号占位符 5">
            <a:extLst>
              <a:ext uri="{FF2B5EF4-FFF2-40B4-BE49-F238E27FC236}">
                <a16:creationId xmlns:a16="http://schemas.microsoft.com/office/drawing/2014/main" id="{B92DD1E7-7750-4C94-AE67-E248A864E20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7AA1A28-1662-45A6-AF69-CC03C16AF171}" type="slidenum">
              <a:rPr lang="en-US" altLang="zh-CN" sz="1400" b="0">
                <a:ea typeface="宋体" panose="02010600030101010101" pitchFamily="2" charset="-122"/>
              </a:rPr>
              <a:pPr>
                <a:spcBef>
                  <a:spcPct val="0"/>
                </a:spcBef>
                <a:buClrTx/>
                <a:buSzTx/>
                <a:buFontTx/>
                <a:buNone/>
              </a:pPr>
              <a:t>163</a:t>
            </a:fld>
            <a:endParaRPr lang="en-US" altLang="zh-CN" sz="1400" b="0">
              <a:ea typeface="宋体" panose="02010600030101010101" pitchFamily="2" charset="-122"/>
            </a:endParaRPr>
          </a:p>
        </p:txBody>
      </p:sp>
      <p:sp>
        <p:nvSpPr>
          <p:cNvPr id="257028" name="Rectangle 2">
            <a:extLst>
              <a:ext uri="{FF2B5EF4-FFF2-40B4-BE49-F238E27FC236}">
                <a16:creationId xmlns:a16="http://schemas.microsoft.com/office/drawing/2014/main" id="{C13D56FB-AF71-4497-88D4-36EED6ADAC3C}"/>
              </a:ext>
            </a:extLst>
          </p:cNvPr>
          <p:cNvSpPr>
            <a:spLocks noGrp="1" noChangeArrowheads="1"/>
          </p:cNvSpPr>
          <p:nvPr>
            <p:ph type="title" idx="4294967295"/>
          </p:nvPr>
        </p:nvSpPr>
        <p:spPr>
          <a:xfrm>
            <a:off x="1827213" y="476250"/>
            <a:ext cx="5697537" cy="720725"/>
          </a:xfrm>
        </p:spPr>
        <p:txBody>
          <a:bodyPr anchor="ctr"/>
          <a:lstStyle/>
          <a:p>
            <a:pPr eaLnBrk="1" hangingPunct="1"/>
            <a:r>
              <a:rPr lang="en-US" altLang="zh-CN" sz="4000">
                <a:latin typeface="Times New Roman" panose="02020603050405020304" pitchFamily="18" charset="0"/>
              </a:rPr>
              <a:t>7.9 </a:t>
            </a:r>
            <a:r>
              <a:rPr lang="zh-CN" altLang="en-US" sz="4000">
                <a:latin typeface="Times New Roman" panose="02020603050405020304" pitchFamily="18" charset="0"/>
              </a:rPr>
              <a:t>输入输出语句的翻译</a:t>
            </a:r>
          </a:p>
        </p:txBody>
      </p:sp>
      <p:sp>
        <p:nvSpPr>
          <p:cNvPr id="257029" name="Rectangle 3">
            <a:extLst>
              <a:ext uri="{FF2B5EF4-FFF2-40B4-BE49-F238E27FC236}">
                <a16:creationId xmlns:a16="http://schemas.microsoft.com/office/drawing/2014/main" id="{4130FE80-2D32-49F4-A596-63BD42A97B47}"/>
              </a:ext>
            </a:extLst>
          </p:cNvPr>
          <p:cNvSpPr>
            <a:spLocks noGrp="1" noChangeArrowheads="1"/>
          </p:cNvSpPr>
          <p:nvPr>
            <p:ph type="body" idx="4294967295"/>
          </p:nvPr>
        </p:nvSpPr>
        <p:spPr>
          <a:xfrm>
            <a:off x="300038" y="1268413"/>
            <a:ext cx="8736012" cy="5257800"/>
          </a:xfrm>
        </p:spPr>
        <p:txBody>
          <a:bodyPr/>
          <a:lstStyle/>
          <a:p>
            <a:pPr eaLnBrk="1" hangingPunct="1">
              <a:buFont typeface="Wingdings" panose="05000000000000000000" pitchFamily="2" charset="2"/>
              <a:buNone/>
            </a:pPr>
            <a:r>
              <a:rPr lang="en-US" altLang="zh-CN" sz="2800" i="1">
                <a:solidFill>
                  <a:srgbClr val="FF0000"/>
                </a:solidFill>
                <a:latin typeface="Times New Roman" panose="02020603050405020304" pitchFamily="18" charset="0"/>
              </a:rPr>
              <a:t>S</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 </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write</a:t>
            </a:r>
            <a:r>
              <a:rPr lang="en-US" altLang="zh-CN" sz="2800">
                <a:solidFill>
                  <a:srgbClr val="FF0000"/>
                </a:solidFill>
                <a:latin typeface="Times New Roman" panose="02020603050405020304" pitchFamily="18" charset="0"/>
              </a:rPr>
              <a:t>| </a:t>
            </a:r>
            <a:r>
              <a:rPr lang="en-US" altLang="zh-CN" sz="2800" i="1">
                <a:solidFill>
                  <a:srgbClr val="FF0000"/>
                </a:solidFill>
                <a:latin typeface="Times New Roman" panose="02020603050405020304" pitchFamily="18" charset="0"/>
              </a:rPr>
              <a:t>writeln</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 </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Elist</a:t>
            </a:r>
            <a:r>
              <a:rPr lang="en-US" altLang="zh-CN" sz="2800">
                <a:solidFill>
                  <a:srgbClr val="FF0000"/>
                </a:solidFill>
                <a:latin typeface="Times New Roman" panose="02020603050405020304" pitchFamily="18" charset="0"/>
              </a:rPr>
              <a:t>);</a:t>
            </a:r>
            <a:r>
              <a:rPr lang="en-US" altLang="zh-CN" sz="2800" i="1">
                <a:latin typeface="Times New Roman" panose="02020603050405020304" pitchFamily="18" charset="0"/>
              </a:rPr>
              <a:t> </a:t>
            </a:r>
            <a:r>
              <a:rPr lang="en-US" altLang="zh-CN" sz="2800">
                <a:latin typeface="Times New Roman" panose="02020603050405020304" pitchFamily="18" charset="0"/>
              </a:rPr>
              <a:t>{ </a:t>
            </a: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i="1">
                <a:latin typeface="Times New Roman" panose="02020603050405020304" pitchFamily="18" charset="0"/>
              </a:rPr>
              <a:t>0</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i="1">
                <a:latin typeface="Times New Roman" panose="02020603050405020304" pitchFamily="18" charset="0"/>
              </a:rPr>
              <a:t>  repeat </a:t>
            </a:r>
          </a:p>
          <a:p>
            <a:pPr eaLnBrk="1" hangingPunct="1">
              <a:buFont typeface="Wingdings" panose="05000000000000000000" pitchFamily="2" charset="2"/>
              <a:buNone/>
            </a:pPr>
            <a:r>
              <a:rPr lang="en-US" altLang="zh-CN" sz="2800" i="1">
                <a:latin typeface="Times New Roman" panose="02020603050405020304" pitchFamily="18" charset="0"/>
              </a:rPr>
              <a:t>    move(Queue</a:t>
            </a:r>
            <a:r>
              <a:rPr lang="en-US" altLang="zh-CN" sz="2800">
                <a:latin typeface="Times New Roman" panose="02020603050405020304" pitchFamily="18" charset="0"/>
              </a:rPr>
              <a:t>, </a:t>
            </a:r>
            <a:r>
              <a:rPr lang="en-US" altLang="zh-CN" sz="2800" i="1">
                <a:latin typeface="Times New Roman" panose="02020603050405020304" pitchFamily="18" charset="0"/>
              </a:rPr>
              <a:t>i</a:t>
            </a:r>
            <a:r>
              <a:rPr lang="en-US" altLang="zh-CN" sz="2800" i="1" baseline="-25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i="1">
                <a:latin typeface="Times New Roman" panose="02020603050405020304" pitchFamily="18" charset="0"/>
              </a:rPr>
              <a:t>    gencode</a:t>
            </a:r>
            <a:r>
              <a:rPr lang="en-US" altLang="zh-CN" sz="2800">
                <a:latin typeface="Times New Roman" panose="02020603050405020304" pitchFamily="18" charset="0"/>
              </a:rPr>
              <a:t>(‘</a:t>
            </a:r>
            <a:r>
              <a:rPr lang="en-US" altLang="zh-CN" sz="2800" i="1">
                <a:latin typeface="Times New Roman" panose="02020603050405020304" pitchFamily="18" charset="0"/>
              </a:rPr>
              <a:t>par’, </a:t>
            </a:r>
            <a:r>
              <a:rPr lang="en-US" altLang="zh-CN" sz="2800">
                <a:latin typeface="Times New Roman" panose="02020603050405020304" pitchFamily="18" charset="0"/>
              </a:rPr>
              <a:t>-, -,</a:t>
            </a:r>
            <a:r>
              <a:rPr lang="en-US" altLang="zh-CN" sz="2800" i="1">
                <a:latin typeface="Times New Roman" panose="02020603050405020304" pitchFamily="18" charset="0"/>
              </a:rPr>
              <a:t> i</a:t>
            </a:r>
            <a:r>
              <a:rPr lang="en-US" altLang="zh-CN" sz="2800" i="1" baseline="-25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i="1">
                <a:latin typeface="Times New Roman" panose="02020603050405020304" pitchFamily="18" charset="0"/>
              </a:rPr>
              <a:t>    n</a:t>
            </a:r>
            <a:r>
              <a:rPr lang="en-US" altLang="zh-CN" sz="2800">
                <a:latin typeface="Times New Roman" panose="02020603050405020304" pitchFamily="18" charset="0"/>
              </a:rPr>
              <a:t>:=</a:t>
            </a: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i="1">
                <a:latin typeface="Times New Roman" panose="02020603050405020304" pitchFamily="18" charset="0"/>
              </a:rPr>
              <a:t>1</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i="1">
                <a:latin typeface="Times New Roman" panose="02020603050405020304" pitchFamily="18" charset="0"/>
              </a:rPr>
              <a:t>  until Queue</a:t>
            </a:r>
            <a:r>
              <a:rPr lang="zh-CN" altLang="en-US" sz="2800">
                <a:latin typeface="Times New Roman" panose="02020603050405020304" pitchFamily="18" charset="0"/>
              </a:rPr>
              <a:t>为空</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i="1">
                <a:solidFill>
                  <a:srgbClr val="FF00FF"/>
                </a:solidFill>
                <a:latin typeface="Times New Roman" panose="02020603050405020304" pitchFamily="18" charset="0"/>
              </a:rPr>
              <a:t>  gencode</a:t>
            </a:r>
            <a:r>
              <a:rPr lang="en-US" altLang="zh-CN" sz="2800">
                <a:solidFill>
                  <a:srgbClr val="FF00FF"/>
                </a:solidFill>
                <a:latin typeface="Times New Roman" panose="02020603050405020304" pitchFamily="18" charset="0"/>
              </a:rPr>
              <a:t>(‘</a:t>
            </a:r>
            <a:r>
              <a:rPr lang="en-US" altLang="zh-CN" sz="2800" i="1">
                <a:solidFill>
                  <a:srgbClr val="FF00FF"/>
                </a:solidFill>
                <a:latin typeface="Times New Roman" panose="02020603050405020304" pitchFamily="18" charset="0"/>
              </a:rPr>
              <a:t>call</a:t>
            </a:r>
            <a:r>
              <a:rPr lang="en-US" altLang="zh-CN" sz="2800">
                <a:solidFill>
                  <a:srgbClr val="FF00FF"/>
                </a:solidFill>
                <a:latin typeface="Times New Roman" panose="02020603050405020304" pitchFamily="18" charset="0"/>
              </a:rPr>
              <a:t>’, ‘</a:t>
            </a:r>
            <a:r>
              <a:rPr lang="en-US" altLang="zh-CN" sz="2800" i="1">
                <a:solidFill>
                  <a:srgbClr val="FF00FF"/>
                </a:solidFill>
                <a:latin typeface="Times New Roman" panose="02020603050405020304" pitchFamily="18" charset="0"/>
              </a:rPr>
              <a:t>SYSOUT</a:t>
            </a:r>
            <a:r>
              <a:rPr lang="en-US" altLang="zh-CN" sz="2800">
                <a:solidFill>
                  <a:srgbClr val="FF00FF"/>
                </a:solidFill>
                <a:latin typeface="Times New Roman" panose="02020603050405020304" pitchFamily="18" charset="0"/>
              </a:rPr>
              <a:t>’, </a:t>
            </a:r>
            <a:r>
              <a:rPr lang="en-US" altLang="zh-CN" sz="2800" i="1">
                <a:solidFill>
                  <a:srgbClr val="FF00FF"/>
                </a:solidFill>
                <a:latin typeface="Times New Roman" panose="02020603050405020304" pitchFamily="18" charset="0"/>
              </a:rPr>
              <a:t>n</a:t>
            </a:r>
            <a:r>
              <a:rPr lang="en-US" altLang="zh-CN" sz="2800">
                <a:solidFill>
                  <a:srgbClr val="FF00FF"/>
                </a:solidFill>
                <a:latin typeface="Times New Roman" panose="02020603050405020304" pitchFamily="18" charset="0"/>
              </a:rPr>
              <a:t>, ‘</a:t>
            </a:r>
            <a:r>
              <a:rPr lang="en-US" altLang="zh-CN" sz="2800" i="1">
                <a:solidFill>
                  <a:srgbClr val="FF00FF"/>
                </a:solidFill>
                <a:latin typeface="Times New Roman" panose="02020603050405020304" pitchFamily="18" charset="0"/>
              </a:rPr>
              <a:t>w</a:t>
            </a:r>
            <a:r>
              <a:rPr lang="en-US" altLang="zh-CN" sz="2800">
                <a:solidFill>
                  <a:srgbClr val="FF00FF"/>
                </a:solidFill>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a:t>
            </a:r>
            <a:r>
              <a:rPr lang="en-US" altLang="zh-CN" sz="2800" i="1">
                <a:latin typeface="Times New Roman" panose="02020603050405020304" pitchFamily="18" charset="0"/>
              </a:rPr>
              <a:t>n</a:t>
            </a:r>
            <a:r>
              <a:rPr lang="zh-CN" altLang="en-US" sz="2800">
                <a:latin typeface="Times New Roman" panose="02020603050405020304" pitchFamily="18" charset="0"/>
              </a:rPr>
              <a:t>为输出参数个数，</a:t>
            </a:r>
            <a:r>
              <a:rPr lang="en-US" altLang="zh-CN" sz="2800">
                <a:latin typeface="Times New Roman" panose="02020603050405020304" pitchFamily="18" charset="0"/>
              </a:rPr>
              <a:t>w</a:t>
            </a:r>
            <a:r>
              <a:rPr lang="zh-CN" altLang="en-US" sz="2800">
                <a:latin typeface="Times New Roman" panose="02020603050405020304" pitchFamily="18" charset="0"/>
              </a:rPr>
              <a:t>是输出操作类型*</a:t>
            </a:r>
            <a:r>
              <a:rPr lang="en-US" altLang="zh-CN" sz="2800">
                <a:latin typeface="Times New Roman" panose="02020603050405020304" pitchFamily="18" charset="0"/>
              </a:rPr>
              <a:t>/</a:t>
            </a:r>
          </a:p>
          <a:p>
            <a:pPr eaLnBrk="1" hangingPunct="1">
              <a:buFont typeface="Wingdings" panose="05000000000000000000" pitchFamily="2" charset="2"/>
              <a:buNone/>
            </a:pPr>
            <a:r>
              <a:rPr lang="de-DE" altLang="zh-CN" sz="2800" i="1">
                <a:solidFill>
                  <a:srgbClr val="FF0000"/>
                </a:solidFill>
                <a:latin typeface="Times New Roman" panose="02020603050405020304" pitchFamily="18" charset="0"/>
              </a:rPr>
              <a:t>EList</a:t>
            </a:r>
            <a:r>
              <a:rPr lang="de-DE" altLang="zh-CN" sz="2800">
                <a:solidFill>
                  <a:srgbClr val="FF0000"/>
                </a:solidFill>
                <a:latin typeface="Times New Roman" panose="02020603050405020304" pitchFamily="18" charset="0"/>
              </a:rPr>
              <a:t>→</a:t>
            </a:r>
            <a:r>
              <a:rPr lang="de-DE" altLang="zh-CN" sz="2800" i="1">
                <a:solidFill>
                  <a:srgbClr val="FF0000"/>
                </a:solidFill>
                <a:latin typeface="Times New Roman" panose="02020603050405020304" pitchFamily="18" charset="0"/>
              </a:rPr>
              <a:t>E</a:t>
            </a:r>
            <a:r>
              <a:rPr lang="de-DE" altLang="zh-CN" sz="2800">
                <a:solidFill>
                  <a:srgbClr val="FF0000"/>
                </a:solidFill>
                <a:latin typeface="Times New Roman" panose="02020603050405020304" pitchFamily="18" charset="0"/>
              </a:rPr>
              <a:t>, </a:t>
            </a:r>
            <a:r>
              <a:rPr lang="de-DE" altLang="zh-CN" sz="2800" i="1">
                <a:solidFill>
                  <a:srgbClr val="FF0000"/>
                </a:solidFill>
                <a:latin typeface="Times New Roman" panose="02020603050405020304" pitchFamily="18" charset="0"/>
              </a:rPr>
              <a:t>K </a:t>
            </a:r>
            <a:r>
              <a:rPr lang="de-DE"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ε</a:t>
            </a:r>
            <a:r>
              <a:rPr lang="de-DE" altLang="zh-CN" sz="2800">
                <a:solidFill>
                  <a:srgbClr val="FF0000"/>
                </a:solidFill>
                <a:latin typeface="Times New Roman" panose="02020603050405020304" pitchFamily="18" charset="0"/>
              </a:rPr>
              <a:t>|</a:t>
            </a:r>
            <a:r>
              <a:rPr lang="de-DE" altLang="zh-CN" sz="2800" i="1">
                <a:solidFill>
                  <a:srgbClr val="FF0000"/>
                </a:solidFill>
                <a:latin typeface="Times New Roman" panose="02020603050405020304" pitchFamily="18" charset="0"/>
              </a:rPr>
              <a:t>EList</a:t>
            </a:r>
            <a:r>
              <a:rPr lang="de-DE" altLang="zh-CN" sz="2800">
                <a:solidFill>
                  <a:srgbClr val="FF0000"/>
                </a:solidFill>
                <a:latin typeface="Times New Roman" panose="02020603050405020304" pitchFamily="18" charset="0"/>
              </a:rPr>
              <a:t>)</a:t>
            </a:r>
          </a:p>
          <a:p>
            <a:pPr eaLnBrk="1" hangingPunct="1">
              <a:buFont typeface="Wingdings" panose="05000000000000000000" pitchFamily="2" charset="2"/>
              <a:buNone/>
            </a:pPr>
            <a:r>
              <a:rPr lang="en-US" altLang="zh-CN" sz="2800" i="1">
                <a:solidFill>
                  <a:srgbClr val="FF0000"/>
                </a:solidFill>
                <a:latin typeface="Times New Roman" panose="02020603050405020304" pitchFamily="18" charset="0"/>
              </a:rPr>
              <a:t>K</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ε</a:t>
            </a:r>
            <a:r>
              <a:rPr lang="en-US" altLang="zh-CN" sz="2800" i="1">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T:= E.addr; add</a:t>
            </a:r>
            <a:r>
              <a:rPr lang="en-US" altLang="zh-CN" sz="2800">
                <a:latin typeface="Times New Roman" panose="02020603050405020304" pitchFamily="18" charset="0"/>
              </a:rPr>
              <a:t>(</a:t>
            </a:r>
            <a:r>
              <a:rPr lang="en-US" altLang="zh-CN" sz="2800" i="1">
                <a:latin typeface="Times New Roman" panose="02020603050405020304" pitchFamily="18" charset="0"/>
              </a:rPr>
              <a:t>Queue, T</a:t>
            </a:r>
            <a:r>
              <a:rPr lang="en-US" altLang="zh-CN" sz="2800">
                <a:latin typeface="Times New Roman" panose="02020603050405020304" pitchFamily="18" charset="0"/>
              </a:rPr>
              <a:t>)} </a:t>
            </a:r>
          </a:p>
          <a:p>
            <a:pPr eaLnBrk="1" hangingPunct="1">
              <a:buFont typeface="Wingdings" panose="05000000000000000000" pitchFamily="2" charset="2"/>
              <a:buNone/>
            </a:pPr>
            <a:endParaRPr lang="en-US" altLang="zh-CN" sz="2800">
              <a:latin typeface="Times New Roman" panose="02020603050405020304"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D557BBC-AF40-41A9-8758-8C9753C0DDE1}"/>
              </a:ext>
            </a:extLst>
          </p:cNvPr>
          <p:cNvSpPr>
            <a:spLocks noGrp="1"/>
          </p:cNvSpPr>
          <p:nvPr>
            <p:ph type="dt" sz="quarter" idx="10"/>
          </p:nvPr>
        </p:nvSpPr>
        <p:spPr>
          <a:xfrm>
            <a:off x="457200" y="6524625"/>
            <a:ext cx="2133600" cy="279400"/>
          </a:xfrm>
          <a:ln>
            <a:miter lim="800000"/>
            <a:headEnd/>
            <a:tailEnd/>
          </a:ln>
        </p:spPr>
        <p:txBody>
          <a:bodyPr anchor="t"/>
          <a:lstStyle/>
          <a:p>
            <a:pPr>
              <a:defRPr/>
            </a:pPr>
            <a:fld id="{7D599643-9D27-4C9F-AD2A-3A2107370724}" type="datetime1">
              <a:rPr lang="zh-CN" altLang="en-US">
                <a:latin typeface="+mn-lt"/>
              </a:rPr>
              <a:pPr>
                <a:defRPr/>
              </a:pPr>
              <a:t>2020/12/14</a:t>
            </a:fld>
            <a:endParaRPr lang="en-US" altLang="zh-CN">
              <a:latin typeface="+mn-lt"/>
            </a:endParaRPr>
          </a:p>
        </p:txBody>
      </p:sp>
      <p:sp>
        <p:nvSpPr>
          <p:cNvPr id="259075" name="灯片编号占位符 5">
            <a:extLst>
              <a:ext uri="{FF2B5EF4-FFF2-40B4-BE49-F238E27FC236}">
                <a16:creationId xmlns:a16="http://schemas.microsoft.com/office/drawing/2014/main" id="{B1C7649F-4A0E-4AE0-8933-7A231F3D769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5147E9C-F792-41DF-9D07-F191C16AB482}" type="slidenum">
              <a:rPr lang="en-US" altLang="zh-CN" sz="1400" b="0">
                <a:ea typeface="宋体" panose="02010600030101010101" pitchFamily="2" charset="-122"/>
              </a:rPr>
              <a:pPr>
                <a:spcBef>
                  <a:spcPct val="0"/>
                </a:spcBef>
                <a:buClrTx/>
                <a:buSzTx/>
                <a:buFontTx/>
                <a:buNone/>
              </a:pPr>
              <a:t>164</a:t>
            </a:fld>
            <a:endParaRPr lang="en-US" altLang="zh-CN" sz="1400" b="0">
              <a:ea typeface="宋体" panose="02010600030101010101" pitchFamily="2" charset="-122"/>
            </a:endParaRPr>
          </a:p>
        </p:txBody>
      </p:sp>
      <p:sp>
        <p:nvSpPr>
          <p:cNvPr id="259076" name="Rectangle 2">
            <a:extLst>
              <a:ext uri="{FF2B5EF4-FFF2-40B4-BE49-F238E27FC236}">
                <a16:creationId xmlns:a16="http://schemas.microsoft.com/office/drawing/2014/main" id="{F74DD929-2B20-425A-AA06-4D0EF42CC862}"/>
              </a:ext>
            </a:extLst>
          </p:cNvPr>
          <p:cNvSpPr>
            <a:spLocks noGrp="1" noChangeArrowheads="1"/>
          </p:cNvSpPr>
          <p:nvPr>
            <p:ph type="title" idx="4294967295"/>
          </p:nvPr>
        </p:nvSpPr>
        <p:spPr>
          <a:xfrm>
            <a:off x="3267075" y="476250"/>
            <a:ext cx="2241550" cy="720725"/>
          </a:xfrm>
        </p:spPr>
        <p:txBody>
          <a:bodyPr anchor="ctr"/>
          <a:lstStyle/>
          <a:p>
            <a:pPr eaLnBrk="1" hangingPunct="1"/>
            <a:r>
              <a:rPr lang="zh-CN" altLang="en-US" sz="4000">
                <a:latin typeface="Times New Roman" panose="02020603050405020304" pitchFamily="18" charset="0"/>
              </a:rPr>
              <a:t>本章小结</a:t>
            </a:r>
          </a:p>
        </p:txBody>
      </p:sp>
      <p:sp>
        <p:nvSpPr>
          <p:cNvPr id="2259971" name="Rectangle 3">
            <a:extLst>
              <a:ext uri="{FF2B5EF4-FFF2-40B4-BE49-F238E27FC236}">
                <a16:creationId xmlns:a16="http://schemas.microsoft.com/office/drawing/2014/main" id="{8AD08E0E-AF5B-4997-B990-3C195BB68F0C}"/>
              </a:ext>
            </a:extLst>
          </p:cNvPr>
          <p:cNvSpPr>
            <a:spLocks noGrp="1" noChangeArrowheads="1"/>
          </p:cNvSpPr>
          <p:nvPr>
            <p:ph type="body" idx="4294967295"/>
          </p:nvPr>
        </p:nvSpPr>
        <p:spPr>
          <a:xfrm>
            <a:off x="228600" y="1341438"/>
            <a:ext cx="8736013" cy="5257800"/>
          </a:xfrm>
        </p:spPr>
        <p:txBody>
          <a:bodyPr/>
          <a:lstStyle/>
          <a:p>
            <a:pPr marL="609600" indent="-609600" eaLnBrk="1" hangingPunct="1">
              <a:lnSpc>
                <a:spcPct val="120000"/>
              </a:lnSpc>
            </a:pPr>
            <a:r>
              <a:rPr lang="zh-CN" altLang="en-US">
                <a:latin typeface="Times New Roman" panose="02020603050405020304" pitchFamily="18" charset="0"/>
              </a:rPr>
              <a:t>典型的中间代码有逆波兰表示、三地址码、图表示；</a:t>
            </a:r>
          </a:p>
          <a:p>
            <a:pPr marL="609600" indent="-609600" eaLnBrk="1" hangingPunct="1">
              <a:lnSpc>
                <a:spcPct val="120000"/>
              </a:lnSpc>
            </a:pPr>
            <a:r>
              <a:rPr lang="zh-CN" altLang="en-US">
                <a:latin typeface="Times New Roman" panose="02020603050405020304" pitchFamily="18" charset="0"/>
              </a:rPr>
              <a:t>声明语句的主要作用是为程序中用到的变量或常量名指定类型。类型可以具有一定的层次结构，可以用类型表达式来表示；</a:t>
            </a:r>
          </a:p>
          <a:p>
            <a:pPr marL="609600" indent="-609600" eaLnBrk="1" hangingPunct="1">
              <a:lnSpc>
                <a:spcPct val="120000"/>
              </a:lnSpc>
            </a:pPr>
            <a:r>
              <a:rPr lang="zh-CN" altLang="en-US">
                <a:latin typeface="Times New Roman" panose="02020603050405020304" pitchFamily="18" charset="0"/>
              </a:rPr>
              <a:t>声明语句的翻译工作就是将名字的类型及相对地址等有关信息填加到符号表中；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9971">
                                            <p:txEl>
                                              <p:pRg st="0" end="0"/>
                                            </p:txEl>
                                          </p:spTgt>
                                        </p:tgtEl>
                                        <p:attrNameLst>
                                          <p:attrName>style.visibility</p:attrName>
                                        </p:attrNameLst>
                                      </p:cBhvr>
                                      <p:to>
                                        <p:strVal val="visible"/>
                                      </p:to>
                                    </p:set>
                                    <p:animEffect transition="in" filter="blinds(horizontal)">
                                      <p:cBhvr>
                                        <p:cTn id="7" dur="500"/>
                                        <p:tgtEl>
                                          <p:spTgt spid="225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9971">
                                            <p:txEl>
                                              <p:pRg st="1" end="1"/>
                                            </p:txEl>
                                          </p:spTgt>
                                        </p:tgtEl>
                                        <p:attrNameLst>
                                          <p:attrName>style.visibility</p:attrName>
                                        </p:attrNameLst>
                                      </p:cBhvr>
                                      <p:to>
                                        <p:strVal val="visible"/>
                                      </p:to>
                                    </p:set>
                                    <p:animEffect transition="in" filter="blinds(horizontal)">
                                      <p:cBhvr>
                                        <p:cTn id="12" dur="500"/>
                                        <p:tgtEl>
                                          <p:spTgt spid="2259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9971">
                                            <p:txEl>
                                              <p:pRg st="2" end="2"/>
                                            </p:txEl>
                                          </p:spTgt>
                                        </p:tgtEl>
                                        <p:attrNameLst>
                                          <p:attrName>style.visibility</p:attrName>
                                        </p:attrNameLst>
                                      </p:cBhvr>
                                      <p:to>
                                        <p:strVal val="visible"/>
                                      </p:to>
                                    </p:set>
                                    <p:animEffect transition="in" filter="blinds(horizontal)">
                                      <p:cBhvr>
                                        <p:cTn id="17" dur="500"/>
                                        <p:tgtEl>
                                          <p:spTgt spid="2259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971"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6977D9C-7289-4DBD-B327-4A6AD422B881}"/>
              </a:ext>
            </a:extLst>
          </p:cNvPr>
          <p:cNvSpPr>
            <a:spLocks noGrp="1"/>
          </p:cNvSpPr>
          <p:nvPr>
            <p:ph type="dt" sz="quarter" idx="10"/>
          </p:nvPr>
        </p:nvSpPr>
        <p:spPr>
          <a:xfrm>
            <a:off x="457200" y="6524625"/>
            <a:ext cx="2133600" cy="279400"/>
          </a:xfrm>
          <a:ln>
            <a:miter lim="800000"/>
            <a:headEnd/>
            <a:tailEnd/>
          </a:ln>
        </p:spPr>
        <p:txBody>
          <a:bodyPr anchor="t"/>
          <a:lstStyle/>
          <a:p>
            <a:pPr>
              <a:defRPr/>
            </a:pPr>
            <a:fld id="{7D599643-9D27-4C9F-AD2A-3A2107370724}" type="datetime1">
              <a:rPr lang="zh-CN" altLang="en-US">
                <a:latin typeface="+mn-lt"/>
              </a:rPr>
              <a:pPr>
                <a:defRPr/>
              </a:pPr>
              <a:t>2020/12/14</a:t>
            </a:fld>
            <a:endParaRPr lang="en-US" altLang="zh-CN">
              <a:latin typeface="+mn-lt"/>
            </a:endParaRPr>
          </a:p>
        </p:txBody>
      </p:sp>
      <p:sp>
        <p:nvSpPr>
          <p:cNvPr id="261123" name="灯片编号占位符 5">
            <a:extLst>
              <a:ext uri="{FF2B5EF4-FFF2-40B4-BE49-F238E27FC236}">
                <a16:creationId xmlns:a16="http://schemas.microsoft.com/office/drawing/2014/main" id="{2BA35A3B-7046-4618-B32D-66D7D6AF7CC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4B78298-6442-4001-A0CB-0FF14FB148EF}" type="slidenum">
              <a:rPr lang="en-US" altLang="zh-CN" sz="1400" b="0">
                <a:ea typeface="宋体" panose="02010600030101010101" pitchFamily="2" charset="-122"/>
              </a:rPr>
              <a:pPr>
                <a:spcBef>
                  <a:spcPct val="0"/>
                </a:spcBef>
                <a:buClrTx/>
                <a:buSzTx/>
                <a:buFontTx/>
                <a:buNone/>
              </a:pPr>
              <a:t>165</a:t>
            </a:fld>
            <a:endParaRPr lang="en-US" altLang="zh-CN" sz="1400" b="0">
              <a:ea typeface="宋体" panose="02010600030101010101" pitchFamily="2" charset="-122"/>
            </a:endParaRPr>
          </a:p>
        </p:txBody>
      </p:sp>
      <p:sp>
        <p:nvSpPr>
          <p:cNvPr id="261124" name="Rectangle 2">
            <a:extLst>
              <a:ext uri="{FF2B5EF4-FFF2-40B4-BE49-F238E27FC236}">
                <a16:creationId xmlns:a16="http://schemas.microsoft.com/office/drawing/2014/main" id="{F11EF6E5-21FF-4474-BB95-2B6C387F86BC}"/>
              </a:ext>
            </a:extLst>
          </p:cNvPr>
          <p:cNvSpPr>
            <a:spLocks noGrp="1" noChangeArrowheads="1"/>
          </p:cNvSpPr>
          <p:nvPr>
            <p:ph type="title" idx="4294967295"/>
          </p:nvPr>
        </p:nvSpPr>
        <p:spPr>
          <a:xfrm>
            <a:off x="3267075" y="476250"/>
            <a:ext cx="2241550" cy="720725"/>
          </a:xfrm>
        </p:spPr>
        <p:txBody>
          <a:bodyPr anchor="ctr"/>
          <a:lstStyle/>
          <a:p>
            <a:pPr eaLnBrk="1" hangingPunct="1"/>
            <a:r>
              <a:rPr lang="zh-CN" altLang="en-US" sz="4000">
                <a:latin typeface="Times New Roman" panose="02020603050405020304" pitchFamily="18" charset="0"/>
              </a:rPr>
              <a:t>本章小结</a:t>
            </a:r>
          </a:p>
        </p:txBody>
      </p:sp>
      <p:sp>
        <p:nvSpPr>
          <p:cNvPr id="2259971" name="Rectangle 3">
            <a:extLst>
              <a:ext uri="{FF2B5EF4-FFF2-40B4-BE49-F238E27FC236}">
                <a16:creationId xmlns:a16="http://schemas.microsoft.com/office/drawing/2014/main" id="{F33BB340-11AC-4771-BF8D-135150582D20}"/>
              </a:ext>
            </a:extLst>
          </p:cNvPr>
          <p:cNvSpPr>
            <a:spLocks noGrp="1" noChangeArrowheads="1"/>
          </p:cNvSpPr>
          <p:nvPr>
            <p:ph type="body" idx="4294967295"/>
          </p:nvPr>
        </p:nvSpPr>
        <p:spPr>
          <a:xfrm>
            <a:off x="228600" y="1341438"/>
            <a:ext cx="8736013" cy="5257800"/>
          </a:xfrm>
        </p:spPr>
        <p:txBody>
          <a:bodyPr/>
          <a:lstStyle/>
          <a:p>
            <a:pPr marL="609600" indent="-609600" eaLnBrk="1" hangingPunct="1">
              <a:lnSpc>
                <a:spcPct val="120000"/>
              </a:lnSpc>
            </a:pPr>
            <a:r>
              <a:rPr lang="zh-CN" altLang="en-US">
                <a:latin typeface="Times New Roman" panose="02020603050405020304" pitchFamily="18" charset="0"/>
              </a:rPr>
              <a:t>赋值语句的语义是将赋值号右边算术表达式的值保存到左边的变量中，其翻译主要是算术表达式的翻译。要实现数组元素的寻址，需要计算该元素在数组中的相对位移；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9971">
                                            <p:txEl>
                                              <p:pRg st="0" end="0"/>
                                            </p:txEl>
                                          </p:spTgt>
                                        </p:tgtEl>
                                        <p:attrNameLst>
                                          <p:attrName>style.visibility</p:attrName>
                                        </p:attrNameLst>
                                      </p:cBhvr>
                                      <p:to>
                                        <p:strVal val="visible"/>
                                      </p:to>
                                    </p:set>
                                    <p:animEffect transition="in" filter="blinds(horizontal)">
                                      <p:cBhvr>
                                        <p:cTn id="7" dur="500"/>
                                        <p:tgtEl>
                                          <p:spTgt spid="2259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971"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6073F4B-E26C-405E-A5AB-61B15A9348DF}"/>
              </a:ext>
            </a:extLst>
          </p:cNvPr>
          <p:cNvSpPr>
            <a:spLocks noGrp="1"/>
          </p:cNvSpPr>
          <p:nvPr>
            <p:ph type="dt" sz="quarter" idx="10"/>
          </p:nvPr>
        </p:nvSpPr>
        <p:spPr>
          <a:xfrm>
            <a:off x="457200" y="6245225"/>
            <a:ext cx="2133600" cy="476250"/>
          </a:xfrm>
          <a:ln>
            <a:miter lim="800000"/>
            <a:headEnd/>
            <a:tailEnd/>
          </a:ln>
        </p:spPr>
        <p:txBody>
          <a:bodyPr anchor="t"/>
          <a:lstStyle/>
          <a:p>
            <a:pPr>
              <a:defRPr/>
            </a:pPr>
            <a:fld id="{07DE0C01-932B-4A69-A9F7-DFE8CE2828DF}" type="datetime1">
              <a:rPr lang="zh-CN" altLang="en-US">
                <a:latin typeface="+mn-lt"/>
              </a:rPr>
              <a:pPr>
                <a:defRPr/>
              </a:pPr>
              <a:t>2020/12/14</a:t>
            </a:fld>
            <a:endParaRPr lang="en-US" altLang="zh-CN">
              <a:latin typeface="+mn-lt"/>
            </a:endParaRPr>
          </a:p>
        </p:txBody>
      </p:sp>
      <p:sp>
        <p:nvSpPr>
          <p:cNvPr id="263171" name="灯片编号占位符 5">
            <a:extLst>
              <a:ext uri="{FF2B5EF4-FFF2-40B4-BE49-F238E27FC236}">
                <a16:creationId xmlns:a16="http://schemas.microsoft.com/office/drawing/2014/main" id="{36BA268D-2BEA-481C-B9F1-BBE83D1248B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038B970-53CA-4CDD-8789-F2D54538F4EB}" type="slidenum">
              <a:rPr lang="en-US" altLang="zh-CN" sz="1400" b="0">
                <a:ea typeface="宋体" panose="02010600030101010101" pitchFamily="2" charset="-122"/>
              </a:rPr>
              <a:pPr>
                <a:spcBef>
                  <a:spcPct val="0"/>
                </a:spcBef>
                <a:buClrTx/>
                <a:buSzTx/>
                <a:buFontTx/>
                <a:buNone/>
              </a:pPr>
              <a:t>166</a:t>
            </a:fld>
            <a:endParaRPr lang="en-US" altLang="zh-CN" sz="1400" b="0">
              <a:ea typeface="宋体" panose="02010600030101010101" pitchFamily="2" charset="-122"/>
            </a:endParaRPr>
          </a:p>
        </p:txBody>
      </p:sp>
      <p:sp>
        <p:nvSpPr>
          <p:cNvPr id="263172" name="Rectangle 2">
            <a:extLst>
              <a:ext uri="{FF2B5EF4-FFF2-40B4-BE49-F238E27FC236}">
                <a16:creationId xmlns:a16="http://schemas.microsoft.com/office/drawing/2014/main" id="{3DC66883-FFF9-4F12-9F98-4B987BCA6CA3}"/>
              </a:ext>
            </a:extLst>
          </p:cNvPr>
          <p:cNvSpPr>
            <a:spLocks noGrp="1" noChangeArrowheads="1"/>
          </p:cNvSpPr>
          <p:nvPr>
            <p:ph type="title" idx="4294967295"/>
          </p:nvPr>
        </p:nvSpPr>
        <p:spPr>
          <a:xfrm>
            <a:off x="3194050" y="476250"/>
            <a:ext cx="2241550" cy="720725"/>
          </a:xfrm>
        </p:spPr>
        <p:txBody>
          <a:bodyPr anchor="ctr"/>
          <a:lstStyle/>
          <a:p>
            <a:pPr eaLnBrk="1" hangingPunct="1"/>
            <a:r>
              <a:rPr lang="zh-CN" altLang="en-US" sz="4000">
                <a:latin typeface="Times New Roman" panose="02020603050405020304" pitchFamily="18" charset="0"/>
              </a:rPr>
              <a:t>本章小结</a:t>
            </a:r>
          </a:p>
        </p:txBody>
      </p:sp>
      <p:sp>
        <p:nvSpPr>
          <p:cNvPr id="2262019" name="Rectangle 3">
            <a:extLst>
              <a:ext uri="{FF2B5EF4-FFF2-40B4-BE49-F238E27FC236}">
                <a16:creationId xmlns:a16="http://schemas.microsoft.com/office/drawing/2014/main" id="{419294BC-2D30-44AB-9AEB-E9490126D28F}"/>
              </a:ext>
            </a:extLst>
          </p:cNvPr>
          <p:cNvSpPr>
            <a:spLocks noGrp="1" noChangeArrowheads="1"/>
          </p:cNvSpPr>
          <p:nvPr>
            <p:ph type="body" idx="4294967295"/>
          </p:nvPr>
        </p:nvSpPr>
        <p:spPr>
          <a:xfrm>
            <a:off x="228600" y="1484313"/>
            <a:ext cx="8736013" cy="4608512"/>
          </a:xfrm>
        </p:spPr>
        <p:txBody>
          <a:bodyPr/>
          <a:lstStyle/>
          <a:p>
            <a:pPr marL="609600" indent="-609600" eaLnBrk="1" hangingPunct="1">
              <a:lnSpc>
                <a:spcPct val="120000"/>
              </a:lnSpc>
            </a:pPr>
            <a:r>
              <a:rPr lang="zh-CN" altLang="en-US">
                <a:latin typeface="Times New Roman" panose="02020603050405020304" pitchFamily="18" charset="0"/>
              </a:rPr>
              <a:t>类型检查在于解决运算中类型的匹配问题，根据一定的规则来实现类型的转换；</a:t>
            </a:r>
          </a:p>
          <a:p>
            <a:pPr marL="609600" indent="-609600" eaLnBrk="1" hangingPunct="1">
              <a:lnSpc>
                <a:spcPct val="120000"/>
              </a:lnSpc>
            </a:pPr>
            <a:r>
              <a:rPr lang="zh-CN" altLang="en-US">
                <a:latin typeface="Times New Roman" panose="02020603050405020304" pitchFamily="18" charset="0"/>
              </a:rPr>
              <a:t>控制语句的翻译中既可以通过根据条件表达式改变控制流程，也可以通过计算条件表达式的逻辑值的方式实现条件转移的控制；</a:t>
            </a:r>
          </a:p>
          <a:p>
            <a:pPr marL="609600" indent="-609600" eaLnBrk="1" hangingPunct="1">
              <a:lnSpc>
                <a:spcPct val="120000"/>
              </a:lnSpc>
            </a:pPr>
            <a:r>
              <a:rPr lang="zh-CN" altLang="en-US">
                <a:latin typeface="Times New Roman" panose="02020603050405020304" pitchFamily="18" charset="0"/>
              </a:rPr>
              <a:t>回填技术是解决单遍扫描的语义分析中转移目标并不总是有效的问题；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2019">
                                            <p:txEl>
                                              <p:pRg st="0" end="0"/>
                                            </p:txEl>
                                          </p:spTgt>
                                        </p:tgtEl>
                                        <p:attrNameLst>
                                          <p:attrName>style.visibility</p:attrName>
                                        </p:attrNameLst>
                                      </p:cBhvr>
                                      <p:to>
                                        <p:strVal val="visible"/>
                                      </p:to>
                                    </p:set>
                                    <p:animEffect transition="in" filter="blinds(horizontal)">
                                      <p:cBhvr>
                                        <p:cTn id="7" dur="500"/>
                                        <p:tgtEl>
                                          <p:spTgt spid="226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2019">
                                            <p:txEl>
                                              <p:pRg st="1" end="1"/>
                                            </p:txEl>
                                          </p:spTgt>
                                        </p:tgtEl>
                                        <p:attrNameLst>
                                          <p:attrName>style.visibility</p:attrName>
                                        </p:attrNameLst>
                                      </p:cBhvr>
                                      <p:to>
                                        <p:strVal val="visible"/>
                                      </p:to>
                                    </p:set>
                                    <p:animEffect transition="in" filter="blinds(horizontal)">
                                      <p:cBhvr>
                                        <p:cTn id="12" dur="500"/>
                                        <p:tgtEl>
                                          <p:spTgt spid="226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2019">
                                            <p:txEl>
                                              <p:pRg st="2" end="2"/>
                                            </p:txEl>
                                          </p:spTgt>
                                        </p:tgtEl>
                                        <p:attrNameLst>
                                          <p:attrName>style.visibility</p:attrName>
                                        </p:attrNameLst>
                                      </p:cBhvr>
                                      <p:to>
                                        <p:strVal val="visible"/>
                                      </p:to>
                                    </p:set>
                                    <p:animEffect transition="in" filter="blinds(horizontal)">
                                      <p:cBhvr>
                                        <p:cTn id="17" dur="500"/>
                                        <p:tgtEl>
                                          <p:spTgt spid="2262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2019"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8CC0A7C-20FD-49CB-B6C7-2DFCC25C4FF5}"/>
              </a:ext>
            </a:extLst>
          </p:cNvPr>
          <p:cNvSpPr>
            <a:spLocks noGrp="1"/>
          </p:cNvSpPr>
          <p:nvPr>
            <p:ph type="dt" sz="quarter" idx="10"/>
          </p:nvPr>
        </p:nvSpPr>
        <p:spPr>
          <a:xfrm>
            <a:off x="457200" y="6245225"/>
            <a:ext cx="2133600" cy="476250"/>
          </a:xfrm>
          <a:ln>
            <a:miter lim="800000"/>
            <a:headEnd/>
            <a:tailEnd/>
          </a:ln>
        </p:spPr>
        <p:txBody>
          <a:bodyPr anchor="t"/>
          <a:lstStyle/>
          <a:p>
            <a:pPr>
              <a:defRPr/>
            </a:pPr>
            <a:fld id="{629B5A00-0AB7-44E7-8E7D-167DC20DDD7E}" type="datetime1">
              <a:rPr lang="zh-CN" altLang="en-US">
                <a:latin typeface="+mn-lt"/>
              </a:rPr>
              <a:pPr>
                <a:defRPr/>
              </a:pPr>
              <a:t>2020/12/14</a:t>
            </a:fld>
            <a:endParaRPr lang="en-US" altLang="zh-CN">
              <a:latin typeface="+mn-lt"/>
            </a:endParaRPr>
          </a:p>
        </p:txBody>
      </p:sp>
      <p:sp>
        <p:nvSpPr>
          <p:cNvPr id="265219" name="灯片编号占位符 5">
            <a:extLst>
              <a:ext uri="{FF2B5EF4-FFF2-40B4-BE49-F238E27FC236}">
                <a16:creationId xmlns:a16="http://schemas.microsoft.com/office/drawing/2014/main" id="{A7EDCABD-97B2-4F35-BB31-CA10CE45680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3951583-2FAA-4F88-9630-54EEE725BDF7}" type="slidenum">
              <a:rPr lang="en-US" altLang="zh-CN" sz="1400" b="0">
                <a:ea typeface="宋体" panose="02010600030101010101" pitchFamily="2" charset="-122"/>
              </a:rPr>
              <a:pPr>
                <a:spcBef>
                  <a:spcPct val="0"/>
                </a:spcBef>
                <a:buClrTx/>
                <a:buSzTx/>
                <a:buFontTx/>
                <a:buNone/>
              </a:pPr>
              <a:t>167</a:t>
            </a:fld>
            <a:endParaRPr lang="en-US" altLang="zh-CN" sz="1400" b="0">
              <a:ea typeface="宋体" panose="02010600030101010101" pitchFamily="2" charset="-122"/>
            </a:endParaRPr>
          </a:p>
        </p:txBody>
      </p:sp>
      <p:sp>
        <p:nvSpPr>
          <p:cNvPr id="265220" name="Rectangle 2">
            <a:extLst>
              <a:ext uri="{FF2B5EF4-FFF2-40B4-BE49-F238E27FC236}">
                <a16:creationId xmlns:a16="http://schemas.microsoft.com/office/drawing/2014/main" id="{02B270F6-A582-421D-82C4-B86CF8DEDB5F}"/>
              </a:ext>
            </a:extLst>
          </p:cNvPr>
          <p:cNvSpPr>
            <a:spLocks noGrp="1" noChangeArrowheads="1"/>
          </p:cNvSpPr>
          <p:nvPr>
            <p:ph type="title" idx="4294967295"/>
          </p:nvPr>
        </p:nvSpPr>
        <p:spPr>
          <a:xfrm>
            <a:off x="3251200" y="446088"/>
            <a:ext cx="2257425" cy="750887"/>
          </a:xfrm>
        </p:spPr>
        <p:txBody>
          <a:bodyPr anchor="ctr"/>
          <a:lstStyle/>
          <a:p>
            <a:pPr eaLnBrk="1" hangingPunct="1"/>
            <a:r>
              <a:rPr lang="zh-CN" altLang="en-US" sz="4000">
                <a:latin typeface="Times New Roman" panose="02020603050405020304" pitchFamily="18" charset="0"/>
              </a:rPr>
              <a:t>本章小结</a:t>
            </a:r>
          </a:p>
        </p:txBody>
      </p:sp>
      <p:sp>
        <p:nvSpPr>
          <p:cNvPr id="2915331" name="Rectangle 3">
            <a:extLst>
              <a:ext uri="{FF2B5EF4-FFF2-40B4-BE49-F238E27FC236}">
                <a16:creationId xmlns:a16="http://schemas.microsoft.com/office/drawing/2014/main" id="{B2ADFE6B-DC66-4175-8C21-971D5ACC5030}"/>
              </a:ext>
            </a:extLst>
          </p:cNvPr>
          <p:cNvSpPr>
            <a:spLocks noGrp="1" noChangeArrowheads="1"/>
          </p:cNvSpPr>
          <p:nvPr>
            <p:ph type="body" idx="4294967295"/>
          </p:nvPr>
        </p:nvSpPr>
        <p:spPr>
          <a:xfrm>
            <a:off x="228600" y="1628775"/>
            <a:ext cx="8736013" cy="4392613"/>
          </a:xfrm>
        </p:spPr>
        <p:txBody>
          <a:bodyPr/>
          <a:lstStyle/>
          <a:p>
            <a:pPr marL="609600" indent="-609600" eaLnBrk="1" hangingPunct="1">
              <a:lnSpc>
                <a:spcPct val="120000"/>
              </a:lnSpc>
            </a:pPr>
            <a:r>
              <a:rPr lang="en-US" altLang="zh-CN">
                <a:latin typeface="Times New Roman" panose="02020603050405020304" pitchFamily="18" charset="0"/>
              </a:rPr>
              <a:t>switch</a:t>
            </a:r>
            <a:r>
              <a:rPr lang="zh-CN" altLang="en-US">
                <a:latin typeface="Times New Roman" panose="02020603050405020304" pitchFamily="18" charset="0"/>
              </a:rPr>
              <a:t>语句的翻译通过对分支的实现来完成；</a:t>
            </a:r>
          </a:p>
          <a:p>
            <a:pPr marL="609600" indent="-609600" eaLnBrk="1" hangingPunct="1">
              <a:lnSpc>
                <a:spcPct val="120000"/>
              </a:lnSpc>
            </a:pPr>
            <a:r>
              <a:rPr lang="zh-CN" altLang="en-US">
                <a:latin typeface="Times New Roman" panose="02020603050405020304" pitchFamily="18" charset="0"/>
              </a:rPr>
              <a:t>过程调用与返回语句的翻译主要在于实现参数的有效传递和相应的存储管理；</a:t>
            </a:r>
          </a:p>
          <a:p>
            <a:pPr marL="609600" indent="-609600" eaLnBrk="1" hangingPunct="1">
              <a:lnSpc>
                <a:spcPct val="120000"/>
              </a:lnSpc>
            </a:pPr>
            <a:r>
              <a:rPr lang="en-US" altLang="zh-CN">
                <a:latin typeface="Times New Roman" panose="02020603050405020304" pitchFamily="18" charset="0"/>
              </a:rPr>
              <a:t>I/O</a:t>
            </a:r>
            <a:r>
              <a:rPr lang="zh-CN" altLang="en-US">
                <a:latin typeface="Times New Roman" panose="02020603050405020304" pitchFamily="18" charset="0"/>
              </a:rPr>
              <a:t>语句要求输出参数都是有效的。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5331">
                                            <p:txEl>
                                              <p:pRg st="0" end="0"/>
                                            </p:txEl>
                                          </p:spTgt>
                                        </p:tgtEl>
                                        <p:attrNameLst>
                                          <p:attrName>style.visibility</p:attrName>
                                        </p:attrNameLst>
                                      </p:cBhvr>
                                      <p:to>
                                        <p:strVal val="visible"/>
                                      </p:to>
                                    </p:set>
                                    <p:animEffect transition="in" filter="blinds(horizontal)">
                                      <p:cBhvr>
                                        <p:cTn id="7" dur="500"/>
                                        <p:tgtEl>
                                          <p:spTgt spid="291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5331">
                                            <p:txEl>
                                              <p:pRg st="1" end="1"/>
                                            </p:txEl>
                                          </p:spTgt>
                                        </p:tgtEl>
                                        <p:attrNameLst>
                                          <p:attrName>style.visibility</p:attrName>
                                        </p:attrNameLst>
                                      </p:cBhvr>
                                      <p:to>
                                        <p:strVal val="visible"/>
                                      </p:to>
                                    </p:set>
                                    <p:animEffect transition="in" filter="blinds(horizontal)">
                                      <p:cBhvr>
                                        <p:cTn id="12" dur="500"/>
                                        <p:tgtEl>
                                          <p:spTgt spid="2915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5331">
                                            <p:txEl>
                                              <p:pRg st="2" end="2"/>
                                            </p:txEl>
                                          </p:spTgt>
                                        </p:tgtEl>
                                        <p:attrNameLst>
                                          <p:attrName>style.visibility</p:attrName>
                                        </p:attrNameLst>
                                      </p:cBhvr>
                                      <p:to>
                                        <p:strVal val="visible"/>
                                      </p:to>
                                    </p:set>
                                    <p:animEffect transition="in" filter="blinds(horizontal)">
                                      <p:cBhvr>
                                        <p:cTn id="17" dur="500"/>
                                        <p:tgtEl>
                                          <p:spTgt spid="2915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533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713FE395-C0AE-497E-8C7C-B98774510C9E}"/>
              </a:ext>
            </a:extLst>
          </p:cNvPr>
          <p:cNvSpPr>
            <a:spLocks noGrp="1"/>
          </p:cNvSpPr>
          <p:nvPr>
            <p:ph type="dt" sz="quarter" idx="10"/>
          </p:nvPr>
        </p:nvSpPr>
        <p:spPr>
          <a:xfrm>
            <a:off x="457200" y="6245225"/>
            <a:ext cx="2133600" cy="476250"/>
          </a:xfrm>
          <a:ln>
            <a:miter lim="800000"/>
            <a:headEnd/>
            <a:tailEnd/>
          </a:ln>
        </p:spPr>
        <p:txBody>
          <a:bodyPr anchor="t"/>
          <a:lstStyle/>
          <a:p>
            <a:pPr>
              <a:defRPr/>
            </a:pPr>
            <a:fld id="{301ED573-72D4-4B39-A8AC-86BF6DFE5D84}" type="datetime1">
              <a:rPr lang="zh-CN" altLang="en-US">
                <a:latin typeface="+mn-lt"/>
              </a:rPr>
              <a:pPr>
                <a:defRPr/>
              </a:pPr>
              <a:t>2020/12/14</a:t>
            </a:fld>
            <a:endParaRPr lang="en-US" altLang="zh-CN">
              <a:latin typeface="+mn-lt"/>
            </a:endParaRPr>
          </a:p>
        </p:txBody>
      </p:sp>
      <p:sp>
        <p:nvSpPr>
          <p:cNvPr id="21507" name="灯片编号占位符 5">
            <a:extLst>
              <a:ext uri="{FF2B5EF4-FFF2-40B4-BE49-F238E27FC236}">
                <a16:creationId xmlns:a16="http://schemas.microsoft.com/office/drawing/2014/main" id="{ADCD69E3-43F9-4192-B5FA-81421B966DA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73DB64-A5F3-4444-A2E4-26569B7BE121}" type="slidenum">
              <a:rPr lang="en-US" altLang="zh-CN"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21508" name="Rectangle 2">
            <a:extLst>
              <a:ext uri="{FF2B5EF4-FFF2-40B4-BE49-F238E27FC236}">
                <a16:creationId xmlns:a16="http://schemas.microsoft.com/office/drawing/2014/main" id="{10BB135E-9BE0-42BF-BF39-9FE3ED013460}"/>
              </a:ext>
            </a:extLst>
          </p:cNvPr>
          <p:cNvSpPr>
            <a:spLocks noGrp="1" noChangeArrowheads="1"/>
          </p:cNvSpPr>
          <p:nvPr>
            <p:ph type="title" idx="4294967295"/>
          </p:nvPr>
        </p:nvSpPr>
        <p:spPr>
          <a:xfrm>
            <a:off x="2484438" y="400050"/>
            <a:ext cx="3322637" cy="796925"/>
          </a:xfrm>
          <a:noFill/>
        </p:spPr>
        <p:txBody>
          <a:bodyPr lIns="92075" tIns="46038" rIns="92075" bIns="46038" anchor="ctr"/>
          <a:lstStyle/>
          <a:p>
            <a:pPr eaLnBrk="1" hangingPunct="1"/>
            <a:r>
              <a:rPr lang="en-US" altLang="zh-CN">
                <a:latin typeface="Times New Roman" panose="02020603050405020304" pitchFamily="18" charset="0"/>
              </a:rPr>
              <a:t>7.1.3 </a:t>
            </a:r>
            <a:r>
              <a:rPr lang="zh-CN" altLang="en-US">
                <a:latin typeface="Times New Roman" panose="02020603050405020304" pitchFamily="18" charset="0"/>
              </a:rPr>
              <a:t>图表示 </a:t>
            </a:r>
          </a:p>
        </p:txBody>
      </p:sp>
      <p:sp>
        <p:nvSpPr>
          <p:cNvPr id="16389" name="Rectangle 3">
            <a:extLst>
              <a:ext uri="{FF2B5EF4-FFF2-40B4-BE49-F238E27FC236}">
                <a16:creationId xmlns:a16="http://schemas.microsoft.com/office/drawing/2014/main" id="{7CBAEBE6-8E97-4359-AAF8-274E01FDC262}"/>
              </a:ext>
            </a:extLst>
          </p:cNvPr>
          <p:cNvSpPr>
            <a:spLocks noGrp="1" noChangeArrowheads="1"/>
          </p:cNvSpPr>
          <p:nvPr>
            <p:ph type="body" idx="4294967295"/>
          </p:nvPr>
        </p:nvSpPr>
        <p:spPr>
          <a:xfrm>
            <a:off x="250825" y="1412875"/>
            <a:ext cx="8785225" cy="4537075"/>
          </a:xfrm>
          <a:noFill/>
        </p:spPr>
        <p:txBody>
          <a:bodyPr lIns="92075" tIns="46038" rIns="92075" bIns="46038"/>
          <a:lstStyle/>
          <a:p>
            <a:pPr eaLnBrk="1" hangingPunct="1">
              <a:lnSpc>
                <a:spcPct val="120000"/>
              </a:lnSpc>
            </a:pPr>
            <a:r>
              <a:rPr lang="zh-CN" altLang="en-US">
                <a:latin typeface="Times New Roman" panose="02020603050405020304" pitchFamily="18" charset="0"/>
              </a:rPr>
              <a:t>抽象语法树：一种中间代码的图表示，可看作无回路有向图</a:t>
            </a:r>
            <a:r>
              <a:rPr lang="en-US" altLang="zh-CN">
                <a:latin typeface="Times New Roman" panose="02020603050405020304" pitchFamily="18" charset="0"/>
              </a:rPr>
              <a:t>daq (directed acyclic graph) </a:t>
            </a:r>
            <a:br>
              <a:rPr lang="en-US" altLang="zh-CN">
                <a:latin typeface="Times New Roman" panose="02020603050405020304" pitchFamily="18" charset="0"/>
              </a:rPr>
            </a:br>
            <a:r>
              <a:rPr lang="zh-CN" altLang="en-US">
                <a:solidFill>
                  <a:srgbClr val="FF0000"/>
                </a:solidFill>
                <a:latin typeface="Times New Roman" panose="02020603050405020304" pitchFamily="18" charset="0"/>
              </a:rPr>
              <a:t>例</a:t>
            </a:r>
            <a:r>
              <a:rPr lang="en-US" altLang="zh-CN">
                <a:solidFill>
                  <a:srgbClr val="FF0000"/>
                </a:solidFill>
                <a:latin typeface="Times New Roman" panose="02020603050405020304" pitchFamily="18" charset="0"/>
              </a:rPr>
              <a:t>. </a:t>
            </a:r>
            <a:r>
              <a:rPr lang="zh-CN" altLang="en-US">
                <a:solidFill>
                  <a:srgbClr val="FF0000"/>
                </a:solidFill>
                <a:latin typeface="Times New Roman" panose="02020603050405020304" pitchFamily="18" charset="0"/>
              </a:rPr>
              <a:t>表达式</a:t>
            </a:r>
            <a:r>
              <a:rPr lang="en-US" altLang="zh-CN">
                <a:solidFill>
                  <a:srgbClr val="FF0000"/>
                </a:solidFill>
                <a:latin typeface="Times New Roman" panose="02020603050405020304" pitchFamily="18" charset="0"/>
              </a:rPr>
              <a:t>a+a*(b-c)-(b-c)/d</a:t>
            </a:r>
          </a:p>
        </p:txBody>
      </p:sp>
      <p:sp>
        <p:nvSpPr>
          <p:cNvPr id="21510" name="Rectangle 8">
            <a:extLst>
              <a:ext uri="{FF2B5EF4-FFF2-40B4-BE49-F238E27FC236}">
                <a16:creationId xmlns:a16="http://schemas.microsoft.com/office/drawing/2014/main" id="{0F49D692-C488-48E5-A404-0980416052B0}"/>
              </a:ext>
            </a:extLst>
          </p:cNvPr>
          <p:cNvSpPr>
            <a:spLocks noChangeArrowheads="1"/>
          </p:cNvSpPr>
          <p:nvPr/>
        </p:nvSpPr>
        <p:spPr bwMode="auto">
          <a:xfrm>
            <a:off x="0" y="2544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barn(inVertical)">
                                      <p:cBhvr>
                                        <p:cTn id="7" dur="500"/>
                                        <p:tgtEl>
                                          <p:spTgt spid="16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CD3B3937-B5D7-42B1-BD4F-4F2B076A58D0}"/>
              </a:ext>
            </a:extLst>
          </p:cNvPr>
          <p:cNvSpPr>
            <a:spLocks noGrp="1"/>
          </p:cNvSpPr>
          <p:nvPr>
            <p:ph type="dt" sz="quarter" idx="10"/>
          </p:nvPr>
        </p:nvSpPr>
        <p:spPr>
          <a:xfrm>
            <a:off x="457200" y="6245225"/>
            <a:ext cx="2133600" cy="476250"/>
          </a:xfrm>
          <a:ln>
            <a:miter lim="800000"/>
            <a:headEnd/>
            <a:tailEnd/>
          </a:ln>
        </p:spPr>
        <p:txBody>
          <a:bodyPr anchor="t"/>
          <a:lstStyle/>
          <a:p>
            <a:pPr>
              <a:defRPr/>
            </a:pPr>
            <a:fld id="{301ED573-72D4-4B39-A8AC-86BF6DFE5D84}" type="datetime1">
              <a:rPr lang="zh-CN" altLang="en-US">
                <a:latin typeface="+mn-lt"/>
              </a:rPr>
              <a:pPr>
                <a:defRPr/>
              </a:pPr>
              <a:t>2020/12/14</a:t>
            </a:fld>
            <a:endParaRPr lang="en-US" altLang="zh-CN">
              <a:latin typeface="+mn-lt"/>
            </a:endParaRPr>
          </a:p>
        </p:txBody>
      </p:sp>
      <p:sp>
        <p:nvSpPr>
          <p:cNvPr id="22531" name="灯片编号占位符 5">
            <a:extLst>
              <a:ext uri="{FF2B5EF4-FFF2-40B4-BE49-F238E27FC236}">
                <a16:creationId xmlns:a16="http://schemas.microsoft.com/office/drawing/2014/main" id="{05653ABC-E7E5-4A58-BA49-8DB490FE5BB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BC66C12-5E25-4EF9-A8EB-0ED560A2A66F}"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22532" name="Rectangle 2">
            <a:extLst>
              <a:ext uri="{FF2B5EF4-FFF2-40B4-BE49-F238E27FC236}">
                <a16:creationId xmlns:a16="http://schemas.microsoft.com/office/drawing/2014/main" id="{28E7E206-F6B0-452B-9050-ABEED758636C}"/>
              </a:ext>
            </a:extLst>
          </p:cNvPr>
          <p:cNvSpPr>
            <a:spLocks noGrp="1" noChangeArrowheads="1"/>
          </p:cNvSpPr>
          <p:nvPr>
            <p:ph type="title" idx="4294967295"/>
          </p:nvPr>
        </p:nvSpPr>
        <p:spPr>
          <a:xfrm>
            <a:off x="2484438" y="400050"/>
            <a:ext cx="3322637" cy="796925"/>
          </a:xfrm>
          <a:noFill/>
        </p:spPr>
        <p:txBody>
          <a:bodyPr lIns="92075" tIns="46038" rIns="92075" bIns="46038" anchor="ctr"/>
          <a:lstStyle/>
          <a:p>
            <a:pPr eaLnBrk="1" hangingPunct="1"/>
            <a:r>
              <a:rPr lang="en-US" altLang="zh-CN">
                <a:latin typeface="Times New Roman" panose="02020603050405020304" pitchFamily="18" charset="0"/>
              </a:rPr>
              <a:t>7.1.3 </a:t>
            </a:r>
            <a:r>
              <a:rPr lang="zh-CN" altLang="en-US">
                <a:latin typeface="Times New Roman" panose="02020603050405020304" pitchFamily="18" charset="0"/>
              </a:rPr>
              <a:t>图表示 </a:t>
            </a:r>
          </a:p>
        </p:txBody>
      </p:sp>
      <p:sp>
        <p:nvSpPr>
          <p:cNvPr id="16389" name="Rectangle 3">
            <a:extLst>
              <a:ext uri="{FF2B5EF4-FFF2-40B4-BE49-F238E27FC236}">
                <a16:creationId xmlns:a16="http://schemas.microsoft.com/office/drawing/2014/main" id="{C3DAD752-0079-4FDD-B10F-9CA1550DAF34}"/>
              </a:ext>
            </a:extLst>
          </p:cNvPr>
          <p:cNvSpPr>
            <a:spLocks noGrp="1" noChangeArrowheads="1"/>
          </p:cNvSpPr>
          <p:nvPr>
            <p:ph type="body" idx="4294967295"/>
          </p:nvPr>
        </p:nvSpPr>
        <p:spPr>
          <a:xfrm>
            <a:off x="250825" y="1412875"/>
            <a:ext cx="8785225" cy="4537075"/>
          </a:xfrm>
          <a:noFill/>
        </p:spPr>
        <p:txBody>
          <a:bodyPr lIns="92075" tIns="46038" rIns="92075" bIns="46038"/>
          <a:lstStyle/>
          <a:p>
            <a:pPr eaLnBrk="1" hangingPunct="1">
              <a:lnSpc>
                <a:spcPct val="120000"/>
              </a:lnSpc>
            </a:pPr>
            <a:r>
              <a:rPr lang="zh-CN" altLang="en-US">
                <a:latin typeface="Times New Roman" panose="02020603050405020304" pitchFamily="18" charset="0"/>
              </a:rPr>
              <a:t>在</a:t>
            </a:r>
            <a:r>
              <a:rPr lang="en-US" altLang="zh-CN">
                <a:latin typeface="Times New Roman" panose="02020603050405020304" pitchFamily="18" charset="0"/>
              </a:rPr>
              <a:t>dag</a:t>
            </a:r>
            <a:r>
              <a:rPr lang="zh-CN" altLang="en-US">
                <a:latin typeface="Times New Roman" panose="02020603050405020304" pitchFamily="18" charset="0"/>
              </a:rPr>
              <a:t>中，每个内节点对应一个运算符，代表表达式的一个子表达式，其子节点则与该运算符的运算对象相对应</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叶节点对应的是变量或者常量，可以看成是原子运算</a:t>
            </a:r>
            <a:endParaRPr lang="en-US" altLang="zh-CN">
              <a:latin typeface="Times New Roman" panose="02020603050405020304" pitchFamily="18" charset="0"/>
            </a:endParaRPr>
          </a:p>
          <a:p>
            <a:pPr eaLnBrk="1" hangingPunct="1">
              <a:lnSpc>
                <a:spcPct val="120000"/>
              </a:lnSpc>
            </a:pPr>
            <a:r>
              <a:rPr lang="zh-CN" altLang="en-US">
                <a:solidFill>
                  <a:srgbClr val="FF0000"/>
                </a:solidFill>
                <a:latin typeface="Times New Roman" panose="02020603050405020304" pitchFamily="18" charset="0"/>
              </a:rPr>
              <a:t>可以消除公共子表达式，具有公共子表达式的节点具有多个父节点</a:t>
            </a:r>
          </a:p>
        </p:txBody>
      </p:sp>
      <p:sp>
        <p:nvSpPr>
          <p:cNvPr id="22534" name="Rectangle 8">
            <a:extLst>
              <a:ext uri="{FF2B5EF4-FFF2-40B4-BE49-F238E27FC236}">
                <a16:creationId xmlns:a16="http://schemas.microsoft.com/office/drawing/2014/main" id="{0316626E-DC75-4E33-9AD7-EC3990A992A2}"/>
              </a:ext>
            </a:extLst>
          </p:cNvPr>
          <p:cNvSpPr>
            <a:spLocks noChangeArrowheads="1"/>
          </p:cNvSpPr>
          <p:nvPr/>
        </p:nvSpPr>
        <p:spPr bwMode="auto">
          <a:xfrm>
            <a:off x="0" y="2544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barn(inVertical)">
                                      <p:cBhvr>
                                        <p:cTn id="7" dur="500"/>
                                        <p:tgtEl>
                                          <p:spTgt spid="163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barn(inVertical)">
                                      <p:cBhvr>
                                        <p:cTn id="12" dur="500"/>
                                        <p:tgtEl>
                                          <p:spTgt spid="163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barn(inVertical)">
                                      <p:cBhvr>
                                        <p:cTn id="17"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a:extLst>
              <a:ext uri="{FF2B5EF4-FFF2-40B4-BE49-F238E27FC236}">
                <a16:creationId xmlns:a16="http://schemas.microsoft.com/office/drawing/2014/main" id="{94F170AC-66B7-4FF1-85C7-1FF1181C0B02}"/>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FBE7B7-B55A-45BD-BE04-B30628E49912}"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3555" name="灯片编号占位符 5">
            <a:extLst>
              <a:ext uri="{FF2B5EF4-FFF2-40B4-BE49-F238E27FC236}">
                <a16:creationId xmlns:a16="http://schemas.microsoft.com/office/drawing/2014/main" id="{DF411C9C-E462-475C-8ADF-5C56FE92945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C9AFD7-2BCA-4D6B-B92E-4E17B2AE1EDA}" type="slidenum">
              <a:rPr lang="en-US" altLang="zh-CN" sz="1400" b="0">
                <a:solidFill>
                  <a:srgbClr val="000000"/>
                </a:solidFill>
                <a:ea typeface="宋体" panose="02010600030101010101" pitchFamily="2" charset="-122"/>
              </a:rPr>
              <a:pPr>
                <a:spcBef>
                  <a:spcPct val="0"/>
                </a:spcBef>
                <a:buClrTx/>
                <a:buSzTx/>
                <a:buFontTx/>
                <a:buNone/>
              </a:pPr>
              <a:t>19</a:t>
            </a:fld>
            <a:endParaRPr lang="en-US" altLang="zh-CN" sz="1400" b="0">
              <a:solidFill>
                <a:srgbClr val="000000"/>
              </a:solidFill>
              <a:ea typeface="宋体" panose="02010600030101010101" pitchFamily="2" charset="-122"/>
            </a:endParaRPr>
          </a:p>
        </p:txBody>
      </p:sp>
      <p:sp>
        <p:nvSpPr>
          <p:cNvPr id="23556" name="Rectangle 2">
            <a:extLst>
              <a:ext uri="{FF2B5EF4-FFF2-40B4-BE49-F238E27FC236}">
                <a16:creationId xmlns:a16="http://schemas.microsoft.com/office/drawing/2014/main" id="{A59431DD-3460-4698-A03A-3EB980E13BA8}"/>
              </a:ext>
            </a:extLst>
          </p:cNvPr>
          <p:cNvSpPr>
            <a:spLocks noGrp="1" noChangeArrowheads="1"/>
          </p:cNvSpPr>
          <p:nvPr>
            <p:ph type="title" idx="4294967295"/>
          </p:nvPr>
        </p:nvSpPr>
        <p:spPr>
          <a:xfrm>
            <a:off x="2484438" y="400050"/>
            <a:ext cx="3322637" cy="796925"/>
          </a:xfrm>
          <a:noFill/>
        </p:spPr>
        <p:txBody>
          <a:bodyPr lIns="92075" tIns="46038" rIns="92075" bIns="46038" anchor="ctr"/>
          <a:lstStyle/>
          <a:p>
            <a:pPr eaLnBrk="1" hangingPunct="1"/>
            <a:r>
              <a:rPr lang="en-US" altLang="zh-CN">
                <a:latin typeface="Times New Roman" panose="02020603050405020304" pitchFamily="18" charset="0"/>
              </a:rPr>
              <a:t>7.1.3 </a:t>
            </a:r>
            <a:r>
              <a:rPr lang="zh-CN" altLang="en-US">
                <a:latin typeface="Times New Roman" panose="02020603050405020304" pitchFamily="18" charset="0"/>
              </a:rPr>
              <a:t>图表示 </a:t>
            </a:r>
          </a:p>
        </p:txBody>
      </p:sp>
      <p:sp>
        <p:nvSpPr>
          <p:cNvPr id="23557" name="Rectangle 3">
            <a:extLst>
              <a:ext uri="{FF2B5EF4-FFF2-40B4-BE49-F238E27FC236}">
                <a16:creationId xmlns:a16="http://schemas.microsoft.com/office/drawing/2014/main" id="{2F260AE0-A876-4E08-9422-42ADAEEB2309}"/>
              </a:ext>
            </a:extLst>
          </p:cNvPr>
          <p:cNvSpPr>
            <a:spLocks noGrp="1" noChangeArrowheads="1"/>
          </p:cNvSpPr>
          <p:nvPr>
            <p:ph type="body" idx="4294967295"/>
          </p:nvPr>
        </p:nvSpPr>
        <p:spPr>
          <a:xfrm>
            <a:off x="250825" y="1412875"/>
            <a:ext cx="8785225" cy="2303463"/>
          </a:xfrm>
          <a:noFill/>
        </p:spPr>
        <p:txBody>
          <a:bodyPr lIns="92075" tIns="46038" rIns="92075" bIns="46038"/>
          <a:lstStyle/>
          <a:p>
            <a:pPr eaLnBrk="1" hangingPunct="1">
              <a:lnSpc>
                <a:spcPct val="90000"/>
              </a:lnSpc>
            </a:pPr>
            <a:r>
              <a:rPr lang="zh-CN" altLang="en-US" sz="3600">
                <a:latin typeface="Times New Roman" panose="02020603050405020304" pitchFamily="18" charset="0"/>
              </a:rPr>
              <a:t>例</a:t>
            </a:r>
            <a:r>
              <a:rPr lang="en-US" altLang="zh-CN" sz="3600">
                <a:latin typeface="Times New Roman" panose="02020603050405020304" pitchFamily="18" charset="0"/>
              </a:rPr>
              <a:t>7.3 </a:t>
            </a:r>
            <a:r>
              <a:rPr lang="zh-CN" altLang="en-US" sz="3600">
                <a:latin typeface="Times New Roman" panose="02020603050405020304" pitchFamily="18" charset="0"/>
              </a:rPr>
              <a:t>表达式</a:t>
            </a:r>
            <a:r>
              <a:rPr lang="en-US" altLang="zh-CN" sz="3600">
                <a:latin typeface="Times New Roman" panose="02020603050405020304" pitchFamily="18" charset="0"/>
              </a:rPr>
              <a:t>a+a*(b-c)-(b-c)/d</a:t>
            </a:r>
            <a:r>
              <a:rPr lang="zh-CN" altLang="en-US" sz="3600">
                <a:latin typeface="Times New Roman" panose="02020603050405020304" pitchFamily="18" charset="0"/>
              </a:rPr>
              <a:t>。 </a:t>
            </a:r>
          </a:p>
        </p:txBody>
      </p:sp>
      <p:sp>
        <p:nvSpPr>
          <p:cNvPr id="23558" name="Rectangle 8">
            <a:extLst>
              <a:ext uri="{FF2B5EF4-FFF2-40B4-BE49-F238E27FC236}">
                <a16:creationId xmlns:a16="http://schemas.microsoft.com/office/drawing/2014/main" id="{B7BC4B67-4CB9-4037-A718-BBDA585B7EE0}"/>
              </a:ext>
            </a:extLst>
          </p:cNvPr>
          <p:cNvSpPr>
            <a:spLocks noChangeArrowheads="1"/>
          </p:cNvSpPr>
          <p:nvPr/>
        </p:nvSpPr>
        <p:spPr bwMode="auto">
          <a:xfrm>
            <a:off x="0" y="2544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23559" name="Object 7">
            <a:extLst>
              <a:ext uri="{FF2B5EF4-FFF2-40B4-BE49-F238E27FC236}">
                <a16:creationId xmlns:a16="http://schemas.microsoft.com/office/drawing/2014/main" id="{A0EEF797-6F1C-4474-A74D-B53E6B5C66BA}"/>
              </a:ext>
            </a:extLst>
          </p:cNvPr>
          <p:cNvGraphicFramePr>
            <a:graphicFrameLocks noChangeAspect="1"/>
          </p:cNvGraphicFramePr>
          <p:nvPr/>
        </p:nvGraphicFramePr>
        <p:xfrm>
          <a:off x="1763713" y="2205038"/>
          <a:ext cx="4895850" cy="4021137"/>
        </p:xfrm>
        <a:graphic>
          <a:graphicData uri="http://schemas.openxmlformats.org/presentationml/2006/ole">
            <mc:AlternateContent xmlns:mc="http://schemas.openxmlformats.org/markup-compatibility/2006">
              <mc:Choice xmlns:v="urn:schemas-microsoft-com:vml" Requires="v">
                <p:oleObj spid="_x0000_s23560" name="Visio" r:id="rId3" imgW="1871602" imgH="1541589" progId="Visio.Drawing.11">
                  <p:embed/>
                </p:oleObj>
              </mc:Choice>
              <mc:Fallback>
                <p:oleObj name="Visio" r:id="rId3" imgW="1871602" imgH="1541589"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05038"/>
                        <a:ext cx="4895850"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EDDF2E3-11F9-4AAB-A7D8-6DDE540DD573}"/>
              </a:ext>
            </a:extLst>
          </p:cNvPr>
          <p:cNvSpPr>
            <a:spLocks noGrp="1"/>
          </p:cNvSpPr>
          <p:nvPr>
            <p:ph type="dt" sz="quarter" idx="10"/>
          </p:nvPr>
        </p:nvSpPr>
        <p:spPr>
          <a:xfrm>
            <a:off x="457200" y="6245225"/>
            <a:ext cx="2133600" cy="476250"/>
          </a:xfrm>
          <a:ln>
            <a:miter lim="800000"/>
            <a:headEnd/>
            <a:tailEnd/>
          </a:ln>
        </p:spPr>
        <p:txBody>
          <a:bodyPr anchor="t"/>
          <a:lstStyle/>
          <a:p>
            <a:pPr>
              <a:defRPr/>
            </a:pPr>
            <a:fld id="{FDBC9959-A6BA-4F8B-820F-1224E8775686}" type="datetime1">
              <a:rPr lang="zh-CN" altLang="en-US">
                <a:latin typeface="+mn-lt"/>
              </a:rPr>
              <a:pPr>
                <a:defRPr/>
              </a:pPr>
              <a:t>2020/12/14</a:t>
            </a:fld>
            <a:endParaRPr lang="en-US" altLang="zh-CN">
              <a:latin typeface="+mn-lt"/>
            </a:endParaRPr>
          </a:p>
        </p:txBody>
      </p:sp>
      <p:sp>
        <p:nvSpPr>
          <p:cNvPr id="5123" name="灯片编号占位符 5">
            <a:extLst>
              <a:ext uri="{FF2B5EF4-FFF2-40B4-BE49-F238E27FC236}">
                <a16:creationId xmlns:a16="http://schemas.microsoft.com/office/drawing/2014/main" id="{79104FAF-0FC3-4785-8A24-B2D147C6769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87D9E9E-E602-4516-81C1-7EBDE78363C9}" type="slidenum">
              <a:rPr lang="en-US" altLang="zh-CN"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
        <p:nvSpPr>
          <p:cNvPr id="5124" name="Rectangle 2">
            <a:extLst>
              <a:ext uri="{FF2B5EF4-FFF2-40B4-BE49-F238E27FC236}">
                <a16:creationId xmlns:a16="http://schemas.microsoft.com/office/drawing/2014/main" id="{6CD3A32A-1559-48CC-9964-8DAE2B0D1197}"/>
              </a:ext>
            </a:extLst>
          </p:cNvPr>
          <p:cNvSpPr>
            <a:spLocks noGrp="1" noChangeArrowheads="1"/>
          </p:cNvSpPr>
          <p:nvPr>
            <p:ph type="title" idx="4294967295"/>
          </p:nvPr>
        </p:nvSpPr>
        <p:spPr>
          <a:xfrm>
            <a:off x="992188" y="430213"/>
            <a:ext cx="8116887" cy="766762"/>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7</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语义分析与中间代码生成 </a:t>
            </a:r>
          </a:p>
        </p:txBody>
      </p:sp>
      <p:sp>
        <p:nvSpPr>
          <p:cNvPr id="2182147" name="Rectangle 3">
            <a:extLst>
              <a:ext uri="{FF2B5EF4-FFF2-40B4-BE49-F238E27FC236}">
                <a16:creationId xmlns:a16="http://schemas.microsoft.com/office/drawing/2014/main" id="{F10A899E-7B34-46CC-8992-00A9E7807731}"/>
              </a:ext>
            </a:extLst>
          </p:cNvPr>
          <p:cNvSpPr>
            <a:spLocks noGrp="1" noChangeArrowheads="1"/>
          </p:cNvSpPr>
          <p:nvPr>
            <p:ph type="body" idx="4294967295"/>
          </p:nvPr>
        </p:nvSpPr>
        <p:spPr>
          <a:xfrm>
            <a:off x="373063" y="1452563"/>
            <a:ext cx="8520112" cy="4713287"/>
          </a:xfrm>
        </p:spPr>
        <p:txBody>
          <a:bodyPr/>
          <a:lstStyle/>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7.1 </a:t>
            </a:r>
            <a:r>
              <a:rPr lang="zh-CN" altLang="en-US" sz="2800">
                <a:latin typeface="Times New Roman" panose="02020603050405020304" pitchFamily="18" charset="0"/>
                <a:ea typeface="宋体" panose="02010600030101010101" pitchFamily="2" charset="-122"/>
              </a:rPr>
              <a:t>中间代码的形式</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7.2 </a:t>
            </a:r>
            <a:r>
              <a:rPr lang="zh-CN" altLang="en-US" sz="2800">
                <a:latin typeface="Times New Roman" panose="02020603050405020304" pitchFamily="18" charset="0"/>
                <a:ea typeface="宋体" panose="02010600030101010101" pitchFamily="2" charset="-122"/>
              </a:rPr>
              <a:t>声明语句的翻译</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7.3 </a:t>
            </a:r>
            <a:r>
              <a:rPr lang="zh-CN" altLang="en-US" sz="2800">
                <a:latin typeface="Times New Roman" panose="02020603050405020304" pitchFamily="18" charset="0"/>
                <a:ea typeface="宋体" panose="02010600030101010101" pitchFamily="2" charset="-122"/>
              </a:rPr>
              <a:t>赋值语句的翻译</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7.4 </a:t>
            </a:r>
            <a:r>
              <a:rPr lang="zh-CN" altLang="en-US" sz="2800">
                <a:latin typeface="Times New Roman" panose="02020603050405020304" pitchFamily="18" charset="0"/>
                <a:ea typeface="宋体" panose="02010600030101010101" pitchFamily="2" charset="-122"/>
              </a:rPr>
              <a:t>类型检查</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7.5 </a:t>
            </a:r>
            <a:r>
              <a:rPr lang="zh-CN" altLang="en-US" sz="2800">
                <a:latin typeface="Times New Roman" panose="02020603050405020304" pitchFamily="18" charset="0"/>
                <a:ea typeface="宋体" panose="02010600030101010101" pitchFamily="2" charset="-122"/>
              </a:rPr>
              <a:t>控制结构的翻译</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7.6 </a:t>
            </a:r>
            <a:r>
              <a:rPr lang="zh-CN" altLang="en-US" sz="2800">
                <a:latin typeface="Times New Roman" panose="02020603050405020304" pitchFamily="18" charset="0"/>
                <a:ea typeface="宋体" panose="02010600030101010101" pitchFamily="2" charset="-122"/>
              </a:rPr>
              <a:t>回填</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7.7 switch</a:t>
            </a:r>
            <a:r>
              <a:rPr lang="zh-CN" altLang="en-US" sz="2800">
                <a:latin typeface="Times New Roman" panose="02020603050405020304" pitchFamily="18" charset="0"/>
                <a:ea typeface="宋体" panose="02010600030101010101" pitchFamily="2" charset="-122"/>
              </a:rPr>
              <a:t>语句的翻译</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7.8 </a:t>
            </a:r>
            <a:r>
              <a:rPr lang="zh-CN" altLang="en-US" sz="2800">
                <a:latin typeface="Times New Roman" panose="02020603050405020304" pitchFamily="18" charset="0"/>
                <a:ea typeface="宋体" panose="02010600030101010101" pitchFamily="2" charset="-122"/>
              </a:rPr>
              <a:t>过程调用和返回语句的翻译</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7.9 </a:t>
            </a:r>
            <a:r>
              <a:rPr lang="zh-CN" altLang="en-US" sz="2800">
                <a:latin typeface="Times New Roman" panose="02020603050405020304" pitchFamily="18" charset="0"/>
                <a:ea typeface="宋体" panose="02010600030101010101" pitchFamily="2" charset="-122"/>
              </a:rPr>
              <a:t>输入输出语句的翻译</a:t>
            </a:r>
          </a:p>
          <a:p>
            <a:pPr marL="533400" indent="-5334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7.10 </a:t>
            </a:r>
            <a:r>
              <a:rPr lang="zh-CN" altLang="en-US" sz="2800">
                <a:latin typeface="Times New Roman" panose="02020603050405020304" pitchFamily="18" charset="0"/>
                <a:ea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2147">
                                            <p:txEl>
                                              <p:pRg st="0" end="0"/>
                                            </p:txEl>
                                          </p:spTgt>
                                        </p:tgtEl>
                                        <p:attrNameLst>
                                          <p:attrName>style.visibility</p:attrName>
                                        </p:attrNameLst>
                                      </p:cBhvr>
                                      <p:to>
                                        <p:strVal val="visible"/>
                                      </p:to>
                                    </p:set>
                                    <p:animEffect transition="in" filter="blinds(horizontal)">
                                      <p:cBhvr>
                                        <p:cTn id="7" dur="500"/>
                                        <p:tgtEl>
                                          <p:spTgt spid="218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2147">
                                            <p:txEl>
                                              <p:pRg st="1" end="1"/>
                                            </p:txEl>
                                          </p:spTgt>
                                        </p:tgtEl>
                                        <p:attrNameLst>
                                          <p:attrName>style.visibility</p:attrName>
                                        </p:attrNameLst>
                                      </p:cBhvr>
                                      <p:to>
                                        <p:strVal val="visible"/>
                                      </p:to>
                                    </p:set>
                                    <p:animEffect transition="in" filter="blinds(horizontal)">
                                      <p:cBhvr>
                                        <p:cTn id="12" dur="500"/>
                                        <p:tgtEl>
                                          <p:spTgt spid="2182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2147">
                                            <p:txEl>
                                              <p:pRg st="2" end="2"/>
                                            </p:txEl>
                                          </p:spTgt>
                                        </p:tgtEl>
                                        <p:attrNameLst>
                                          <p:attrName>style.visibility</p:attrName>
                                        </p:attrNameLst>
                                      </p:cBhvr>
                                      <p:to>
                                        <p:strVal val="visible"/>
                                      </p:to>
                                    </p:set>
                                    <p:animEffect transition="in" filter="blinds(horizontal)">
                                      <p:cBhvr>
                                        <p:cTn id="17" dur="500"/>
                                        <p:tgtEl>
                                          <p:spTgt spid="2182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2147">
                                            <p:txEl>
                                              <p:pRg st="3" end="3"/>
                                            </p:txEl>
                                          </p:spTgt>
                                        </p:tgtEl>
                                        <p:attrNameLst>
                                          <p:attrName>style.visibility</p:attrName>
                                        </p:attrNameLst>
                                      </p:cBhvr>
                                      <p:to>
                                        <p:strVal val="visible"/>
                                      </p:to>
                                    </p:set>
                                    <p:animEffect transition="in" filter="blinds(horizontal)">
                                      <p:cBhvr>
                                        <p:cTn id="22" dur="500"/>
                                        <p:tgtEl>
                                          <p:spTgt spid="2182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82147">
                                            <p:txEl>
                                              <p:pRg st="4" end="4"/>
                                            </p:txEl>
                                          </p:spTgt>
                                        </p:tgtEl>
                                        <p:attrNameLst>
                                          <p:attrName>style.visibility</p:attrName>
                                        </p:attrNameLst>
                                      </p:cBhvr>
                                      <p:to>
                                        <p:strVal val="visible"/>
                                      </p:to>
                                    </p:set>
                                    <p:animEffect transition="in" filter="blinds(horizontal)">
                                      <p:cBhvr>
                                        <p:cTn id="27" dur="500"/>
                                        <p:tgtEl>
                                          <p:spTgt spid="2182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82147">
                                            <p:txEl>
                                              <p:pRg st="5" end="5"/>
                                            </p:txEl>
                                          </p:spTgt>
                                        </p:tgtEl>
                                        <p:attrNameLst>
                                          <p:attrName>style.visibility</p:attrName>
                                        </p:attrNameLst>
                                      </p:cBhvr>
                                      <p:to>
                                        <p:strVal val="visible"/>
                                      </p:to>
                                    </p:set>
                                    <p:animEffect transition="in" filter="blinds(horizontal)">
                                      <p:cBhvr>
                                        <p:cTn id="32" dur="500"/>
                                        <p:tgtEl>
                                          <p:spTgt spid="2182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82147">
                                            <p:txEl>
                                              <p:pRg st="6" end="6"/>
                                            </p:txEl>
                                          </p:spTgt>
                                        </p:tgtEl>
                                        <p:attrNameLst>
                                          <p:attrName>style.visibility</p:attrName>
                                        </p:attrNameLst>
                                      </p:cBhvr>
                                      <p:to>
                                        <p:strVal val="visible"/>
                                      </p:to>
                                    </p:set>
                                    <p:animEffect transition="in" filter="blinds(horizontal)">
                                      <p:cBhvr>
                                        <p:cTn id="37" dur="500"/>
                                        <p:tgtEl>
                                          <p:spTgt spid="21821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82147">
                                            <p:txEl>
                                              <p:pRg st="7" end="7"/>
                                            </p:txEl>
                                          </p:spTgt>
                                        </p:tgtEl>
                                        <p:attrNameLst>
                                          <p:attrName>style.visibility</p:attrName>
                                        </p:attrNameLst>
                                      </p:cBhvr>
                                      <p:to>
                                        <p:strVal val="visible"/>
                                      </p:to>
                                    </p:set>
                                    <p:animEffect transition="in" filter="blinds(horizontal)">
                                      <p:cBhvr>
                                        <p:cTn id="42" dur="500"/>
                                        <p:tgtEl>
                                          <p:spTgt spid="21821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82147">
                                            <p:txEl>
                                              <p:pRg st="8" end="8"/>
                                            </p:txEl>
                                          </p:spTgt>
                                        </p:tgtEl>
                                        <p:attrNameLst>
                                          <p:attrName>style.visibility</p:attrName>
                                        </p:attrNameLst>
                                      </p:cBhvr>
                                      <p:to>
                                        <p:strVal val="visible"/>
                                      </p:to>
                                    </p:set>
                                    <p:animEffect transition="in" filter="blinds(horizontal)">
                                      <p:cBhvr>
                                        <p:cTn id="47" dur="500"/>
                                        <p:tgtEl>
                                          <p:spTgt spid="218214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82147">
                                            <p:txEl>
                                              <p:pRg st="9" end="9"/>
                                            </p:txEl>
                                          </p:spTgt>
                                        </p:tgtEl>
                                        <p:attrNameLst>
                                          <p:attrName>style.visibility</p:attrName>
                                        </p:attrNameLst>
                                      </p:cBhvr>
                                      <p:to>
                                        <p:strVal val="visible"/>
                                      </p:to>
                                    </p:set>
                                    <p:animEffect transition="in" filter="blinds(horizontal)">
                                      <p:cBhvr>
                                        <p:cTn id="52" dur="500"/>
                                        <p:tgtEl>
                                          <p:spTgt spid="2182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2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3">
            <a:extLst>
              <a:ext uri="{FF2B5EF4-FFF2-40B4-BE49-F238E27FC236}">
                <a16:creationId xmlns:a16="http://schemas.microsoft.com/office/drawing/2014/main" id="{00A9622A-EC73-4F31-8407-512B0F5F2071}"/>
              </a:ext>
            </a:extLst>
          </p:cNvPr>
          <p:cNvSpPr>
            <a:spLocks noGrp="1"/>
          </p:cNvSpPr>
          <p:nvPr>
            <p:ph type="dt" sz="quarter" idx="10"/>
          </p:nvPr>
        </p:nvSpPr>
        <p:spPr>
          <a:xfrm>
            <a:off x="457200" y="6245225"/>
            <a:ext cx="2133600" cy="476250"/>
          </a:xfrm>
          <a:ln>
            <a:miter lim="800000"/>
            <a:headEnd/>
            <a:tailEnd/>
          </a:ln>
        </p:spPr>
        <p:txBody>
          <a:bodyPr anchor="t"/>
          <a:lstStyle/>
          <a:p>
            <a:pPr>
              <a:defRPr/>
            </a:pPr>
            <a:fld id="{3F506DA3-9F6A-443D-9861-CEC69EC8F650}" type="datetime1">
              <a:rPr lang="zh-CN" altLang="en-US">
                <a:latin typeface="+mn-lt"/>
              </a:rPr>
              <a:pPr>
                <a:defRPr/>
              </a:pPr>
              <a:t>2020/12/14</a:t>
            </a:fld>
            <a:endParaRPr lang="en-US" altLang="zh-CN">
              <a:latin typeface="+mn-lt"/>
            </a:endParaRPr>
          </a:p>
        </p:txBody>
      </p:sp>
      <p:sp>
        <p:nvSpPr>
          <p:cNvPr id="24579" name="灯片编号占位符 5">
            <a:extLst>
              <a:ext uri="{FF2B5EF4-FFF2-40B4-BE49-F238E27FC236}">
                <a16:creationId xmlns:a16="http://schemas.microsoft.com/office/drawing/2014/main" id="{618F2640-4D04-4C8A-B82D-340558C7F6F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70EFC11-9633-4753-BB74-5B7AF38ED091}"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24580" name="Rectangle 2">
            <a:extLst>
              <a:ext uri="{FF2B5EF4-FFF2-40B4-BE49-F238E27FC236}">
                <a16:creationId xmlns:a16="http://schemas.microsoft.com/office/drawing/2014/main" id="{0B16F391-1C77-4CE8-B3A9-9C6B636879E2}"/>
              </a:ext>
            </a:extLst>
          </p:cNvPr>
          <p:cNvSpPr>
            <a:spLocks noGrp="1" noChangeArrowheads="1"/>
          </p:cNvSpPr>
          <p:nvPr>
            <p:ph type="title" idx="4294967295"/>
          </p:nvPr>
        </p:nvSpPr>
        <p:spPr>
          <a:xfrm>
            <a:off x="1654175" y="625475"/>
            <a:ext cx="5726113" cy="571500"/>
          </a:xfrm>
        </p:spPr>
        <p:txBody>
          <a:bodyPr anchor="ctr"/>
          <a:lstStyle/>
          <a:p>
            <a:pPr eaLnBrk="1" hangingPunct="1"/>
            <a:r>
              <a:rPr lang="zh-CN" altLang="en-US" sz="4000">
                <a:latin typeface="Times New Roman" panose="02020603050405020304" pitchFamily="18" charset="0"/>
              </a:rPr>
              <a:t>生成</a:t>
            </a:r>
            <a:r>
              <a:rPr lang="en-US" altLang="zh-CN" sz="4000">
                <a:latin typeface="Times New Roman" panose="02020603050405020304" pitchFamily="18" charset="0"/>
              </a:rPr>
              <a:t>dag</a:t>
            </a:r>
            <a:r>
              <a:rPr lang="zh-CN" altLang="en-US" sz="4000">
                <a:latin typeface="Times New Roman" panose="02020603050405020304" pitchFamily="18" charset="0"/>
              </a:rPr>
              <a:t>的语法制导定义</a:t>
            </a:r>
          </a:p>
        </p:txBody>
      </p:sp>
      <p:graphicFrame>
        <p:nvGraphicFramePr>
          <p:cNvPr id="2193536" name="Group 128">
            <a:extLst>
              <a:ext uri="{FF2B5EF4-FFF2-40B4-BE49-F238E27FC236}">
                <a16:creationId xmlns:a16="http://schemas.microsoft.com/office/drawing/2014/main" id="{D1533DFB-6A1D-4908-9C02-35A894AAA3C4}"/>
              </a:ext>
            </a:extLst>
          </p:cNvPr>
          <p:cNvGraphicFramePr>
            <a:graphicFrameLocks noGrp="1"/>
          </p:cNvGraphicFramePr>
          <p:nvPr>
            <p:ph idx="4294967295"/>
          </p:nvPr>
        </p:nvGraphicFramePr>
        <p:xfrm>
          <a:off x="519113" y="1449388"/>
          <a:ext cx="8229600" cy="4572000"/>
        </p:xfrm>
        <a:graphic>
          <a:graphicData uri="http://schemas.openxmlformats.org/drawingml/2006/table">
            <a:tbl>
              <a:tblPr/>
              <a:tblGrid>
                <a:gridCol w="2889250">
                  <a:extLst>
                    <a:ext uri="{9D8B030D-6E8A-4147-A177-3AD203B41FA5}">
                      <a16:colId xmlns:a16="http://schemas.microsoft.com/office/drawing/2014/main" val="20000"/>
                    </a:ext>
                  </a:extLst>
                </a:gridCol>
                <a:gridCol w="5340350">
                  <a:extLst>
                    <a:ext uri="{9D8B030D-6E8A-4147-A177-3AD203B41FA5}">
                      <a16:colId xmlns:a16="http://schemas.microsoft.com/office/drawing/2014/main" val="20001"/>
                    </a:ext>
                  </a:extLst>
                </a:gridCol>
              </a:tblGrid>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⑴</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pt-BR" altLang="zh-CN" sz="24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mknode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T</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⑵</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pt-BR" altLang="zh-CN" sz="24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mknode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T</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⑶</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⑷</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mknode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⑸</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mknode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⑹</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⑺</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⑻</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id</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mkleaf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(id, id.</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entry</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宋体" pitchFamily="2" charset="-122"/>
                          <a:ea typeface="宋体" pitchFamily="2" charset="-122"/>
                        </a:rPr>
                        <a:t>⑼</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 → num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pt-BR" altLang="zh-CN" sz="2400" b="1" i="1" u="none" strike="noStrike" cap="none" normalizeH="0" baseline="0">
                          <a:ln>
                            <a:noFill/>
                          </a:ln>
                          <a:solidFill>
                            <a:schemeClr val="tx1"/>
                          </a:solidFill>
                          <a:effectLst/>
                          <a:latin typeface="Times New Roman" pitchFamily="18" charset="0"/>
                          <a:ea typeface="宋体" pitchFamily="2" charset="-122"/>
                        </a:rPr>
                        <a:t>F</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mkleaf</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(num, num.</a:t>
                      </a:r>
                      <a:r>
                        <a:rPr kumimoji="1" lang="pt-BR" altLang="zh-CN" sz="2400" b="1" i="1" u="none" strike="noStrike" cap="none" normalizeH="0" baseline="0">
                          <a:ln>
                            <a:noFill/>
                          </a:ln>
                          <a:solidFill>
                            <a:schemeClr val="tx1"/>
                          </a:solidFill>
                          <a:effectLst/>
                          <a:latin typeface="Times New Roman" pitchFamily="18" charset="0"/>
                          <a:ea typeface="宋体" pitchFamily="2" charset="-122"/>
                        </a:rPr>
                        <a:t>val</a:t>
                      </a:r>
                      <a:r>
                        <a:rPr kumimoji="1" lang="pt-BR"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圆角矩形标注 1">
            <a:extLst>
              <a:ext uri="{FF2B5EF4-FFF2-40B4-BE49-F238E27FC236}">
                <a16:creationId xmlns:a16="http://schemas.microsoft.com/office/drawing/2014/main" id="{3BAED531-9018-41D1-A742-ADA7A5B01DE6}"/>
              </a:ext>
            </a:extLst>
          </p:cNvPr>
          <p:cNvSpPr>
            <a:spLocks noChangeArrowheads="1"/>
          </p:cNvSpPr>
          <p:nvPr/>
        </p:nvSpPr>
        <p:spPr bwMode="auto">
          <a:xfrm>
            <a:off x="2771775" y="3213100"/>
            <a:ext cx="5329238" cy="2376488"/>
          </a:xfrm>
          <a:prstGeom prst="wedgeRoundRectCallout">
            <a:avLst>
              <a:gd name="adj1" fmla="val -25412"/>
              <a:gd name="adj2" fmla="val -6265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在</a:t>
            </a:r>
            <a:r>
              <a:rPr lang="en-US" altLang="zh-CN" sz="2800" b="0">
                <a:ea typeface="宋体" panose="02010600030101010101" pitchFamily="2" charset="-122"/>
              </a:rPr>
              <a:t>mkleaf</a:t>
            </a:r>
            <a:r>
              <a:rPr lang="zh-CN" altLang="en-US" sz="2800" b="0">
                <a:ea typeface="宋体" panose="02010600030101010101" pitchFamily="2" charset="-122"/>
              </a:rPr>
              <a:t>和</a:t>
            </a:r>
            <a:r>
              <a:rPr lang="en-US" altLang="zh-CN" sz="2800" b="0">
                <a:ea typeface="宋体" panose="02010600030101010101" pitchFamily="2" charset="-122"/>
              </a:rPr>
              <a:t>mknode</a:t>
            </a:r>
            <a:r>
              <a:rPr lang="zh-CN" altLang="en-US" sz="2800" b="0">
                <a:ea typeface="宋体" panose="02010600030101010101" pitchFamily="2" charset="-122"/>
              </a:rPr>
              <a:t>时，先检查是否已经存在一个相同的节点。如果已经存在一个之前创建的节点，则返回该节点，而不需要重新创建。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D6FA725-7162-4E4C-988F-9A54E71FB17A}"/>
              </a:ext>
            </a:extLst>
          </p:cNvPr>
          <p:cNvSpPr>
            <a:spLocks noGrp="1"/>
          </p:cNvSpPr>
          <p:nvPr>
            <p:ph type="dt" sz="quarter" idx="10"/>
          </p:nvPr>
        </p:nvSpPr>
        <p:spPr>
          <a:xfrm>
            <a:off x="457200" y="6245225"/>
            <a:ext cx="2133600" cy="476250"/>
          </a:xfrm>
          <a:ln>
            <a:miter lim="800000"/>
            <a:headEnd/>
            <a:tailEnd/>
          </a:ln>
        </p:spPr>
        <p:txBody>
          <a:bodyPr anchor="t"/>
          <a:lstStyle/>
          <a:p>
            <a:pPr>
              <a:defRPr/>
            </a:pPr>
            <a:fld id="{BBDB2157-C653-4771-9FF4-7396128CC7FE}" type="datetime1">
              <a:rPr lang="zh-CN" altLang="en-US">
                <a:latin typeface="+mn-lt"/>
              </a:rPr>
              <a:pPr>
                <a:defRPr/>
              </a:pPr>
              <a:t>2020/12/14</a:t>
            </a:fld>
            <a:endParaRPr lang="en-US" altLang="zh-CN">
              <a:latin typeface="+mn-lt"/>
            </a:endParaRPr>
          </a:p>
        </p:txBody>
      </p:sp>
      <p:sp>
        <p:nvSpPr>
          <p:cNvPr id="26627" name="灯片编号占位符 5">
            <a:extLst>
              <a:ext uri="{FF2B5EF4-FFF2-40B4-BE49-F238E27FC236}">
                <a16:creationId xmlns:a16="http://schemas.microsoft.com/office/drawing/2014/main" id="{9CA478A6-213F-473F-8563-BCCF9E3D1E1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0AAF1A7-0A3D-466C-8984-531678D48916}" type="slidenum">
              <a:rPr lang="en-US" altLang="zh-CN"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26628" name="Rectangle 2">
            <a:extLst>
              <a:ext uri="{FF2B5EF4-FFF2-40B4-BE49-F238E27FC236}">
                <a16:creationId xmlns:a16="http://schemas.microsoft.com/office/drawing/2014/main" id="{4A2AAE5C-4839-427F-89FF-35564ADADC0C}"/>
              </a:ext>
            </a:extLst>
          </p:cNvPr>
          <p:cNvSpPr>
            <a:spLocks noGrp="1" noChangeArrowheads="1"/>
          </p:cNvSpPr>
          <p:nvPr>
            <p:ph type="title" idx="4294967295"/>
          </p:nvPr>
        </p:nvSpPr>
        <p:spPr>
          <a:xfrm>
            <a:off x="2165350" y="404813"/>
            <a:ext cx="4711700" cy="781050"/>
          </a:xfrm>
        </p:spPr>
        <p:txBody>
          <a:bodyPr anchor="ctr"/>
          <a:lstStyle/>
          <a:p>
            <a:pPr eaLnBrk="1" hangingPunct="1"/>
            <a:r>
              <a:rPr lang="en-US" altLang="zh-CN" sz="4000">
                <a:latin typeface="Times New Roman" panose="02020603050405020304" pitchFamily="18" charset="0"/>
              </a:rPr>
              <a:t>7.2 </a:t>
            </a:r>
            <a:r>
              <a:rPr lang="zh-CN" altLang="en-US" sz="4000">
                <a:latin typeface="Times New Roman" panose="02020603050405020304" pitchFamily="18" charset="0"/>
              </a:rPr>
              <a:t>声明语句的翻译</a:t>
            </a:r>
          </a:p>
        </p:txBody>
      </p:sp>
      <p:sp>
        <p:nvSpPr>
          <p:cNvPr id="1433603" name="Rectangle 3">
            <a:extLst>
              <a:ext uri="{FF2B5EF4-FFF2-40B4-BE49-F238E27FC236}">
                <a16:creationId xmlns:a16="http://schemas.microsoft.com/office/drawing/2014/main" id="{4E52F03A-E315-4345-9F28-2447ACD874DB}"/>
              </a:ext>
            </a:extLst>
          </p:cNvPr>
          <p:cNvSpPr>
            <a:spLocks noGrp="1" noChangeArrowheads="1"/>
          </p:cNvSpPr>
          <p:nvPr>
            <p:ph type="body" idx="4294967295"/>
          </p:nvPr>
        </p:nvSpPr>
        <p:spPr>
          <a:xfrm>
            <a:off x="323850" y="1392238"/>
            <a:ext cx="8569325" cy="4845050"/>
          </a:xfrm>
        </p:spPr>
        <p:txBody>
          <a:bodyPr/>
          <a:lstStyle/>
          <a:p>
            <a:pPr eaLnBrk="1" hangingPunct="1">
              <a:lnSpc>
                <a:spcPct val="120000"/>
              </a:lnSpc>
            </a:pPr>
            <a:r>
              <a:rPr lang="zh-CN" altLang="en-US">
                <a:latin typeface="Times New Roman" panose="02020603050405020304" pitchFamily="18" charset="0"/>
              </a:rPr>
              <a:t>声明语句的作用：为程序中用到的变量或常量名</a:t>
            </a:r>
            <a:r>
              <a:rPr lang="zh-CN" altLang="en-US">
                <a:solidFill>
                  <a:srgbClr val="FF0000"/>
                </a:solidFill>
                <a:latin typeface="Times New Roman" panose="02020603050405020304" pitchFamily="18" charset="0"/>
              </a:rPr>
              <a:t>指定类型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Effect transition="in" filter="blinds(horizontal)">
                                      <p:cBhvr>
                                        <p:cTn id="7" dur="500"/>
                                        <p:tgtEl>
                                          <p:spTgt spid="1433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a:extLst>
              <a:ext uri="{FF2B5EF4-FFF2-40B4-BE49-F238E27FC236}">
                <a16:creationId xmlns:a16="http://schemas.microsoft.com/office/drawing/2014/main" id="{C10C37F6-1A99-49F8-AA6C-BDA53A20104E}"/>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743B771-7125-4C49-AA64-3298E8D1BC0D}"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7651" name="灯片编号占位符 5">
            <a:extLst>
              <a:ext uri="{FF2B5EF4-FFF2-40B4-BE49-F238E27FC236}">
                <a16:creationId xmlns:a16="http://schemas.microsoft.com/office/drawing/2014/main" id="{8D14CC27-858E-4BC0-AB59-EDBDBC10E15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8A43F37-A45A-4923-99FE-9DACA5B00CB4}" type="slidenum">
              <a:rPr lang="en-US" altLang="zh-CN" sz="1400" b="0">
                <a:solidFill>
                  <a:srgbClr val="000000"/>
                </a:solidFill>
                <a:ea typeface="宋体" panose="02010600030101010101" pitchFamily="2" charset="-122"/>
              </a:rPr>
              <a:pPr>
                <a:spcBef>
                  <a:spcPct val="0"/>
                </a:spcBef>
                <a:buClrTx/>
                <a:buSzTx/>
                <a:buFontTx/>
                <a:buNone/>
              </a:pPr>
              <a:t>22</a:t>
            </a:fld>
            <a:endParaRPr lang="en-US" altLang="zh-CN" sz="1400" b="0">
              <a:solidFill>
                <a:srgbClr val="000000"/>
              </a:solidFill>
              <a:ea typeface="宋体" panose="02010600030101010101" pitchFamily="2" charset="-122"/>
            </a:endParaRPr>
          </a:p>
        </p:txBody>
      </p:sp>
      <p:sp>
        <p:nvSpPr>
          <p:cNvPr id="27652" name="Rectangle 2">
            <a:extLst>
              <a:ext uri="{FF2B5EF4-FFF2-40B4-BE49-F238E27FC236}">
                <a16:creationId xmlns:a16="http://schemas.microsoft.com/office/drawing/2014/main" id="{8CA58895-7E47-4A56-A05C-55C485633CDE}"/>
              </a:ext>
            </a:extLst>
          </p:cNvPr>
          <p:cNvSpPr>
            <a:spLocks noGrp="1" noChangeArrowheads="1"/>
          </p:cNvSpPr>
          <p:nvPr>
            <p:ph type="title" idx="4294967295"/>
          </p:nvPr>
        </p:nvSpPr>
        <p:spPr>
          <a:xfrm>
            <a:off x="2165350" y="404813"/>
            <a:ext cx="4711700" cy="781050"/>
          </a:xfrm>
        </p:spPr>
        <p:txBody>
          <a:bodyPr anchor="ctr"/>
          <a:lstStyle/>
          <a:p>
            <a:pPr eaLnBrk="1" hangingPunct="1"/>
            <a:r>
              <a:rPr lang="en-US" altLang="zh-CN" sz="4000">
                <a:latin typeface="Times New Roman" panose="02020603050405020304" pitchFamily="18" charset="0"/>
              </a:rPr>
              <a:t>7.2 </a:t>
            </a:r>
            <a:r>
              <a:rPr lang="zh-CN" altLang="en-US" sz="4000">
                <a:latin typeface="Times New Roman" panose="02020603050405020304" pitchFamily="18" charset="0"/>
              </a:rPr>
              <a:t>声明语句的翻译</a:t>
            </a:r>
          </a:p>
        </p:txBody>
      </p:sp>
      <p:sp>
        <p:nvSpPr>
          <p:cNvPr id="1433603" name="Rectangle 3">
            <a:extLst>
              <a:ext uri="{FF2B5EF4-FFF2-40B4-BE49-F238E27FC236}">
                <a16:creationId xmlns:a16="http://schemas.microsoft.com/office/drawing/2014/main" id="{8CF57260-01C4-4B3A-9CB2-8BAAF852ED85}"/>
              </a:ext>
            </a:extLst>
          </p:cNvPr>
          <p:cNvSpPr>
            <a:spLocks noGrp="1" noChangeArrowheads="1"/>
          </p:cNvSpPr>
          <p:nvPr>
            <p:ph type="body" idx="4294967295"/>
          </p:nvPr>
        </p:nvSpPr>
        <p:spPr>
          <a:xfrm>
            <a:off x="323850" y="1341438"/>
            <a:ext cx="8569325" cy="4845050"/>
          </a:xfrm>
        </p:spPr>
        <p:txBody>
          <a:bodyPr/>
          <a:lstStyle/>
          <a:p>
            <a:pPr eaLnBrk="1" hangingPunct="1">
              <a:lnSpc>
                <a:spcPct val="120000"/>
              </a:lnSpc>
              <a:spcBef>
                <a:spcPts val="600"/>
              </a:spcBef>
            </a:pPr>
            <a:r>
              <a:rPr lang="zh-CN" altLang="en-US" sz="2900">
                <a:latin typeface="Times New Roman" panose="02020603050405020304" pitchFamily="18" charset="0"/>
              </a:rPr>
              <a:t>类型的作用 </a:t>
            </a:r>
          </a:p>
          <a:p>
            <a:pPr lvl="1" eaLnBrk="1" hangingPunct="1">
              <a:lnSpc>
                <a:spcPct val="120000"/>
              </a:lnSpc>
              <a:spcBef>
                <a:spcPts val="600"/>
              </a:spcBef>
            </a:pPr>
            <a:r>
              <a:rPr lang="zh-CN" altLang="en-US" sz="2900">
                <a:latin typeface="Times New Roman" panose="02020603050405020304" pitchFamily="18" charset="0"/>
              </a:rPr>
              <a:t>类型检查：验证程序运行时的行为，是否遵守</a:t>
            </a:r>
            <a:r>
              <a:rPr lang="zh-CN" altLang="en-US" sz="2900">
                <a:solidFill>
                  <a:srgbClr val="FF0000"/>
                </a:solidFill>
                <a:latin typeface="Times New Roman" panose="02020603050405020304" pitchFamily="18" charset="0"/>
              </a:rPr>
              <a:t>语言的类型的规定</a:t>
            </a:r>
            <a:r>
              <a:rPr lang="zh-CN" altLang="en-US" sz="2900">
                <a:latin typeface="Times New Roman" panose="02020603050405020304" pitchFamily="18" charset="0"/>
              </a:rPr>
              <a:t>，是否符合该语言关于类型的相关规则。</a:t>
            </a:r>
          </a:p>
          <a:p>
            <a:pPr lvl="1" eaLnBrk="1" hangingPunct="1">
              <a:lnSpc>
                <a:spcPct val="120000"/>
              </a:lnSpc>
              <a:spcBef>
                <a:spcPts val="600"/>
              </a:spcBef>
            </a:pPr>
            <a:r>
              <a:rPr lang="zh-CN" altLang="en-US" sz="2900">
                <a:latin typeface="Times New Roman" panose="02020603050405020304" pitchFamily="18" charset="0"/>
              </a:rPr>
              <a:t>辅助翻译：编译器从名字的类型可以确定该名字在运行时所需要的</a:t>
            </a:r>
            <a:r>
              <a:rPr lang="zh-CN" altLang="en-US" sz="2900">
                <a:solidFill>
                  <a:srgbClr val="FF0000"/>
                </a:solidFill>
                <a:latin typeface="Times New Roman" panose="02020603050405020304" pitchFamily="18" charset="0"/>
              </a:rPr>
              <a:t>存储空间</a:t>
            </a:r>
            <a:r>
              <a:rPr lang="zh-CN" altLang="en-US" sz="2900">
                <a:latin typeface="Times New Roman" panose="02020603050405020304" pitchFamily="18" charset="0"/>
              </a:rPr>
              <a:t>。在计算数组引用的</a:t>
            </a:r>
            <a:r>
              <a:rPr lang="zh-CN" altLang="en-US" sz="2900">
                <a:solidFill>
                  <a:srgbClr val="FF0000"/>
                </a:solidFill>
                <a:latin typeface="Times New Roman" panose="02020603050405020304" pitchFamily="18" charset="0"/>
              </a:rPr>
              <a:t>地址</a:t>
            </a:r>
            <a:r>
              <a:rPr lang="zh-CN" altLang="en-US" sz="2900">
                <a:latin typeface="Times New Roman" panose="02020603050405020304" pitchFamily="18" charset="0"/>
              </a:rPr>
              <a:t>、加入显式的</a:t>
            </a:r>
            <a:r>
              <a:rPr lang="zh-CN" altLang="en-US" sz="2900">
                <a:solidFill>
                  <a:srgbClr val="FF0000"/>
                </a:solidFill>
                <a:latin typeface="Times New Roman" panose="02020603050405020304" pitchFamily="18" charset="0"/>
              </a:rPr>
              <a:t>类型转换</a:t>
            </a:r>
            <a:r>
              <a:rPr lang="zh-CN" altLang="en-US" sz="2900">
                <a:latin typeface="Times New Roman" panose="02020603050405020304" pitchFamily="18" charset="0"/>
              </a:rPr>
              <a:t>、选择正确版本的</a:t>
            </a:r>
            <a:r>
              <a:rPr lang="zh-CN" altLang="en-US" sz="2900">
                <a:solidFill>
                  <a:srgbClr val="FF0000"/>
                </a:solidFill>
                <a:latin typeface="Times New Roman" panose="02020603050405020304" pitchFamily="18" charset="0"/>
              </a:rPr>
              <a:t>算术运算符</a:t>
            </a:r>
            <a:r>
              <a:rPr lang="zh-CN" altLang="en-US" sz="2900">
                <a:latin typeface="Times New Roman" panose="02020603050405020304" pitchFamily="18" charset="0"/>
              </a:rPr>
              <a:t>以及其它一些翻译工作时同样需要用到类型信息。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Effect transition="in" filter="blinds(horizontal)">
                                      <p:cBhvr>
                                        <p:cTn id="7" dur="500"/>
                                        <p:tgtEl>
                                          <p:spTgt spid="143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603">
                                            <p:txEl>
                                              <p:pRg st="1" end="1"/>
                                            </p:txEl>
                                          </p:spTgt>
                                        </p:tgtEl>
                                        <p:attrNameLst>
                                          <p:attrName>style.visibility</p:attrName>
                                        </p:attrNameLst>
                                      </p:cBhvr>
                                      <p:to>
                                        <p:strVal val="visible"/>
                                      </p:to>
                                    </p:set>
                                    <p:animEffect transition="in" filter="blinds(horizontal)">
                                      <p:cBhvr>
                                        <p:cTn id="12" dur="500"/>
                                        <p:tgtEl>
                                          <p:spTgt spid="143360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3603">
                                            <p:txEl>
                                              <p:pRg st="2" end="2"/>
                                            </p:txEl>
                                          </p:spTgt>
                                        </p:tgtEl>
                                        <p:attrNameLst>
                                          <p:attrName>style.visibility</p:attrName>
                                        </p:attrNameLst>
                                      </p:cBhvr>
                                      <p:to>
                                        <p:strVal val="visible"/>
                                      </p:to>
                                    </p:set>
                                    <p:animEffect transition="in" filter="blinds(horizontal)">
                                      <p:cBhvr>
                                        <p:cTn id="15" dur="500"/>
                                        <p:tgtEl>
                                          <p:spTgt spid="143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BD9722D8-F91B-4207-A5CF-D087F04039FC}"/>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5089A5D-C535-4D5B-B42F-E763C090001A}"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8675" name="灯片编号占位符 5">
            <a:extLst>
              <a:ext uri="{FF2B5EF4-FFF2-40B4-BE49-F238E27FC236}">
                <a16:creationId xmlns:a16="http://schemas.microsoft.com/office/drawing/2014/main" id="{02A98C5C-DFC5-4C80-8D5E-9CFC3048484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DAB5BE-7615-4A1E-9749-553C0BD40A71}" type="slidenum">
              <a:rPr lang="en-US" altLang="zh-CN" sz="1400" b="0">
                <a:solidFill>
                  <a:srgbClr val="000000"/>
                </a:solidFill>
                <a:ea typeface="宋体" panose="02010600030101010101" pitchFamily="2" charset="-122"/>
              </a:rPr>
              <a:pPr>
                <a:spcBef>
                  <a:spcPct val="0"/>
                </a:spcBef>
                <a:buClrTx/>
                <a:buSzTx/>
                <a:buFontTx/>
                <a:buNone/>
              </a:pPr>
              <a:t>23</a:t>
            </a:fld>
            <a:endParaRPr lang="en-US" altLang="zh-CN" sz="1400" b="0">
              <a:solidFill>
                <a:srgbClr val="000000"/>
              </a:solidFill>
              <a:ea typeface="宋体" panose="02010600030101010101" pitchFamily="2" charset="-122"/>
            </a:endParaRPr>
          </a:p>
        </p:txBody>
      </p:sp>
      <p:sp>
        <p:nvSpPr>
          <p:cNvPr id="28676" name="Rectangle 2">
            <a:extLst>
              <a:ext uri="{FF2B5EF4-FFF2-40B4-BE49-F238E27FC236}">
                <a16:creationId xmlns:a16="http://schemas.microsoft.com/office/drawing/2014/main" id="{9420A40E-CE1D-4613-9ADF-542D4021CF85}"/>
              </a:ext>
            </a:extLst>
          </p:cNvPr>
          <p:cNvSpPr>
            <a:spLocks noGrp="1" noChangeArrowheads="1"/>
          </p:cNvSpPr>
          <p:nvPr>
            <p:ph type="title" idx="4294967295"/>
          </p:nvPr>
        </p:nvSpPr>
        <p:spPr>
          <a:xfrm>
            <a:off x="2165350" y="404813"/>
            <a:ext cx="4711700" cy="781050"/>
          </a:xfrm>
        </p:spPr>
        <p:txBody>
          <a:bodyPr anchor="ctr"/>
          <a:lstStyle/>
          <a:p>
            <a:pPr eaLnBrk="1" hangingPunct="1"/>
            <a:r>
              <a:rPr lang="en-US" altLang="zh-CN" sz="4000">
                <a:latin typeface="Times New Roman" panose="02020603050405020304" pitchFamily="18" charset="0"/>
              </a:rPr>
              <a:t>7.2 </a:t>
            </a:r>
            <a:r>
              <a:rPr lang="zh-CN" altLang="en-US" sz="4000">
                <a:latin typeface="Times New Roman" panose="02020603050405020304" pitchFamily="18" charset="0"/>
              </a:rPr>
              <a:t>声明语句的翻译</a:t>
            </a:r>
          </a:p>
        </p:txBody>
      </p:sp>
      <p:sp>
        <p:nvSpPr>
          <p:cNvPr id="1433603" name="Rectangle 3">
            <a:extLst>
              <a:ext uri="{FF2B5EF4-FFF2-40B4-BE49-F238E27FC236}">
                <a16:creationId xmlns:a16="http://schemas.microsoft.com/office/drawing/2014/main" id="{92F4E812-2D48-4D5E-B62F-85FB881A5A75}"/>
              </a:ext>
            </a:extLst>
          </p:cNvPr>
          <p:cNvSpPr>
            <a:spLocks noGrp="1" noChangeArrowheads="1"/>
          </p:cNvSpPr>
          <p:nvPr>
            <p:ph type="body" idx="4294967295"/>
          </p:nvPr>
        </p:nvSpPr>
        <p:spPr>
          <a:xfrm>
            <a:off x="323850" y="1392238"/>
            <a:ext cx="8569325" cy="4845050"/>
          </a:xfrm>
        </p:spPr>
        <p:txBody>
          <a:bodyPr/>
          <a:lstStyle/>
          <a:p>
            <a:pPr eaLnBrk="1" hangingPunct="1">
              <a:lnSpc>
                <a:spcPct val="120000"/>
              </a:lnSpc>
            </a:pPr>
            <a:r>
              <a:rPr lang="zh-CN" altLang="en-US">
                <a:latin typeface="Times New Roman" panose="02020603050405020304" pitchFamily="18" charset="0"/>
              </a:rPr>
              <a:t>编译的任务</a:t>
            </a:r>
          </a:p>
          <a:p>
            <a:pPr lvl="1" eaLnBrk="1" hangingPunct="1">
              <a:lnSpc>
                <a:spcPct val="120000"/>
              </a:lnSpc>
            </a:pPr>
            <a:r>
              <a:rPr lang="zh-CN" altLang="en-US" sz="3200">
                <a:latin typeface="Times New Roman" panose="02020603050405020304" pitchFamily="18" charset="0"/>
              </a:rPr>
              <a:t>在符号表中记录被说明对象的属性</a:t>
            </a:r>
            <a:r>
              <a:rPr lang="en-US" altLang="zh-CN" sz="3200">
                <a:latin typeface="Times New Roman" panose="02020603050405020304" pitchFamily="18" charset="0"/>
              </a:rPr>
              <a:t>(</a:t>
            </a:r>
            <a:r>
              <a:rPr lang="zh-CN" altLang="en-US" sz="3200">
                <a:latin typeface="Times New Roman" panose="02020603050405020304" pitchFamily="18" charset="0"/>
              </a:rPr>
              <a:t>类型、相对地址、作用域等</a:t>
            </a:r>
            <a:r>
              <a:rPr lang="en-US" altLang="zh-CN" sz="3200">
                <a:latin typeface="Times New Roman" panose="02020603050405020304" pitchFamily="18" charset="0"/>
              </a:rPr>
              <a:t>) </a:t>
            </a:r>
            <a:r>
              <a:rPr lang="zh-CN" altLang="en-US" sz="3200">
                <a:latin typeface="Times New Roman" panose="02020603050405020304" pitchFamily="18" charset="0"/>
              </a:rPr>
              <a:t>，为执行做准备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Effect transition="in" filter="blinds(horizontal)">
                                      <p:cBhvr>
                                        <p:cTn id="7" dur="500"/>
                                        <p:tgtEl>
                                          <p:spTgt spid="1433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603">
                                            <p:txEl>
                                              <p:pRg st="1" end="1"/>
                                            </p:txEl>
                                          </p:spTgt>
                                        </p:tgtEl>
                                        <p:attrNameLst>
                                          <p:attrName>style.visibility</p:attrName>
                                        </p:attrNameLst>
                                      </p:cBhvr>
                                      <p:to>
                                        <p:strVal val="visible"/>
                                      </p:to>
                                    </p:set>
                                    <p:animEffect transition="in" filter="blinds(horizontal)">
                                      <p:cBhvr>
                                        <p:cTn id="10" dur="500"/>
                                        <p:tgtEl>
                                          <p:spTgt spid="1433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F49E617-BD48-4540-8974-84887260DB91}"/>
              </a:ext>
            </a:extLst>
          </p:cNvPr>
          <p:cNvSpPr>
            <a:spLocks noGrp="1"/>
          </p:cNvSpPr>
          <p:nvPr>
            <p:ph type="dt" sz="quarter" idx="10"/>
          </p:nvPr>
        </p:nvSpPr>
        <p:spPr>
          <a:xfrm>
            <a:off x="457200" y="6245225"/>
            <a:ext cx="2133600" cy="476250"/>
          </a:xfrm>
          <a:ln>
            <a:miter lim="800000"/>
            <a:headEnd/>
            <a:tailEnd/>
          </a:ln>
        </p:spPr>
        <p:txBody>
          <a:bodyPr anchor="t"/>
          <a:lstStyle/>
          <a:p>
            <a:pPr>
              <a:defRPr/>
            </a:pPr>
            <a:fld id="{BFC42A95-6D61-47BF-8A62-EC713073F993}" type="datetime1">
              <a:rPr lang="zh-CN" altLang="en-US">
                <a:latin typeface="+mn-lt"/>
              </a:rPr>
              <a:pPr>
                <a:defRPr/>
              </a:pPr>
              <a:t>2020/12/14</a:t>
            </a:fld>
            <a:endParaRPr lang="en-US" altLang="zh-CN">
              <a:latin typeface="+mn-lt"/>
            </a:endParaRPr>
          </a:p>
        </p:txBody>
      </p:sp>
      <p:sp>
        <p:nvSpPr>
          <p:cNvPr id="29699" name="灯片编号占位符 5">
            <a:extLst>
              <a:ext uri="{FF2B5EF4-FFF2-40B4-BE49-F238E27FC236}">
                <a16:creationId xmlns:a16="http://schemas.microsoft.com/office/drawing/2014/main" id="{6D5F987B-FD2B-48BE-AFC3-EDBD68A27AD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9F97D2C-A84C-47A1-9552-8E2D0E918002}" type="slidenum">
              <a:rPr lang="en-US" altLang="zh-CN"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29700" name="Rectangle 2">
            <a:extLst>
              <a:ext uri="{FF2B5EF4-FFF2-40B4-BE49-F238E27FC236}">
                <a16:creationId xmlns:a16="http://schemas.microsoft.com/office/drawing/2014/main" id="{00CAE81C-82F6-49B6-AE30-AD7FAD856230}"/>
              </a:ext>
            </a:extLst>
          </p:cNvPr>
          <p:cNvSpPr>
            <a:spLocks noGrp="1" noChangeArrowheads="1"/>
          </p:cNvSpPr>
          <p:nvPr>
            <p:ph type="title" idx="4294967295"/>
          </p:nvPr>
        </p:nvSpPr>
        <p:spPr>
          <a:xfrm>
            <a:off x="2381250" y="415925"/>
            <a:ext cx="4278313" cy="781050"/>
          </a:xfrm>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2195459" name="Rectangle 3">
            <a:extLst>
              <a:ext uri="{FF2B5EF4-FFF2-40B4-BE49-F238E27FC236}">
                <a16:creationId xmlns:a16="http://schemas.microsoft.com/office/drawing/2014/main" id="{E54C4D61-9BE7-472A-A20D-640F1E2C0D3B}"/>
              </a:ext>
            </a:extLst>
          </p:cNvPr>
          <p:cNvSpPr>
            <a:spLocks noGrp="1" noChangeArrowheads="1"/>
          </p:cNvSpPr>
          <p:nvPr>
            <p:ph type="body" idx="4294967295"/>
          </p:nvPr>
        </p:nvSpPr>
        <p:spPr>
          <a:xfrm>
            <a:off x="323850" y="1412875"/>
            <a:ext cx="8569325" cy="3095625"/>
          </a:xfrm>
        </p:spPr>
        <p:txBody>
          <a:bodyPr/>
          <a:lstStyle/>
          <a:p>
            <a:pPr eaLnBrk="1" hangingPunct="1">
              <a:lnSpc>
                <a:spcPct val="120000"/>
              </a:lnSpc>
            </a:pPr>
            <a:r>
              <a:rPr lang="zh-CN" altLang="en-US">
                <a:latin typeface="Times New Roman" panose="02020603050405020304" pitchFamily="18" charset="0"/>
              </a:rPr>
              <a:t>类型可以具有一定的层次结构，用类型表达式来表示。</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类型表达式或者是基本类型，或者是将</a:t>
            </a:r>
            <a:r>
              <a:rPr lang="zh-CN" altLang="en-US">
                <a:solidFill>
                  <a:srgbClr val="FF0000"/>
                </a:solidFill>
                <a:latin typeface="Times New Roman" panose="02020603050405020304" pitchFamily="18" charset="0"/>
              </a:rPr>
              <a:t>类型构造符</a:t>
            </a:r>
            <a:r>
              <a:rPr lang="zh-CN" altLang="en-US">
                <a:latin typeface="Times New Roman" panose="02020603050405020304" pitchFamily="18" charset="0"/>
              </a:rPr>
              <a:t>作用于类型表达式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5459">
                                            <p:txEl>
                                              <p:pRg st="0" end="0"/>
                                            </p:txEl>
                                          </p:spTgt>
                                        </p:tgtEl>
                                        <p:attrNameLst>
                                          <p:attrName>style.visibility</p:attrName>
                                        </p:attrNameLst>
                                      </p:cBhvr>
                                      <p:to>
                                        <p:strVal val="visible"/>
                                      </p:to>
                                    </p:set>
                                    <p:animEffect transition="in" filter="blinds(horizontal)">
                                      <p:cBhvr>
                                        <p:cTn id="7" dur="500"/>
                                        <p:tgtEl>
                                          <p:spTgt spid="219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5459">
                                            <p:txEl>
                                              <p:pRg st="1" end="1"/>
                                            </p:txEl>
                                          </p:spTgt>
                                        </p:tgtEl>
                                        <p:attrNameLst>
                                          <p:attrName>style.visibility</p:attrName>
                                        </p:attrNameLst>
                                      </p:cBhvr>
                                      <p:to>
                                        <p:strVal val="visible"/>
                                      </p:to>
                                    </p:set>
                                    <p:animEffect transition="in" filter="blinds(horizontal)">
                                      <p:cBhvr>
                                        <p:cTn id="12" dur="500"/>
                                        <p:tgtEl>
                                          <p:spTgt spid="2195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9"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A2A5DBC4-2918-4DD5-91E0-90F1685A6DEF}"/>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CF81E2D-794F-453E-BE0F-BA184EF473D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30723" name="灯片编号占位符 5">
            <a:extLst>
              <a:ext uri="{FF2B5EF4-FFF2-40B4-BE49-F238E27FC236}">
                <a16:creationId xmlns:a16="http://schemas.microsoft.com/office/drawing/2014/main" id="{044B055C-70C2-4FFC-8EE5-1FF49CDF986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8F2CE2C-0F3B-4F22-B9F7-898C314F2552}" type="slidenum">
              <a:rPr lang="en-US" altLang="zh-CN" sz="1400" b="0">
                <a:solidFill>
                  <a:srgbClr val="000000"/>
                </a:solidFill>
                <a:ea typeface="宋体" panose="02010600030101010101" pitchFamily="2" charset="-122"/>
              </a:rPr>
              <a:pPr>
                <a:spcBef>
                  <a:spcPct val="0"/>
                </a:spcBef>
                <a:buClrTx/>
                <a:buSzTx/>
                <a:buFontTx/>
                <a:buNone/>
              </a:pPr>
              <a:t>25</a:t>
            </a:fld>
            <a:endParaRPr lang="en-US" altLang="zh-CN" sz="1400" b="0">
              <a:solidFill>
                <a:srgbClr val="000000"/>
              </a:solidFill>
              <a:ea typeface="宋体" panose="02010600030101010101" pitchFamily="2" charset="-122"/>
            </a:endParaRPr>
          </a:p>
        </p:txBody>
      </p:sp>
      <p:sp>
        <p:nvSpPr>
          <p:cNvPr id="30724" name="Rectangle 2">
            <a:extLst>
              <a:ext uri="{FF2B5EF4-FFF2-40B4-BE49-F238E27FC236}">
                <a16:creationId xmlns:a16="http://schemas.microsoft.com/office/drawing/2014/main" id="{F86B046E-97A5-4280-9E1D-C43607614F77}"/>
              </a:ext>
            </a:extLst>
          </p:cNvPr>
          <p:cNvSpPr>
            <a:spLocks noGrp="1" noChangeArrowheads="1"/>
          </p:cNvSpPr>
          <p:nvPr>
            <p:ph type="title" idx="4294967295"/>
          </p:nvPr>
        </p:nvSpPr>
        <p:spPr>
          <a:xfrm>
            <a:off x="2381250" y="415925"/>
            <a:ext cx="4278313" cy="781050"/>
          </a:xfrm>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2195459" name="Rectangle 3">
            <a:extLst>
              <a:ext uri="{FF2B5EF4-FFF2-40B4-BE49-F238E27FC236}">
                <a16:creationId xmlns:a16="http://schemas.microsoft.com/office/drawing/2014/main" id="{D6025C28-059D-4EA8-A314-17E91F63BA91}"/>
              </a:ext>
            </a:extLst>
          </p:cNvPr>
          <p:cNvSpPr>
            <a:spLocks noGrp="1" noChangeArrowheads="1"/>
          </p:cNvSpPr>
          <p:nvPr>
            <p:ph type="body" idx="4294967295"/>
          </p:nvPr>
        </p:nvSpPr>
        <p:spPr>
          <a:xfrm>
            <a:off x="323850" y="1341438"/>
            <a:ext cx="8569325" cy="5111750"/>
          </a:xfrm>
        </p:spPr>
        <p:txBody>
          <a:bodyPr/>
          <a:lstStyle/>
          <a:p>
            <a:pPr eaLnBrk="1" hangingPunct="1">
              <a:lnSpc>
                <a:spcPct val="120000"/>
              </a:lnSpc>
            </a:pPr>
            <a:r>
              <a:rPr lang="zh-CN" altLang="en-US" sz="3000">
                <a:latin typeface="Times New Roman" panose="02020603050405020304" pitchFamily="18" charset="0"/>
              </a:rPr>
              <a:t>类型表达式的定义如下：</a:t>
            </a:r>
          </a:p>
          <a:p>
            <a:pPr lvl="1" eaLnBrk="1" hangingPunct="1">
              <a:lnSpc>
                <a:spcPct val="120000"/>
              </a:lnSpc>
              <a:buFont typeface="Wingdings" panose="05000000000000000000" pitchFamily="2" charset="2"/>
              <a:buNone/>
            </a:pPr>
            <a:r>
              <a:rPr lang="en-US" altLang="zh-CN" sz="3000">
                <a:latin typeface="Times New Roman" panose="02020603050405020304" pitchFamily="18" charset="0"/>
              </a:rPr>
              <a:t>1</a:t>
            </a:r>
            <a:r>
              <a:rPr lang="zh-CN" altLang="en-US" sz="3000">
                <a:latin typeface="Times New Roman" panose="02020603050405020304" pitchFamily="18" charset="0"/>
              </a:rPr>
              <a:t>．基本类型是类型表达式。</a:t>
            </a:r>
            <a:endParaRPr lang="en-US" altLang="zh-CN" sz="3000">
              <a:latin typeface="Times New Roman" panose="02020603050405020304" pitchFamily="18" charset="0"/>
            </a:endParaRPr>
          </a:p>
          <a:p>
            <a:pPr lvl="1" eaLnBrk="1" hangingPunct="1">
              <a:lnSpc>
                <a:spcPct val="120000"/>
              </a:lnSpc>
              <a:buFont typeface="Wingdings" panose="05000000000000000000" pitchFamily="2" charset="2"/>
              <a:buNone/>
            </a:pPr>
            <a:r>
              <a:rPr lang="en-US" altLang="zh-CN" sz="3000">
                <a:latin typeface="Times New Roman" panose="02020603050405020304" pitchFamily="18" charset="0"/>
              </a:rPr>
              <a:t>  </a:t>
            </a:r>
            <a:r>
              <a:rPr lang="zh-CN" altLang="en-US" sz="3000">
                <a:latin typeface="Times New Roman" panose="02020603050405020304" pitchFamily="18" charset="0"/>
              </a:rPr>
              <a:t>典型的基本类型包括</a:t>
            </a:r>
            <a:r>
              <a:rPr lang="en-US" altLang="zh-CN" sz="3000" i="1">
                <a:latin typeface="Times New Roman" panose="02020603050405020304" pitchFamily="18" charset="0"/>
              </a:rPr>
              <a:t>boolean</a:t>
            </a:r>
            <a:r>
              <a:rPr lang="zh-CN" altLang="en-US" sz="3000">
                <a:latin typeface="Times New Roman" panose="02020603050405020304" pitchFamily="18" charset="0"/>
              </a:rPr>
              <a:t>、</a:t>
            </a:r>
            <a:r>
              <a:rPr lang="en-US" altLang="zh-CN" sz="3000" i="1">
                <a:latin typeface="Times New Roman" panose="02020603050405020304" pitchFamily="18" charset="0"/>
              </a:rPr>
              <a:t>char</a:t>
            </a:r>
            <a:r>
              <a:rPr lang="zh-CN" altLang="en-US" sz="3000">
                <a:latin typeface="Times New Roman" panose="02020603050405020304" pitchFamily="18" charset="0"/>
              </a:rPr>
              <a:t>、</a:t>
            </a:r>
            <a:r>
              <a:rPr lang="en-US" altLang="zh-CN" sz="3000" i="1">
                <a:latin typeface="Times New Roman" panose="02020603050405020304" pitchFamily="18" charset="0"/>
              </a:rPr>
              <a:t>integer</a:t>
            </a:r>
            <a:r>
              <a:rPr lang="zh-CN" altLang="en-US" sz="3000">
                <a:latin typeface="Times New Roman" panose="02020603050405020304" pitchFamily="18" charset="0"/>
              </a:rPr>
              <a:t>、</a:t>
            </a:r>
            <a:r>
              <a:rPr lang="en-US" altLang="zh-CN" sz="3000" i="1">
                <a:latin typeface="Times New Roman" panose="02020603050405020304" pitchFamily="18" charset="0"/>
              </a:rPr>
              <a:t>real</a:t>
            </a:r>
            <a:r>
              <a:rPr lang="zh-CN" altLang="en-US" sz="3000">
                <a:latin typeface="Times New Roman" panose="02020603050405020304" pitchFamily="18" charset="0"/>
              </a:rPr>
              <a:t>及</a:t>
            </a:r>
            <a:r>
              <a:rPr lang="en-US" altLang="zh-CN" sz="3000" i="1">
                <a:latin typeface="Times New Roman" panose="02020603050405020304" pitchFamily="18" charset="0"/>
              </a:rPr>
              <a:t>void</a:t>
            </a:r>
            <a:r>
              <a:rPr lang="zh-CN" altLang="en-US" sz="3000">
                <a:latin typeface="Times New Roman" panose="02020603050405020304" pitchFamily="18" charset="0"/>
              </a:rPr>
              <a:t>等。</a:t>
            </a:r>
          </a:p>
          <a:p>
            <a:pPr lvl="1" eaLnBrk="1" hangingPunct="1">
              <a:lnSpc>
                <a:spcPct val="120000"/>
              </a:lnSpc>
              <a:buFont typeface="Wingdings" panose="05000000000000000000" pitchFamily="2" charset="2"/>
              <a:buNone/>
            </a:pPr>
            <a:r>
              <a:rPr lang="en-US" altLang="zh-CN" sz="3000">
                <a:latin typeface="Times New Roman" panose="02020603050405020304" pitchFamily="18" charset="0"/>
              </a:rPr>
              <a:t>2</a:t>
            </a:r>
            <a:r>
              <a:rPr lang="zh-CN" altLang="en-US" sz="3000">
                <a:latin typeface="Times New Roman" panose="02020603050405020304" pitchFamily="18" charset="0"/>
              </a:rPr>
              <a:t>．类型名是类型表达式，参考</a:t>
            </a:r>
            <a:r>
              <a:rPr lang="en-US" altLang="zh-CN" sz="3000">
                <a:latin typeface="Times New Roman" panose="02020603050405020304" pitchFamily="18" charset="0"/>
              </a:rPr>
              <a:t>typedef</a:t>
            </a:r>
            <a:r>
              <a:rPr lang="zh-CN" altLang="en-US" sz="3000">
                <a:latin typeface="Times New Roman" panose="02020603050405020304" pitchFamily="18" charset="0"/>
              </a:rPr>
              <a:t>重命名。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5459">
                                            <p:txEl>
                                              <p:pRg st="0" end="0"/>
                                            </p:txEl>
                                          </p:spTgt>
                                        </p:tgtEl>
                                        <p:attrNameLst>
                                          <p:attrName>style.visibility</p:attrName>
                                        </p:attrNameLst>
                                      </p:cBhvr>
                                      <p:to>
                                        <p:strVal val="visible"/>
                                      </p:to>
                                    </p:set>
                                    <p:animEffect transition="in" filter="blinds(horizontal)">
                                      <p:cBhvr>
                                        <p:cTn id="7" dur="500"/>
                                        <p:tgtEl>
                                          <p:spTgt spid="219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5459">
                                            <p:txEl>
                                              <p:pRg st="1" end="1"/>
                                            </p:txEl>
                                          </p:spTgt>
                                        </p:tgtEl>
                                        <p:attrNameLst>
                                          <p:attrName>style.visibility</p:attrName>
                                        </p:attrNameLst>
                                      </p:cBhvr>
                                      <p:to>
                                        <p:strVal val="visible"/>
                                      </p:to>
                                    </p:set>
                                    <p:animEffect transition="in" filter="blinds(horizontal)">
                                      <p:cBhvr>
                                        <p:cTn id="12" dur="500"/>
                                        <p:tgtEl>
                                          <p:spTgt spid="219545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95459">
                                            <p:txEl>
                                              <p:pRg st="2" end="2"/>
                                            </p:txEl>
                                          </p:spTgt>
                                        </p:tgtEl>
                                        <p:attrNameLst>
                                          <p:attrName>style.visibility</p:attrName>
                                        </p:attrNameLst>
                                      </p:cBhvr>
                                      <p:to>
                                        <p:strVal val="visible"/>
                                      </p:to>
                                    </p:set>
                                    <p:animEffect transition="in" filter="blinds(horizontal)">
                                      <p:cBhvr>
                                        <p:cTn id="15" dur="500"/>
                                        <p:tgtEl>
                                          <p:spTgt spid="21954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95459">
                                            <p:txEl>
                                              <p:pRg st="3" end="3"/>
                                            </p:txEl>
                                          </p:spTgt>
                                        </p:tgtEl>
                                        <p:attrNameLst>
                                          <p:attrName>style.visibility</p:attrName>
                                        </p:attrNameLst>
                                      </p:cBhvr>
                                      <p:to>
                                        <p:strVal val="visible"/>
                                      </p:to>
                                    </p:set>
                                    <p:animEffect transition="in" filter="blinds(horizontal)">
                                      <p:cBhvr>
                                        <p:cTn id="20" dur="500"/>
                                        <p:tgtEl>
                                          <p:spTgt spid="2195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9"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782E566C-F79C-421D-B049-DB31CA518800}"/>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D7A4294-BECD-4C56-A8FE-137BD1C21B6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32771" name="灯片编号占位符 5">
            <a:extLst>
              <a:ext uri="{FF2B5EF4-FFF2-40B4-BE49-F238E27FC236}">
                <a16:creationId xmlns:a16="http://schemas.microsoft.com/office/drawing/2014/main" id="{CD4E693E-ACC4-4ABD-9ED3-6C4F2B1CBCA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85BCFA8-1DFA-4D5B-A231-64041C8F16BE}" type="slidenum">
              <a:rPr lang="en-US" altLang="zh-CN" sz="1400" b="0">
                <a:solidFill>
                  <a:srgbClr val="000000"/>
                </a:solidFill>
                <a:ea typeface="宋体" panose="02010600030101010101" pitchFamily="2" charset="-122"/>
              </a:rPr>
              <a:pPr>
                <a:spcBef>
                  <a:spcPct val="0"/>
                </a:spcBef>
                <a:buClrTx/>
                <a:buSzTx/>
                <a:buFontTx/>
                <a:buNone/>
              </a:pPr>
              <a:t>26</a:t>
            </a:fld>
            <a:endParaRPr lang="en-US" altLang="zh-CN" sz="1400" b="0">
              <a:solidFill>
                <a:srgbClr val="000000"/>
              </a:solidFill>
              <a:ea typeface="宋体" panose="02010600030101010101" pitchFamily="2" charset="-122"/>
            </a:endParaRPr>
          </a:p>
        </p:txBody>
      </p:sp>
      <p:sp>
        <p:nvSpPr>
          <p:cNvPr id="32772" name="Rectangle 2">
            <a:extLst>
              <a:ext uri="{FF2B5EF4-FFF2-40B4-BE49-F238E27FC236}">
                <a16:creationId xmlns:a16="http://schemas.microsoft.com/office/drawing/2014/main" id="{6CACA673-BDBF-4F1F-A566-F6D39D0311C8}"/>
              </a:ext>
            </a:extLst>
          </p:cNvPr>
          <p:cNvSpPr>
            <a:spLocks noGrp="1" noChangeArrowheads="1"/>
          </p:cNvSpPr>
          <p:nvPr>
            <p:ph type="title" idx="4294967295"/>
          </p:nvPr>
        </p:nvSpPr>
        <p:spPr>
          <a:xfrm>
            <a:off x="2381250" y="415925"/>
            <a:ext cx="4278313" cy="781050"/>
          </a:xfrm>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2195459" name="Rectangle 3">
            <a:extLst>
              <a:ext uri="{FF2B5EF4-FFF2-40B4-BE49-F238E27FC236}">
                <a16:creationId xmlns:a16="http://schemas.microsoft.com/office/drawing/2014/main" id="{3BCFAB0C-F23B-43E8-867D-BEEC023FA90E}"/>
              </a:ext>
            </a:extLst>
          </p:cNvPr>
          <p:cNvSpPr>
            <a:spLocks noGrp="1" noChangeArrowheads="1"/>
          </p:cNvSpPr>
          <p:nvPr>
            <p:ph type="body" idx="4294967295"/>
          </p:nvPr>
        </p:nvSpPr>
        <p:spPr>
          <a:xfrm>
            <a:off x="323850" y="1412875"/>
            <a:ext cx="8569325" cy="5111750"/>
          </a:xfrm>
        </p:spPr>
        <p:txBody>
          <a:bodyPr/>
          <a:lstStyle/>
          <a:p>
            <a:pPr lvl="1" eaLnBrk="1" hangingPunct="1">
              <a:lnSpc>
                <a:spcPct val="120000"/>
              </a:lnSpc>
              <a:buFont typeface="Wingdings" panose="05000000000000000000" pitchFamily="2" charset="2"/>
              <a:buNone/>
            </a:pPr>
            <a:r>
              <a:rPr lang="en-US" altLang="zh-CN" sz="3000">
                <a:latin typeface="Times New Roman" panose="02020603050405020304" pitchFamily="18" charset="0"/>
              </a:rPr>
              <a:t>3</a:t>
            </a:r>
            <a:r>
              <a:rPr lang="zh-CN" altLang="en-US" sz="3000">
                <a:latin typeface="Times New Roman" panose="02020603050405020304" pitchFamily="18" charset="0"/>
              </a:rPr>
              <a:t>．将类型构造符</a:t>
            </a:r>
            <a:r>
              <a:rPr lang="en-US" altLang="zh-CN" sz="3000" i="1">
                <a:latin typeface="Times New Roman" panose="02020603050405020304" pitchFamily="18" charset="0"/>
              </a:rPr>
              <a:t>array</a:t>
            </a:r>
            <a:r>
              <a:rPr lang="zh-CN" altLang="en-US" sz="3000">
                <a:latin typeface="Times New Roman" panose="02020603050405020304" pitchFamily="18" charset="0"/>
              </a:rPr>
              <a:t>应用于数字和类型表达式所形成的表达式是类型表达式。</a:t>
            </a:r>
          </a:p>
          <a:p>
            <a:pPr lvl="1" eaLnBrk="1" hangingPunct="1">
              <a:lnSpc>
                <a:spcPct val="120000"/>
              </a:lnSpc>
              <a:buFont typeface="Wingdings" panose="05000000000000000000" pitchFamily="2" charset="2"/>
              <a:buNone/>
            </a:pPr>
            <a:r>
              <a:rPr lang="zh-CN" altLang="en-US" sz="3000">
                <a:latin typeface="Times New Roman" panose="02020603050405020304" pitchFamily="18" charset="0"/>
              </a:rPr>
              <a:t>	如果</a:t>
            </a:r>
            <a:r>
              <a:rPr lang="en-US" altLang="zh-CN" sz="3000" i="1">
                <a:latin typeface="Times New Roman" panose="02020603050405020304" pitchFamily="18" charset="0"/>
              </a:rPr>
              <a:t>T</a:t>
            </a:r>
            <a:r>
              <a:rPr lang="zh-CN" altLang="en-US" sz="3000">
                <a:latin typeface="Times New Roman" panose="02020603050405020304" pitchFamily="18" charset="0"/>
              </a:rPr>
              <a:t>是类型表达式，那么</a:t>
            </a:r>
            <a:r>
              <a:rPr lang="en-US" altLang="zh-CN" sz="3000" i="1">
                <a:latin typeface="Times New Roman" panose="02020603050405020304" pitchFamily="18" charset="0"/>
              </a:rPr>
              <a:t>array</a:t>
            </a:r>
            <a:r>
              <a:rPr lang="en-US" altLang="zh-CN" sz="3000">
                <a:latin typeface="Times New Roman" panose="02020603050405020304" pitchFamily="18" charset="0"/>
              </a:rPr>
              <a:t>(</a:t>
            </a:r>
            <a:r>
              <a:rPr lang="en-US" altLang="zh-CN" sz="3000" i="1">
                <a:latin typeface="Times New Roman" panose="02020603050405020304" pitchFamily="18" charset="0"/>
              </a:rPr>
              <a:t>I</a:t>
            </a:r>
            <a:r>
              <a:rPr lang="en-US" altLang="zh-CN" sz="3000">
                <a:latin typeface="Times New Roman" panose="02020603050405020304" pitchFamily="18" charset="0"/>
              </a:rPr>
              <a:t>, </a:t>
            </a:r>
            <a:r>
              <a:rPr lang="en-US" altLang="zh-CN" sz="3000" i="1">
                <a:latin typeface="Times New Roman" panose="02020603050405020304" pitchFamily="18" charset="0"/>
              </a:rPr>
              <a:t>T</a:t>
            </a:r>
            <a:r>
              <a:rPr lang="en-US" altLang="zh-CN" sz="3000">
                <a:latin typeface="Times New Roman" panose="02020603050405020304" pitchFamily="18" charset="0"/>
              </a:rPr>
              <a:t>)</a:t>
            </a:r>
            <a:r>
              <a:rPr lang="zh-CN" altLang="en-US" sz="3000">
                <a:latin typeface="Times New Roman" panose="02020603050405020304" pitchFamily="18" charset="0"/>
              </a:rPr>
              <a:t>就是元素类型为</a:t>
            </a:r>
            <a:r>
              <a:rPr lang="en-US" altLang="zh-CN" sz="3000" i="1">
                <a:latin typeface="Times New Roman" panose="02020603050405020304" pitchFamily="18" charset="0"/>
              </a:rPr>
              <a:t>T</a:t>
            </a:r>
            <a:r>
              <a:rPr lang="zh-CN" altLang="en-US" sz="3000">
                <a:latin typeface="Times New Roman" panose="02020603050405020304" pitchFamily="18" charset="0"/>
              </a:rPr>
              <a:t>、下标集为</a:t>
            </a:r>
            <a:r>
              <a:rPr lang="en-US" altLang="zh-CN" sz="3000" i="1">
                <a:latin typeface="Times New Roman" panose="02020603050405020304" pitchFamily="18" charset="0"/>
              </a:rPr>
              <a:t>I</a:t>
            </a:r>
            <a:r>
              <a:rPr lang="zh-CN" altLang="en-US" sz="3000">
                <a:latin typeface="Times New Roman" panose="02020603050405020304" pitchFamily="18" charset="0"/>
              </a:rPr>
              <a:t>的数组类型表达式。</a:t>
            </a:r>
          </a:p>
          <a:p>
            <a:pPr lvl="1" eaLnBrk="1" hangingPunct="1">
              <a:lnSpc>
                <a:spcPct val="120000"/>
              </a:lnSpc>
              <a:buFont typeface="Wingdings" panose="05000000000000000000" pitchFamily="2" charset="2"/>
              <a:buNone/>
            </a:pPr>
            <a:r>
              <a:rPr lang="en-US" altLang="zh-CN" sz="3000">
                <a:latin typeface="Times New Roman" panose="02020603050405020304" pitchFamily="18" charset="0"/>
              </a:rPr>
              <a:t>4</a:t>
            </a:r>
            <a:r>
              <a:rPr lang="zh-CN" altLang="en-US" sz="3000">
                <a:latin typeface="Times New Roman" panose="02020603050405020304" pitchFamily="18" charset="0"/>
              </a:rPr>
              <a:t>．如果</a:t>
            </a:r>
            <a:r>
              <a:rPr lang="en-US" altLang="zh-CN" sz="3000" i="1">
                <a:latin typeface="Times New Roman" panose="02020603050405020304" pitchFamily="18" charset="0"/>
              </a:rPr>
              <a:t>T</a:t>
            </a:r>
            <a:r>
              <a:rPr lang="en-US" altLang="zh-CN" sz="3000">
                <a:latin typeface="Times New Roman" panose="02020603050405020304" pitchFamily="18" charset="0"/>
              </a:rPr>
              <a:t>1</a:t>
            </a:r>
            <a:r>
              <a:rPr lang="zh-CN" altLang="en-US" sz="3000">
                <a:latin typeface="Times New Roman" panose="02020603050405020304" pitchFamily="18" charset="0"/>
              </a:rPr>
              <a:t>和</a:t>
            </a:r>
            <a:r>
              <a:rPr lang="en-US" altLang="zh-CN" sz="3000" i="1">
                <a:latin typeface="Times New Roman" panose="02020603050405020304" pitchFamily="18" charset="0"/>
              </a:rPr>
              <a:t>T</a:t>
            </a:r>
            <a:r>
              <a:rPr lang="en-US" altLang="zh-CN" sz="3000">
                <a:latin typeface="Times New Roman" panose="02020603050405020304" pitchFamily="18" charset="0"/>
              </a:rPr>
              <a:t>2</a:t>
            </a:r>
            <a:r>
              <a:rPr lang="zh-CN" altLang="en-US" sz="3000">
                <a:latin typeface="Times New Roman" panose="02020603050405020304" pitchFamily="18" charset="0"/>
              </a:rPr>
              <a:t>是类型表达式，则其笛卡尔乘积</a:t>
            </a:r>
            <a:r>
              <a:rPr lang="en-US" altLang="zh-CN" sz="3000" i="1">
                <a:latin typeface="Times New Roman" panose="02020603050405020304" pitchFamily="18" charset="0"/>
              </a:rPr>
              <a:t>T</a:t>
            </a:r>
            <a:r>
              <a:rPr lang="en-US" altLang="zh-CN" sz="3000">
                <a:latin typeface="Times New Roman" panose="02020603050405020304" pitchFamily="18" charset="0"/>
              </a:rPr>
              <a:t>1×</a:t>
            </a:r>
            <a:r>
              <a:rPr lang="en-US" altLang="zh-CN" sz="3000" i="1">
                <a:latin typeface="Times New Roman" panose="02020603050405020304" pitchFamily="18" charset="0"/>
              </a:rPr>
              <a:t>T</a:t>
            </a:r>
            <a:r>
              <a:rPr lang="en-US" altLang="zh-CN" sz="3000">
                <a:latin typeface="Times New Roman" panose="02020603050405020304" pitchFamily="18" charset="0"/>
              </a:rPr>
              <a:t>2</a:t>
            </a:r>
            <a:r>
              <a:rPr lang="zh-CN" altLang="en-US" sz="3000">
                <a:latin typeface="Times New Roman" panose="02020603050405020304" pitchFamily="18" charset="0"/>
              </a:rPr>
              <a:t>也是类型表达式。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5459">
                                            <p:txEl>
                                              <p:pRg st="0" end="0"/>
                                            </p:txEl>
                                          </p:spTgt>
                                        </p:tgtEl>
                                        <p:attrNameLst>
                                          <p:attrName>style.visibility</p:attrName>
                                        </p:attrNameLst>
                                      </p:cBhvr>
                                      <p:to>
                                        <p:strVal val="visible"/>
                                      </p:to>
                                    </p:set>
                                    <p:animEffect transition="in" filter="blinds(horizontal)">
                                      <p:cBhvr>
                                        <p:cTn id="7" dur="500"/>
                                        <p:tgtEl>
                                          <p:spTgt spid="21954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95459">
                                            <p:txEl>
                                              <p:pRg st="1" end="1"/>
                                            </p:txEl>
                                          </p:spTgt>
                                        </p:tgtEl>
                                        <p:attrNameLst>
                                          <p:attrName>style.visibility</p:attrName>
                                        </p:attrNameLst>
                                      </p:cBhvr>
                                      <p:to>
                                        <p:strVal val="visible"/>
                                      </p:to>
                                    </p:set>
                                    <p:animEffect transition="in" filter="blinds(horizontal)">
                                      <p:cBhvr>
                                        <p:cTn id="10" dur="500"/>
                                        <p:tgtEl>
                                          <p:spTgt spid="21954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95459">
                                            <p:txEl>
                                              <p:pRg st="2" end="2"/>
                                            </p:txEl>
                                          </p:spTgt>
                                        </p:tgtEl>
                                        <p:attrNameLst>
                                          <p:attrName>style.visibility</p:attrName>
                                        </p:attrNameLst>
                                      </p:cBhvr>
                                      <p:to>
                                        <p:strVal val="visible"/>
                                      </p:to>
                                    </p:set>
                                    <p:animEffect transition="in" filter="blinds(horizontal)">
                                      <p:cBhvr>
                                        <p:cTn id="15" dur="500"/>
                                        <p:tgtEl>
                                          <p:spTgt spid="2195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9" grpId="0" uiExpand="1" build="p" bldLvl="2"/>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77B310C-6F54-4E60-95A2-6284CB29A728}"/>
              </a:ext>
            </a:extLst>
          </p:cNvPr>
          <p:cNvSpPr>
            <a:spLocks noGrp="1"/>
          </p:cNvSpPr>
          <p:nvPr>
            <p:ph type="dt" sz="quarter" idx="10"/>
          </p:nvPr>
        </p:nvSpPr>
        <p:spPr>
          <a:xfrm>
            <a:off x="457200" y="6245225"/>
            <a:ext cx="2133600" cy="476250"/>
          </a:xfrm>
          <a:ln>
            <a:miter lim="800000"/>
            <a:headEnd/>
            <a:tailEnd/>
          </a:ln>
        </p:spPr>
        <p:txBody>
          <a:bodyPr anchor="t"/>
          <a:lstStyle/>
          <a:p>
            <a:pPr>
              <a:defRPr/>
            </a:pPr>
            <a:fld id="{FD692708-7490-4FD6-B5F1-CAF07B958CE2}" type="datetime1">
              <a:rPr lang="zh-CN" altLang="en-US">
                <a:latin typeface="+mn-lt"/>
              </a:rPr>
              <a:pPr>
                <a:defRPr/>
              </a:pPr>
              <a:t>2020/12/14</a:t>
            </a:fld>
            <a:endParaRPr lang="en-US" altLang="zh-CN">
              <a:latin typeface="+mn-lt"/>
            </a:endParaRPr>
          </a:p>
        </p:txBody>
      </p:sp>
      <p:sp>
        <p:nvSpPr>
          <p:cNvPr id="34819" name="灯片编号占位符 5">
            <a:extLst>
              <a:ext uri="{FF2B5EF4-FFF2-40B4-BE49-F238E27FC236}">
                <a16:creationId xmlns:a16="http://schemas.microsoft.com/office/drawing/2014/main" id="{6B4BE791-BCED-4095-90C2-AE7708DE11A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0B4FF85-DFD7-4546-A10A-38561E2B5246}" type="slidenum">
              <a:rPr lang="en-US" altLang="zh-CN"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
        <p:nvSpPr>
          <p:cNvPr id="34820" name="Rectangle 2">
            <a:extLst>
              <a:ext uri="{FF2B5EF4-FFF2-40B4-BE49-F238E27FC236}">
                <a16:creationId xmlns:a16="http://schemas.microsoft.com/office/drawing/2014/main" id="{7B990243-04EF-499B-854A-D80F2F404268}"/>
              </a:ext>
            </a:extLst>
          </p:cNvPr>
          <p:cNvSpPr>
            <a:spLocks noGrp="1" noChangeArrowheads="1"/>
          </p:cNvSpPr>
          <p:nvPr>
            <p:ph type="title" idx="4294967295"/>
          </p:nvPr>
        </p:nvSpPr>
        <p:spPr>
          <a:xfrm>
            <a:off x="2309813" y="415925"/>
            <a:ext cx="4278312" cy="781050"/>
          </a:xfrm>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2196483" name="Rectangle 3">
            <a:extLst>
              <a:ext uri="{FF2B5EF4-FFF2-40B4-BE49-F238E27FC236}">
                <a16:creationId xmlns:a16="http://schemas.microsoft.com/office/drawing/2014/main" id="{D8C8889B-68E3-43D6-B1BB-CF0F09856746}"/>
              </a:ext>
            </a:extLst>
          </p:cNvPr>
          <p:cNvSpPr>
            <a:spLocks noGrp="1" noChangeArrowheads="1"/>
          </p:cNvSpPr>
          <p:nvPr>
            <p:ph type="body" idx="4294967295"/>
          </p:nvPr>
        </p:nvSpPr>
        <p:spPr>
          <a:xfrm>
            <a:off x="71438" y="1463675"/>
            <a:ext cx="8964612" cy="4629150"/>
          </a:xfrm>
        </p:spPr>
        <p:txBody>
          <a:bodyPr/>
          <a:lstStyle/>
          <a:p>
            <a:pPr lvl="1" eaLnBrk="1" hangingPunct="1">
              <a:lnSpc>
                <a:spcPct val="120000"/>
              </a:lnSpc>
              <a:buFont typeface="Wingdings" panose="05000000000000000000" pitchFamily="2" charset="2"/>
              <a:buNone/>
            </a:pPr>
            <a:r>
              <a:rPr lang="en-US" altLang="zh-CN">
                <a:latin typeface="Times New Roman" panose="02020603050405020304" pitchFamily="18" charset="0"/>
              </a:rPr>
              <a:t>5</a:t>
            </a:r>
            <a:r>
              <a:rPr lang="zh-CN" altLang="en-US">
                <a:latin typeface="Times New Roman" panose="02020603050405020304" pitchFamily="18" charset="0"/>
              </a:rPr>
              <a:t>．类型构造符</a:t>
            </a:r>
            <a:r>
              <a:rPr lang="en-US" altLang="zh-CN" i="1">
                <a:latin typeface="Times New Roman" panose="02020603050405020304" pitchFamily="18" charset="0"/>
              </a:rPr>
              <a:t>record</a:t>
            </a:r>
            <a:r>
              <a:rPr lang="zh-CN" altLang="en-US">
                <a:latin typeface="Times New Roman" panose="02020603050405020304" pitchFamily="18" charset="0"/>
              </a:rPr>
              <a:t>作用于由域名和域类型所形成的表达式也是类型表达式。</a:t>
            </a:r>
            <a:endParaRPr lang="en-US" altLang="zh-CN">
              <a:latin typeface="Times New Roman" panose="02020603050405020304" pitchFamily="18" charset="0"/>
            </a:endParaRPr>
          </a:p>
          <a:p>
            <a:pPr lvl="1" eaLnBrk="1" hangingPunct="1">
              <a:lnSpc>
                <a:spcPct val="120000"/>
              </a:lnSpc>
              <a:buFont typeface="Wingdings" panose="05000000000000000000" pitchFamily="2" charset="2"/>
              <a:buNone/>
            </a:pPr>
            <a:r>
              <a:rPr lang="zh-CN" altLang="en-US">
                <a:latin typeface="Times New Roman" panose="02020603050405020304" pitchFamily="18" charset="0"/>
              </a:rPr>
              <a:t>记录</a:t>
            </a:r>
            <a:r>
              <a:rPr lang="en-US" altLang="zh-CN" i="1">
                <a:latin typeface="Times New Roman" panose="02020603050405020304" pitchFamily="18" charset="0"/>
              </a:rPr>
              <a:t>record</a:t>
            </a:r>
            <a:r>
              <a:rPr lang="zh-CN" altLang="en-US">
                <a:latin typeface="Times New Roman" panose="02020603050405020304" pitchFamily="18" charset="0"/>
              </a:rPr>
              <a:t>是一种带有命名域的数据结构，可以用来构成类型表达式。</a:t>
            </a:r>
            <a:endParaRPr lang="en-US" altLang="zh-CN">
              <a:latin typeface="Times New Roman" panose="02020603050405020304" pitchFamily="18" charset="0"/>
            </a:endParaRPr>
          </a:p>
          <a:p>
            <a:pPr lvl="2" eaLnBrk="1" hangingPunct="1">
              <a:lnSpc>
                <a:spcPct val="120000"/>
              </a:lnSpc>
            </a:pPr>
            <a:r>
              <a:rPr lang="en-US" altLang="zh-CN">
                <a:latin typeface="Times New Roman" panose="02020603050405020304" pitchFamily="18" charset="0"/>
              </a:rPr>
              <a:t>type  row = record</a:t>
            </a:r>
          </a:p>
          <a:p>
            <a:pPr lvl="2" eaLnBrk="1" hangingPunct="1">
              <a:lnSpc>
                <a:spcPct val="120000"/>
              </a:lnSpc>
            </a:pPr>
            <a:r>
              <a:rPr lang="en-US" altLang="zh-CN">
                <a:latin typeface="Times New Roman" panose="02020603050405020304" pitchFamily="18" charset="0"/>
              </a:rPr>
              <a:t>address: integer;</a:t>
            </a:r>
          </a:p>
          <a:p>
            <a:pPr lvl="2" eaLnBrk="1" hangingPunct="1">
              <a:lnSpc>
                <a:spcPct val="120000"/>
              </a:lnSpc>
            </a:pPr>
            <a:r>
              <a:rPr lang="en-US" altLang="zh-CN">
                <a:latin typeface="Times New Roman" panose="02020603050405020304" pitchFamily="18" charset="0"/>
              </a:rPr>
              <a:t>lexeme: array[1..15] of char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一个</a:t>
            </a:r>
            <a:r>
              <a:rPr lang="en-US" altLang="zh-CN">
                <a:solidFill>
                  <a:srgbClr val="FF0000"/>
                </a:solidFill>
                <a:latin typeface="Times New Roman" panose="02020603050405020304" pitchFamily="18" charset="0"/>
              </a:rPr>
              <a:t>Pascal</a:t>
            </a:r>
            <a:r>
              <a:rPr lang="zh-CN" altLang="en-US">
                <a:solidFill>
                  <a:srgbClr val="FF0000"/>
                </a:solidFill>
                <a:latin typeface="Times New Roman" panose="02020603050405020304" pitchFamily="18" charset="0"/>
              </a:rPr>
              <a:t>程序段</a:t>
            </a:r>
            <a:r>
              <a:rPr lang="en-US" altLang="zh-CN">
                <a:solidFill>
                  <a:srgbClr val="FF0000"/>
                </a:solidFill>
                <a:latin typeface="Times New Roman" panose="02020603050405020304" pitchFamily="18" charset="0"/>
              </a:rPr>
              <a:t>)</a:t>
            </a:r>
          </a:p>
          <a:p>
            <a:pPr lvl="2" eaLnBrk="1" hangingPunct="1">
              <a:lnSpc>
                <a:spcPct val="120000"/>
              </a:lnSpc>
            </a:pPr>
            <a:r>
              <a:rPr lang="en-US" altLang="zh-CN">
                <a:latin typeface="Times New Roman" panose="02020603050405020304" pitchFamily="18" charset="0"/>
              </a:rPr>
              <a:t>end;</a:t>
            </a:r>
          </a:p>
          <a:p>
            <a:pPr lvl="2" eaLnBrk="1" hangingPunct="1">
              <a:lnSpc>
                <a:spcPct val="120000"/>
              </a:lnSpc>
            </a:pPr>
            <a:r>
              <a:rPr lang="en-US" altLang="zh-CN">
                <a:latin typeface="Times New Roman" panose="02020603050405020304" pitchFamily="18" charset="0"/>
              </a:rPr>
              <a:t>var table : array [1..10] of row;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6483">
                                            <p:txEl>
                                              <p:pRg st="0" end="0"/>
                                            </p:txEl>
                                          </p:spTgt>
                                        </p:tgtEl>
                                        <p:attrNameLst>
                                          <p:attrName>style.visibility</p:attrName>
                                        </p:attrNameLst>
                                      </p:cBhvr>
                                      <p:to>
                                        <p:strVal val="visible"/>
                                      </p:to>
                                    </p:set>
                                    <p:animEffect transition="in" filter="blinds(horizontal)">
                                      <p:cBhvr>
                                        <p:cTn id="7" dur="500"/>
                                        <p:tgtEl>
                                          <p:spTgt spid="21964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96483">
                                            <p:txEl>
                                              <p:pRg st="1" end="1"/>
                                            </p:txEl>
                                          </p:spTgt>
                                        </p:tgtEl>
                                        <p:attrNameLst>
                                          <p:attrName>style.visibility</p:attrName>
                                        </p:attrNameLst>
                                      </p:cBhvr>
                                      <p:to>
                                        <p:strVal val="visible"/>
                                      </p:to>
                                    </p:set>
                                    <p:animEffect transition="in" filter="blinds(horizontal)">
                                      <p:cBhvr>
                                        <p:cTn id="10" dur="500"/>
                                        <p:tgtEl>
                                          <p:spTgt spid="21964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96483">
                                            <p:txEl>
                                              <p:pRg st="2" end="2"/>
                                            </p:txEl>
                                          </p:spTgt>
                                        </p:tgtEl>
                                        <p:attrNameLst>
                                          <p:attrName>style.visibility</p:attrName>
                                        </p:attrNameLst>
                                      </p:cBhvr>
                                      <p:to>
                                        <p:strVal val="visible"/>
                                      </p:to>
                                    </p:set>
                                    <p:animEffect transition="in" filter="blinds(horizontal)">
                                      <p:cBhvr>
                                        <p:cTn id="15" dur="500"/>
                                        <p:tgtEl>
                                          <p:spTgt spid="219648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96483">
                                            <p:txEl>
                                              <p:pRg st="3" end="3"/>
                                            </p:txEl>
                                          </p:spTgt>
                                        </p:tgtEl>
                                        <p:attrNameLst>
                                          <p:attrName>style.visibility</p:attrName>
                                        </p:attrNameLst>
                                      </p:cBhvr>
                                      <p:to>
                                        <p:strVal val="visible"/>
                                      </p:to>
                                    </p:set>
                                    <p:animEffect transition="in" filter="blinds(horizontal)">
                                      <p:cBhvr>
                                        <p:cTn id="18" dur="500"/>
                                        <p:tgtEl>
                                          <p:spTgt spid="219648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96483">
                                            <p:txEl>
                                              <p:pRg st="4" end="4"/>
                                            </p:txEl>
                                          </p:spTgt>
                                        </p:tgtEl>
                                        <p:attrNameLst>
                                          <p:attrName>style.visibility</p:attrName>
                                        </p:attrNameLst>
                                      </p:cBhvr>
                                      <p:to>
                                        <p:strVal val="visible"/>
                                      </p:to>
                                    </p:set>
                                    <p:animEffect transition="in" filter="blinds(horizontal)">
                                      <p:cBhvr>
                                        <p:cTn id="21" dur="500"/>
                                        <p:tgtEl>
                                          <p:spTgt spid="219648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196483">
                                            <p:txEl>
                                              <p:pRg st="5" end="5"/>
                                            </p:txEl>
                                          </p:spTgt>
                                        </p:tgtEl>
                                        <p:attrNameLst>
                                          <p:attrName>style.visibility</p:attrName>
                                        </p:attrNameLst>
                                      </p:cBhvr>
                                      <p:to>
                                        <p:strVal val="visible"/>
                                      </p:to>
                                    </p:set>
                                    <p:animEffect transition="in" filter="blinds(horizontal)">
                                      <p:cBhvr>
                                        <p:cTn id="24" dur="500"/>
                                        <p:tgtEl>
                                          <p:spTgt spid="219648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96483">
                                            <p:txEl>
                                              <p:pRg st="6" end="6"/>
                                            </p:txEl>
                                          </p:spTgt>
                                        </p:tgtEl>
                                        <p:attrNameLst>
                                          <p:attrName>style.visibility</p:attrName>
                                        </p:attrNameLst>
                                      </p:cBhvr>
                                      <p:to>
                                        <p:strVal val="visible"/>
                                      </p:to>
                                    </p:set>
                                    <p:animEffect transition="in" filter="blinds(horizontal)">
                                      <p:cBhvr>
                                        <p:cTn id="27" dur="500"/>
                                        <p:tgtEl>
                                          <p:spTgt spid="2196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3" grpId="0" uiExpand="1" build="p" bldLvl="2"/>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F6A19F6-C689-4AF2-B8B0-3998DEB758B5}"/>
              </a:ext>
            </a:extLst>
          </p:cNvPr>
          <p:cNvSpPr>
            <a:spLocks noGrp="1"/>
          </p:cNvSpPr>
          <p:nvPr>
            <p:ph type="dt" sz="quarter" idx="10"/>
          </p:nvPr>
        </p:nvSpPr>
        <p:spPr>
          <a:xfrm>
            <a:off x="457200" y="6245225"/>
            <a:ext cx="2133600" cy="476250"/>
          </a:xfrm>
          <a:ln>
            <a:miter lim="800000"/>
            <a:headEnd/>
            <a:tailEnd/>
          </a:ln>
        </p:spPr>
        <p:txBody>
          <a:bodyPr anchor="t"/>
          <a:lstStyle/>
          <a:p>
            <a:pPr>
              <a:defRPr/>
            </a:pPr>
            <a:fld id="{16E1CF32-D368-4C97-9623-F1B5A1E3822B}" type="datetime1">
              <a:rPr lang="zh-CN" altLang="en-US">
                <a:latin typeface="+mn-lt"/>
              </a:rPr>
              <a:pPr>
                <a:defRPr/>
              </a:pPr>
              <a:t>2020/12/14</a:t>
            </a:fld>
            <a:endParaRPr lang="en-US" altLang="zh-CN">
              <a:latin typeface="+mn-lt"/>
            </a:endParaRPr>
          </a:p>
        </p:txBody>
      </p:sp>
      <p:sp>
        <p:nvSpPr>
          <p:cNvPr id="35843" name="灯片编号占位符 5">
            <a:extLst>
              <a:ext uri="{FF2B5EF4-FFF2-40B4-BE49-F238E27FC236}">
                <a16:creationId xmlns:a16="http://schemas.microsoft.com/office/drawing/2014/main" id="{45998365-CDB5-4530-BB2A-B1C63DDE4D7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A83799-CBE2-4E07-B630-818533428F6D}" type="slidenum">
              <a:rPr lang="en-US" altLang="zh-CN"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
        <p:nvSpPr>
          <p:cNvPr id="35844" name="Rectangle 2">
            <a:extLst>
              <a:ext uri="{FF2B5EF4-FFF2-40B4-BE49-F238E27FC236}">
                <a16:creationId xmlns:a16="http://schemas.microsoft.com/office/drawing/2014/main" id="{772CB8E3-75C8-4E85-B12F-5E925BEBD7F1}"/>
              </a:ext>
            </a:extLst>
          </p:cNvPr>
          <p:cNvSpPr>
            <a:spLocks noGrp="1" noChangeArrowheads="1"/>
          </p:cNvSpPr>
          <p:nvPr>
            <p:ph type="title" idx="4294967295"/>
          </p:nvPr>
        </p:nvSpPr>
        <p:spPr>
          <a:xfrm>
            <a:off x="2627313" y="415925"/>
            <a:ext cx="4278312" cy="781050"/>
          </a:xfrm>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2197507" name="Rectangle 3">
            <a:extLst>
              <a:ext uri="{FF2B5EF4-FFF2-40B4-BE49-F238E27FC236}">
                <a16:creationId xmlns:a16="http://schemas.microsoft.com/office/drawing/2014/main" id="{FFFFC603-95A5-4CCD-8170-A0C203470518}"/>
              </a:ext>
            </a:extLst>
          </p:cNvPr>
          <p:cNvSpPr>
            <a:spLocks noGrp="1" noChangeArrowheads="1"/>
          </p:cNvSpPr>
          <p:nvPr>
            <p:ph type="body" idx="4294967295"/>
          </p:nvPr>
        </p:nvSpPr>
        <p:spPr>
          <a:xfrm>
            <a:off x="107950" y="1392238"/>
            <a:ext cx="8964613" cy="4773612"/>
          </a:xfrm>
        </p:spPr>
        <p:txBody>
          <a:bodyPr/>
          <a:lstStyle/>
          <a:p>
            <a:pPr lvl="1" eaLnBrk="1" hangingPunct="1">
              <a:lnSpc>
                <a:spcPct val="120000"/>
              </a:lnSpc>
              <a:buFont typeface="Wingdings" panose="05000000000000000000" pitchFamily="2" charset="2"/>
              <a:buNone/>
            </a:pPr>
            <a:r>
              <a:rPr lang="en-US" altLang="zh-CN">
                <a:latin typeface="Times New Roman" panose="02020603050405020304" pitchFamily="18" charset="0"/>
              </a:rPr>
              <a:t>6</a:t>
            </a:r>
            <a:r>
              <a:rPr lang="zh-CN" altLang="en-US">
                <a:latin typeface="Times New Roman" panose="02020603050405020304" pitchFamily="18" charset="0"/>
              </a:rPr>
              <a:t>．如果</a:t>
            </a:r>
            <a:r>
              <a:rPr lang="en-US" altLang="zh-CN" i="1">
                <a:latin typeface="Times New Roman" panose="02020603050405020304" pitchFamily="18" charset="0"/>
              </a:rPr>
              <a:t>T</a:t>
            </a:r>
            <a:r>
              <a:rPr lang="zh-CN" altLang="en-US">
                <a:latin typeface="Times New Roman" panose="02020603050405020304" pitchFamily="18" charset="0"/>
              </a:rPr>
              <a:t>是类型表达式，那么</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也是类型表达式，表示“指向类型为</a:t>
            </a:r>
            <a:r>
              <a:rPr lang="en-US" altLang="zh-CN" i="1">
                <a:latin typeface="Times New Roman" panose="02020603050405020304" pitchFamily="18" charset="0"/>
              </a:rPr>
              <a:t>T</a:t>
            </a:r>
            <a:r>
              <a:rPr lang="zh-CN" altLang="en-US">
                <a:latin typeface="Times New Roman" panose="02020603050405020304" pitchFamily="18" charset="0"/>
              </a:rPr>
              <a:t>的对象的指针”。</a:t>
            </a:r>
          </a:p>
          <a:p>
            <a:pPr lvl="1" eaLnBrk="1" hangingPunct="1">
              <a:lnSpc>
                <a:spcPct val="120000"/>
              </a:lnSpc>
            </a:pPr>
            <a:r>
              <a:rPr lang="zh-CN" altLang="en-US">
                <a:latin typeface="Times New Roman" panose="02020603050405020304" pitchFamily="18" charset="0"/>
              </a:rPr>
              <a:t>函数的类型可以用类型表达式</a:t>
            </a:r>
            <a:r>
              <a:rPr lang="en-US" altLang="zh-CN">
                <a:latin typeface="Times New Roman" panose="02020603050405020304" pitchFamily="18" charset="0"/>
              </a:rPr>
              <a:t>D→R</a:t>
            </a:r>
            <a:r>
              <a:rPr lang="zh-CN" altLang="en-US">
                <a:latin typeface="Times New Roman" panose="02020603050405020304" pitchFamily="18" charset="0"/>
              </a:rPr>
              <a:t>来表示。</a:t>
            </a:r>
            <a:endParaRPr lang="en-US" altLang="zh-CN">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考虑如下的</a:t>
            </a:r>
            <a:r>
              <a:rPr lang="en-US" altLang="zh-CN">
                <a:latin typeface="Times New Roman" panose="02020603050405020304" pitchFamily="18" charset="0"/>
              </a:rPr>
              <a:t>Pascal</a:t>
            </a:r>
            <a:r>
              <a:rPr lang="zh-CN" altLang="en-US">
                <a:latin typeface="Times New Roman" panose="02020603050405020304" pitchFamily="18" charset="0"/>
              </a:rPr>
              <a:t>声明：</a:t>
            </a:r>
          </a:p>
          <a:p>
            <a:pPr lvl="2" eaLnBrk="1" hangingPunct="1">
              <a:lnSpc>
                <a:spcPct val="120000"/>
              </a:lnSpc>
            </a:pPr>
            <a:r>
              <a:rPr lang="en-US" altLang="zh-CN">
                <a:latin typeface="Times New Roman" panose="02020603050405020304" pitchFamily="18" charset="0"/>
              </a:rPr>
              <a:t>function </a:t>
            </a:r>
            <a:r>
              <a:rPr lang="en-US" altLang="zh-CN" i="1">
                <a:latin typeface="Times New Roman" panose="02020603050405020304" pitchFamily="18" charset="0"/>
              </a:rPr>
              <a:t>f</a:t>
            </a:r>
            <a:r>
              <a:rPr lang="en-US" altLang="zh-CN">
                <a:latin typeface="Times New Roman" panose="02020603050405020304" pitchFamily="18" charset="0"/>
              </a:rPr>
              <a:t>(a,b: char): ↑integer</a:t>
            </a:r>
            <a:r>
              <a:rPr lang="zh-CN" altLang="en-US">
                <a:latin typeface="Times New Roman" panose="02020603050405020304" pitchFamily="18" charset="0"/>
              </a:rPr>
              <a:t>；</a:t>
            </a:r>
          </a:p>
          <a:p>
            <a:pPr lvl="1" eaLnBrk="1" hangingPunct="1">
              <a:lnSpc>
                <a:spcPct val="120000"/>
              </a:lnSpc>
            </a:pPr>
            <a:r>
              <a:rPr lang="zh-CN" altLang="en-US">
                <a:latin typeface="Times New Roman" panose="02020603050405020304" pitchFamily="18" charset="0"/>
              </a:rPr>
              <a:t>其定义域类型为</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char</a:t>
            </a:r>
            <a:r>
              <a:rPr lang="zh-CN" altLang="en-US">
                <a:latin typeface="Times New Roman" panose="02020603050405020304" pitchFamily="18" charset="0"/>
              </a:rPr>
              <a:t>，值域类型为</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integer</a:t>
            </a:r>
            <a:r>
              <a:rPr lang="en-US" altLang="zh-CN">
                <a:latin typeface="Times New Roman" panose="02020603050405020304" pitchFamily="18" charset="0"/>
              </a:rPr>
              <a:t>)</a:t>
            </a:r>
            <a:r>
              <a:rPr lang="zh-CN" altLang="en-US">
                <a:latin typeface="Times New Roman" panose="02020603050405020304" pitchFamily="18" charset="0"/>
              </a:rPr>
              <a:t>，函数</a:t>
            </a:r>
            <a:r>
              <a:rPr lang="en-US" altLang="zh-CN" i="1">
                <a:latin typeface="Times New Roman" panose="02020603050405020304" pitchFamily="18" charset="0"/>
              </a:rPr>
              <a:t>f</a:t>
            </a:r>
            <a:r>
              <a:rPr lang="zh-CN" altLang="en-US">
                <a:latin typeface="Times New Roman" panose="02020603050405020304" pitchFamily="18" charset="0"/>
              </a:rPr>
              <a:t>的类型可以表示为如下的类型表达式：</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integer</a:t>
            </a:r>
            <a:r>
              <a:rPr lang="en-US" altLang="zh-CN">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7507">
                                            <p:txEl>
                                              <p:pRg st="0" end="0"/>
                                            </p:txEl>
                                          </p:spTgt>
                                        </p:tgtEl>
                                        <p:attrNameLst>
                                          <p:attrName>style.visibility</p:attrName>
                                        </p:attrNameLst>
                                      </p:cBhvr>
                                      <p:to>
                                        <p:strVal val="visible"/>
                                      </p:to>
                                    </p:set>
                                    <p:animEffect transition="in" filter="blinds(horizontal)">
                                      <p:cBhvr>
                                        <p:cTn id="7" dur="500"/>
                                        <p:tgtEl>
                                          <p:spTgt spid="219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7507">
                                            <p:txEl>
                                              <p:pRg st="1" end="1"/>
                                            </p:txEl>
                                          </p:spTgt>
                                        </p:tgtEl>
                                        <p:attrNameLst>
                                          <p:attrName>style.visibility</p:attrName>
                                        </p:attrNameLst>
                                      </p:cBhvr>
                                      <p:to>
                                        <p:strVal val="visible"/>
                                      </p:to>
                                    </p:set>
                                    <p:animEffect transition="in" filter="blinds(horizontal)">
                                      <p:cBhvr>
                                        <p:cTn id="12" dur="500"/>
                                        <p:tgtEl>
                                          <p:spTgt spid="219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7507">
                                            <p:txEl>
                                              <p:pRg st="2" end="2"/>
                                            </p:txEl>
                                          </p:spTgt>
                                        </p:tgtEl>
                                        <p:attrNameLst>
                                          <p:attrName>style.visibility</p:attrName>
                                        </p:attrNameLst>
                                      </p:cBhvr>
                                      <p:to>
                                        <p:strVal val="visible"/>
                                      </p:to>
                                    </p:set>
                                    <p:animEffect transition="in" filter="blinds(horizontal)">
                                      <p:cBhvr>
                                        <p:cTn id="17" dur="500"/>
                                        <p:tgtEl>
                                          <p:spTgt spid="219750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97507">
                                            <p:txEl>
                                              <p:pRg st="3" end="3"/>
                                            </p:txEl>
                                          </p:spTgt>
                                        </p:tgtEl>
                                        <p:attrNameLst>
                                          <p:attrName>style.visibility</p:attrName>
                                        </p:attrNameLst>
                                      </p:cBhvr>
                                      <p:to>
                                        <p:strVal val="visible"/>
                                      </p:to>
                                    </p:set>
                                    <p:animEffect transition="in" filter="blinds(horizontal)">
                                      <p:cBhvr>
                                        <p:cTn id="20" dur="500"/>
                                        <p:tgtEl>
                                          <p:spTgt spid="21975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97507">
                                            <p:txEl>
                                              <p:pRg st="4" end="4"/>
                                            </p:txEl>
                                          </p:spTgt>
                                        </p:tgtEl>
                                        <p:attrNameLst>
                                          <p:attrName>style.visibility</p:attrName>
                                        </p:attrNameLst>
                                      </p:cBhvr>
                                      <p:to>
                                        <p:strVal val="visible"/>
                                      </p:to>
                                    </p:set>
                                    <p:animEffect transition="in" filter="blinds(horizontal)">
                                      <p:cBhvr>
                                        <p:cTn id="25" dur="500"/>
                                        <p:tgtEl>
                                          <p:spTgt spid="2197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507"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776D225-3AAB-4778-869C-4E43B7BAD4D2}"/>
              </a:ext>
            </a:extLst>
          </p:cNvPr>
          <p:cNvSpPr>
            <a:spLocks noGrp="1"/>
          </p:cNvSpPr>
          <p:nvPr>
            <p:ph type="dt" sz="quarter" idx="10"/>
          </p:nvPr>
        </p:nvSpPr>
        <p:spPr>
          <a:xfrm>
            <a:off x="457200" y="6245225"/>
            <a:ext cx="2133600" cy="476250"/>
          </a:xfrm>
          <a:ln>
            <a:miter lim="800000"/>
            <a:headEnd/>
            <a:tailEnd/>
          </a:ln>
        </p:spPr>
        <p:txBody>
          <a:bodyPr anchor="t"/>
          <a:lstStyle/>
          <a:p>
            <a:pPr>
              <a:defRPr/>
            </a:pPr>
            <a:fld id="{F905909B-96ED-4970-B62A-E70525256DE7}" type="datetime1">
              <a:rPr lang="zh-CN" altLang="en-US">
                <a:latin typeface="+mn-lt"/>
              </a:rPr>
              <a:pPr>
                <a:defRPr/>
              </a:pPr>
              <a:t>2020/12/14</a:t>
            </a:fld>
            <a:endParaRPr lang="en-US" altLang="zh-CN">
              <a:latin typeface="+mn-lt"/>
            </a:endParaRPr>
          </a:p>
        </p:txBody>
      </p:sp>
      <p:sp>
        <p:nvSpPr>
          <p:cNvPr id="36867" name="灯片编号占位符 5">
            <a:extLst>
              <a:ext uri="{FF2B5EF4-FFF2-40B4-BE49-F238E27FC236}">
                <a16:creationId xmlns:a16="http://schemas.microsoft.com/office/drawing/2014/main" id="{A0B1E359-EDEA-4544-A0BB-C0A6FA08BB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88D50C2-522E-4789-A6BF-2DC5F1E444FF}" type="slidenum">
              <a:rPr lang="en-US" altLang="zh-CN" sz="1400" b="0">
                <a:ea typeface="宋体" panose="02010600030101010101" pitchFamily="2" charset="-122"/>
              </a:rPr>
              <a:pPr>
                <a:spcBef>
                  <a:spcPct val="0"/>
                </a:spcBef>
                <a:buClrTx/>
                <a:buSzTx/>
                <a:buFontTx/>
                <a:buNone/>
              </a:pPr>
              <a:t>29</a:t>
            </a:fld>
            <a:endParaRPr lang="en-US" altLang="zh-CN" sz="1400" b="0">
              <a:ea typeface="宋体" panose="02010600030101010101" pitchFamily="2" charset="-122"/>
            </a:endParaRPr>
          </a:p>
        </p:txBody>
      </p:sp>
      <p:sp>
        <p:nvSpPr>
          <p:cNvPr id="36868" name="Rectangle 2">
            <a:extLst>
              <a:ext uri="{FF2B5EF4-FFF2-40B4-BE49-F238E27FC236}">
                <a16:creationId xmlns:a16="http://schemas.microsoft.com/office/drawing/2014/main" id="{81FED3DA-1B15-4A0E-BE12-94D5AE8C003B}"/>
              </a:ext>
            </a:extLst>
          </p:cNvPr>
          <p:cNvSpPr>
            <a:spLocks noGrp="1" noChangeArrowheads="1"/>
          </p:cNvSpPr>
          <p:nvPr>
            <p:ph type="title" idx="4294967295"/>
          </p:nvPr>
        </p:nvSpPr>
        <p:spPr>
          <a:xfrm>
            <a:off x="2525713" y="415925"/>
            <a:ext cx="3702050" cy="781050"/>
          </a:xfrm>
        </p:spPr>
        <p:txBody>
          <a:bodyPr anchor="ctr"/>
          <a:lstStyle/>
          <a:p>
            <a:pPr eaLnBrk="1" hangingPunct="1"/>
            <a:r>
              <a:rPr lang="en-US" altLang="zh-CN">
                <a:latin typeface="Times New Roman" panose="02020603050405020304" pitchFamily="18" charset="0"/>
              </a:rPr>
              <a:t>7.2.2 </a:t>
            </a:r>
            <a:r>
              <a:rPr lang="zh-CN" altLang="en-US"/>
              <a:t>类型等价 </a:t>
            </a:r>
          </a:p>
        </p:txBody>
      </p:sp>
      <p:sp>
        <p:nvSpPr>
          <p:cNvPr id="2198531" name="Rectangle 3">
            <a:extLst>
              <a:ext uri="{FF2B5EF4-FFF2-40B4-BE49-F238E27FC236}">
                <a16:creationId xmlns:a16="http://schemas.microsoft.com/office/drawing/2014/main" id="{99566086-F7FF-40FC-9BBD-749A4A97D21C}"/>
              </a:ext>
            </a:extLst>
          </p:cNvPr>
          <p:cNvSpPr>
            <a:spLocks noGrp="1" noChangeArrowheads="1"/>
          </p:cNvSpPr>
          <p:nvPr>
            <p:ph type="body" idx="4294967295"/>
          </p:nvPr>
        </p:nvSpPr>
        <p:spPr>
          <a:xfrm>
            <a:off x="252413" y="1535113"/>
            <a:ext cx="8712200" cy="2901950"/>
          </a:xfrm>
        </p:spPr>
        <p:txBody>
          <a:bodyPr/>
          <a:lstStyle/>
          <a:p>
            <a:pPr eaLnBrk="1" hangingPunct="1">
              <a:lnSpc>
                <a:spcPct val="120000"/>
              </a:lnSpc>
            </a:pPr>
            <a:r>
              <a:rPr lang="zh-CN" altLang="en-US">
                <a:latin typeface="Times New Roman" panose="02020603050405020304" pitchFamily="18" charset="0"/>
              </a:rPr>
              <a:t>许多</a:t>
            </a:r>
            <a:r>
              <a:rPr lang="zh-CN" altLang="en-US">
                <a:solidFill>
                  <a:srgbClr val="FF0000"/>
                </a:solidFill>
                <a:latin typeface="Times New Roman" panose="02020603050405020304" pitchFamily="18" charset="0"/>
              </a:rPr>
              <a:t>类型检查的规则</a:t>
            </a:r>
            <a:r>
              <a:rPr lang="zh-CN" altLang="en-US">
                <a:latin typeface="Times New Roman" panose="02020603050405020304" pitchFamily="18" charset="0"/>
              </a:rPr>
              <a:t>都具有如下的形式：</a:t>
            </a:r>
          </a:p>
          <a:p>
            <a:pPr lvl="1" eaLnBrk="1" hangingPunct="1">
              <a:lnSpc>
                <a:spcPct val="120000"/>
              </a:lnSpc>
            </a:pPr>
            <a:r>
              <a:rPr lang="en-US" altLang="zh-CN" sz="3200">
                <a:latin typeface="Times New Roman" panose="02020603050405020304" pitchFamily="18" charset="0"/>
              </a:rPr>
              <a:t>If </a:t>
            </a:r>
            <a:r>
              <a:rPr lang="zh-CN" altLang="en-US" sz="3200">
                <a:latin typeface="Times New Roman" panose="02020603050405020304" pitchFamily="18" charset="0"/>
              </a:rPr>
              <a:t>两个类型表达式等价</a:t>
            </a:r>
            <a:br>
              <a:rPr lang="en-US" altLang="zh-CN" sz="3200">
                <a:latin typeface="Times New Roman" panose="02020603050405020304" pitchFamily="18" charset="0"/>
              </a:rPr>
            </a:br>
            <a:r>
              <a:rPr lang="en-US" altLang="zh-CN" sz="3200">
                <a:latin typeface="Times New Roman" panose="02020603050405020304" pitchFamily="18" charset="0"/>
              </a:rPr>
              <a:t>	then </a:t>
            </a:r>
            <a:r>
              <a:rPr lang="zh-CN" altLang="en-US" sz="3200">
                <a:latin typeface="Times New Roman" panose="02020603050405020304" pitchFamily="18" charset="0"/>
              </a:rPr>
              <a:t>返回一种特定类型</a:t>
            </a:r>
            <a:br>
              <a:rPr lang="en-US" altLang="zh-CN" sz="3200">
                <a:latin typeface="Times New Roman" panose="02020603050405020304" pitchFamily="18" charset="0"/>
              </a:rPr>
            </a:br>
            <a:r>
              <a:rPr lang="en-US" altLang="zh-CN" sz="3200">
                <a:latin typeface="Times New Roman" panose="02020603050405020304" pitchFamily="18" charset="0"/>
              </a:rPr>
              <a:t>	else </a:t>
            </a:r>
            <a:r>
              <a:rPr lang="zh-CN" altLang="en-US" sz="3200">
                <a:latin typeface="Times New Roman" panose="02020603050405020304" pitchFamily="18" charset="0"/>
              </a:rPr>
              <a:t>返回</a:t>
            </a:r>
            <a:r>
              <a:rPr lang="en-US" altLang="zh-CN" sz="3200" i="1">
                <a:latin typeface="Times New Roman" panose="02020603050405020304" pitchFamily="18" charset="0"/>
              </a:rPr>
              <a:t>type</a:t>
            </a:r>
            <a:r>
              <a:rPr lang="en-US" altLang="zh-CN" sz="3200">
                <a:latin typeface="Times New Roman" panose="02020603050405020304" pitchFamily="18" charset="0"/>
              </a:rPr>
              <a:t>_</a:t>
            </a:r>
            <a:r>
              <a:rPr lang="en-US" altLang="zh-CN" sz="3200" i="1">
                <a:latin typeface="Times New Roman" panose="02020603050405020304" pitchFamily="18" charset="0"/>
              </a:rPr>
              <a:t>error</a:t>
            </a:r>
            <a:r>
              <a:rPr lang="zh-CN" altLang="en-US" sz="3200">
                <a:latin typeface="Times New Roman" panose="02020603050405020304" pitchFamily="18" charset="0"/>
              </a:rPr>
              <a:t>。 </a:t>
            </a:r>
            <a:endParaRPr lang="en-US" altLang="zh-CN" sz="3200">
              <a:latin typeface="Times New Roman" panose="02020603050405020304" pitchFamily="18" charset="0"/>
            </a:endParaRPr>
          </a:p>
          <a:p>
            <a:pPr eaLnBrk="1" hangingPunct="1">
              <a:lnSpc>
                <a:spcPct val="120000"/>
              </a:lnSpc>
            </a:pPr>
            <a:r>
              <a:rPr lang="zh-CN" altLang="en-US">
                <a:solidFill>
                  <a:srgbClr val="FF0000"/>
                </a:solidFill>
                <a:latin typeface="Times New Roman" panose="02020603050405020304" pitchFamily="18" charset="0"/>
              </a:rPr>
              <a:t>即需要定义两个类型表达式何时等价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wipe(left)">
                                      <p:cBhvr>
                                        <p:cTn id="7" dur="500"/>
                                        <p:tgtEl>
                                          <p:spTgt spid="21985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98531">
                                            <p:txEl>
                                              <p:pRg st="1" end="1"/>
                                            </p:txEl>
                                          </p:spTgt>
                                        </p:tgtEl>
                                        <p:attrNameLst>
                                          <p:attrName>style.visibility</p:attrName>
                                        </p:attrNameLst>
                                      </p:cBhvr>
                                      <p:to>
                                        <p:strVal val="visible"/>
                                      </p:to>
                                    </p:set>
                                    <p:animEffect transition="in" filter="wipe(left)">
                                      <p:cBhvr>
                                        <p:cTn id="10" dur="500"/>
                                        <p:tgtEl>
                                          <p:spTgt spid="2198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98531">
                                            <p:txEl>
                                              <p:pRg st="2" end="2"/>
                                            </p:txEl>
                                          </p:spTgt>
                                        </p:tgtEl>
                                        <p:attrNameLst>
                                          <p:attrName>style.visibility</p:attrName>
                                        </p:attrNameLst>
                                      </p:cBhvr>
                                      <p:to>
                                        <p:strVal val="visible"/>
                                      </p:to>
                                    </p:set>
                                    <p:animEffect transition="in" filter="wipe(left)">
                                      <p:cBhvr>
                                        <p:cTn id="15" dur="500"/>
                                        <p:tgtEl>
                                          <p:spTgt spid="2198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47CDD8D-571C-4971-BB30-C2BFC6539B1C}"/>
              </a:ext>
            </a:extLst>
          </p:cNvPr>
          <p:cNvSpPr>
            <a:spLocks noGrp="1"/>
          </p:cNvSpPr>
          <p:nvPr>
            <p:ph type="dt" sz="quarter" idx="10"/>
          </p:nvPr>
        </p:nvSpPr>
        <p:spPr>
          <a:xfrm>
            <a:off x="457200" y="6245225"/>
            <a:ext cx="2133600" cy="476250"/>
          </a:xfrm>
          <a:ln>
            <a:miter lim="800000"/>
            <a:headEnd/>
            <a:tailEnd/>
          </a:ln>
        </p:spPr>
        <p:txBody>
          <a:bodyPr anchor="t"/>
          <a:lstStyle/>
          <a:p>
            <a:pPr>
              <a:defRPr/>
            </a:pPr>
            <a:fld id="{36FA6AE1-4FB0-4255-AF05-364480FB1FF3}" type="datetime1">
              <a:rPr lang="zh-CN" altLang="en-US">
                <a:latin typeface="+mn-lt"/>
              </a:rPr>
              <a:pPr>
                <a:defRPr/>
              </a:pPr>
              <a:t>2020/12/14</a:t>
            </a:fld>
            <a:endParaRPr lang="en-US" altLang="zh-CN">
              <a:latin typeface="+mn-lt"/>
            </a:endParaRPr>
          </a:p>
        </p:txBody>
      </p:sp>
      <p:sp>
        <p:nvSpPr>
          <p:cNvPr id="6147" name="灯片编号占位符 5">
            <a:extLst>
              <a:ext uri="{FF2B5EF4-FFF2-40B4-BE49-F238E27FC236}">
                <a16:creationId xmlns:a16="http://schemas.microsoft.com/office/drawing/2014/main" id="{B9CFD4B6-D01B-4625-B173-5F9F90A9E59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DEE079-E7BC-4F2E-A64A-A96B786CD508}"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6148" name="Rectangle 2">
            <a:extLst>
              <a:ext uri="{FF2B5EF4-FFF2-40B4-BE49-F238E27FC236}">
                <a16:creationId xmlns:a16="http://schemas.microsoft.com/office/drawing/2014/main" id="{640DCDEB-5EF3-4F8F-8E7C-C4D28AF1F757}"/>
              </a:ext>
            </a:extLst>
          </p:cNvPr>
          <p:cNvSpPr>
            <a:spLocks noGrp="1" noChangeArrowheads="1"/>
          </p:cNvSpPr>
          <p:nvPr>
            <p:ph type="title" idx="4294967295"/>
          </p:nvPr>
        </p:nvSpPr>
        <p:spPr>
          <a:xfrm>
            <a:off x="1908175" y="400050"/>
            <a:ext cx="5410200" cy="796925"/>
          </a:xfrm>
          <a:noFill/>
        </p:spPr>
        <p:txBody>
          <a:bodyPr lIns="92075" tIns="46038" rIns="92075" bIns="46038" anchor="ctr"/>
          <a:lstStyle/>
          <a:p>
            <a:pPr eaLnBrk="1" hangingPunct="1"/>
            <a:r>
              <a:rPr lang="en-US" altLang="zh-CN">
                <a:latin typeface="Times New Roman" panose="02020603050405020304" pitchFamily="18" charset="0"/>
              </a:rPr>
              <a:t>7.1  </a:t>
            </a:r>
            <a:r>
              <a:rPr lang="zh-CN" altLang="en-US">
                <a:latin typeface="Times New Roman" panose="02020603050405020304" pitchFamily="18" charset="0"/>
              </a:rPr>
              <a:t>中间代码的形式</a:t>
            </a:r>
          </a:p>
        </p:txBody>
      </p:sp>
      <p:sp>
        <p:nvSpPr>
          <p:cNvPr id="1420291" name="Rectangle 3">
            <a:extLst>
              <a:ext uri="{FF2B5EF4-FFF2-40B4-BE49-F238E27FC236}">
                <a16:creationId xmlns:a16="http://schemas.microsoft.com/office/drawing/2014/main" id="{F98080FB-E121-4C60-98D3-36EAFBB4CA75}"/>
              </a:ext>
            </a:extLst>
          </p:cNvPr>
          <p:cNvSpPr>
            <a:spLocks noGrp="1" noChangeArrowheads="1"/>
          </p:cNvSpPr>
          <p:nvPr>
            <p:ph type="body" idx="4294967295"/>
          </p:nvPr>
        </p:nvSpPr>
        <p:spPr>
          <a:xfrm>
            <a:off x="539750" y="1412875"/>
            <a:ext cx="8424863" cy="4752975"/>
          </a:xfrm>
          <a:noFill/>
        </p:spPr>
        <p:txBody>
          <a:bodyPr lIns="92075" tIns="46038" rIns="92075" bIns="46038"/>
          <a:lstStyle/>
          <a:p>
            <a:pPr eaLnBrk="1" hangingPunct="1">
              <a:lnSpc>
                <a:spcPct val="120000"/>
              </a:lnSpc>
              <a:spcBef>
                <a:spcPts val="600"/>
              </a:spcBef>
            </a:pPr>
            <a:r>
              <a:rPr lang="zh-CN" altLang="en-US">
                <a:latin typeface="Times New Roman" panose="02020603050405020304" pitchFamily="18" charset="0"/>
              </a:rPr>
              <a:t>中间代码的作用</a:t>
            </a:r>
          </a:p>
          <a:p>
            <a:pPr lvl="1" eaLnBrk="1" hangingPunct="1">
              <a:lnSpc>
                <a:spcPct val="120000"/>
              </a:lnSpc>
              <a:spcBef>
                <a:spcPts val="600"/>
              </a:spcBef>
            </a:pPr>
            <a:r>
              <a:rPr lang="zh-CN" altLang="en-US" sz="3200">
                <a:latin typeface="Times New Roman" panose="02020603050405020304" pitchFamily="18" charset="0"/>
              </a:rPr>
              <a:t>过渡：经过语义分析翻译成中间代码序列</a:t>
            </a:r>
          </a:p>
          <a:p>
            <a:pPr eaLnBrk="1" hangingPunct="1">
              <a:lnSpc>
                <a:spcPct val="120000"/>
              </a:lnSpc>
              <a:spcBef>
                <a:spcPts val="600"/>
              </a:spcBef>
            </a:pPr>
            <a:r>
              <a:rPr lang="zh-CN" altLang="en-US">
                <a:latin typeface="Times New Roman" panose="02020603050405020304" pitchFamily="18" charset="0"/>
              </a:rPr>
              <a:t>中间代码的优点</a:t>
            </a:r>
          </a:p>
          <a:p>
            <a:pPr lvl="1" eaLnBrk="1" hangingPunct="1">
              <a:lnSpc>
                <a:spcPct val="120000"/>
              </a:lnSpc>
              <a:spcBef>
                <a:spcPts val="600"/>
              </a:spcBef>
            </a:pPr>
            <a:r>
              <a:rPr lang="zh-CN" altLang="en-US" sz="3200">
                <a:latin typeface="Times New Roman" panose="02020603050405020304" pitchFamily="18" charset="0"/>
              </a:rPr>
              <a:t>形式简单、语义明确、独立于目标语言</a:t>
            </a:r>
          </a:p>
          <a:p>
            <a:pPr lvl="1" eaLnBrk="1" hangingPunct="1">
              <a:lnSpc>
                <a:spcPct val="120000"/>
              </a:lnSpc>
              <a:spcBef>
                <a:spcPts val="600"/>
              </a:spcBef>
            </a:pPr>
            <a:r>
              <a:rPr lang="zh-CN" altLang="en-US" sz="3200">
                <a:latin typeface="Times New Roman" panose="02020603050405020304" pitchFamily="18" charset="0"/>
              </a:rPr>
              <a:t>便于编译系统的实现、移植、代码优化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Effect transition="in" filter="blinds(horizontal)">
                                      <p:cBhvr>
                                        <p:cTn id="7" dur="500"/>
                                        <p:tgtEl>
                                          <p:spTgt spid="1420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0291">
                                            <p:txEl>
                                              <p:pRg st="1" end="1"/>
                                            </p:txEl>
                                          </p:spTgt>
                                        </p:tgtEl>
                                        <p:attrNameLst>
                                          <p:attrName>style.visibility</p:attrName>
                                        </p:attrNameLst>
                                      </p:cBhvr>
                                      <p:to>
                                        <p:strVal val="visible"/>
                                      </p:to>
                                    </p:set>
                                    <p:animEffect transition="in" filter="blinds(horizontal)">
                                      <p:cBhvr>
                                        <p:cTn id="10" dur="500"/>
                                        <p:tgtEl>
                                          <p:spTgt spid="1420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animEffect transition="in" filter="blinds(horizontal)">
                                      <p:cBhvr>
                                        <p:cTn id="15" dur="500"/>
                                        <p:tgtEl>
                                          <p:spTgt spid="14202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20291">
                                            <p:txEl>
                                              <p:pRg st="3" end="3"/>
                                            </p:txEl>
                                          </p:spTgt>
                                        </p:tgtEl>
                                        <p:attrNameLst>
                                          <p:attrName>style.visibility</p:attrName>
                                        </p:attrNameLst>
                                      </p:cBhvr>
                                      <p:to>
                                        <p:strVal val="visible"/>
                                      </p:to>
                                    </p:set>
                                    <p:animEffect transition="in" filter="blinds(horizontal)">
                                      <p:cBhvr>
                                        <p:cTn id="20" dur="500"/>
                                        <p:tgtEl>
                                          <p:spTgt spid="142029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20291">
                                            <p:txEl>
                                              <p:pRg st="4" end="4"/>
                                            </p:txEl>
                                          </p:spTgt>
                                        </p:tgtEl>
                                        <p:attrNameLst>
                                          <p:attrName>style.visibility</p:attrName>
                                        </p:attrNameLst>
                                      </p:cBhvr>
                                      <p:to>
                                        <p:strVal val="visible"/>
                                      </p:to>
                                    </p:set>
                                    <p:animEffect transition="in" filter="blinds(horizontal)">
                                      <p:cBhvr>
                                        <p:cTn id="23" dur="500"/>
                                        <p:tgtEl>
                                          <p:spTgt spid="1420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46DACD5E-89F1-45DA-8346-DCB382A83406}"/>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2BC1A2E-6FFF-4A18-8C1D-E4772973BC70}"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37891" name="灯片编号占位符 5">
            <a:extLst>
              <a:ext uri="{FF2B5EF4-FFF2-40B4-BE49-F238E27FC236}">
                <a16:creationId xmlns:a16="http://schemas.microsoft.com/office/drawing/2014/main" id="{4C071EE9-A5FC-426D-A552-EBBE3E52C42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6415D02-4D0D-4DE5-994A-18AD0DF763DA}" type="slidenum">
              <a:rPr lang="en-US" altLang="zh-CN" sz="1400" b="0">
                <a:solidFill>
                  <a:srgbClr val="000000"/>
                </a:solidFill>
                <a:ea typeface="宋体" panose="02010600030101010101" pitchFamily="2" charset="-122"/>
              </a:rPr>
              <a:pPr>
                <a:spcBef>
                  <a:spcPct val="0"/>
                </a:spcBef>
                <a:buClrTx/>
                <a:buSzTx/>
                <a:buFontTx/>
                <a:buNone/>
              </a:pPr>
              <a:t>30</a:t>
            </a:fld>
            <a:endParaRPr lang="en-US" altLang="zh-CN" sz="1400" b="0">
              <a:solidFill>
                <a:srgbClr val="000000"/>
              </a:solidFill>
              <a:ea typeface="宋体" panose="02010600030101010101" pitchFamily="2" charset="-122"/>
            </a:endParaRPr>
          </a:p>
        </p:txBody>
      </p:sp>
      <p:sp>
        <p:nvSpPr>
          <p:cNvPr id="37892" name="Rectangle 2">
            <a:extLst>
              <a:ext uri="{FF2B5EF4-FFF2-40B4-BE49-F238E27FC236}">
                <a16:creationId xmlns:a16="http://schemas.microsoft.com/office/drawing/2014/main" id="{453C24F7-FA62-4E3B-AF88-DB85E2698EA8}"/>
              </a:ext>
            </a:extLst>
          </p:cNvPr>
          <p:cNvSpPr>
            <a:spLocks noGrp="1" noChangeArrowheads="1"/>
          </p:cNvSpPr>
          <p:nvPr>
            <p:ph type="title" idx="4294967295"/>
          </p:nvPr>
        </p:nvSpPr>
        <p:spPr>
          <a:xfrm>
            <a:off x="2525713" y="415925"/>
            <a:ext cx="3702050" cy="781050"/>
          </a:xfrm>
        </p:spPr>
        <p:txBody>
          <a:bodyPr anchor="ctr"/>
          <a:lstStyle/>
          <a:p>
            <a:pPr eaLnBrk="1" hangingPunct="1"/>
            <a:r>
              <a:rPr lang="en-US" altLang="zh-CN">
                <a:latin typeface="Times New Roman" panose="02020603050405020304" pitchFamily="18" charset="0"/>
              </a:rPr>
              <a:t>7.2.2 </a:t>
            </a:r>
            <a:r>
              <a:rPr lang="zh-CN" altLang="en-US"/>
              <a:t>类型等价 </a:t>
            </a:r>
          </a:p>
        </p:txBody>
      </p:sp>
      <p:sp>
        <p:nvSpPr>
          <p:cNvPr id="2198531" name="Rectangle 3">
            <a:extLst>
              <a:ext uri="{FF2B5EF4-FFF2-40B4-BE49-F238E27FC236}">
                <a16:creationId xmlns:a16="http://schemas.microsoft.com/office/drawing/2014/main" id="{A0EFC4BF-AE26-4AF0-8E91-B1FFD24F0D1A}"/>
              </a:ext>
            </a:extLst>
          </p:cNvPr>
          <p:cNvSpPr>
            <a:spLocks noGrp="1" noChangeArrowheads="1"/>
          </p:cNvSpPr>
          <p:nvPr>
            <p:ph type="body" idx="4294967295"/>
          </p:nvPr>
        </p:nvSpPr>
        <p:spPr>
          <a:xfrm>
            <a:off x="252413" y="1390650"/>
            <a:ext cx="8712200" cy="5062538"/>
          </a:xfrm>
        </p:spPr>
        <p:txBody>
          <a:bodyPr/>
          <a:lstStyle/>
          <a:p>
            <a:pPr eaLnBrk="1" hangingPunct="1">
              <a:lnSpc>
                <a:spcPct val="120000"/>
              </a:lnSpc>
            </a:pPr>
            <a:r>
              <a:rPr lang="zh-CN" altLang="en-US" sz="3000">
                <a:latin typeface="Times New Roman" panose="02020603050405020304" pitchFamily="18" charset="0"/>
              </a:rPr>
              <a:t>当且仅当</a:t>
            </a:r>
            <a:r>
              <a:rPr lang="zh-CN" altLang="en-US" sz="3000">
                <a:solidFill>
                  <a:srgbClr val="FF0000"/>
                </a:solidFill>
                <a:latin typeface="Times New Roman" panose="02020603050405020304" pitchFamily="18" charset="0"/>
              </a:rPr>
              <a:t>下列条件之一</a:t>
            </a:r>
            <a:r>
              <a:rPr lang="zh-CN" altLang="en-US" sz="3000">
                <a:latin typeface="Times New Roman" panose="02020603050405020304" pitchFamily="18" charset="0"/>
              </a:rPr>
              <a:t>成立时，称两个类型</a:t>
            </a:r>
            <a:r>
              <a:rPr lang="en-US" altLang="zh-CN" sz="3000" i="1">
                <a:latin typeface="Times New Roman" panose="02020603050405020304" pitchFamily="18" charset="0"/>
              </a:rPr>
              <a:t>T</a:t>
            </a:r>
            <a:r>
              <a:rPr lang="en-US" altLang="zh-CN" sz="3000" baseline="-25000">
                <a:latin typeface="Times New Roman" panose="02020603050405020304" pitchFamily="18" charset="0"/>
              </a:rPr>
              <a:t>1</a:t>
            </a:r>
            <a:r>
              <a:rPr lang="zh-CN" altLang="en-US" sz="3000">
                <a:latin typeface="Times New Roman" panose="02020603050405020304" pitchFamily="18" charset="0"/>
              </a:rPr>
              <a:t>和</a:t>
            </a:r>
            <a:r>
              <a:rPr lang="en-US" altLang="zh-CN" sz="3000" i="1">
                <a:latin typeface="Times New Roman" panose="02020603050405020304" pitchFamily="18" charset="0"/>
              </a:rPr>
              <a:t>T</a:t>
            </a:r>
            <a:r>
              <a:rPr lang="en-US" altLang="zh-CN" sz="3000" baseline="-25000">
                <a:latin typeface="Times New Roman" panose="02020603050405020304" pitchFamily="18" charset="0"/>
              </a:rPr>
              <a:t>2</a:t>
            </a:r>
            <a:r>
              <a:rPr lang="zh-CN" altLang="en-US" sz="3000">
                <a:latin typeface="Times New Roman" panose="02020603050405020304" pitchFamily="18" charset="0"/>
              </a:rPr>
              <a:t>是</a:t>
            </a:r>
            <a:r>
              <a:rPr lang="zh-CN" altLang="en-US" sz="3000">
                <a:solidFill>
                  <a:srgbClr val="FF0000"/>
                </a:solidFill>
                <a:latin typeface="Times New Roman" panose="02020603050405020304" pitchFamily="18" charset="0"/>
              </a:rPr>
              <a:t>结构等价</a:t>
            </a:r>
            <a:r>
              <a:rPr lang="zh-CN" altLang="en-US" sz="3000">
                <a:latin typeface="Times New Roman" panose="02020603050405020304" pitchFamily="18" charset="0"/>
              </a:rPr>
              <a:t>的：</a:t>
            </a:r>
            <a:endParaRPr lang="zh-CN" altLang="en-US" sz="3000" i="1">
              <a:latin typeface="Times New Roman" panose="02020603050405020304" pitchFamily="18" charset="0"/>
            </a:endParaRPr>
          </a:p>
          <a:p>
            <a:pPr lvl="1" eaLnBrk="1" hangingPunct="1">
              <a:lnSpc>
                <a:spcPct val="120000"/>
              </a:lnSpc>
            </a:pPr>
            <a:r>
              <a:rPr lang="en-US" altLang="zh-CN" sz="3000" i="1">
                <a:latin typeface="Times New Roman" panose="02020603050405020304" pitchFamily="18" charset="0"/>
              </a:rPr>
              <a:t>T</a:t>
            </a:r>
            <a:r>
              <a:rPr lang="en-US" altLang="zh-CN" sz="3000" baseline="-25000">
                <a:latin typeface="Times New Roman" panose="02020603050405020304" pitchFamily="18" charset="0"/>
              </a:rPr>
              <a:t>1</a:t>
            </a:r>
            <a:r>
              <a:rPr lang="zh-CN" altLang="en-US" sz="3000">
                <a:latin typeface="Times New Roman" panose="02020603050405020304" pitchFamily="18" charset="0"/>
              </a:rPr>
              <a:t>和</a:t>
            </a:r>
            <a:r>
              <a:rPr lang="en-US" altLang="zh-CN" sz="3000" i="1">
                <a:latin typeface="Times New Roman" panose="02020603050405020304" pitchFamily="18" charset="0"/>
              </a:rPr>
              <a:t>T</a:t>
            </a:r>
            <a:r>
              <a:rPr lang="en-US" altLang="zh-CN" sz="3000" baseline="-25000">
                <a:latin typeface="Times New Roman" panose="02020603050405020304" pitchFamily="18" charset="0"/>
              </a:rPr>
              <a:t>2</a:t>
            </a:r>
            <a:r>
              <a:rPr lang="zh-CN" altLang="en-US" sz="3000">
                <a:latin typeface="Times New Roman" panose="02020603050405020304" pitchFamily="18" charset="0"/>
              </a:rPr>
              <a:t>是相同的基本类型；</a:t>
            </a:r>
            <a:endParaRPr lang="zh-CN" altLang="en-US" sz="3000" i="1">
              <a:latin typeface="Times New Roman" panose="02020603050405020304" pitchFamily="18" charset="0"/>
            </a:endParaRPr>
          </a:p>
          <a:p>
            <a:pPr lvl="1" eaLnBrk="1" hangingPunct="1">
              <a:lnSpc>
                <a:spcPct val="120000"/>
              </a:lnSpc>
            </a:pPr>
            <a:r>
              <a:rPr lang="en-US" altLang="zh-CN" sz="3000" i="1">
                <a:latin typeface="Times New Roman" panose="02020603050405020304" pitchFamily="18" charset="0"/>
              </a:rPr>
              <a:t>T</a:t>
            </a:r>
            <a:r>
              <a:rPr lang="en-US" altLang="zh-CN" sz="3000" baseline="-25000">
                <a:latin typeface="Times New Roman" panose="02020603050405020304" pitchFamily="18" charset="0"/>
              </a:rPr>
              <a:t>1</a:t>
            </a:r>
            <a:r>
              <a:rPr lang="zh-CN" altLang="en-US" sz="3000">
                <a:latin typeface="Times New Roman" panose="02020603050405020304" pitchFamily="18" charset="0"/>
              </a:rPr>
              <a:t>和</a:t>
            </a:r>
            <a:r>
              <a:rPr lang="en-US" altLang="zh-CN" sz="3000" i="1">
                <a:latin typeface="Times New Roman" panose="02020603050405020304" pitchFamily="18" charset="0"/>
              </a:rPr>
              <a:t>T</a:t>
            </a:r>
            <a:r>
              <a:rPr lang="en-US" altLang="zh-CN" sz="3000" baseline="-25000">
                <a:latin typeface="Times New Roman" panose="02020603050405020304" pitchFamily="18" charset="0"/>
              </a:rPr>
              <a:t>2</a:t>
            </a:r>
            <a:r>
              <a:rPr lang="zh-CN" altLang="en-US" sz="3000">
                <a:latin typeface="Times New Roman" panose="02020603050405020304" pitchFamily="18" charset="0"/>
              </a:rPr>
              <a:t>是将同一类型构造符应用于结构等价的类型上形成的；</a:t>
            </a:r>
            <a:endParaRPr lang="zh-CN" altLang="en-US" sz="3000" i="1">
              <a:latin typeface="Times New Roman" panose="02020603050405020304" pitchFamily="18" charset="0"/>
            </a:endParaRPr>
          </a:p>
          <a:p>
            <a:pPr lvl="1" eaLnBrk="1" hangingPunct="1">
              <a:lnSpc>
                <a:spcPct val="120000"/>
              </a:lnSpc>
            </a:pPr>
            <a:r>
              <a:rPr lang="en-US" altLang="zh-CN" sz="3000" i="1">
                <a:latin typeface="Times New Roman" panose="02020603050405020304" pitchFamily="18" charset="0"/>
              </a:rPr>
              <a:t>T</a:t>
            </a:r>
            <a:r>
              <a:rPr lang="en-US" altLang="zh-CN" sz="3000" baseline="-25000">
                <a:latin typeface="Times New Roman" panose="02020603050405020304" pitchFamily="18" charset="0"/>
              </a:rPr>
              <a:t>1</a:t>
            </a:r>
            <a:r>
              <a:rPr lang="zh-CN" altLang="en-US" sz="3000">
                <a:latin typeface="Times New Roman" panose="02020603050405020304" pitchFamily="18" charset="0"/>
              </a:rPr>
              <a:t>是表示</a:t>
            </a:r>
            <a:r>
              <a:rPr lang="en-US" altLang="zh-CN" sz="3000" i="1">
                <a:latin typeface="Times New Roman" panose="02020603050405020304" pitchFamily="18" charset="0"/>
              </a:rPr>
              <a:t>T</a:t>
            </a:r>
            <a:r>
              <a:rPr lang="en-US" altLang="zh-CN" sz="3000" baseline="-25000">
                <a:latin typeface="Times New Roman" panose="02020603050405020304" pitchFamily="18" charset="0"/>
              </a:rPr>
              <a:t>2</a:t>
            </a:r>
            <a:r>
              <a:rPr lang="zh-CN" altLang="en-US" sz="3000">
                <a:latin typeface="Times New Roman" panose="02020603050405020304" pitchFamily="18" charset="0"/>
              </a:rPr>
              <a:t>的类型名。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wipe(left)">
                                      <p:cBhvr>
                                        <p:cTn id="7" dur="500"/>
                                        <p:tgtEl>
                                          <p:spTgt spid="219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8531">
                                            <p:txEl>
                                              <p:pRg st="1" end="1"/>
                                            </p:txEl>
                                          </p:spTgt>
                                        </p:tgtEl>
                                        <p:attrNameLst>
                                          <p:attrName>style.visibility</p:attrName>
                                        </p:attrNameLst>
                                      </p:cBhvr>
                                      <p:to>
                                        <p:strVal val="visible"/>
                                      </p:to>
                                    </p:set>
                                    <p:animEffect transition="in" filter="wipe(left)">
                                      <p:cBhvr>
                                        <p:cTn id="12" dur="500"/>
                                        <p:tgtEl>
                                          <p:spTgt spid="219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98531">
                                            <p:txEl>
                                              <p:pRg st="2" end="2"/>
                                            </p:txEl>
                                          </p:spTgt>
                                        </p:tgtEl>
                                        <p:attrNameLst>
                                          <p:attrName>style.visibility</p:attrName>
                                        </p:attrNameLst>
                                      </p:cBhvr>
                                      <p:to>
                                        <p:strVal val="visible"/>
                                      </p:to>
                                    </p:set>
                                    <p:animEffect transition="in" filter="wipe(left)">
                                      <p:cBhvr>
                                        <p:cTn id="17" dur="500"/>
                                        <p:tgtEl>
                                          <p:spTgt spid="219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98531">
                                            <p:txEl>
                                              <p:pRg st="3" end="3"/>
                                            </p:txEl>
                                          </p:spTgt>
                                        </p:tgtEl>
                                        <p:attrNameLst>
                                          <p:attrName>style.visibility</p:attrName>
                                        </p:attrNameLst>
                                      </p:cBhvr>
                                      <p:to>
                                        <p:strVal val="visible"/>
                                      </p:to>
                                    </p:set>
                                    <p:animEffect transition="in" filter="wipe(left)">
                                      <p:cBhvr>
                                        <p:cTn id="22" dur="500"/>
                                        <p:tgtEl>
                                          <p:spTgt spid="2198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DF11052C-8EC7-4848-A0B9-4128E4E0CB60}"/>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158926-8660-419A-8F9E-8963B353226D}"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38915" name="灯片编号占位符 5">
            <a:extLst>
              <a:ext uri="{FF2B5EF4-FFF2-40B4-BE49-F238E27FC236}">
                <a16:creationId xmlns:a16="http://schemas.microsoft.com/office/drawing/2014/main" id="{61DEB2DE-2DEA-482D-88F6-C61ECAA6253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9821253-1367-44A2-9609-B1792C664527}" type="slidenum">
              <a:rPr lang="en-US" altLang="zh-CN" sz="1400" b="0">
                <a:solidFill>
                  <a:srgbClr val="000000"/>
                </a:solidFill>
                <a:ea typeface="宋体" panose="02010600030101010101" pitchFamily="2" charset="-122"/>
              </a:rPr>
              <a:pPr>
                <a:spcBef>
                  <a:spcPct val="0"/>
                </a:spcBef>
                <a:buClrTx/>
                <a:buSzTx/>
                <a:buFontTx/>
                <a:buNone/>
              </a:pPr>
              <a:t>31</a:t>
            </a:fld>
            <a:endParaRPr lang="en-US" altLang="zh-CN" sz="1400" b="0">
              <a:solidFill>
                <a:srgbClr val="000000"/>
              </a:solidFill>
              <a:ea typeface="宋体" panose="02010600030101010101" pitchFamily="2" charset="-122"/>
            </a:endParaRPr>
          </a:p>
        </p:txBody>
      </p:sp>
      <p:sp>
        <p:nvSpPr>
          <p:cNvPr id="38916" name="Rectangle 2">
            <a:extLst>
              <a:ext uri="{FF2B5EF4-FFF2-40B4-BE49-F238E27FC236}">
                <a16:creationId xmlns:a16="http://schemas.microsoft.com/office/drawing/2014/main" id="{93613739-2521-4BF6-9CA3-4D08D9D0655B}"/>
              </a:ext>
            </a:extLst>
          </p:cNvPr>
          <p:cNvSpPr>
            <a:spLocks noGrp="1" noChangeArrowheads="1"/>
          </p:cNvSpPr>
          <p:nvPr>
            <p:ph type="title" idx="4294967295"/>
          </p:nvPr>
        </p:nvSpPr>
        <p:spPr>
          <a:xfrm>
            <a:off x="2525713" y="415925"/>
            <a:ext cx="3702050" cy="781050"/>
          </a:xfrm>
        </p:spPr>
        <p:txBody>
          <a:bodyPr anchor="ctr"/>
          <a:lstStyle/>
          <a:p>
            <a:pPr eaLnBrk="1" hangingPunct="1"/>
            <a:r>
              <a:rPr lang="en-US" altLang="zh-CN">
                <a:latin typeface="Times New Roman" panose="02020603050405020304" pitchFamily="18" charset="0"/>
              </a:rPr>
              <a:t>7.2.2 </a:t>
            </a:r>
            <a:r>
              <a:rPr lang="zh-CN" altLang="en-US"/>
              <a:t>类型等价 </a:t>
            </a:r>
          </a:p>
        </p:txBody>
      </p:sp>
      <p:sp>
        <p:nvSpPr>
          <p:cNvPr id="2198531" name="Rectangle 3">
            <a:extLst>
              <a:ext uri="{FF2B5EF4-FFF2-40B4-BE49-F238E27FC236}">
                <a16:creationId xmlns:a16="http://schemas.microsoft.com/office/drawing/2014/main" id="{43807B58-15BB-4674-B63B-8E7AF5FBBAC5}"/>
              </a:ext>
            </a:extLst>
          </p:cNvPr>
          <p:cNvSpPr>
            <a:spLocks noGrp="1" noChangeArrowheads="1"/>
          </p:cNvSpPr>
          <p:nvPr>
            <p:ph type="body" idx="4294967295"/>
          </p:nvPr>
        </p:nvSpPr>
        <p:spPr>
          <a:xfrm>
            <a:off x="252413" y="1390650"/>
            <a:ext cx="8712200" cy="5062538"/>
          </a:xfrm>
        </p:spPr>
        <p:txBody>
          <a:bodyPr/>
          <a:lstStyle/>
          <a:p>
            <a:pPr eaLnBrk="1" hangingPunct="1">
              <a:lnSpc>
                <a:spcPct val="120000"/>
              </a:lnSpc>
            </a:pPr>
            <a:r>
              <a:rPr lang="zh-CN" altLang="en-US" sz="3000">
                <a:latin typeface="Times New Roman" panose="02020603050405020304" pitchFamily="18" charset="0"/>
              </a:rPr>
              <a:t>如果将类型名看作</a:t>
            </a:r>
            <a:r>
              <a:rPr lang="zh-CN" altLang="en-US" sz="3000">
                <a:solidFill>
                  <a:srgbClr val="FF0000"/>
                </a:solidFill>
                <a:latin typeface="Times New Roman" panose="02020603050405020304" pitchFamily="18" charset="0"/>
              </a:rPr>
              <a:t>只代表它们自己</a:t>
            </a:r>
            <a:r>
              <a:rPr lang="zh-CN" altLang="en-US" sz="3000">
                <a:latin typeface="Times New Roman" panose="02020603050405020304" pitchFamily="18" charset="0"/>
              </a:rPr>
              <a:t>的话，则上述条件中的前两个将导致类型表达式的</a:t>
            </a:r>
            <a:r>
              <a:rPr lang="zh-CN" altLang="en-US" sz="3000">
                <a:solidFill>
                  <a:srgbClr val="FF0000"/>
                </a:solidFill>
                <a:latin typeface="Times New Roman" panose="02020603050405020304" pitchFamily="18" charset="0"/>
              </a:rPr>
              <a:t>名字等价</a:t>
            </a:r>
          </a:p>
          <a:p>
            <a:pPr lvl="1" eaLnBrk="1" hangingPunct="1">
              <a:lnSpc>
                <a:spcPct val="120000"/>
              </a:lnSpc>
            </a:pPr>
            <a:r>
              <a:rPr lang="zh-CN" altLang="en-US" sz="3000">
                <a:latin typeface="Times New Roman" panose="02020603050405020304" pitchFamily="18" charset="0"/>
              </a:rPr>
              <a:t>两个类型表达式</a:t>
            </a:r>
            <a:r>
              <a:rPr lang="zh-CN" altLang="en-US" sz="3000">
                <a:solidFill>
                  <a:srgbClr val="FF0000"/>
                </a:solidFill>
                <a:latin typeface="Times New Roman" panose="02020603050405020304" pitchFamily="18" charset="0"/>
              </a:rPr>
              <a:t>名字等价</a:t>
            </a:r>
            <a:r>
              <a:rPr lang="zh-CN" altLang="en-US" sz="3000">
                <a:latin typeface="Times New Roman" panose="02020603050405020304" pitchFamily="18" charset="0"/>
              </a:rPr>
              <a:t>当且仅当它们完全相同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wipe(left)">
                                      <p:cBhvr>
                                        <p:cTn id="7" dur="500"/>
                                        <p:tgtEl>
                                          <p:spTgt spid="219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8531">
                                            <p:txEl>
                                              <p:pRg st="1" end="1"/>
                                            </p:txEl>
                                          </p:spTgt>
                                        </p:tgtEl>
                                        <p:attrNameLst>
                                          <p:attrName>style.visibility</p:attrName>
                                        </p:attrNameLst>
                                      </p:cBhvr>
                                      <p:to>
                                        <p:strVal val="visible"/>
                                      </p:to>
                                    </p:set>
                                    <p:animEffect transition="in" filter="wipe(left)">
                                      <p:cBhvr>
                                        <p:cTn id="12" dur="500"/>
                                        <p:tgtEl>
                                          <p:spTgt spid="2198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64F673FD-A55B-498D-82C8-C3A98DB6FF65}"/>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FBACAD4-525A-4907-8810-CE8FECCB545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39939" name="灯片编号占位符 5">
            <a:extLst>
              <a:ext uri="{FF2B5EF4-FFF2-40B4-BE49-F238E27FC236}">
                <a16:creationId xmlns:a16="http://schemas.microsoft.com/office/drawing/2014/main" id="{1B1B49A0-1F9A-4238-9EF9-4C002C27EBA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ED11F7-F88F-4969-9663-48A3791459E0}" type="slidenum">
              <a:rPr lang="en-US" altLang="zh-CN" sz="1400" b="0">
                <a:solidFill>
                  <a:srgbClr val="000000"/>
                </a:solidFill>
                <a:ea typeface="宋体" panose="02010600030101010101" pitchFamily="2" charset="-122"/>
              </a:rPr>
              <a:pPr>
                <a:spcBef>
                  <a:spcPct val="0"/>
                </a:spcBef>
                <a:buClrTx/>
                <a:buSzTx/>
                <a:buFontTx/>
                <a:buNone/>
              </a:pPr>
              <a:t>32</a:t>
            </a:fld>
            <a:endParaRPr lang="en-US" altLang="zh-CN" sz="1400" b="0">
              <a:solidFill>
                <a:srgbClr val="000000"/>
              </a:solidFill>
              <a:ea typeface="宋体" panose="02010600030101010101" pitchFamily="2" charset="-122"/>
            </a:endParaRPr>
          </a:p>
        </p:txBody>
      </p:sp>
      <p:sp>
        <p:nvSpPr>
          <p:cNvPr id="39940" name="Rectangle 2">
            <a:extLst>
              <a:ext uri="{FF2B5EF4-FFF2-40B4-BE49-F238E27FC236}">
                <a16:creationId xmlns:a16="http://schemas.microsoft.com/office/drawing/2014/main" id="{9AAD0EAD-9812-40CF-BE6F-9E7FB5AA299D}"/>
              </a:ext>
            </a:extLst>
          </p:cNvPr>
          <p:cNvSpPr>
            <a:spLocks noGrp="1" noChangeArrowheads="1"/>
          </p:cNvSpPr>
          <p:nvPr>
            <p:ph type="title" idx="4294967295"/>
          </p:nvPr>
        </p:nvSpPr>
        <p:spPr>
          <a:xfrm>
            <a:off x="2525713" y="415925"/>
            <a:ext cx="3702050" cy="781050"/>
          </a:xfrm>
        </p:spPr>
        <p:txBody>
          <a:bodyPr anchor="ctr"/>
          <a:lstStyle/>
          <a:p>
            <a:pPr eaLnBrk="1" hangingPunct="1"/>
            <a:r>
              <a:rPr lang="en-US" altLang="zh-CN">
                <a:latin typeface="Times New Roman" panose="02020603050405020304" pitchFamily="18" charset="0"/>
              </a:rPr>
              <a:t>7.2.2 </a:t>
            </a:r>
            <a:r>
              <a:rPr lang="zh-CN" altLang="en-US"/>
              <a:t>类型等价 </a:t>
            </a:r>
          </a:p>
        </p:txBody>
      </p:sp>
      <p:sp>
        <p:nvSpPr>
          <p:cNvPr id="2198531" name="Rectangle 3">
            <a:extLst>
              <a:ext uri="{FF2B5EF4-FFF2-40B4-BE49-F238E27FC236}">
                <a16:creationId xmlns:a16="http://schemas.microsoft.com/office/drawing/2014/main" id="{F133EC66-5D40-48E8-969D-1503F676BD53}"/>
              </a:ext>
            </a:extLst>
          </p:cNvPr>
          <p:cNvSpPr>
            <a:spLocks noGrp="1" noChangeArrowheads="1"/>
          </p:cNvSpPr>
          <p:nvPr>
            <p:ph type="body" idx="4294967295"/>
          </p:nvPr>
        </p:nvSpPr>
        <p:spPr>
          <a:xfrm>
            <a:off x="396875" y="1390650"/>
            <a:ext cx="8423275" cy="5062538"/>
          </a:xfrm>
        </p:spPr>
        <p:txBody>
          <a:bodyPr/>
          <a:lstStyle/>
          <a:p>
            <a:pPr eaLnBrk="1" hangingPunct="1">
              <a:lnSpc>
                <a:spcPct val="120000"/>
              </a:lnSpc>
              <a:spcBef>
                <a:spcPct val="0"/>
              </a:spcBef>
            </a:pPr>
            <a:r>
              <a:rPr lang="zh-CN" altLang="en-US" sz="3000">
                <a:latin typeface="Times New Roman" panose="02020603050405020304" pitchFamily="18" charset="0"/>
              </a:rPr>
              <a:t>结构等价</a:t>
            </a:r>
            <a:endParaRPr lang="zh-CN" altLang="en-US" sz="3000" i="1">
              <a:latin typeface="Times New Roman" panose="02020603050405020304" pitchFamily="18" charset="0"/>
            </a:endParaRPr>
          </a:p>
          <a:p>
            <a:pPr lvl="1" eaLnBrk="1" hangingPunct="1">
              <a:lnSpc>
                <a:spcPct val="120000"/>
              </a:lnSpc>
              <a:spcBef>
                <a:spcPct val="0"/>
              </a:spcBef>
            </a:pPr>
            <a:r>
              <a:rPr lang="en-US" altLang="zh-CN" sz="3000" i="1">
                <a:latin typeface="Times New Roman" panose="02020603050405020304" pitchFamily="18" charset="0"/>
              </a:rPr>
              <a:t>type tp1 = array [1, 10] of integer</a:t>
            </a:r>
            <a:br>
              <a:rPr lang="en-US" altLang="zh-CN" sz="3000" i="1">
                <a:latin typeface="Times New Roman" panose="02020603050405020304" pitchFamily="18" charset="0"/>
              </a:rPr>
            </a:br>
            <a:r>
              <a:rPr lang="en-US" altLang="zh-CN" sz="3000" i="1">
                <a:latin typeface="Times New Roman" panose="02020603050405020304" pitchFamily="18" charset="0"/>
              </a:rPr>
              <a:t>type tp2 = array [1, 10] of interger</a:t>
            </a:r>
            <a:br>
              <a:rPr lang="en-US" altLang="zh-CN" sz="3000" i="1">
                <a:latin typeface="Times New Roman" panose="02020603050405020304" pitchFamily="18" charset="0"/>
              </a:rPr>
            </a:br>
            <a:r>
              <a:rPr lang="en-US" altLang="zh-CN" sz="3000" i="1">
                <a:latin typeface="Times New Roman" panose="02020603050405020304" pitchFamily="18" charset="0"/>
              </a:rPr>
              <a:t>var a: tp1, b:tp2; </a:t>
            </a:r>
            <a:br>
              <a:rPr lang="en-US" altLang="zh-CN" sz="3000" i="1">
                <a:latin typeface="Times New Roman" panose="02020603050405020304" pitchFamily="18" charset="0"/>
              </a:rPr>
            </a:br>
            <a:r>
              <a:rPr lang="en-US" altLang="zh-CN" sz="3000" i="1">
                <a:latin typeface="Times New Roman" panose="02020603050405020304" pitchFamily="18" charset="0"/>
              </a:rPr>
              <a:t>a</a:t>
            </a:r>
            <a:r>
              <a:rPr lang="zh-CN" altLang="en-US" sz="3000">
                <a:latin typeface="Times New Roman" panose="02020603050405020304" pitchFamily="18" charset="0"/>
              </a:rPr>
              <a:t>和</a:t>
            </a:r>
            <a:r>
              <a:rPr lang="en-US" altLang="zh-CN" sz="3000" i="1">
                <a:latin typeface="Times New Roman" panose="02020603050405020304" pitchFamily="18" charset="0"/>
              </a:rPr>
              <a:t>b</a:t>
            </a:r>
            <a:r>
              <a:rPr lang="zh-CN" altLang="en-US" sz="3000">
                <a:latin typeface="Times New Roman" panose="02020603050405020304" pitchFamily="18" charset="0"/>
              </a:rPr>
              <a:t>是具有相同类型的变量</a:t>
            </a:r>
          </a:p>
          <a:p>
            <a:pPr eaLnBrk="1" hangingPunct="1">
              <a:lnSpc>
                <a:spcPct val="120000"/>
              </a:lnSpc>
              <a:spcBef>
                <a:spcPct val="0"/>
              </a:spcBef>
            </a:pPr>
            <a:r>
              <a:rPr lang="zh-CN" altLang="en-US" sz="3000">
                <a:latin typeface="Times New Roman" panose="02020603050405020304" pitchFamily="18" charset="0"/>
              </a:rPr>
              <a:t>名字等价</a:t>
            </a:r>
          </a:p>
          <a:p>
            <a:pPr lvl="1" eaLnBrk="1" hangingPunct="1">
              <a:lnSpc>
                <a:spcPct val="120000"/>
              </a:lnSpc>
              <a:spcBef>
                <a:spcPct val="0"/>
              </a:spcBef>
            </a:pPr>
            <a:r>
              <a:rPr lang="en-US" altLang="zh-CN" sz="3000" i="1">
                <a:latin typeface="Times New Roman" panose="02020603050405020304" pitchFamily="18" charset="0"/>
              </a:rPr>
              <a:t>type tp = array [1, 10] of integer</a:t>
            </a:r>
            <a:br>
              <a:rPr lang="en-US" altLang="zh-CN" sz="3000" i="1">
                <a:latin typeface="Times New Roman" panose="02020603050405020304" pitchFamily="18" charset="0"/>
              </a:rPr>
            </a:br>
            <a:r>
              <a:rPr lang="en-US" altLang="zh-CN" sz="3000" i="1">
                <a:latin typeface="Times New Roman" panose="02020603050405020304" pitchFamily="18" charset="0"/>
              </a:rPr>
              <a:t>var a, b:tp;</a:t>
            </a:r>
            <a:br>
              <a:rPr lang="en-US" altLang="zh-CN" sz="3000" i="1">
                <a:latin typeface="Times New Roman" panose="02020603050405020304" pitchFamily="18" charset="0"/>
              </a:rPr>
            </a:br>
            <a:r>
              <a:rPr lang="en-US" altLang="zh-CN" sz="3000" i="1">
                <a:latin typeface="Times New Roman" panose="02020603050405020304" pitchFamily="18" charset="0"/>
              </a:rPr>
              <a:t>a</a:t>
            </a:r>
            <a:r>
              <a:rPr lang="zh-CN" altLang="en-US" sz="3000">
                <a:latin typeface="Times New Roman" panose="02020603050405020304" pitchFamily="18" charset="0"/>
              </a:rPr>
              <a:t>和</a:t>
            </a:r>
            <a:r>
              <a:rPr lang="en-US" altLang="zh-CN" sz="3000" i="1">
                <a:latin typeface="Times New Roman" panose="02020603050405020304" pitchFamily="18" charset="0"/>
              </a:rPr>
              <a:t>b</a:t>
            </a:r>
            <a:r>
              <a:rPr lang="zh-CN" altLang="en-US" sz="3000">
                <a:latin typeface="Times New Roman" panose="02020603050405020304" pitchFamily="18" charset="0"/>
              </a:rPr>
              <a:t>是具有相同类型的变量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wipe(left)">
                                      <p:cBhvr>
                                        <p:cTn id="7" dur="500"/>
                                        <p:tgtEl>
                                          <p:spTgt spid="21985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98531">
                                            <p:txEl>
                                              <p:pRg st="1" end="1"/>
                                            </p:txEl>
                                          </p:spTgt>
                                        </p:tgtEl>
                                        <p:attrNameLst>
                                          <p:attrName>style.visibility</p:attrName>
                                        </p:attrNameLst>
                                      </p:cBhvr>
                                      <p:to>
                                        <p:strVal val="visible"/>
                                      </p:to>
                                    </p:set>
                                    <p:animEffect transition="in" filter="wipe(left)">
                                      <p:cBhvr>
                                        <p:cTn id="10" dur="500"/>
                                        <p:tgtEl>
                                          <p:spTgt spid="2198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98531">
                                            <p:txEl>
                                              <p:pRg st="2" end="2"/>
                                            </p:txEl>
                                          </p:spTgt>
                                        </p:tgtEl>
                                        <p:attrNameLst>
                                          <p:attrName>style.visibility</p:attrName>
                                        </p:attrNameLst>
                                      </p:cBhvr>
                                      <p:to>
                                        <p:strVal val="visible"/>
                                      </p:to>
                                    </p:set>
                                    <p:animEffect transition="in" filter="wipe(left)">
                                      <p:cBhvr>
                                        <p:cTn id="15" dur="500"/>
                                        <p:tgtEl>
                                          <p:spTgt spid="219853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98531">
                                            <p:txEl>
                                              <p:pRg st="3" end="3"/>
                                            </p:txEl>
                                          </p:spTgt>
                                        </p:tgtEl>
                                        <p:attrNameLst>
                                          <p:attrName>style.visibility</p:attrName>
                                        </p:attrNameLst>
                                      </p:cBhvr>
                                      <p:to>
                                        <p:strVal val="visible"/>
                                      </p:to>
                                    </p:set>
                                    <p:animEffect transition="in" filter="wipe(left)">
                                      <p:cBhvr>
                                        <p:cTn id="18" dur="500"/>
                                        <p:tgtEl>
                                          <p:spTgt spid="2198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5163438-EDF8-4549-AFCF-9D6A622575A1}"/>
              </a:ext>
            </a:extLst>
          </p:cNvPr>
          <p:cNvSpPr>
            <a:spLocks noGrp="1"/>
          </p:cNvSpPr>
          <p:nvPr>
            <p:ph type="dt" sz="quarter" idx="10"/>
          </p:nvPr>
        </p:nvSpPr>
        <p:spPr>
          <a:xfrm>
            <a:off x="457200" y="6245225"/>
            <a:ext cx="2133600" cy="476250"/>
          </a:xfrm>
          <a:ln>
            <a:miter lim="800000"/>
            <a:headEnd/>
            <a:tailEnd/>
          </a:ln>
        </p:spPr>
        <p:txBody>
          <a:bodyPr anchor="t"/>
          <a:lstStyle/>
          <a:p>
            <a:pPr>
              <a:defRPr/>
            </a:pPr>
            <a:fld id="{61EBD9D1-0D34-41CE-B6C1-D60178BA2199}" type="datetime1">
              <a:rPr lang="zh-CN" altLang="en-US">
                <a:latin typeface="+mn-lt"/>
              </a:rPr>
              <a:pPr>
                <a:defRPr/>
              </a:pPr>
              <a:t>2020/12/14</a:t>
            </a:fld>
            <a:endParaRPr lang="en-US" altLang="zh-CN">
              <a:latin typeface="+mn-lt"/>
            </a:endParaRPr>
          </a:p>
        </p:txBody>
      </p:sp>
      <p:sp>
        <p:nvSpPr>
          <p:cNvPr id="40963" name="灯片编号占位符 5">
            <a:extLst>
              <a:ext uri="{FF2B5EF4-FFF2-40B4-BE49-F238E27FC236}">
                <a16:creationId xmlns:a16="http://schemas.microsoft.com/office/drawing/2014/main" id="{EBB2EE47-4CA4-42F8-9370-EC19EB94060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8D5801E-32AD-496A-9811-E05D60A0AB50}" type="slidenum">
              <a:rPr lang="en-US" altLang="zh-CN" sz="1400" b="0">
                <a:ea typeface="宋体" panose="02010600030101010101" pitchFamily="2" charset="-122"/>
              </a:rPr>
              <a:pPr>
                <a:spcBef>
                  <a:spcPct val="0"/>
                </a:spcBef>
                <a:buClrTx/>
                <a:buSzTx/>
                <a:buFontTx/>
                <a:buNone/>
              </a:pPr>
              <a:t>33</a:t>
            </a:fld>
            <a:endParaRPr lang="en-US" altLang="zh-CN" sz="1400" b="0">
              <a:ea typeface="宋体" panose="02010600030101010101" pitchFamily="2" charset="-122"/>
            </a:endParaRPr>
          </a:p>
        </p:txBody>
      </p:sp>
      <p:sp>
        <p:nvSpPr>
          <p:cNvPr id="40964" name="Rectangle 2">
            <a:extLst>
              <a:ext uri="{FF2B5EF4-FFF2-40B4-BE49-F238E27FC236}">
                <a16:creationId xmlns:a16="http://schemas.microsoft.com/office/drawing/2014/main" id="{0DD8102B-6A44-400B-84AC-5F70A2B9F1A2}"/>
              </a:ext>
            </a:extLst>
          </p:cNvPr>
          <p:cNvSpPr>
            <a:spLocks noGrp="1" noChangeArrowheads="1"/>
          </p:cNvSpPr>
          <p:nvPr>
            <p:ph type="title" idx="4294967295"/>
          </p:nvPr>
        </p:nvSpPr>
        <p:spPr>
          <a:xfrm>
            <a:off x="2020888" y="415925"/>
            <a:ext cx="5503862" cy="781050"/>
          </a:xfrm>
        </p:spPr>
        <p:txBody>
          <a:bodyPr anchor="ctr"/>
          <a:lstStyle/>
          <a:p>
            <a:pPr eaLnBrk="1" hangingPunct="1"/>
            <a:r>
              <a:rPr lang="en-US" altLang="zh-CN">
                <a:latin typeface="Times New Roman" panose="02020603050405020304" pitchFamily="18" charset="0"/>
              </a:rPr>
              <a:t>7.2.3 </a:t>
            </a:r>
            <a:r>
              <a:rPr lang="zh-CN" altLang="en-US">
                <a:latin typeface="Times New Roman" panose="02020603050405020304" pitchFamily="18" charset="0"/>
              </a:rPr>
              <a:t>声明语句的文法 </a:t>
            </a:r>
          </a:p>
        </p:txBody>
      </p:sp>
      <p:sp>
        <p:nvSpPr>
          <p:cNvPr id="2199555" name="Rectangle 3">
            <a:extLst>
              <a:ext uri="{FF2B5EF4-FFF2-40B4-BE49-F238E27FC236}">
                <a16:creationId xmlns:a16="http://schemas.microsoft.com/office/drawing/2014/main" id="{0450BBA1-C65F-42EE-8E6E-0E4D02DB7931}"/>
              </a:ext>
            </a:extLst>
          </p:cNvPr>
          <p:cNvSpPr>
            <a:spLocks noGrp="1" noChangeArrowheads="1"/>
          </p:cNvSpPr>
          <p:nvPr>
            <p:ph type="body" idx="4294967295"/>
          </p:nvPr>
        </p:nvSpPr>
        <p:spPr>
          <a:xfrm>
            <a:off x="684213" y="1247775"/>
            <a:ext cx="8208962" cy="5349875"/>
          </a:xfrm>
        </p:spPr>
        <p:txBody>
          <a:bodyPr/>
          <a:lstStyle/>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P </a:t>
            </a:r>
            <a:r>
              <a:rPr lang="en-US" altLang="zh-CN" sz="2800">
                <a:latin typeface="Times New Roman" panose="02020603050405020304" pitchFamily="18" charset="0"/>
              </a:rPr>
              <a:t>——</a:t>
            </a:r>
            <a:r>
              <a:rPr lang="zh-CN" altLang="en-US" sz="2800">
                <a:latin typeface="Times New Roman" panose="02020603050405020304" pitchFamily="18" charset="0"/>
              </a:rPr>
              <a:t>程序的抽象</a:t>
            </a:r>
            <a:endParaRPr lang="en-US"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D </a:t>
            </a:r>
            <a:r>
              <a:rPr lang="en-US" altLang="zh-CN" sz="2800">
                <a:latin typeface="Times New Roman" panose="02020603050405020304" pitchFamily="18" charset="0"/>
              </a:rPr>
              <a:t>——</a:t>
            </a:r>
            <a:r>
              <a:rPr lang="zh-CN" altLang="en-US" sz="2800">
                <a:latin typeface="Times New Roman" panose="02020603050405020304" pitchFamily="18" charset="0"/>
              </a:rPr>
              <a:t>程序说明部分的抽象</a:t>
            </a:r>
          </a:p>
          <a:p>
            <a:pPr eaLnBrk="1" hangingPunct="1">
              <a:lnSpc>
                <a:spcPct val="120000"/>
              </a:lnSpc>
              <a:spcBef>
                <a:spcPct val="0"/>
              </a:spcBef>
            </a:pPr>
            <a:r>
              <a:rPr lang="en-US" altLang="zh-CN" sz="2800" i="1">
                <a:latin typeface="Times New Roman" panose="02020603050405020304" pitchFamily="18" charset="0"/>
              </a:rPr>
              <a:t>S </a:t>
            </a:r>
            <a:r>
              <a:rPr lang="en-US" altLang="zh-CN" sz="2800">
                <a:latin typeface="Times New Roman" panose="02020603050405020304" pitchFamily="18" charset="0"/>
              </a:rPr>
              <a:t>——</a:t>
            </a:r>
            <a:r>
              <a:rPr lang="zh-CN" altLang="en-US" sz="2800">
                <a:latin typeface="Times New Roman" panose="02020603050405020304" pitchFamily="18" charset="0"/>
              </a:rPr>
              <a:t>程序体部分的抽象</a:t>
            </a: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T </a:t>
            </a:r>
            <a:r>
              <a:rPr lang="en-US" altLang="zh-CN" sz="2800">
                <a:latin typeface="Times New Roman" panose="02020603050405020304" pitchFamily="18" charset="0"/>
              </a:rPr>
              <a:t>——</a:t>
            </a:r>
            <a:r>
              <a:rPr lang="zh-CN" altLang="en-US" sz="2800">
                <a:latin typeface="Times New Roman" panose="02020603050405020304" pitchFamily="18" charset="0"/>
              </a:rPr>
              <a:t>类型的抽象，需要表示成类型表达式</a:t>
            </a: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C </a:t>
            </a:r>
            <a:r>
              <a:rPr lang="en-US" altLang="zh-CN" sz="2800">
                <a:latin typeface="Times New Roman" panose="02020603050405020304" pitchFamily="18" charset="0"/>
              </a:rPr>
              <a:t>——</a:t>
            </a:r>
            <a:r>
              <a:rPr lang="zh-CN" altLang="en-US" sz="2800">
                <a:latin typeface="Times New Roman" panose="02020603050405020304" pitchFamily="18" charset="0"/>
              </a:rPr>
              <a:t>数组下标的抽象</a:t>
            </a: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P</a:t>
            </a:r>
            <a:r>
              <a:rPr lang="en-US" altLang="zh-CN" sz="2800">
                <a:latin typeface="Times New Roman" panose="02020603050405020304" pitchFamily="18" charset="0"/>
                <a:ea typeface="宋体" panose="02010600030101010101" pitchFamily="2" charset="-122"/>
              </a:rPr>
              <a:t> → prog id (input, output) </a:t>
            </a:r>
            <a:r>
              <a:rPr lang="en-US" altLang="zh-CN" sz="2800" i="1">
                <a:latin typeface="Times New Roman" panose="02020603050405020304" pitchFamily="18" charset="0"/>
                <a:ea typeface="宋体" panose="02010600030101010101" pitchFamily="2" charset="-122"/>
              </a:rPr>
              <a:t>D</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S</a:t>
            </a: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D</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D</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D</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List </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 | proc id </a:t>
            </a:r>
            <a:r>
              <a:rPr lang="en-US" altLang="zh-CN" sz="2800" i="1">
                <a:latin typeface="Times New Roman" panose="02020603050405020304" pitchFamily="18" charset="0"/>
                <a:ea typeface="宋体" panose="02010600030101010101" pitchFamily="2" charset="-122"/>
              </a:rPr>
              <a:t>D</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S</a:t>
            </a: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List</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List</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id | id</a:t>
            </a:r>
            <a:endParaRPr lang="en-US"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 → integer | real | array </a:t>
            </a:r>
            <a:r>
              <a:rPr lang="en-US" altLang="zh-CN" sz="2800" i="1">
                <a:latin typeface="Times New Roman" panose="02020603050405020304" pitchFamily="18" charset="0"/>
                <a:ea typeface="宋体" panose="02010600030101010101" pitchFamily="2" charset="-122"/>
              </a:rPr>
              <a:t>C</a:t>
            </a:r>
            <a:r>
              <a:rPr lang="en-US" altLang="zh-CN" sz="2800">
                <a:latin typeface="Times New Roman" panose="02020603050405020304" pitchFamily="18" charset="0"/>
                <a:ea typeface="宋体" panose="02010600030101010101" pitchFamily="2" charset="-122"/>
              </a:rPr>
              <a:t> of </a:t>
            </a:r>
            <a:r>
              <a:rPr lang="en-US" altLang="zh-CN" sz="2800" i="1">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 </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 record </a:t>
            </a:r>
            <a:r>
              <a:rPr lang="en-US" altLang="zh-CN" sz="2800" i="1">
                <a:latin typeface="Times New Roman" panose="02020603050405020304" pitchFamily="18" charset="0"/>
                <a:ea typeface="宋体" panose="02010600030101010101" pitchFamily="2" charset="-122"/>
              </a:rPr>
              <a:t>D</a:t>
            </a:r>
          </a:p>
          <a:p>
            <a:pPr eaLnBrk="1" hangingPunct="1">
              <a:lnSpc>
                <a:spcPct val="120000"/>
              </a:lnSpc>
              <a:spcBef>
                <a:spcPct val="0"/>
              </a:spcBef>
            </a:pPr>
            <a:r>
              <a:rPr lang="en-US" altLang="zh-CN" sz="2800" i="1">
                <a:latin typeface="Times New Roman" panose="02020603050405020304" pitchFamily="18" charset="0"/>
                <a:ea typeface="宋体" panose="02010600030101010101" pitchFamily="2" charset="-122"/>
              </a:rPr>
              <a:t>C </a:t>
            </a:r>
            <a:r>
              <a:rPr lang="en-US" altLang="zh-CN" sz="2800">
                <a:latin typeface="Times New Roman" panose="02020603050405020304" pitchFamily="18" charset="0"/>
                <a:ea typeface="宋体" panose="02010600030101010101" pitchFamily="2" charset="-122"/>
              </a:rPr>
              <a:t>→ [num] </a:t>
            </a:r>
            <a:r>
              <a:rPr lang="en-US" altLang="zh-CN" sz="2800" i="1">
                <a:latin typeface="Times New Roman" panose="02020603050405020304" pitchFamily="18" charset="0"/>
                <a:ea typeface="宋体" panose="02010600030101010101" pitchFamily="2" charset="-122"/>
              </a:rPr>
              <a:t>C</a:t>
            </a:r>
            <a:r>
              <a:rPr lang="en-US" altLang="zh-CN" sz="2800">
                <a:latin typeface="Times New Roman" panose="02020603050405020304" pitchFamily="18" charset="0"/>
                <a:ea typeface="宋体" panose="02010600030101010101" pitchFamily="2" charset="-122"/>
              </a:rPr>
              <a:t> | </a:t>
            </a:r>
            <a:r>
              <a:rPr lang="en-US" altLang="zh-CN" sz="2800" i="1">
                <a:latin typeface="Times New Roman" panose="02020603050405020304" pitchFamily="18" charset="0"/>
                <a:ea typeface="宋体" panose="02010600030101010101" pitchFamily="2" charset="-122"/>
              </a:rPr>
              <a:t>ε</a:t>
            </a:r>
            <a:r>
              <a:rPr lang="en-US" altLang="zh-CN" sz="280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9555">
                                            <p:txEl>
                                              <p:pRg st="0" end="0"/>
                                            </p:txEl>
                                          </p:spTgt>
                                        </p:tgtEl>
                                        <p:attrNameLst>
                                          <p:attrName>style.visibility</p:attrName>
                                        </p:attrNameLst>
                                      </p:cBhvr>
                                      <p:to>
                                        <p:strVal val="visible"/>
                                      </p:to>
                                    </p:set>
                                    <p:animEffect transition="in" filter="blinds(horizontal)">
                                      <p:cBhvr>
                                        <p:cTn id="7" dur="500"/>
                                        <p:tgtEl>
                                          <p:spTgt spid="219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9555">
                                            <p:txEl>
                                              <p:pRg st="1" end="1"/>
                                            </p:txEl>
                                          </p:spTgt>
                                        </p:tgtEl>
                                        <p:attrNameLst>
                                          <p:attrName>style.visibility</p:attrName>
                                        </p:attrNameLst>
                                      </p:cBhvr>
                                      <p:to>
                                        <p:strVal val="visible"/>
                                      </p:to>
                                    </p:set>
                                    <p:animEffect transition="in" filter="blinds(horizontal)">
                                      <p:cBhvr>
                                        <p:cTn id="12" dur="500"/>
                                        <p:tgtEl>
                                          <p:spTgt spid="219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9555">
                                            <p:txEl>
                                              <p:pRg st="2" end="2"/>
                                            </p:txEl>
                                          </p:spTgt>
                                        </p:tgtEl>
                                        <p:attrNameLst>
                                          <p:attrName>style.visibility</p:attrName>
                                        </p:attrNameLst>
                                      </p:cBhvr>
                                      <p:to>
                                        <p:strVal val="visible"/>
                                      </p:to>
                                    </p:set>
                                    <p:animEffect transition="in" filter="blinds(horizontal)">
                                      <p:cBhvr>
                                        <p:cTn id="17" dur="500"/>
                                        <p:tgtEl>
                                          <p:spTgt spid="219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9555">
                                            <p:txEl>
                                              <p:pRg st="3" end="3"/>
                                            </p:txEl>
                                          </p:spTgt>
                                        </p:tgtEl>
                                        <p:attrNameLst>
                                          <p:attrName>style.visibility</p:attrName>
                                        </p:attrNameLst>
                                      </p:cBhvr>
                                      <p:to>
                                        <p:strVal val="visible"/>
                                      </p:to>
                                    </p:set>
                                    <p:animEffect transition="in" filter="blinds(horizontal)">
                                      <p:cBhvr>
                                        <p:cTn id="22" dur="500"/>
                                        <p:tgtEl>
                                          <p:spTgt spid="219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9555">
                                            <p:txEl>
                                              <p:pRg st="4" end="4"/>
                                            </p:txEl>
                                          </p:spTgt>
                                        </p:tgtEl>
                                        <p:attrNameLst>
                                          <p:attrName>style.visibility</p:attrName>
                                        </p:attrNameLst>
                                      </p:cBhvr>
                                      <p:to>
                                        <p:strVal val="visible"/>
                                      </p:to>
                                    </p:set>
                                    <p:animEffect transition="in" filter="blinds(horizontal)">
                                      <p:cBhvr>
                                        <p:cTn id="27" dur="500"/>
                                        <p:tgtEl>
                                          <p:spTgt spid="219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99555">
                                            <p:txEl>
                                              <p:pRg st="5" end="5"/>
                                            </p:txEl>
                                          </p:spTgt>
                                        </p:tgtEl>
                                        <p:attrNameLst>
                                          <p:attrName>style.visibility</p:attrName>
                                        </p:attrNameLst>
                                      </p:cBhvr>
                                      <p:to>
                                        <p:strVal val="visible"/>
                                      </p:to>
                                    </p:set>
                                    <p:animEffect transition="in" filter="blinds(horizontal)">
                                      <p:cBhvr>
                                        <p:cTn id="32" dur="500"/>
                                        <p:tgtEl>
                                          <p:spTgt spid="219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99555">
                                            <p:txEl>
                                              <p:pRg st="6" end="6"/>
                                            </p:txEl>
                                          </p:spTgt>
                                        </p:tgtEl>
                                        <p:attrNameLst>
                                          <p:attrName>style.visibility</p:attrName>
                                        </p:attrNameLst>
                                      </p:cBhvr>
                                      <p:to>
                                        <p:strVal val="visible"/>
                                      </p:to>
                                    </p:set>
                                    <p:animEffect transition="in" filter="blinds(horizontal)">
                                      <p:cBhvr>
                                        <p:cTn id="37" dur="500"/>
                                        <p:tgtEl>
                                          <p:spTgt spid="219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99555">
                                            <p:txEl>
                                              <p:pRg st="7" end="7"/>
                                            </p:txEl>
                                          </p:spTgt>
                                        </p:tgtEl>
                                        <p:attrNameLst>
                                          <p:attrName>style.visibility</p:attrName>
                                        </p:attrNameLst>
                                      </p:cBhvr>
                                      <p:to>
                                        <p:strVal val="visible"/>
                                      </p:to>
                                    </p:set>
                                    <p:animEffect transition="in" filter="blinds(horizontal)">
                                      <p:cBhvr>
                                        <p:cTn id="42" dur="500"/>
                                        <p:tgtEl>
                                          <p:spTgt spid="219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99555">
                                            <p:txEl>
                                              <p:pRg st="8" end="8"/>
                                            </p:txEl>
                                          </p:spTgt>
                                        </p:tgtEl>
                                        <p:attrNameLst>
                                          <p:attrName>style.visibility</p:attrName>
                                        </p:attrNameLst>
                                      </p:cBhvr>
                                      <p:to>
                                        <p:strVal val="visible"/>
                                      </p:to>
                                    </p:set>
                                    <p:animEffect transition="in" filter="blinds(horizontal)">
                                      <p:cBhvr>
                                        <p:cTn id="47" dur="500"/>
                                        <p:tgtEl>
                                          <p:spTgt spid="21995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99555">
                                            <p:txEl>
                                              <p:pRg st="9" end="9"/>
                                            </p:txEl>
                                          </p:spTgt>
                                        </p:tgtEl>
                                        <p:attrNameLst>
                                          <p:attrName>style.visibility</p:attrName>
                                        </p:attrNameLst>
                                      </p:cBhvr>
                                      <p:to>
                                        <p:strVal val="visible"/>
                                      </p:to>
                                    </p:set>
                                    <p:animEffect transition="in" filter="blinds(horizontal)">
                                      <p:cBhvr>
                                        <p:cTn id="52" dur="500"/>
                                        <p:tgtEl>
                                          <p:spTgt spid="2199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955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1D654F3-F919-46B9-9157-4E4B73144B9A}"/>
              </a:ext>
            </a:extLst>
          </p:cNvPr>
          <p:cNvSpPr>
            <a:spLocks noGrp="1"/>
          </p:cNvSpPr>
          <p:nvPr>
            <p:ph type="dt" sz="quarter" idx="10"/>
          </p:nvPr>
        </p:nvSpPr>
        <p:spPr>
          <a:xfrm>
            <a:off x="457200" y="6245225"/>
            <a:ext cx="2133600" cy="476250"/>
          </a:xfrm>
          <a:ln>
            <a:miter lim="800000"/>
            <a:headEnd/>
            <a:tailEnd/>
          </a:ln>
        </p:spPr>
        <p:txBody>
          <a:bodyPr anchor="t"/>
          <a:lstStyle/>
          <a:p>
            <a:pPr>
              <a:defRPr/>
            </a:pPr>
            <a:fld id="{E6CEA1D2-B031-46EA-9F95-28EFE7FC6CA9}" type="datetime1">
              <a:rPr lang="zh-CN" altLang="en-US">
                <a:latin typeface="+mn-lt"/>
              </a:rPr>
              <a:pPr>
                <a:defRPr/>
              </a:pPr>
              <a:t>2020/12/14</a:t>
            </a:fld>
            <a:endParaRPr lang="en-US" altLang="zh-CN">
              <a:latin typeface="+mn-lt"/>
            </a:endParaRPr>
          </a:p>
        </p:txBody>
      </p:sp>
      <p:sp>
        <p:nvSpPr>
          <p:cNvPr id="41987" name="灯片编号占位符 5">
            <a:extLst>
              <a:ext uri="{FF2B5EF4-FFF2-40B4-BE49-F238E27FC236}">
                <a16:creationId xmlns:a16="http://schemas.microsoft.com/office/drawing/2014/main" id="{57891EB8-DB54-45DC-A14A-1E255B1896D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517587-0493-49BF-A4DD-7D77789F12D9}" type="slidenum">
              <a:rPr lang="en-US" altLang="zh-CN" sz="1400" b="0">
                <a:ea typeface="宋体" panose="02010600030101010101" pitchFamily="2" charset="-122"/>
              </a:rPr>
              <a:pPr>
                <a:spcBef>
                  <a:spcPct val="0"/>
                </a:spcBef>
                <a:buClrTx/>
                <a:buSzTx/>
                <a:buFontTx/>
                <a:buNone/>
              </a:pPr>
              <a:t>34</a:t>
            </a:fld>
            <a:endParaRPr lang="en-US" altLang="zh-CN" sz="1400" b="0">
              <a:ea typeface="宋体" panose="02010600030101010101" pitchFamily="2" charset="-122"/>
            </a:endParaRPr>
          </a:p>
        </p:txBody>
      </p:sp>
      <p:sp>
        <p:nvSpPr>
          <p:cNvPr id="41988" name="Rectangle 2">
            <a:extLst>
              <a:ext uri="{FF2B5EF4-FFF2-40B4-BE49-F238E27FC236}">
                <a16:creationId xmlns:a16="http://schemas.microsoft.com/office/drawing/2014/main" id="{41CF10FE-0B02-49D0-BC83-BCF61BC145CC}"/>
              </a:ext>
            </a:extLst>
          </p:cNvPr>
          <p:cNvSpPr>
            <a:spLocks noGrp="1" noChangeArrowheads="1"/>
          </p:cNvSpPr>
          <p:nvPr>
            <p:ph type="title" idx="4294967295"/>
          </p:nvPr>
        </p:nvSpPr>
        <p:spPr>
          <a:xfrm>
            <a:off x="71438" y="492125"/>
            <a:ext cx="8964612" cy="704850"/>
          </a:xfrm>
          <a:noFill/>
        </p:spPr>
        <p:txBody>
          <a:bodyPr lIns="92075" tIns="46038" rIns="92075" bIns="46038" anchor="ctr"/>
          <a:lstStyle/>
          <a:p>
            <a:pPr eaLnBrk="1" hangingPunct="1"/>
            <a:r>
              <a:rPr lang="zh-CN" altLang="en-US" sz="4000">
                <a:latin typeface="Times New Roman" panose="02020603050405020304" pitchFamily="18" charset="0"/>
              </a:rPr>
              <a:t>语义属性、辅助过程与全局变量的设置</a:t>
            </a:r>
          </a:p>
        </p:txBody>
      </p:sp>
      <p:sp>
        <p:nvSpPr>
          <p:cNvPr id="1439747" name="Rectangle 3">
            <a:extLst>
              <a:ext uri="{FF2B5EF4-FFF2-40B4-BE49-F238E27FC236}">
                <a16:creationId xmlns:a16="http://schemas.microsoft.com/office/drawing/2014/main" id="{26B7F325-C479-4866-9FA6-46E15A8551E0}"/>
              </a:ext>
            </a:extLst>
          </p:cNvPr>
          <p:cNvSpPr>
            <a:spLocks noGrp="1" noChangeArrowheads="1"/>
          </p:cNvSpPr>
          <p:nvPr>
            <p:ph type="body" idx="4294967295"/>
          </p:nvPr>
        </p:nvSpPr>
        <p:spPr>
          <a:xfrm>
            <a:off x="395288" y="1341438"/>
            <a:ext cx="8640762" cy="4752975"/>
          </a:xfrm>
          <a:noFill/>
        </p:spPr>
        <p:txBody>
          <a:bodyPr lIns="92075" tIns="46038" rIns="92075" bIns="46038"/>
          <a:lstStyle/>
          <a:p>
            <a:pPr eaLnBrk="1" hangingPunct="1">
              <a:lnSpc>
                <a:spcPct val="120000"/>
              </a:lnSpc>
            </a:pPr>
            <a:r>
              <a:rPr lang="zh-CN" altLang="en-US" sz="2900">
                <a:latin typeface="Times New Roman" panose="02020603050405020304" pitchFamily="18" charset="0"/>
              </a:rPr>
              <a:t>文法变量</a:t>
            </a:r>
            <a:r>
              <a:rPr lang="en-US" altLang="zh-CN" sz="2900">
                <a:latin typeface="Times New Roman" panose="02020603050405020304" pitchFamily="18" charset="0"/>
              </a:rPr>
              <a:t>T(</a:t>
            </a:r>
            <a:r>
              <a:rPr lang="zh-CN" altLang="en-US" sz="2900">
                <a:latin typeface="Times New Roman" panose="02020603050405020304" pitchFamily="18" charset="0"/>
              </a:rPr>
              <a:t>类型</a:t>
            </a:r>
            <a:r>
              <a:rPr lang="en-US" altLang="zh-CN" sz="2900">
                <a:latin typeface="Times New Roman" panose="02020603050405020304" pitchFamily="18" charset="0"/>
              </a:rPr>
              <a:t>)</a:t>
            </a:r>
            <a:r>
              <a:rPr lang="zh-CN" altLang="en-US" sz="2900">
                <a:latin typeface="Times New Roman" panose="02020603050405020304" pitchFamily="18" charset="0"/>
              </a:rPr>
              <a:t>的语义属性</a:t>
            </a:r>
          </a:p>
          <a:p>
            <a:pPr lvl="1" eaLnBrk="1" hangingPunct="1">
              <a:lnSpc>
                <a:spcPct val="120000"/>
              </a:lnSpc>
              <a:spcBef>
                <a:spcPct val="0"/>
              </a:spcBef>
            </a:pPr>
            <a:r>
              <a:rPr lang="en-US" altLang="zh-CN" sz="2900">
                <a:latin typeface="Times New Roman" panose="02020603050405020304" pitchFamily="18" charset="0"/>
              </a:rPr>
              <a:t>type</a:t>
            </a:r>
            <a:r>
              <a:rPr lang="zh-CN" altLang="en-US" sz="2900">
                <a:latin typeface="Times New Roman" panose="02020603050405020304" pitchFamily="18" charset="0"/>
              </a:rPr>
              <a:t>： 类型</a:t>
            </a:r>
            <a:r>
              <a:rPr lang="en-US" altLang="zh-CN" sz="2900">
                <a:latin typeface="Times New Roman" panose="02020603050405020304" pitchFamily="18" charset="0"/>
              </a:rPr>
              <a:t>(</a:t>
            </a:r>
            <a:r>
              <a:rPr lang="zh-CN" altLang="en-US" sz="2900">
                <a:latin typeface="Times New Roman" panose="02020603050405020304" pitchFamily="18" charset="0"/>
              </a:rPr>
              <a:t>表达式</a:t>
            </a:r>
            <a:r>
              <a:rPr lang="en-US" altLang="zh-CN" sz="2900">
                <a:latin typeface="Times New Roman" panose="02020603050405020304" pitchFamily="18" charset="0"/>
              </a:rPr>
              <a:t>)</a:t>
            </a:r>
          </a:p>
          <a:p>
            <a:pPr lvl="1" eaLnBrk="1" hangingPunct="1">
              <a:lnSpc>
                <a:spcPct val="120000"/>
              </a:lnSpc>
            </a:pPr>
            <a:r>
              <a:rPr lang="en-US" altLang="zh-CN" sz="2900">
                <a:latin typeface="Times New Roman" panose="02020603050405020304" pitchFamily="18" charset="0"/>
              </a:rPr>
              <a:t>width</a:t>
            </a:r>
            <a:r>
              <a:rPr lang="zh-CN" altLang="en-US" sz="2900">
                <a:latin typeface="Times New Roman" panose="02020603050405020304" pitchFamily="18" charset="0"/>
              </a:rPr>
              <a:t>：类型所占用的字节数</a:t>
            </a:r>
          </a:p>
          <a:p>
            <a:pPr eaLnBrk="1" hangingPunct="1">
              <a:lnSpc>
                <a:spcPct val="120000"/>
              </a:lnSpc>
            </a:pPr>
            <a:r>
              <a:rPr lang="zh-CN" altLang="en-US" sz="2900">
                <a:latin typeface="Times New Roman" panose="02020603050405020304" pitchFamily="18" charset="0"/>
              </a:rPr>
              <a:t>辅助子程序</a:t>
            </a:r>
          </a:p>
          <a:p>
            <a:pPr lvl="1" eaLnBrk="1" hangingPunct="1">
              <a:lnSpc>
                <a:spcPct val="120000"/>
              </a:lnSpc>
              <a:spcBef>
                <a:spcPct val="0"/>
              </a:spcBef>
            </a:pPr>
            <a:r>
              <a:rPr lang="en-US" altLang="zh-CN" sz="2900">
                <a:latin typeface="Times New Roman" panose="02020603050405020304" pitchFamily="18" charset="0"/>
              </a:rPr>
              <a:t>enter</a:t>
            </a:r>
            <a:r>
              <a:rPr lang="zh-CN" altLang="en-US" sz="2900">
                <a:latin typeface="Times New Roman" panose="02020603050405020304" pitchFamily="18" charset="0"/>
              </a:rPr>
              <a:t>：将变量的类型和地址填入符号表中</a:t>
            </a:r>
          </a:p>
          <a:p>
            <a:pPr lvl="1" eaLnBrk="1" hangingPunct="1">
              <a:lnSpc>
                <a:spcPct val="120000"/>
              </a:lnSpc>
            </a:pPr>
            <a:r>
              <a:rPr lang="en-US" altLang="zh-CN" sz="2900">
                <a:latin typeface="Times New Roman" panose="02020603050405020304" pitchFamily="18" charset="0"/>
              </a:rPr>
              <a:t>array</a:t>
            </a:r>
            <a:r>
              <a:rPr lang="zh-CN" altLang="en-US" sz="2900">
                <a:latin typeface="Times New Roman" panose="02020603050405020304" pitchFamily="18" charset="0"/>
              </a:rPr>
              <a:t>：数组类型处理子程序</a:t>
            </a:r>
          </a:p>
          <a:p>
            <a:pPr eaLnBrk="1" hangingPunct="1">
              <a:lnSpc>
                <a:spcPct val="120000"/>
              </a:lnSpc>
            </a:pPr>
            <a:r>
              <a:rPr lang="zh-CN" altLang="en-US" sz="2900">
                <a:latin typeface="Times New Roman" panose="02020603050405020304" pitchFamily="18" charset="0"/>
              </a:rPr>
              <a:t>全局变量</a:t>
            </a:r>
          </a:p>
          <a:p>
            <a:pPr lvl="1" eaLnBrk="1" hangingPunct="1">
              <a:lnSpc>
                <a:spcPct val="120000"/>
              </a:lnSpc>
              <a:spcBef>
                <a:spcPct val="0"/>
              </a:spcBef>
            </a:pPr>
            <a:r>
              <a:rPr lang="en-US" altLang="zh-CN" sz="2900">
                <a:latin typeface="Times New Roman" panose="02020603050405020304" pitchFamily="18" charset="0"/>
              </a:rPr>
              <a:t>offset</a:t>
            </a:r>
            <a:r>
              <a:rPr lang="zh-CN" altLang="en-US" sz="2900">
                <a:latin typeface="Times New Roman" panose="02020603050405020304" pitchFamily="18" charset="0"/>
              </a:rPr>
              <a:t>：已分配空间字节数，用于计算相对地址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9747">
                                            <p:txEl>
                                              <p:pRg st="0" end="0"/>
                                            </p:txEl>
                                          </p:spTgt>
                                        </p:tgtEl>
                                        <p:attrNameLst>
                                          <p:attrName>style.visibility</p:attrName>
                                        </p:attrNameLst>
                                      </p:cBhvr>
                                      <p:to>
                                        <p:strVal val="visible"/>
                                      </p:to>
                                    </p:set>
                                    <p:animEffect transition="in" filter="blinds(horizontal)">
                                      <p:cBhvr>
                                        <p:cTn id="7" dur="500"/>
                                        <p:tgtEl>
                                          <p:spTgt spid="14397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9747">
                                            <p:txEl>
                                              <p:pRg st="1" end="1"/>
                                            </p:txEl>
                                          </p:spTgt>
                                        </p:tgtEl>
                                        <p:attrNameLst>
                                          <p:attrName>style.visibility</p:attrName>
                                        </p:attrNameLst>
                                      </p:cBhvr>
                                      <p:to>
                                        <p:strVal val="visible"/>
                                      </p:to>
                                    </p:set>
                                    <p:animEffect transition="in" filter="blinds(horizontal)">
                                      <p:cBhvr>
                                        <p:cTn id="10" dur="500"/>
                                        <p:tgtEl>
                                          <p:spTgt spid="14397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9747">
                                            <p:txEl>
                                              <p:pRg st="2" end="2"/>
                                            </p:txEl>
                                          </p:spTgt>
                                        </p:tgtEl>
                                        <p:attrNameLst>
                                          <p:attrName>style.visibility</p:attrName>
                                        </p:attrNameLst>
                                      </p:cBhvr>
                                      <p:to>
                                        <p:strVal val="visible"/>
                                      </p:to>
                                    </p:set>
                                    <p:animEffect transition="in" filter="blinds(horizontal)">
                                      <p:cBhvr>
                                        <p:cTn id="13" dur="500"/>
                                        <p:tgtEl>
                                          <p:spTgt spid="1439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39747">
                                            <p:txEl>
                                              <p:pRg st="3" end="3"/>
                                            </p:txEl>
                                          </p:spTgt>
                                        </p:tgtEl>
                                        <p:attrNameLst>
                                          <p:attrName>style.visibility</p:attrName>
                                        </p:attrNameLst>
                                      </p:cBhvr>
                                      <p:to>
                                        <p:strVal val="visible"/>
                                      </p:to>
                                    </p:set>
                                    <p:animEffect transition="in" filter="blinds(horizontal)">
                                      <p:cBhvr>
                                        <p:cTn id="18" dur="500"/>
                                        <p:tgtEl>
                                          <p:spTgt spid="14397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39747">
                                            <p:txEl>
                                              <p:pRg st="4" end="4"/>
                                            </p:txEl>
                                          </p:spTgt>
                                        </p:tgtEl>
                                        <p:attrNameLst>
                                          <p:attrName>style.visibility</p:attrName>
                                        </p:attrNameLst>
                                      </p:cBhvr>
                                      <p:to>
                                        <p:strVal val="visible"/>
                                      </p:to>
                                    </p:set>
                                    <p:animEffect transition="in" filter="blinds(horizontal)">
                                      <p:cBhvr>
                                        <p:cTn id="21" dur="500"/>
                                        <p:tgtEl>
                                          <p:spTgt spid="14397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39747">
                                            <p:txEl>
                                              <p:pRg st="5" end="5"/>
                                            </p:txEl>
                                          </p:spTgt>
                                        </p:tgtEl>
                                        <p:attrNameLst>
                                          <p:attrName>style.visibility</p:attrName>
                                        </p:attrNameLst>
                                      </p:cBhvr>
                                      <p:to>
                                        <p:strVal val="visible"/>
                                      </p:to>
                                    </p:set>
                                    <p:animEffect transition="in" filter="blinds(horizontal)">
                                      <p:cBhvr>
                                        <p:cTn id="24" dur="500"/>
                                        <p:tgtEl>
                                          <p:spTgt spid="14397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39747">
                                            <p:txEl>
                                              <p:pRg st="6" end="6"/>
                                            </p:txEl>
                                          </p:spTgt>
                                        </p:tgtEl>
                                        <p:attrNameLst>
                                          <p:attrName>style.visibility</p:attrName>
                                        </p:attrNameLst>
                                      </p:cBhvr>
                                      <p:to>
                                        <p:strVal val="visible"/>
                                      </p:to>
                                    </p:set>
                                    <p:animEffect transition="in" filter="blinds(horizontal)">
                                      <p:cBhvr>
                                        <p:cTn id="29" dur="500"/>
                                        <p:tgtEl>
                                          <p:spTgt spid="143974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39747">
                                            <p:txEl>
                                              <p:pRg st="7" end="7"/>
                                            </p:txEl>
                                          </p:spTgt>
                                        </p:tgtEl>
                                        <p:attrNameLst>
                                          <p:attrName>style.visibility</p:attrName>
                                        </p:attrNameLst>
                                      </p:cBhvr>
                                      <p:to>
                                        <p:strVal val="visible"/>
                                      </p:to>
                                    </p:set>
                                    <p:animEffect transition="in" filter="blinds(horizontal)">
                                      <p:cBhvr>
                                        <p:cTn id="32" dur="500"/>
                                        <p:tgtEl>
                                          <p:spTgt spid="143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7BDCA7CF-3F85-4CE3-B81A-55C130FF6255}"/>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217ECA-EBC8-42C4-B129-A7D6B9D34DC2}"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43011" name="灯片编号占位符 5">
            <a:extLst>
              <a:ext uri="{FF2B5EF4-FFF2-40B4-BE49-F238E27FC236}">
                <a16:creationId xmlns:a16="http://schemas.microsoft.com/office/drawing/2014/main" id="{29D5278F-0A9C-48DC-AEC6-FAAB4EB2676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6C8E5C-2F0D-467E-BEA4-C0C6C87FFA69}" type="slidenum">
              <a:rPr lang="en-US" altLang="zh-CN" sz="1400" b="0">
                <a:solidFill>
                  <a:srgbClr val="000000"/>
                </a:solidFill>
                <a:ea typeface="宋体" panose="02010600030101010101" pitchFamily="2" charset="-122"/>
              </a:rPr>
              <a:pPr>
                <a:spcBef>
                  <a:spcPct val="0"/>
                </a:spcBef>
                <a:buClrTx/>
                <a:buSzTx/>
                <a:buFontTx/>
                <a:buNone/>
              </a:pPr>
              <a:t>35</a:t>
            </a:fld>
            <a:endParaRPr lang="en-US" altLang="zh-CN" sz="1400" b="0">
              <a:solidFill>
                <a:srgbClr val="000000"/>
              </a:solidFill>
              <a:ea typeface="宋体" panose="02010600030101010101" pitchFamily="2" charset="-122"/>
            </a:endParaRPr>
          </a:p>
        </p:txBody>
      </p:sp>
      <p:sp>
        <p:nvSpPr>
          <p:cNvPr id="43012" name="Rectangle 2">
            <a:extLst>
              <a:ext uri="{FF2B5EF4-FFF2-40B4-BE49-F238E27FC236}">
                <a16:creationId xmlns:a16="http://schemas.microsoft.com/office/drawing/2014/main" id="{48C3EC22-5B8E-4403-9F49-DC8E544EF52B}"/>
              </a:ext>
            </a:extLst>
          </p:cNvPr>
          <p:cNvSpPr>
            <a:spLocks noGrp="1" noChangeArrowheads="1"/>
          </p:cNvSpPr>
          <p:nvPr>
            <p:ph type="title" idx="4294967295"/>
          </p:nvPr>
        </p:nvSpPr>
        <p:spPr>
          <a:xfrm>
            <a:off x="757238" y="477838"/>
            <a:ext cx="7127875" cy="719137"/>
          </a:xfrm>
          <a:noFill/>
        </p:spPr>
        <p:txBody>
          <a:bodyPr lIns="92075" tIns="46038" rIns="92075" bIns="46038" anchor="ctr"/>
          <a:lstStyle/>
          <a:p>
            <a:pPr eaLnBrk="1" hangingPunct="1"/>
            <a:r>
              <a:rPr lang="en-US" altLang="zh-CN" sz="4000">
                <a:latin typeface="Times New Roman" panose="02020603050405020304" pitchFamily="18" charset="0"/>
              </a:rPr>
              <a:t>7.2.4 </a:t>
            </a:r>
            <a:r>
              <a:rPr lang="zh-CN" altLang="en-US" sz="4000">
                <a:latin typeface="Times New Roman" panose="02020603050405020304" pitchFamily="18" charset="0"/>
              </a:rPr>
              <a:t>过程内声明语句的翻译</a:t>
            </a:r>
          </a:p>
        </p:txBody>
      </p:sp>
      <p:sp>
        <p:nvSpPr>
          <p:cNvPr id="2" name="TextBox 1">
            <a:extLst>
              <a:ext uri="{FF2B5EF4-FFF2-40B4-BE49-F238E27FC236}">
                <a16:creationId xmlns:a16="http://schemas.microsoft.com/office/drawing/2014/main" id="{9CC20FA0-0D7A-4490-8291-13CE61A91E23}"/>
              </a:ext>
            </a:extLst>
          </p:cNvPr>
          <p:cNvSpPr txBox="1"/>
          <p:nvPr/>
        </p:nvSpPr>
        <p:spPr>
          <a:xfrm>
            <a:off x="468313" y="1412875"/>
            <a:ext cx="8061325" cy="1865313"/>
          </a:xfrm>
          <a:prstGeom prst="rect">
            <a:avLst/>
          </a:prstGeom>
          <a:noFill/>
        </p:spPr>
        <p:txBody>
          <a:bodyPr wrap="none">
            <a:spAutoFit/>
          </a:bodyPr>
          <a:lstStyle/>
          <a:p>
            <a:pPr marL="457200" indent="-457200" eaLnBrk="1" hangingPunct="1">
              <a:lnSpc>
                <a:spcPct val="120000"/>
              </a:lnSpc>
              <a:buClr>
                <a:srgbClr val="0000FF"/>
              </a:buClr>
              <a:buSzPct val="80000"/>
              <a:buFont typeface="Wingdings" panose="05000000000000000000" pitchFamily="2" charset="2"/>
              <a:buChar char="n"/>
              <a:defRPr/>
            </a:pPr>
            <a:r>
              <a:rPr lang="zh-CN" altLang="en-US" sz="3200" b="1" dirty="0"/>
              <a:t>声明语句</a:t>
            </a:r>
            <a:r>
              <a:rPr lang="zh-CN" altLang="en-US" sz="3200" b="1"/>
              <a:t>的翻译：在</a:t>
            </a:r>
            <a:r>
              <a:rPr lang="zh-CN" altLang="en-US" sz="3200" b="1" dirty="0">
                <a:solidFill>
                  <a:srgbClr val="FF0000"/>
                </a:solidFill>
              </a:rPr>
              <a:t>符号表</a:t>
            </a:r>
            <a:r>
              <a:rPr lang="zh-CN" altLang="en-US" sz="3200" b="1" dirty="0"/>
              <a:t>中为每个局部</a:t>
            </a:r>
            <a:endParaRPr lang="en-US" altLang="zh-CN" sz="3200" b="1" dirty="0"/>
          </a:p>
          <a:p>
            <a:pPr eaLnBrk="1" hangingPunct="1">
              <a:lnSpc>
                <a:spcPct val="120000"/>
              </a:lnSpc>
              <a:defRPr/>
            </a:pPr>
            <a:r>
              <a:rPr lang="zh-CN" altLang="en-US" sz="3200" b="1" dirty="0"/>
              <a:t>名字</a:t>
            </a:r>
            <a:r>
              <a:rPr lang="zh-CN" altLang="en-US" sz="3200" b="1" dirty="0">
                <a:solidFill>
                  <a:srgbClr val="FF0000"/>
                </a:solidFill>
              </a:rPr>
              <a:t>创建一个表项</a:t>
            </a:r>
            <a:r>
              <a:rPr lang="zh-CN" altLang="en-US" sz="3200" b="1" dirty="0"/>
              <a:t>，同时维护该名字的</a:t>
            </a:r>
            <a:r>
              <a:rPr lang="zh-CN" altLang="en-US" sz="3200" b="1" dirty="0">
                <a:solidFill>
                  <a:srgbClr val="FF0000"/>
                </a:solidFill>
              </a:rPr>
              <a:t>类型</a:t>
            </a:r>
            <a:endParaRPr lang="en-US" altLang="zh-CN" sz="3200" b="1" dirty="0">
              <a:solidFill>
                <a:srgbClr val="FF0000"/>
              </a:solidFill>
            </a:endParaRPr>
          </a:p>
          <a:p>
            <a:pPr eaLnBrk="1" hangingPunct="1">
              <a:lnSpc>
                <a:spcPct val="120000"/>
              </a:lnSpc>
              <a:defRPr/>
            </a:pPr>
            <a:r>
              <a:rPr lang="zh-CN" altLang="en-US" sz="3200" b="1" dirty="0">
                <a:solidFill>
                  <a:srgbClr val="FF0000"/>
                </a:solidFill>
              </a:rPr>
              <a:t>及相对地址</a:t>
            </a:r>
            <a:r>
              <a:rPr lang="zh-CN" altLang="en-US" sz="3200" b="1" dirty="0"/>
              <a:t>等信息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BE6A3CCB-B20F-40CB-9276-FA20EE7B82B4}"/>
              </a:ext>
            </a:extLst>
          </p:cNvPr>
          <p:cNvSpPr>
            <a:spLocks noGrp="1"/>
          </p:cNvSpPr>
          <p:nvPr>
            <p:ph type="dt" sz="quarter" idx="10"/>
          </p:nvPr>
        </p:nvSpPr>
        <p:spPr>
          <a:xfrm>
            <a:off x="457200" y="6245225"/>
            <a:ext cx="2133600" cy="476250"/>
          </a:xfrm>
          <a:ln>
            <a:miter lim="800000"/>
            <a:headEnd/>
            <a:tailEnd/>
          </a:ln>
        </p:spPr>
        <p:txBody>
          <a:bodyPr anchor="t"/>
          <a:lstStyle/>
          <a:p>
            <a:pPr>
              <a:defRPr/>
            </a:pPr>
            <a:fld id="{1D720283-155B-45BC-A714-A59B36097293}" type="datetime1">
              <a:rPr lang="zh-CN" altLang="en-US">
                <a:latin typeface="+mn-lt"/>
              </a:rPr>
              <a:pPr>
                <a:defRPr/>
              </a:pPr>
              <a:t>2020/12/14</a:t>
            </a:fld>
            <a:endParaRPr lang="en-US" altLang="zh-CN">
              <a:latin typeface="+mn-lt"/>
            </a:endParaRPr>
          </a:p>
        </p:txBody>
      </p:sp>
      <p:sp>
        <p:nvSpPr>
          <p:cNvPr id="44035" name="灯片编号占位符 5">
            <a:extLst>
              <a:ext uri="{FF2B5EF4-FFF2-40B4-BE49-F238E27FC236}">
                <a16:creationId xmlns:a16="http://schemas.microsoft.com/office/drawing/2014/main" id="{92BF4043-9E18-400A-8921-51F05366BED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6D277E3-FCC4-4DE8-931A-043E3C6C4BE6}" type="slidenum">
              <a:rPr lang="en-US" altLang="zh-CN" sz="1400" b="0">
                <a:ea typeface="宋体" panose="02010600030101010101" pitchFamily="2" charset="-122"/>
              </a:rPr>
              <a:pPr>
                <a:spcBef>
                  <a:spcPct val="0"/>
                </a:spcBef>
                <a:buClrTx/>
                <a:buSzTx/>
                <a:buFontTx/>
                <a:buNone/>
              </a:pPr>
              <a:t>36</a:t>
            </a:fld>
            <a:endParaRPr lang="en-US" altLang="zh-CN" sz="1400" b="0">
              <a:ea typeface="宋体" panose="02010600030101010101" pitchFamily="2" charset="-122"/>
            </a:endParaRPr>
          </a:p>
        </p:txBody>
      </p:sp>
      <p:sp>
        <p:nvSpPr>
          <p:cNvPr id="44036" name="Rectangle 2">
            <a:extLst>
              <a:ext uri="{FF2B5EF4-FFF2-40B4-BE49-F238E27FC236}">
                <a16:creationId xmlns:a16="http://schemas.microsoft.com/office/drawing/2014/main" id="{B27AFFF8-BBED-4F40-9125-D31A352063C8}"/>
              </a:ext>
            </a:extLst>
          </p:cNvPr>
          <p:cNvSpPr>
            <a:spLocks noGrp="1" noChangeArrowheads="1"/>
          </p:cNvSpPr>
          <p:nvPr>
            <p:ph type="title" idx="4294967295"/>
          </p:nvPr>
        </p:nvSpPr>
        <p:spPr>
          <a:xfrm>
            <a:off x="757238" y="477838"/>
            <a:ext cx="7127875" cy="719137"/>
          </a:xfrm>
          <a:noFill/>
        </p:spPr>
        <p:txBody>
          <a:bodyPr lIns="92075" tIns="46038" rIns="92075" bIns="46038" anchor="ctr"/>
          <a:lstStyle/>
          <a:p>
            <a:pPr eaLnBrk="1" hangingPunct="1"/>
            <a:r>
              <a:rPr lang="en-US" altLang="zh-CN" sz="4000">
                <a:latin typeface="Times New Roman" panose="02020603050405020304" pitchFamily="18" charset="0"/>
              </a:rPr>
              <a:t>7.2.4 </a:t>
            </a:r>
            <a:r>
              <a:rPr lang="zh-CN" altLang="en-US" sz="4000">
                <a:latin typeface="Times New Roman" panose="02020603050405020304" pitchFamily="18" charset="0"/>
              </a:rPr>
              <a:t>过程内声明语句的翻译</a:t>
            </a:r>
          </a:p>
        </p:txBody>
      </p:sp>
      <p:sp>
        <p:nvSpPr>
          <p:cNvPr id="33797" name="Rectangle 3">
            <a:extLst>
              <a:ext uri="{FF2B5EF4-FFF2-40B4-BE49-F238E27FC236}">
                <a16:creationId xmlns:a16="http://schemas.microsoft.com/office/drawing/2014/main" id="{A9560DB0-6556-4E2C-AC5E-7CAE984C8270}"/>
              </a:ext>
            </a:extLst>
          </p:cNvPr>
          <p:cNvSpPr>
            <a:spLocks noGrp="1" noChangeArrowheads="1"/>
          </p:cNvSpPr>
          <p:nvPr>
            <p:ph type="body" idx="4294967295"/>
          </p:nvPr>
        </p:nvSpPr>
        <p:spPr>
          <a:xfrm>
            <a:off x="395288" y="1412875"/>
            <a:ext cx="8596312" cy="4752975"/>
          </a:xfrm>
          <a:noFill/>
        </p:spPr>
        <p:txBody>
          <a:bodyPr lIns="92075" tIns="46038" rIns="92075" bIns="46038"/>
          <a:lstStyle/>
          <a:p>
            <a:pPr eaLnBrk="1" hangingPunct="1">
              <a:lnSpc>
                <a:spcPct val="90000"/>
              </a:lnSpc>
              <a:buFont typeface="Wingdings" panose="05000000000000000000" pitchFamily="2" charset="2"/>
              <a:buNone/>
            </a:pPr>
            <a:r>
              <a:rPr lang="en-US" altLang="zh-CN" sz="2800">
                <a:latin typeface="Times New Roman" panose="02020603050405020304" pitchFamily="18" charset="0"/>
              </a:rPr>
              <a:t>P→ </a:t>
            </a:r>
            <a:r>
              <a:rPr lang="en-US" altLang="zh-CN" sz="2800">
                <a:solidFill>
                  <a:srgbClr val="FF00FF"/>
                </a:solidFill>
                <a:latin typeface="Times New Roman" panose="02020603050405020304" pitchFamily="18" charset="0"/>
              </a:rPr>
              <a:t>{ offset := 0 }</a:t>
            </a:r>
            <a:r>
              <a:rPr lang="en-US" altLang="zh-CN" sz="2800">
                <a:latin typeface="Times New Roman" panose="02020603050405020304" pitchFamily="18" charset="0"/>
              </a:rPr>
              <a:t> </a:t>
            </a:r>
            <a:r>
              <a:rPr lang="en-US" altLang="zh-CN" sz="2800" i="1">
                <a:latin typeface="Times New Roman" panose="02020603050405020304" pitchFamily="18" charset="0"/>
                <a:ea typeface="宋体" panose="02010600030101010101" pitchFamily="2" charset="-122"/>
              </a:rPr>
              <a:t>D</a:t>
            </a:r>
            <a:endParaRPr lang="en-US" altLang="zh-CN" sz="28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a:latin typeface="Times New Roman" panose="02020603050405020304" pitchFamily="18" charset="0"/>
              </a:rPr>
              <a:t>D→D ; D</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D→id : T  </a:t>
            </a:r>
            <a:r>
              <a:rPr lang="en-US" altLang="zh-CN" sz="2800">
                <a:solidFill>
                  <a:srgbClr val="FF00FF"/>
                </a:solidFill>
                <a:latin typeface="Times New Roman" panose="02020603050405020304" pitchFamily="18" charset="0"/>
              </a:rPr>
              <a:t>{enter( id.name, T.type, offset ); </a:t>
            </a:r>
          </a:p>
          <a:p>
            <a:pPr eaLnBrk="1" hangingPunct="1">
              <a:lnSpc>
                <a:spcPct val="90000"/>
              </a:lnSpc>
              <a:buFont typeface="Wingdings" panose="05000000000000000000" pitchFamily="2" charset="2"/>
              <a:buNone/>
            </a:pPr>
            <a:r>
              <a:rPr lang="en-US" altLang="zh-CN" sz="2800">
                <a:solidFill>
                  <a:srgbClr val="FF00FF"/>
                </a:solidFill>
                <a:latin typeface="Times New Roman" panose="02020603050405020304" pitchFamily="18" charset="0"/>
              </a:rPr>
              <a:t>            offset := offset + T.width}</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T→integer </a:t>
            </a:r>
            <a:r>
              <a:rPr lang="en-US" altLang="zh-CN" sz="2800">
                <a:solidFill>
                  <a:srgbClr val="FF00FF"/>
                </a:solidFill>
                <a:latin typeface="Times New Roman" panose="02020603050405020304" pitchFamily="18" charset="0"/>
              </a:rPr>
              <a:t>{T.type := integer;   T.width := 4}</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T→real    </a:t>
            </a:r>
            <a:r>
              <a:rPr lang="en-US" altLang="zh-CN" sz="2800">
                <a:solidFill>
                  <a:srgbClr val="FF00FF"/>
                </a:solidFill>
                <a:latin typeface="Times New Roman" panose="02020603050405020304" pitchFamily="18" charset="0"/>
              </a:rPr>
              <a:t>{T.type := real;   T.width := 8}</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T→array[ num ] of T</a:t>
            </a:r>
            <a:r>
              <a:rPr lang="en-US" altLang="zh-CN" sz="2800" baseline="-25000">
                <a:latin typeface="Times New Roman" panose="02020603050405020304" pitchFamily="18" charset="0"/>
              </a:rPr>
              <a:t>1</a:t>
            </a:r>
            <a:r>
              <a:rPr lang="en-US" altLang="zh-CN" sz="28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en-US" altLang="zh-CN" sz="2800">
                <a:solidFill>
                  <a:srgbClr val="FF00FF"/>
                </a:solidFill>
                <a:latin typeface="Times New Roman" panose="02020603050405020304" pitchFamily="18" charset="0"/>
              </a:rPr>
              <a:t>{T.type := array( num.val, T</a:t>
            </a:r>
            <a:r>
              <a:rPr lang="en-US" altLang="zh-CN" sz="2800" baseline="-25000">
                <a:solidFill>
                  <a:srgbClr val="FF00FF"/>
                </a:solidFill>
                <a:latin typeface="Times New Roman" panose="02020603050405020304" pitchFamily="18" charset="0"/>
              </a:rPr>
              <a:t>1</a:t>
            </a:r>
            <a:r>
              <a:rPr lang="en-US" altLang="zh-CN" sz="2800">
                <a:solidFill>
                  <a:srgbClr val="FF00FF"/>
                </a:solidFill>
                <a:latin typeface="Times New Roman" panose="02020603050405020304" pitchFamily="18" charset="0"/>
              </a:rPr>
              <a:t>.type);</a:t>
            </a:r>
          </a:p>
          <a:p>
            <a:pPr eaLnBrk="1" hangingPunct="1">
              <a:lnSpc>
                <a:spcPct val="90000"/>
              </a:lnSpc>
              <a:buFont typeface="Wingdings" panose="05000000000000000000" pitchFamily="2" charset="2"/>
              <a:buNone/>
            </a:pPr>
            <a:r>
              <a:rPr lang="en-US" altLang="zh-CN" sz="2800">
                <a:solidFill>
                  <a:srgbClr val="FF00FF"/>
                </a:solidFill>
                <a:latin typeface="Times New Roman" panose="02020603050405020304" pitchFamily="18" charset="0"/>
              </a:rPr>
              <a:t>            T.width := num.val * T</a:t>
            </a:r>
            <a:r>
              <a:rPr lang="en-US" altLang="zh-CN" sz="2800" baseline="-25000">
                <a:solidFill>
                  <a:srgbClr val="FF00FF"/>
                </a:solidFill>
                <a:latin typeface="Times New Roman" panose="02020603050405020304" pitchFamily="18" charset="0"/>
              </a:rPr>
              <a:t>1</a:t>
            </a:r>
            <a:r>
              <a:rPr lang="en-US" altLang="zh-CN" sz="2800">
                <a:solidFill>
                  <a:srgbClr val="FF00FF"/>
                </a:solidFill>
                <a:latin typeface="Times New Roman" panose="02020603050405020304" pitchFamily="18" charset="0"/>
              </a:rPr>
              <a:t>.width}</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T→↑T</a:t>
            </a:r>
            <a:r>
              <a:rPr lang="en-US" altLang="zh-CN" sz="2800" baseline="-25000">
                <a:latin typeface="Times New Roman" panose="02020603050405020304" pitchFamily="18" charset="0"/>
              </a:rPr>
              <a:t>1</a:t>
            </a:r>
            <a:r>
              <a:rPr lang="en-US" altLang="zh-CN" sz="2800">
                <a:latin typeface="Times New Roman" panose="02020603050405020304" pitchFamily="18" charset="0"/>
              </a:rPr>
              <a:t>  </a:t>
            </a:r>
            <a:r>
              <a:rPr lang="en-US" altLang="zh-CN" sz="2800">
                <a:solidFill>
                  <a:srgbClr val="FF00FF"/>
                </a:solidFill>
                <a:latin typeface="Times New Roman" panose="02020603050405020304" pitchFamily="18" charset="0"/>
              </a:rPr>
              <a:t>{T.type := pointer( T</a:t>
            </a:r>
            <a:r>
              <a:rPr lang="en-US" altLang="zh-CN" sz="2800" baseline="-25000">
                <a:solidFill>
                  <a:srgbClr val="FF00FF"/>
                </a:solidFill>
                <a:latin typeface="Times New Roman" panose="02020603050405020304" pitchFamily="18" charset="0"/>
              </a:rPr>
              <a:t>1</a:t>
            </a:r>
            <a:r>
              <a:rPr lang="en-US" altLang="zh-CN" sz="2800">
                <a:solidFill>
                  <a:srgbClr val="FF00FF"/>
                </a:solidFill>
                <a:latin typeface="Times New Roman" panose="02020603050405020304" pitchFamily="18" charset="0"/>
              </a:rPr>
              <a:t>.type); T.width :=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barn(inVertical)">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barn(inVertical)">
                                      <p:cBhvr>
                                        <p:cTn id="12" dur="500"/>
                                        <p:tgtEl>
                                          <p:spTgt spid="337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barn(inVertical)">
                                      <p:cBhvr>
                                        <p:cTn id="17" dur="500"/>
                                        <p:tgtEl>
                                          <p:spTgt spid="3379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3797">
                                            <p:txEl>
                                              <p:pRg st="3" end="3"/>
                                            </p:txEl>
                                          </p:spTgt>
                                        </p:tgtEl>
                                        <p:attrNameLst>
                                          <p:attrName>style.visibility</p:attrName>
                                        </p:attrNameLst>
                                      </p:cBhvr>
                                      <p:to>
                                        <p:strVal val="visible"/>
                                      </p:to>
                                    </p:set>
                                    <p:animEffect transition="in" filter="barn(inVertical)">
                                      <p:cBhvr>
                                        <p:cTn id="20" dur="500"/>
                                        <p:tgtEl>
                                          <p:spTgt spid="3379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33797">
                                            <p:txEl>
                                              <p:pRg st="4" end="4"/>
                                            </p:txEl>
                                          </p:spTgt>
                                        </p:tgtEl>
                                        <p:attrNameLst>
                                          <p:attrName>style.visibility</p:attrName>
                                        </p:attrNameLst>
                                      </p:cBhvr>
                                      <p:to>
                                        <p:strVal val="visible"/>
                                      </p:to>
                                    </p:set>
                                    <p:animEffect transition="in" filter="barn(inVertical)">
                                      <p:cBhvr>
                                        <p:cTn id="25" dur="500"/>
                                        <p:tgtEl>
                                          <p:spTgt spid="3379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33797">
                                            <p:txEl>
                                              <p:pRg st="5" end="5"/>
                                            </p:txEl>
                                          </p:spTgt>
                                        </p:tgtEl>
                                        <p:attrNameLst>
                                          <p:attrName>style.visibility</p:attrName>
                                        </p:attrNameLst>
                                      </p:cBhvr>
                                      <p:to>
                                        <p:strVal val="visible"/>
                                      </p:to>
                                    </p:set>
                                    <p:animEffect transition="in" filter="barn(inVertical)">
                                      <p:cBhvr>
                                        <p:cTn id="30" dur="500"/>
                                        <p:tgtEl>
                                          <p:spTgt spid="3379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33797">
                                            <p:txEl>
                                              <p:pRg st="6" end="6"/>
                                            </p:txEl>
                                          </p:spTgt>
                                        </p:tgtEl>
                                        <p:attrNameLst>
                                          <p:attrName>style.visibility</p:attrName>
                                        </p:attrNameLst>
                                      </p:cBhvr>
                                      <p:to>
                                        <p:strVal val="visible"/>
                                      </p:to>
                                    </p:set>
                                    <p:animEffect transition="in" filter="barn(inVertical)">
                                      <p:cBhvr>
                                        <p:cTn id="35" dur="500"/>
                                        <p:tgtEl>
                                          <p:spTgt spid="33797">
                                            <p:txEl>
                                              <p:pRg st="6" end="6"/>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3797">
                                            <p:txEl>
                                              <p:pRg st="7" end="7"/>
                                            </p:txEl>
                                          </p:spTgt>
                                        </p:tgtEl>
                                        <p:attrNameLst>
                                          <p:attrName>style.visibility</p:attrName>
                                        </p:attrNameLst>
                                      </p:cBhvr>
                                      <p:to>
                                        <p:strVal val="visible"/>
                                      </p:to>
                                    </p:set>
                                    <p:animEffect transition="in" filter="barn(inVertical)">
                                      <p:cBhvr>
                                        <p:cTn id="38" dur="500"/>
                                        <p:tgtEl>
                                          <p:spTgt spid="33797">
                                            <p:txEl>
                                              <p:pRg st="7" end="7"/>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3797">
                                            <p:txEl>
                                              <p:pRg st="8" end="8"/>
                                            </p:txEl>
                                          </p:spTgt>
                                        </p:tgtEl>
                                        <p:attrNameLst>
                                          <p:attrName>style.visibility</p:attrName>
                                        </p:attrNameLst>
                                      </p:cBhvr>
                                      <p:to>
                                        <p:strVal val="visible"/>
                                      </p:to>
                                    </p:set>
                                    <p:animEffect transition="in" filter="barn(inVertical)">
                                      <p:cBhvr>
                                        <p:cTn id="41" dur="500"/>
                                        <p:tgtEl>
                                          <p:spTgt spid="3379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nodeType="clickEffect">
                                  <p:stCondLst>
                                    <p:cond delay="0"/>
                                  </p:stCondLst>
                                  <p:childTnLst>
                                    <p:set>
                                      <p:cBhvr>
                                        <p:cTn id="45" dur="1" fill="hold">
                                          <p:stCondLst>
                                            <p:cond delay="0"/>
                                          </p:stCondLst>
                                        </p:cTn>
                                        <p:tgtEl>
                                          <p:spTgt spid="33797">
                                            <p:txEl>
                                              <p:pRg st="9" end="9"/>
                                            </p:txEl>
                                          </p:spTgt>
                                        </p:tgtEl>
                                        <p:attrNameLst>
                                          <p:attrName>style.visibility</p:attrName>
                                        </p:attrNameLst>
                                      </p:cBhvr>
                                      <p:to>
                                        <p:strVal val="visible"/>
                                      </p:to>
                                    </p:set>
                                    <p:animEffect transition="in" filter="barn(inVertical)">
                                      <p:cBhvr>
                                        <p:cTn id="46" dur="500"/>
                                        <p:tgtEl>
                                          <p:spTgt spid="3379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69E3D0C4-77B9-461A-BAC3-0F81D64F2A81}"/>
              </a:ext>
            </a:extLst>
          </p:cNvPr>
          <p:cNvSpPr>
            <a:spLocks noGrp="1"/>
          </p:cNvSpPr>
          <p:nvPr>
            <p:ph type="dt" sz="quarter" idx="10"/>
          </p:nvPr>
        </p:nvSpPr>
        <p:spPr>
          <a:xfrm>
            <a:off x="457200" y="6245225"/>
            <a:ext cx="2133600" cy="476250"/>
          </a:xfrm>
          <a:ln>
            <a:miter lim="800000"/>
            <a:headEnd/>
            <a:tailEnd/>
          </a:ln>
        </p:spPr>
        <p:txBody>
          <a:bodyPr anchor="t"/>
          <a:lstStyle/>
          <a:p>
            <a:pPr>
              <a:defRPr/>
            </a:pPr>
            <a:fld id="{B9BDEEAC-F13B-430C-98AF-1A291AD403ED}" type="datetime1">
              <a:rPr lang="zh-CN" altLang="en-US">
                <a:latin typeface="+mn-lt"/>
              </a:rPr>
              <a:pPr>
                <a:defRPr/>
              </a:pPr>
              <a:t>2020/12/14</a:t>
            </a:fld>
            <a:endParaRPr lang="en-US" altLang="zh-CN">
              <a:latin typeface="+mn-lt"/>
            </a:endParaRPr>
          </a:p>
        </p:txBody>
      </p:sp>
      <p:sp>
        <p:nvSpPr>
          <p:cNvPr id="45059" name="灯片编号占位符 5">
            <a:extLst>
              <a:ext uri="{FF2B5EF4-FFF2-40B4-BE49-F238E27FC236}">
                <a16:creationId xmlns:a16="http://schemas.microsoft.com/office/drawing/2014/main" id="{C8EDD76E-F4E3-4179-AB70-4FA140D9ACC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4D1A18B-DC0E-4F02-87D2-A47C387BC159}" type="slidenum">
              <a:rPr lang="en-US" altLang="zh-CN"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graphicFrame>
        <p:nvGraphicFramePr>
          <p:cNvPr id="1441794" name="Object 2">
            <a:extLst>
              <a:ext uri="{FF2B5EF4-FFF2-40B4-BE49-F238E27FC236}">
                <a16:creationId xmlns:a16="http://schemas.microsoft.com/office/drawing/2014/main" id="{AB82F6E1-1A49-4B3E-99AA-C656E21F88E4}"/>
              </a:ext>
            </a:extLst>
          </p:cNvPr>
          <p:cNvGraphicFramePr>
            <a:graphicFrameLocks noChangeAspect="1"/>
          </p:cNvGraphicFramePr>
          <p:nvPr/>
        </p:nvGraphicFramePr>
        <p:xfrm>
          <a:off x="0" y="1246188"/>
          <a:ext cx="7164388" cy="4545012"/>
        </p:xfrm>
        <a:graphic>
          <a:graphicData uri="http://schemas.openxmlformats.org/presentationml/2006/ole">
            <mc:AlternateContent xmlns:mc="http://schemas.openxmlformats.org/markup-compatibility/2006">
              <mc:Choice xmlns:v="urn:schemas-microsoft-com:vml" Requires="v">
                <p:oleObj spid="_x0000_s45070" name="Organization Chart" r:id="rId3" imgW="2591522" imgH="1239424" progId="OrgPlusWOPX.4">
                  <p:embed followColorScheme="full"/>
                </p:oleObj>
              </mc:Choice>
              <mc:Fallback>
                <p:oleObj name="Organization Chart" r:id="rId3" imgW="2591522" imgH="1239424" progId="OrgPlusWOPX.4">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46188"/>
                        <a:ext cx="7164388" cy="4545012"/>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Rectangle 3">
            <a:extLst>
              <a:ext uri="{FF2B5EF4-FFF2-40B4-BE49-F238E27FC236}">
                <a16:creationId xmlns:a16="http://schemas.microsoft.com/office/drawing/2014/main" id="{E3C42C1B-02B3-49FF-B0B5-39729579E26E}"/>
              </a:ext>
            </a:extLst>
          </p:cNvPr>
          <p:cNvSpPr>
            <a:spLocks noGrp="1" noChangeArrowheads="1"/>
          </p:cNvSpPr>
          <p:nvPr>
            <p:ph type="title" idx="4294967295"/>
          </p:nvPr>
        </p:nvSpPr>
        <p:spPr>
          <a:xfrm>
            <a:off x="457200" y="87313"/>
            <a:ext cx="8458200" cy="533400"/>
          </a:xfrm>
          <a:noFill/>
        </p:spPr>
        <p:txBody>
          <a:bodyPr lIns="92075" tIns="46038" rIns="92075" bIns="46038" anchor="ctr"/>
          <a:lstStyle/>
          <a:p>
            <a:pPr eaLnBrk="1" hangingPunct="1"/>
            <a:r>
              <a:rPr lang="zh-CN" altLang="en-US" sz="4000">
                <a:latin typeface="Times New Roman" panose="02020603050405020304" pitchFamily="18" charset="0"/>
              </a:rPr>
              <a:t>例 </a:t>
            </a:r>
            <a:r>
              <a:rPr lang="en-US" altLang="zh-CN" sz="4000">
                <a:latin typeface="Times New Roman" panose="02020603050405020304" pitchFamily="18" charset="0"/>
              </a:rPr>
              <a:t>x:real; i:integer </a:t>
            </a:r>
            <a:r>
              <a:rPr lang="zh-CN" altLang="en-US" sz="4000">
                <a:latin typeface="Times New Roman" panose="02020603050405020304" pitchFamily="18" charset="0"/>
              </a:rPr>
              <a:t>的翻译</a:t>
            </a:r>
          </a:p>
        </p:txBody>
      </p:sp>
      <p:sp>
        <p:nvSpPr>
          <p:cNvPr id="1441796" name="Rectangle 4">
            <a:extLst>
              <a:ext uri="{FF2B5EF4-FFF2-40B4-BE49-F238E27FC236}">
                <a16:creationId xmlns:a16="http://schemas.microsoft.com/office/drawing/2014/main" id="{5D5D93A4-3CDC-4D5C-BE63-A8AE8379AD4F}"/>
              </a:ext>
            </a:extLst>
          </p:cNvPr>
          <p:cNvSpPr>
            <a:spLocks noGrp="1" noChangeArrowheads="1"/>
          </p:cNvSpPr>
          <p:nvPr>
            <p:ph type="body" idx="4294967295"/>
          </p:nvPr>
        </p:nvSpPr>
        <p:spPr>
          <a:xfrm>
            <a:off x="533400" y="5876925"/>
            <a:ext cx="3505200" cy="533400"/>
          </a:xfrm>
          <a:noFill/>
          <a:ln cap="rnd">
            <a:solidFill>
              <a:schemeClr val="tx1"/>
            </a:solidFill>
            <a:prstDash val="sysDot"/>
            <a:miter lim="800000"/>
            <a:headEnd/>
            <a:tailEnd/>
          </a:ln>
        </p:spPr>
        <p:txBody>
          <a:bodyPr lIns="92075" tIns="46038" rIns="92075" bIns="46038"/>
          <a:lstStyle/>
          <a:p>
            <a:pPr eaLnBrk="1" hangingPunct="1">
              <a:lnSpc>
                <a:spcPct val="90000"/>
              </a:lnSpc>
              <a:buFont typeface="Wingdings" panose="05000000000000000000" pitchFamily="2" charset="2"/>
              <a:buNone/>
            </a:pPr>
            <a:r>
              <a:rPr lang="en-US" altLang="zh-CN" sz="2800" b="0">
                <a:latin typeface="Times New Roman" panose="02020603050405020304" pitchFamily="18" charset="0"/>
              </a:rPr>
              <a:t>enter(x,real,0)</a:t>
            </a:r>
          </a:p>
        </p:txBody>
      </p:sp>
      <p:sp>
        <p:nvSpPr>
          <p:cNvPr id="1441797" name="Text Box 5">
            <a:extLst>
              <a:ext uri="{FF2B5EF4-FFF2-40B4-BE49-F238E27FC236}">
                <a16:creationId xmlns:a16="http://schemas.microsoft.com/office/drawing/2014/main" id="{5023A488-D396-4CD2-8C24-782914DB586C}"/>
              </a:ext>
            </a:extLst>
          </p:cNvPr>
          <p:cNvSpPr txBox="1">
            <a:spLocks noChangeArrowheads="1"/>
          </p:cNvSpPr>
          <p:nvPr/>
        </p:nvSpPr>
        <p:spPr bwMode="auto">
          <a:xfrm>
            <a:off x="2209800" y="1981200"/>
            <a:ext cx="1220788" cy="45720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400" b="1">
                <a:effectLst>
                  <a:outerShdw blurRad="38100" dist="38100" dir="2700000" algn="tl">
                    <a:srgbClr val="FFFFFF"/>
                  </a:outerShdw>
                </a:effectLst>
                <a:latin typeface="Times New Roman" pitchFamily="18" charset="0"/>
              </a:rPr>
              <a:t>offset=0</a:t>
            </a:r>
          </a:p>
        </p:txBody>
      </p:sp>
      <p:sp>
        <p:nvSpPr>
          <p:cNvPr id="1441798" name="Text Box 6">
            <a:extLst>
              <a:ext uri="{FF2B5EF4-FFF2-40B4-BE49-F238E27FC236}">
                <a16:creationId xmlns:a16="http://schemas.microsoft.com/office/drawing/2014/main" id="{E95AF2A0-9487-47CE-8E9C-C5989E77812F}"/>
              </a:ext>
            </a:extLst>
          </p:cNvPr>
          <p:cNvSpPr txBox="1">
            <a:spLocks noChangeArrowheads="1"/>
          </p:cNvSpPr>
          <p:nvPr/>
        </p:nvSpPr>
        <p:spPr bwMode="auto">
          <a:xfrm>
            <a:off x="1908175" y="3692525"/>
            <a:ext cx="1220788" cy="45720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400" b="1">
                <a:effectLst>
                  <a:outerShdw blurRad="38100" dist="38100" dir="2700000" algn="tl">
                    <a:srgbClr val="FFFFFF"/>
                  </a:outerShdw>
                </a:effectLst>
                <a:latin typeface="Times New Roman" pitchFamily="18" charset="0"/>
              </a:rPr>
              <a:t>offset=8</a:t>
            </a:r>
          </a:p>
        </p:txBody>
      </p:sp>
      <p:sp>
        <p:nvSpPr>
          <p:cNvPr id="1441799" name="Text Box 7">
            <a:extLst>
              <a:ext uri="{FF2B5EF4-FFF2-40B4-BE49-F238E27FC236}">
                <a16:creationId xmlns:a16="http://schemas.microsoft.com/office/drawing/2014/main" id="{942AA948-D855-46A3-947F-AF1ED8A4D184}"/>
              </a:ext>
            </a:extLst>
          </p:cNvPr>
          <p:cNvSpPr txBox="1">
            <a:spLocks noChangeArrowheads="1"/>
          </p:cNvSpPr>
          <p:nvPr/>
        </p:nvSpPr>
        <p:spPr bwMode="auto">
          <a:xfrm>
            <a:off x="3505200" y="5029200"/>
            <a:ext cx="1701800" cy="822325"/>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400" b="1">
                <a:effectLst>
                  <a:outerShdw blurRad="38100" dist="38100" dir="2700000" algn="tl">
                    <a:srgbClr val="FFFFFF"/>
                  </a:outerShdw>
                </a:effectLst>
                <a:latin typeface="Times New Roman" pitchFamily="18" charset="0"/>
              </a:rPr>
              <a:t>T.type=real</a:t>
            </a:r>
          </a:p>
          <a:p>
            <a:pPr>
              <a:defRPr/>
            </a:pPr>
            <a:r>
              <a:rPr kumimoji="1" lang="en-US" altLang="zh-CN" sz="2400" b="1">
                <a:effectLst>
                  <a:outerShdw blurRad="38100" dist="38100" dir="2700000" algn="tl">
                    <a:srgbClr val="FFFFFF"/>
                  </a:outerShdw>
                </a:effectLst>
                <a:latin typeface="Times New Roman" pitchFamily="18" charset="0"/>
              </a:rPr>
              <a:t>T.width=8</a:t>
            </a:r>
          </a:p>
        </p:txBody>
      </p:sp>
      <p:sp>
        <p:nvSpPr>
          <p:cNvPr id="1441800" name="Text Box 8">
            <a:extLst>
              <a:ext uri="{FF2B5EF4-FFF2-40B4-BE49-F238E27FC236}">
                <a16:creationId xmlns:a16="http://schemas.microsoft.com/office/drawing/2014/main" id="{CDBFBA64-76A2-4359-8704-199DEF12350D}"/>
              </a:ext>
            </a:extLst>
          </p:cNvPr>
          <p:cNvSpPr txBox="1">
            <a:spLocks noChangeArrowheads="1"/>
          </p:cNvSpPr>
          <p:nvPr/>
        </p:nvSpPr>
        <p:spPr bwMode="auto">
          <a:xfrm>
            <a:off x="5791200" y="3657600"/>
            <a:ext cx="1373188" cy="45720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400" b="1">
                <a:effectLst>
                  <a:outerShdw blurRad="38100" dist="38100" dir="2700000" algn="tl">
                    <a:srgbClr val="FFFFFF"/>
                  </a:outerShdw>
                </a:effectLst>
                <a:latin typeface="Times New Roman" pitchFamily="18" charset="0"/>
              </a:rPr>
              <a:t>offset=12</a:t>
            </a:r>
          </a:p>
        </p:txBody>
      </p:sp>
      <p:sp>
        <p:nvSpPr>
          <p:cNvPr id="1441801" name="Text Box 9">
            <a:extLst>
              <a:ext uri="{FF2B5EF4-FFF2-40B4-BE49-F238E27FC236}">
                <a16:creationId xmlns:a16="http://schemas.microsoft.com/office/drawing/2014/main" id="{F81F5B6C-C01C-4930-947F-E4374F581478}"/>
              </a:ext>
            </a:extLst>
          </p:cNvPr>
          <p:cNvSpPr txBox="1">
            <a:spLocks noChangeArrowheads="1"/>
          </p:cNvSpPr>
          <p:nvPr/>
        </p:nvSpPr>
        <p:spPr bwMode="auto">
          <a:xfrm>
            <a:off x="7146925" y="5121275"/>
            <a:ext cx="2108200" cy="822325"/>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400" b="1">
                <a:effectLst>
                  <a:outerShdw blurRad="38100" dist="38100" dir="2700000" algn="tl">
                    <a:srgbClr val="FFFFFF"/>
                  </a:outerShdw>
                </a:effectLst>
                <a:latin typeface="Times New Roman" pitchFamily="18" charset="0"/>
              </a:rPr>
              <a:t>T.type=integer</a:t>
            </a:r>
          </a:p>
          <a:p>
            <a:pPr>
              <a:defRPr/>
            </a:pPr>
            <a:r>
              <a:rPr kumimoji="1" lang="en-US" altLang="zh-CN" sz="2400" b="1">
                <a:effectLst>
                  <a:outerShdw blurRad="38100" dist="38100" dir="2700000" algn="tl">
                    <a:srgbClr val="FFFFFF"/>
                  </a:outerShdw>
                </a:effectLst>
                <a:latin typeface="Times New Roman" pitchFamily="18" charset="0"/>
              </a:rPr>
              <a:t>T.width=4</a:t>
            </a:r>
          </a:p>
        </p:txBody>
      </p:sp>
      <p:sp>
        <p:nvSpPr>
          <p:cNvPr id="1441802" name="Text Box 10">
            <a:extLst>
              <a:ext uri="{FF2B5EF4-FFF2-40B4-BE49-F238E27FC236}">
                <a16:creationId xmlns:a16="http://schemas.microsoft.com/office/drawing/2014/main" id="{DEA17112-2D7F-42F4-8EAC-B2FDB09C8ABC}"/>
              </a:ext>
            </a:extLst>
          </p:cNvPr>
          <p:cNvSpPr txBox="1">
            <a:spLocks noChangeArrowheads="1"/>
          </p:cNvSpPr>
          <p:nvPr/>
        </p:nvSpPr>
        <p:spPr bwMode="auto">
          <a:xfrm>
            <a:off x="4876800" y="5876925"/>
            <a:ext cx="3810000" cy="485775"/>
          </a:xfrm>
          <a:prstGeom prst="rect">
            <a:avLst/>
          </a:prstGeom>
          <a:noFill/>
          <a:ln w="9525"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buClr>
                <a:schemeClr val="tx2"/>
              </a:buClr>
              <a:buSzPct val="75000"/>
              <a:buFont typeface="Monotype Sorts" pitchFamily="2" charset="2"/>
              <a:buNone/>
            </a:pPr>
            <a:r>
              <a:rPr kumimoji="1" lang="en-US" altLang="zh-CN" sz="2800">
                <a:latin typeface="Times New Roman" panose="02020603050405020304" pitchFamily="18" charset="0"/>
              </a:rPr>
              <a:t>enter(i,integer,8)</a:t>
            </a:r>
            <a:endParaRPr kumimoji="1" lang="en-US" altLang="zh-CN" sz="2400" b="0">
              <a:latin typeface="Times New Roman" panose="02020603050405020304" pitchFamily="18" charset="0"/>
            </a:endParaRPr>
          </a:p>
        </p:txBody>
      </p:sp>
      <p:sp>
        <p:nvSpPr>
          <p:cNvPr id="1441803" name="Rectangle 11">
            <a:extLst>
              <a:ext uri="{FF2B5EF4-FFF2-40B4-BE49-F238E27FC236}">
                <a16:creationId xmlns:a16="http://schemas.microsoft.com/office/drawing/2014/main" id="{81D42C45-6CBC-4D40-AF5B-2F5264304D46}"/>
              </a:ext>
            </a:extLst>
          </p:cNvPr>
          <p:cNvSpPr>
            <a:spLocks noChangeArrowheads="1"/>
          </p:cNvSpPr>
          <p:nvPr/>
        </p:nvSpPr>
        <p:spPr bwMode="auto">
          <a:xfrm>
            <a:off x="107950" y="739775"/>
            <a:ext cx="8856663" cy="457200"/>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SzPct val="75000"/>
              <a:buFont typeface="Monotype Sorts" pitchFamily="2" charset="2"/>
              <a:buNone/>
              <a:defRPr/>
            </a:pPr>
            <a:r>
              <a:rPr kumimoji="1" lang="en-US" altLang="zh-CN" sz="2400">
                <a:effectLst>
                  <a:outerShdw blurRad="38100" dist="38100" dir="2700000" algn="tl">
                    <a:srgbClr val="FFFFFF"/>
                  </a:outerShdw>
                </a:effectLst>
                <a:latin typeface="Times New Roman" pitchFamily="18" charset="0"/>
              </a:rPr>
              <a:t>D→id : T</a:t>
            </a:r>
            <a:r>
              <a:rPr kumimoji="1" lang="en-US" altLang="zh-CN" sz="2400">
                <a:solidFill>
                  <a:schemeClr val="hlink"/>
                </a:solidFill>
                <a:effectLst>
                  <a:outerShdw blurRad="38100" dist="38100" dir="2700000" algn="tl">
                    <a:srgbClr val="000000"/>
                  </a:outerShdw>
                </a:effectLst>
                <a:latin typeface="Times New Roman" pitchFamily="18" charset="0"/>
              </a:rPr>
              <a:t>  </a:t>
            </a:r>
            <a:r>
              <a:rPr kumimoji="1" lang="en-US" altLang="zh-CN" sz="2400">
                <a:solidFill>
                  <a:srgbClr val="FF00FF"/>
                </a:solidFill>
                <a:effectLst>
                  <a:outerShdw blurRad="38100" dist="38100" dir="2700000" algn="tl">
                    <a:srgbClr val="000000"/>
                  </a:outerShdw>
                </a:effectLst>
                <a:latin typeface="Times New Roman" pitchFamily="18" charset="0"/>
              </a:rPr>
              <a:t>{enter( id.name, T.type, offset ); offset := offset + T.width}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41794"/>
                                        </p:tgtEl>
                                        <p:attrNameLst>
                                          <p:attrName>style.visibility</p:attrName>
                                        </p:attrNameLst>
                                      </p:cBhvr>
                                      <p:to>
                                        <p:strVal val="visible"/>
                                      </p:to>
                                    </p:set>
                                    <p:animEffect transition="in" filter="checkerboard(across)">
                                      <p:cBhvr>
                                        <p:cTn id="7" dur="500"/>
                                        <p:tgtEl>
                                          <p:spTgt spid="144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1797"/>
                                        </p:tgtEl>
                                        <p:attrNameLst>
                                          <p:attrName>style.visibility</p:attrName>
                                        </p:attrNameLst>
                                      </p:cBhvr>
                                      <p:to>
                                        <p:strVal val="visible"/>
                                      </p:to>
                                    </p:set>
                                    <p:animEffect transition="in" filter="wipe(up)">
                                      <p:cBhvr>
                                        <p:cTn id="12" dur="500"/>
                                        <p:tgtEl>
                                          <p:spTgt spid="1441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1799"/>
                                        </p:tgtEl>
                                        <p:attrNameLst>
                                          <p:attrName>style.visibility</p:attrName>
                                        </p:attrNameLst>
                                      </p:cBhvr>
                                      <p:to>
                                        <p:strVal val="visible"/>
                                      </p:to>
                                    </p:set>
                                    <p:animEffect transition="in" filter="wipe(up)">
                                      <p:cBhvr>
                                        <p:cTn id="17" dur="500"/>
                                        <p:tgtEl>
                                          <p:spTgt spid="1441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41796"/>
                                        </p:tgtEl>
                                        <p:attrNameLst>
                                          <p:attrName>style.visibility</p:attrName>
                                        </p:attrNameLst>
                                      </p:cBhvr>
                                      <p:to>
                                        <p:strVal val="visible"/>
                                      </p:to>
                                    </p:set>
                                    <p:animEffect transition="in" filter="blinds(horizontal)">
                                      <p:cBhvr>
                                        <p:cTn id="22" dur="500"/>
                                        <p:tgtEl>
                                          <p:spTgt spid="1441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1798"/>
                                        </p:tgtEl>
                                        <p:attrNameLst>
                                          <p:attrName>style.visibility</p:attrName>
                                        </p:attrNameLst>
                                      </p:cBhvr>
                                      <p:to>
                                        <p:strVal val="visible"/>
                                      </p:to>
                                    </p:set>
                                    <p:animEffect transition="in" filter="wipe(up)">
                                      <p:cBhvr>
                                        <p:cTn id="27" dur="500"/>
                                        <p:tgtEl>
                                          <p:spTgt spid="14417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41801"/>
                                        </p:tgtEl>
                                        <p:attrNameLst>
                                          <p:attrName>style.visibility</p:attrName>
                                        </p:attrNameLst>
                                      </p:cBhvr>
                                      <p:to>
                                        <p:strVal val="visible"/>
                                      </p:to>
                                    </p:set>
                                    <p:animEffect transition="in" filter="wipe(up)">
                                      <p:cBhvr>
                                        <p:cTn id="32" dur="500"/>
                                        <p:tgtEl>
                                          <p:spTgt spid="14418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41802"/>
                                        </p:tgtEl>
                                        <p:attrNameLst>
                                          <p:attrName>style.visibility</p:attrName>
                                        </p:attrNameLst>
                                      </p:cBhvr>
                                      <p:to>
                                        <p:strVal val="visible"/>
                                      </p:to>
                                    </p:set>
                                    <p:animEffect transition="in" filter="box(in)">
                                      <p:cBhvr>
                                        <p:cTn id="37" dur="500"/>
                                        <p:tgtEl>
                                          <p:spTgt spid="14418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41800"/>
                                        </p:tgtEl>
                                        <p:attrNameLst>
                                          <p:attrName>style.visibility</p:attrName>
                                        </p:attrNameLst>
                                      </p:cBhvr>
                                      <p:to>
                                        <p:strVal val="visible"/>
                                      </p:to>
                                    </p:set>
                                    <p:animEffect transition="in" filter="wipe(up)">
                                      <p:cBhvr>
                                        <p:cTn id="42" dur="500"/>
                                        <p:tgtEl>
                                          <p:spTgt spid="144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796" grpId="0" animBg="1" autoUpdateAnimBg="0"/>
      <p:bldP spid="1441797" grpId="0" autoUpdateAnimBg="0"/>
      <p:bldP spid="1441798" grpId="0" autoUpdateAnimBg="0"/>
      <p:bldP spid="1441799" grpId="0" autoUpdateAnimBg="0"/>
      <p:bldP spid="1441800" grpId="0" autoUpdateAnimBg="0"/>
      <p:bldP spid="1441801" grpId="0" autoUpdateAnimBg="0"/>
      <p:bldP spid="144180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46082" name="Picture 7">
            <a:extLst>
              <a:ext uri="{FF2B5EF4-FFF2-40B4-BE49-F238E27FC236}">
                <a16:creationId xmlns:a16="http://schemas.microsoft.com/office/drawing/2014/main" id="{41E36E8C-334C-4071-874D-8B44D87D3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15888"/>
            <a:ext cx="85788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16:creationId xmlns:a16="http://schemas.microsoft.com/office/drawing/2014/main" id="{4E923BEF-E55C-4E57-95B4-2DF2E31A7027}"/>
              </a:ext>
            </a:extLst>
          </p:cNvPr>
          <p:cNvSpPr>
            <a:spLocks noGrp="1"/>
          </p:cNvSpPr>
          <p:nvPr>
            <p:ph type="dt" sz="quarter" idx="10"/>
          </p:nvPr>
        </p:nvSpPr>
        <p:spPr>
          <a:xfrm>
            <a:off x="457200" y="6245225"/>
            <a:ext cx="2133600" cy="476250"/>
          </a:xfrm>
          <a:ln>
            <a:miter lim="800000"/>
            <a:headEnd/>
            <a:tailEnd/>
          </a:ln>
        </p:spPr>
        <p:txBody>
          <a:bodyPr anchor="t"/>
          <a:lstStyle/>
          <a:p>
            <a:pPr>
              <a:defRPr/>
            </a:pPr>
            <a:fld id="{018870F0-9724-4934-8C9D-956CA07F6247}" type="datetime1">
              <a:rPr lang="zh-CN" altLang="en-US">
                <a:latin typeface="+mn-lt"/>
              </a:rPr>
              <a:pPr>
                <a:defRPr/>
              </a:pPr>
              <a:t>2020/12/14</a:t>
            </a:fld>
            <a:endParaRPr lang="en-US" altLang="zh-CN">
              <a:latin typeface="+mn-lt"/>
            </a:endParaRPr>
          </a:p>
        </p:txBody>
      </p:sp>
      <p:sp>
        <p:nvSpPr>
          <p:cNvPr id="46084" name="灯片编号占位符 5">
            <a:extLst>
              <a:ext uri="{FF2B5EF4-FFF2-40B4-BE49-F238E27FC236}">
                <a16:creationId xmlns:a16="http://schemas.microsoft.com/office/drawing/2014/main" id="{68B85C76-4D7C-4BFF-924A-997318ED733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50E8B65-AC17-4B15-96B8-BBFA48EB0DBD}" type="slidenum">
              <a:rPr lang="en-US" altLang="zh-CN" sz="1400" b="0">
                <a:ea typeface="宋体" panose="02010600030101010101" pitchFamily="2" charset="-122"/>
              </a:rPr>
              <a:pPr>
                <a:spcBef>
                  <a:spcPct val="0"/>
                </a:spcBef>
                <a:buClrTx/>
                <a:buSzTx/>
                <a:buFontTx/>
                <a:buNone/>
              </a:pPr>
              <a:t>38</a:t>
            </a:fld>
            <a:endParaRPr lang="en-US" altLang="zh-CN" sz="1400" b="0">
              <a:ea typeface="宋体" panose="02010600030101010101" pitchFamily="2" charset="-122"/>
            </a:endParaRPr>
          </a:p>
        </p:txBody>
      </p:sp>
      <p:sp>
        <p:nvSpPr>
          <p:cNvPr id="46085" name="Rectangle 2">
            <a:extLst>
              <a:ext uri="{FF2B5EF4-FFF2-40B4-BE49-F238E27FC236}">
                <a16:creationId xmlns:a16="http://schemas.microsoft.com/office/drawing/2014/main" id="{BDFD9A68-B0AA-400B-9AD9-38EFFD017B51}"/>
              </a:ext>
            </a:extLst>
          </p:cNvPr>
          <p:cNvSpPr>
            <a:spLocks noGrp="1" noChangeArrowheads="1"/>
          </p:cNvSpPr>
          <p:nvPr>
            <p:ph type="title" idx="4294967295"/>
          </p:nvPr>
        </p:nvSpPr>
        <p:spPr>
          <a:xfrm>
            <a:off x="468313" y="115888"/>
            <a:ext cx="7696200" cy="685800"/>
          </a:xfrm>
        </p:spPr>
        <p:txBody>
          <a:bodyPr anchor="ctr"/>
          <a:lstStyle/>
          <a:p>
            <a:pPr eaLnBrk="1" hangingPunct="1"/>
            <a:r>
              <a:rPr lang="zh-CN" altLang="en-US" sz="4000">
                <a:latin typeface="Times New Roman" panose="02020603050405020304" pitchFamily="18" charset="0"/>
              </a:rPr>
              <a:t>例 </a:t>
            </a:r>
            <a:r>
              <a:rPr lang="en-US" altLang="zh-CN" sz="4000">
                <a:latin typeface="Times New Roman" panose="02020603050405020304" pitchFamily="18" charset="0"/>
              </a:rPr>
              <a:t>x:real; i:integer </a:t>
            </a:r>
            <a:r>
              <a:rPr lang="zh-CN" altLang="en-US" sz="4000">
                <a:latin typeface="Times New Roman" panose="02020603050405020304" pitchFamily="18" charset="0"/>
              </a:rPr>
              <a:t>的翻译</a:t>
            </a:r>
          </a:p>
        </p:txBody>
      </p:sp>
      <p:sp>
        <p:nvSpPr>
          <p:cNvPr id="1442819" name="Rectangle 3">
            <a:extLst>
              <a:ext uri="{FF2B5EF4-FFF2-40B4-BE49-F238E27FC236}">
                <a16:creationId xmlns:a16="http://schemas.microsoft.com/office/drawing/2014/main" id="{0DA8C3E2-4790-414C-9E92-26E396AF221B}"/>
              </a:ext>
            </a:extLst>
          </p:cNvPr>
          <p:cNvSpPr>
            <a:spLocks noGrp="1" noChangeArrowheads="1"/>
          </p:cNvSpPr>
          <p:nvPr>
            <p:ph type="body" idx="4294967295"/>
          </p:nvPr>
        </p:nvSpPr>
        <p:spPr>
          <a:xfrm>
            <a:off x="107950" y="908050"/>
            <a:ext cx="8964613" cy="5256213"/>
          </a:xfrm>
        </p:spPr>
        <p:txBody>
          <a:bodyPr/>
          <a:lstStyle/>
          <a:p>
            <a:pPr eaLnBrk="1" hangingPunct="1">
              <a:spcBef>
                <a:spcPct val="0"/>
              </a:spcBef>
              <a:buFont typeface="Wingdings" panose="05000000000000000000" pitchFamily="2" charset="2"/>
              <a:buNone/>
            </a:pPr>
            <a:r>
              <a:rPr lang="en-US" altLang="zh-CN" sz="2800">
                <a:latin typeface="Times New Roman" panose="02020603050405020304" pitchFamily="18" charset="0"/>
              </a:rPr>
              <a:t>P</a:t>
            </a:r>
            <a:r>
              <a:rPr lang="en-US" altLang="zh-CN" sz="2800">
                <a:latin typeface="Times New Roman" panose="02020603050405020304" pitchFamily="18" charset="0"/>
                <a:sym typeface="Symbol" panose="05050102010706020507" pitchFamily="18" charset="2"/>
              </a:rPr>
              <a:t></a:t>
            </a:r>
            <a:r>
              <a:rPr lang="en-US" altLang="zh-CN" sz="2800">
                <a:solidFill>
                  <a:srgbClr val="FF00FF"/>
                </a:solidFill>
                <a:latin typeface="Times New Roman" panose="02020603050405020304" pitchFamily="18" charset="0"/>
              </a:rPr>
              <a:t>{offset:=0}</a:t>
            </a:r>
            <a:r>
              <a:rPr lang="en-US" altLang="zh-CN" sz="280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800">
                <a:solidFill>
                  <a:srgbClr val="FF00FF"/>
                </a:solidFill>
                <a:latin typeface="Times New Roman" panose="02020603050405020304" pitchFamily="18" charset="0"/>
              </a:rPr>
              <a:t>{offset:=0}</a:t>
            </a:r>
            <a:r>
              <a:rPr lang="en-US" altLang="zh-CN" sz="2800">
                <a:latin typeface="Times New Roman" panose="02020603050405020304" pitchFamily="18" charset="0"/>
              </a:rPr>
              <a:t>D;D</a:t>
            </a:r>
          </a:p>
          <a:p>
            <a:pPr eaLnBrk="1" hangingPunct="1">
              <a:spcBef>
                <a:spcPct val="0"/>
              </a:spcBef>
              <a:buSzPct val="90000"/>
              <a:buFont typeface="Symbol" panose="05050102010706020507" pitchFamily="18" charset="2"/>
              <a:buChar char="Þ"/>
            </a:pPr>
            <a:r>
              <a:rPr lang="en-US" altLang="zh-CN" sz="2800">
                <a:solidFill>
                  <a:srgbClr val="FF00FF"/>
                </a:solidFill>
                <a:latin typeface="Times New Roman" panose="02020603050405020304" pitchFamily="18" charset="0"/>
              </a:rPr>
              <a:t>{offset:=0}</a:t>
            </a:r>
            <a:r>
              <a:rPr lang="en-US" altLang="zh-CN" sz="2800">
                <a:latin typeface="Times New Roman" panose="02020603050405020304" pitchFamily="18" charset="0"/>
              </a:rPr>
              <a:t>x:T</a:t>
            </a:r>
            <a:r>
              <a:rPr lang="en-US" altLang="zh-CN" sz="2800">
                <a:solidFill>
                  <a:srgbClr val="FF00FF"/>
                </a:solidFill>
                <a:latin typeface="Times New Roman" panose="02020603050405020304" pitchFamily="18" charset="0"/>
              </a:rPr>
              <a:t>{enter(x,T.type,offset); </a:t>
            </a:r>
            <a:r>
              <a:rPr lang="en-US" altLang="zh-CN" sz="2800">
                <a:solidFill>
                  <a:schemeClr val="hlink"/>
                </a:solidFill>
                <a:latin typeface="Times New Roman" panose="02020603050405020304" pitchFamily="18" charset="0"/>
              </a:rPr>
              <a:t>   </a:t>
            </a:r>
          </a:p>
          <a:p>
            <a:pPr eaLnBrk="1" hangingPunct="1">
              <a:spcBef>
                <a:spcPct val="0"/>
              </a:spcBef>
              <a:buFont typeface="Symbol" panose="05050102010706020507" pitchFamily="18" charset="2"/>
              <a:buNone/>
            </a:pPr>
            <a:r>
              <a:rPr lang="en-US" altLang="zh-CN" sz="2800">
                <a:solidFill>
                  <a:schemeClr val="hlink"/>
                </a:solidFill>
                <a:latin typeface="Times New Roman" panose="02020603050405020304" pitchFamily="18" charset="0"/>
              </a:rPr>
              <a:t>                              </a:t>
            </a:r>
            <a:r>
              <a:rPr lang="en-US" altLang="zh-CN" sz="2800">
                <a:solidFill>
                  <a:srgbClr val="FF00FF"/>
                </a:solidFill>
                <a:latin typeface="Times New Roman" panose="02020603050405020304" pitchFamily="18" charset="0"/>
              </a:rPr>
              <a:t>offset:=offset+T.width}</a:t>
            </a:r>
            <a:r>
              <a:rPr lang="en-US" altLang="zh-CN" sz="280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800">
                <a:solidFill>
                  <a:srgbClr val="FF00FF"/>
                </a:solidFill>
                <a:latin typeface="Times New Roman" panose="02020603050405020304" pitchFamily="18" charset="0"/>
              </a:rPr>
              <a:t>{offset:=0}</a:t>
            </a:r>
            <a:r>
              <a:rPr lang="en-US" altLang="zh-CN" sz="2800">
                <a:latin typeface="Times New Roman" panose="02020603050405020304" pitchFamily="18" charset="0"/>
              </a:rPr>
              <a:t>x:real</a:t>
            </a:r>
            <a:r>
              <a:rPr lang="en-US" altLang="zh-CN" sz="2800">
                <a:solidFill>
                  <a:srgbClr val="FF00FF"/>
                </a:solidFill>
                <a:latin typeface="Times New Roman" panose="02020603050405020304" pitchFamily="18" charset="0"/>
              </a:rPr>
              <a:t>{T.type:=real;T.width:=8}</a:t>
            </a:r>
            <a:r>
              <a:rPr lang="en-US" altLang="zh-CN" sz="2800">
                <a:solidFill>
                  <a:schemeClr val="hlink"/>
                </a:solidFill>
                <a:latin typeface="Times New Roman" panose="02020603050405020304" pitchFamily="18" charset="0"/>
              </a:rPr>
              <a:t> </a:t>
            </a:r>
            <a:r>
              <a:rPr lang="en-US" altLang="zh-CN" sz="2800">
                <a:solidFill>
                  <a:srgbClr val="FF00FF"/>
                </a:solidFill>
                <a:latin typeface="Times New Roman" panose="02020603050405020304" pitchFamily="18" charset="0"/>
              </a:rPr>
              <a:t>{enter(x,T.type,offset);offset:=offset+T.width}</a:t>
            </a:r>
            <a:r>
              <a:rPr lang="en-US" altLang="zh-CN" sz="280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800">
                <a:latin typeface="Times New Roman" panose="02020603050405020304" pitchFamily="18" charset="0"/>
              </a:rPr>
              <a:t>x:real</a:t>
            </a:r>
            <a:r>
              <a:rPr lang="en-US" altLang="zh-CN" sz="2800">
                <a:solidFill>
                  <a:srgbClr val="FF0000"/>
                </a:solidFill>
                <a:latin typeface="Times New Roman" panose="02020603050405020304" pitchFamily="18" charset="0"/>
              </a:rPr>
              <a:t>{(x,real,0);offset:=8}</a:t>
            </a:r>
            <a:r>
              <a:rPr lang="en-US" altLang="zh-CN" sz="280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800">
                <a:latin typeface="Times New Roman" panose="02020603050405020304" pitchFamily="18" charset="0"/>
              </a:rPr>
              <a:t>x:real</a:t>
            </a:r>
            <a:r>
              <a:rPr lang="en-US" altLang="zh-CN" sz="2800">
                <a:solidFill>
                  <a:srgbClr val="FF0000"/>
                </a:solidFill>
                <a:latin typeface="Times New Roman" panose="02020603050405020304" pitchFamily="18" charset="0"/>
              </a:rPr>
              <a:t>{(x,real,0);offset:=8}</a:t>
            </a:r>
            <a:r>
              <a:rPr lang="en-US" altLang="zh-CN" sz="2800">
                <a:latin typeface="Times New Roman" panose="02020603050405020304" pitchFamily="18" charset="0"/>
              </a:rPr>
              <a:t>;i:T</a:t>
            </a:r>
          </a:p>
          <a:p>
            <a:pPr eaLnBrk="1" hangingPunct="1">
              <a:spcBef>
                <a:spcPct val="0"/>
              </a:spcBef>
              <a:buFont typeface="Symbol" panose="05050102010706020507" pitchFamily="18" charset="2"/>
              <a:buNone/>
            </a:pPr>
            <a:r>
              <a:rPr lang="en-US" altLang="zh-CN" sz="2800">
                <a:solidFill>
                  <a:schemeClr val="hlink"/>
                </a:solidFill>
                <a:latin typeface="Times New Roman" panose="02020603050405020304" pitchFamily="18" charset="0"/>
              </a:rPr>
              <a:t>       </a:t>
            </a:r>
            <a:r>
              <a:rPr lang="en-US" altLang="zh-CN" sz="2800">
                <a:solidFill>
                  <a:srgbClr val="FF00FF"/>
                </a:solidFill>
                <a:latin typeface="Times New Roman" panose="02020603050405020304" pitchFamily="18" charset="0"/>
              </a:rPr>
              <a:t>{enter(id.name,T.type,offset); offset:=offset+T.width}</a:t>
            </a:r>
          </a:p>
          <a:p>
            <a:pPr eaLnBrk="1" hangingPunct="1">
              <a:spcBef>
                <a:spcPct val="0"/>
              </a:spcBef>
              <a:buSzPct val="90000"/>
              <a:buFont typeface="Symbol" panose="05050102010706020507" pitchFamily="18" charset="2"/>
              <a:buChar char="Þ"/>
            </a:pPr>
            <a:r>
              <a:rPr lang="en-US" altLang="zh-CN" sz="2800">
                <a:latin typeface="Times New Roman" panose="02020603050405020304" pitchFamily="18" charset="0"/>
              </a:rPr>
              <a:t>x:real</a:t>
            </a:r>
            <a:r>
              <a:rPr lang="en-US" altLang="zh-CN" sz="2800">
                <a:solidFill>
                  <a:srgbClr val="FF0000"/>
                </a:solidFill>
                <a:latin typeface="Times New Roman" panose="02020603050405020304" pitchFamily="18" charset="0"/>
              </a:rPr>
              <a:t>{(x,real,0);offset:=8}</a:t>
            </a:r>
            <a:r>
              <a:rPr lang="en-US" altLang="zh-CN" sz="2800">
                <a:latin typeface="Times New Roman" panose="02020603050405020304" pitchFamily="18" charset="0"/>
              </a:rPr>
              <a:t>;i:integer</a:t>
            </a:r>
            <a:r>
              <a:rPr lang="en-US" altLang="zh-CN" sz="2800">
                <a:solidFill>
                  <a:srgbClr val="FF00FF"/>
                </a:solidFill>
                <a:latin typeface="Times New Roman" panose="02020603050405020304" pitchFamily="18" charset="0"/>
              </a:rPr>
              <a:t>{T.type:=integer;</a:t>
            </a:r>
          </a:p>
          <a:p>
            <a:pPr eaLnBrk="1" hangingPunct="1">
              <a:spcBef>
                <a:spcPct val="0"/>
              </a:spcBef>
              <a:buFont typeface="Symbol" panose="05050102010706020507" pitchFamily="18" charset="2"/>
              <a:buNone/>
            </a:pPr>
            <a:r>
              <a:rPr lang="en-US" altLang="zh-CN" sz="2800">
                <a:solidFill>
                  <a:srgbClr val="FF00FF"/>
                </a:solidFill>
                <a:latin typeface="Times New Roman" panose="02020603050405020304" pitchFamily="18" charset="0"/>
              </a:rPr>
              <a:t>T.width:=4}{enter(i,T.type,offset);offset:=offset+T.width}</a:t>
            </a:r>
          </a:p>
          <a:p>
            <a:pPr eaLnBrk="1" hangingPunct="1">
              <a:spcBef>
                <a:spcPct val="0"/>
              </a:spcBef>
              <a:buSzPct val="90000"/>
              <a:buFont typeface="Symbol" panose="05050102010706020507" pitchFamily="18" charset="2"/>
              <a:buChar char="Þ"/>
            </a:pPr>
            <a:r>
              <a:rPr lang="en-US" altLang="zh-CN" sz="2800">
                <a:latin typeface="Times New Roman" panose="02020603050405020304" pitchFamily="18" charset="0"/>
              </a:rPr>
              <a:t>x:real</a:t>
            </a:r>
            <a:r>
              <a:rPr lang="en-US" altLang="zh-CN" sz="2800">
                <a:solidFill>
                  <a:srgbClr val="FF0000"/>
                </a:solidFill>
                <a:latin typeface="Times New Roman" panose="02020603050405020304" pitchFamily="18" charset="0"/>
              </a:rPr>
              <a:t>{(x,real,0)}</a:t>
            </a:r>
            <a:r>
              <a:rPr lang="en-US" altLang="zh-CN" sz="2800">
                <a:latin typeface="Times New Roman" panose="02020603050405020304" pitchFamily="18" charset="0"/>
              </a:rPr>
              <a:t>;i:integer</a:t>
            </a:r>
            <a:r>
              <a:rPr lang="en-US" altLang="zh-CN" sz="2800">
                <a:solidFill>
                  <a:srgbClr val="FF0000"/>
                </a:solidFill>
                <a:latin typeface="Times New Roman" panose="02020603050405020304" pitchFamily="18" charset="0"/>
              </a:rPr>
              <a:t>{(i,integer,8);offset:=12}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28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428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4281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4281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4281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4281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281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42819">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442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81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DFF806A-A466-4170-BA6F-B62C9DE8B4C2}"/>
              </a:ext>
            </a:extLst>
          </p:cNvPr>
          <p:cNvSpPr>
            <a:spLocks noGrp="1"/>
          </p:cNvSpPr>
          <p:nvPr>
            <p:ph type="dt" sz="quarter" idx="10"/>
          </p:nvPr>
        </p:nvSpPr>
        <p:spPr>
          <a:xfrm>
            <a:off x="457200" y="6245225"/>
            <a:ext cx="2133600" cy="476250"/>
          </a:xfrm>
          <a:ln>
            <a:miter lim="800000"/>
            <a:headEnd/>
            <a:tailEnd/>
          </a:ln>
        </p:spPr>
        <p:txBody>
          <a:bodyPr anchor="t"/>
          <a:lstStyle/>
          <a:p>
            <a:pPr>
              <a:defRPr/>
            </a:pPr>
            <a:fld id="{B63F5BEA-7237-4F0D-932E-5421D2F4BF0C}" type="datetime1">
              <a:rPr lang="zh-CN" altLang="en-US">
                <a:latin typeface="+mn-lt"/>
              </a:rPr>
              <a:pPr>
                <a:defRPr/>
              </a:pPr>
              <a:t>2020/12/14</a:t>
            </a:fld>
            <a:endParaRPr lang="en-US" altLang="zh-CN">
              <a:latin typeface="+mn-lt"/>
            </a:endParaRPr>
          </a:p>
        </p:txBody>
      </p:sp>
      <p:sp>
        <p:nvSpPr>
          <p:cNvPr id="47107" name="灯片编号占位符 5">
            <a:extLst>
              <a:ext uri="{FF2B5EF4-FFF2-40B4-BE49-F238E27FC236}">
                <a16:creationId xmlns:a16="http://schemas.microsoft.com/office/drawing/2014/main" id="{BEEE4783-EE9D-40E0-870A-BAC0727FC79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AEA4E50-BFE6-4760-8A25-A468D254832B}" type="slidenum">
              <a:rPr lang="en-US" altLang="zh-CN" sz="1400" b="0">
                <a:ea typeface="宋体" panose="02010600030101010101" pitchFamily="2" charset="-122"/>
              </a:rPr>
              <a:pPr>
                <a:spcBef>
                  <a:spcPct val="0"/>
                </a:spcBef>
                <a:buClrTx/>
                <a:buSzTx/>
                <a:buFontTx/>
                <a:buNone/>
              </a:pPr>
              <a:t>39</a:t>
            </a:fld>
            <a:endParaRPr lang="en-US" altLang="zh-CN" sz="1400" b="0">
              <a:ea typeface="宋体" panose="02010600030101010101" pitchFamily="2" charset="-122"/>
            </a:endParaRPr>
          </a:p>
        </p:txBody>
      </p:sp>
      <p:sp>
        <p:nvSpPr>
          <p:cNvPr id="47108" name="Rectangle 2">
            <a:extLst>
              <a:ext uri="{FF2B5EF4-FFF2-40B4-BE49-F238E27FC236}">
                <a16:creationId xmlns:a16="http://schemas.microsoft.com/office/drawing/2014/main" id="{BD213438-1F35-489C-878F-B4AB36E01CAD}"/>
              </a:ext>
            </a:extLst>
          </p:cNvPr>
          <p:cNvSpPr>
            <a:spLocks noGrp="1" noChangeArrowheads="1"/>
          </p:cNvSpPr>
          <p:nvPr>
            <p:ph type="title" idx="4294967295"/>
          </p:nvPr>
        </p:nvSpPr>
        <p:spPr>
          <a:xfrm>
            <a:off x="1114425" y="404813"/>
            <a:ext cx="7489825" cy="792162"/>
          </a:xfrm>
        </p:spPr>
        <p:txBody>
          <a:bodyPr anchor="ctr"/>
          <a:lstStyle/>
          <a:p>
            <a:pPr eaLnBrk="1" hangingPunct="1"/>
            <a:r>
              <a:rPr lang="en-US" altLang="zh-CN" sz="4000">
                <a:latin typeface="Times New Roman" panose="02020603050405020304" pitchFamily="18" charset="0"/>
              </a:rPr>
              <a:t>7.2.5 </a:t>
            </a:r>
            <a:r>
              <a:rPr lang="zh-CN" altLang="en-US" sz="4000">
                <a:latin typeface="Times New Roman" panose="02020603050405020304" pitchFamily="18" charset="0"/>
              </a:rPr>
              <a:t>嵌套过程中声明语句的翻译</a:t>
            </a:r>
          </a:p>
        </p:txBody>
      </p:sp>
      <p:sp>
        <p:nvSpPr>
          <p:cNvPr id="28677" name="Rectangle 3">
            <a:extLst>
              <a:ext uri="{FF2B5EF4-FFF2-40B4-BE49-F238E27FC236}">
                <a16:creationId xmlns:a16="http://schemas.microsoft.com/office/drawing/2014/main" id="{7D0440DA-E656-4E90-8C96-E69BA7FD6BFE}"/>
              </a:ext>
            </a:extLst>
          </p:cNvPr>
          <p:cNvSpPr>
            <a:spLocks noGrp="1" noChangeArrowheads="1"/>
          </p:cNvSpPr>
          <p:nvPr>
            <p:ph type="body" idx="4294967295"/>
          </p:nvPr>
        </p:nvSpPr>
        <p:spPr>
          <a:xfrm>
            <a:off x="354013" y="1341438"/>
            <a:ext cx="8610600" cy="3887787"/>
          </a:xfrm>
        </p:spPr>
        <p:txBody>
          <a:bodyPr/>
          <a:lstStyle/>
          <a:p>
            <a:pPr algn="just" eaLnBrk="1" hangingPunct="1">
              <a:lnSpc>
                <a:spcPct val="120000"/>
              </a:lnSpc>
              <a:spcBef>
                <a:spcPct val="15000"/>
              </a:spcBef>
            </a:pPr>
            <a:r>
              <a:rPr lang="zh-CN" altLang="en-US" sz="2800">
                <a:latin typeface="Times New Roman" panose="02020603050405020304" pitchFamily="18" charset="0"/>
              </a:rPr>
              <a:t>嵌套过程的文法</a:t>
            </a:r>
          </a:p>
          <a:p>
            <a:pPr algn="just" eaLnBrk="1" hangingPunct="1">
              <a:lnSpc>
                <a:spcPct val="120000"/>
              </a:lnSpc>
              <a:spcBef>
                <a:spcPct val="15000"/>
              </a:spcBef>
              <a:buFont typeface="Wingdings" panose="05000000000000000000" pitchFamily="2" charset="2"/>
              <a:buNone/>
            </a:pPr>
            <a:r>
              <a:rPr lang="zh-CN" altLang="en-US" sz="2800" i="1">
                <a:latin typeface="Times New Roman" panose="02020603050405020304" pitchFamily="18" charset="0"/>
              </a:rPr>
              <a:t>	</a:t>
            </a:r>
            <a:r>
              <a:rPr lang="en-US" altLang="zh-CN" sz="2800">
                <a:latin typeface="Times New Roman" panose="02020603050405020304" pitchFamily="18" charset="0"/>
              </a:rPr>
              <a:t>P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r>
              <a:rPr lang="en-US" altLang="zh-CN" sz="2800">
                <a:solidFill>
                  <a:srgbClr val="FF0000"/>
                </a:solidFill>
                <a:latin typeface="Times New Roman" panose="02020603050405020304" pitchFamily="18" charset="0"/>
              </a:rPr>
              <a:t>prog id </a:t>
            </a:r>
            <a:r>
              <a:rPr lang="en-US" altLang="zh-CN" sz="2800">
                <a:latin typeface="Times New Roman" panose="02020603050405020304" pitchFamily="18" charset="0"/>
              </a:rPr>
              <a:t>(input, output) D ; S</a:t>
            </a:r>
            <a:r>
              <a:rPr lang="en-US" altLang="zh-CN" sz="2800">
                <a:ea typeface="宋体" panose="02010600030101010101" pitchFamily="2" charset="-122"/>
              </a:rPr>
              <a:t> </a:t>
            </a:r>
            <a:endParaRPr lang="en-US" altLang="zh-CN" sz="2800">
              <a:latin typeface="Times New Roman" panose="02020603050405020304" pitchFamily="18" charset="0"/>
            </a:endParaRPr>
          </a:p>
          <a:p>
            <a:pPr algn="just" eaLnBrk="1" hangingPunct="1">
              <a:lnSpc>
                <a:spcPct val="120000"/>
              </a:lnSpc>
              <a:spcBef>
                <a:spcPct val="15000"/>
              </a:spcBef>
              <a:buFont typeface="Wingdings" panose="05000000000000000000" pitchFamily="2" charset="2"/>
              <a:buNone/>
            </a:pPr>
            <a:r>
              <a:rPr lang="en-US" altLang="zh-CN" sz="2800">
                <a:latin typeface="Times New Roman" panose="02020603050405020304" pitchFamily="18" charset="0"/>
              </a:rPr>
              <a:t>	D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D ; D | id : T | </a:t>
            </a:r>
            <a:r>
              <a:rPr lang="en-US" altLang="zh-CN" sz="2800">
                <a:solidFill>
                  <a:srgbClr val="FF0000"/>
                </a:solidFill>
                <a:latin typeface="Times New Roman" panose="02020603050405020304" pitchFamily="18" charset="0"/>
              </a:rPr>
              <a:t>proc id D1</a:t>
            </a:r>
            <a:r>
              <a:rPr lang="en-US" altLang="zh-CN" sz="2800">
                <a:latin typeface="Times New Roman" panose="02020603050405020304" pitchFamily="18" charset="0"/>
              </a:rPr>
              <a:t> ; S</a:t>
            </a:r>
            <a:r>
              <a:rPr lang="en-US" altLang="zh-CN" sz="2800" i="1">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barn(inVertical)">
                                      <p:cBhvr>
                                        <p:cTn id="7" dur="500"/>
                                        <p:tgtEl>
                                          <p:spTgt spid="2867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677">
                                            <p:txEl>
                                              <p:pRg st="1" end="1"/>
                                            </p:txEl>
                                          </p:spTgt>
                                        </p:tgtEl>
                                        <p:attrNameLst>
                                          <p:attrName>style.visibility</p:attrName>
                                        </p:attrNameLst>
                                      </p:cBhvr>
                                      <p:to>
                                        <p:strVal val="visible"/>
                                      </p:to>
                                    </p:set>
                                    <p:animEffect transition="in" filter="barn(inVertical)">
                                      <p:cBhvr>
                                        <p:cTn id="10" dur="500"/>
                                        <p:tgtEl>
                                          <p:spTgt spid="2867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8677">
                                            <p:txEl>
                                              <p:pRg st="2" end="2"/>
                                            </p:txEl>
                                          </p:spTgt>
                                        </p:tgtEl>
                                        <p:attrNameLst>
                                          <p:attrName>style.visibility</p:attrName>
                                        </p:attrNameLst>
                                      </p:cBhvr>
                                      <p:to>
                                        <p:strVal val="visible"/>
                                      </p:to>
                                    </p:set>
                                    <p:animEffect transition="in" filter="barn(inVertical)">
                                      <p:cBhvr>
                                        <p:cTn id="13" dur="500"/>
                                        <p:tgtEl>
                                          <p:spTgt spid="286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6BB1E7C-85FF-4123-89AE-3E914B1E6519}"/>
              </a:ext>
            </a:extLst>
          </p:cNvPr>
          <p:cNvSpPr>
            <a:spLocks noGrp="1"/>
          </p:cNvSpPr>
          <p:nvPr>
            <p:ph type="dt" sz="quarter" idx="10"/>
          </p:nvPr>
        </p:nvSpPr>
        <p:spPr>
          <a:xfrm>
            <a:off x="457200" y="6245225"/>
            <a:ext cx="2133600" cy="476250"/>
          </a:xfrm>
          <a:ln>
            <a:miter lim="800000"/>
            <a:headEnd/>
            <a:tailEnd/>
          </a:ln>
        </p:spPr>
        <p:txBody>
          <a:bodyPr anchor="t"/>
          <a:lstStyle/>
          <a:p>
            <a:pPr>
              <a:defRPr/>
            </a:pPr>
            <a:fld id="{36FA6AE1-4FB0-4255-AF05-364480FB1FF3}" type="datetime1">
              <a:rPr lang="zh-CN" altLang="en-US">
                <a:latin typeface="+mn-lt"/>
              </a:rPr>
              <a:pPr>
                <a:defRPr/>
              </a:pPr>
              <a:t>2020/12/14</a:t>
            </a:fld>
            <a:endParaRPr lang="en-US" altLang="zh-CN">
              <a:latin typeface="+mn-lt"/>
            </a:endParaRPr>
          </a:p>
        </p:txBody>
      </p:sp>
      <p:sp>
        <p:nvSpPr>
          <p:cNvPr id="7171" name="灯片编号占位符 5">
            <a:extLst>
              <a:ext uri="{FF2B5EF4-FFF2-40B4-BE49-F238E27FC236}">
                <a16:creationId xmlns:a16="http://schemas.microsoft.com/office/drawing/2014/main" id="{CCEF77BE-580D-44CF-AD93-32A7D129865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54AD42A-41CC-464F-A4FC-631BD2A724C9}"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7172" name="Rectangle 2">
            <a:extLst>
              <a:ext uri="{FF2B5EF4-FFF2-40B4-BE49-F238E27FC236}">
                <a16:creationId xmlns:a16="http://schemas.microsoft.com/office/drawing/2014/main" id="{6DF2AF2F-E451-46D7-9546-69173952491C}"/>
              </a:ext>
            </a:extLst>
          </p:cNvPr>
          <p:cNvSpPr>
            <a:spLocks noGrp="1" noChangeArrowheads="1"/>
          </p:cNvSpPr>
          <p:nvPr>
            <p:ph type="title" idx="4294967295"/>
          </p:nvPr>
        </p:nvSpPr>
        <p:spPr>
          <a:xfrm>
            <a:off x="1908175" y="400050"/>
            <a:ext cx="5410200" cy="796925"/>
          </a:xfrm>
          <a:noFill/>
        </p:spPr>
        <p:txBody>
          <a:bodyPr lIns="92075" tIns="46038" rIns="92075" bIns="46038" anchor="ctr"/>
          <a:lstStyle/>
          <a:p>
            <a:pPr eaLnBrk="1" hangingPunct="1"/>
            <a:r>
              <a:rPr lang="en-US" altLang="zh-CN">
                <a:latin typeface="Times New Roman" panose="02020603050405020304" pitchFamily="18" charset="0"/>
              </a:rPr>
              <a:t>7.1  </a:t>
            </a:r>
            <a:r>
              <a:rPr lang="zh-CN" altLang="en-US">
                <a:latin typeface="Times New Roman" panose="02020603050405020304" pitchFamily="18" charset="0"/>
              </a:rPr>
              <a:t>中间代码的形式</a:t>
            </a:r>
          </a:p>
        </p:txBody>
      </p:sp>
      <p:sp>
        <p:nvSpPr>
          <p:cNvPr id="1420291" name="Rectangle 3">
            <a:extLst>
              <a:ext uri="{FF2B5EF4-FFF2-40B4-BE49-F238E27FC236}">
                <a16:creationId xmlns:a16="http://schemas.microsoft.com/office/drawing/2014/main" id="{47BB7410-B9C6-4E32-B98C-F63F3CA6FAC4}"/>
              </a:ext>
            </a:extLst>
          </p:cNvPr>
          <p:cNvSpPr>
            <a:spLocks noGrp="1" noChangeArrowheads="1"/>
          </p:cNvSpPr>
          <p:nvPr>
            <p:ph type="body" idx="4294967295"/>
          </p:nvPr>
        </p:nvSpPr>
        <p:spPr>
          <a:xfrm>
            <a:off x="539750" y="1412875"/>
            <a:ext cx="8424863" cy="4752975"/>
          </a:xfrm>
          <a:noFill/>
        </p:spPr>
        <p:txBody>
          <a:bodyPr lIns="92075" tIns="46038" rIns="92075" bIns="46038"/>
          <a:lstStyle/>
          <a:p>
            <a:pPr eaLnBrk="1" hangingPunct="1">
              <a:lnSpc>
                <a:spcPct val="120000"/>
              </a:lnSpc>
              <a:spcBef>
                <a:spcPts val="600"/>
              </a:spcBef>
            </a:pPr>
            <a:r>
              <a:rPr lang="zh-CN" altLang="en-US">
                <a:latin typeface="Times New Roman" panose="02020603050405020304" pitchFamily="18" charset="0"/>
              </a:rPr>
              <a:t>常用的中间代码</a:t>
            </a:r>
          </a:p>
          <a:p>
            <a:pPr lvl="1" eaLnBrk="1" hangingPunct="1">
              <a:lnSpc>
                <a:spcPct val="120000"/>
              </a:lnSpc>
              <a:spcBef>
                <a:spcPts val="600"/>
              </a:spcBef>
            </a:pPr>
            <a:r>
              <a:rPr lang="zh-CN" altLang="en-US" sz="3200">
                <a:solidFill>
                  <a:srgbClr val="FF0000"/>
                </a:solidFill>
                <a:latin typeface="Times New Roman" panose="02020603050405020304" pitchFamily="18" charset="0"/>
              </a:rPr>
              <a:t>抽象语法树</a:t>
            </a:r>
            <a:r>
              <a:rPr lang="en-US" altLang="zh-CN" sz="3200">
                <a:latin typeface="Times New Roman" panose="02020603050405020304" pitchFamily="18" charset="0"/>
              </a:rPr>
              <a:t>(6.3.5</a:t>
            </a:r>
            <a:r>
              <a:rPr lang="zh-CN" altLang="en-US" sz="3200">
                <a:latin typeface="Times New Roman" panose="02020603050405020304" pitchFamily="18" charset="0"/>
              </a:rPr>
              <a:t>节</a:t>
            </a:r>
            <a:r>
              <a:rPr lang="en-US" altLang="zh-CN" sz="3200">
                <a:latin typeface="Times New Roman" panose="02020603050405020304" pitchFamily="18" charset="0"/>
              </a:rPr>
              <a:t>)</a:t>
            </a:r>
          </a:p>
          <a:p>
            <a:pPr lvl="1" eaLnBrk="1" hangingPunct="1">
              <a:lnSpc>
                <a:spcPct val="120000"/>
              </a:lnSpc>
              <a:spcBef>
                <a:spcPts val="600"/>
              </a:spcBef>
            </a:pPr>
            <a:r>
              <a:rPr lang="zh-CN" altLang="en-US" sz="3200">
                <a:solidFill>
                  <a:srgbClr val="FF0000"/>
                </a:solidFill>
                <a:latin typeface="Times New Roman" panose="02020603050405020304" pitchFamily="18" charset="0"/>
              </a:rPr>
              <a:t>逆波兰表示</a:t>
            </a:r>
            <a:r>
              <a:rPr lang="zh-CN" altLang="en-US" sz="3200">
                <a:latin typeface="Times New Roman" panose="02020603050405020304" pitchFamily="18" charset="0"/>
              </a:rPr>
              <a:t>、</a:t>
            </a:r>
            <a:r>
              <a:rPr lang="zh-CN" altLang="en-US" sz="3200">
                <a:solidFill>
                  <a:srgbClr val="FF0000"/>
                </a:solidFill>
                <a:latin typeface="Times New Roman" panose="02020603050405020304" pitchFamily="18" charset="0"/>
              </a:rPr>
              <a:t>三地址码</a:t>
            </a:r>
            <a:r>
              <a:rPr lang="en-US" altLang="zh-CN" sz="3200">
                <a:latin typeface="Times New Roman" panose="02020603050405020304" pitchFamily="18" charset="0"/>
              </a:rPr>
              <a:t>(</a:t>
            </a:r>
            <a:r>
              <a:rPr lang="zh-CN" altLang="en-US" sz="3200">
                <a:latin typeface="Times New Roman" panose="02020603050405020304" pitchFamily="18" charset="0"/>
              </a:rPr>
              <a:t>三元式和四元式</a:t>
            </a:r>
            <a:r>
              <a:rPr lang="en-US" altLang="zh-CN" sz="3200">
                <a:latin typeface="Times New Roman" panose="02020603050405020304" pitchFamily="18" charset="0"/>
              </a:rPr>
              <a:t>)</a:t>
            </a:r>
            <a:r>
              <a:rPr lang="zh-CN" altLang="en-US" sz="3200">
                <a:latin typeface="Times New Roman" panose="02020603050405020304" pitchFamily="18" charset="0"/>
              </a:rPr>
              <a:t>、</a:t>
            </a:r>
            <a:r>
              <a:rPr lang="en-US" altLang="zh-CN" sz="3200">
                <a:solidFill>
                  <a:srgbClr val="FF0000"/>
                </a:solidFill>
                <a:latin typeface="Times New Roman" panose="02020603050405020304" pitchFamily="18" charset="0"/>
              </a:rPr>
              <a:t>DAG</a:t>
            </a:r>
            <a:r>
              <a:rPr lang="zh-CN" altLang="en-US" sz="3200">
                <a:solidFill>
                  <a:srgbClr val="FF0000"/>
                </a:solidFill>
                <a:latin typeface="Times New Roman" panose="02020603050405020304" pitchFamily="18" charset="0"/>
              </a:rPr>
              <a:t>图表示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Effect transition="in" filter="blinds(horizontal)">
                                      <p:cBhvr>
                                        <p:cTn id="7" dur="500"/>
                                        <p:tgtEl>
                                          <p:spTgt spid="142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0291">
                                            <p:txEl>
                                              <p:pRg st="1" end="1"/>
                                            </p:txEl>
                                          </p:spTgt>
                                        </p:tgtEl>
                                        <p:attrNameLst>
                                          <p:attrName>style.visibility</p:attrName>
                                        </p:attrNameLst>
                                      </p:cBhvr>
                                      <p:to>
                                        <p:strVal val="visible"/>
                                      </p:to>
                                    </p:set>
                                    <p:animEffect transition="in" filter="blinds(horizontal)">
                                      <p:cBhvr>
                                        <p:cTn id="12" dur="500"/>
                                        <p:tgtEl>
                                          <p:spTgt spid="14202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animEffect transition="in" filter="blinds(horizontal)">
                                      <p:cBhvr>
                                        <p:cTn id="15" dur="500"/>
                                        <p:tgtEl>
                                          <p:spTgt spid="1420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9574CD-FAA2-4AD0-939A-8E695DE8506F}"/>
              </a:ext>
            </a:extLst>
          </p:cNvPr>
          <p:cNvSpPr>
            <a:spLocks noGrp="1"/>
          </p:cNvSpPr>
          <p:nvPr>
            <p:ph type="dt" sz="quarter" idx="10"/>
          </p:nvPr>
        </p:nvSpPr>
        <p:spPr>
          <a:xfrm>
            <a:off x="457200" y="6245225"/>
            <a:ext cx="2133600" cy="476250"/>
          </a:xfrm>
          <a:ln>
            <a:miter lim="800000"/>
            <a:headEnd/>
            <a:tailEnd/>
          </a:ln>
        </p:spPr>
        <p:txBody>
          <a:bodyPr anchor="t"/>
          <a:lstStyle/>
          <a:p>
            <a:pPr>
              <a:defRPr/>
            </a:pPr>
            <a:fld id="{B63F5BEA-7237-4F0D-932E-5421D2F4BF0C}" type="datetime1">
              <a:rPr lang="zh-CN" altLang="en-US">
                <a:latin typeface="+mn-lt"/>
              </a:rPr>
              <a:pPr>
                <a:defRPr/>
              </a:pPr>
              <a:t>2020/12/14</a:t>
            </a:fld>
            <a:endParaRPr lang="en-US" altLang="zh-CN">
              <a:latin typeface="+mn-lt"/>
            </a:endParaRPr>
          </a:p>
        </p:txBody>
      </p:sp>
      <p:sp>
        <p:nvSpPr>
          <p:cNvPr id="49155" name="灯片编号占位符 5">
            <a:extLst>
              <a:ext uri="{FF2B5EF4-FFF2-40B4-BE49-F238E27FC236}">
                <a16:creationId xmlns:a16="http://schemas.microsoft.com/office/drawing/2014/main" id="{558A7C0E-61E6-4C32-A8AD-10A14B9F62E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F7B0C7-9597-494A-B4B7-3CD3A7DA15E8}" type="slidenum">
              <a:rPr lang="en-US" altLang="zh-CN" sz="1400" b="0">
                <a:ea typeface="宋体" panose="02010600030101010101" pitchFamily="2" charset="-122"/>
              </a:rPr>
              <a:pPr>
                <a:spcBef>
                  <a:spcPct val="0"/>
                </a:spcBef>
                <a:buClrTx/>
                <a:buSzTx/>
                <a:buFontTx/>
                <a:buNone/>
              </a:pPr>
              <a:t>40</a:t>
            </a:fld>
            <a:endParaRPr lang="en-US" altLang="zh-CN" sz="1400" b="0">
              <a:ea typeface="宋体" panose="02010600030101010101" pitchFamily="2" charset="-122"/>
            </a:endParaRPr>
          </a:p>
        </p:txBody>
      </p:sp>
      <p:sp>
        <p:nvSpPr>
          <p:cNvPr id="49156" name="Rectangle 2">
            <a:extLst>
              <a:ext uri="{FF2B5EF4-FFF2-40B4-BE49-F238E27FC236}">
                <a16:creationId xmlns:a16="http://schemas.microsoft.com/office/drawing/2014/main" id="{5F2B5F44-D8B2-430E-A501-A406C15B43DB}"/>
              </a:ext>
            </a:extLst>
          </p:cNvPr>
          <p:cNvSpPr>
            <a:spLocks noGrp="1" noChangeArrowheads="1"/>
          </p:cNvSpPr>
          <p:nvPr>
            <p:ph type="title" idx="4294967295"/>
          </p:nvPr>
        </p:nvSpPr>
        <p:spPr>
          <a:xfrm>
            <a:off x="1114425" y="404813"/>
            <a:ext cx="7489825" cy="792162"/>
          </a:xfrm>
        </p:spPr>
        <p:txBody>
          <a:bodyPr anchor="ctr"/>
          <a:lstStyle/>
          <a:p>
            <a:pPr eaLnBrk="1" hangingPunct="1"/>
            <a:r>
              <a:rPr lang="en-US" altLang="zh-CN" sz="4000">
                <a:latin typeface="Times New Roman" panose="02020603050405020304" pitchFamily="18" charset="0"/>
              </a:rPr>
              <a:t>7.2.5 </a:t>
            </a:r>
            <a:r>
              <a:rPr lang="zh-CN" altLang="en-US" sz="4000">
                <a:latin typeface="Times New Roman" panose="02020603050405020304" pitchFamily="18" charset="0"/>
              </a:rPr>
              <a:t>嵌套过程中声明语句的翻译</a:t>
            </a:r>
          </a:p>
        </p:txBody>
      </p:sp>
      <p:sp>
        <p:nvSpPr>
          <p:cNvPr id="28677" name="Rectangle 3">
            <a:extLst>
              <a:ext uri="{FF2B5EF4-FFF2-40B4-BE49-F238E27FC236}">
                <a16:creationId xmlns:a16="http://schemas.microsoft.com/office/drawing/2014/main" id="{0711BD71-6067-41EF-A88B-3F55411FD831}"/>
              </a:ext>
            </a:extLst>
          </p:cNvPr>
          <p:cNvSpPr>
            <a:spLocks noGrp="1" noChangeArrowheads="1"/>
          </p:cNvSpPr>
          <p:nvPr>
            <p:ph type="body" idx="4294967295"/>
          </p:nvPr>
        </p:nvSpPr>
        <p:spPr>
          <a:xfrm>
            <a:off x="468313" y="1485900"/>
            <a:ext cx="8332787" cy="4679950"/>
          </a:xfrm>
        </p:spPr>
        <p:txBody>
          <a:bodyPr/>
          <a:lstStyle/>
          <a:p>
            <a:pPr algn="just" eaLnBrk="1" hangingPunct="1">
              <a:lnSpc>
                <a:spcPct val="120000"/>
              </a:lnSpc>
              <a:spcBef>
                <a:spcPct val="15000"/>
              </a:spcBef>
            </a:pPr>
            <a:r>
              <a:rPr lang="zh-CN" altLang="en-US" sz="2800">
                <a:latin typeface="Times New Roman" panose="02020603050405020304" pitchFamily="18" charset="0"/>
              </a:rPr>
              <a:t>遇到嵌套过程时，暂时挂起对外围过程中声明语句的处理</a:t>
            </a:r>
            <a:endParaRPr lang="en-US" altLang="zh-CN" sz="2800">
              <a:latin typeface="Times New Roman" panose="02020603050405020304" pitchFamily="18" charset="0"/>
            </a:endParaRPr>
          </a:p>
          <a:p>
            <a:pPr algn="just" eaLnBrk="1" hangingPunct="1">
              <a:lnSpc>
                <a:spcPct val="120000"/>
              </a:lnSpc>
              <a:spcBef>
                <a:spcPct val="15000"/>
              </a:spcBef>
            </a:pPr>
            <a:r>
              <a:rPr lang="zh-CN" altLang="en-US" sz="2800">
                <a:latin typeface="Times New Roman" panose="02020603050405020304" pitchFamily="18" charset="0"/>
              </a:rPr>
              <a:t>为每个过程设置一张单独的符号表</a:t>
            </a:r>
            <a:endParaRPr lang="en-US" altLang="zh-CN" sz="2800">
              <a:latin typeface="Times New Roman" panose="02020603050405020304" pitchFamily="18" charset="0"/>
            </a:endParaRPr>
          </a:p>
          <a:p>
            <a:pPr algn="just" eaLnBrk="1" hangingPunct="1">
              <a:lnSpc>
                <a:spcPct val="120000"/>
              </a:lnSpc>
              <a:spcBef>
                <a:spcPct val="15000"/>
              </a:spcBef>
            </a:pPr>
            <a:r>
              <a:rPr lang="zh-CN" altLang="en-US" sz="2800">
                <a:latin typeface="Times New Roman" panose="02020603050405020304" pitchFamily="18" charset="0"/>
              </a:rPr>
              <a:t>遇到</a:t>
            </a:r>
            <a:r>
              <a:rPr lang="en-US" altLang="zh-CN" sz="2800">
                <a:latin typeface="Times New Roman" panose="02020603050405020304" pitchFamily="18" charset="0"/>
              </a:rPr>
              <a:t>proc id D1</a:t>
            </a:r>
            <a:r>
              <a:rPr lang="zh-CN" altLang="en-US" sz="2800">
                <a:latin typeface="Times New Roman" panose="02020603050405020304" pitchFamily="18" charset="0"/>
              </a:rPr>
              <a:t>时，创建一张新的符号表，维护</a:t>
            </a:r>
            <a:r>
              <a:rPr lang="en-US" altLang="zh-CN" sz="2800">
                <a:latin typeface="Times New Roman" panose="02020603050405020304" pitchFamily="18" charset="0"/>
              </a:rPr>
              <a:t>D1</a:t>
            </a:r>
            <a:r>
              <a:rPr lang="zh-CN" altLang="en-US" sz="2800">
                <a:latin typeface="Times New Roman" panose="02020603050405020304" pitchFamily="18" charset="0"/>
              </a:rPr>
              <a:t>中声明的名字</a:t>
            </a:r>
            <a:endParaRPr lang="en-US" altLang="zh-CN" sz="2800">
              <a:latin typeface="Times New Roman" panose="02020603050405020304" pitchFamily="18" charset="0"/>
            </a:endParaRPr>
          </a:p>
          <a:p>
            <a:pPr algn="just" eaLnBrk="1" hangingPunct="1">
              <a:lnSpc>
                <a:spcPct val="120000"/>
              </a:lnSpc>
              <a:spcBef>
                <a:spcPct val="15000"/>
              </a:spcBef>
            </a:pPr>
            <a:r>
              <a:rPr lang="zh-CN" altLang="en-US" sz="2800">
                <a:latin typeface="Times New Roman" panose="02020603050405020304" pitchFamily="18" charset="0"/>
              </a:rPr>
              <a:t>嵌套过程的符号表利用</a:t>
            </a:r>
            <a:r>
              <a:rPr lang="zh-CN" altLang="en-US" sz="2800">
                <a:solidFill>
                  <a:srgbClr val="FF0000"/>
                </a:solidFill>
                <a:latin typeface="Times New Roman" panose="02020603050405020304" pitchFamily="18" charset="0"/>
              </a:rPr>
              <a:t>栈</a:t>
            </a:r>
            <a:r>
              <a:rPr lang="en-US" altLang="zh-CN" sz="2800">
                <a:solidFill>
                  <a:srgbClr val="FF0000"/>
                </a:solidFill>
                <a:latin typeface="Times New Roman" panose="02020603050405020304" pitchFamily="18" charset="0"/>
              </a:rPr>
              <a:t>tblptr</a:t>
            </a:r>
            <a:r>
              <a:rPr lang="zh-CN" altLang="en-US" sz="2800">
                <a:latin typeface="Times New Roman" panose="02020603050405020304" pitchFamily="18" charset="0"/>
              </a:rPr>
              <a:t>维护，嵌套过程的偏移量利用</a:t>
            </a:r>
            <a:r>
              <a:rPr lang="zh-CN" altLang="en-US" sz="2800">
                <a:solidFill>
                  <a:srgbClr val="FF0000"/>
                </a:solidFill>
                <a:latin typeface="Times New Roman" panose="02020603050405020304" pitchFamily="18" charset="0"/>
              </a:rPr>
              <a:t>栈</a:t>
            </a:r>
            <a:r>
              <a:rPr lang="en-US" altLang="zh-CN" sz="2800">
                <a:solidFill>
                  <a:srgbClr val="FF0000"/>
                </a:solidFill>
                <a:latin typeface="Times New Roman" panose="02020603050405020304" pitchFamily="18" charset="0"/>
              </a:rPr>
              <a:t>offset</a:t>
            </a:r>
            <a:r>
              <a:rPr lang="zh-CN" altLang="en-US" sz="2800">
                <a:latin typeface="Times New Roman" panose="02020603050405020304" pitchFamily="18" charset="0"/>
              </a:rPr>
              <a:t>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barn(inVertical)">
                                      <p:cBhvr>
                                        <p:cTn id="7" dur="500"/>
                                        <p:tgtEl>
                                          <p:spTgt spid="28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barn(inVertical)">
                                      <p:cBhvr>
                                        <p:cTn id="12" dur="500"/>
                                        <p:tgtEl>
                                          <p:spTgt spid="286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8677">
                                            <p:txEl>
                                              <p:pRg st="2" end="2"/>
                                            </p:txEl>
                                          </p:spTgt>
                                        </p:tgtEl>
                                        <p:attrNameLst>
                                          <p:attrName>style.visibility</p:attrName>
                                        </p:attrNameLst>
                                      </p:cBhvr>
                                      <p:to>
                                        <p:strVal val="visible"/>
                                      </p:to>
                                    </p:set>
                                    <p:animEffect transition="in" filter="barn(inVertical)">
                                      <p:cBhvr>
                                        <p:cTn id="17" dur="500"/>
                                        <p:tgtEl>
                                          <p:spTgt spid="286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8677">
                                            <p:txEl>
                                              <p:pRg st="3" end="3"/>
                                            </p:txEl>
                                          </p:spTgt>
                                        </p:tgtEl>
                                        <p:attrNameLst>
                                          <p:attrName>style.visibility</p:attrName>
                                        </p:attrNameLst>
                                      </p:cBhvr>
                                      <p:to>
                                        <p:strVal val="visible"/>
                                      </p:to>
                                    </p:set>
                                    <p:animEffect transition="in" filter="barn(inVertical)">
                                      <p:cBhvr>
                                        <p:cTn id="22" dur="500"/>
                                        <p:tgtEl>
                                          <p:spTgt spid="286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2136745E-E3EF-46FD-A39F-C176BDE54B6E}"/>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0D60A76-175F-4FC3-938A-D0CCAE90ED77}"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1203" name="灯片编号占位符 5">
            <a:extLst>
              <a:ext uri="{FF2B5EF4-FFF2-40B4-BE49-F238E27FC236}">
                <a16:creationId xmlns:a16="http://schemas.microsoft.com/office/drawing/2014/main" id="{668AEED1-1024-4F1F-BFCA-602776B9DAF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2B5EA2-504C-4700-9421-B5476B9D1624}" type="slidenum">
              <a:rPr lang="en-US" altLang="zh-CN" sz="1400" b="0">
                <a:solidFill>
                  <a:srgbClr val="000000"/>
                </a:solidFill>
                <a:ea typeface="宋体" panose="02010600030101010101" pitchFamily="2" charset="-122"/>
              </a:rPr>
              <a:pPr>
                <a:spcBef>
                  <a:spcPct val="0"/>
                </a:spcBef>
                <a:buClrTx/>
                <a:buSzTx/>
                <a:buFontTx/>
                <a:buNone/>
              </a:pPr>
              <a:t>41</a:t>
            </a:fld>
            <a:endParaRPr lang="en-US" altLang="zh-CN" sz="1400" b="0">
              <a:solidFill>
                <a:srgbClr val="000000"/>
              </a:solidFill>
              <a:ea typeface="宋体" panose="02010600030101010101" pitchFamily="2" charset="-122"/>
            </a:endParaRPr>
          </a:p>
        </p:txBody>
      </p:sp>
      <p:sp>
        <p:nvSpPr>
          <p:cNvPr id="51204" name="Rectangle 2">
            <a:extLst>
              <a:ext uri="{FF2B5EF4-FFF2-40B4-BE49-F238E27FC236}">
                <a16:creationId xmlns:a16="http://schemas.microsoft.com/office/drawing/2014/main" id="{44367714-33F3-4332-AA7E-5C455540316C}"/>
              </a:ext>
            </a:extLst>
          </p:cNvPr>
          <p:cNvSpPr>
            <a:spLocks noGrp="1" noChangeArrowheads="1"/>
          </p:cNvSpPr>
          <p:nvPr>
            <p:ph type="title" idx="4294967295"/>
          </p:nvPr>
        </p:nvSpPr>
        <p:spPr>
          <a:xfrm>
            <a:off x="1114425" y="404813"/>
            <a:ext cx="7489825" cy="792162"/>
          </a:xfrm>
        </p:spPr>
        <p:txBody>
          <a:bodyPr anchor="ctr"/>
          <a:lstStyle/>
          <a:p>
            <a:pPr eaLnBrk="1" hangingPunct="1"/>
            <a:r>
              <a:rPr lang="en-US" altLang="zh-CN" sz="4000">
                <a:latin typeface="Times New Roman" panose="02020603050405020304" pitchFamily="18" charset="0"/>
              </a:rPr>
              <a:t>7.2.5 </a:t>
            </a:r>
            <a:r>
              <a:rPr lang="zh-CN" altLang="en-US" sz="4000">
                <a:latin typeface="Times New Roman" panose="02020603050405020304" pitchFamily="18" charset="0"/>
              </a:rPr>
              <a:t>嵌套过程中声明语句的翻译</a:t>
            </a:r>
          </a:p>
        </p:txBody>
      </p:sp>
      <p:sp>
        <p:nvSpPr>
          <p:cNvPr id="37893" name="Rectangle 3">
            <a:extLst>
              <a:ext uri="{FF2B5EF4-FFF2-40B4-BE49-F238E27FC236}">
                <a16:creationId xmlns:a16="http://schemas.microsoft.com/office/drawing/2014/main" id="{970FCAD2-E579-4C09-91A7-3D53A936853D}"/>
              </a:ext>
            </a:extLst>
          </p:cNvPr>
          <p:cNvSpPr>
            <a:spLocks noGrp="1" noChangeArrowheads="1"/>
          </p:cNvSpPr>
          <p:nvPr>
            <p:ph type="body" idx="4294967295"/>
          </p:nvPr>
        </p:nvSpPr>
        <p:spPr>
          <a:xfrm>
            <a:off x="354013" y="1341438"/>
            <a:ext cx="8610600" cy="4679950"/>
          </a:xfrm>
        </p:spPr>
        <p:txBody>
          <a:bodyPr/>
          <a:lstStyle/>
          <a:p>
            <a:pPr algn="just" eaLnBrk="1" hangingPunct="1">
              <a:lnSpc>
                <a:spcPct val="120000"/>
              </a:lnSpc>
              <a:spcBef>
                <a:spcPct val="0"/>
              </a:spcBef>
            </a:pPr>
            <a:r>
              <a:rPr lang="zh-CN" altLang="en-US" sz="2700">
                <a:latin typeface="Times New Roman" panose="02020603050405020304" pitchFamily="18" charset="0"/>
              </a:rPr>
              <a:t>语义动作用到的函数</a:t>
            </a:r>
          </a:p>
          <a:p>
            <a:pPr lvl="1" algn="just" eaLnBrk="1" hangingPunct="1">
              <a:lnSpc>
                <a:spcPct val="120000"/>
              </a:lnSpc>
              <a:spcBef>
                <a:spcPct val="0"/>
              </a:spcBef>
            </a:pPr>
            <a:r>
              <a:rPr lang="en-US" altLang="zh-CN" sz="2700">
                <a:latin typeface="Times New Roman" panose="02020603050405020304" pitchFamily="18" charset="0"/>
              </a:rPr>
              <a:t>mktable(previous)</a:t>
            </a:r>
            <a:r>
              <a:rPr lang="zh-CN" altLang="en-US" sz="2700">
                <a:latin typeface="Times New Roman" panose="02020603050405020304" pitchFamily="18" charset="0"/>
              </a:rPr>
              <a:t>：创建一个新的符号表</a:t>
            </a:r>
            <a:r>
              <a:rPr lang="en-US" altLang="zh-CN" sz="2700">
                <a:latin typeface="Times New Roman" panose="02020603050405020304" pitchFamily="18" charset="0"/>
              </a:rPr>
              <a:t>, previous</a:t>
            </a:r>
            <a:r>
              <a:rPr lang="zh-CN" altLang="en-US" sz="2700">
                <a:latin typeface="Times New Roman" panose="02020603050405020304" pitchFamily="18" charset="0"/>
              </a:rPr>
              <a:t>指外围符号表；</a:t>
            </a:r>
          </a:p>
          <a:p>
            <a:pPr lvl="1" algn="just" eaLnBrk="1" hangingPunct="1">
              <a:lnSpc>
                <a:spcPct val="120000"/>
              </a:lnSpc>
              <a:spcBef>
                <a:spcPct val="0"/>
              </a:spcBef>
            </a:pPr>
            <a:r>
              <a:rPr lang="en-US" altLang="zh-CN" sz="2700">
                <a:latin typeface="Times New Roman" panose="02020603050405020304" pitchFamily="18" charset="0"/>
              </a:rPr>
              <a:t>enter(table, name, type, offset)</a:t>
            </a:r>
            <a:r>
              <a:rPr lang="zh-CN" altLang="en-US" sz="2700">
                <a:latin typeface="Times New Roman" panose="02020603050405020304" pitchFamily="18" charset="0"/>
              </a:rPr>
              <a:t>：在</a:t>
            </a:r>
            <a:r>
              <a:rPr lang="en-US" altLang="zh-CN" sz="2700">
                <a:latin typeface="Times New Roman" panose="02020603050405020304" pitchFamily="18" charset="0"/>
              </a:rPr>
              <a:t>table</a:t>
            </a:r>
            <a:r>
              <a:rPr lang="zh-CN" altLang="en-US" sz="2700">
                <a:latin typeface="Times New Roman" panose="02020603050405020304" pitchFamily="18" charset="0"/>
              </a:rPr>
              <a:t>指向的符号表中为名字</a:t>
            </a:r>
            <a:r>
              <a:rPr lang="en-US" altLang="zh-CN" sz="2700">
                <a:latin typeface="Times New Roman" panose="02020603050405020304" pitchFamily="18" charset="0"/>
              </a:rPr>
              <a:t>name</a:t>
            </a:r>
            <a:r>
              <a:rPr lang="zh-CN" altLang="en-US" sz="2700">
                <a:latin typeface="Times New Roman" panose="02020603050405020304" pitchFamily="18" charset="0"/>
              </a:rPr>
              <a:t>建立一个新表项</a:t>
            </a:r>
            <a:endParaRPr lang="en-US" altLang="zh-CN" sz="2700">
              <a:latin typeface="Times New Roman" panose="02020603050405020304" pitchFamily="18" charset="0"/>
            </a:endParaRPr>
          </a:p>
          <a:p>
            <a:pPr lvl="1" algn="just" eaLnBrk="1" hangingPunct="1">
              <a:lnSpc>
                <a:spcPct val="120000"/>
              </a:lnSpc>
              <a:spcBef>
                <a:spcPct val="0"/>
              </a:spcBef>
            </a:pPr>
            <a:r>
              <a:rPr lang="en-US" altLang="zh-CN" sz="2700">
                <a:latin typeface="Times New Roman" panose="02020603050405020304" pitchFamily="18" charset="0"/>
              </a:rPr>
              <a:t>addwidth(table, width)</a:t>
            </a:r>
            <a:r>
              <a:rPr lang="zh-CN" altLang="en-US" sz="2700">
                <a:latin typeface="Times New Roman" panose="02020603050405020304" pitchFamily="18" charset="0"/>
              </a:rPr>
              <a:t>：将符号表</a:t>
            </a:r>
            <a:r>
              <a:rPr lang="en-US" altLang="zh-CN" sz="2700">
                <a:latin typeface="Times New Roman" panose="02020603050405020304" pitchFamily="18" charset="0"/>
              </a:rPr>
              <a:t>table</a:t>
            </a:r>
            <a:r>
              <a:rPr lang="zh-CN" altLang="en-US" sz="2700">
                <a:latin typeface="Times New Roman" panose="02020603050405020304" pitchFamily="18" charset="0"/>
              </a:rPr>
              <a:t>的所有表项的宽度之和存储于表头；</a:t>
            </a:r>
          </a:p>
          <a:p>
            <a:pPr lvl="1" algn="just" eaLnBrk="1" hangingPunct="1">
              <a:lnSpc>
                <a:spcPct val="120000"/>
              </a:lnSpc>
              <a:spcBef>
                <a:spcPct val="0"/>
              </a:spcBef>
            </a:pPr>
            <a:r>
              <a:rPr lang="en-US" altLang="zh-CN" sz="2700">
                <a:latin typeface="Times New Roman" panose="02020603050405020304" pitchFamily="18" charset="0"/>
              </a:rPr>
              <a:t>enterproc(table, name, newtable)</a:t>
            </a:r>
            <a:r>
              <a:rPr lang="zh-CN" altLang="en-US" sz="2700">
                <a:latin typeface="Times New Roman" panose="02020603050405020304" pitchFamily="18" charset="0"/>
              </a:rPr>
              <a:t>：在</a:t>
            </a:r>
            <a:r>
              <a:rPr lang="en-US" altLang="zh-CN" sz="2700">
                <a:latin typeface="Times New Roman" panose="02020603050405020304" pitchFamily="18" charset="0"/>
              </a:rPr>
              <a:t>table</a:t>
            </a:r>
            <a:r>
              <a:rPr lang="zh-CN" altLang="en-US" sz="2700">
                <a:latin typeface="Times New Roman" panose="02020603050405020304" pitchFamily="18" charset="0"/>
              </a:rPr>
              <a:t>指向的符号表中为过程</a:t>
            </a:r>
            <a:r>
              <a:rPr lang="en-US" altLang="zh-CN" sz="2700">
                <a:latin typeface="Times New Roman" panose="02020603050405020304" pitchFamily="18" charset="0"/>
              </a:rPr>
              <a:t>name</a:t>
            </a:r>
            <a:r>
              <a:rPr lang="zh-CN" altLang="en-US" sz="2700">
                <a:latin typeface="Times New Roman" panose="02020603050405020304" pitchFamily="18" charset="0"/>
              </a:rPr>
              <a:t>建立一个新表项，</a:t>
            </a:r>
            <a:r>
              <a:rPr lang="en-US" altLang="zh-CN" sz="2700">
                <a:latin typeface="Times New Roman" panose="02020603050405020304" pitchFamily="18" charset="0"/>
              </a:rPr>
              <a:t>newtable</a:t>
            </a:r>
            <a:r>
              <a:rPr lang="zh-CN" altLang="en-US" sz="2700">
                <a:latin typeface="Times New Roman" panose="02020603050405020304" pitchFamily="18" charset="0"/>
              </a:rPr>
              <a:t>指向过程</a:t>
            </a:r>
            <a:r>
              <a:rPr lang="en-US" altLang="zh-CN" sz="2700">
                <a:latin typeface="Times New Roman" panose="02020603050405020304" pitchFamily="18" charset="0"/>
              </a:rPr>
              <a:t>name</a:t>
            </a:r>
            <a:r>
              <a:rPr lang="zh-CN" altLang="en-US" sz="2700">
                <a:latin typeface="Times New Roman" panose="02020603050405020304" pitchFamily="18" charset="0"/>
              </a:rPr>
              <a:t>的符号表；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893">
                                            <p:txEl>
                                              <p:pRg st="1" end="1"/>
                                            </p:txEl>
                                          </p:spTgt>
                                        </p:tgtEl>
                                        <p:attrNameLst>
                                          <p:attrName>style.visibility</p:attrName>
                                        </p:attrNameLst>
                                      </p:cBhvr>
                                      <p:to>
                                        <p:strVal val="visible"/>
                                      </p:to>
                                    </p:set>
                                    <p:animEffect transition="in" filter="barn(inVertical)">
                                      <p:cBhvr>
                                        <p:cTn id="7" dur="500"/>
                                        <p:tgtEl>
                                          <p:spTgt spid="3789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7893">
                                            <p:txEl>
                                              <p:pRg st="2" end="2"/>
                                            </p:txEl>
                                          </p:spTgt>
                                        </p:tgtEl>
                                        <p:attrNameLst>
                                          <p:attrName>style.visibility</p:attrName>
                                        </p:attrNameLst>
                                      </p:cBhvr>
                                      <p:to>
                                        <p:strVal val="visible"/>
                                      </p:to>
                                    </p:set>
                                    <p:animEffect transition="in" filter="barn(inVertical)">
                                      <p:cBhvr>
                                        <p:cTn id="12" dur="500"/>
                                        <p:tgtEl>
                                          <p:spTgt spid="3789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7893">
                                            <p:txEl>
                                              <p:pRg st="3" end="3"/>
                                            </p:txEl>
                                          </p:spTgt>
                                        </p:tgtEl>
                                        <p:attrNameLst>
                                          <p:attrName>style.visibility</p:attrName>
                                        </p:attrNameLst>
                                      </p:cBhvr>
                                      <p:to>
                                        <p:strVal val="visible"/>
                                      </p:to>
                                    </p:set>
                                    <p:animEffect transition="in" filter="barn(inVertical)">
                                      <p:cBhvr>
                                        <p:cTn id="17" dur="500"/>
                                        <p:tgtEl>
                                          <p:spTgt spid="3789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7893">
                                            <p:txEl>
                                              <p:pRg st="4" end="4"/>
                                            </p:txEl>
                                          </p:spTgt>
                                        </p:tgtEl>
                                        <p:attrNameLst>
                                          <p:attrName>style.visibility</p:attrName>
                                        </p:attrNameLst>
                                      </p:cBhvr>
                                      <p:to>
                                        <p:strVal val="visible"/>
                                      </p:to>
                                    </p:set>
                                    <p:animEffect transition="in" filter="barn(inVertical)">
                                      <p:cBhvr>
                                        <p:cTn id="22" dur="500"/>
                                        <p:tgtEl>
                                          <p:spTgt spid="378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D356BAE-396D-47F7-B9D8-073CE577B234}"/>
              </a:ext>
            </a:extLst>
          </p:cNvPr>
          <p:cNvSpPr>
            <a:spLocks noGrp="1"/>
          </p:cNvSpPr>
          <p:nvPr>
            <p:ph type="dt" sz="quarter" idx="10"/>
          </p:nvPr>
        </p:nvSpPr>
        <p:spPr>
          <a:xfrm>
            <a:off x="457200" y="6245225"/>
            <a:ext cx="2133600" cy="476250"/>
          </a:xfrm>
          <a:ln>
            <a:miter lim="800000"/>
            <a:headEnd/>
            <a:tailEnd/>
          </a:ln>
        </p:spPr>
        <p:txBody>
          <a:bodyPr anchor="t"/>
          <a:lstStyle/>
          <a:p>
            <a:pPr>
              <a:defRPr/>
            </a:pPr>
            <a:fld id="{15B34572-AA1C-498E-8CBC-243B06BDB224}" type="datetime1">
              <a:rPr lang="zh-CN" altLang="en-US">
                <a:latin typeface="+mn-lt"/>
              </a:rPr>
              <a:pPr>
                <a:defRPr/>
              </a:pPr>
              <a:t>2020/12/14</a:t>
            </a:fld>
            <a:endParaRPr lang="en-US" altLang="zh-CN">
              <a:latin typeface="+mn-lt"/>
            </a:endParaRPr>
          </a:p>
        </p:txBody>
      </p:sp>
      <p:sp>
        <p:nvSpPr>
          <p:cNvPr id="53251" name="灯片编号占位符 5">
            <a:extLst>
              <a:ext uri="{FF2B5EF4-FFF2-40B4-BE49-F238E27FC236}">
                <a16:creationId xmlns:a16="http://schemas.microsoft.com/office/drawing/2014/main" id="{9B24D042-C6FD-4B5F-8D33-D077AC18B33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429F462-3C5C-46D4-8FB4-C6FCF0E7D73C}" type="slidenum">
              <a:rPr lang="en-US" altLang="zh-CN" sz="1400" b="0">
                <a:ea typeface="宋体" panose="02010600030101010101" pitchFamily="2" charset="-122"/>
              </a:rPr>
              <a:pPr>
                <a:spcBef>
                  <a:spcPct val="0"/>
                </a:spcBef>
                <a:buClrTx/>
                <a:buSzTx/>
                <a:buFontTx/>
                <a:buNone/>
              </a:pPr>
              <a:t>42</a:t>
            </a:fld>
            <a:endParaRPr lang="en-US" altLang="zh-CN" sz="1400" b="0">
              <a:ea typeface="宋体" panose="02010600030101010101" pitchFamily="2" charset="-122"/>
            </a:endParaRPr>
          </a:p>
        </p:txBody>
      </p:sp>
      <p:sp>
        <p:nvSpPr>
          <p:cNvPr id="38916" name="Rectangle 2">
            <a:extLst>
              <a:ext uri="{FF2B5EF4-FFF2-40B4-BE49-F238E27FC236}">
                <a16:creationId xmlns:a16="http://schemas.microsoft.com/office/drawing/2014/main" id="{9A806878-4D0D-4A46-B88A-9C2318B25EE3}"/>
              </a:ext>
            </a:extLst>
          </p:cNvPr>
          <p:cNvSpPr>
            <a:spLocks noGrp="1" noChangeArrowheads="1"/>
          </p:cNvSpPr>
          <p:nvPr>
            <p:ph type="body" idx="4294967295"/>
          </p:nvPr>
        </p:nvSpPr>
        <p:spPr>
          <a:xfrm>
            <a:off x="179388" y="1195388"/>
            <a:ext cx="8807450" cy="5402262"/>
          </a:xfrm>
        </p:spPr>
        <p:txBody>
          <a:bodyPr/>
          <a:lstStyle/>
          <a:p>
            <a:pPr algn="just" eaLnBrk="1" hangingPunct="1">
              <a:lnSpc>
                <a:spcPct val="120000"/>
              </a:lnSpc>
              <a:spcBef>
                <a:spcPct val="12000"/>
              </a:spcBef>
              <a:buFont typeface="Wingdings" panose="05000000000000000000" pitchFamily="2" charset="2"/>
              <a:buNone/>
            </a:pPr>
            <a:r>
              <a:rPr lang="en-US" altLang="zh-CN" sz="2600">
                <a:latin typeface="Times New Roman" panose="02020603050405020304" pitchFamily="18" charset="0"/>
              </a:rPr>
              <a:t>P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 prog id (input,output) </a:t>
            </a:r>
            <a:r>
              <a:rPr lang="en-US" altLang="zh-CN" sz="2600">
                <a:solidFill>
                  <a:srgbClr val="FF0000"/>
                </a:solidFill>
                <a:latin typeface="Times New Roman" panose="02020603050405020304" pitchFamily="18" charset="0"/>
              </a:rPr>
              <a:t>M</a:t>
            </a:r>
            <a:r>
              <a:rPr lang="en-US" altLang="zh-CN" sz="2600">
                <a:latin typeface="Times New Roman" panose="02020603050405020304" pitchFamily="18" charset="0"/>
              </a:rPr>
              <a:t> D; S {</a:t>
            </a:r>
            <a:r>
              <a:rPr lang="en-US" altLang="zh-CN" sz="2600">
                <a:solidFill>
                  <a:srgbClr val="0000FF"/>
                </a:solidFill>
                <a:latin typeface="Times New Roman" panose="02020603050405020304" pitchFamily="18" charset="0"/>
              </a:rPr>
              <a:t>addwidth (top(tblptr), top(offset)); pop(tblptr); pop(offset) </a:t>
            </a:r>
            <a:r>
              <a:rPr lang="en-US" altLang="zh-CN" sz="260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600">
                <a:latin typeface="Times New Roman" panose="02020603050405020304" pitchFamily="18" charset="0"/>
              </a:rPr>
              <a:t>M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 {</a:t>
            </a:r>
            <a:r>
              <a:rPr lang="en-US" altLang="zh-CN" sz="2600">
                <a:solidFill>
                  <a:srgbClr val="0000FF"/>
                </a:solidFill>
                <a:latin typeface="Times New Roman" panose="02020603050405020304" pitchFamily="18" charset="0"/>
              </a:rPr>
              <a:t>t := mktable(nil);push(t,tblptr); push(0,offset) </a:t>
            </a:r>
            <a:r>
              <a:rPr lang="en-US" altLang="zh-CN" sz="260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600">
                <a:latin typeface="Times New Roman" panose="02020603050405020304" pitchFamily="18" charset="0"/>
              </a:rPr>
              <a:t>D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 D</a:t>
            </a:r>
            <a:r>
              <a:rPr lang="en-US" altLang="zh-CN" sz="2600" baseline="-30000">
                <a:latin typeface="Times New Roman" panose="02020603050405020304" pitchFamily="18" charset="0"/>
              </a:rPr>
              <a:t>1 </a:t>
            </a:r>
            <a:r>
              <a:rPr lang="en-US" altLang="zh-CN" sz="2600">
                <a:latin typeface="Times New Roman" panose="02020603050405020304" pitchFamily="18" charset="0"/>
              </a:rPr>
              <a:t>; D</a:t>
            </a:r>
            <a:r>
              <a:rPr lang="en-US" altLang="zh-CN" sz="2600" baseline="-30000">
                <a:latin typeface="Times New Roman" panose="02020603050405020304" pitchFamily="18" charset="0"/>
              </a:rPr>
              <a:t>2</a:t>
            </a:r>
            <a:endParaRPr lang="en-US" altLang="zh-CN" sz="2600">
              <a:latin typeface="Times New Roman" panose="02020603050405020304" pitchFamily="18" charset="0"/>
            </a:endParaRPr>
          </a:p>
          <a:p>
            <a:pPr algn="just" eaLnBrk="1" hangingPunct="1">
              <a:lnSpc>
                <a:spcPct val="120000"/>
              </a:lnSpc>
              <a:spcBef>
                <a:spcPct val="12000"/>
              </a:spcBef>
              <a:buFont typeface="Wingdings" panose="05000000000000000000" pitchFamily="2" charset="2"/>
              <a:buNone/>
            </a:pPr>
            <a:r>
              <a:rPr lang="en-US" altLang="zh-CN" sz="2600">
                <a:latin typeface="Times New Roman" panose="02020603050405020304" pitchFamily="18" charset="0"/>
              </a:rPr>
              <a:t>D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 proc id ;</a:t>
            </a:r>
            <a:r>
              <a:rPr lang="en-US" altLang="zh-CN" sz="2600">
                <a:solidFill>
                  <a:srgbClr val="FF0000"/>
                </a:solidFill>
                <a:latin typeface="Times New Roman" panose="02020603050405020304" pitchFamily="18" charset="0"/>
              </a:rPr>
              <a:t>N</a:t>
            </a:r>
            <a:r>
              <a:rPr lang="en-US" altLang="zh-CN" sz="2600">
                <a:latin typeface="Times New Roman" panose="02020603050405020304" pitchFamily="18" charset="0"/>
              </a:rPr>
              <a:t> D</a:t>
            </a:r>
            <a:r>
              <a:rPr lang="en-US" altLang="zh-CN" sz="2600" baseline="-30000">
                <a:latin typeface="Times New Roman" panose="02020603050405020304" pitchFamily="18" charset="0"/>
              </a:rPr>
              <a:t>1</a:t>
            </a:r>
            <a:r>
              <a:rPr lang="en-US" altLang="zh-CN" sz="2600">
                <a:latin typeface="Times New Roman" panose="02020603050405020304" pitchFamily="18" charset="0"/>
              </a:rPr>
              <a:t>; S {</a:t>
            </a:r>
            <a:r>
              <a:rPr lang="en-US" altLang="zh-CN" sz="2600">
                <a:solidFill>
                  <a:srgbClr val="0000FF"/>
                </a:solidFill>
                <a:latin typeface="Times New Roman" panose="02020603050405020304" pitchFamily="18" charset="0"/>
              </a:rPr>
              <a:t>t := top(tblptr);</a:t>
            </a:r>
          </a:p>
          <a:p>
            <a:pPr algn="just" eaLnBrk="1" hangingPunct="1">
              <a:lnSpc>
                <a:spcPct val="120000"/>
              </a:lnSpc>
              <a:spcBef>
                <a:spcPct val="12000"/>
              </a:spcBef>
              <a:buFont typeface="Wingdings" panose="05000000000000000000" pitchFamily="2" charset="2"/>
              <a:buNone/>
            </a:pPr>
            <a:r>
              <a:rPr lang="en-US" altLang="zh-CN" sz="2600">
                <a:solidFill>
                  <a:srgbClr val="0000FF"/>
                </a:solidFill>
                <a:latin typeface="Times New Roman" panose="02020603050405020304" pitchFamily="18" charset="0"/>
              </a:rPr>
              <a:t>       addwidth(t,top(offset));pop(tblptr);pop(offset);</a:t>
            </a:r>
          </a:p>
          <a:p>
            <a:pPr algn="just" eaLnBrk="1" hangingPunct="1">
              <a:lnSpc>
                <a:spcPct val="120000"/>
              </a:lnSpc>
              <a:spcBef>
                <a:spcPct val="12000"/>
              </a:spcBef>
              <a:buFont typeface="Wingdings" panose="05000000000000000000" pitchFamily="2" charset="2"/>
              <a:buNone/>
            </a:pPr>
            <a:r>
              <a:rPr lang="en-US" altLang="zh-CN" sz="2600">
                <a:solidFill>
                  <a:srgbClr val="0000FF"/>
                </a:solidFill>
                <a:latin typeface="Times New Roman" panose="02020603050405020304" pitchFamily="18" charset="0"/>
              </a:rPr>
              <a:t>	     enterproc(top(tblptr),id.name,t) </a:t>
            </a:r>
            <a:r>
              <a:rPr lang="en-US" altLang="zh-CN" sz="260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600">
                <a:latin typeface="Times New Roman" panose="02020603050405020304" pitchFamily="18" charset="0"/>
              </a:rPr>
              <a:t>N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a:t>
            </a:r>
            <a:r>
              <a:rPr lang="en-US" altLang="zh-CN" sz="2600">
                <a:solidFill>
                  <a:srgbClr val="0000FF"/>
                </a:solidFill>
                <a:latin typeface="Times New Roman" panose="02020603050405020304" pitchFamily="18" charset="0"/>
              </a:rPr>
              <a:t>t:=mktable(top(tblptr) );push(t,tblptr); push(0,offset) </a:t>
            </a:r>
            <a:r>
              <a:rPr lang="en-US" altLang="zh-CN" sz="2600">
                <a:latin typeface="Times New Roman" panose="02020603050405020304" pitchFamily="18" charset="0"/>
              </a:rPr>
              <a:t>} </a:t>
            </a:r>
          </a:p>
          <a:p>
            <a:pPr algn="just" eaLnBrk="1" hangingPunct="1">
              <a:lnSpc>
                <a:spcPct val="120000"/>
              </a:lnSpc>
              <a:spcBef>
                <a:spcPct val="12000"/>
              </a:spcBef>
              <a:buFont typeface="Wingdings" panose="05000000000000000000" pitchFamily="2" charset="2"/>
              <a:buNone/>
            </a:pPr>
            <a:r>
              <a:rPr lang="en-US" altLang="zh-CN" sz="2600">
                <a:latin typeface="Times New Roman" panose="02020603050405020304" pitchFamily="18" charset="0"/>
              </a:rPr>
              <a:t>D</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id:T {</a:t>
            </a:r>
            <a:r>
              <a:rPr lang="en-US" altLang="zh-CN" sz="2600">
                <a:solidFill>
                  <a:srgbClr val="0000FF"/>
                </a:solidFill>
                <a:latin typeface="Times New Roman" panose="02020603050405020304" pitchFamily="18" charset="0"/>
              </a:rPr>
              <a:t>enter(top(tblptr),id.name,T.type,top(offset));</a:t>
            </a:r>
          </a:p>
          <a:p>
            <a:pPr algn="just" eaLnBrk="1" hangingPunct="1">
              <a:lnSpc>
                <a:spcPct val="120000"/>
              </a:lnSpc>
              <a:spcBef>
                <a:spcPct val="12000"/>
              </a:spcBef>
              <a:buFont typeface="Wingdings" panose="05000000000000000000" pitchFamily="2" charset="2"/>
              <a:buNone/>
            </a:pPr>
            <a:r>
              <a:rPr lang="en-US" altLang="zh-CN" sz="2600">
                <a:solidFill>
                  <a:srgbClr val="0000FF"/>
                </a:solidFill>
                <a:latin typeface="Times New Roman" panose="02020603050405020304" pitchFamily="18" charset="0"/>
              </a:rPr>
              <a:t>	       top(offset)</a:t>
            </a:r>
            <a:r>
              <a:rPr lang="zh-CN" altLang="en-US" sz="2600">
                <a:solidFill>
                  <a:srgbClr val="0000FF"/>
                </a:solidFill>
                <a:latin typeface="Times New Roman" panose="02020603050405020304" pitchFamily="18" charset="0"/>
              </a:rPr>
              <a:t>：</a:t>
            </a:r>
            <a:r>
              <a:rPr lang="en-US" altLang="zh-CN" sz="2600">
                <a:solidFill>
                  <a:srgbClr val="0000FF"/>
                </a:solidFill>
                <a:latin typeface="Times New Roman" panose="02020603050405020304" pitchFamily="18" charset="0"/>
              </a:rPr>
              <a:t>=top(offset)+ T.width</a:t>
            </a:r>
            <a:r>
              <a:rPr lang="en-US" altLang="zh-CN" sz="2600">
                <a:latin typeface="Times New Roman" panose="02020603050405020304" pitchFamily="18" charset="0"/>
              </a:rPr>
              <a:t>}</a:t>
            </a:r>
          </a:p>
        </p:txBody>
      </p:sp>
      <p:sp>
        <p:nvSpPr>
          <p:cNvPr id="53253" name="Rectangle 3">
            <a:extLst>
              <a:ext uri="{FF2B5EF4-FFF2-40B4-BE49-F238E27FC236}">
                <a16:creationId xmlns:a16="http://schemas.microsoft.com/office/drawing/2014/main" id="{A26AAE52-B2DE-4408-AD4D-A4E8869B38C3}"/>
              </a:ext>
            </a:extLst>
          </p:cNvPr>
          <p:cNvSpPr>
            <a:spLocks noGrp="1" noChangeArrowheads="1"/>
          </p:cNvSpPr>
          <p:nvPr>
            <p:ph type="title" idx="4294967295"/>
          </p:nvPr>
        </p:nvSpPr>
        <p:spPr>
          <a:xfrm>
            <a:off x="755650" y="333375"/>
            <a:ext cx="7488238" cy="863600"/>
          </a:xfrm>
        </p:spPr>
        <p:txBody>
          <a:bodyPr anchor="ctr"/>
          <a:lstStyle/>
          <a:p>
            <a:pPr eaLnBrk="1" hangingPunct="1"/>
            <a:r>
              <a:rPr lang="en-US" altLang="zh-CN" sz="4000">
                <a:latin typeface="Times New Roman" panose="02020603050405020304" pitchFamily="18" charset="0"/>
              </a:rPr>
              <a:t>7.2.5 </a:t>
            </a:r>
            <a:r>
              <a:rPr lang="zh-CN" altLang="en-US" sz="4000">
                <a:latin typeface="Times New Roman" panose="02020603050405020304" pitchFamily="18" charset="0"/>
              </a:rPr>
              <a:t>嵌套过程中声明语句的翻译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barn(inVertical)">
                                      <p:cBhvr>
                                        <p:cTn id="7" dur="500"/>
                                        <p:tgtEl>
                                          <p:spTgt spid="3891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8916">
                                            <p:txEl>
                                              <p:pRg st="1" end="1"/>
                                            </p:txEl>
                                          </p:spTgt>
                                        </p:tgtEl>
                                        <p:attrNameLst>
                                          <p:attrName>style.visibility</p:attrName>
                                        </p:attrNameLst>
                                      </p:cBhvr>
                                      <p:to>
                                        <p:strVal val="visible"/>
                                      </p:to>
                                    </p:set>
                                    <p:animEffect transition="in" filter="barn(inVertical)">
                                      <p:cBhvr>
                                        <p:cTn id="10" dur="500"/>
                                        <p:tgtEl>
                                          <p:spTgt spid="3891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8916">
                                            <p:txEl>
                                              <p:pRg st="2" end="2"/>
                                            </p:txEl>
                                          </p:spTgt>
                                        </p:tgtEl>
                                        <p:attrNameLst>
                                          <p:attrName>style.visibility</p:attrName>
                                        </p:attrNameLst>
                                      </p:cBhvr>
                                      <p:to>
                                        <p:strVal val="visible"/>
                                      </p:to>
                                    </p:set>
                                    <p:animEffect transition="in" filter="barn(inVertical)">
                                      <p:cBhvr>
                                        <p:cTn id="15" dur="500"/>
                                        <p:tgtEl>
                                          <p:spTgt spid="3891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38916">
                                            <p:txEl>
                                              <p:pRg st="3" end="3"/>
                                            </p:txEl>
                                          </p:spTgt>
                                        </p:tgtEl>
                                        <p:attrNameLst>
                                          <p:attrName>style.visibility</p:attrName>
                                        </p:attrNameLst>
                                      </p:cBhvr>
                                      <p:to>
                                        <p:strVal val="visible"/>
                                      </p:to>
                                    </p:set>
                                    <p:animEffect transition="in" filter="barn(inVertical)">
                                      <p:cBhvr>
                                        <p:cTn id="20" dur="500"/>
                                        <p:tgtEl>
                                          <p:spTgt spid="38916">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8916">
                                            <p:txEl>
                                              <p:pRg st="4" end="4"/>
                                            </p:txEl>
                                          </p:spTgt>
                                        </p:tgtEl>
                                        <p:attrNameLst>
                                          <p:attrName>style.visibility</p:attrName>
                                        </p:attrNameLst>
                                      </p:cBhvr>
                                      <p:to>
                                        <p:strVal val="visible"/>
                                      </p:to>
                                    </p:set>
                                    <p:animEffect transition="in" filter="barn(inVertical)">
                                      <p:cBhvr>
                                        <p:cTn id="23" dur="500"/>
                                        <p:tgtEl>
                                          <p:spTgt spid="38916">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8916">
                                            <p:txEl>
                                              <p:pRg st="5" end="5"/>
                                            </p:txEl>
                                          </p:spTgt>
                                        </p:tgtEl>
                                        <p:attrNameLst>
                                          <p:attrName>style.visibility</p:attrName>
                                        </p:attrNameLst>
                                      </p:cBhvr>
                                      <p:to>
                                        <p:strVal val="visible"/>
                                      </p:to>
                                    </p:set>
                                    <p:animEffect transition="in" filter="barn(inVertical)">
                                      <p:cBhvr>
                                        <p:cTn id="26" dur="500"/>
                                        <p:tgtEl>
                                          <p:spTgt spid="38916">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8916">
                                            <p:txEl>
                                              <p:pRg st="6" end="6"/>
                                            </p:txEl>
                                          </p:spTgt>
                                        </p:tgtEl>
                                        <p:attrNameLst>
                                          <p:attrName>style.visibility</p:attrName>
                                        </p:attrNameLst>
                                      </p:cBhvr>
                                      <p:to>
                                        <p:strVal val="visible"/>
                                      </p:to>
                                    </p:set>
                                    <p:animEffect transition="in" filter="barn(inVertical)">
                                      <p:cBhvr>
                                        <p:cTn id="29" dur="500"/>
                                        <p:tgtEl>
                                          <p:spTgt spid="3891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38916">
                                            <p:txEl>
                                              <p:pRg st="7" end="7"/>
                                            </p:txEl>
                                          </p:spTgt>
                                        </p:tgtEl>
                                        <p:attrNameLst>
                                          <p:attrName>style.visibility</p:attrName>
                                        </p:attrNameLst>
                                      </p:cBhvr>
                                      <p:to>
                                        <p:strVal val="visible"/>
                                      </p:to>
                                    </p:set>
                                    <p:animEffect transition="in" filter="barn(inVertical)">
                                      <p:cBhvr>
                                        <p:cTn id="34" dur="500"/>
                                        <p:tgtEl>
                                          <p:spTgt spid="38916">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8916">
                                            <p:txEl>
                                              <p:pRg st="8" end="8"/>
                                            </p:txEl>
                                          </p:spTgt>
                                        </p:tgtEl>
                                        <p:attrNameLst>
                                          <p:attrName>style.visibility</p:attrName>
                                        </p:attrNameLst>
                                      </p:cBhvr>
                                      <p:to>
                                        <p:strVal val="visible"/>
                                      </p:to>
                                    </p:set>
                                    <p:animEffect transition="in" filter="barn(inVertical)">
                                      <p:cBhvr>
                                        <p:cTn id="37" dur="500"/>
                                        <p:tgtEl>
                                          <p:spTgt spid="389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Picture 7">
            <a:extLst>
              <a:ext uri="{FF2B5EF4-FFF2-40B4-BE49-F238E27FC236}">
                <a16:creationId xmlns:a16="http://schemas.microsoft.com/office/drawing/2014/main" id="{EAE8756E-E0CB-4F0F-B8A0-79C05A88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5157788"/>
            <a:ext cx="85788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16:creationId xmlns:a16="http://schemas.microsoft.com/office/drawing/2014/main" id="{AC1A860C-AF3C-420A-9B34-A7CEEB920D88}"/>
              </a:ext>
            </a:extLst>
          </p:cNvPr>
          <p:cNvSpPr>
            <a:spLocks noGrp="1"/>
          </p:cNvSpPr>
          <p:nvPr>
            <p:ph type="dt" sz="quarter" idx="10"/>
          </p:nvPr>
        </p:nvSpPr>
        <p:spPr>
          <a:xfrm>
            <a:off x="457200" y="6245225"/>
            <a:ext cx="2133600" cy="476250"/>
          </a:xfrm>
          <a:ln>
            <a:miter lim="800000"/>
            <a:headEnd/>
            <a:tailEnd/>
          </a:ln>
        </p:spPr>
        <p:txBody>
          <a:bodyPr anchor="t"/>
          <a:lstStyle/>
          <a:p>
            <a:pPr>
              <a:defRPr/>
            </a:pPr>
            <a:fld id="{39C5CA36-B8F7-4164-BB83-04510D5120FD}" type="datetime1">
              <a:rPr lang="zh-CN" altLang="en-US">
                <a:latin typeface="+mn-lt"/>
              </a:rPr>
              <a:pPr>
                <a:defRPr/>
              </a:pPr>
              <a:t>2020/12/14</a:t>
            </a:fld>
            <a:endParaRPr lang="en-US" altLang="zh-CN">
              <a:latin typeface="+mn-lt"/>
            </a:endParaRPr>
          </a:p>
        </p:txBody>
      </p:sp>
      <p:sp>
        <p:nvSpPr>
          <p:cNvPr id="55300" name="灯片编号占位符 5">
            <a:extLst>
              <a:ext uri="{FF2B5EF4-FFF2-40B4-BE49-F238E27FC236}">
                <a16:creationId xmlns:a16="http://schemas.microsoft.com/office/drawing/2014/main" id="{E4AC2AA2-32A5-4F7C-B4FE-7AF9ACA13B8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AF28F0-3188-49D2-BE1B-7C4B03CE84FC}" type="slidenum">
              <a:rPr lang="en-US" altLang="zh-CN" sz="1400" b="0">
                <a:ea typeface="宋体" panose="02010600030101010101" pitchFamily="2" charset="-122"/>
              </a:rPr>
              <a:pPr>
                <a:spcBef>
                  <a:spcPct val="0"/>
                </a:spcBef>
                <a:buClrTx/>
                <a:buSzTx/>
                <a:buFontTx/>
                <a:buNone/>
              </a:pPr>
              <a:t>43</a:t>
            </a:fld>
            <a:endParaRPr lang="en-US" altLang="zh-CN" sz="1400" b="0">
              <a:ea typeface="宋体" panose="02010600030101010101" pitchFamily="2" charset="-122"/>
            </a:endParaRPr>
          </a:p>
        </p:txBody>
      </p:sp>
      <p:sp>
        <p:nvSpPr>
          <p:cNvPr id="55301" name="Rectangle 2">
            <a:extLst>
              <a:ext uri="{FF2B5EF4-FFF2-40B4-BE49-F238E27FC236}">
                <a16:creationId xmlns:a16="http://schemas.microsoft.com/office/drawing/2014/main" id="{6E675493-92F6-48D9-BD15-F76D49AF3EA2}"/>
              </a:ext>
            </a:extLst>
          </p:cNvPr>
          <p:cNvSpPr>
            <a:spLocks noGrp="1" noChangeArrowheads="1"/>
          </p:cNvSpPr>
          <p:nvPr>
            <p:ph type="body" idx="4294967295"/>
          </p:nvPr>
        </p:nvSpPr>
        <p:spPr>
          <a:xfrm>
            <a:off x="71438" y="100013"/>
            <a:ext cx="8964612" cy="6569075"/>
          </a:xfrm>
        </p:spPr>
        <p:txBody>
          <a:bodyPr/>
          <a:lstStyle/>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program sort(input,output);</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var a:array[0..10] of 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x:integer;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procedure readarray;</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var i:integer; begin …a…end</a:t>
            </a:r>
            <a:r>
              <a:rPr lang="zh-CN" altLang="en-US" sz="2800">
                <a:latin typeface="Times New Roman" panose="02020603050405020304" pitchFamily="18" charset="0"/>
              </a:rPr>
              <a:t>；</a:t>
            </a:r>
          </a:p>
          <a:p>
            <a:pPr algn="just" eaLnBrk="1" hangingPunct="1">
              <a:lnSpc>
                <a:spcPct val="80000"/>
              </a:lnSpc>
              <a:spcBef>
                <a:spcPct val="12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procedure exchange(i,j:integer);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begin x:=a[i];a[i]:=a[j];a[j]:=x;end</a:t>
            </a:r>
            <a:r>
              <a:rPr lang="zh-CN" altLang="en-US" sz="2800">
                <a:latin typeface="Times New Roman" panose="02020603050405020304" pitchFamily="18" charset="0"/>
              </a:rPr>
              <a:t>；</a:t>
            </a:r>
          </a:p>
          <a:p>
            <a:pPr algn="just" eaLnBrk="1" hangingPunct="1">
              <a:lnSpc>
                <a:spcPct val="80000"/>
              </a:lnSpc>
              <a:spcBef>
                <a:spcPct val="12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procedure quicksort(m,n:integer);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var k,v:integer;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function partition(y,z:integer):integer;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var i,j:integer;</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begin …a…</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…v…</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…exchange(i,j)…end;</a:t>
            </a:r>
          </a:p>
          <a:p>
            <a:pPr algn="just" eaLnBrk="1" hangingPunct="1">
              <a:lnSpc>
                <a:spcPct val="80000"/>
              </a:lnSpc>
              <a:spcBef>
                <a:spcPct val="12000"/>
              </a:spcBef>
              <a:buFont typeface="Wingdings" panose="05000000000000000000" pitchFamily="2" charset="2"/>
              <a:buNone/>
            </a:pPr>
            <a:r>
              <a:rPr lang="en-US" altLang="zh-CN" sz="2800">
                <a:latin typeface="Times New Roman" panose="02020603050405020304" pitchFamily="18" charset="0"/>
              </a:rPr>
              <a:t>		begin … end</a:t>
            </a:r>
            <a:r>
              <a:rPr lang="zh-CN" altLang="en-US" sz="2800">
                <a:latin typeface="Times New Roman" panose="02020603050405020304" pitchFamily="18" charset="0"/>
              </a:rPr>
              <a:t>；</a:t>
            </a:r>
          </a:p>
          <a:p>
            <a:pPr algn="just" eaLnBrk="1" hangingPunct="1">
              <a:lnSpc>
                <a:spcPct val="80000"/>
              </a:lnSpc>
              <a:spcBef>
                <a:spcPct val="12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begin … end</a:t>
            </a:r>
            <a:r>
              <a:rPr lang="zh-CN" altLang="en-US" sz="2800">
                <a:latin typeface="Times New Roman" panose="02020603050405020304" pitchFamily="18" charset="0"/>
              </a:rPr>
              <a:t>；</a:t>
            </a:r>
          </a:p>
        </p:txBody>
      </p:sp>
      <p:sp>
        <p:nvSpPr>
          <p:cNvPr id="55302" name="Rectangle 3">
            <a:extLst>
              <a:ext uri="{FF2B5EF4-FFF2-40B4-BE49-F238E27FC236}">
                <a16:creationId xmlns:a16="http://schemas.microsoft.com/office/drawing/2014/main" id="{93CAE781-9FB6-4F57-8171-A92D320C2694}"/>
              </a:ext>
            </a:extLst>
          </p:cNvPr>
          <p:cNvSpPr>
            <a:spLocks noGrp="1" noChangeArrowheads="1"/>
          </p:cNvSpPr>
          <p:nvPr>
            <p:ph type="title" idx="4294967295"/>
          </p:nvPr>
        </p:nvSpPr>
        <p:spPr>
          <a:xfrm>
            <a:off x="5003800" y="44450"/>
            <a:ext cx="4032250" cy="1196975"/>
          </a:xfrm>
        </p:spPr>
        <p:txBody>
          <a:bodyPr anchor="ctr"/>
          <a:lstStyle/>
          <a:p>
            <a:pPr eaLnBrk="1" hangingPunct="1"/>
            <a:r>
              <a:rPr lang="zh-CN" altLang="en-US" sz="3600">
                <a:latin typeface="Times New Roman" panose="02020603050405020304" pitchFamily="18" charset="0"/>
              </a:rPr>
              <a:t>例 一个带有嵌套的</a:t>
            </a:r>
            <a:r>
              <a:rPr lang="en-US" altLang="zh-CN" sz="3600">
                <a:latin typeface="Times New Roman" panose="02020603050405020304" pitchFamily="18" charset="0"/>
              </a:rPr>
              <a:t>pascal</a:t>
            </a:r>
            <a:r>
              <a:rPr lang="zh-CN" altLang="en-US" sz="3600">
                <a:latin typeface="Times New Roman" panose="02020603050405020304" pitchFamily="18" charset="0"/>
              </a:rPr>
              <a:t>程序</a:t>
            </a:r>
            <a:r>
              <a:rPr lang="en-US" altLang="zh-CN" sz="3600">
                <a:latin typeface="Times New Roman" panose="02020603050405020304" pitchFamily="18" charset="0"/>
              </a:rPr>
              <a:t>(</a:t>
            </a:r>
            <a:r>
              <a:rPr lang="zh-CN" altLang="en-US" sz="3600">
                <a:latin typeface="Times New Roman" panose="02020603050405020304" pitchFamily="18" charset="0"/>
              </a:rPr>
              <a:t>图</a:t>
            </a:r>
            <a:r>
              <a:rPr lang="en-US" altLang="zh-CN" sz="3600">
                <a:latin typeface="Times New Roman" panose="02020603050405020304" pitchFamily="18" charset="0"/>
              </a:rPr>
              <a:t>7.11)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6" name="Picture 33">
            <a:extLst>
              <a:ext uri="{FF2B5EF4-FFF2-40B4-BE49-F238E27FC236}">
                <a16:creationId xmlns:a16="http://schemas.microsoft.com/office/drawing/2014/main" id="{6D568224-047D-43A0-8D3D-E6FF354DD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日期占位符 3">
            <a:extLst>
              <a:ext uri="{FF2B5EF4-FFF2-40B4-BE49-F238E27FC236}">
                <a16:creationId xmlns:a16="http://schemas.microsoft.com/office/drawing/2014/main" id="{7DA35947-EB82-4A62-B291-A941194A9AE2}"/>
              </a:ext>
            </a:extLst>
          </p:cNvPr>
          <p:cNvSpPr>
            <a:spLocks noGrp="1"/>
          </p:cNvSpPr>
          <p:nvPr>
            <p:ph type="dt" sz="quarter" idx="10"/>
          </p:nvPr>
        </p:nvSpPr>
        <p:spPr>
          <a:xfrm>
            <a:off x="457200" y="6245225"/>
            <a:ext cx="2133600" cy="476250"/>
          </a:xfrm>
          <a:ln>
            <a:miter lim="800000"/>
            <a:headEnd/>
            <a:tailEnd/>
          </a:ln>
        </p:spPr>
        <p:txBody>
          <a:bodyPr anchor="t"/>
          <a:lstStyle/>
          <a:p>
            <a:pPr>
              <a:defRPr/>
            </a:pPr>
            <a:fld id="{18AC8A8A-55F7-4EC1-AD8E-228BAE0ABF16}" type="datetime1">
              <a:rPr lang="zh-CN" altLang="en-US">
                <a:latin typeface="+mn-lt"/>
              </a:rPr>
              <a:pPr>
                <a:defRPr/>
              </a:pPr>
              <a:t>2020/12/14</a:t>
            </a:fld>
            <a:endParaRPr lang="en-US" altLang="zh-CN">
              <a:latin typeface="+mn-lt"/>
            </a:endParaRPr>
          </a:p>
        </p:txBody>
      </p:sp>
      <p:sp>
        <p:nvSpPr>
          <p:cNvPr id="57348" name="灯片编号占位符 5">
            <a:extLst>
              <a:ext uri="{FF2B5EF4-FFF2-40B4-BE49-F238E27FC236}">
                <a16:creationId xmlns:a16="http://schemas.microsoft.com/office/drawing/2014/main" id="{2CCBC90A-6258-4B86-A21C-4FC1162B54A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E4E7E24-46AF-428B-907C-88373B656B8A}" type="slidenum">
              <a:rPr lang="en-US" altLang="zh-CN" sz="1400" b="0">
                <a:ea typeface="宋体" panose="02010600030101010101" pitchFamily="2" charset="-122"/>
              </a:rPr>
              <a:pPr>
                <a:spcBef>
                  <a:spcPct val="0"/>
                </a:spcBef>
                <a:buClrTx/>
                <a:buSzTx/>
                <a:buFontTx/>
                <a:buNone/>
              </a:pPr>
              <a:t>44</a:t>
            </a:fld>
            <a:endParaRPr lang="en-US" altLang="zh-CN" sz="1400" b="0">
              <a:ea typeface="宋体" panose="02010600030101010101" pitchFamily="2" charset="-122"/>
            </a:endParaRPr>
          </a:p>
        </p:txBody>
      </p:sp>
      <p:sp>
        <p:nvSpPr>
          <p:cNvPr id="57349" name="Line 2">
            <a:extLst>
              <a:ext uri="{FF2B5EF4-FFF2-40B4-BE49-F238E27FC236}">
                <a16:creationId xmlns:a16="http://schemas.microsoft.com/office/drawing/2014/main" id="{4685561C-9F21-442F-B90D-9E34961F2F35}"/>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Line 3">
            <a:extLst>
              <a:ext uri="{FF2B5EF4-FFF2-40B4-BE49-F238E27FC236}">
                <a16:creationId xmlns:a16="http://schemas.microsoft.com/office/drawing/2014/main" id="{1374967D-3001-48CB-B0F3-1CB6525FC658}"/>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1" name="Line 4">
            <a:extLst>
              <a:ext uri="{FF2B5EF4-FFF2-40B4-BE49-F238E27FC236}">
                <a16:creationId xmlns:a16="http://schemas.microsoft.com/office/drawing/2014/main" id="{A99FAA6E-BB07-4EF1-B400-4056165E1CA0}"/>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5">
            <a:extLst>
              <a:ext uri="{FF2B5EF4-FFF2-40B4-BE49-F238E27FC236}">
                <a16:creationId xmlns:a16="http://schemas.microsoft.com/office/drawing/2014/main" id="{BE0D5664-1B12-4921-84C9-80AA8FF37FCE}"/>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6">
            <a:extLst>
              <a:ext uri="{FF2B5EF4-FFF2-40B4-BE49-F238E27FC236}">
                <a16:creationId xmlns:a16="http://schemas.microsoft.com/office/drawing/2014/main" id="{760672F8-7B07-48BD-9729-6ADC21B39815}"/>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7">
            <a:extLst>
              <a:ext uri="{FF2B5EF4-FFF2-40B4-BE49-F238E27FC236}">
                <a16:creationId xmlns:a16="http://schemas.microsoft.com/office/drawing/2014/main" id="{52C0084A-A84A-4B77-8391-F8B6AFAD3E24}"/>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8">
            <a:extLst>
              <a:ext uri="{FF2B5EF4-FFF2-40B4-BE49-F238E27FC236}">
                <a16:creationId xmlns:a16="http://schemas.microsoft.com/office/drawing/2014/main" id="{4B5DF19B-65C8-4394-AB38-29DC6E325E7B}"/>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9">
            <a:extLst>
              <a:ext uri="{FF2B5EF4-FFF2-40B4-BE49-F238E27FC236}">
                <a16:creationId xmlns:a16="http://schemas.microsoft.com/office/drawing/2014/main" id="{10EF9AB0-6615-4070-8AE5-E218B864B265}"/>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Rectangle 10">
            <a:extLst>
              <a:ext uri="{FF2B5EF4-FFF2-40B4-BE49-F238E27FC236}">
                <a16:creationId xmlns:a16="http://schemas.microsoft.com/office/drawing/2014/main" id="{02004002-1BCD-44AF-B495-1DA46D489E90}"/>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57358" name="Rectangle 11">
            <a:extLst>
              <a:ext uri="{FF2B5EF4-FFF2-40B4-BE49-F238E27FC236}">
                <a16:creationId xmlns:a16="http://schemas.microsoft.com/office/drawing/2014/main" id="{F4D76CC3-FC76-4499-9F3F-8E33F5038DB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57359" name="Rectangle 12">
            <a:extLst>
              <a:ext uri="{FF2B5EF4-FFF2-40B4-BE49-F238E27FC236}">
                <a16:creationId xmlns:a16="http://schemas.microsoft.com/office/drawing/2014/main" id="{13A44BFD-00CA-48AA-82EF-B78738777CD2}"/>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57360" name="Line 13">
            <a:extLst>
              <a:ext uri="{FF2B5EF4-FFF2-40B4-BE49-F238E27FC236}">
                <a16:creationId xmlns:a16="http://schemas.microsoft.com/office/drawing/2014/main" id="{5F7F5957-9351-472B-876B-BFB10FAFADD0}"/>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4">
            <a:extLst>
              <a:ext uri="{FF2B5EF4-FFF2-40B4-BE49-F238E27FC236}">
                <a16:creationId xmlns:a16="http://schemas.microsoft.com/office/drawing/2014/main" id="{8B2352FC-0560-4A22-83AA-7CC9D555C2A4}"/>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5">
            <a:extLst>
              <a:ext uri="{FF2B5EF4-FFF2-40B4-BE49-F238E27FC236}">
                <a16:creationId xmlns:a16="http://schemas.microsoft.com/office/drawing/2014/main" id="{B47AD6D0-9B21-477A-808E-8565981484DB}"/>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6">
            <a:extLst>
              <a:ext uri="{FF2B5EF4-FFF2-40B4-BE49-F238E27FC236}">
                <a16:creationId xmlns:a16="http://schemas.microsoft.com/office/drawing/2014/main" id="{69440FB1-C867-4C91-B340-4AB4146BE743}"/>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17">
            <a:extLst>
              <a:ext uri="{FF2B5EF4-FFF2-40B4-BE49-F238E27FC236}">
                <a16:creationId xmlns:a16="http://schemas.microsoft.com/office/drawing/2014/main" id="{A477EEAA-0DF8-4730-8D97-917BF8566929}"/>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18">
            <a:extLst>
              <a:ext uri="{FF2B5EF4-FFF2-40B4-BE49-F238E27FC236}">
                <a16:creationId xmlns:a16="http://schemas.microsoft.com/office/drawing/2014/main" id="{45B09B99-DC9E-4D44-BCC9-A4251F93A2E2}"/>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19">
            <a:extLst>
              <a:ext uri="{FF2B5EF4-FFF2-40B4-BE49-F238E27FC236}">
                <a16:creationId xmlns:a16="http://schemas.microsoft.com/office/drawing/2014/main" id="{CAD241F1-D95F-4C09-8AEE-A0110974F8A1}"/>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0">
            <a:extLst>
              <a:ext uri="{FF2B5EF4-FFF2-40B4-BE49-F238E27FC236}">
                <a16:creationId xmlns:a16="http://schemas.microsoft.com/office/drawing/2014/main" id="{9950D215-4E4C-4914-BC43-599E869484AA}"/>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1">
            <a:extLst>
              <a:ext uri="{FF2B5EF4-FFF2-40B4-BE49-F238E27FC236}">
                <a16:creationId xmlns:a16="http://schemas.microsoft.com/office/drawing/2014/main" id="{6A182569-1C59-40E7-9F03-24E095AD97FE}"/>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Text Box 22">
            <a:extLst>
              <a:ext uri="{FF2B5EF4-FFF2-40B4-BE49-F238E27FC236}">
                <a16:creationId xmlns:a16="http://schemas.microsoft.com/office/drawing/2014/main" id="{E26EE4C9-40FA-4A07-96D9-E725127A39D2}"/>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57370" name="Line 23">
            <a:extLst>
              <a:ext uri="{FF2B5EF4-FFF2-40B4-BE49-F238E27FC236}">
                <a16:creationId xmlns:a16="http://schemas.microsoft.com/office/drawing/2014/main" id="{41AFC303-73A6-4554-91AB-B4B8E9BA262F}"/>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1" name="Line 24">
            <a:extLst>
              <a:ext uri="{FF2B5EF4-FFF2-40B4-BE49-F238E27FC236}">
                <a16:creationId xmlns:a16="http://schemas.microsoft.com/office/drawing/2014/main" id="{D4570171-0ABB-44FF-B47D-44F71E9E6F11}"/>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25">
            <a:extLst>
              <a:ext uri="{FF2B5EF4-FFF2-40B4-BE49-F238E27FC236}">
                <a16:creationId xmlns:a16="http://schemas.microsoft.com/office/drawing/2014/main" id="{DF63EBF0-0B2F-450A-83BA-91059E14277A}"/>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3" name="Text Box 26">
            <a:extLst>
              <a:ext uri="{FF2B5EF4-FFF2-40B4-BE49-F238E27FC236}">
                <a16:creationId xmlns:a16="http://schemas.microsoft.com/office/drawing/2014/main" id="{9CE3E314-0E47-4013-BC70-511F2C4929D9}"/>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57374" name="Text Box 27">
            <a:extLst>
              <a:ext uri="{FF2B5EF4-FFF2-40B4-BE49-F238E27FC236}">
                <a16:creationId xmlns:a16="http://schemas.microsoft.com/office/drawing/2014/main" id="{9D3C9816-4821-4BA1-BE13-6E96B64E5098}"/>
              </a:ext>
            </a:extLst>
          </p:cNvPr>
          <p:cNvSpPr txBox="1">
            <a:spLocks noChangeArrowheads="1"/>
          </p:cNvSpPr>
          <p:nvPr/>
        </p:nvSpPr>
        <p:spPr bwMode="auto">
          <a:xfrm>
            <a:off x="1258888"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57375" name="Text Box 28">
            <a:extLst>
              <a:ext uri="{FF2B5EF4-FFF2-40B4-BE49-F238E27FC236}">
                <a16:creationId xmlns:a16="http://schemas.microsoft.com/office/drawing/2014/main" id="{C7848A14-4216-494D-98DC-4BACA59D9067}"/>
              </a:ext>
            </a:extLst>
          </p:cNvPr>
          <p:cNvSpPr txBox="1">
            <a:spLocks noChangeArrowheads="1"/>
          </p:cNvSpPr>
          <p:nvPr/>
        </p:nvSpPr>
        <p:spPr bwMode="auto">
          <a:xfrm>
            <a:off x="34925"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57376" name="Text Box 29">
            <a:extLst>
              <a:ext uri="{FF2B5EF4-FFF2-40B4-BE49-F238E27FC236}">
                <a16:creationId xmlns:a16="http://schemas.microsoft.com/office/drawing/2014/main" id="{45ED80A5-5958-43A5-99F7-E4C2877DF4C7}"/>
              </a:ext>
            </a:extLst>
          </p:cNvPr>
          <p:cNvSpPr txBox="1">
            <a:spLocks noChangeArrowheads="1"/>
          </p:cNvSpPr>
          <p:nvPr/>
        </p:nvSpPr>
        <p:spPr bwMode="auto">
          <a:xfrm>
            <a:off x="765175" y="1676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0</a:t>
            </a:r>
          </a:p>
        </p:txBody>
      </p:sp>
      <p:pic>
        <p:nvPicPr>
          <p:cNvPr id="35" name="Picture 34">
            <a:extLst>
              <a:ext uri="{FF2B5EF4-FFF2-40B4-BE49-F238E27FC236}">
                <a16:creationId xmlns:a16="http://schemas.microsoft.com/office/drawing/2014/main" id="{2F31DDB5-E5B0-4C91-A03F-F039C18EC519}"/>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394" name="Picture 34">
            <a:extLst>
              <a:ext uri="{FF2B5EF4-FFF2-40B4-BE49-F238E27FC236}">
                <a16:creationId xmlns:a16="http://schemas.microsoft.com/office/drawing/2014/main" id="{EFE68D35-DF01-4DA8-8451-BE7FEF574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日期占位符 3">
            <a:extLst>
              <a:ext uri="{FF2B5EF4-FFF2-40B4-BE49-F238E27FC236}">
                <a16:creationId xmlns:a16="http://schemas.microsoft.com/office/drawing/2014/main" id="{B706C08A-455E-4CDE-B7DA-FAE519DBC6EB}"/>
              </a:ext>
            </a:extLst>
          </p:cNvPr>
          <p:cNvSpPr>
            <a:spLocks noGrp="1"/>
          </p:cNvSpPr>
          <p:nvPr>
            <p:ph type="dt" sz="quarter" idx="10"/>
          </p:nvPr>
        </p:nvSpPr>
        <p:spPr>
          <a:xfrm>
            <a:off x="457200" y="6245225"/>
            <a:ext cx="2133600" cy="476250"/>
          </a:xfrm>
          <a:ln>
            <a:miter lim="800000"/>
            <a:headEnd/>
            <a:tailEnd/>
          </a:ln>
        </p:spPr>
        <p:txBody>
          <a:bodyPr anchor="t"/>
          <a:lstStyle/>
          <a:p>
            <a:pPr>
              <a:defRPr/>
            </a:pPr>
            <a:fld id="{06437768-4693-48AD-A672-1A3E9E8E5FB2}" type="datetime1">
              <a:rPr lang="zh-CN" altLang="en-US">
                <a:latin typeface="+mn-lt"/>
              </a:rPr>
              <a:pPr>
                <a:defRPr/>
              </a:pPr>
              <a:t>2020/12/14</a:t>
            </a:fld>
            <a:endParaRPr lang="en-US" altLang="zh-CN">
              <a:latin typeface="+mn-lt"/>
            </a:endParaRPr>
          </a:p>
        </p:txBody>
      </p:sp>
      <p:sp>
        <p:nvSpPr>
          <p:cNvPr id="59396" name="灯片编号占位符 5">
            <a:extLst>
              <a:ext uri="{FF2B5EF4-FFF2-40B4-BE49-F238E27FC236}">
                <a16:creationId xmlns:a16="http://schemas.microsoft.com/office/drawing/2014/main" id="{A67ACBFB-CE35-4B4C-9C25-DDCED3DBB7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A3C1466-C1E0-49EC-8D56-472E60482B2C}" type="slidenum">
              <a:rPr lang="en-US" altLang="zh-CN" sz="1400" b="0">
                <a:ea typeface="宋体" panose="02010600030101010101" pitchFamily="2" charset="-122"/>
              </a:rPr>
              <a:pPr>
                <a:spcBef>
                  <a:spcPct val="0"/>
                </a:spcBef>
                <a:buClrTx/>
                <a:buSzTx/>
                <a:buFontTx/>
                <a:buNone/>
              </a:pPr>
              <a:t>45</a:t>
            </a:fld>
            <a:endParaRPr lang="en-US" altLang="zh-CN" sz="1400" b="0">
              <a:ea typeface="宋体" panose="02010600030101010101" pitchFamily="2" charset="-122"/>
            </a:endParaRPr>
          </a:p>
        </p:txBody>
      </p:sp>
      <p:sp>
        <p:nvSpPr>
          <p:cNvPr id="59397" name="Line 2">
            <a:extLst>
              <a:ext uri="{FF2B5EF4-FFF2-40B4-BE49-F238E27FC236}">
                <a16:creationId xmlns:a16="http://schemas.microsoft.com/office/drawing/2014/main" id="{DDDFAD98-A41D-486B-9662-439E37608C42}"/>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3">
            <a:extLst>
              <a:ext uri="{FF2B5EF4-FFF2-40B4-BE49-F238E27FC236}">
                <a16:creationId xmlns:a16="http://schemas.microsoft.com/office/drawing/2014/main" id="{B3A54C61-1DA7-4848-9730-A9945167CB39}"/>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Line 4">
            <a:extLst>
              <a:ext uri="{FF2B5EF4-FFF2-40B4-BE49-F238E27FC236}">
                <a16:creationId xmlns:a16="http://schemas.microsoft.com/office/drawing/2014/main" id="{7886BB41-44E4-4D70-BF11-9EFFA5F88D60}"/>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5">
            <a:extLst>
              <a:ext uri="{FF2B5EF4-FFF2-40B4-BE49-F238E27FC236}">
                <a16:creationId xmlns:a16="http://schemas.microsoft.com/office/drawing/2014/main" id="{2EACEA08-E769-4434-8830-CA0824C9B49A}"/>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Line 6">
            <a:extLst>
              <a:ext uri="{FF2B5EF4-FFF2-40B4-BE49-F238E27FC236}">
                <a16:creationId xmlns:a16="http://schemas.microsoft.com/office/drawing/2014/main" id="{C508D417-FCED-46AC-8E6C-297FD825B4A9}"/>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2" name="Line 7">
            <a:extLst>
              <a:ext uri="{FF2B5EF4-FFF2-40B4-BE49-F238E27FC236}">
                <a16:creationId xmlns:a16="http://schemas.microsoft.com/office/drawing/2014/main" id="{6EAD1996-9A9E-4C16-944D-D014C061E012}"/>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8">
            <a:extLst>
              <a:ext uri="{FF2B5EF4-FFF2-40B4-BE49-F238E27FC236}">
                <a16:creationId xmlns:a16="http://schemas.microsoft.com/office/drawing/2014/main" id="{8D229B6C-1E61-4775-A6FE-EBC9030D1192}"/>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9">
            <a:extLst>
              <a:ext uri="{FF2B5EF4-FFF2-40B4-BE49-F238E27FC236}">
                <a16:creationId xmlns:a16="http://schemas.microsoft.com/office/drawing/2014/main" id="{99143664-7FB2-4567-9C4C-DE177C2F4D50}"/>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Rectangle 10">
            <a:extLst>
              <a:ext uri="{FF2B5EF4-FFF2-40B4-BE49-F238E27FC236}">
                <a16:creationId xmlns:a16="http://schemas.microsoft.com/office/drawing/2014/main" id="{4D59C1B1-5CB5-437D-BB99-CD5E065FA703}"/>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59406" name="Rectangle 11">
            <a:extLst>
              <a:ext uri="{FF2B5EF4-FFF2-40B4-BE49-F238E27FC236}">
                <a16:creationId xmlns:a16="http://schemas.microsoft.com/office/drawing/2014/main" id="{264E5358-B0D1-4C25-9D85-8B5505EC8C4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59407" name="Rectangle 12">
            <a:extLst>
              <a:ext uri="{FF2B5EF4-FFF2-40B4-BE49-F238E27FC236}">
                <a16:creationId xmlns:a16="http://schemas.microsoft.com/office/drawing/2014/main" id="{49E57490-3BB8-42E5-B429-0D8CE86C093A}"/>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59408" name="Line 13">
            <a:extLst>
              <a:ext uri="{FF2B5EF4-FFF2-40B4-BE49-F238E27FC236}">
                <a16:creationId xmlns:a16="http://schemas.microsoft.com/office/drawing/2014/main" id="{F55DE3EF-A2B1-4A7C-B45F-6FAC2F0BB09E}"/>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14">
            <a:extLst>
              <a:ext uri="{FF2B5EF4-FFF2-40B4-BE49-F238E27FC236}">
                <a16:creationId xmlns:a16="http://schemas.microsoft.com/office/drawing/2014/main" id="{026447BC-B90E-43F8-A581-9EBAE63B54D2}"/>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15">
            <a:extLst>
              <a:ext uri="{FF2B5EF4-FFF2-40B4-BE49-F238E27FC236}">
                <a16:creationId xmlns:a16="http://schemas.microsoft.com/office/drawing/2014/main" id="{0863BDC5-9826-4002-BC1A-10EB95867561}"/>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16">
            <a:extLst>
              <a:ext uri="{FF2B5EF4-FFF2-40B4-BE49-F238E27FC236}">
                <a16:creationId xmlns:a16="http://schemas.microsoft.com/office/drawing/2014/main" id="{EADD833F-5DB6-469E-9610-AAB53A98393E}"/>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Line 17">
            <a:extLst>
              <a:ext uri="{FF2B5EF4-FFF2-40B4-BE49-F238E27FC236}">
                <a16:creationId xmlns:a16="http://schemas.microsoft.com/office/drawing/2014/main" id="{42618AEB-573F-4424-B8F0-CD2C1B39673B}"/>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Line 18">
            <a:extLst>
              <a:ext uri="{FF2B5EF4-FFF2-40B4-BE49-F238E27FC236}">
                <a16:creationId xmlns:a16="http://schemas.microsoft.com/office/drawing/2014/main" id="{737BB3FA-B3BD-44D2-BF7D-AB86E77CC9C1}"/>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4" name="Line 19">
            <a:extLst>
              <a:ext uri="{FF2B5EF4-FFF2-40B4-BE49-F238E27FC236}">
                <a16:creationId xmlns:a16="http://schemas.microsoft.com/office/drawing/2014/main" id="{8E2EA2C5-DA66-4D82-9054-4ED47D5C8FE0}"/>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5" name="Line 20">
            <a:extLst>
              <a:ext uri="{FF2B5EF4-FFF2-40B4-BE49-F238E27FC236}">
                <a16:creationId xmlns:a16="http://schemas.microsoft.com/office/drawing/2014/main" id="{FB4D817F-F527-4F61-BF0F-D97F8A192C01}"/>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Line 21">
            <a:extLst>
              <a:ext uri="{FF2B5EF4-FFF2-40B4-BE49-F238E27FC236}">
                <a16:creationId xmlns:a16="http://schemas.microsoft.com/office/drawing/2014/main" id="{CADFEEFE-C686-41CD-B455-E00938DBCE2E}"/>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7" name="Text Box 22">
            <a:extLst>
              <a:ext uri="{FF2B5EF4-FFF2-40B4-BE49-F238E27FC236}">
                <a16:creationId xmlns:a16="http://schemas.microsoft.com/office/drawing/2014/main" id="{F5E989D5-CFF4-4D96-973F-9AD7DD3A564C}"/>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59418" name="Line 23">
            <a:extLst>
              <a:ext uri="{FF2B5EF4-FFF2-40B4-BE49-F238E27FC236}">
                <a16:creationId xmlns:a16="http://schemas.microsoft.com/office/drawing/2014/main" id="{1EE6D431-0BAF-4F35-BAD9-4D9A35AB02C3}"/>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9" name="Line 24">
            <a:extLst>
              <a:ext uri="{FF2B5EF4-FFF2-40B4-BE49-F238E27FC236}">
                <a16:creationId xmlns:a16="http://schemas.microsoft.com/office/drawing/2014/main" id="{5DDD1AB6-FEA3-4F44-AD04-7687190AC338}"/>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Line 25">
            <a:extLst>
              <a:ext uri="{FF2B5EF4-FFF2-40B4-BE49-F238E27FC236}">
                <a16:creationId xmlns:a16="http://schemas.microsoft.com/office/drawing/2014/main" id="{B4B88412-5219-47FA-BD94-4F7E28161E53}"/>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1" name="Text Box 26">
            <a:extLst>
              <a:ext uri="{FF2B5EF4-FFF2-40B4-BE49-F238E27FC236}">
                <a16:creationId xmlns:a16="http://schemas.microsoft.com/office/drawing/2014/main" id="{3E100B1C-960F-4785-AC95-B9150A4EA2E1}"/>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59422" name="Text Box 27">
            <a:extLst>
              <a:ext uri="{FF2B5EF4-FFF2-40B4-BE49-F238E27FC236}">
                <a16:creationId xmlns:a16="http://schemas.microsoft.com/office/drawing/2014/main" id="{00A909A6-6A98-4CFD-B962-E77566D11B97}"/>
              </a:ext>
            </a:extLst>
          </p:cNvPr>
          <p:cNvSpPr txBox="1">
            <a:spLocks noChangeArrowheads="1"/>
          </p:cNvSpPr>
          <p:nvPr/>
        </p:nvSpPr>
        <p:spPr bwMode="auto">
          <a:xfrm>
            <a:off x="1258888"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59423" name="Text Box 28">
            <a:extLst>
              <a:ext uri="{FF2B5EF4-FFF2-40B4-BE49-F238E27FC236}">
                <a16:creationId xmlns:a16="http://schemas.microsoft.com/office/drawing/2014/main" id="{8AAE34B9-3749-4CF8-BAE5-3D84A85149D9}"/>
              </a:ext>
            </a:extLst>
          </p:cNvPr>
          <p:cNvSpPr txBox="1">
            <a:spLocks noChangeArrowheads="1"/>
          </p:cNvSpPr>
          <p:nvPr/>
        </p:nvSpPr>
        <p:spPr bwMode="auto">
          <a:xfrm>
            <a:off x="34925"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59424" name="Text Box 29">
            <a:extLst>
              <a:ext uri="{FF2B5EF4-FFF2-40B4-BE49-F238E27FC236}">
                <a16:creationId xmlns:a16="http://schemas.microsoft.com/office/drawing/2014/main" id="{1ACB3148-7B53-4694-8DFB-AEBFBA0EE89A}"/>
              </a:ext>
            </a:extLst>
          </p:cNvPr>
          <p:cNvSpPr txBox="1">
            <a:spLocks noChangeArrowheads="1"/>
          </p:cNvSpPr>
          <p:nvPr/>
        </p:nvSpPr>
        <p:spPr bwMode="auto">
          <a:xfrm>
            <a:off x="684213"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40</a:t>
            </a:r>
          </a:p>
        </p:txBody>
      </p:sp>
      <p:sp>
        <p:nvSpPr>
          <p:cNvPr id="59425" name="Rectangle 30">
            <a:extLst>
              <a:ext uri="{FF2B5EF4-FFF2-40B4-BE49-F238E27FC236}">
                <a16:creationId xmlns:a16="http://schemas.microsoft.com/office/drawing/2014/main" id="{01DC265C-1292-4414-A794-037F6A5FDDBA}"/>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pic>
        <p:nvPicPr>
          <p:cNvPr id="35" name="Picture 34">
            <a:extLst>
              <a:ext uri="{FF2B5EF4-FFF2-40B4-BE49-F238E27FC236}">
                <a16:creationId xmlns:a16="http://schemas.microsoft.com/office/drawing/2014/main" id="{E064B5B6-4E74-4526-9BE7-97DB2AE0CC10}"/>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42" name="Picture 35">
            <a:extLst>
              <a:ext uri="{FF2B5EF4-FFF2-40B4-BE49-F238E27FC236}">
                <a16:creationId xmlns:a16="http://schemas.microsoft.com/office/drawing/2014/main" id="{CDBBE047-2D0A-462D-936B-43EF3315F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日期占位符 3">
            <a:extLst>
              <a:ext uri="{FF2B5EF4-FFF2-40B4-BE49-F238E27FC236}">
                <a16:creationId xmlns:a16="http://schemas.microsoft.com/office/drawing/2014/main" id="{056DAE57-33A3-4FEA-91DC-2CD3B4761FE3}"/>
              </a:ext>
            </a:extLst>
          </p:cNvPr>
          <p:cNvSpPr>
            <a:spLocks noGrp="1"/>
          </p:cNvSpPr>
          <p:nvPr>
            <p:ph type="dt" sz="quarter" idx="10"/>
          </p:nvPr>
        </p:nvSpPr>
        <p:spPr>
          <a:xfrm>
            <a:off x="457200" y="6245225"/>
            <a:ext cx="2133600" cy="476250"/>
          </a:xfrm>
          <a:ln>
            <a:miter lim="800000"/>
            <a:headEnd/>
            <a:tailEnd/>
          </a:ln>
        </p:spPr>
        <p:txBody>
          <a:bodyPr anchor="t"/>
          <a:lstStyle/>
          <a:p>
            <a:pPr>
              <a:defRPr/>
            </a:pPr>
            <a:fld id="{94F3AA6F-9C4A-4645-80E4-A873842A1C32}" type="datetime1">
              <a:rPr lang="zh-CN" altLang="en-US">
                <a:latin typeface="+mn-lt"/>
              </a:rPr>
              <a:pPr>
                <a:defRPr/>
              </a:pPr>
              <a:t>2020/12/14</a:t>
            </a:fld>
            <a:endParaRPr lang="en-US" altLang="zh-CN">
              <a:latin typeface="+mn-lt"/>
            </a:endParaRPr>
          </a:p>
        </p:txBody>
      </p:sp>
      <p:sp>
        <p:nvSpPr>
          <p:cNvPr id="61444" name="灯片编号占位符 5">
            <a:extLst>
              <a:ext uri="{FF2B5EF4-FFF2-40B4-BE49-F238E27FC236}">
                <a16:creationId xmlns:a16="http://schemas.microsoft.com/office/drawing/2014/main" id="{8EB8FEE6-430D-447F-B85A-DF690EC5EB4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9EBC24-8AA1-4F34-A48B-B7E2A67CC9B9}" type="slidenum">
              <a:rPr lang="en-US" altLang="zh-CN" sz="1400" b="0">
                <a:ea typeface="宋体" panose="02010600030101010101" pitchFamily="2" charset="-122"/>
              </a:rPr>
              <a:pPr>
                <a:spcBef>
                  <a:spcPct val="0"/>
                </a:spcBef>
                <a:buClrTx/>
                <a:buSzTx/>
                <a:buFontTx/>
                <a:buNone/>
              </a:pPr>
              <a:t>46</a:t>
            </a:fld>
            <a:endParaRPr lang="en-US" altLang="zh-CN" sz="1400" b="0">
              <a:ea typeface="宋体" panose="02010600030101010101" pitchFamily="2" charset="-122"/>
            </a:endParaRPr>
          </a:p>
        </p:txBody>
      </p:sp>
      <p:sp>
        <p:nvSpPr>
          <p:cNvPr id="61445" name="Line 2">
            <a:extLst>
              <a:ext uri="{FF2B5EF4-FFF2-40B4-BE49-F238E27FC236}">
                <a16:creationId xmlns:a16="http://schemas.microsoft.com/office/drawing/2014/main" id="{405F8B5C-4B74-4914-8637-3FC14CBB579A}"/>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6" name="Line 3">
            <a:extLst>
              <a:ext uri="{FF2B5EF4-FFF2-40B4-BE49-F238E27FC236}">
                <a16:creationId xmlns:a16="http://schemas.microsoft.com/office/drawing/2014/main" id="{4313118B-4398-4894-9EC6-57274EAD4F14}"/>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 name="Line 4">
            <a:extLst>
              <a:ext uri="{FF2B5EF4-FFF2-40B4-BE49-F238E27FC236}">
                <a16:creationId xmlns:a16="http://schemas.microsoft.com/office/drawing/2014/main" id="{18B6EEF6-AD04-4FCA-AF60-767E5ED155E9}"/>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Line 5">
            <a:extLst>
              <a:ext uri="{FF2B5EF4-FFF2-40B4-BE49-F238E27FC236}">
                <a16:creationId xmlns:a16="http://schemas.microsoft.com/office/drawing/2014/main" id="{68CA8609-7738-4D2D-81CD-734558375735}"/>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9" name="Line 6">
            <a:extLst>
              <a:ext uri="{FF2B5EF4-FFF2-40B4-BE49-F238E27FC236}">
                <a16:creationId xmlns:a16="http://schemas.microsoft.com/office/drawing/2014/main" id="{B0709CE0-3D52-48EF-80AC-427178D2B280}"/>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0" name="Line 7">
            <a:extLst>
              <a:ext uri="{FF2B5EF4-FFF2-40B4-BE49-F238E27FC236}">
                <a16:creationId xmlns:a16="http://schemas.microsoft.com/office/drawing/2014/main" id="{6D3FB871-297E-4E2C-AC0A-F5A86C42A100}"/>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1" name="Line 8">
            <a:extLst>
              <a:ext uri="{FF2B5EF4-FFF2-40B4-BE49-F238E27FC236}">
                <a16:creationId xmlns:a16="http://schemas.microsoft.com/office/drawing/2014/main" id="{77544186-BB94-45E3-828D-3A2914565171}"/>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2" name="Line 9">
            <a:extLst>
              <a:ext uri="{FF2B5EF4-FFF2-40B4-BE49-F238E27FC236}">
                <a16:creationId xmlns:a16="http://schemas.microsoft.com/office/drawing/2014/main" id="{892E9F7A-2B77-4D91-9116-B9DFC675D5B3}"/>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3" name="Rectangle 10">
            <a:extLst>
              <a:ext uri="{FF2B5EF4-FFF2-40B4-BE49-F238E27FC236}">
                <a16:creationId xmlns:a16="http://schemas.microsoft.com/office/drawing/2014/main" id="{41C659B6-E962-4A83-A525-7A19325EE533}"/>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61454" name="Rectangle 11">
            <a:extLst>
              <a:ext uri="{FF2B5EF4-FFF2-40B4-BE49-F238E27FC236}">
                <a16:creationId xmlns:a16="http://schemas.microsoft.com/office/drawing/2014/main" id="{424CE99D-CA7D-4594-BFE5-88470855421E}"/>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61455" name="Rectangle 12">
            <a:extLst>
              <a:ext uri="{FF2B5EF4-FFF2-40B4-BE49-F238E27FC236}">
                <a16:creationId xmlns:a16="http://schemas.microsoft.com/office/drawing/2014/main" id="{D99BFC97-BBEB-4789-9EDB-15FE148F3EEB}"/>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1456" name="Rectangle 13">
            <a:extLst>
              <a:ext uri="{FF2B5EF4-FFF2-40B4-BE49-F238E27FC236}">
                <a16:creationId xmlns:a16="http://schemas.microsoft.com/office/drawing/2014/main" id="{8A5DF350-B668-478D-BCF6-570094BDEDD0}"/>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61457" name="Rectangle 14">
            <a:extLst>
              <a:ext uri="{FF2B5EF4-FFF2-40B4-BE49-F238E27FC236}">
                <a16:creationId xmlns:a16="http://schemas.microsoft.com/office/drawing/2014/main" id="{E863A6ED-DF67-41E6-B0BA-BF8075B75597}"/>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61458" name="Line 15">
            <a:extLst>
              <a:ext uri="{FF2B5EF4-FFF2-40B4-BE49-F238E27FC236}">
                <a16:creationId xmlns:a16="http://schemas.microsoft.com/office/drawing/2014/main" id="{F98E52AB-22EA-48E8-B487-A1FBF1F048F8}"/>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Line 16">
            <a:extLst>
              <a:ext uri="{FF2B5EF4-FFF2-40B4-BE49-F238E27FC236}">
                <a16:creationId xmlns:a16="http://schemas.microsoft.com/office/drawing/2014/main" id="{1295553D-1CAE-42D4-B560-5EE7448271DC}"/>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0" name="Line 17">
            <a:extLst>
              <a:ext uri="{FF2B5EF4-FFF2-40B4-BE49-F238E27FC236}">
                <a16:creationId xmlns:a16="http://schemas.microsoft.com/office/drawing/2014/main" id="{C8A113AD-7F3A-435B-8EC8-6CCC35BD954B}"/>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18">
            <a:extLst>
              <a:ext uri="{FF2B5EF4-FFF2-40B4-BE49-F238E27FC236}">
                <a16:creationId xmlns:a16="http://schemas.microsoft.com/office/drawing/2014/main" id="{7C7F5D6B-E28B-4CE7-BD5C-6DB8FE379BC6}"/>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19">
            <a:extLst>
              <a:ext uri="{FF2B5EF4-FFF2-40B4-BE49-F238E27FC236}">
                <a16:creationId xmlns:a16="http://schemas.microsoft.com/office/drawing/2014/main" id="{A3C21CC1-587F-4BED-900A-864EB72D484F}"/>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20">
            <a:extLst>
              <a:ext uri="{FF2B5EF4-FFF2-40B4-BE49-F238E27FC236}">
                <a16:creationId xmlns:a16="http://schemas.microsoft.com/office/drawing/2014/main" id="{93E3FBC7-00A8-41D6-92DF-D71FFDE5A963}"/>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21">
            <a:extLst>
              <a:ext uri="{FF2B5EF4-FFF2-40B4-BE49-F238E27FC236}">
                <a16:creationId xmlns:a16="http://schemas.microsoft.com/office/drawing/2014/main" id="{BC102CB4-8BAA-4B4D-97A7-A442881DEF45}"/>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22">
            <a:extLst>
              <a:ext uri="{FF2B5EF4-FFF2-40B4-BE49-F238E27FC236}">
                <a16:creationId xmlns:a16="http://schemas.microsoft.com/office/drawing/2014/main" id="{A0B8357A-F14B-40A0-9D88-9B38A7CC55CC}"/>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23">
            <a:extLst>
              <a:ext uri="{FF2B5EF4-FFF2-40B4-BE49-F238E27FC236}">
                <a16:creationId xmlns:a16="http://schemas.microsoft.com/office/drawing/2014/main" id="{A534ABC7-FCD0-4D74-A5D6-AB8474B25A94}"/>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Text Box 24">
            <a:extLst>
              <a:ext uri="{FF2B5EF4-FFF2-40B4-BE49-F238E27FC236}">
                <a16:creationId xmlns:a16="http://schemas.microsoft.com/office/drawing/2014/main" id="{07C444B8-0CD7-4B57-830D-12F62E57E726}"/>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61468" name="Line 25">
            <a:extLst>
              <a:ext uri="{FF2B5EF4-FFF2-40B4-BE49-F238E27FC236}">
                <a16:creationId xmlns:a16="http://schemas.microsoft.com/office/drawing/2014/main" id="{D1EBFDC8-2453-4CE1-9301-1BFD2BFF1CC7}"/>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9" name="Line 26">
            <a:extLst>
              <a:ext uri="{FF2B5EF4-FFF2-40B4-BE49-F238E27FC236}">
                <a16:creationId xmlns:a16="http://schemas.microsoft.com/office/drawing/2014/main" id="{32ECE526-362B-4CF0-81ED-A8285D9FA728}"/>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27">
            <a:extLst>
              <a:ext uri="{FF2B5EF4-FFF2-40B4-BE49-F238E27FC236}">
                <a16:creationId xmlns:a16="http://schemas.microsoft.com/office/drawing/2014/main" id="{9001F32B-63D0-49A7-AB9B-ED27E3094E2C}"/>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Text Box 28">
            <a:extLst>
              <a:ext uri="{FF2B5EF4-FFF2-40B4-BE49-F238E27FC236}">
                <a16:creationId xmlns:a16="http://schemas.microsoft.com/office/drawing/2014/main" id="{F42F9238-74FD-43E0-8611-42C4508A3AA2}"/>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61472" name="Text Box 29">
            <a:extLst>
              <a:ext uri="{FF2B5EF4-FFF2-40B4-BE49-F238E27FC236}">
                <a16:creationId xmlns:a16="http://schemas.microsoft.com/office/drawing/2014/main" id="{10EF0659-3E2B-42FB-967E-AA8BB83F05E4}"/>
              </a:ext>
            </a:extLst>
          </p:cNvPr>
          <p:cNvSpPr txBox="1">
            <a:spLocks noChangeArrowheads="1"/>
          </p:cNvSpPr>
          <p:nvPr/>
        </p:nvSpPr>
        <p:spPr bwMode="auto">
          <a:xfrm>
            <a:off x="1258888"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1473" name="Text Box 30">
            <a:extLst>
              <a:ext uri="{FF2B5EF4-FFF2-40B4-BE49-F238E27FC236}">
                <a16:creationId xmlns:a16="http://schemas.microsoft.com/office/drawing/2014/main" id="{F684594A-EF8A-47E6-A7E5-9C844D6D2CB4}"/>
              </a:ext>
            </a:extLst>
          </p:cNvPr>
          <p:cNvSpPr txBox="1">
            <a:spLocks noChangeArrowheads="1"/>
          </p:cNvSpPr>
          <p:nvPr/>
        </p:nvSpPr>
        <p:spPr bwMode="auto">
          <a:xfrm>
            <a:off x="34925"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1474" name="Text Box 31">
            <a:extLst>
              <a:ext uri="{FF2B5EF4-FFF2-40B4-BE49-F238E27FC236}">
                <a16:creationId xmlns:a16="http://schemas.microsoft.com/office/drawing/2014/main" id="{536083CE-0065-4EA0-AE01-BAB13B6514F4}"/>
              </a:ext>
            </a:extLst>
          </p:cNvPr>
          <p:cNvSpPr txBox="1">
            <a:spLocks noChangeArrowheads="1"/>
          </p:cNvSpPr>
          <p:nvPr/>
        </p:nvSpPr>
        <p:spPr bwMode="auto">
          <a:xfrm>
            <a:off x="684213"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pic>
        <p:nvPicPr>
          <p:cNvPr id="36" name="Picture 34">
            <a:extLst>
              <a:ext uri="{FF2B5EF4-FFF2-40B4-BE49-F238E27FC236}">
                <a16:creationId xmlns:a16="http://schemas.microsoft.com/office/drawing/2014/main" id="{FEC1C7B9-A650-4A20-A254-2DFCF48C6495}"/>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3490" name="Picture 49">
            <a:extLst>
              <a:ext uri="{FF2B5EF4-FFF2-40B4-BE49-F238E27FC236}">
                <a16:creationId xmlns:a16="http://schemas.microsoft.com/office/drawing/2014/main" id="{C1E981DE-9C27-47EB-B440-F7E42A724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日期占位符 3">
            <a:extLst>
              <a:ext uri="{FF2B5EF4-FFF2-40B4-BE49-F238E27FC236}">
                <a16:creationId xmlns:a16="http://schemas.microsoft.com/office/drawing/2014/main" id="{3CEBFB71-5ACB-4EB3-9762-E5496B1AF7EF}"/>
              </a:ext>
            </a:extLst>
          </p:cNvPr>
          <p:cNvSpPr>
            <a:spLocks noGrp="1"/>
          </p:cNvSpPr>
          <p:nvPr>
            <p:ph type="dt" sz="quarter" idx="10"/>
          </p:nvPr>
        </p:nvSpPr>
        <p:spPr>
          <a:xfrm>
            <a:off x="457200" y="6245225"/>
            <a:ext cx="2133600" cy="476250"/>
          </a:xfrm>
          <a:ln>
            <a:miter lim="800000"/>
            <a:headEnd/>
            <a:tailEnd/>
          </a:ln>
        </p:spPr>
        <p:txBody>
          <a:bodyPr anchor="t"/>
          <a:lstStyle/>
          <a:p>
            <a:pPr>
              <a:defRPr/>
            </a:pPr>
            <a:fld id="{1047F374-22B3-48F7-9F8D-0E0F72E9806E}" type="datetime1">
              <a:rPr lang="zh-CN" altLang="en-US">
                <a:latin typeface="+mn-lt"/>
              </a:rPr>
              <a:pPr>
                <a:defRPr/>
              </a:pPr>
              <a:t>2020/12/14</a:t>
            </a:fld>
            <a:endParaRPr lang="en-US" altLang="zh-CN">
              <a:latin typeface="+mn-lt"/>
            </a:endParaRPr>
          </a:p>
        </p:txBody>
      </p:sp>
      <p:sp>
        <p:nvSpPr>
          <p:cNvPr id="63492" name="灯片编号占位符 5">
            <a:extLst>
              <a:ext uri="{FF2B5EF4-FFF2-40B4-BE49-F238E27FC236}">
                <a16:creationId xmlns:a16="http://schemas.microsoft.com/office/drawing/2014/main" id="{0EF9C79D-3F5D-49D9-ACBA-3B8C45D770D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AC55178-28EC-4C01-A113-C67FFA4B05AB}" type="slidenum">
              <a:rPr lang="en-US" altLang="zh-CN" sz="1400" b="0">
                <a:ea typeface="宋体" panose="02010600030101010101" pitchFamily="2" charset="-122"/>
              </a:rPr>
              <a:pPr>
                <a:spcBef>
                  <a:spcPct val="0"/>
                </a:spcBef>
                <a:buClrTx/>
                <a:buSzTx/>
                <a:buFontTx/>
                <a:buNone/>
              </a:pPr>
              <a:t>47</a:t>
            </a:fld>
            <a:endParaRPr lang="en-US" altLang="zh-CN" sz="1400" b="0">
              <a:ea typeface="宋体" panose="02010600030101010101" pitchFamily="2" charset="-122"/>
            </a:endParaRPr>
          </a:p>
        </p:txBody>
      </p:sp>
      <p:sp>
        <p:nvSpPr>
          <p:cNvPr id="63493" name="Line 2">
            <a:extLst>
              <a:ext uri="{FF2B5EF4-FFF2-40B4-BE49-F238E27FC236}">
                <a16:creationId xmlns:a16="http://schemas.microsoft.com/office/drawing/2014/main" id="{59AE11F0-46E6-414E-94B8-EF6C691A5A83}"/>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Line 3">
            <a:extLst>
              <a:ext uri="{FF2B5EF4-FFF2-40B4-BE49-F238E27FC236}">
                <a16:creationId xmlns:a16="http://schemas.microsoft.com/office/drawing/2014/main" id="{479494C2-85CF-4016-9E25-DE6D2AFE6AC5}"/>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5" name="Line 4">
            <a:extLst>
              <a:ext uri="{FF2B5EF4-FFF2-40B4-BE49-F238E27FC236}">
                <a16:creationId xmlns:a16="http://schemas.microsoft.com/office/drawing/2014/main" id="{516ACAB7-D883-4E0A-A3C1-F9B746007C93}"/>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6" name="Line 5">
            <a:extLst>
              <a:ext uri="{FF2B5EF4-FFF2-40B4-BE49-F238E27FC236}">
                <a16:creationId xmlns:a16="http://schemas.microsoft.com/office/drawing/2014/main" id="{B5BEDBCD-671B-4163-9325-20F50E1AE20F}"/>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7" name="Line 6">
            <a:extLst>
              <a:ext uri="{FF2B5EF4-FFF2-40B4-BE49-F238E27FC236}">
                <a16:creationId xmlns:a16="http://schemas.microsoft.com/office/drawing/2014/main" id="{42C3EB7B-B24E-4EFB-9686-942ACD7AFCA7}"/>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8" name="Line 7">
            <a:extLst>
              <a:ext uri="{FF2B5EF4-FFF2-40B4-BE49-F238E27FC236}">
                <a16:creationId xmlns:a16="http://schemas.microsoft.com/office/drawing/2014/main" id="{9EA4B8C1-2FEC-4A02-8E27-45E2B227B773}"/>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8">
            <a:extLst>
              <a:ext uri="{FF2B5EF4-FFF2-40B4-BE49-F238E27FC236}">
                <a16:creationId xmlns:a16="http://schemas.microsoft.com/office/drawing/2014/main" id="{178764F9-DC66-4955-A4CD-465AE0352C88}"/>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9">
            <a:extLst>
              <a:ext uri="{FF2B5EF4-FFF2-40B4-BE49-F238E27FC236}">
                <a16:creationId xmlns:a16="http://schemas.microsoft.com/office/drawing/2014/main" id="{D72941D0-E9BD-449E-8D21-546E81275CD8}"/>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Rectangle 10">
            <a:extLst>
              <a:ext uri="{FF2B5EF4-FFF2-40B4-BE49-F238E27FC236}">
                <a16:creationId xmlns:a16="http://schemas.microsoft.com/office/drawing/2014/main" id="{7581580B-2654-4495-AD99-241827852E8A}"/>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3502" name="Rectangle 11">
            <a:extLst>
              <a:ext uri="{FF2B5EF4-FFF2-40B4-BE49-F238E27FC236}">
                <a16:creationId xmlns:a16="http://schemas.microsoft.com/office/drawing/2014/main" id="{F6F91659-4B52-4CCF-97FE-4289007A25D5}"/>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63503" name="Rectangle 12">
            <a:extLst>
              <a:ext uri="{FF2B5EF4-FFF2-40B4-BE49-F238E27FC236}">
                <a16:creationId xmlns:a16="http://schemas.microsoft.com/office/drawing/2014/main" id="{2BE055F2-A79A-4742-B013-9B3E3AF0A755}"/>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63504" name="Line 13">
            <a:extLst>
              <a:ext uri="{FF2B5EF4-FFF2-40B4-BE49-F238E27FC236}">
                <a16:creationId xmlns:a16="http://schemas.microsoft.com/office/drawing/2014/main" id="{E0FC4682-CC94-4FD1-8ACA-0F42D08DDFE0}"/>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14">
            <a:extLst>
              <a:ext uri="{FF2B5EF4-FFF2-40B4-BE49-F238E27FC236}">
                <a16:creationId xmlns:a16="http://schemas.microsoft.com/office/drawing/2014/main" id="{F428A1F7-0B73-4F25-A7D9-096E4171C159}"/>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15">
            <a:extLst>
              <a:ext uri="{FF2B5EF4-FFF2-40B4-BE49-F238E27FC236}">
                <a16:creationId xmlns:a16="http://schemas.microsoft.com/office/drawing/2014/main" id="{DFD09324-41B8-4D32-A311-2C910A2E0BAA}"/>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Rectangle 16">
            <a:extLst>
              <a:ext uri="{FF2B5EF4-FFF2-40B4-BE49-F238E27FC236}">
                <a16:creationId xmlns:a16="http://schemas.microsoft.com/office/drawing/2014/main" id="{42BB6904-83D1-44D3-9441-4A44311C989B}"/>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63508" name="Line 17">
            <a:extLst>
              <a:ext uri="{FF2B5EF4-FFF2-40B4-BE49-F238E27FC236}">
                <a16:creationId xmlns:a16="http://schemas.microsoft.com/office/drawing/2014/main" id="{41083B9F-0F4F-477F-8CFF-8D40F6A2C05B}"/>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18">
            <a:extLst>
              <a:ext uri="{FF2B5EF4-FFF2-40B4-BE49-F238E27FC236}">
                <a16:creationId xmlns:a16="http://schemas.microsoft.com/office/drawing/2014/main" id="{F174CE44-8BF8-48EC-8410-DFD62E23B851}"/>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0" name="Line 19">
            <a:extLst>
              <a:ext uri="{FF2B5EF4-FFF2-40B4-BE49-F238E27FC236}">
                <a16:creationId xmlns:a16="http://schemas.microsoft.com/office/drawing/2014/main" id="{F32082B2-F3FC-41FA-B5BA-82D2B8E52384}"/>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Line 20">
            <a:extLst>
              <a:ext uri="{FF2B5EF4-FFF2-40B4-BE49-F238E27FC236}">
                <a16:creationId xmlns:a16="http://schemas.microsoft.com/office/drawing/2014/main" id="{44130ED0-C544-4B92-9869-77258C8F7037}"/>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Rectangle 21">
            <a:extLst>
              <a:ext uri="{FF2B5EF4-FFF2-40B4-BE49-F238E27FC236}">
                <a16:creationId xmlns:a16="http://schemas.microsoft.com/office/drawing/2014/main" id="{31D476E1-7602-4E47-817F-E243EF87C633}"/>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3513" name="Line 22">
            <a:extLst>
              <a:ext uri="{FF2B5EF4-FFF2-40B4-BE49-F238E27FC236}">
                <a16:creationId xmlns:a16="http://schemas.microsoft.com/office/drawing/2014/main" id="{87306785-7FE7-4B0E-A356-8DEF6260C8D1}"/>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4" name="Line 23">
            <a:extLst>
              <a:ext uri="{FF2B5EF4-FFF2-40B4-BE49-F238E27FC236}">
                <a16:creationId xmlns:a16="http://schemas.microsoft.com/office/drawing/2014/main" id="{0252D8B7-84E0-4CD3-9070-FD1FB8CFA9E3}"/>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24">
            <a:extLst>
              <a:ext uri="{FF2B5EF4-FFF2-40B4-BE49-F238E27FC236}">
                <a16:creationId xmlns:a16="http://schemas.microsoft.com/office/drawing/2014/main" id="{DFBC7A18-F0E8-4062-A117-C191D5592938}"/>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6" name="Freeform 25">
            <a:extLst>
              <a:ext uri="{FF2B5EF4-FFF2-40B4-BE49-F238E27FC236}">
                <a16:creationId xmlns:a16="http://schemas.microsoft.com/office/drawing/2014/main" id="{89656F03-F220-43D1-A454-9EBE1C9ED5AD}"/>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7" name="Line 26">
            <a:extLst>
              <a:ext uri="{FF2B5EF4-FFF2-40B4-BE49-F238E27FC236}">
                <a16:creationId xmlns:a16="http://schemas.microsoft.com/office/drawing/2014/main" id="{A4839298-4D86-47F0-8EA8-91CEDE637AD4}"/>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8" name="Line 27">
            <a:extLst>
              <a:ext uri="{FF2B5EF4-FFF2-40B4-BE49-F238E27FC236}">
                <a16:creationId xmlns:a16="http://schemas.microsoft.com/office/drawing/2014/main" id="{F1C3C899-CA0E-4BBB-AD7D-9CF1490CB918}"/>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9" name="Line 28">
            <a:extLst>
              <a:ext uri="{FF2B5EF4-FFF2-40B4-BE49-F238E27FC236}">
                <a16:creationId xmlns:a16="http://schemas.microsoft.com/office/drawing/2014/main" id="{7F619661-6999-470F-896F-5DAA185CF536}"/>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29">
            <a:extLst>
              <a:ext uri="{FF2B5EF4-FFF2-40B4-BE49-F238E27FC236}">
                <a16:creationId xmlns:a16="http://schemas.microsoft.com/office/drawing/2014/main" id="{2C46A18D-1CBF-4DBF-94A4-72F00628E194}"/>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30">
            <a:extLst>
              <a:ext uri="{FF2B5EF4-FFF2-40B4-BE49-F238E27FC236}">
                <a16:creationId xmlns:a16="http://schemas.microsoft.com/office/drawing/2014/main" id="{AD106477-BDC1-40FF-8F0B-7B53C4585F31}"/>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31">
            <a:extLst>
              <a:ext uri="{FF2B5EF4-FFF2-40B4-BE49-F238E27FC236}">
                <a16:creationId xmlns:a16="http://schemas.microsoft.com/office/drawing/2014/main" id="{019DED65-DE19-4F92-9296-4B41BBC17E60}"/>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Text Box 32">
            <a:extLst>
              <a:ext uri="{FF2B5EF4-FFF2-40B4-BE49-F238E27FC236}">
                <a16:creationId xmlns:a16="http://schemas.microsoft.com/office/drawing/2014/main" id="{FDC74FC0-9B02-4091-8503-B69902C429F4}"/>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63524" name="Line 33">
            <a:extLst>
              <a:ext uri="{FF2B5EF4-FFF2-40B4-BE49-F238E27FC236}">
                <a16:creationId xmlns:a16="http://schemas.microsoft.com/office/drawing/2014/main" id="{944CEBF4-409C-4608-8F8A-7779EEEDF880}"/>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5" name="Line 34">
            <a:extLst>
              <a:ext uri="{FF2B5EF4-FFF2-40B4-BE49-F238E27FC236}">
                <a16:creationId xmlns:a16="http://schemas.microsoft.com/office/drawing/2014/main" id="{4F856AC2-4F71-4FE1-BC11-D27B2B57B5BD}"/>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6" name="Line 35">
            <a:extLst>
              <a:ext uri="{FF2B5EF4-FFF2-40B4-BE49-F238E27FC236}">
                <a16:creationId xmlns:a16="http://schemas.microsoft.com/office/drawing/2014/main" id="{3F631670-7191-426D-9C51-55E92AFAF7B6}"/>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Text Box 36">
            <a:extLst>
              <a:ext uri="{FF2B5EF4-FFF2-40B4-BE49-F238E27FC236}">
                <a16:creationId xmlns:a16="http://schemas.microsoft.com/office/drawing/2014/main" id="{14B06265-45C4-4284-A4C3-75E785453357}"/>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63528" name="Text Box 37">
            <a:extLst>
              <a:ext uri="{FF2B5EF4-FFF2-40B4-BE49-F238E27FC236}">
                <a16:creationId xmlns:a16="http://schemas.microsoft.com/office/drawing/2014/main" id="{95465E4E-8FF5-4603-B74B-02F21DD56B6D}"/>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3529" name="Text Box 38">
            <a:extLst>
              <a:ext uri="{FF2B5EF4-FFF2-40B4-BE49-F238E27FC236}">
                <a16:creationId xmlns:a16="http://schemas.microsoft.com/office/drawing/2014/main" id="{9DF680D7-E41B-4C5C-830D-6CA47911FD5E}"/>
              </a:ext>
            </a:extLst>
          </p:cNvPr>
          <p:cNvSpPr txBox="1">
            <a:spLocks noChangeArrowheads="1"/>
          </p:cNvSpPr>
          <p:nvPr/>
        </p:nvSpPr>
        <p:spPr bwMode="auto">
          <a:xfrm>
            <a:off x="34925"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3530" name="Text Box 39">
            <a:extLst>
              <a:ext uri="{FF2B5EF4-FFF2-40B4-BE49-F238E27FC236}">
                <a16:creationId xmlns:a16="http://schemas.microsoft.com/office/drawing/2014/main" id="{77F1DC1B-FD23-428F-A9D5-7DBBA4A677A2}"/>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63531" name="Text Box 40">
            <a:extLst>
              <a:ext uri="{FF2B5EF4-FFF2-40B4-BE49-F238E27FC236}">
                <a16:creationId xmlns:a16="http://schemas.microsoft.com/office/drawing/2014/main" id="{1E1918A4-CAC7-4F05-8152-5D01C0814D08}"/>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0</a:t>
            </a:r>
          </a:p>
        </p:txBody>
      </p:sp>
      <p:sp>
        <p:nvSpPr>
          <p:cNvPr id="63532" name="Line 41">
            <a:extLst>
              <a:ext uri="{FF2B5EF4-FFF2-40B4-BE49-F238E27FC236}">
                <a16:creationId xmlns:a16="http://schemas.microsoft.com/office/drawing/2014/main" id="{09898C13-5F14-4F6A-9548-F05AF9E42760}"/>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3" name="Line 42">
            <a:extLst>
              <a:ext uri="{FF2B5EF4-FFF2-40B4-BE49-F238E27FC236}">
                <a16:creationId xmlns:a16="http://schemas.microsoft.com/office/drawing/2014/main" id="{8ABA9CDD-DD39-4F35-A168-8969395CBE0F}"/>
              </a:ext>
            </a:extLst>
          </p:cNvPr>
          <p:cNvSpPr>
            <a:spLocks noChangeShapeType="1"/>
          </p:cNvSpPr>
          <p:nvPr/>
        </p:nvSpPr>
        <p:spPr bwMode="auto">
          <a:xfrm flipH="1">
            <a:off x="395288" y="1412875"/>
            <a:ext cx="1800225"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4" name="Line 43">
            <a:extLst>
              <a:ext uri="{FF2B5EF4-FFF2-40B4-BE49-F238E27FC236}">
                <a16:creationId xmlns:a16="http://schemas.microsoft.com/office/drawing/2014/main" id="{A6B817CE-82B3-460C-ADF6-B00CAE21FA93}"/>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5" name="Rectangle 44">
            <a:extLst>
              <a:ext uri="{FF2B5EF4-FFF2-40B4-BE49-F238E27FC236}">
                <a16:creationId xmlns:a16="http://schemas.microsoft.com/office/drawing/2014/main" id="{EB14E394-FFEE-4EC4-9035-91649B49B675}"/>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63536" name="Rectangle 45">
            <a:extLst>
              <a:ext uri="{FF2B5EF4-FFF2-40B4-BE49-F238E27FC236}">
                <a16:creationId xmlns:a16="http://schemas.microsoft.com/office/drawing/2014/main" id="{82FA34F4-F9E5-4EA8-AC5F-F77F0DE3848B}"/>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pic>
        <p:nvPicPr>
          <p:cNvPr id="50" name="Picture 34">
            <a:extLst>
              <a:ext uri="{FF2B5EF4-FFF2-40B4-BE49-F238E27FC236}">
                <a16:creationId xmlns:a16="http://schemas.microsoft.com/office/drawing/2014/main" id="{68C96779-FE05-4343-9488-91AEF9D71092}"/>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38" name="Picture 50">
            <a:extLst>
              <a:ext uri="{FF2B5EF4-FFF2-40B4-BE49-F238E27FC236}">
                <a16:creationId xmlns:a16="http://schemas.microsoft.com/office/drawing/2014/main" id="{FDAD2F07-2E74-4AE3-B382-A65E94808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日期占位符 3">
            <a:extLst>
              <a:ext uri="{FF2B5EF4-FFF2-40B4-BE49-F238E27FC236}">
                <a16:creationId xmlns:a16="http://schemas.microsoft.com/office/drawing/2014/main" id="{3C65C3A9-6AC5-41DC-8067-1C0556B6FBB6}"/>
              </a:ext>
            </a:extLst>
          </p:cNvPr>
          <p:cNvSpPr>
            <a:spLocks noGrp="1"/>
          </p:cNvSpPr>
          <p:nvPr>
            <p:ph type="dt" sz="quarter" idx="10"/>
          </p:nvPr>
        </p:nvSpPr>
        <p:spPr>
          <a:xfrm>
            <a:off x="457200" y="6245225"/>
            <a:ext cx="2133600" cy="476250"/>
          </a:xfrm>
          <a:ln>
            <a:miter lim="800000"/>
            <a:headEnd/>
            <a:tailEnd/>
          </a:ln>
        </p:spPr>
        <p:txBody>
          <a:bodyPr anchor="t"/>
          <a:lstStyle/>
          <a:p>
            <a:pPr>
              <a:defRPr/>
            </a:pPr>
            <a:fld id="{B505B4AA-D6AE-4DBB-8ED5-2FF758CF9E82}" type="datetime1">
              <a:rPr lang="zh-CN" altLang="en-US">
                <a:latin typeface="+mn-lt"/>
              </a:rPr>
              <a:pPr>
                <a:defRPr/>
              </a:pPr>
              <a:t>2020/12/14</a:t>
            </a:fld>
            <a:endParaRPr lang="en-US" altLang="zh-CN">
              <a:latin typeface="+mn-lt"/>
            </a:endParaRPr>
          </a:p>
        </p:txBody>
      </p:sp>
      <p:sp>
        <p:nvSpPr>
          <p:cNvPr id="65540" name="灯片编号占位符 5">
            <a:extLst>
              <a:ext uri="{FF2B5EF4-FFF2-40B4-BE49-F238E27FC236}">
                <a16:creationId xmlns:a16="http://schemas.microsoft.com/office/drawing/2014/main" id="{75791387-5314-4B22-868B-C506FB6F7B6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768DFF5-A28A-4E2F-B578-3C4BFF2408B6}" type="slidenum">
              <a:rPr lang="en-US" altLang="zh-CN" sz="1400" b="0">
                <a:ea typeface="宋体" panose="02010600030101010101" pitchFamily="2" charset="-122"/>
              </a:rPr>
              <a:pPr>
                <a:spcBef>
                  <a:spcPct val="0"/>
                </a:spcBef>
                <a:buClrTx/>
                <a:buSzTx/>
                <a:buFontTx/>
                <a:buNone/>
              </a:pPr>
              <a:t>48</a:t>
            </a:fld>
            <a:endParaRPr lang="en-US" altLang="zh-CN" sz="1400" b="0">
              <a:ea typeface="宋体" panose="02010600030101010101" pitchFamily="2" charset="-122"/>
            </a:endParaRPr>
          </a:p>
        </p:txBody>
      </p:sp>
      <p:sp>
        <p:nvSpPr>
          <p:cNvPr id="65541" name="Line 2">
            <a:extLst>
              <a:ext uri="{FF2B5EF4-FFF2-40B4-BE49-F238E27FC236}">
                <a16:creationId xmlns:a16="http://schemas.microsoft.com/office/drawing/2014/main" id="{852A4B43-85C3-47AA-B861-3EFCB1A789D7}"/>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Line 3">
            <a:extLst>
              <a:ext uri="{FF2B5EF4-FFF2-40B4-BE49-F238E27FC236}">
                <a16:creationId xmlns:a16="http://schemas.microsoft.com/office/drawing/2014/main" id="{268963BE-2442-4388-9365-7FC0E30985C5}"/>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Line 4">
            <a:extLst>
              <a:ext uri="{FF2B5EF4-FFF2-40B4-BE49-F238E27FC236}">
                <a16:creationId xmlns:a16="http://schemas.microsoft.com/office/drawing/2014/main" id="{B6A985A2-B195-4719-8367-AA1E4A4928D2}"/>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5">
            <a:extLst>
              <a:ext uri="{FF2B5EF4-FFF2-40B4-BE49-F238E27FC236}">
                <a16:creationId xmlns:a16="http://schemas.microsoft.com/office/drawing/2014/main" id="{F1187FEA-61B1-4966-863D-E81C11675EE4}"/>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6">
            <a:extLst>
              <a:ext uri="{FF2B5EF4-FFF2-40B4-BE49-F238E27FC236}">
                <a16:creationId xmlns:a16="http://schemas.microsoft.com/office/drawing/2014/main" id="{070693A4-006C-4EEF-9B5A-75F386C87F2F}"/>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7">
            <a:extLst>
              <a:ext uri="{FF2B5EF4-FFF2-40B4-BE49-F238E27FC236}">
                <a16:creationId xmlns:a16="http://schemas.microsoft.com/office/drawing/2014/main" id="{ABD350A7-5905-48CC-97F0-14EFAFDE0F96}"/>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8">
            <a:extLst>
              <a:ext uri="{FF2B5EF4-FFF2-40B4-BE49-F238E27FC236}">
                <a16:creationId xmlns:a16="http://schemas.microsoft.com/office/drawing/2014/main" id="{7C77D9A6-72E1-4EA3-AA4B-54EB90044E33}"/>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9">
            <a:extLst>
              <a:ext uri="{FF2B5EF4-FFF2-40B4-BE49-F238E27FC236}">
                <a16:creationId xmlns:a16="http://schemas.microsoft.com/office/drawing/2014/main" id="{C90DE9A2-0A8F-4218-A1D8-57A1FB8844E0}"/>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Rectangle 10">
            <a:extLst>
              <a:ext uri="{FF2B5EF4-FFF2-40B4-BE49-F238E27FC236}">
                <a16:creationId xmlns:a16="http://schemas.microsoft.com/office/drawing/2014/main" id="{FAA9472A-6836-4128-BD9D-800805356385}"/>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5550" name="Rectangle 11">
            <a:extLst>
              <a:ext uri="{FF2B5EF4-FFF2-40B4-BE49-F238E27FC236}">
                <a16:creationId xmlns:a16="http://schemas.microsoft.com/office/drawing/2014/main" id="{7F7DED46-1A78-4EBF-897A-5DA4EE3E9C6B}"/>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65551" name="Rectangle 12">
            <a:extLst>
              <a:ext uri="{FF2B5EF4-FFF2-40B4-BE49-F238E27FC236}">
                <a16:creationId xmlns:a16="http://schemas.microsoft.com/office/drawing/2014/main" id="{D31EF2C8-4668-4E8D-9513-91B9E75BE882}"/>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65552" name="Line 13">
            <a:extLst>
              <a:ext uri="{FF2B5EF4-FFF2-40B4-BE49-F238E27FC236}">
                <a16:creationId xmlns:a16="http://schemas.microsoft.com/office/drawing/2014/main" id="{35EB3023-E3DE-474A-9554-0CED6164A4BE}"/>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Line 14">
            <a:extLst>
              <a:ext uri="{FF2B5EF4-FFF2-40B4-BE49-F238E27FC236}">
                <a16:creationId xmlns:a16="http://schemas.microsoft.com/office/drawing/2014/main" id="{F985B5E3-E1EB-416B-866A-55694E13674C}"/>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Line 15">
            <a:extLst>
              <a:ext uri="{FF2B5EF4-FFF2-40B4-BE49-F238E27FC236}">
                <a16:creationId xmlns:a16="http://schemas.microsoft.com/office/drawing/2014/main" id="{9D596773-2FA9-4F96-A0DE-B76F08675B58}"/>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Rectangle 16">
            <a:extLst>
              <a:ext uri="{FF2B5EF4-FFF2-40B4-BE49-F238E27FC236}">
                <a16:creationId xmlns:a16="http://schemas.microsoft.com/office/drawing/2014/main" id="{93EFD5DF-A1DF-44FE-9D4D-1A02DD35F3BE}"/>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65556" name="Line 17">
            <a:extLst>
              <a:ext uri="{FF2B5EF4-FFF2-40B4-BE49-F238E27FC236}">
                <a16:creationId xmlns:a16="http://schemas.microsoft.com/office/drawing/2014/main" id="{FA974CD2-43F0-467B-AB02-4227969BC3D7}"/>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18">
            <a:extLst>
              <a:ext uri="{FF2B5EF4-FFF2-40B4-BE49-F238E27FC236}">
                <a16:creationId xmlns:a16="http://schemas.microsoft.com/office/drawing/2014/main" id="{2ABA1DAB-3E77-4800-8EB5-3D5C32FA153F}"/>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8" name="Line 19">
            <a:extLst>
              <a:ext uri="{FF2B5EF4-FFF2-40B4-BE49-F238E27FC236}">
                <a16:creationId xmlns:a16="http://schemas.microsoft.com/office/drawing/2014/main" id="{0E4887A2-63F0-4CCC-A69B-AB659C4FCF00}"/>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9" name="Line 20">
            <a:extLst>
              <a:ext uri="{FF2B5EF4-FFF2-40B4-BE49-F238E27FC236}">
                <a16:creationId xmlns:a16="http://schemas.microsoft.com/office/drawing/2014/main" id="{348ABFDD-F647-4FB1-A88E-EDB68F661A39}"/>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Rectangle 21">
            <a:extLst>
              <a:ext uri="{FF2B5EF4-FFF2-40B4-BE49-F238E27FC236}">
                <a16:creationId xmlns:a16="http://schemas.microsoft.com/office/drawing/2014/main" id="{4FEFC03F-A8AA-4230-A98F-B7D92560A83A}"/>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p>
        </p:txBody>
      </p:sp>
      <p:sp>
        <p:nvSpPr>
          <p:cNvPr id="65561" name="Line 22">
            <a:extLst>
              <a:ext uri="{FF2B5EF4-FFF2-40B4-BE49-F238E27FC236}">
                <a16:creationId xmlns:a16="http://schemas.microsoft.com/office/drawing/2014/main" id="{BC4B8645-701E-4548-AE64-7754A7DEF7CA}"/>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23">
            <a:extLst>
              <a:ext uri="{FF2B5EF4-FFF2-40B4-BE49-F238E27FC236}">
                <a16:creationId xmlns:a16="http://schemas.microsoft.com/office/drawing/2014/main" id="{C37256EE-7B91-4F92-9FBC-14BA42C95F0E}"/>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Line 24">
            <a:extLst>
              <a:ext uri="{FF2B5EF4-FFF2-40B4-BE49-F238E27FC236}">
                <a16:creationId xmlns:a16="http://schemas.microsoft.com/office/drawing/2014/main" id="{897829F0-1DC3-4009-A251-21D74301788F}"/>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Freeform 25">
            <a:extLst>
              <a:ext uri="{FF2B5EF4-FFF2-40B4-BE49-F238E27FC236}">
                <a16:creationId xmlns:a16="http://schemas.microsoft.com/office/drawing/2014/main" id="{B76C4C1D-9617-466E-904E-8598B6F45E57}"/>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65" name="Line 26">
            <a:extLst>
              <a:ext uri="{FF2B5EF4-FFF2-40B4-BE49-F238E27FC236}">
                <a16:creationId xmlns:a16="http://schemas.microsoft.com/office/drawing/2014/main" id="{87CC819B-19E4-4A31-A745-528ED0094745}"/>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6" name="Line 27">
            <a:extLst>
              <a:ext uri="{FF2B5EF4-FFF2-40B4-BE49-F238E27FC236}">
                <a16:creationId xmlns:a16="http://schemas.microsoft.com/office/drawing/2014/main" id="{C85BEB6F-E342-4FC7-ADD7-428C7CC03730}"/>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7" name="Line 28">
            <a:extLst>
              <a:ext uri="{FF2B5EF4-FFF2-40B4-BE49-F238E27FC236}">
                <a16:creationId xmlns:a16="http://schemas.microsoft.com/office/drawing/2014/main" id="{431FAB70-6129-49DB-A680-6AABF5D72B6B}"/>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8" name="Line 29">
            <a:extLst>
              <a:ext uri="{FF2B5EF4-FFF2-40B4-BE49-F238E27FC236}">
                <a16:creationId xmlns:a16="http://schemas.microsoft.com/office/drawing/2014/main" id="{76C04BD1-5900-4637-A8B1-D3DDCA6B0B25}"/>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9" name="Line 30">
            <a:extLst>
              <a:ext uri="{FF2B5EF4-FFF2-40B4-BE49-F238E27FC236}">
                <a16:creationId xmlns:a16="http://schemas.microsoft.com/office/drawing/2014/main" id="{CA2EF92B-9485-4CD7-8907-E7105BE7CF19}"/>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31">
            <a:extLst>
              <a:ext uri="{FF2B5EF4-FFF2-40B4-BE49-F238E27FC236}">
                <a16:creationId xmlns:a16="http://schemas.microsoft.com/office/drawing/2014/main" id="{EBC5A49B-13DF-4CC5-8C5E-E3ECDCD28382}"/>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1" name="Text Box 32">
            <a:extLst>
              <a:ext uri="{FF2B5EF4-FFF2-40B4-BE49-F238E27FC236}">
                <a16:creationId xmlns:a16="http://schemas.microsoft.com/office/drawing/2014/main" id="{48A2C090-0537-4903-8BEA-6A9780693C45}"/>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65572" name="Line 33">
            <a:extLst>
              <a:ext uri="{FF2B5EF4-FFF2-40B4-BE49-F238E27FC236}">
                <a16:creationId xmlns:a16="http://schemas.microsoft.com/office/drawing/2014/main" id="{C39850C3-E53F-4904-BF1B-BE36B794B1FA}"/>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3" name="Line 34">
            <a:extLst>
              <a:ext uri="{FF2B5EF4-FFF2-40B4-BE49-F238E27FC236}">
                <a16:creationId xmlns:a16="http://schemas.microsoft.com/office/drawing/2014/main" id="{87D0E530-B7DD-4F9E-8078-EB262E11CCA5}"/>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Line 35">
            <a:extLst>
              <a:ext uri="{FF2B5EF4-FFF2-40B4-BE49-F238E27FC236}">
                <a16:creationId xmlns:a16="http://schemas.microsoft.com/office/drawing/2014/main" id="{42754137-D914-47EE-A373-DE819A175DFD}"/>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Text Box 36">
            <a:extLst>
              <a:ext uri="{FF2B5EF4-FFF2-40B4-BE49-F238E27FC236}">
                <a16:creationId xmlns:a16="http://schemas.microsoft.com/office/drawing/2014/main" id="{0D3AC802-26A3-4E87-BE37-F4E347A7525C}"/>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65576" name="Text Box 37">
            <a:extLst>
              <a:ext uri="{FF2B5EF4-FFF2-40B4-BE49-F238E27FC236}">
                <a16:creationId xmlns:a16="http://schemas.microsoft.com/office/drawing/2014/main" id="{FB631EEB-0E0F-4EFB-8894-0A6645CB3C1A}"/>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5577" name="Text Box 38">
            <a:extLst>
              <a:ext uri="{FF2B5EF4-FFF2-40B4-BE49-F238E27FC236}">
                <a16:creationId xmlns:a16="http://schemas.microsoft.com/office/drawing/2014/main" id="{E4951FEC-7C72-4C1E-8079-7611E1CC5D32}"/>
              </a:ext>
            </a:extLst>
          </p:cNvPr>
          <p:cNvSpPr txBox="1">
            <a:spLocks noChangeArrowheads="1"/>
          </p:cNvSpPr>
          <p:nvPr/>
        </p:nvSpPr>
        <p:spPr bwMode="auto">
          <a:xfrm>
            <a:off x="34925"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5578" name="Text Box 39">
            <a:extLst>
              <a:ext uri="{FF2B5EF4-FFF2-40B4-BE49-F238E27FC236}">
                <a16:creationId xmlns:a16="http://schemas.microsoft.com/office/drawing/2014/main" id="{0EBB5FF1-774B-4808-9EE2-74D509C78403}"/>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65579" name="Text Box 40">
            <a:extLst>
              <a:ext uri="{FF2B5EF4-FFF2-40B4-BE49-F238E27FC236}">
                <a16:creationId xmlns:a16="http://schemas.microsoft.com/office/drawing/2014/main" id="{B65DC469-EA93-498E-8B95-73B79CF1C56F}"/>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a:t>
            </a:r>
          </a:p>
        </p:txBody>
      </p:sp>
      <p:sp>
        <p:nvSpPr>
          <p:cNvPr id="65580" name="Line 41">
            <a:extLst>
              <a:ext uri="{FF2B5EF4-FFF2-40B4-BE49-F238E27FC236}">
                <a16:creationId xmlns:a16="http://schemas.microsoft.com/office/drawing/2014/main" id="{9185D199-8FB8-47E3-8566-3BB998455444}"/>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1" name="Line 42">
            <a:extLst>
              <a:ext uri="{FF2B5EF4-FFF2-40B4-BE49-F238E27FC236}">
                <a16:creationId xmlns:a16="http://schemas.microsoft.com/office/drawing/2014/main" id="{742B6930-34D0-435B-8DE9-3216FEFF0378}"/>
              </a:ext>
            </a:extLst>
          </p:cNvPr>
          <p:cNvSpPr>
            <a:spLocks noChangeShapeType="1"/>
          </p:cNvSpPr>
          <p:nvPr/>
        </p:nvSpPr>
        <p:spPr bwMode="auto">
          <a:xfrm flipH="1">
            <a:off x="395288" y="1412875"/>
            <a:ext cx="1800225"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2" name="Line 43">
            <a:extLst>
              <a:ext uri="{FF2B5EF4-FFF2-40B4-BE49-F238E27FC236}">
                <a16:creationId xmlns:a16="http://schemas.microsoft.com/office/drawing/2014/main" id="{71CDBAD5-55A2-40C9-8A0C-810E68066335}"/>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3" name="Rectangle 44">
            <a:extLst>
              <a:ext uri="{FF2B5EF4-FFF2-40B4-BE49-F238E27FC236}">
                <a16:creationId xmlns:a16="http://schemas.microsoft.com/office/drawing/2014/main" id="{EE0B8CF8-018B-430E-9389-9EFEDC8A4310}"/>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65584" name="Rectangle 45">
            <a:extLst>
              <a:ext uri="{FF2B5EF4-FFF2-40B4-BE49-F238E27FC236}">
                <a16:creationId xmlns:a16="http://schemas.microsoft.com/office/drawing/2014/main" id="{9528A589-9FAA-404E-87F1-E62B3FD3C0A3}"/>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65585" name="Rectangle 46">
            <a:extLst>
              <a:ext uri="{FF2B5EF4-FFF2-40B4-BE49-F238E27FC236}">
                <a16:creationId xmlns:a16="http://schemas.microsoft.com/office/drawing/2014/main" id="{7CBFF645-DB41-4170-8F34-A3FE8B20B14C}"/>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pic>
        <p:nvPicPr>
          <p:cNvPr id="51" name="Picture 34">
            <a:extLst>
              <a:ext uri="{FF2B5EF4-FFF2-40B4-BE49-F238E27FC236}">
                <a16:creationId xmlns:a16="http://schemas.microsoft.com/office/drawing/2014/main" id="{AF455142-F802-490C-B7A5-1C06E5CB7AD7}"/>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586" name="Picture 49">
            <a:extLst>
              <a:ext uri="{FF2B5EF4-FFF2-40B4-BE49-F238E27FC236}">
                <a16:creationId xmlns:a16="http://schemas.microsoft.com/office/drawing/2014/main" id="{65B86CE9-AE4A-4E83-BD3C-DC6BFA96E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日期占位符 3">
            <a:extLst>
              <a:ext uri="{FF2B5EF4-FFF2-40B4-BE49-F238E27FC236}">
                <a16:creationId xmlns:a16="http://schemas.microsoft.com/office/drawing/2014/main" id="{773976BB-03EF-4F8B-AB74-4CBFF8500F0F}"/>
              </a:ext>
            </a:extLst>
          </p:cNvPr>
          <p:cNvSpPr>
            <a:spLocks noGrp="1"/>
          </p:cNvSpPr>
          <p:nvPr>
            <p:ph type="dt" sz="quarter" idx="10"/>
          </p:nvPr>
        </p:nvSpPr>
        <p:spPr>
          <a:xfrm>
            <a:off x="457200" y="6245225"/>
            <a:ext cx="2133600" cy="476250"/>
          </a:xfrm>
          <a:ln>
            <a:miter lim="800000"/>
            <a:headEnd/>
            <a:tailEnd/>
          </a:ln>
        </p:spPr>
        <p:txBody>
          <a:bodyPr anchor="t"/>
          <a:lstStyle/>
          <a:p>
            <a:pPr>
              <a:defRPr/>
            </a:pPr>
            <a:fld id="{A30EF24A-13A5-4BCD-A303-5EDB578692AF}" type="datetime1">
              <a:rPr lang="zh-CN" altLang="en-US">
                <a:latin typeface="+mn-lt"/>
              </a:rPr>
              <a:pPr>
                <a:defRPr/>
              </a:pPr>
              <a:t>2020/12/14</a:t>
            </a:fld>
            <a:endParaRPr lang="en-US" altLang="zh-CN">
              <a:latin typeface="+mn-lt"/>
            </a:endParaRPr>
          </a:p>
        </p:txBody>
      </p:sp>
      <p:sp>
        <p:nvSpPr>
          <p:cNvPr id="67588" name="灯片编号占位符 5">
            <a:extLst>
              <a:ext uri="{FF2B5EF4-FFF2-40B4-BE49-F238E27FC236}">
                <a16:creationId xmlns:a16="http://schemas.microsoft.com/office/drawing/2014/main" id="{6B657546-5FA1-4F20-8B59-1D978A24BB9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161A1EC-81F2-4859-B61A-8CB20DC26C85}" type="slidenum">
              <a:rPr lang="en-US" altLang="zh-CN" sz="1400" b="0">
                <a:ea typeface="宋体" panose="02010600030101010101" pitchFamily="2" charset="-122"/>
              </a:rPr>
              <a:pPr>
                <a:spcBef>
                  <a:spcPct val="0"/>
                </a:spcBef>
                <a:buClrTx/>
                <a:buSzTx/>
                <a:buFontTx/>
                <a:buNone/>
              </a:pPr>
              <a:t>49</a:t>
            </a:fld>
            <a:endParaRPr lang="en-US" altLang="zh-CN" sz="1400" b="0">
              <a:ea typeface="宋体" panose="02010600030101010101" pitchFamily="2" charset="-122"/>
            </a:endParaRPr>
          </a:p>
        </p:txBody>
      </p:sp>
      <p:sp>
        <p:nvSpPr>
          <p:cNvPr id="67589" name="Line 2">
            <a:extLst>
              <a:ext uri="{FF2B5EF4-FFF2-40B4-BE49-F238E27FC236}">
                <a16:creationId xmlns:a16="http://schemas.microsoft.com/office/drawing/2014/main" id="{98EF739E-DE97-4EAA-9A23-8FDF38C2C996}"/>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Line 3">
            <a:extLst>
              <a:ext uri="{FF2B5EF4-FFF2-40B4-BE49-F238E27FC236}">
                <a16:creationId xmlns:a16="http://schemas.microsoft.com/office/drawing/2014/main" id="{5197B331-DBAE-40D2-9682-8390E1167A15}"/>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4">
            <a:extLst>
              <a:ext uri="{FF2B5EF4-FFF2-40B4-BE49-F238E27FC236}">
                <a16:creationId xmlns:a16="http://schemas.microsoft.com/office/drawing/2014/main" id="{74A56C76-52E9-4883-851B-973650A07871}"/>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Line 5">
            <a:extLst>
              <a:ext uri="{FF2B5EF4-FFF2-40B4-BE49-F238E27FC236}">
                <a16:creationId xmlns:a16="http://schemas.microsoft.com/office/drawing/2014/main" id="{6C5B8993-584F-4C60-B3C2-BDC9B30F618A}"/>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Line 6">
            <a:extLst>
              <a:ext uri="{FF2B5EF4-FFF2-40B4-BE49-F238E27FC236}">
                <a16:creationId xmlns:a16="http://schemas.microsoft.com/office/drawing/2014/main" id="{9E7C7313-709C-4F7D-8BC0-943B655E1E80}"/>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Line 7">
            <a:extLst>
              <a:ext uri="{FF2B5EF4-FFF2-40B4-BE49-F238E27FC236}">
                <a16:creationId xmlns:a16="http://schemas.microsoft.com/office/drawing/2014/main" id="{FC6FFAAA-E30E-4D3A-A5DC-E3941DD08FA4}"/>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8">
            <a:extLst>
              <a:ext uri="{FF2B5EF4-FFF2-40B4-BE49-F238E27FC236}">
                <a16:creationId xmlns:a16="http://schemas.microsoft.com/office/drawing/2014/main" id="{28942952-7845-4F83-AB48-63DF0D3097AC}"/>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Line 9">
            <a:extLst>
              <a:ext uri="{FF2B5EF4-FFF2-40B4-BE49-F238E27FC236}">
                <a16:creationId xmlns:a16="http://schemas.microsoft.com/office/drawing/2014/main" id="{0C0B1936-3DC7-4E24-A94D-90C9F049680A}"/>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Rectangle 10">
            <a:extLst>
              <a:ext uri="{FF2B5EF4-FFF2-40B4-BE49-F238E27FC236}">
                <a16:creationId xmlns:a16="http://schemas.microsoft.com/office/drawing/2014/main" id="{24114272-051E-4320-9F9F-6BB8D314F6EE}"/>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7598" name="Rectangle 11">
            <a:extLst>
              <a:ext uri="{FF2B5EF4-FFF2-40B4-BE49-F238E27FC236}">
                <a16:creationId xmlns:a16="http://schemas.microsoft.com/office/drawing/2014/main" id="{46F4CCD9-663B-4067-AB7F-6762BBBEEE8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67599" name="Rectangle 12">
            <a:extLst>
              <a:ext uri="{FF2B5EF4-FFF2-40B4-BE49-F238E27FC236}">
                <a16:creationId xmlns:a16="http://schemas.microsoft.com/office/drawing/2014/main" id="{51827C85-75C1-4A6A-9F6B-FD735A92FC87}"/>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67600" name="Line 13">
            <a:extLst>
              <a:ext uri="{FF2B5EF4-FFF2-40B4-BE49-F238E27FC236}">
                <a16:creationId xmlns:a16="http://schemas.microsoft.com/office/drawing/2014/main" id="{2DE3CFAB-564A-43C6-97D9-5BAD9A11CAC5}"/>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4">
            <a:extLst>
              <a:ext uri="{FF2B5EF4-FFF2-40B4-BE49-F238E27FC236}">
                <a16:creationId xmlns:a16="http://schemas.microsoft.com/office/drawing/2014/main" id="{C7E6D62F-33A1-4AAC-930D-661C87AF299C}"/>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5">
            <a:extLst>
              <a:ext uri="{FF2B5EF4-FFF2-40B4-BE49-F238E27FC236}">
                <a16:creationId xmlns:a16="http://schemas.microsoft.com/office/drawing/2014/main" id="{E2E6E9B0-CB2C-4CB2-8C7E-BEB2D256B6D1}"/>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3" name="Rectangle 16">
            <a:extLst>
              <a:ext uri="{FF2B5EF4-FFF2-40B4-BE49-F238E27FC236}">
                <a16:creationId xmlns:a16="http://schemas.microsoft.com/office/drawing/2014/main" id="{6128C8F1-10C3-4278-BAC5-8EA3454CE46E}"/>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67604" name="Line 17">
            <a:extLst>
              <a:ext uri="{FF2B5EF4-FFF2-40B4-BE49-F238E27FC236}">
                <a16:creationId xmlns:a16="http://schemas.microsoft.com/office/drawing/2014/main" id="{EA31F7C3-5DF7-4634-A207-7231ECC89805}"/>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18">
            <a:extLst>
              <a:ext uri="{FF2B5EF4-FFF2-40B4-BE49-F238E27FC236}">
                <a16:creationId xmlns:a16="http://schemas.microsoft.com/office/drawing/2014/main" id="{33465FC6-0105-41E4-81BD-217053055BA5}"/>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Line 19">
            <a:extLst>
              <a:ext uri="{FF2B5EF4-FFF2-40B4-BE49-F238E27FC236}">
                <a16:creationId xmlns:a16="http://schemas.microsoft.com/office/drawing/2014/main" id="{9FC938ED-EB55-4485-95A9-E7E3804A4B2A}"/>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Line 20">
            <a:extLst>
              <a:ext uri="{FF2B5EF4-FFF2-40B4-BE49-F238E27FC236}">
                <a16:creationId xmlns:a16="http://schemas.microsoft.com/office/drawing/2014/main" id="{3D7C0CC8-C5FE-416C-9D8F-46B66A56DAD3}"/>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8" name="Rectangle 21">
            <a:extLst>
              <a:ext uri="{FF2B5EF4-FFF2-40B4-BE49-F238E27FC236}">
                <a16:creationId xmlns:a16="http://schemas.microsoft.com/office/drawing/2014/main" id="{5AAD761F-57B8-4C4F-8C6D-4EA5789B5491}"/>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67609" name="Line 22">
            <a:extLst>
              <a:ext uri="{FF2B5EF4-FFF2-40B4-BE49-F238E27FC236}">
                <a16:creationId xmlns:a16="http://schemas.microsoft.com/office/drawing/2014/main" id="{FF904AB4-F049-4114-B126-5805E147308B}"/>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3">
            <a:extLst>
              <a:ext uri="{FF2B5EF4-FFF2-40B4-BE49-F238E27FC236}">
                <a16:creationId xmlns:a16="http://schemas.microsoft.com/office/drawing/2014/main" id="{B7BC7709-A045-4C83-8BD6-666DF562478D}"/>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24">
            <a:extLst>
              <a:ext uri="{FF2B5EF4-FFF2-40B4-BE49-F238E27FC236}">
                <a16:creationId xmlns:a16="http://schemas.microsoft.com/office/drawing/2014/main" id="{3D2EAACE-CF9C-4CA9-A1D6-4F773654EE54}"/>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Freeform 25">
            <a:extLst>
              <a:ext uri="{FF2B5EF4-FFF2-40B4-BE49-F238E27FC236}">
                <a16:creationId xmlns:a16="http://schemas.microsoft.com/office/drawing/2014/main" id="{2E7968F8-E05C-41CB-905D-5FDA35052862}"/>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3" name="Line 26">
            <a:extLst>
              <a:ext uri="{FF2B5EF4-FFF2-40B4-BE49-F238E27FC236}">
                <a16:creationId xmlns:a16="http://schemas.microsoft.com/office/drawing/2014/main" id="{25FABA7C-02CC-4F3E-8192-8314887C9D6B}"/>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27">
            <a:extLst>
              <a:ext uri="{FF2B5EF4-FFF2-40B4-BE49-F238E27FC236}">
                <a16:creationId xmlns:a16="http://schemas.microsoft.com/office/drawing/2014/main" id="{1ADB3EBC-F791-4AEE-B15B-4C7350EE8D05}"/>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5" name="Line 28">
            <a:extLst>
              <a:ext uri="{FF2B5EF4-FFF2-40B4-BE49-F238E27FC236}">
                <a16:creationId xmlns:a16="http://schemas.microsoft.com/office/drawing/2014/main" id="{63ED4B7F-7F87-4C6B-B453-4329C127F72D}"/>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29">
            <a:extLst>
              <a:ext uri="{FF2B5EF4-FFF2-40B4-BE49-F238E27FC236}">
                <a16:creationId xmlns:a16="http://schemas.microsoft.com/office/drawing/2014/main" id="{B0C4175D-BAF8-43F2-9AD5-442BF57FBDDA}"/>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Line 30">
            <a:extLst>
              <a:ext uri="{FF2B5EF4-FFF2-40B4-BE49-F238E27FC236}">
                <a16:creationId xmlns:a16="http://schemas.microsoft.com/office/drawing/2014/main" id="{7F7BB54B-09B3-4EC2-81BF-07B05419C548}"/>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31">
            <a:extLst>
              <a:ext uri="{FF2B5EF4-FFF2-40B4-BE49-F238E27FC236}">
                <a16:creationId xmlns:a16="http://schemas.microsoft.com/office/drawing/2014/main" id="{2C05FC33-9047-4866-9849-00C4BC33417C}"/>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Text Box 32">
            <a:extLst>
              <a:ext uri="{FF2B5EF4-FFF2-40B4-BE49-F238E27FC236}">
                <a16:creationId xmlns:a16="http://schemas.microsoft.com/office/drawing/2014/main" id="{F3D6104A-94B4-4362-B202-A8DCDCF87527}"/>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67620" name="Line 33">
            <a:extLst>
              <a:ext uri="{FF2B5EF4-FFF2-40B4-BE49-F238E27FC236}">
                <a16:creationId xmlns:a16="http://schemas.microsoft.com/office/drawing/2014/main" id="{F2BDE100-3C58-48EE-8FD3-DB27A955B90D}"/>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1" name="Line 34">
            <a:extLst>
              <a:ext uri="{FF2B5EF4-FFF2-40B4-BE49-F238E27FC236}">
                <a16:creationId xmlns:a16="http://schemas.microsoft.com/office/drawing/2014/main" id="{468CE828-ABC9-4A43-81E2-C2008A42F38E}"/>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2" name="Line 35">
            <a:extLst>
              <a:ext uri="{FF2B5EF4-FFF2-40B4-BE49-F238E27FC236}">
                <a16:creationId xmlns:a16="http://schemas.microsoft.com/office/drawing/2014/main" id="{16EF972D-9DAB-4E7E-8ED9-D3023D14C68D}"/>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3" name="Text Box 36">
            <a:extLst>
              <a:ext uri="{FF2B5EF4-FFF2-40B4-BE49-F238E27FC236}">
                <a16:creationId xmlns:a16="http://schemas.microsoft.com/office/drawing/2014/main" id="{21134E92-66E5-4615-BCE0-A63C88E7F18F}"/>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67624" name="Text Box 37">
            <a:extLst>
              <a:ext uri="{FF2B5EF4-FFF2-40B4-BE49-F238E27FC236}">
                <a16:creationId xmlns:a16="http://schemas.microsoft.com/office/drawing/2014/main" id="{63343E98-D828-4CD6-9A0B-9F113D1611BF}"/>
              </a:ext>
            </a:extLst>
          </p:cNvPr>
          <p:cNvSpPr txBox="1">
            <a:spLocks noChangeArrowheads="1"/>
          </p:cNvSpPr>
          <p:nvPr/>
        </p:nvSpPr>
        <p:spPr bwMode="auto">
          <a:xfrm>
            <a:off x="1258888"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7625" name="Text Box 38">
            <a:extLst>
              <a:ext uri="{FF2B5EF4-FFF2-40B4-BE49-F238E27FC236}">
                <a16:creationId xmlns:a16="http://schemas.microsoft.com/office/drawing/2014/main" id="{D82807EB-E9EE-4898-9F79-ABF96A9654C3}"/>
              </a:ext>
            </a:extLst>
          </p:cNvPr>
          <p:cNvSpPr txBox="1">
            <a:spLocks noChangeArrowheads="1"/>
          </p:cNvSpPr>
          <p:nvPr/>
        </p:nvSpPr>
        <p:spPr bwMode="auto">
          <a:xfrm>
            <a:off x="34925"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7626" name="Text Box 39">
            <a:extLst>
              <a:ext uri="{FF2B5EF4-FFF2-40B4-BE49-F238E27FC236}">
                <a16:creationId xmlns:a16="http://schemas.microsoft.com/office/drawing/2014/main" id="{E714C457-1ABC-4A6F-9321-1E1154F3F9A3}"/>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67627" name="Rectangle 40">
            <a:extLst>
              <a:ext uri="{FF2B5EF4-FFF2-40B4-BE49-F238E27FC236}">
                <a16:creationId xmlns:a16="http://schemas.microsoft.com/office/drawing/2014/main" id="{5B63CEE6-F85A-4BE2-AA15-8A810D1784EE}"/>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67628" name="Rectangle 41">
            <a:extLst>
              <a:ext uri="{FF2B5EF4-FFF2-40B4-BE49-F238E27FC236}">
                <a16:creationId xmlns:a16="http://schemas.microsoft.com/office/drawing/2014/main" id="{2767A427-C399-4760-BAAB-C6DB906AF430}"/>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67629" name="Rectangle 42">
            <a:extLst>
              <a:ext uri="{FF2B5EF4-FFF2-40B4-BE49-F238E27FC236}">
                <a16:creationId xmlns:a16="http://schemas.microsoft.com/office/drawing/2014/main" id="{59A6F495-852A-40CD-B4AA-5457B241C482}"/>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67630" name="Rectangle 43">
            <a:extLst>
              <a:ext uri="{FF2B5EF4-FFF2-40B4-BE49-F238E27FC236}">
                <a16:creationId xmlns:a16="http://schemas.microsoft.com/office/drawing/2014/main" id="{CCE77F07-3689-4DEC-93A7-74E45B195622}"/>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67631" name="Rectangle 44">
            <a:extLst>
              <a:ext uri="{FF2B5EF4-FFF2-40B4-BE49-F238E27FC236}">
                <a16:creationId xmlns:a16="http://schemas.microsoft.com/office/drawing/2014/main" id="{EB30B7C7-C251-4D61-942F-D8781D28A7EE}"/>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67632" name="Line 45">
            <a:extLst>
              <a:ext uri="{FF2B5EF4-FFF2-40B4-BE49-F238E27FC236}">
                <a16:creationId xmlns:a16="http://schemas.microsoft.com/office/drawing/2014/main" id="{F5F6F82A-0488-4C59-AB26-A9874935DA0C}"/>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pic>
        <p:nvPicPr>
          <p:cNvPr id="49" name="Picture 34">
            <a:extLst>
              <a:ext uri="{FF2B5EF4-FFF2-40B4-BE49-F238E27FC236}">
                <a16:creationId xmlns:a16="http://schemas.microsoft.com/office/drawing/2014/main" id="{A0439942-28FE-4338-9960-062544DE5C00}"/>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D80217-30A0-4034-882D-19C54B6936AD}"/>
              </a:ext>
            </a:extLst>
          </p:cNvPr>
          <p:cNvSpPr>
            <a:spLocks noGrp="1"/>
          </p:cNvSpPr>
          <p:nvPr>
            <p:ph type="dt" sz="quarter" idx="10"/>
          </p:nvPr>
        </p:nvSpPr>
        <p:spPr>
          <a:xfrm>
            <a:off x="457200" y="6245225"/>
            <a:ext cx="2133600" cy="476250"/>
          </a:xfrm>
          <a:ln>
            <a:miter lim="800000"/>
            <a:headEnd/>
            <a:tailEnd/>
          </a:ln>
        </p:spPr>
        <p:txBody>
          <a:bodyPr anchor="t"/>
          <a:lstStyle/>
          <a:p>
            <a:pPr>
              <a:defRPr/>
            </a:pPr>
            <a:fld id="{C47C9FBE-4499-4934-A3BB-617A2DE48E05}" type="datetime1">
              <a:rPr lang="zh-CN" altLang="en-US">
                <a:latin typeface="+mn-lt"/>
              </a:rPr>
              <a:pPr>
                <a:defRPr/>
              </a:pPr>
              <a:t>2020/12/14</a:t>
            </a:fld>
            <a:endParaRPr lang="en-US" altLang="zh-CN">
              <a:latin typeface="+mn-lt"/>
            </a:endParaRPr>
          </a:p>
        </p:txBody>
      </p:sp>
      <p:sp>
        <p:nvSpPr>
          <p:cNvPr id="8195" name="灯片编号占位符 5">
            <a:extLst>
              <a:ext uri="{FF2B5EF4-FFF2-40B4-BE49-F238E27FC236}">
                <a16:creationId xmlns:a16="http://schemas.microsoft.com/office/drawing/2014/main" id="{EFBB7B85-BF29-4CE5-891B-6A9D8CFE7A3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3DFEEEB-3F68-4C81-A846-3860B8D425EF}"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8196" name="Rectangle 2">
            <a:extLst>
              <a:ext uri="{FF2B5EF4-FFF2-40B4-BE49-F238E27FC236}">
                <a16:creationId xmlns:a16="http://schemas.microsoft.com/office/drawing/2014/main" id="{E13AC85E-66EA-4661-9838-DCB9C3F28B01}"/>
              </a:ext>
            </a:extLst>
          </p:cNvPr>
          <p:cNvSpPr>
            <a:spLocks noGrp="1" noChangeArrowheads="1"/>
          </p:cNvSpPr>
          <p:nvPr>
            <p:ph type="title" idx="4294967295"/>
          </p:nvPr>
        </p:nvSpPr>
        <p:spPr>
          <a:xfrm>
            <a:off x="2257425" y="400050"/>
            <a:ext cx="4402138" cy="796925"/>
          </a:xfrm>
          <a:noFill/>
        </p:spPr>
        <p:txBody>
          <a:bodyPr lIns="92075" tIns="46038" rIns="92075" bIns="46038" anchor="ctr"/>
          <a:lstStyle/>
          <a:p>
            <a:pPr eaLnBrk="1" hangingPunct="1"/>
            <a:r>
              <a:rPr lang="en-US" altLang="zh-CN">
                <a:latin typeface="Times New Roman" panose="02020603050405020304" pitchFamily="18" charset="0"/>
              </a:rPr>
              <a:t>7.1.1 </a:t>
            </a:r>
            <a:r>
              <a:rPr lang="zh-CN" altLang="en-US"/>
              <a:t>逆波兰表示 </a:t>
            </a:r>
          </a:p>
        </p:txBody>
      </p:sp>
      <p:sp>
        <p:nvSpPr>
          <p:cNvPr id="2187267" name="Rectangle 3">
            <a:extLst>
              <a:ext uri="{FF2B5EF4-FFF2-40B4-BE49-F238E27FC236}">
                <a16:creationId xmlns:a16="http://schemas.microsoft.com/office/drawing/2014/main" id="{0524BF0F-24E4-4AB3-A961-EC9C6EC7EFD8}"/>
              </a:ext>
            </a:extLst>
          </p:cNvPr>
          <p:cNvSpPr>
            <a:spLocks noGrp="1" noChangeArrowheads="1"/>
          </p:cNvSpPr>
          <p:nvPr>
            <p:ph type="body" idx="4294967295"/>
          </p:nvPr>
        </p:nvSpPr>
        <p:spPr>
          <a:xfrm>
            <a:off x="323850" y="1411288"/>
            <a:ext cx="8640763" cy="5041900"/>
          </a:xfrm>
          <a:noFill/>
        </p:spPr>
        <p:txBody>
          <a:bodyPr lIns="92075" tIns="46038" rIns="92075" bIns="46038"/>
          <a:lstStyle/>
          <a:p>
            <a:pPr eaLnBrk="1" hangingPunct="1">
              <a:lnSpc>
                <a:spcPct val="120000"/>
              </a:lnSpc>
            </a:pPr>
            <a:r>
              <a:rPr lang="zh-CN" altLang="en-US">
                <a:latin typeface="Times New Roman" panose="02020603050405020304" pitchFamily="18" charset="0"/>
              </a:rPr>
              <a:t>中缀表达式</a:t>
            </a:r>
            <a:endParaRPr lang="en-US" altLang="zh-CN">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计算顺序不是运算符出现的自然顺序，而是根据运算符间的</a:t>
            </a:r>
            <a:r>
              <a:rPr lang="zh-CN" altLang="en-US">
                <a:solidFill>
                  <a:srgbClr val="FF0000"/>
                </a:solidFill>
                <a:latin typeface="Times New Roman" panose="02020603050405020304" pitchFamily="18" charset="0"/>
              </a:rPr>
              <a:t>优先关系</a:t>
            </a:r>
            <a:r>
              <a:rPr lang="zh-CN" altLang="en-US">
                <a:latin typeface="Times New Roman" panose="02020603050405020304" pitchFamily="18" charset="0"/>
              </a:rPr>
              <a:t>来确定的</a:t>
            </a:r>
            <a:endParaRPr lang="en-US" altLang="zh-CN">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从中缀表达式直接生成目标代码一般比较麻烦。 </a:t>
            </a:r>
          </a:p>
          <a:p>
            <a:pPr eaLnBrk="1" hangingPunct="1">
              <a:lnSpc>
                <a:spcPct val="120000"/>
              </a:lnSpc>
            </a:pPr>
            <a:r>
              <a:rPr lang="zh-CN" altLang="en-US">
                <a:latin typeface="Times New Roman" panose="02020603050405020304" pitchFamily="18" charset="0"/>
              </a:rPr>
              <a:t>波兰逻辑学家扬</a:t>
            </a:r>
            <a:r>
              <a:rPr lang="en-US" altLang="zh-CN">
                <a:latin typeface="Times New Roman" panose="02020603050405020304" pitchFamily="18" charset="0"/>
              </a:rPr>
              <a:t>·</a:t>
            </a:r>
            <a:r>
              <a:rPr lang="zh-CN" altLang="en-US">
                <a:latin typeface="Times New Roman" panose="02020603050405020304" pitchFamily="18" charset="0"/>
              </a:rPr>
              <a:t>武卡谢维奇</a:t>
            </a:r>
            <a:r>
              <a:rPr lang="en-US" altLang="zh-CN">
                <a:latin typeface="Times New Roman" panose="02020603050405020304" pitchFamily="18" charset="0"/>
              </a:rPr>
              <a:t>(J. Lukasiewicz) 1929</a:t>
            </a:r>
            <a:r>
              <a:rPr lang="zh-CN" altLang="en-US">
                <a:latin typeface="Times New Roman" panose="02020603050405020304" pitchFamily="18" charset="0"/>
              </a:rPr>
              <a:t>年提出后缀表示法</a:t>
            </a:r>
            <a:endParaRPr lang="en-US" altLang="zh-CN">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优点：表达式的</a:t>
            </a:r>
            <a:r>
              <a:rPr lang="zh-CN" altLang="en-US">
                <a:solidFill>
                  <a:srgbClr val="FF0000"/>
                </a:solidFill>
                <a:latin typeface="Times New Roman" panose="02020603050405020304" pitchFamily="18" charset="0"/>
              </a:rPr>
              <a:t>运算顺序就是运算符出现的顺序</a:t>
            </a:r>
            <a:r>
              <a:rPr lang="zh-CN" altLang="en-US">
                <a:latin typeface="Times New Roman" panose="02020603050405020304" pitchFamily="18" charset="0"/>
              </a:rPr>
              <a:t>，它不需要使用括号来指示运算顺序。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7267">
                                            <p:txEl>
                                              <p:pRg st="0" end="0"/>
                                            </p:txEl>
                                          </p:spTgt>
                                        </p:tgtEl>
                                        <p:attrNameLst>
                                          <p:attrName>style.visibility</p:attrName>
                                        </p:attrNameLst>
                                      </p:cBhvr>
                                      <p:to>
                                        <p:strVal val="visible"/>
                                      </p:to>
                                    </p:set>
                                    <p:animEffect transition="in" filter="blinds(horizontal)">
                                      <p:cBhvr>
                                        <p:cTn id="7" dur="500"/>
                                        <p:tgtEl>
                                          <p:spTgt spid="218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7267">
                                            <p:txEl>
                                              <p:pRg st="1" end="1"/>
                                            </p:txEl>
                                          </p:spTgt>
                                        </p:tgtEl>
                                        <p:attrNameLst>
                                          <p:attrName>style.visibility</p:attrName>
                                        </p:attrNameLst>
                                      </p:cBhvr>
                                      <p:to>
                                        <p:strVal val="visible"/>
                                      </p:to>
                                    </p:set>
                                    <p:animEffect transition="in" filter="blinds(horizontal)">
                                      <p:cBhvr>
                                        <p:cTn id="12" dur="500"/>
                                        <p:tgtEl>
                                          <p:spTgt spid="21872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7267">
                                            <p:txEl>
                                              <p:pRg st="2" end="2"/>
                                            </p:txEl>
                                          </p:spTgt>
                                        </p:tgtEl>
                                        <p:attrNameLst>
                                          <p:attrName>style.visibility</p:attrName>
                                        </p:attrNameLst>
                                      </p:cBhvr>
                                      <p:to>
                                        <p:strVal val="visible"/>
                                      </p:to>
                                    </p:set>
                                    <p:animEffect transition="in" filter="blinds(horizontal)">
                                      <p:cBhvr>
                                        <p:cTn id="15" dur="500"/>
                                        <p:tgtEl>
                                          <p:spTgt spid="21872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87267">
                                            <p:txEl>
                                              <p:pRg st="3" end="3"/>
                                            </p:txEl>
                                          </p:spTgt>
                                        </p:tgtEl>
                                        <p:attrNameLst>
                                          <p:attrName>style.visibility</p:attrName>
                                        </p:attrNameLst>
                                      </p:cBhvr>
                                      <p:to>
                                        <p:strVal val="visible"/>
                                      </p:to>
                                    </p:set>
                                    <p:animEffect transition="in" filter="blinds(horizontal)">
                                      <p:cBhvr>
                                        <p:cTn id="20" dur="500"/>
                                        <p:tgtEl>
                                          <p:spTgt spid="218726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87267">
                                            <p:txEl>
                                              <p:pRg st="4" end="4"/>
                                            </p:txEl>
                                          </p:spTgt>
                                        </p:tgtEl>
                                        <p:attrNameLst>
                                          <p:attrName>style.visibility</p:attrName>
                                        </p:attrNameLst>
                                      </p:cBhvr>
                                      <p:to>
                                        <p:strVal val="visible"/>
                                      </p:to>
                                    </p:set>
                                    <p:animEffect transition="in" filter="blinds(horizontal)">
                                      <p:cBhvr>
                                        <p:cTn id="25" dur="500"/>
                                        <p:tgtEl>
                                          <p:spTgt spid="218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7267"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9634" name="Picture 61">
            <a:extLst>
              <a:ext uri="{FF2B5EF4-FFF2-40B4-BE49-F238E27FC236}">
                <a16:creationId xmlns:a16="http://schemas.microsoft.com/office/drawing/2014/main" id="{D80DCA4D-21BD-459C-BAAC-97E548117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日期占位符 3">
            <a:extLst>
              <a:ext uri="{FF2B5EF4-FFF2-40B4-BE49-F238E27FC236}">
                <a16:creationId xmlns:a16="http://schemas.microsoft.com/office/drawing/2014/main" id="{9EC52B9F-10CB-4B2C-8C8F-480EE98867B5}"/>
              </a:ext>
            </a:extLst>
          </p:cNvPr>
          <p:cNvSpPr>
            <a:spLocks noGrp="1"/>
          </p:cNvSpPr>
          <p:nvPr>
            <p:ph type="dt" sz="quarter" idx="10"/>
          </p:nvPr>
        </p:nvSpPr>
        <p:spPr>
          <a:xfrm>
            <a:off x="457200" y="6245225"/>
            <a:ext cx="2133600" cy="476250"/>
          </a:xfrm>
          <a:ln>
            <a:miter lim="800000"/>
            <a:headEnd/>
            <a:tailEnd/>
          </a:ln>
        </p:spPr>
        <p:txBody>
          <a:bodyPr anchor="t"/>
          <a:lstStyle/>
          <a:p>
            <a:pPr>
              <a:defRPr/>
            </a:pPr>
            <a:fld id="{2CA605D5-BD70-448C-B3A0-EE6A288AE3FD}" type="datetime1">
              <a:rPr lang="zh-CN" altLang="en-US">
                <a:latin typeface="+mn-lt"/>
              </a:rPr>
              <a:pPr>
                <a:defRPr/>
              </a:pPr>
              <a:t>2020/12/14</a:t>
            </a:fld>
            <a:endParaRPr lang="en-US" altLang="zh-CN">
              <a:latin typeface="+mn-lt"/>
            </a:endParaRPr>
          </a:p>
        </p:txBody>
      </p:sp>
      <p:sp>
        <p:nvSpPr>
          <p:cNvPr id="69636" name="灯片编号占位符 5">
            <a:extLst>
              <a:ext uri="{FF2B5EF4-FFF2-40B4-BE49-F238E27FC236}">
                <a16:creationId xmlns:a16="http://schemas.microsoft.com/office/drawing/2014/main" id="{B249C55C-F1F6-42CD-BFC7-F60C5BAE164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42F7A5-386A-4F64-B2EF-1DE90A6ADC51}" type="slidenum">
              <a:rPr lang="en-US" altLang="zh-CN" sz="1400" b="0">
                <a:ea typeface="宋体" panose="02010600030101010101" pitchFamily="2" charset="-122"/>
              </a:rPr>
              <a:pPr>
                <a:spcBef>
                  <a:spcPct val="0"/>
                </a:spcBef>
                <a:buClrTx/>
                <a:buSzTx/>
                <a:buFontTx/>
                <a:buNone/>
              </a:pPr>
              <a:t>50</a:t>
            </a:fld>
            <a:endParaRPr lang="en-US" altLang="zh-CN" sz="1400" b="0">
              <a:ea typeface="宋体" panose="02010600030101010101" pitchFamily="2" charset="-122"/>
            </a:endParaRPr>
          </a:p>
        </p:txBody>
      </p:sp>
      <p:sp>
        <p:nvSpPr>
          <p:cNvPr id="69637" name="Line 2">
            <a:extLst>
              <a:ext uri="{FF2B5EF4-FFF2-40B4-BE49-F238E27FC236}">
                <a16:creationId xmlns:a16="http://schemas.microsoft.com/office/drawing/2014/main" id="{BCA6DF51-E83D-427C-9F52-CC2AA9FFDFFA}"/>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8" name="Line 3">
            <a:extLst>
              <a:ext uri="{FF2B5EF4-FFF2-40B4-BE49-F238E27FC236}">
                <a16:creationId xmlns:a16="http://schemas.microsoft.com/office/drawing/2014/main" id="{635B0C28-044D-4E8D-9D1A-6021550533E0}"/>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4">
            <a:extLst>
              <a:ext uri="{FF2B5EF4-FFF2-40B4-BE49-F238E27FC236}">
                <a16:creationId xmlns:a16="http://schemas.microsoft.com/office/drawing/2014/main" id="{EAA070E0-C058-4C01-8263-5D69C0C67B4D}"/>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5">
            <a:extLst>
              <a:ext uri="{FF2B5EF4-FFF2-40B4-BE49-F238E27FC236}">
                <a16:creationId xmlns:a16="http://schemas.microsoft.com/office/drawing/2014/main" id="{D0919702-C2AA-4208-9926-4F223C5545AC}"/>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6">
            <a:extLst>
              <a:ext uri="{FF2B5EF4-FFF2-40B4-BE49-F238E27FC236}">
                <a16:creationId xmlns:a16="http://schemas.microsoft.com/office/drawing/2014/main" id="{27BE329A-E19C-4121-9AA5-AC232DBD4494}"/>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7">
            <a:extLst>
              <a:ext uri="{FF2B5EF4-FFF2-40B4-BE49-F238E27FC236}">
                <a16:creationId xmlns:a16="http://schemas.microsoft.com/office/drawing/2014/main" id="{598C30F2-075A-4020-B9A5-EDEB63A36634}"/>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8">
            <a:extLst>
              <a:ext uri="{FF2B5EF4-FFF2-40B4-BE49-F238E27FC236}">
                <a16:creationId xmlns:a16="http://schemas.microsoft.com/office/drawing/2014/main" id="{11861883-E66C-46C7-B574-5FEDBBDB43D6}"/>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9">
            <a:extLst>
              <a:ext uri="{FF2B5EF4-FFF2-40B4-BE49-F238E27FC236}">
                <a16:creationId xmlns:a16="http://schemas.microsoft.com/office/drawing/2014/main" id="{8857C01D-F748-4F56-B43C-751DC7561338}"/>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Rectangle 10">
            <a:extLst>
              <a:ext uri="{FF2B5EF4-FFF2-40B4-BE49-F238E27FC236}">
                <a16:creationId xmlns:a16="http://schemas.microsoft.com/office/drawing/2014/main" id="{C978945E-4CF7-4370-B210-4CF97FE7C27D}"/>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9646" name="Rectangle 11">
            <a:extLst>
              <a:ext uri="{FF2B5EF4-FFF2-40B4-BE49-F238E27FC236}">
                <a16:creationId xmlns:a16="http://schemas.microsoft.com/office/drawing/2014/main" id="{0F828A7F-FB9E-48A6-B26B-26218F477086}"/>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69647" name="Rectangle 12">
            <a:extLst>
              <a:ext uri="{FF2B5EF4-FFF2-40B4-BE49-F238E27FC236}">
                <a16:creationId xmlns:a16="http://schemas.microsoft.com/office/drawing/2014/main" id="{FD91B796-440C-4796-9B12-CF610E78D1D4}"/>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69648" name="Line 13">
            <a:extLst>
              <a:ext uri="{FF2B5EF4-FFF2-40B4-BE49-F238E27FC236}">
                <a16:creationId xmlns:a16="http://schemas.microsoft.com/office/drawing/2014/main" id="{D41DEC42-E345-431E-9E5B-C56A24322837}"/>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4">
            <a:extLst>
              <a:ext uri="{FF2B5EF4-FFF2-40B4-BE49-F238E27FC236}">
                <a16:creationId xmlns:a16="http://schemas.microsoft.com/office/drawing/2014/main" id="{EE139710-3448-469C-8084-981618EB306D}"/>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15">
            <a:extLst>
              <a:ext uri="{FF2B5EF4-FFF2-40B4-BE49-F238E27FC236}">
                <a16:creationId xmlns:a16="http://schemas.microsoft.com/office/drawing/2014/main" id="{D749ADF7-9F90-4AC9-B3A8-7D3B69ADFAA6}"/>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Rectangle 16">
            <a:extLst>
              <a:ext uri="{FF2B5EF4-FFF2-40B4-BE49-F238E27FC236}">
                <a16:creationId xmlns:a16="http://schemas.microsoft.com/office/drawing/2014/main" id="{06087751-EF17-4D76-80C4-D0E98D7B18CB}"/>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69652" name="Line 17">
            <a:extLst>
              <a:ext uri="{FF2B5EF4-FFF2-40B4-BE49-F238E27FC236}">
                <a16:creationId xmlns:a16="http://schemas.microsoft.com/office/drawing/2014/main" id="{B31C58DE-5A61-4C6B-994A-5C945EEFBC2A}"/>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18">
            <a:extLst>
              <a:ext uri="{FF2B5EF4-FFF2-40B4-BE49-F238E27FC236}">
                <a16:creationId xmlns:a16="http://schemas.microsoft.com/office/drawing/2014/main" id="{544A3D9A-DFC6-4884-BA53-C700AD6AFFBF}"/>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19">
            <a:extLst>
              <a:ext uri="{FF2B5EF4-FFF2-40B4-BE49-F238E27FC236}">
                <a16:creationId xmlns:a16="http://schemas.microsoft.com/office/drawing/2014/main" id="{8DDE6D6C-2A73-4721-B7B1-06D0345DAAC5}"/>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Line 20">
            <a:extLst>
              <a:ext uri="{FF2B5EF4-FFF2-40B4-BE49-F238E27FC236}">
                <a16:creationId xmlns:a16="http://schemas.microsoft.com/office/drawing/2014/main" id="{5F3FDA5E-873F-4847-BE02-830AA7E46BDE}"/>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Rectangle 21">
            <a:extLst>
              <a:ext uri="{FF2B5EF4-FFF2-40B4-BE49-F238E27FC236}">
                <a16:creationId xmlns:a16="http://schemas.microsoft.com/office/drawing/2014/main" id="{7891852B-1A01-474C-AF3C-B22B87FDB186}"/>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69657" name="Line 22">
            <a:extLst>
              <a:ext uri="{FF2B5EF4-FFF2-40B4-BE49-F238E27FC236}">
                <a16:creationId xmlns:a16="http://schemas.microsoft.com/office/drawing/2014/main" id="{81A904D3-2F16-4506-97AE-4A6B58583377}"/>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Line 23">
            <a:extLst>
              <a:ext uri="{FF2B5EF4-FFF2-40B4-BE49-F238E27FC236}">
                <a16:creationId xmlns:a16="http://schemas.microsoft.com/office/drawing/2014/main" id="{8D7AD161-92C4-4D38-949A-D08059CD21E0}"/>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24">
            <a:extLst>
              <a:ext uri="{FF2B5EF4-FFF2-40B4-BE49-F238E27FC236}">
                <a16:creationId xmlns:a16="http://schemas.microsoft.com/office/drawing/2014/main" id="{82519862-D765-4D82-8DBB-38C72D1F84AB}"/>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Freeform 25">
            <a:extLst>
              <a:ext uri="{FF2B5EF4-FFF2-40B4-BE49-F238E27FC236}">
                <a16:creationId xmlns:a16="http://schemas.microsoft.com/office/drawing/2014/main" id="{F8447C13-A144-4CAF-BA9E-5B85CF3F9380}"/>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61" name="Line 26">
            <a:extLst>
              <a:ext uri="{FF2B5EF4-FFF2-40B4-BE49-F238E27FC236}">
                <a16:creationId xmlns:a16="http://schemas.microsoft.com/office/drawing/2014/main" id="{2B01A35D-AA7C-472D-BF81-F100DD5A04BE}"/>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27">
            <a:extLst>
              <a:ext uri="{FF2B5EF4-FFF2-40B4-BE49-F238E27FC236}">
                <a16:creationId xmlns:a16="http://schemas.microsoft.com/office/drawing/2014/main" id="{339E9AA9-02E0-4B25-AF99-7768CE344E71}"/>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28">
            <a:extLst>
              <a:ext uri="{FF2B5EF4-FFF2-40B4-BE49-F238E27FC236}">
                <a16:creationId xmlns:a16="http://schemas.microsoft.com/office/drawing/2014/main" id="{6993A6DA-4C31-4B0B-B04B-9584A37851C4}"/>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29">
            <a:extLst>
              <a:ext uri="{FF2B5EF4-FFF2-40B4-BE49-F238E27FC236}">
                <a16:creationId xmlns:a16="http://schemas.microsoft.com/office/drawing/2014/main" id="{5BEAAC5E-CB80-406E-983C-AB0C2F911406}"/>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30">
            <a:extLst>
              <a:ext uri="{FF2B5EF4-FFF2-40B4-BE49-F238E27FC236}">
                <a16:creationId xmlns:a16="http://schemas.microsoft.com/office/drawing/2014/main" id="{DA1F1CEB-0A1E-4E8A-8825-DD2B26C938FB}"/>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31">
            <a:extLst>
              <a:ext uri="{FF2B5EF4-FFF2-40B4-BE49-F238E27FC236}">
                <a16:creationId xmlns:a16="http://schemas.microsoft.com/office/drawing/2014/main" id="{B78CEB0F-387A-43A9-BF7A-27C574B58921}"/>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Text Box 32">
            <a:extLst>
              <a:ext uri="{FF2B5EF4-FFF2-40B4-BE49-F238E27FC236}">
                <a16:creationId xmlns:a16="http://schemas.microsoft.com/office/drawing/2014/main" id="{35413EE7-E563-493B-8D51-F0E7F65CE8AA}"/>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69668" name="Line 33">
            <a:extLst>
              <a:ext uri="{FF2B5EF4-FFF2-40B4-BE49-F238E27FC236}">
                <a16:creationId xmlns:a16="http://schemas.microsoft.com/office/drawing/2014/main" id="{17F2CDE2-21D5-45E6-B397-DE6959EABB27}"/>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9" name="Line 34">
            <a:extLst>
              <a:ext uri="{FF2B5EF4-FFF2-40B4-BE49-F238E27FC236}">
                <a16:creationId xmlns:a16="http://schemas.microsoft.com/office/drawing/2014/main" id="{C3F3B45B-5CD0-4939-B2DB-FE1C9D377E99}"/>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35">
            <a:extLst>
              <a:ext uri="{FF2B5EF4-FFF2-40B4-BE49-F238E27FC236}">
                <a16:creationId xmlns:a16="http://schemas.microsoft.com/office/drawing/2014/main" id="{4EAA9DC8-91A9-478D-9E6E-477C00B0B16D}"/>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Text Box 36">
            <a:extLst>
              <a:ext uri="{FF2B5EF4-FFF2-40B4-BE49-F238E27FC236}">
                <a16:creationId xmlns:a16="http://schemas.microsoft.com/office/drawing/2014/main" id="{98D12FF0-8037-4047-BA3F-27DB9993854E}"/>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69672" name="Text Box 37">
            <a:extLst>
              <a:ext uri="{FF2B5EF4-FFF2-40B4-BE49-F238E27FC236}">
                <a16:creationId xmlns:a16="http://schemas.microsoft.com/office/drawing/2014/main" id="{79897E7C-DE7E-42F9-9FC1-8236165C424A}"/>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69673" name="Rectangle 38">
            <a:extLst>
              <a:ext uri="{FF2B5EF4-FFF2-40B4-BE49-F238E27FC236}">
                <a16:creationId xmlns:a16="http://schemas.microsoft.com/office/drawing/2014/main" id="{55FF3FBE-392F-4427-A5A9-4CA3A99E893A}"/>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69674" name="Rectangle 39">
            <a:extLst>
              <a:ext uri="{FF2B5EF4-FFF2-40B4-BE49-F238E27FC236}">
                <a16:creationId xmlns:a16="http://schemas.microsoft.com/office/drawing/2014/main" id="{2F36E663-21FD-4EC6-89AF-8EB7E866B3B7}"/>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69675" name="Rectangle 40">
            <a:extLst>
              <a:ext uri="{FF2B5EF4-FFF2-40B4-BE49-F238E27FC236}">
                <a16:creationId xmlns:a16="http://schemas.microsoft.com/office/drawing/2014/main" id="{13F67456-5FE1-4663-8CE3-43BFC04835DE}"/>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69676" name="Rectangle 41">
            <a:extLst>
              <a:ext uri="{FF2B5EF4-FFF2-40B4-BE49-F238E27FC236}">
                <a16:creationId xmlns:a16="http://schemas.microsoft.com/office/drawing/2014/main" id="{ADC9FBB8-A28F-496F-8007-64F5FCC0D751}"/>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69677" name="Rectangle 42">
            <a:extLst>
              <a:ext uri="{FF2B5EF4-FFF2-40B4-BE49-F238E27FC236}">
                <a16:creationId xmlns:a16="http://schemas.microsoft.com/office/drawing/2014/main" id="{6880A278-FE4F-4474-84AD-CD2B953DC832}"/>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69678" name="Line 43">
            <a:extLst>
              <a:ext uri="{FF2B5EF4-FFF2-40B4-BE49-F238E27FC236}">
                <a16:creationId xmlns:a16="http://schemas.microsoft.com/office/drawing/2014/main" id="{918D8148-1AB6-4E6B-A4F1-A3CF799334CA}"/>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79" name="Rectangle 44">
            <a:extLst>
              <a:ext uri="{FF2B5EF4-FFF2-40B4-BE49-F238E27FC236}">
                <a16:creationId xmlns:a16="http://schemas.microsoft.com/office/drawing/2014/main" id="{3C2F50E5-1A78-4AF2-9588-45D5F60CC102}"/>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69680" name="Line 45">
            <a:extLst>
              <a:ext uri="{FF2B5EF4-FFF2-40B4-BE49-F238E27FC236}">
                <a16:creationId xmlns:a16="http://schemas.microsoft.com/office/drawing/2014/main" id="{87E7237D-7C89-4C6D-9831-2B34D6677792}"/>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1" name="Line 46">
            <a:extLst>
              <a:ext uri="{FF2B5EF4-FFF2-40B4-BE49-F238E27FC236}">
                <a16:creationId xmlns:a16="http://schemas.microsoft.com/office/drawing/2014/main" id="{71B3B27D-80DC-49D8-B5BD-9262112ED447}"/>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47">
            <a:extLst>
              <a:ext uri="{FF2B5EF4-FFF2-40B4-BE49-F238E27FC236}">
                <a16:creationId xmlns:a16="http://schemas.microsoft.com/office/drawing/2014/main" id="{CC9054EB-1798-4A47-A3A5-0EEBDB1F0CE9}"/>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Rectangle 48">
            <a:extLst>
              <a:ext uri="{FF2B5EF4-FFF2-40B4-BE49-F238E27FC236}">
                <a16:creationId xmlns:a16="http://schemas.microsoft.com/office/drawing/2014/main" id="{C47A9434-7D23-4CD5-BA94-F384123BFCAC}"/>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69684" name="Line 49">
            <a:extLst>
              <a:ext uri="{FF2B5EF4-FFF2-40B4-BE49-F238E27FC236}">
                <a16:creationId xmlns:a16="http://schemas.microsoft.com/office/drawing/2014/main" id="{7A4E92B5-AB16-42F2-9720-190741D8F322}"/>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50">
            <a:extLst>
              <a:ext uri="{FF2B5EF4-FFF2-40B4-BE49-F238E27FC236}">
                <a16:creationId xmlns:a16="http://schemas.microsoft.com/office/drawing/2014/main" id="{E81C96A0-CDC6-42C6-B725-917FEBE8793A}"/>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Line 51">
            <a:extLst>
              <a:ext uri="{FF2B5EF4-FFF2-40B4-BE49-F238E27FC236}">
                <a16:creationId xmlns:a16="http://schemas.microsoft.com/office/drawing/2014/main" id="{D80A3387-9FF7-455C-B8AB-837271E79A82}"/>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87" name="Text Box 52">
            <a:extLst>
              <a:ext uri="{FF2B5EF4-FFF2-40B4-BE49-F238E27FC236}">
                <a16:creationId xmlns:a16="http://schemas.microsoft.com/office/drawing/2014/main" id="{6CA7070F-6AAB-4C8B-88A0-7CFD434D7F0B}"/>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9688" name="Text Box 53">
            <a:extLst>
              <a:ext uri="{FF2B5EF4-FFF2-40B4-BE49-F238E27FC236}">
                <a16:creationId xmlns:a16="http://schemas.microsoft.com/office/drawing/2014/main" id="{308DBFA9-AA75-4DD5-9A06-1282FA614239}"/>
              </a:ext>
            </a:extLst>
          </p:cNvPr>
          <p:cNvSpPr txBox="1">
            <a:spLocks noChangeArrowheads="1"/>
          </p:cNvSpPr>
          <p:nvPr/>
        </p:nvSpPr>
        <p:spPr bwMode="auto">
          <a:xfrm>
            <a:off x="34925"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69689" name="Text Box 54">
            <a:extLst>
              <a:ext uri="{FF2B5EF4-FFF2-40B4-BE49-F238E27FC236}">
                <a16:creationId xmlns:a16="http://schemas.microsoft.com/office/drawing/2014/main" id="{FD2A98C6-A2B6-465E-A891-D669E42F1A84}"/>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0</a:t>
            </a:r>
          </a:p>
        </p:txBody>
      </p:sp>
      <p:sp>
        <p:nvSpPr>
          <p:cNvPr id="69690" name="Line 55">
            <a:extLst>
              <a:ext uri="{FF2B5EF4-FFF2-40B4-BE49-F238E27FC236}">
                <a16:creationId xmlns:a16="http://schemas.microsoft.com/office/drawing/2014/main" id="{6B80A8F8-C0A4-4A4F-A376-97D580336A50}"/>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1" name="Line 56">
            <a:extLst>
              <a:ext uri="{FF2B5EF4-FFF2-40B4-BE49-F238E27FC236}">
                <a16:creationId xmlns:a16="http://schemas.microsoft.com/office/drawing/2014/main" id="{A62BDB40-EAA1-4619-868B-B32FD8B71C9A}"/>
              </a:ext>
            </a:extLst>
          </p:cNvPr>
          <p:cNvSpPr>
            <a:spLocks noChangeShapeType="1"/>
          </p:cNvSpPr>
          <p:nvPr/>
        </p:nvSpPr>
        <p:spPr bwMode="auto">
          <a:xfrm>
            <a:off x="2195513" y="1412875"/>
            <a:ext cx="1008062"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92" name="Line 57">
            <a:extLst>
              <a:ext uri="{FF2B5EF4-FFF2-40B4-BE49-F238E27FC236}">
                <a16:creationId xmlns:a16="http://schemas.microsoft.com/office/drawing/2014/main" id="{C9801ADB-EB96-4567-9EC0-9B4D07D1EAC8}"/>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1" name="Picture 34">
            <a:extLst>
              <a:ext uri="{FF2B5EF4-FFF2-40B4-BE49-F238E27FC236}">
                <a16:creationId xmlns:a16="http://schemas.microsoft.com/office/drawing/2014/main" id="{A0AB0CF3-9C1F-4630-AD27-304B50A5B179}"/>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682" name="Picture 60">
            <a:extLst>
              <a:ext uri="{FF2B5EF4-FFF2-40B4-BE49-F238E27FC236}">
                <a16:creationId xmlns:a16="http://schemas.microsoft.com/office/drawing/2014/main" id="{751C0BD2-CF1E-4C4A-968E-BEE4CAEF4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日期占位符 3">
            <a:extLst>
              <a:ext uri="{FF2B5EF4-FFF2-40B4-BE49-F238E27FC236}">
                <a16:creationId xmlns:a16="http://schemas.microsoft.com/office/drawing/2014/main" id="{E32375E4-6C27-4D76-A3E0-0158A949B556}"/>
              </a:ext>
            </a:extLst>
          </p:cNvPr>
          <p:cNvSpPr>
            <a:spLocks noGrp="1"/>
          </p:cNvSpPr>
          <p:nvPr>
            <p:ph type="dt" sz="quarter" idx="10"/>
          </p:nvPr>
        </p:nvSpPr>
        <p:spPr>
          <a:xfrm>
            <a:off x="457200" y="6245225"/>
            <a:ext cx="2133600" cy="476250"/>
          </a:xfrm>
          <a:ln>
            <a:miter lim="800000"/>
            <a:headEnd/>
            <a:tailEnd/>
          </a:ln>
        </p:spPr>
        <p:txBody>
          <a:bodyPr anchor="t"/>
          <a:lstStyle/>
          <a:p>
            <a:pPr>
              <a:defRPr/>
            </a:pPr>
            <a:fld id="{A83B23D0-CAC9-4322-A7AC-A381BA2EEBDD}" type="datetime1">
              <a:rPr lang="zh-CN" altLang="en-US">
                <a:latin typeface="+mn-lt"/>
              </a:rPr>
              <a:pPr>
                <a:defRPr/>
              </a:pPr>
              <a:t>2020/12/14</a:t>
            </a:fld>
            <a:endParaRPr lang="en-US" altLang="zh-CN">
              <a:latin typeface="+mn-lt"/>
            </a:endParaRPr>
          </a:p>
        </p:txBody>
      </p:sp>
      <p:sp>
        <p:nvSpPr>
          <p:cNvPr id="71684" name="灯片编号占位符 5">
            <a:extLst>
              <a:ext uri="{FF2B5EF4-FFF2-40B4-BE49-F238E27FC236}">
                <a16:creationId xmlns:a16="http://schemas.microsoft.com/office/drawing/2014/main" id="{562A443A-0721-40EA-A7D5-70524E4063B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560408A-7284-4353-B23D-3BAB2A86C13A}" type="slidenum">
              <a:rPr lang="en-US" altLang="zh-CN" sz="1400" b="0">
                <a:ea typeface="宋体" panose="02010600030101010101" pitchFamily="2" charset="-122"/>
              </a:rPr>
              <a:pPr>
                <a:spcBef>
                  <a:spcPct val="0"/>
                </a:spcBef>
                <a:buClrTx/>
                <a:buSzTx/>
                <a:buFontTx/>
                <a:buNone/>
              </a:pPr>
              <a:t>51</a:t>
            </a:fld>
            <a:endParaRPr lang="en-US" altLang="zh-CN" sz="1400" b="0">
              <a:ea typeface="宋体" panose="02010600030101010101" pitchFamily="2" charset="-122"/>
            </a:endParaRPr>
          </a:p>
        </p:txBody>
      </p:sp>
      <p:sp>
        <p:nvSpPr>
          <p:cNvPr id="71685" name="Line 2">
            <a:extLst>
              <a:ext uri="{FF2B5EF4-FFF2-40B4-BE49-F238E27FC236}">
                <a16:creationId xmlns:a16="http://schemas.microsoft.com/office/drawing/2014/main" id="{A74D3696-4657-47A9-BE67-443DF44F9A66}"/>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6" name="Line 3">
            <a:extLst>
              <a:ext uri="{FF2B5EF4-FFF2-40B4-BE49-F238E27FC236}">
                <a16:creationId xmlns:a16="http://schemas.microsoft.com/office/drawing/2014/main" id="{64927CF6-42EC-4957-9A2E-311AB4BB68F5}"/>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7" name="Line 4">
            <a:extLst>
              <a:ext uri="{FF2B5EF4-FFF2-40B4-BE49-F238E27FC236}">
                <a16:creationId xmlns:a16="http://schemas.microsoft.com/office/drawing/2014/main" id="{8D7EDFA4-D1A5-4194-8ECF-24C61D16826F}"/>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8" name="Line 5">
            <a:extLst>
              <a:ext uri="{FF2B5EF4-FFF2-40B4-BE49-F238E27FC236}">
                <a16:creationId xmlns:a16="http://schemas.microsoft.com/office/drawing/2014/main" id="{CE3B80C4-2015-48D4-B655-DEE437FE40BD}"/>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Line 6">
            <a:extLst>
              <a:ext uri="{FF2B5EF4-FFF2-40B4-BE49-F238E27FC236}">
                <a16:creationId xmlns:a16="http://schemas.microsoft.com/office/drawing/2014/main" id="{28EBD2E2-D815-4F37-8625-4B1E9946A875}"/>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Line 7">
            <a:extLst>
              <a:ext uri="{FF2B5EF4-FFF2-40B4-BE49-F238E27FC236}">
                <a16:creationId xmlns:a16="http://schemas.microsoft.com/office/drawing/2014/main" id="{D6BC23C6-10E0-4A4C-AC01-950BCE1218BB}"/>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1" name="Line 8">
            <a:extLst>
              <a:ext uri="{FF2B5EF4-FFF2-40B4-BE49-F238E27FC236}">
                <a16:creationId xmlns:a16="http://schemas.microsoft.com/office/drawing/2014/main" id="{EC61D795-2DC3-4D98-A6BC-789076DD75DA}"/>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2" name="Line 9">
            <a:extLst>
              <a:ext uri="{FF2B5EF4-FFF2-40B4-BE49-F238E27FC236}">
                <a16:creationId xmlns:a16="http://schemas.microsoft.com/office/drawing/2014/main" id="{FA7BD11B-B43F-4595-AF65-0CF14EDCD8EC}"/>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Rectangle 10">
            <a:extLst>
              <a:ext uri="{FF2B5EF4-FFF2-40B4-BE49-F238E27FC236}">
                <a16:creationId xmlns:a16="http://schemas.microsoft.com/office/drawing/2014/main" id="{F57FAC4D-7C61-4C62-8487-CE492D59C88C}"/>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1694" name="Rectangle 11">
            <a:extLst>
              <a:ext uri="{FF2B5EF4-FFF2-40B4-BE49-F238E27FC236}">
                <a16:creationId xmlns:a16="http://schemas.microsoft.com/office/drawing/2014/main" id="{1FCF30DC-5853-49B0-9C10-5B65818334FC}"/>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71695" name="Rectangle 12">
            <a:extLst>
              <a:ext uri="{FF2B5EF4-FFF2-40B4-BE49-F238E27FC236}">
                <a16:creationId xmlns:a16="http://schemas.microsoft.com/office/drawing/2014/main" id="{82F31350-EDA2-4963-AB74-7FBBD78F1B3F}"/>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71696" name="Line 13">
            <a:extLst>
              <a:ext uri="{FF2B5EF4-FFF2-40B4-BE49-F238E27FC236}">
                <a16:creationId xmlns:a16="http://schemas.microsoft.com/office/drawing/2014/main" id="{5875220F-B64B-4FDE-B8A5-C441A8FB3923}"/>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14">
            <a:extLst>
              <a:ext uri="{FF2B5EF4-FFF2-40B4-BE49-F238E27FC236}">
                <a16:creationId xmlns:a16="http://schemas.microsoft.com/office/drawing/2014/main" id="{62228050-19AC-494D-A8A2-888E725E24A2}"/>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15">
            <a:extLst>
              <a:ext uri="{FF2B5EF4-FFF2-40B4-BE49-F238E27FC236}">
                <a16:creationId xmlns:a16="http://schemas.microsoft.com/office/drawing/2014/main" id="{AEF3F4C3-2AAC-449B-AA4E-F33F36043ED1}"/>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Rectangle 16">
            <a:extLst>
              <a:ext uri="{FF2B5EF4-FFF2-40B4-BE49-F238E27FC236}">
                <a16:creationId xmlns:a16="http://schemas.microsoft.com/office/drawing/2014/main" id="{3681A2DC-80CF-4E52-9CDD-54897F76A1C3}"/>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71700" name="Line 17">
            <a:extLst>
              <a:ext uri="{FF2B5EF4-FFF2-40B4-BE49-F238E27FC236}">
                <a16:creationId xmlns:a16="http://schemas.microsoft.com/office/drawing/2014/main" id="{5D7E92F8-D96A-4393-BC29-2E7575C527AA}"/>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Line 18">
            <a:extLst>
              <a:ext uri="{FF2B5EF4-FFF2-40B4-BE49-F238E27FC236}">
                <a16:creationId xmlns:a16="http://schemas.microsoft.com/office/drawing/2014/main" id="{A37898FE-769F-49A2-8C58-6C9334CC318B}"/>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Line 19">
            <a:extLst>
              <a:ext uri="{FF2B5EF4-FFF2-40B4-BE49-F238E27FC236}">
                <a16:creationId xmlns:a16="http://schemas.microsoft.com/office/drawing/2014/main" id="{7D49303A-D936-4521-85C9-72EEBB3AF7A1}"/>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20">
            <a:extLst>
              <a:ext uri="{FF2B5EF4-FFF2-40B4-BE49-F238E27FC236}">
                <a16:creationId xmlns:a16="http://schemas.microsoft.com/office/drawing/2014/main" id="{9562AA86-5581-4869-A3A9-0ABBC7C4FDC8}"/>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Rectangle 21">
            <a:extLst>
              <a:ext uri="{FF2B5EF4-FFF2-40B4-BE49-F238E27FC236}">
                <a16:creationId xmlns:a16="http://schemas.microsoft.com/office/drawing/2014/main" id="{1D63748A-668B-4792-AA90-E83C62C3A4E6}"/>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71705" name="Line 22">
            <a:extLst>
              <a:ext uri="{FF2B5EF4-FFF2-40B4-BE49-F238E27FC236}">
                <a16:creationId xmlns:a16="http://schemas.microsoft.com/office/drawing/2014/main" id="{591869C1-117C-42AD-BC8F-363C2CD765F1}"/>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6" name="Line 23">
            <a:extLst>
              <a:ext uri="{FF2B5EF4-FFF2-40B4-BE49-F238E27FC236}">
                <a16:creationId xmlns:a16="http://schemas.microsoft.com/office/drawing/2014/main" id="{3B7E741A-702C-492E-A840-4B0087716DB7}"/>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Line 24">
            <a:extLst>
              <a:ext uri="{FF2B5EF4-FFF2-40B4-BE49-F238E27FC236}">
                <a16:creationId xmlns:a16="http://schemas.microsoft.com/office/drawing/2014/main" id="{4E6F480C-6E96-42B8-964A-48E61F6A78EA}"/>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Freeform 25">
            <a:extLst>
              <a:ext uri="{FF2B5EF4-FFF2-40B4-BE49-F238E27FC236}">
                <a16:creationId xmlns:a16="http://schemas.microsoft.com/office/drawing/2014/main" id="{A4AF86E1-ED95-499B-AC9D-2DBBEE9D5BA2}"/>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9" name="Line 26">
            <a:extLst>
              <a:ext uri="{FF2B5EF4-FFF2-40B4-BE49-F238E27FC236}">
                <a16:creationId xmlns:a16="http://schemas.microsoft.com/office/drawing/2014/main" id="{04F4B96B-FD2D-4B82-94E0-0D52BD9B9368}"/>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0" name="Line 27">
            <a:extLst>
              <a:ext uri="{FF2B5EF4-FFF2-40B4-BE49-F238E27FC236}">
                <a16:creationId xmlns:a16="http://schemas.microsoft.com/office/drawing/2014/main" id="{F3298A43-4DF0-4623-8C7F-1DBC69A484C3}"/>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1" name="Line 28">
            <a:extLst>
              <a:ext uri="{FF2B5EF4-FFF2-40B4-BE49-F238E27FC236}">
                <a16:creationId xmlns:a16="http://schemas.microsoft.com/office/drawing/2014/main" id="{8343B1FB-998D-4837-B5F7-2C6D734A94E8}"/>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2" name="Line 29">
            <a:extLst>
              <a:ext uri="{FF2B5EF4-FFF2-40B4-BE49-F238E27FC236}">
                <a16:creationId xmlns:a16="http://schemas.microsoft.com/office/drawing/2014/main" id="{71164184-FE18-43AC-B977-2C3597691694}"/>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3" name="Line 30">
            <a:extLst>
              <a:ext uri="{FF2B5EF4-FFF2-40B4-BE49-F238E27FC236}">
                <a16:creationId xmlns:a16="http://schemas.microsoft.com/office/drawing/2014/main" id="{3B697A77-31E5-4513-A05B-302FB760EF17}"/>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4" name="Line 31">
            <a:extLst>
              <a:ext uri="{FF2B5EF4-FFF2-40B4-BE49-F238E27FC236}">
                <a16:creationId xmlns:a16="http://schemas.microsoft.com/office/drawing/2014/main" id="{F40349DA-31F1-467B-BCF8-550E1A91429A}"/>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5" name="Text Box 32">
            <a:extLst>
              <a:ext uri="{FF2B5EF4-FFF2-40B4-BE49-F238E27FC236}">
                <a16:creationId xmlns:a16="http://schemas.microsoft.com/office/drawing/2014/main" id="{4F0FE106-4E6D-4AE4-9F4C-1E3D35EE03B7}"/>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71716" name="Line 33">
            <a:extLst>
              <a:ext uri="{FF2B5EF4-FFF2-40B4-BE49-F238E27FC236}">
                <a16:creationId xmlns:a16="http://schemas.microsoft.com/office/drawing/2014/main" id="{BACC0779-9B32-4D62-BC76-64AA38CB2528}"/>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7" name="Line 34">
            <a:extLst>
              <a:ext uri="{FF2B5EF4-FFF2-40B4-BE49-F238E27FC236}">
                <a16:creationId xmlns:a16="http://schemas.microsoft.com/office/drawing/2014/main" id="{4F748545-08E4-4780-85FF-9F26E53D63F0}"/>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8" name="Line 35">
            <a:extLst>
              <a:ext uri="{FF2B5EF4-FFF2-40B4-BE49-F238E27FC236}">
                <a16:creationId xmlns:a16="http://schemas.microsoft.com/office/drawing/2014/main" id="{F86FC10D-9350-4BE0-A8CD-68415B67ECD5}"/>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Text Box 36">
            <a:extLst>
              <a:ext uri="{FF2B5EF4-FFF2-40B4-BE49-F238E27FC236}">
                <a16:creationId xmlns:a16="http://schemas.microsoft.com/office/drawing/2014/main" id="{DD4B4DDB-7006-4DF0-9224-5332EFEFFA07}"/>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71720" name="Text Box 37">
            <a:extLst>
              <a:ext uri="{FF2B5EF4-FFF2-40B4-BE49-F238E27FC236}">
                <a16:creationId xmlns:a16="http://schemas.microsoft.com/office/drawing/2014/main" id="{2EC2DB10-2E25-44FF-9861-6D997A08474F}"/>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71721" name="Rectangle 38">
            <a:extLst>
              <a:ext uri="{FF2B5EF4-FFF2-40B4-BE49-F238E27FC236}">
                <a16:creationId xmlns:a16="http://schemas.microsoft.com/office/drawing/2014/main" id="{719C8C96-D4FE-421C-BCD5-CD12918BF010}"/>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71722" name="Rectangle 39">
            <a:extLst>
              <a:ext uri="{FF2B5EF4-FFF2-40B4-BE49-F238E27FC236}">
                <a16:creationId xmlns:a16="http://schemas.microsoft.com/office/drawing/2014/main" id="{EEA9A6A1-9533-4BB2-9D4C-E6B9605C93C5}"/>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71723" name="Rectangle 40">
            <a:extLst>
              <a:ext uri="{FF2B5EF4-FFF2-40B4-BE49-F238E27FC236}">
                <a16:creationId xmlns:a16="http://schemas.microsoft.com/office/drawing/2014/main" id="{41028681-44A9-4538-9EDC-BE8F8851A12A}"/>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71724" name="Rectangle 41">
            <a:extLst>
              <a:ext uri="{FF2B5EF4-FFF2-40B4-BE49-F238E27FC236}">
                <a16:creationId xmlns:a16="http://schemas.microsoft.com/office/drawing/2014/main" id="{6BBDD4F9-1E74-48E3-B3B3-8FB9FC25383D}"/>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71725" name="Rectangle 42">
            <a:extLst>
              <a:ext uri="{FF2B5EF4-FFF2-40B4-BE49-F238E27FC236}">
                <a16:creationId xmlns:a16="http://schemas.microsoft.com/office/drawing/2014/main" id="{BCF1F7BE-3ABC-4A67-9D61-B16D945FC34F}"/>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71726" name="Line 43">
            <a:extLst>
              <a:ext uri="{FF2B5EF4-FFF2-40B4-BE49-F238E27FC236}">
                <a16:creationId xmlns:a16="http://schemas.microsoft.com/office/drawing/2014/main" id="{5D376C6A-9679-4FBC-93B0-D06CF5CB6C0E}"/>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27" name="Rectangle 44">
            <a:extLst>
              <a:ext uri="{FF2B5EF4-FFF2-40B4-BE49-F238E27FC236}">
                <a16:creationId xmlns:a16="http://schemas.microsoft.com/office/drawing/2014/main" id="{919FF58C-4229-44E2-9C77-E5569F24F616}"/>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1728" name="Line 45">
            <a:extLst>
              <a:ext uri="{FF2B5EF4-FFF2-40B4-BE49-F238E27FC236}">
                <a16:creationId xmlns:a16="http://schemas.microsoft.com/office/drawing/2014/main" id="{1735CEF4-E09E-4EDA-9DDB-122DB8CB2421}"/>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9" name="Line 46">
            <a:extLst>
              <a:ext uri="{FF2B5EF4-FFF2-40B4-BE49-F238E27FC236}">
                <a16:creationId xmlns:a16="http://schemas.microsoft.com/office/drawing/2014/main" id="{45648F1F-DCFC-403B-9280-1EF9B56A4F1C}"/>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47">
            <a:extLst>
              <a:ext uri="{FF2B5EF4-FFF2-40B4-BE49-F238E27FC236}">
                <a16:creationId xmlns:a16="http://schemas.microsoft.com/office/drawing/2014/main" id="{FFB9BF1D-C9F2-48DC-AF27-95BB6E0F2E6A}"/>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Rectangle 48">
            <a:extLst>
              <a:ext uri="{FF2B5EF4-FFF2-40B4-BE49-F238E27FC236}">
                <a16:creationId xmlns:a16="http://schemas.microsoft.com/office/drawing/2014/main" id="{4ADF56B1-E8BF-44C5-9804-8AD98DB59473}"/>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71732" name="Line 49">
            <a:extLst>
              <a:ext uri="{FF2B5EF4-FFF2-40B4-BE49-F238E27FC236}">
                <a16:creationId xmlns:a16="http://schemas.microsoft.com/office/drawing/2014/main" id="{6EAE4882-8AC5-431A-806F-FB9B25567B77}"/>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3" name="Line 50">
            <a:extLst>
              <a:ext uri="{FF2B5EF4-FFF2-40B4-BE49-F238E27FC236}">
                <a16:creationId xmlns:a16="http://schemas.microsoft.com/office/drawing/2014/main" id="{3C9F717F-1675-419B-ABD3-0AA93EADC199}"/>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Line 51">
            <a:extLst>
              <a:ext uri="{FF2B5EF4-FFF2-40B4-BE49-F238E27FC236}">
                <a16:creationId xmlns:a16="http://schemas.microsoft.com/office/drawing/2014/main" id="{9CCA9CA2-9230-4007-BECF-BDBB39968B3C}"/>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35" name="Text Box 52">
            <a:extLst>
              <a:ext uri="{FF2B5EF4-FFF2-40B4-BE49-F238E27FC236}">
                <a16:creationId xmlns:a16="http://schemas.microsoft.com/office/drawing/2014/main" id="{CE0420FC-87FF-4FAC-8698-B3ADEAF36BA0}"/>
              </a:ext>
            </a:extLst>
          </p:cNvPr>
          <p:cNvSpPr txBox="1">
            <a:spLocks noChangeArrowheads="1"/>
          </p:cNvSpPr>
          <p:nvPr/>
        </p:nvSpPr>
        <p:spPr bwMode="auto">
          <a:xfrm>
            <a:off x="1258888"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1736" name="Text Box 53">
            <a:extLst>
              <a:ext uri="{FF2B5EF4-FFF2-40B4-BE49-F238E27FC236}">
                <a16:creationId xmlns:a16="http://schemas.microsoft.com/office/drawing/2014/main" id="{15E2DA9C-6674-45DC-9254-FC70D51866AE}"/>
              </a:ext>
            </a:extLst>
          </p:cNvPr>
          <p:cNvSpPr txBox="1">
            <a:spLocks noChangeArrowheads="1"/>
          </p:cNvSpPr>
          <p:nvPr/>
        </p:nvSpPr>
        <p:spPr bwMode="auto">
          <a:xfrm>
            <a:off x="34925"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1737" name="Rectangle 54">
            <a:extLst>
              <a:ext uri="{FF2B5EF4-FFF2-40B4-BE49-F238E27FC236}">
                <a16:creationId xmlns:a16="http://schemas.microsoft.com/office/drawing/2014/main" id="{361B85A5-6D7C-4175-9C63-5C43EFF62295}"/>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1738" name="Rectangle 55">
            <a:extLst>
              <a:ext uri="{FF2B5EF4-FFF2-40B4-BE49-F238E27FC236}">
                <a16:creationId xmlns:a16="http://schemas.microsoft.com/office/drawing/2014/main" id="{F70A212A-1C57-4F7F-878B-E1342C5F7C53}"/>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71739" name="Line 56">
            <a:extLst>
              <a:ext uri="{FF2B5EF4-FFF2-40B4-BE49-F238E27FC236}">
                <a16:creationId xmlns:a16="http://schemas.microsoft.com/office/drawing/2014/main" id="{56D3F7F8-F4CD-4EB4-8CD8-2B9A53E1477D}"/>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pic>
        <p:nvPicPr>
          <p:cNvPr id="60" name="Picture 34">
            <a:extLst>
              <a:ext uri="{FF2B5EF4-FFF2-40B4-BE49-F238E27FC236}">
                <a16:creationId xmlns:a16="http://schemas.microsoft.com/office/drawing/2014/main" id="{F1DDBE9A-F96C-4E95-B03F-AE7A06D70138}"/>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730" name="Picture 76">
            <a:extLst>
              <a:ext uri="{FF2B5EF4-FFF2-40B4-BE49-F238E27FC236}">
                <a16:creationId xmlns:a16="http://schemas.microsoft.com/office/drawing/2014/main" id="{88CD3399-E6A9-4CDD-B4F9-AB841FBE4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日期占位符 3">
            <a:extLst>
              <a:ext uri="{FF2B5EF4-FFF2-40B4-BE49-F238E27FC236}">
                <a16:creationId xmlns:a16="http://schemas.microsoft.com/office/drawing/2014/main" id="{6061A278-51EB-4871-89AA-CEDF225EDBC8}"/>
              </a:ext>
            </a:extLst>
          </p:cNvPr>
          <p:cNvSpPr>
            <a:spLocks noGrp="1"/>
          </p:cNvSpPr>
          <p:nvPr>
            <p:ph type="dt" sz="quarter" idx="10"/>
          </p:nvPr>
        </p:nvSpPr>
        <p:spPr>
          <a:xfrm>
            <a:off x="457200" y="6245225"/>
            <a:ext cx="2133600" cy="476250"/>
          </a:xfrm>
          <a:ln>
            <a:miter lim="800000"/>
            <a:headEnd/>
            <a:tailEnd/>
          </a:ln>
        </p:spPr>
        <p:txBody>
          <a:bodyPr anchor="t"/>
          <a:lstStyle/>
          <a:p>
            <a:pPr>
              <a:defRPr/>
            </a:pPr>
            <a:fld id="{216D033E-A4D4-4750-95E4-609CC418476F}" type="datetime1">
              <a:rPr lang="zh-CN" altLang="en-US">
                <a:latin typeface="+mn-lt"/>
              </a:rPr>
              <a:pPr>
                <a:defRPr/>
              </a:pPr>
              <a:t>2020/12/14</a:t>
            </a:fld>
            <a:endParaRPr lang="en-US" altLang="zh-CN">
              <a:latin typeface="+mn-lt"/>
            </a:endParaRPr>
          </a:p>
        </p:txBody>
      </p:sp>
      <p:sp>
        <p:nvSpPr>
          <p:cNvPr id="73732" name="灯片编号占位符 5">
            <a:extLst>
              <a:ext uri="{FF2B5EF4-FFF2-40B4-BE49-F238E27FC236}">
                <a16:creationId xmlns:a16="http://schemas.microsoft.com/office/drawing/2014/main" id="{1D7BA9B8-3F21-429C-A28E-09C94339219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27583A7-11A1-4A21-BA95-27367E1F2AD1}" type="slidenum">
              <a:rPr lang="en-US" altLang="zh-CN" sz="1400" b="0">
                <a:ea typeface="宋体" panose="02010600030101010101" pitchFamily="2" charset="-122"/>
              </a:rPr>
              <a:pPr>
                <a:spcBef>
                  <a:spcPct val="0"/>
                </a:spcBef>
                <a:buClrTx/>
                <a:buSzTx/>
                <a:buFontTx/>
                <a:buNone/>
              </a:pPr>
              <a:t>52</a:t>
            </a:fld>
            <a:endParaRPr lang="en-US" altLang="zh-CN" sz="1400" b="0">
              <a:ea typeface="宋体" panose="02010600030101010101" pitchFamily="2" charset="-122"/>
            </a:endParaRPr>
          </a:p>
        </p:txBody>
      </p:sp>
      <p:sp>
        <p:nvSpPr>
          <p:cNvPr id="73733" name="Line 2">
            <a:extLst>
              <a:ext uri="{FF2B5EF4-FFF2-40B4-BE49-F238E27FC236}">
                <a16:creationId xmlns:a16="http://schemas.microsoft.com/office/drawing/2014/main" id="{6ABB2B0A-C065-447C-8F2A-7200EFBDD95D}"/>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Line 3">
            <a:extLst>
              <a:ext uri="{FF2B5EF4-FFF2-40B4-BE49-F238E27FC236}">
                <a16:creationId xmlns:a16="http://schemas.microsoft.com/office/drawing/2014/main" id="{5913EE2B-84DA-4CB0-8C6A-5E89C2849343}"/>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Line 4">
            <a:extLst>
              <a:ext uri="{FF2B5EF4-FFF2-40B4-BE49-F238E27FC236}">
                <a16:creationId xmlns:a16="http://schemas.microsoft.com/office/drawing/2014/main" id="{C1340D95-DA91-44A4-895C-6FC401F0E3AA}"/>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5">
            <a:extLst>
              <a:ext uri="{FF2B5EF4-FFF2-40B4-BE49-F238E27FC236}">
                <a16:creationId xmlns:a16="http://schemas.microsoft.com/office/drawing/2014/main" id="{D75021FE-D8C2-4941-AEAC-20F96285DF89}"/>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6">
            <a:extLst>
              <a:ext uri="{FF2B5EF4-FFF2-40B4-BE49-F238E27FC236}">
                <a16:creationId xmlns:a16="http://schemas.microsoft.com/office/drawing/2014/main" id="{A7D438C9-CE89-4EAC-B1A7-907CA6FBE209}"/>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Line 7">
            <a:extLst>
              <a:ext uri="{FF2B5EF4-FFF2-40B4-BE49-F238E27FC236}">
                <a16:creationId xmlns:a16="http://schemas.microsoft.com/office/drawing/2014/main" id="{234437C4-D3ED-4BA9-8974-ECF8E462F0F3}"/>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8">
            <a:extLst>
              <a:ext uri="{FF2B5EF4-FFF2-40B4-BE49-F238E27FC236}">
                <a16:creationId xmlns:a16="http://schemas.microsoft.com/office/drawing/2014/main" id="{5FCB24A1-9808-404A-BCE3-B8C9FF615387}"/>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9">
            <a:extLst>
              <a:ext uri="{FF2B5EF4-FFF2-40B4-BE49-F238E27FC236}">
                <a16:creationId xmlns:a16="http://schemas.microsoft.com/office/drawing/2014/main" id="{3ACB7104-C112-4957-B54F-F1169B48161F}"/>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Rectangle 10">
            <a:extLst>
              <a:ext uri="{FF2B5EF4-FFF2-40B4-BE49-F238E27FC236}">
                <a16:creationId xmlns:a16="http://schemas.microsoft.com/office/drawing/2014/main" id="{73FA5047-1875-441E-90D5-5A311618C9AC}"/>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3742" name="Rectangle 11">
            <a:extLst>
              <a:ext uri="{FF2B5EF4-FFF2-40B4-BE49-F238E27FC236}">
                <a16:creationId xmlns:a16="http://schemas.microsoft.com/office/drawing/2014/main" id="{8F1B1B67-5E79-4096-A7D2-159A3002FD4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73743" name="Rectangle 12">
            <a:extLst>
              <a:ext uri="{FF2B5EF4-FFF2-40B4-BE49-F238E27FC236}">
                <a16:creationId xmlns:a16="http://schemas.microsoft.com/office/drawing/2014/main" id="{749F8E02-934D-4670-97FF-AA628235C1EB}"/>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73744" name="Line 13">
            <a:extLst>
              <a:ext uri="{FF2B5EF4-FFF2-40B4-BE49-F238E27FC236}">
                <a16:creationId xmlns:a16="http://schemas.microsoft.com/office/drawing/2014/main" id="{3E07DC7E-94D3-45C6-B5A6-FDB311D99960}"/>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14">
            <a:extLst>
              <a:ext uri="{FF2B5EF4-FFF2-40B4-BE49-F238E27FC236}">
                <a16:creationId xmlns:a16="http://schemas.microsoft.com/office/drawing/2014/main" id="{60691F3E-9975-4E29-8581-1C282EC2DDBD}"/>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Line 15">
            <a:extLst>
              <a:ext uri="{FF2B5EF4-FFF2-40B4-BE49-F238E27FC236}">
                <a16:creationId xmlns:a16="http://schemas.microsoft.com/office/drawing/2014/main" id="{491DB416-43F6-4352-B6EB-03F3A2709DE8}"/>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Rectangle 16">
            <a:extLst>
              <a:ext uri="{FF2B5EF4-FFF2-40B4-BE49-F238E27FC236}">
                <a16:creationId xmlns:a16="http://schemas.microsoft.com/office/drawing/2014/main" id="{F66616EF-8ABC-440B-A511-E573682C1796}"/>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73748" name="Line 17">
            <a:extLst>
              <a:ext uri="{FF2B5EF4-FFF2-40B4-BE49-F238E27FC236}">
                <a16:creationId xmlns:a16="http://schemas.microsoft.com/office/drawing/2014/main" id="{24CE4D17-0CB4-4E8C-AE02-EBBE5B15628A}"/>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18">
            <a:extLst>
              <a:ext uri="{FF2B5EF4-FFF2-40B4-BE49-F238E27FC236}">
                <a16:creationId xmlns:a16="http://schemas.microsoft.com/office/drawing/2014/main" id="{80D6A93A-6A74-4254-8381-B61F317EBAFA}"/>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19">
            <a:extLst>
              <a:ext uri="{FF2B5EF4-FFF2-40B4-BE49-F238E27FC236}">
                <a16:creationId xmlns:a16="http://schemas.microsoft.com/office/drawing/2014/main" id="{64308F8A-01CF-46FC-9A76-3E3B8D3D1653}"/>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20">
            <a:extLst>
              <a:ext uri="{FF2B5EF4-FFF2-40B4-BE49-F238E27FC236}">
                <a16:creationId xmlns:a16="http://schemas.microsoft.com/office/drawing/2014/main" id="{20C15B3C-E829-49D7-8B2C-A30073BE08E7}"/>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Rectangle 21">
            <a:extLst>
              <a:ext uri="{FF2B5EF4-FFF2-40B4-BE49-F238E27FC236}">
                <a16:creationId xmlns:a16="http://schemas.microsoft.com/office/drawing/2014/main" id="{1E79EBBF-B0A1-41AB-B364-D56375D951A2}"/>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73753" name="Line 22">
            <a:extLst>
              <a:ext uri="{FF2B5EF4-FFF2-40B4-BE49-F238E27FC236}">
                <a16:creationId xmlns:a16="http://schemas.microsoft.com/office/drawing/2014/main" id="{9552FEF8-A2D4-4137-9C3E-80A3887EDA72}"/>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4" name="Line 23">
            <a:extLst>
              <a:ext uri="{FF2B5EF4-FFF2-40B4-BE49-F238E27FC236}">
                <a16:creationId xmlns:a16="http://schemas.microsoft.com/office/drawing/2014/main" id="{127AB65A-DA83-45AC-94B6-C3B5C11C89D1}"/>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5" name="Line 24">
            <a:extLst>
              <a:ext uri="{FF2B5EF4-FFF2-40B4-BE49-F238E27FC236}">
                <a16:creationId xmlns:a16="http://schemas.microsoft.com/office/drawing/2014/main" id="{720645D0-BE21-413E-9786-45C432A85D6E}"/>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6" name="Freeform 25">
            <a:extLst>
              <a:ext uri="{FF2B5EF4-FFF2-40B4-BE49-F238E27FC236}">
                <a16:creationId xmlns:a16="http://schemas.microsoft.com/office/drawing/2014/main" id="{208711F5-B4D1-4AC8-A01A-0E84890ECCA6}"/>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7" name="Line 26">
            <a:extLst>
              <a:ext uri="{FF2B5EF4-FFF2-40B4-BE49-F238E27FC236}">
                <a16:creationId xmlns:a16="http://schemas.microsoft.com/office/drawing/2014/main" id="{79F83595-24D4-48EF-A5CD-70A569592679}"/>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8" name="Line 27">
            <a:extLst>
              <a:ext uri="{FF2B5EF4-FFF2-40B4-BE49-F238E27FC236}">
                <a16:creationId xmlns:a16="http://schemas.microsoft.com/office/drawing/2014/main" id="{944FAFD2-328D-4D2B-A7EF-FE35AD72A470}"/>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9" name="Line 28">
            <a:extLst>
              <a:ext uri="{FF2B5EF4-FFF2-40B4-BE49-F238E27FC236}">
                <a16:creationId xmlns:a16="http://schemas.microsoft.com/office/drawing/2014/main" id="{EF88648E-CA23-4D7A-B5BE-79F790E85D72}"/>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0" name="Line 29">
            <a:extLst>
              <a:ext uri="{FF2B5EF4-FFF2-40B4-BE49-F238E27FC236}">
                <a16:creationId xmlns:a16="http://schemas.microsoft.com/office/drawing/2014/main" id="{0EB68591-0FB0-4734-94A0-DC4E9F7603E2}"/>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1" name="Line 30">
            <a:extLst>
              <a:ext uri="{FF2B5EF4-FFF2-40B4-BE49-F238E27FC236}">
                <a16:creationId xmlns:a16="http://schemas.microsoft.com/office/drawing/2014/main" id="{7C9A6DE1-C9DB-4F52-AB2A-3D096232A43B}"/>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2" name="Line 31">
            <a:extLst>
              <a:ext uri="{FF2B5EF4-FFF2-40B4-BE49-F238E27FC236}">
                <a16:creationId xmlns:a16="http://schemas.microsoft.com/office/drawing/2014/main" id="{AEB3B16E-557B-4204-9BCD-3CD9DAD0DFA8}"/>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Text Box 32">
            <a:extLst>
              <a:ext uri="{FF2B5EF4-FFF2-40B4-BE49-F238E27FC236}">
                <a16:creationId xmlns:a16="http://schemas.microsoft.com/office/drawing/2014/main" id="{15D59E8E-B285-43DF-BF67-A0A1CE7392BD}"/>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73764" name="Line 33">
            <a:extLst>
              <a:ext uri="{FF2B5EF4-FFF2-40B4-BE49-F238E27FC236}">
                <a16:creationId xmlns:a16="http://schemas.microsoft.com/office/drawing/2014/main" id="{E673A02A-42F6-42E1-A06C-9EB81ED1F58B}"/>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5" name="Line 34">
            <a:extLst>
              <a:ext uri="{FF2B5EF4-FFF2-40B4-BE49-F238E27FC236}">
                <a16:creationId xmlns:a16="http://schemas.microsoft.com/office/drawing/2014/main" id="{5BC48711-F226-47E6-A291-965049A400BF}"/>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Line 35">
            <a:extLst>
              <a:ext uri="{FF2B5EF4-FFF2-40B4-BE49-F238E27FC236}">
                <a16:creationId xmlns:a16="http://schemas.microsoft.com/office/drawing/2014/main" id="{EDA30AD6-EE31-42D5-97F7-57E4265964A7}"/>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7" name="Text Box 36">
            <a:extLst>
              <a:ext uri="{FF2B5EF4-FFF2-40B4-BE49-F238E27FC236}">
                <a16:creationId xmlns:a16="http://schemas.microsoft.com/office/drawing/2014/main" id="{6669D7E4-D5CA-4898-B7D0-9FA0643FBFD9}"/>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73768" name="Text Box 37">
            <a:extLst>
              <a:ext uri="{FF2B5EF4-FFF2-40B4-BE49-F238E27FC236}">
                <a16:creationId xmlns:a16="http://schemas.microsoft.com/office/drawing/2014/main" id="{5959C3FB-BA38-41DD-A943-B0E55EB9AD66}"/>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73769" name="Rectangle 38">
            <a:extLst>
              <a:ext uri="{FF2B5EF4-FFF2-40B4-BE49-F238E27FC236}">
                <a16:creationId xmlns:a16="http://schemas.microsoft.com/office/drawing/2014/main" id="{DBE60296-E30B-4D92-944F-8BC3004DC3A9}"/>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73770" name="Rectangle 39">
            <a:extLst>
              <a:ext uri="{FF2B5EF4-FFF2-40B4-BE49-F238E27FC236}">
                <a16:creationId xmlns:a16="http://schemas.microsoft.com/office/drawing/2014/main" id="{4B3052A2-715B-4F6E-8B92-9F7C5563CDFD}"/>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73771" name="Rectangle 40">
            <a:extLst>
              <a:ext uri="{FF2B5EF4-FFF2-40B4-BE49-F238E27FC236}">
                <a16:creationId xmlns:a16="http://schemas.microsoft.com/office/drawing/2014/main" id="{355A890F-E9F6-4743-9068-EFB2426D7633}"/>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73772" name="Rectangle 41">
            <a:extLst>
              <a:ext uri="{FF2B5EF4-FFF2-40B4-BE49-F238E27FC236}">
                <a16:creationId xmlns:a16="http://schemas.microsoft.com/office/drawing/2014/main" id="{F10D31C9-8630-4A6C-B016-F0C6D17F5D70}"/>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73773" name="Rectangle 42">
            <a:extLst>
              <a:ext uri="{FF2B5EF4-FFF2-40B4-BE49-F238E27FC236}">
                <a16:creationId xmlns:a16="http://schemas.microsoft.com/office/drawing/2014/main" id="{74027562-9E28-45BB-8B3B-789FB80C1A1B}"/>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73774" name="Line 43">
            <a:extLst>
              <a:ext uri="{FF2B5EF4-FFF2-40B4-BE49-F238E27FC236}">
                <a16:creationId xmlns:a16="http://schemas.microsoft.com/office/drawing/2014/main" id="{7A9C954B-F465-4D9B-BC33-33C782BE5EC0}"/>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75" name="Rectangle 44">
            <a:extLst>
              <a:ext uri="{FF2B5EF4-FFF2-40B4-BE49-F238E27FC236}">
                <a16:creationId xmlns:a16="http://schemas.microsoft.com/office/drawing/2014/main" id="{CDCCA711-D24D-47D8-B391-2B736932E880}"/>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3776" name="Line 45">
            <a:extLst>
              <a:ext uri="{FF2B5EF4-FFF2-40B4-BE49-F238E27FC236}">
                <a16:creationId xmlns:a16="http://schemas.microsoft.com/office/drawing/2014/main" id="{2B8E45E0-4CB6-480A-B662-8C640635F4A5}"/>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46">
            <a:extLst>
              <a:ext uri="{FF2B5EF4-FFF2-40B4-BE49-F238E27FC236}">
                <a16:creationId xmlns:a16="http://schemas.microsoft.com/office/drawing/2014/main" id="{7B9D8D3A-7FA8-47A8-9899-1BCBE3502747}"/>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Line 47">
            <a:extLst>
              <a:ext uri="{FF2B5EF4-FFF2-40B4-BE49-F238E27FC236}">
                <a16:creationId xmlns:a16="http://schemas.microsoft.com/office/drawing/2014/main" id="{29CFFC3A-9A36-439C-87CF-5E22D17F3FD6}"/>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9" name="Rectangle 48">
            <a:extLst>
              <a:ext uri="{FF2B5EF4-FFF2-40B4-BE49-F238E27FC236}">
                <a16:creationId xmlns:a16="http://schemas.microsoft.com/office/drawing/2014/main" id="{9A591C2D-5CF3-4950-8E16-862743994F77}"/>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73780" name="Line 49">
            <a:extLst>
              <a:ext uri="{FF2B5EF4-FFF2-40B4-BE49-F238E27FC236}">
                <a16:creationId xmlns:a16="http://schemas.microsoft.com/office/drawing/2014/main" id="{593B08EF-58D3-4518-9CCC-7488AEA61EFB}"/>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1" name="Line 50">
            <a:extLst>
              <a:ext uri="{FF2B5EF4-FFF2-40B4-BE49-F238E27FC236}">
                <a16:creationId xmlns:a16="http://schemas.microsoft.com/office/drawing/2014/main" id="{9C32BA0F-81D3-49C9-9E48-91F7B70FA99D}"/>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2" name="Line 51">
            <a:extLst>
              <a:ext uri="{FF2B5EF4-FFF2-40B4-BE49-F238E27FC236}">
                <a16:creationId xmlns:a16="http://schemas.microsoft.com/office/drawing/2014/main" id="{7EE7F3C3-0A32-46A3-8612-15A6E1E5C03D}"/>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83" name="Text Box 52">
            <a:extLst>
              <a:ext uri="{FF2B5EF4-FFF2-40B4-BE49-F238E27FC236}">
                <a16:creationId xmlns:a16="http://schemas.microsoft.com/office/drawing/2014/main" id="{DA70A65B-2DF9-4277-A838-858DCB9E02B6}"/>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3784" name="Text Box 53">
            <a:extLst>
              <a:ext uri="{FF2B5EF4-FFF2-40B4-BE49-F238E27FC236}">
                <a16:creationId xmlns:a16="http://schemas.microsoft.com/office/drawing/2014/main" id="{C06AC726-D3D0-412D-89AD-F7BD1E93200B}"/>
              </a:ext>
            </a:extLst>
          </p:cNvPr>
          <p:cNvSpPr txBox="1">
            <a:spLocks noChangeArrowheads="1"/>
          </p:cNvSpPr>
          <p:nvPr/>
        </p:nvSpPr>
        <p:spPr bwMode="auto">
          <a:xfrm>
            <a:off x="34925"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3785" name="Rectangle 54">
            <a:extLst>
              <a:ext uri="{FF2B5EF4-FFF2-40B4-BE49-F238E27FC236}">
                <a16:creationId xmlns:a16="http://schemas.microsoft.com/office/drawing/2014/main" id="{EBB5DBCD-1BDF-4898-8F05-451BD3C5F513}"/>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3786" name="Rectangle 55">
            <a:extLst>
              <a:ext uri="{FF2B5EF4-FFF2-40B4-BE49-F238E27FC236}">
                <a16:creationId xmlns:a16="http://schemas.microsoft.com/office/drawing/2014/main" id="{A615EA53-79D2-4878-8F0A-49926E9C454F}"/>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73787" name="Line 56">
            <a:extLst>
              <a:ext uri="{FF2B5EF4-FFF2-40B4-BE49-F238E27FC236}">
                <a16:creationId xmlns:a16="http://schemas.microsoft.com/office/drawing/2014/main" id="{BD36503D-AAC1-407F-A885-114A14797A56}"/>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88" name="Line 57">
            <a:extLst>
              <a:ext uri="{FF2B5EF4-FFF2-40B4-BE49-F238E27FC236}">
                <a16:creationId xmlns:a16="http://schemas.microsoft.com/office/drawing/2014/main" id="{29DE2FC3-5BAA-4647-A344-DD9CE05BE6A5}"/>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58">
            <a:extLst>
              <a:ext uri="{FF2B5EF4-FFF2-40B4-BE49-F238E27FC236}">
                <a16:creationId xmlns:a16="http://schemas.microsoft.com/office/drawing/2014/main" id="{96DB1DAA-8DF5-4937-9339-42FC5634D3AE}"/>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59">
            <a:extLst>
              <a:ext uri="{FF2B5EF4-FFF2-40B4-BE49-F238E27FC236}">
                <a16:creationId xmlns:a16="http://schemas.microsoft.com/office/drawing/2014/main" id="{59EE13F7-5DDA-4D79-BC97-6DA9766F1C3A}"/>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1" name="Line 60">
            <a:extLst>
              <a:ext uri="{FF2B5EF4-FFF2-40B4-BE49-F238E27FC236}">
                <a16:creationId xmlns:a16="http://schemas.microsoft.com/office/drawing/2014/main" id="{B69B1F4A-8EE5-4D14-BD3C-A0BB25D3602D}"/>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2" name="Line 61">
            <a:extLst>
              <a:ext uri="{FF2B5EF4-FFF2-40B4-BE49-F238E27FC236}">
                <a16:creationId xmlns:a16="http://schemas.microsoft.com/office/drawing/2014/main" id="{3EA28648-4B63-49F0-8350-F2584A468C7B}"/>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3" name="Line 62">
            <a:extLst>
              <a:ext uri="{FF2B5EF4-FFF2-40B4-BE49-F238E27FC236}">
                <a16:creationId xmlns:a16="http://schemas.microsoft.com/office/drawing/2014/main" id="{53C0A47B-2BE8-4CCE-B6DC-2B67CC305716}"/>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Rectangle 63">
            <a:extLst>
              <a:ext uri="{FF2B5EF4-FFF2-40B4-BE49-F238E27FC236}">
                <a16:creationId xmlns:a16="http://schemas.microsoft.com/office/drawing/2014/main" id="{A918A55D-B0F7-4B02-9072-13F07F4E9002}"/>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3795" name="Rectangle 64">
            <a:extLst>
              <a:ext uri="{FF2B5EF4-FFF2-40B4-BE49-F238E27FC236}">
                <a16:creationId xmlns:a16="http://schemas.microsoft.com/office/drawing/2014/main" id="{F1E9B3D3-A83E-48AE-A523-805DE1F8F63B}"/>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73796" name="Line 65">
            <a:extLst>
              <a:ext uri="{FF2B5EF4-FFF2-40B4-BE49-F238E27FC236}">
                <a16:creationId xmlns:a16="http://schemas.microsoft.com/office/drawing/2014/main" id="{9F1198D1-8BAC-486C-8B7A-3C99510BFE5F}"/>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7" name="Line 66">
            <a:extLst>
              <a:ext uri="{FF2B5EF4-FFF2-40B4-BE49-F238E27FC236}">
                <a16:creationId xmlns:a16="http://schemas.microsoft.com/office/drawing/2014/main" id="{A8CA2F81-BE23-4A55-9429-5396F8BDBC4D}"/>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8" name="Line 67">
            <a:extLst>
              <a:ext uri="{FF2B5EF4-FFF2-40B4-BE49-F238E27FC236}">
                <a16:creationId xmlns:a16="http://schemas.microsoft.com/office/drawing/2014/main" id="{0403E886-B0E7-44B4-8A84-0A68D7FA19FF}"/>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9" name="Freeform 68">
            <a:extLst>
              <a:ext uri="{FF2B5EF4-FFF2-40B4-BE49-F238E27FC236}">
                <a16:creationId xmlns:a16="http://schemas.microsoft.com/office/drawing/2014/main" id="{5ACD627B-AD49-41BC-8D32-F4245BA852DB}"/>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0" name="Text Box 69">
            <a:extLst>
              <a:ext uri="{FF2B5EF4-FFF2-40B4-BE49-F238E27FC236}">
                <a16:creationId xmlns:a16="http://schemas.microsoft.com/office/drawing/2014/main" id="{42AD3141-F140-4AC1-AF43-90B0DE4A642E}"/>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0</a:t>
            </a:r>
          </a:p>
        </p:txBody>
      </p:sp>
      <p:sp>
        <p:nvSpPr>
          <p:cNvPr id="73801" name="Line 70">
            <a:extLst>
              <a:ext uri="{FF2B5EF4-FFF2-40B4-BE49-F238E27FC236}">
                <a16:creationId xmlns:a16="http://schemas.microsoft.com/office/drawing/2014/main" id="{79FCFD13-E010-4B53-893C-0BBA5EE7C939}"/>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71">
            <a:extLst>
              <a:ext uri="{FF2B5EF4-FFF2-40B4-BE49-F238E27FC236}">
                <a16:creationId xmlns:a16="http://schemas.microsoft.com/office/drawing/2014/main" id="{CDC31A4B-1398-433D-B623-6BDDBF90D5CE}"/>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03" name="Line 72">
            <a:extLst>
              <a:ext uri="{FF2B5EF4-FFF2-40B4-BE49-F238E27FC236}">
                <a16:creationId xmlns:a16="http://schemas.microsoft.com/office/drawing/2014/main" id="{58A8BF3A-DC9B-4250-92D8-A089362F1787}"/>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6" name="Picture 34">
            <a:extLst>
              <a:ext uri="{FF2B5EF4-FFF2-40B4-BE49-F238E27FC236}">
                <a16:creationId xmlns:a16="http://schemas.microsoft.com/office/drawing/2014/main" id="{7E1C4273-CB97-4AD4-BC9B-ABF88AB72400}"/>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Picture 77">
            <a:extLst>
              <a:ext uri="{FF2B5EF4-FFF2-40B4-BE49-F238E27FC236}">
                <a16:creationId xmlns:a16="http://schemas.microsoft.com/office/drawing/2014/main" id="{A04B682E-3063-494A-B77D-8F750B66C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日期占位符 3">
            <a:extLst>
              <a:ext uri="{FF2B5EF4-FFF2-40B4-BE49-F238E27FC236}">
                <a16:creationId xmlns:a16="http://schemas.microsoft.com/office/drawing/2014/main" id="{F1822217-5B9D-44CA-8DAD-B12E7730F8A0}"/>
              </a:ext>
            </a:extLst>
          </p:cNvPr>
          <p:cNvSpPr>
            <a:spLocks noGrp="1"/>
          </p:cNvSpPr>
          <p:nvPr>
            <p:ph type="dt" sz="quarter" idx="10"/>
          </p:nvPr>
        </p:nvSpPr>
        <p:spPr>
          <a:xfrm>
            <a:off x="457200" y="6245225"/>
            <a:ext cx="2133600" cy="476250"/>
          </a:xfrm>
          <a:ln>
            <a:miter lim="800000"/>
            <a:headEnd/>
            <a:tailEnd/>
          </a:ln>
        </p:spPr>
        <p:txBody>
          <a:bodyPr anchor="t"/>
          <a:lstStyle/>
          <a:p>
            <a:pPr>
              <a:defRPr/>
            </a:pPr>
            <a:fld id="{E10AE9E9-391E-4AAE-AD6C-D39DEA7F9700}" type="datetime1">
              <a:rPr lang="zh-CN" altLang="en-US">
                <a:latin typeface="+mn-lt"/>
              </a:rPr>
              <a:pPr>
                <a:defRPr/>
              </a:pPr>
              <a:t>2020/12/14</a:t>
            </a:fld>
            <a:endParaRPr lang="en-US" altLang="zh-CN">
              <a:latin typeface="+mn-lt"/>
            </a:endParaRPr>
          </a:p>
        </p:txBody>
      </p:sp>
      <p:sp>
        <p:nvSpPr>
          <p:cNvPr id="75780" name="灯片编号占位符 5">
            <a:extLst>
              <a:ext uri="{FF2B5EF4-FFF2-40B4-BE49-F238E27FC236}">
                <a16:creationId xmlns:a16="http://schemas.microsoft.com/office/drawing/2014/main" id="{06D392D9-522A-4403-8392-DF8FB73F46F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07EBD50-ACC6-46E7-98CD-F98A4F96F46A}" type="slidenum">
              <a:rPr lang="en-US" altLang="zh-CN" sz="1400" b="0">
                <a:ea typeface="宋体" panose="02010600030101010101" pitchFamily="2" charset="-122"/>
              </a:rPr>
              <a:pPr>
                <a:spcBef>
                  <a:spcPct val="0"/>
                </a:spcBef>
                <a:buClrTx/>
                <a:buSzTx/>
                <a:buFontTx/>
                <a:buNone/>
              </a:pPr>
              <a:t>53</a:t>
            </a:fld>
            <a:endParaRPr lang="en-US" altLang="zh-CN" sz="1400" b="0">
              <a:ea typeface="宋体" panose="02010600030101010101" pitchFamily="2" charset="-122"/>
            </a:endParaRPr>
          </a:p>
        </p:txBody>
      </p:sp>
      <p:sp>
        <p:nvSpPr>
          <p:cNvPr id="75781" name="Line 2">
            <a:extLst>
              <a:ext uri="{FF2B5EF4-FFF2-40B4-BE49-F238E27FC236}">
                <a16:creationId xmlns:a16="http://schemas.microsoft.com/office/drawing/2014/main" id="{23D4D45D-E802-4985-82F6-31376ED20292}"/>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3">
            <a:extLst>
              <a:ext uri="{FF2B5EF4-FFF2-40B4-BE49-F238E27FC236}">
                <a16:creationId xmlns:a16="http://schemas.microsoft.com/office/drawing/2014/main" id="{CB09A3FB-1D13-4C73-92ED-97D991E744E0}"/>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3" name="Line 4">
            <a:extLst>
              <a:ext uri="{FF2B5EF4-FFF2-40B4-BE49-F238E27FC236}">
                <a16:creationId xmlns:a16="http://schemas.microsoft.com/office/drawing/2014/main" id="{B9B02024-81BD-4C2C-8D23-4CC86EB4ED72}"/>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5">
            <a:extLst>
              <a:ext uri="{FF2B5EF4-FFF2-40B4-BE49-F238E27FC236}">
                <a16:creationId xmlns:a16="http://schemas.microsoft.com/office/drawing/2014/main" id="{A3FC20C8-AF5A-4A38-A4D0-9559EC43217E}"/>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6">
            <a:extLst>
              <a:ext uri="{FF2B5EF4-FFF2-40B4-BE49-F238E27FC236}">
                <a16:creationId xmlns:a16="http://schemas.microsoft.com/office/drawing/2014/main" id="{C31001F2-6DF3-4D15-960D-F2BF29728282}"/>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7">
            <a:extLst>
              <a:ext uri="{FF2B5EF4-FFF2-40B4-BE49-F238E27FC236}">
                <a16:creationId xmlns:a16="http://schemas.microsoft.com/office/drawing/2014/main" id="{E43684ED-2F6E-4EDE-8BB7-5751969B6DBB}"/>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8">
            <a:extLst>
              <a:ext uri="{FF2B5EF4-FFF2-40B4-BE49-F238E27FC236}">
                <a16:creationId xmlns:a16="http://schemas.microsoft.com/office/drawing/2014/main" id="{EC44CA8B-D5C1-45A7-99AF-2AD7CCDA4FFF}"/>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9">
            <a:extLst>
              <a:ext uri="{FF2B5EF4-FFF2-40B4-BE49-F238E27FC236}">
                <a16:creationId xmlns:a16="http://schemas.microsoft.com/office/drawing/2014/main" id="{FEEBC015-FC96-4A2D-8667-27D36D8B7E24}"/>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Rectangle 10">
            <a:extLst>
              <a:ext uri="{FF2B5EF4-FFF2-40B4-BE49-F238E27FC236}">
                <a16:creationId xmlns:a16="http://schemas.microsoft.com/office/drawing/2014/main" id="{F071A5EE-F1DC-44D3-B2DC-524293B08B89}"/>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5790" name="Rectangle 11">
            <a:extLst>
              <a:ext uri="{FF2B5EF4-FFF2-40B4-BE49-F238E27FC236}">
                <a16:creationId xmlns:a16="http://schemas.microsoft.com/office/drawing/2014/main" id="{EB33156B-B4F9-4151-9A0B-FAEC2206916E}"/>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75791" name="Rectangle 12">
            <a:extLst>
              <a:ext uri="{FF2B5EF4-FFF2-40B4-BE49-F238E27FC236}">
                <a16:creationId xmlns:a16="http://schemas.microsoft.com/office/drawing/2014/main" id="{265FD5C3-BA17-48C1-8F11-989EB7596B2D}"/>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75792" name="Line 13">
            <a:extLst>
              <a:ext uri="{FF2B5EF4-FFF2-40B4-BE49-F238E27FC236}">
                <a16:creationId xmlns:a16="http://schemas.microsoft.com/office/drawing/2014/main" id="{D1EDF99F-35DB-488F-AB09-CB142F50BBA3}"/>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Line 14">
            <a:extLst>
              <a:ext uri="{FF2B5EF4-FFF2-40B4-BE49-F238E27FC236}">
                <a16:creationId xmlns:a16="http://schemas.microsoft.com/office/drawing/2014/main" id="{129F3B5A-593B-4937-8A5E-DF1D69D06E65}"/>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5">
            <a:extLst>
              <a:ext uri="{FF2B5EF4-FFF2-40B4-BE49-F238E27FC236}">
                <a16:creationId xmlns:a16="http://schemas.microsoft.com/office/drawing/2014/main" id="{7C1319E6-BEDB-45B8-9719-1A7CFFC37396}"/>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5" name="Rectangle 16">
            <a:extLst>
              <a:ext uri="{FF2B5EF4-FFF2-40B4-BE49-F238E27FC236}">
                <a16:creationId xmlns:a16="http://schemas.microsoft.com/office/drawing/2014/main" id="{EACF64E0-3E89-41A3-9684-AEBB3D72254A}"/>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75796" name="Line 17">
            <a:extLst>
              <a:ext uri="{FF2B5EF4-FFF2-40B4-BE49-F238E27FC236}">
                <a16:creationId xmlns:a16="http://schemas.microsoft.com/office/drawing/2014/main" id="{2A1BF938-5E7B-4968-924A-00E41CF569A6}"/>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7" name="Line 18">
            <a:extLst>
              <a:ext uri="{FF2B5EF4-FFF2-40B4-BE49-F238E27FC236}">
                <a16:creationId xmlns:a16="http://schemas.microsoft.com/office/drawing/2014/main" id="{D3FA3511-0FBA-4D1B-AD03-C82E474E6891}"/>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19">
            <a:extLst>
              <a:ext uri="{FF2B5EF4-FFF2-40B4-BE49-F238E27FC236}">
                <a16:creationId xmlns:a16="http://schemas.microsoft.com/office/drawing/2014/main" id="{4E0B62E5-99A8-475D-9632-64707A2A4CC6}"/>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0">
            <a:extLst>
              <a:ext uri="{FF2B5EF4-FFF2-40B4-BE49-F238E27FC236}">
                <a16:creationId xmlns:a16="http://schemas.microsoft.com/office/drawing/2014/main" id="{4BCB6621-9568-49FE-BE41-70BC94840B65}"/>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Rectangle 21">
            <a:extLst>
              <a:ext uri="{FF2B5EF4-FFF2-40B4-BE49-F238E27FC236}">
                <a16:creationId xmlns:a16="http://schemas.microsoft.com/office/drawing/2014/main" id="{64F83AA3-6F18-4F8B-8717-02C53D6CFDBD}"/>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75801" name="Line 22">
            <a:extLst>
              <a:ext uri="{FF2B5EF4-FFF2-40B4-BE49-F238E27FC236}">
                <a16:creationId xmlns:a16="http://schemas.microsoft.com/office/drawing/2014/main" id="{F6FC204A-92DA-4888-BD86-26A68A82799B}"/>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3">
            <a:extLst>
              <a:ext uri="{FF2B5EF4-FFF2-40B4-BE49-F238E27FC236}">
                <a16:creationId xmlns:a16="http://schemas.microsoft.com/office/drawing/2014/main" id="{E7B60D7B-BC74-4BFC-8D12-FA3FEC505157}"/>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Line 24">
            <a:extLst>
              <a:ext uri="{FF2B5EF4-FFF2-40B4-BE49-F238E27FC236}">
                <a16:creationId xmlns:a16="http://schemas.microsoft.com/office/drawing/2014/main" id="{0AC92735-864E-4C08-86F0-8D0D98C2F10B}"/>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Freeform 25">
            <a:extLst>
              <a:ext uri="{FF2B5EF4-FFF2-40B4-BE49-F238E27FC236}">
                <a16:creationId xmlns:a16="http://schemas.microsoft.com/office/drawing/2014/main" id="{15B99DDF-AACB-4DF8-8D81-82BA6AC45318}"/>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5" name="Line 26">
            <a:extLst>
              <a:ext uri="{FF2B5EF4-FFF2-40B4-BE49-F238E27FC236}">
                <a16:creationId xmlns:a16="http://schemas.microsoft.com/office/drawing/2014/main" id="{3806B586-7B3D-455F-B574-44DD4EDC3913}"/>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Line 27">
            <a:extLst>
              <a:ext uri="{FF2B5EF4-FFF2-40B4-BE49-F238E27FC236}">
                <a16:creationId xmlns:a16="http://schemas.microsoft.com/office/drawing/2014/main" id="{76E295C0-4F65-441E-954E-73103E34060C}"/>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7" name="Line 28">
            <a:extLst>
              <a:ext uri="{FF2B5EF4-FFF2-40B4-BE49-F238E27FC236}">
                <a16:creationId xmlns:a16="http://schemas.microsoft.com/office/drawing/2014/main" id="{E0855222-99A4-401E-B88A-2BFB21CEE5E4}"/>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8" name="Line 29">
            <a:extLst>
              <a:ext uri="{FF2B5EF4-FFF2-40B4-BE49-F238E27FC236}">
                <a16:creationId xmlns:a16="http://schemas.microsoft.com/office/drawing/2014/main" id="{A5242F5D-578E-424A-A251-E7FE1613E3A2}"/>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Line 30">
            <a:extLst>
              <a:ext uri="{FF2B5EF4-FFF2-40B4-BE49-F238E27FC236}">
                <a16:creationId xmlns:a16="http://schemas.microsoft.com/office/drawing/2014/main" id="{BD2F493D-6DF3-40E8-9378-2220D384B686}"/>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0" name="Line 31">
            <a:extLst>
              <a:ext uri="{FF2B5EF4-FFF2-40B4-BE49-F238E27FC236}">
                <a16:creationId xmlns:a16="http://schemas.microsoft.com/office/drawing/2014/main" id="{B6497B8F-1338-44EA-9489-49472E45A47D}"/>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1" name="Text Box 32">
            <a:extLst>
              <a:ext uri="{FF2B5EF4-FFF2-40B4-BE49-F238E27FC236}">
                <a16:creationId xmlns:a16="http://schemas.microsoft.com/office/drawing/2014/main" id="{B387FB9C-2246-4DB5-9F4D-48F471180502}"/>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75812" name="Line 33">
            <a:extLst>
              <a:ext uri="{FF2B5EF4-FFF2-40B4-BE49-F238E27FC236}">
                <a16:creationId xmlns:a16="http://schemas.microsoft.com/office/drawing/2014/main" id="{B9227252-B238-4F5C-BBBE-6D2428B4C4DB}"/>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3" name="Line 34">
            <a:extLst>
              <a:ext uri="{FF2B5EF4-FFF2-40B4-BE49-F238E27FC236}">
                <a16:creationId xmlns:a16="http://schemas.microsoft.com/office/drawing/2014/main" id="{DCB0EED9-3114-40C4-9D97-2583E85B14DD}"/>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4" name="Line 35">
            <a:extLst>
              <a:ext uri="{FF2B5EF4-FFF2-40B4-BE49-F238E27FC236}">
                <a16:creationId xmlns:a16="http://schemas.microsoft.com/office/drawing/2014/main" id="{A0584746-80DA-4C9C-9737-C614866EA14D}"/>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5" name="Text Box 36">
            <a:extLst>
              <a:ext uri="{FF2B5EF4-FFF2-40B4-BE49-F238E27FC236}">
                <a16:creationId xmlns:a16="http://schemas.microsoft.com/office/drawing/2014/main" id="{A99A1BFD-0C46-4637-890C-8DC735D431E1}"/>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75816" name="Text Box 37">
            <a:extLst>
              <a:ext uri="{FF2B5EF4-FFF2-40B4-BE49-F238E27FC236}">
                <a16:creationId xmlns:a16="http://schemas.microsoft.com/office/drawing/2014/main" id="{C2ECEABA-C7C4-4C20-8D7C-112BEC6AECAA}"/>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75817" name="Rectangle 38">
            <a:extLst>
              <a:ext uri="{FF2B5EF4-FFF2-40B4-BE49-F238E27FC236}">
                <a16:creationId xmlns:a16="http://schemas.microsoft.com/office/drawing/2014/main" id="{E7E95B2A-8399-453C-89E7-2BC92EBB31D2}"/>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75818" name="Rectangle 39">
            <a:extLst>
              <a:ext uri="{FF2B5EF4-FFF2-40B4-BE49-F238E27FC236}">
                <a16:creationId xmlns:a16="http://schemas.microsoft.com/office/drawing/2014/main" id="{F011274C-B329-4161-9DB1-A1BB2D7EBDB9}"/>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75819" name="Rectangle 40">
            <a:extLst>
              <a:ext uri="{FF2B5EF4-FFF2-40B4-BE49-F238E27FC236}">
                <a16:creationId xmlns:a16="http://schemas.microsoft.com/office/drawing/2014/main" id="{49171F64-472B-48C3-BCD5-9846C113B3AE}"/>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75820" name="Rectangle 41">
            <a:extLst>
              <a:ext uri="{FF2B5EF4-FFF2-40B4-BE49-F238E27FC236}">
                <a16:creationId xmlns:a16="http://schemas.microsoft.com/office/drawing/2014/main" id="{C3EE0E86-7C47-430D-B324-B59E5F251899}"/>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75821" name="Rectangle 42">
            <a:extLst>
              <a:ext uri="{FF2B5EF4-FFF2-40B4-BE49-F238E27FC236}">
                <a16:creationId xmlns:a16="http://schemas.microsoft.com/office/drawing/2014/main" id="{205B68DA-AFA0-4A95-A880-27601C0D3900}"/>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75822" name="Line 43">
            <a:extLst>
              <a:ext uri="{FF2B5EF4-FFF2-40B4-BE49-F238E27FC236}">
                <a16:creationId xmlns:a16="http://schemas.microsoft.com/office/drawing/2014/main" id="{2185DF5D-7B33-4B35-8593-575C1C036AFA}"/>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23" name="Rectangle 44">
            <a:extLst>
              <a:ext uri="{FF2B5EF4-FFF2-40B4-BE49-F238E27FC236}">
                <a16:creationId xmlns:a16="http://schemas.microsoft.com/office/drawing/2014/main" id="{A9D0B3FA-B05A-422A-9BE5-B2C1EB0AC37B}"/>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5824" name="Line 45">
            <a:extLst>
              <a:ext uri="{FF2B5EF4-FFF2-40B4-BE49-F238E27FC236}">
                <a16:creationId xmlns:a16="http://schemas.microsoft.com/office/drawing/2014/main" id="{960D243E-2034-4D3A-9B05-4810205E430B}"/>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5" name="Line 46">
            <a:extLst>
              <a:ext uri="{FF2B5EF4-FFF2-40B4-BE49-F238E27FC236}">
                <a16:creationId xmlns:a16="http://schemas.microsoft.com/office/drawing/2014/main" id="{E301AB3C-8AC2-496B-9779-2DC8D5B08715}"/>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6" name="Line 47">
            <a:extLst>
              <a:ext uri="{FF2B5EF4-FFF2-40B4-BE49-F238E27FC236}">
                <a16:creationId xmlns:a16="http://schemas.microsoft.com/office/drawing/2014/main" id="{6206A25F-8661-4B87-A4D1-0114A55C218C}"/>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7" name="Rectangle 48">
            <a:extLst>
              <a:ext uri="{FF2B5EF4-FFF2-40B4-BE49-F238E27FC236}">
                <a16:creationId xmlns:a16="http://schemas.microsoft.com/office/drawing/2014/main" id="{5AE10F30-E5EF-41BD-9820-5D809B51B9D8}"/>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75828" name="Line 49">
            <a:extLst>
              <a:ext uri="{FF2B5EF4-FFF2-40B4-BE49-F238E27FC236}">
                <a16:creationId xmlns:a16="http://schemas.microsoft.com/office/drawing/2014/main" id="{C18657BE-0C0A-4651-8FD0-407A324C24CB}"/>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9" name="Line 50">
            <a:extLst>
              <a:ext uri="{FF2B5EF4-FFF2-40B4-BE49-F238E27FC236}">
                <a16:creationId xmlns:a16="http://schemas.microsoft.com/office/drawing/2014/main" id="{FC1B4AB4-50AF-41BE-BF67-4BA5F882EAC2}"/>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0" name="Line 51">
            <a:extLst>
              <a:ext uri="{FF2B5EF4-FFF2-40B4-BE49-F238E27FC236}">
                <a16:creationId xmlns:a16="http://schemas.microsoft.com/office/drawing/2014/main" id="{201A8329-3E52-4CAA-AF4B-21EABED6F419}"/>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31" name="Text Box 52">
            <a:extLst>
              <a:ext uri="{FF2B5EF4-FFF2-40B4-BE49-F238E27FC236}">
                <a16:creationId xmlns:a16="http://schemas.microsoft.com/office/drawing/2014/main" id="{0E376CE3-0770-4EFC-B9F7-9BC7705C8A2F}"/>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5832" name="Text Box 53">
            <a:extLst>
              <a:ext uri="{FF2B5EF4-FFF2-40B4-BE49-F238E27FC236}">
                <a16:creationId xmlns:a16="http://schemas.microsoft.com/office/drawing/2014/main" id="{6DFA425D-0583-4F45-A8C9-D241672B1EDD}"/>
              </a:ext>
            </a:extLst>
          </p:cNvPr>
          <p:cNvSpPr txBox="1">
            <a:spLocks noChangeArrowheads="1"/>
          </p:cNvSpPr>
          <p:nvPr/>
        </p:nvSpPr>
        <p:spPr bwMode="auto">
          <a:xfrm>
            <a:off x="34925"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5833" name="Rectangle 54">
            <a:extLst>
              <a:ext uri="{FF2B5EF4-FFF2-40B4-BE49-F238E27FC236}">
                <a16:creationId xmlns:a16="http://schemas.microsoft.com/office/drawing/2014/main" id="{9F60E515-1505-4BD1-84EE-707F0F1B9EA3}"/>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5834" name="Rectangle 55">
            <a:extLst>
              <a:ext uri="{FF2B5EF4-FFF2-40B4-BE49-F238E27FC236}">
                <a16:creationId xmlns:a16="http://schemas.microsoft.com/office/drawing/2014/main" id="{0781A306-204D-4A76-BBCE-13A9822B07B8}"/>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75835" name="Line 56">
            <a:extLst>
              <a:ext uri="{FF2B5EF4-FFF2-40B4-BE49-F238E27FC236}">
                <a16:creationId xmlns:a16="http://schemas.microsoft.com/office/drawing/2014/main" id="{04D66035-B0BB-4C1D-9D20-05A65C26C277}"/>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36" name="Line 57">
            <a:extLst>
              <a:ext uri="{FF2B5EF4-FFF2-40B4-BE49-F238E27FC236}">
                <a16:creationId xmlns:a16="http://schemas.microsoft.com/office/drawing/2014/main" id="{87F8A310-D8CB-46FC-B8C2-2D8BE565FB4F}"/>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Line 58">
            <a:extLst>
              <a:ext uri="{FF2B5EF4-FFF2-40B4-BE49-F238E27FC236}">
                <a16:creationId xmlns:a16="http://schemas.microsoft.com/office/drawing/2014/main" id="{5EA7F809-C370-4CE4-AC1F-2CE0B3C15962}"/>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
            <a:extLst>
              <a:ext uri="{FF2B5EF4-FFF2-40B4-BE49-F238E27FC236}">
                <a16:creationId xmlns:a16="http://schemas.microsoft.com/office/drawing/2014/main" id="{A15901A7-2836-4D20-A211-8C1E4CEAC90C}"/>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60">
            <a:extLst>
              <a:ext uri="{FF2B5EF4-FFF2-40B4-BE49-F238E27FC236}">
                <a16:creationId xmlns:a16="http://schemas.microsoft.com/office/drawing/2014/main" id="{169668B8-970E-41B0-97A9-9CF49F34A0D1}"/>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1">
            <a:extLst>
              <a:ext uri="{FF2B5EF4-FFF2-40B4-BE49-F238E27FC236}">
                <a16:creationId xmlns:a16="http://schemas.microsoft.com/office/drawing/2014/main" id="{1D6288CD-7F25-455B-AB06-F4061104C4B4}"/>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62">
            <a:extLst>
              <a:ext uri="{FF2B5EF4-FFF2-40B4-BE49-F238E27FC236}">
                <a16:creationId xmlns:a16="http://schemas.microsoft.com/office/drawing/2014/main" id="{90A738F7-C31B-47FE-86AD-3D0D763167FC}"/>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Rectangle 63">
            <a:extLst>
              <a:ext uri="{FF2B5EF4-FFF2-40B4-BE49-F238E27FC236}">
                <a16:creationId xmlns:a16="http://schemas.microsoft.com/office/drawing/2014/main" id="{DD68FCC6-B7BE-44CE-8E80-71E192432479}"/>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5843" name="Rectangle 64">
            <a:extLst>
              <a:ext uri="{FF2B5EF4-FFF2-40B4-BE49-F238E27FC236}">
                <a16:creationId xmlns:a16="http://schemas.microsoft.com/office/drawing/2014/main" id="{ED0D97E7-B628-4F35-B4BD-8519603ACF77}"/>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75844" name="Line 65">
            <a:extLst>
              <a:ext uri="{FF2B5EF4-FFF2-40B4-BE49-F238E27FC236}">
                <a16:creationId xmlns:a16="http://schemas.microsoft.com/office/drawing/2014/main" id="{8F8E5DB1-EF0B-4BBD-A604-8E4706CAF746}"/>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66">
            <a:extLst>
              <a:ext uri="{FF2B5EF4-FFF2-40B4-BE49-F238E27FC236}">
                <a16:creationId xmlns:a16="http://schemas.microsoft.com/office/drawing/2014/main" id="{2580DDD2-F466-46C5-9F1E-C9DAAD58A355}"/>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67">
            <a:extLst>
              <a:ext uri="{FF2B5EF4-FFF2-40B4-BE49-F238E27FC236}">
                <a16:creationId xmlns:a16="http://schemas.microsoft.com/office/drawing/2014/main" id="{92B2B420-ACB8-4D8A-959E-E94B7FC89BA4}"/>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Freeform 68">
            <a:extLst>
              <a:ext uri="{FF2B5EF4-FFF2-40B4-BE49-F238E27FC236}">
                <a16:creationId xmlns:a16="http://schemas.microsoft.com/office/drawing/2014/main" id="{0B1AFD87-BF5F-462F-9C79-2D7831CE6B0A}"/>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8" name="Text Box 69">
            <a:extLst>
              <a:ext uri="{FF2B5EF4-FFF2-40B4-BE49-F238E27FC236}">
                <a16:creationId xmlns:a16="http://schemas.microsoft.com/office/drawing/2014/main" id="{44EA8793-DA23-4F86-A93E-A46C55AB7E55}"/>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a:t>
            </a:r>
          </a:p>
        </p:txBody>
      </p:sp>
      <p:sp>
        <p:nvSpPr>
          <p:cNvPr id="75849" name="Line 70">
            <a:extLst>
              <a:ext uri="{FF2B5EF4-FFF2-40B4-BE49-F238E27FC236}">
                <a16:creationId xmlns:a16="http://schemas.microsoft.com/office/drawing/2014/main" id="{BC029CBA-FC40-4CE7-8590-F03713C4C641}"/>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0" name="Line 71">
            <a:extLst>
              <a:ext uri="{FF2B5EF4-FFF2-40B4-BE49-F238E27FC236}">
                <a16:creationId xmlns:a16="http://schemas.microsoft.com/office/drawing/2014/main" id="{EFA762F9-6A22-4BF1-B5EE-8E2F485C63FF}"/>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51" name="Line 72">
            <a:extLst>
              <a:ext uri="{FF2B5EF4-FFF2-40B4-BE49-F238E27FC236}">
                <a16:creationId xmlns:a16="http://schemas.microsoft.com/office/drawing/2014/main" id="{EB67F368-6474-4F2D-9E93-48EC9951B40F}"/>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2" name="Rectangle 73">
            <a:extLst>
              <a:ext uri="{FF2B5EF4-FFF2-40B4-BE49-F238E27FC236}">
                <a16:creationId xmlns:a16="http://schemas.microsoft.com/office/drawing/2014/main" id="{BB5291FF-22CF-44A2-AC0D-BFE10D110725}"/>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pic>
        <p:nvPicPr>
          <p:cNvPr id="77" name="Picture 34">
            <a:extLst>
              <a:ext uri="{FF2B5EF4-FFF2-40B4-BE49-F238E27FC236}">
                <a16:creationId xmlns:a16="http://schemas.microsoft.com/office/drawing/2014/main" id="{1249D84D-6821-499E-9FA9-2F04D0A6A670}"/>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78">
            <a:extLst>
              <a:ext uri="{FF2B5EF4-FFF2-40B4-BE49-F238E27FC236}">
                <a16:creationId xmlns:a16="http://schemas.microsoft.com/office/drawing/2014/main" id="{5129150A-1891-4433-879E-A2274DA19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日期占位符 3">
            <a:extLst>
              <a:ext uri="{FF2B5EF4-FFF2-40B4-BE49-F238E27FC236}">
                <a16:creationId xmlns:a16="http://schemas.microsoft.com/office/drawing/2014/main" id="{A7A749FC-502D-4925-9191-29F621AC487C}"/>
              </a:ext>
            </a:extLst>
          </p:cNvPr>
          <p:cNvSpPr>
            <a:spLocks noGrp="1"/>
          </p:cNvSpPr>
          <p:nvPr>
            <p:ph type="dt" sz="quarter" idx="10"/>
          </p:nvPr>
        </p:nvSpPr>
        <p:spPr>
          <a:xfrm>
            <a:off x="457200" y="6245225"/>
            <a:ext cx="2133600" cy="476250"/>
          </a:xfrm>
          <a:ln>
            <a:miter lim="800000"/>
            <a:headEnd/>
            <a:tailEnd/>
          </a:ln>
        </p:spPr>
        <p:txBody>
          <a:bodyPr anchor="t"/>
          <a:lstStyle/>
          <a:p>
            <a:pPr>
              <a:defRPr/>
            </a:pPr>
            <a:fld id="{46DCF095-38F7-42AE-B356-B7C1246A30C9}" type="datetime1">
              <a:rPr lang="zh-CN" altLang="en-US">
                <a:latin typeface="+mn-lt"/>
              </a:rPr>
              <a:pPr>
                <a:defRPr/>
              </a:pPr>
              <a:t>2020/12/14</a:t>
            </a:fld>
            <a:endParaRPr lang="en-US" altLang="zh-CN">
              <a:latin typeface="+mn-lt"/>
            </a:endParaRPr>
          </a:p>
        </p:txBody>
      </p:sp>
      <p:sp>
        <p:nvSpPr>
          <p:cNvPr id="77828" name="灯片编号占位符 5">
            <a:extLst>
              <a:ext uri="{FF2B5EF4-FFF2-40B4-BE49-F238E27FC236}">
                <a16:creationId xmlns:a16="http://schemas.microsoft.com/office/drawing/2014/main" id="{460CBD9D-1DB8-4D4C-929C-5D313B09730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61842EF-D3C1-4920-81BD-8B304B90A00A}" type="slidenum">
              <a:rPr lang="en-US" altLang="zh-CN" sz="1400" b="0">
                <a:ea typeface="宋体" panose="02010600030101010101" pitchFamily="2" charset="-122"/>
              </a:rPr>
              <a:pPr>
                <a:spcBef>
                  <a:spcPct val="0"/>
                </a:spcBef>
                <a:buClrTx/>
                <a:buSzTx/>
                <a:buFontTx/>
                <a:buNone/>
              </a:pPr>
              <a:t>54</a:t>
            </a:fld>
            <a:endParaRPr lang="en-US" altLang="zh-CN" sz="1400" b="0">
              <a:ea typeface="宋体" panose="02010600030101010101" pitchFamily="2" charset="-122"/>
            </a:endParaRPr>
          </a:p>
        </p:txBody>
      </p:sp>
      <p:sp>
        <p:nvSpPr>
          <p:cNvPr id="77829" name="Line 2">
            <a:extLst>
              <a:ext uri="{FF2B5EF4-FFF2-40B4-BE49-F238E27FC236}">
                <a16:creationId xmlns:a16="http://schemas.microsoft.com/office/drawing/2014/main" id="{5846D832-6670-4461-8639-A7CFAF0DD469}"/>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3">
            <a:extLst>
              <a:ext uri="{FF2B5EF4-FFF2-40B4-BE49-F238E27FC236}">
                <a16:creationId xmlns:a16="http://schemas.microsoft.com/office/drawing/2014/main" id="{0D31485D-0E24-46A4-9E3D-3AC29D46E529}"/>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4">
            <a:extLst>
              <a:ext uri="{FF2B5EF4-FFF2-40B4-BE49-F238E27FC236}">
                <a16:creationId xmlns:a16="http://schemas.microsoft.com/office/drawing/2014/main" id="{62480A93-3A46-4253-BDD4-401C1F97A9E9}"/>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5">
            <a:extLst>
              <a:ext uri="{FF2B5EF4-FFF2-40B4-BE49-F238E27FC236}">
                <a16:creationId xmlns:a16="http://schemas.microsoft.com/office/drawing/2014/main" id="{3D6641B6-17FE-466E-B844-E4849840828B}"/>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6">
            <a:extLst>
              <a:ext uri="{FF2B5EF4-FFF2-40B4-BE49-F238E27FC236}">
                <a16:creationId xmlns:a16="http://schemas.microsoft.com/office/drawing/2014/main" id="{1383ACF2-9C93-4EAB-872A-8C70FE0F8E80}"/>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7">
            <a:extLst>
              <a:ext uri="{FF2B5EF4-FFF2-40B4-BE49-F238E27FC236}">
                <a16:creationId xmlns:a16="http://schemas.microsoft.com/office/drawing/2014/main" id="{69B1B7CA-770D-442D-B204-55468CC720C9}"/>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8">
            <a:extLst>
              <a:ext uri="{FF2B5EF4-FFF2-40B4-BE49-F238E27FC236}">
                <a16:creationId xmlns:a16="http://schemas.microsoft.com/office/drawing/2014/main" id="{E2BD72D0-A5A8-40F7-A094-1A55801CF137}"/>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9">
            <a:extLst>
              <a:ext uri="{FF2B5EF4-FFF2-40B4-BE49-F238E27FC236}">
                <a16:creationId xmlns:a16="http://schemas.microsoft.com/office/drawing/2014/main" id="{7EF4719D-42B1-4D15-ADBC-5887CBA90EF6}"/>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Rectangle 10">
            <a:extLst>
              <a:ext uri="{FF2B5EF4-FFF2-40B4-BE49-F238E27FC236}">
                <a16:creationId xmlns:a16="http://schemas.microsoft.com/office/drawing/2014/main" id="{4D072F26-7BE5-4B26-ABB6-71D10B1EE8A9}"/>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7838" name="Rectangle 11">
            <a:extLst>
              <a:ext uri="{FF2B5EF4-FFF2-40B4-BE49-F238E27FC236}">
                <a16:creationId xmlns:a16="http://schemas.microsoft.com/office/drawing/2014/main" id="{5325D8D1-069A-4141-A755-CA383C14AACE}"/>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77839" name="Rectangle 12">
            <a:extLst>
              <a:ext uri="{FF2B5EF4-FFF2-40B4-BE49-F238E27FC236}">
                <a16:creationId xmlns:a16="http://schemas.microsoft.com/office/drawing/2014/main" id="{27BE3E50-574C-4460-B58F-2967526A55AB}"/>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77840" name="Line 13">
            <a:extLst>
              <a:ext uri="{FF2B5EF4-FFF2-40B4-BE49-F238E27FC236}">
                <a16:creationId xmlns:a16="http://schemas.microsoft.com/office/drawing/2014/main" id="{6B5973E6-8BDF-450F-A6A8-BF9BB1BE76A1}"/>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Line 14">
            <a:extLst>
              <a:ext uri="{FF2B5EF4-FFF2-40B4-BE49-F238E27FC236}">
                <a16:creationId xmlns:a16="http://schemas.microsoft.com/office/drawing/2014/main" id="{A72A8353-8C88-4A73-97B1-5A8B640E0581}"/>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2" name="Line 15">
            <a:extLst>
              <a:ext uri="{FF2B5EF4-FFF2-40B4-BE49-F238E27FC236}">
                <a16:creationId xmlns:a16="http://schemas.microsoft.com/office/drawing/2014/main" id="{635F5488-0313-4FF7-AD5A-DAF77DC4B332}"/>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3" name="Rectangle 16">
            <a:extLst>
              <a:ext uri="{FF2B5EF4-FFF2-40B4-BE49-F238E27FC236}">
                <a16:creationId xmlns:a16="http://schemas.microsoft.com/office/drawing/2014/main" id="{19024751-8428-4803-AD7B-19E97086ADE6}"/>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77844" name="Line 17">
            <a:extLst>
              <a:ext uri="{FF2B5EF4-FFF2-40B4-BE49-F238E27FC236}">
                <a16:creationId xmlns:a16="http://schemas.microsoft.com/office/drawing/2014/main" id="{FCCDD477-10B0-42E8-AA0F-0B13FA8697C7}"/>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Line 18">
            <a:extLst>
              <a:ext uri="{FF2B5EF4-FFF2-40B4-BE49-F238E27FC236}">
                <a16:creationId xmlns:a16="http://schemas.microsoft.com/office/drawing/2014/main" id="{F4D1564F-6B9A-423C-A9C2-8C7AB8F2B0B4}"/>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6" name="Line 19">
            <a:extLst>
              <a:ext uri="{FF2B5EF4-FFF2-40B4-BE49-F238E27FC236}">
                <a16:creationId xmlns:a16="http://schemas.microsoft.com/office/drawing/2014/main" id="{48433182-2503-4881-A560-BB6A5C6457B7}"/>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7" name="Line 20">
            <a:extLst>
              <a:ext uri="{FF2B5EF4-FFF2-40B4-BE49-F238E27FC236}">
                <a16:creationId xmlns:a16="http://schemas.microsoft.com/office/drawing/2014/main" id="{E065F557-6EED-4A01-BD4D-8607B5D5B3E3}"/>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8" name="Rectangle 21">
            <a:extLst>
              <a:ext uri="{FF2B5EF4-FFF2-40B4-BE49-F238E27FC236}">
                <a16:creationId xmlns:a16="http://schemas.microsoft.com/office/drawing/2014/main" id="{43A5D9BA-71FE-4AD6-88F4-0A9CC2DFA10E}"/>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77849" name="Line 22">
            <a:extLst>
              <a:ext uri="{FF2B5EF4-FFF2-40B4-BE49-F238E27FC236}">
                <a16:creationId xmlns:a16="http://schemas.microsoft.com/office/drawing/2014/main" id="{0966EDB8-C74F-41FB-849E-2CFA3CCAD44B}"/>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3">
            <a:extLst>
              <a:ext uri="{FF2B5EF4-FFF2-40B4-BE49-F238E27FC236}">
                <a16:creationId xmlns:a16="http://schemas.microsoft.com/office/drawing/2014/main" id="{40972570-3B34-4B1F-A772-CAC7A70ACC86}"/>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4">
            <a:extLst>
              <a:ext uri="{FF2B5EF4-FFF2-40B4-BE49-F238E27FC236}">
                <a16:creationId xmlns:a16="http://schemas.microsoft.com/office/drawing/2014/main" id="{9F984980-A5B2-49CD-8EA6-E5AB9DA4ECF7}"/>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Freeform 25">
            <a:extLst>
              <a:ext uri="{FF2B5EF4-FFF2-40B4-BE49-F238E27FC236}">
                <a16:creationId xmlns:a16="http://schemas.microsoft.com/office/drawing/2014/main" id="{BBB93F95-BF36-41A9-A75E-4697FCFAE079}"/>
              </a:ext>
            </a:extLst>
          </p:cNvPr>
          <p:cNvSpPr>
            <a:spLocks/>
          </p:cNvSpPr>
          <p:nvPr/>
        </p:nvSpPr>
        <p:spPr bwMode="auto">
          <a:xfrm>
            <a:off x="609600" y="3916363"/>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Line 26">
            <a:extLst>
              <a:ext uri="{FF2B5EF4-FFF2-40B4-BE49-F238E27FC236}">
                <a16:creationId xmlns:a16="http://schemas.microsoft.com/office/drawing/2014/main" id="{4EED0363-FD41-46D7-A739-70A196E0AE03}"/>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4" name="Line 27">
            <a:extLst>
              <a:ext uri="{FF2B5EF4-FFF2-40B4-BE49-F238E27FC236}">
                <a16:creationId xmlns:a16="http://schemas.microsoft.com/office/drawing/2014/main" id="{23DEA699-F371-4F37-AD7B-CF18ED0FE5F7}"/>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28">
            <a:extLst>
              <a:ext uri="{FF2B5EF4-FFF2-40B4-BE49-F238E27FC236}">
                <a16:creationId xmlns:a16="http://schemas.microsoft.com/office/drawing/2014/main" id="{8E668AFB-5DD7-49C8-9BE0-27AB413B986D}"/>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29">
            <a:extLst>
              <a:ext uri="{FF2B5EF4-FFF2-40B4-BE49-F238E27FC236}">
                <a16:creationId xmlns:a16="http://schemas.microsoft.com/office/drawing/2014/main" id="{0B2A4EEE-3AC8-44E8-ADD3-C490ECED3D4D}"/>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30">
            <a:extLst>
              <a:ext uri="{FF2B5EF4-FFF2-40B4-BE49-F238E27FC236}">
                <a16:creationId xmlns:a16="http://schemas.microsoft.com/office/drawing/2014/main" id="{09AFD948-FDB6-4FB5-86C7-9EEF9BF9DD63}"/>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Line 31">
            <a:extLst>
              <a:ext uri="{FF2B5EF4-FFF2-40B4-BE49-F238E27FC236}">
                <a16:creationId xmlns:a16="http://schemas.microsoft.com/office/drawing/2014/main" id="{7367D827-EF1B-4695-956E-9DAA499EAEC7}"/>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Text Box 32">
            <a:extLst>
              <a:ext uri="{FF2B5EF4-FFF2-40B4-BE49-F238E27FC236}">
                <a16:creationId xmlns:a16="http://schemas.microsoft.com/office/drawing/2014/main" id="{8E655F7C-B9D3-4FA9-A762-80FF69A691AE}"/>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77860" name="Line 33">
            <a:extLst>
              <a:ext uri="{FF2B5EF4-FFF2-40B4-BE49-F238E27FC236}">
                <a16:creationId xmlns:a16="http://schemas.microsoft.com/office/drawing/2014/main" id="{B01764ED-127C-4BF4-885B-B1026EEA9088}"/>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61" name="Line 34">
            <a:extLst>
              <a:ext uri="{FF2B5EF4-FFF2-40B4-BE49-F238E27FC236}">
                <a16:creationId xmlns:a16="http://schemas.microsoft.com/office/drawing/2014/main" id="{01C93938-1FE2-406F-83A3-59AF84D28917}"/>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2" name="Line 35">
            <a:extLst>
              <a:ext uri="{FF2B5EF4-FFF2-40B4-BE49-F238E27FC236}">
                <a16:creationId xmlns:a16="http://schemas.microsoft.com/office/drawing/2014/main" id="{E4E30301-9C9C-44E7-8F4B-AD291B54FC61}"/>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3" name="Text Box 36">
            <a:extLst>
              <a:ext uri="{FF2B5EF4-FFF2-40B4-BE49-F238E27FC236}">
                <a16:creationId xmlns:a16="http://schemas.microsoft.com/office/drawing/2014/main" id="{27EB5946-0A95-4EC7-9A02-C009AD154B3E}"/>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77864" name="Text Box 37">
            <a:extLst>
              <a:ext uri="{FF2B5EF4-FFF2-40B4-BE49-F238E27FC236}">
                <a16:creationId xmlns:a16="http://schemas.microsoft.com/office/drawing/2014/main" id="{4DEECF42-4247-478D-ADC1-5BCFA114309C}"/>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77865" name="Rectangle 38">
            <a:extLst>
              <a:ext uri="{FF2B5EF4-FFF2-40B4-BE49-F238E27FC236}">
                <a16:creationId xmlns:a16="http://schemas.microsoft.com/office/drawing/2014/main" id="{F0052EB2-53EA-4861-AF5B-D8DBA7E10FFF}"/>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77866" name="Rectangle 39">
            <a:extLst>
              <a:ext uri="{FF2B5EF4-FFF2-40B4-BE49-F238E27FC236}">
                <a16:creationId xmlns:a16="http://schemas.microsoft.com/office/drawing/2014/main" id="{9DF2B9A9-5725-4540-9618-7544D414789B}"/>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77867" name="Rectangle 40">
            <a:extLst>
              <a:ext uri="{FF2B5EF4-FFF2-40B4-BE49-F238E27FC236}">
                <a16:creationId xmlns:a16="http://schemas.microsoft.com/office/drawing/2014/main" id="{2F033994-06BE-40A2-9EC6-4EDEC12A39C5}"/>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77868" name="Rectangle 41">
            <a:extLst>
              <a:ext uri="{FF2B5EF4-FFF2-40B4-BE49-F238E27FC236}">
                <a16:creationId xmlns:a16="http://schemas.microsoft.com/office/drawing/2014/main" id="{A814AB54-9E91-420A-971F-0657458E0721}"/>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77869" name="Rectangle 42">
            <a:extLst>
              <a:ext uri="{FF2B5EF4-FFF2-40B4-BE49-F238E27FC236}">
                <a16:creationId xmlns:a16="http://schemas.microsoft.com/office/drawing/2014/main" id="{D6D81FA5-4506-4EAC-9EC2-8FC9FBE72CC5}"/>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77870" name="Line 43">
            <a:extLst>
              <a:ext uri="{FF2B5EF4-FFF2-40B4-BE49-F238E27FC236}">
                <a16:creationId xmlns:a16="http://schemas.microsoft.com/office/drawing/2014/main" id="{2D24C2CF-EF15-4CA5-B32C-C8969A2467F5}"/>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71" name="Rectangle 44">
            <a:extLst>
              <a:ext uri="{FF2B5EF4-FFF2-40B4-BE49-F238E27FC236}">
                <a16:creationId xmlns:a16="http://schemas.microsoft.com/office/drawing/2014/main" id="{955E6FC6-CAF8-41D2-9AE7-6E28A75668C0}"/>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7872" name="Line 45">
            <a:extLst>
              <a:ext uri="{FF2B5EF4-FFF2-40B4-BE49-F238E27FC236}">
                <a16:creationId xmlns:a16="http://schemas.microsoft.com/office/drawing/2014/main" id="{9F090EAF-981A-4D85-8570-828884F1A83E}"/>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3" name="Line 46">
            <a:extLst>
              <a:ext uri="{FF2B5EF4-FFF2-40B4-BE49-F238E27FC236}">
                <a16:creationId xmlns:a16="http://schemas.microsoft.com/office/drawing/2014/main" id="{222DE754-36B7-4374-93D2-47481A78B742}"/>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4" name="Line 47">
            <a:extLst>
              <a:ext uri="{FF2B5EF4-FFF2-40B4-BE49-F238E27FC236}">
                <a16:creationId xmlns:a16="http://schemas.microsoft.com/office/drawing/2014/main" id="{6A99E411-515D-4673-BFAC-CF0AB90833BB}"/>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5" name="Rectangle 48">
            <a:extLst>
              <a:ext uri="{FF2B5EF4-FFF2-40B4-BE49-F238E27FC236}">
                <a16:creationId xmlns:a16="http://schemas.microsoft.com/office/drawing/2014/main" id="{E9804777-B09A-4C39-ADA7-AE07A9788849}"/>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77876" name="Line 49">
            <a:extLst>
              <a:ext uri="{FF2B5EF4-FFF2-40B4-BE49-F238E27FC236}">
                <a16:creationId xmlns:a16="http://schemas.microsoft.com/office/drawing/2014/main" id="{573DF85E-4AAB-4290-A97E-30D9532743E3}"/>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7" name="Line 50">
            <a:extLst>
              <a:ext uri="{FF2B5EF4-FFF2-40B4-BE49-F238E27FC236}">
                <a16:creationId xmlns:a16="http://schemas.microsoft.com/office/drawing/2014/main" id="{175943CE-EF56-4C9A-A7A6-6850F5F2FC97}"/>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8" name="Line 51">
            <a:extLst>
              <a:ext uri="{FF2B5EF4-FFF2-40B4-BE49-F238E27FC236}">
                <a16:creationId xmlns:a16="http://schemas.microsoft.com/office/drawing/2014/main" id="{69DA97F5-C489-4B1D-A2D7-98DF4181B7AC}"/>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79" name="Text Box 52">
            <a:extLst>
              <a:ext uri="{FF2B5EF4-FFF2-40B4-BE49-F238E27FC236}">
                <a16:creationId xmlns:a16="http://schemas.microsoft.com/office/drawing/2014/main" id="{8502D98D-1787-486D-B326-E16FA5233D3B}"/>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7880" name="Text Box 53">
            <a:extLst>
              <a:ext uri="{FF2B5EF4-FFF2-40B4-BE49-F238E27FC236}">
                <a16:creationId xmlns:a16="http://schemas.microsoft.com/office/drawing/2014/main" id="{C119B2A1-1901-4E0B-871C-5AFCBBDA1A96}"/>
              </a:ext>
            </a:extLst>
          </p:cNvPr>
          <p:cNvSpPr txBox="1">
            <a:spLocks noChangeArrowheads="1"/>
          </p:cNvSpPr>
          <p:nvPr/>
        </p:nvSpPr>
        <p:spPr bwMode="auto">
          <a:xfrm>
            <a:off x="34925"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7881" name="Rectangle 54">
            <a:extLst>
              <a:ext uri="{FF2B5EF4-FFF2-40B4-BE49-F238E27FC236}">
                <a16:creationId xmlns:a16="http://schemas.microsoft.com/office/drawing/2014/main" id="{A4A2C7C2-001E-4BD1-AE99-215C2BF2A25A}"/>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7882" name="Rectangle 55">
            <a:extLst>
              <a:ext uri="{FF2B5EF4-FFF2-40B4-BE49-F238E27FC236}">
                <a16:creationId xmlns:a16="http://schemas.microsoft.com/office/drawing/2014/main" id="{8CD83A28-2FA0-4D36-97BE-268894628CD8}"/>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77883" name="Line 56">
            <a:extLst>
              <a:ext uri="{FF2B5EF4-FFF2-40B4-BE49-F238E27FC236}">
                <a16:creationId xmlns:a16="http://schemas.microsoft.com/office/drawing/2014/main" id="{B9928576-417D-4DA3-988F-D1C1C5EA76C5}"/>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84" name="Line 57">
            <a:extLst>
              <a:ext uri="{FF2B5EF4-FFF2-40B4-BE49-F238E27FC236}">
                <a16:creationId xmlns:a16="http://schemas.microsoft.com/office/drawing/2014/main" id="{7B4DA679-0D5F-453D-9A09-75E052AE7410}"/>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5" name="Line 58">
            <a:extLst>
              <a:ext uri="{FF2B5EF4-FFF2-40B4-BE49-F238E27FC236}">
                <a16:creationId xmlns:a16="http://schemas.microsoft.com/office/drawing/2014/main" id="{E87ED07B-C28A-46AD-81C1-C5D3489405C4}"/>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6" name="Line 59">
            <a:extLst>
              <a:ext uri="{FF2B5EF4-FFF2-40B4-BE49-F238E27FC236}">
                <a16:creationId xmlns:a16="http://schemas.microsoft.com/office/drawing/2014/main" id="{1C2BF4D3-E9F9-41E8-A108-6FB2BEF7F116}"/>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7" name="Line 60">
            <a:extLst>
              <a:ext uri="{FF2B5EF4-FFF2-40B4-BE49-F238E27FC236}">
                <a16:creationId xmlns:a16="http://schemas.microsoft.com/office/drawing/2014/main" id="{AA9311E6-DD0D-4B15-B10E-075B86303323}"/>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8" name="Line 61">
            <a:extLst>
              <a:ext uri="{FF2B5EF4-FFF2-40B4-BE49-F238E27FC236}">
                <a16:creationId xmlns:a16="http://schemas.microsoft.com/office/drawing/2014/main" id="{A372D36F-326F-4D18-AD47-FEFEC6B603D8}"/>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9" name="Line 62">
            <a:extLst>
              <a:ext uri="{FF2B5EF4-FFF2-40B4-BE49-F238E27FC236}">
                <a16:creationId xmlns:a16="http://schemas.microsoft.com/office/drawing/2014/main" id="{7DDD48D2-7D6A-43A0-8A4E-C3654CE6C91E}"/>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0" name="Rectangle 63">
            <a:extLst>
              <a:ext uri="{FF2B5EF4-FFF2-40B4-BE49-F238E27FC236}">
                <a16:creationId xmlns:a16="http://schemas.microsoft.com/office/drawing/2014/main" id="{FAD6EFFE-2A47-453D-A387-517CD10301AD}"/>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7891" name="Rectangle 64">
            <a:extLst>
              <a:ext uri="{FF2B5EF4-FFF2-40B4-BE49-F238E27FC236}">
                <a16:creationId xmlns:a16="http://schemas.microsoft.com/office/drawing/2014/main" id="{CF280188-714A-4582-B54E-CC1A604717C0}"/>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77892" name="Line 65">
            <a:extLst>
              <a:ext uri="{FF2B5EF4-FFF2-40B4-BE49-F238E27FC236}">
                <a16:creationId xmlns:a16="http://schemas.microsoft.com/office/drawing/2014/main" id="{3B26DCF7-FCC9-4BC0-9F80-6221D52BF0B7}"/>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3" name="Line 66">
            <a:extLst>
              <a:ext uri="{FF2B5EF4-FFF2-40B4-BE49-F238E27FC236}">
                <a16:creationId xmlns:a16="http://schemas.microsoft.com/office/drawing/2014/main" id="{D275023D-268F-4CFF-BFC2-9D90196C0847}"/>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7">
            <a:extLst>
              <a:ext uri="{FF2B5EF4-FFF2-40B4-BE49-F238E27FC236}">
                <a16:creationId xmlns:a16="http://schemas.microsoft.com/office/drawing/2014/main" id="{049C3D03-1130-437A-9B71-E68B00A1D446}"/>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5" name="Freeform 68">
            <a:extLst>
              <a:ext uri="{FF2B5EF4-FFF2-40B4-BE49-F238E27FC236}">
                <a16:creationId xmlns:a16="http://schemas.microsoft.com/office/drawing/2014/main" id="{63BD4FE8-002D-45F1-B23F-5801F1D32AC4}"/>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6" name="Text Box 69">
            <a:extLst>
              <a:ext uri="{FF2B5EF4-FFF2-40B4-BE49-F238E27FC236}">
                <a16:creationId xmlns:a16="http://schemas.microsoft.com/office/drawing/2014/main" id="{D706BAAA-4212-4BF4-A9CA-9E99D678C872}"/>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8</a:t>
            </a:r>
          </a:p>
        </p:txBody>
      </p:sp>
      <p:sp>
        <p:nvSpPr>
          <p:cNvPr id="77897" name="Line 70">
            <a:extLst>
              <a:ext uri="{FF2B5EF4-FFF2-40B4-BE49-F238E27FC236}">
                <a16:creationId xmlns:a16="http://schemas.microsoft.com/office/drawing/2014/main" id="{B1D9881C-E9A0-40D4-B665-1044F0135CC0}"/>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8" name="Line 71">
            <a:extLst>
              <a:ext uri="{FF2B5EF4-FFF2-40B4-BE49-F238E27FC236}">
                <a16:creationId xmlns:a16="http://schemas.microsoft.com/office/drawing/2014/main" id="{D15F1DC6-AB41-437B-A413-8CE176457F65}"/>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99" name="Line 72">
            <a:extLst>
              <a:ext uri="{FF2B5EF4-FFF2-40B4-BE49-F238E27FC236}">
                <a16:creationId xmlns:a16="http://schemas.microsoft.com/office/drawing/2014/main" id="{05D30456-5ADA-42DF-AE33-9CE724A9CB5C}"/>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0" name="Rectangle 73">
            <a:extLst>
              <a:ext uri="{FF2B5EF4-FFF2-40B4-BE49-F238E27FC236}">
                <a16:creationId xmlns:a16="http://schemas.microsoft.com/office/drawing/2014/main" id="{FE8592C6-1E71-4FE7-9AB8-F7C94A0D29AF}"/>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77901" name="Rectangle 74">
            <a:extLst>
              <a:ext uri="{FF2B5EF4-FFF2-40B4-BE49-F238E27FC236}">
                <a16:creationId xmlns:a16="http://schemas.microsoft.com/office/drawing/2014/main" id="{D407786F-03E5-4A0F-BCB6-64F5476698BE}"/>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pic>
        <p:nvPicPr>
          <p:cNvPr id="78" name="Picture 34">
            <a:extLst>
              <a:ext uri="{FF2B5EF4-FFF2-40B4-BE49-F238E27FC236}">
                <a16:creationId xmlns:a16="http://schemas.microsoft.com/office/drawing/2014/main" id="{F8D6F247-344F-455B-857B-4FCD4DEF3264}"/>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9874" name="Picture 93">
            <a:extLst>
              <a:ext uri="{FF2B5EF4-FFF2-40B4-BE49-F238E27FC236}">
                <a16:creationId xmlns:a16="http://schemas.microsoft.com/office/drawing/2014/main" id="{D6CA1413-07F2-487B-89B9-B585173CC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日期占位符 3">
            <a:extLst>
              <a:ext uri="{FF2B5EF4-FFF2-40B4-BE49-F238E27FC236}">
                <a16:creationId xmlns:a16="http://schemas.microsoft.com/office/drawing/2014/main" id="{4D737289-C6E2-4C0D-A96E-427DAD3850F6}"/>
              </a:ext>
            </a:extLst>
          </p:cNvPr>
          <p:cNvSpPr>
            <a:spLocks noGrp="1"/>
          </p:cNvSpPr>
          <p:nvPr>
            <p:ph type="dt" sz="quarter" idx="10"/>
          </p:nvPr>
        </p:nvSpPr>
        <p:spPr>
          <a:xfrm>
            <a:off x="457200" y="6245225"/>
            <a:ext cx="2133600" cy="476250"/>
          </a:xfrm>
          <a:ln>
            <a:miter lim="800000"/>
            <a:headEnd/>
            <a:tailEnd/>
          </a:ln>
        </p:spPr>
        <p:txBody>
          <a:bodyPr anchor="t"/>
          <a:lstStyle/>
          <a:p>
            <a:pPr>
              <a:defRPr/>
            </a:pPr>
            <a:fld id="{970B5B1B-2E4A-46C2-B44D-1640F6EF443F}" type="datetime1">
              <a:rPr lang="zh-CN" altLang="en-US">
                <a:latin typeface="+mn-lt"/>
              </a:rPr>
              <a:pPr>
                <a:defRPr/>
              </a:pPr>
              <a:t>2020/12/14</a:t>
            </a:fld>
            <a:endParaRPr lang="en-US" altLang="zh-CN">
              <a:latin typeface="+mn-lt"/>
            </a:endParaRPr>
          </a:p>
        </p:txBody>
      </p:sp>
      <p:sp>
        <p:nvSpPr>
          <p:cNvPr id="79876" name="灯片编号占位符 5">
            <a:extLst>
              <a:ext uri="{FF2B5EF4-FFF2-40B4-BE49-F238E27FC236}">
                <a16:creationId xmlns:a16="http://schemas.microsoft.com/office/drawing/2014/main" id="{4221027F-A4AE-490E-9FC3-65CDC0E4535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7384579-7942-4807-837D-4656871FBA89}" type="slidenum">
              <a:rPr lang="en-US" altLang="zh-CN" sz="1400" b="0">
                <a:ea typeface="宋体" panose="02010600030101010101" pitchFamily="2" charset="-122"/>
              </a:rPr>
              <a:pPr>
                <a:spcBef>
                  <a:spcPct val="0"/>
                </a:spcBef>
                <a:buClrTx/>
                <a:buSzTx/>
                <a:buFontTx/>
                <a:buNone/>
              </a:pPr>
              <a:t>55</a:t>
            </a:fld>
            <a:endParaRPr lang="en-US" altLang="zh-CN" sz="1400" b="0">
              <a:ea typeface="宋体" panose="02010600030101010101" pitchFamily="2" charset="-122"/>
            </a:endParaRPr>
          </a:p>
        </p:txBody>
      </p:sp>
      <p:sp>
        <p:nvSpPr>
          <p:cNvPr id="79877" name="Line 2">
            <a:extLst>
              <a:ext uri="{FF2B5EF4-FFF2-40B4-BE49-F238E27FC236}">
                <a16:creationId xmlns:a16="http://schemas.microsoft.com/office/drawing/2014/main" id="{6B075DC7-FCB8-4395-A9B1-57FF0F4618E0}"/>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8" name="Line 3">
            <a:extLst>
              <a:ext uri="{FF2B5EF4-FFF2-40B4-BE49-F238E27FC236}">
                <a16:creationId xmlns:a16="http://schemas.microsoft.com/office/drawing/2014/main" id="{44E03ACB-66FC-41AF-8120-47E1EA1FC534}"/>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Line 4">
            <a:extLst>
              <a:ext uri="{FF2B5EF4-FFF2-40B4-BE49-F238E27FC236}">
                <a16:creationId xmlns:a16="http://schemas.microsoft.com/office/drawing/2014/main" id="{6B6FAF9A-3983-454A-B3DA-537396389BBB}"/>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Line 5">
            <a:extLst>
              <a:ext uri="{FF2B5EF4-FFF2-40B4-BE49-F238E27FC236}">
                <a16:creationId xmlns:a16="http://schemas.microsoft.com/office/drawing/2014/main" id="{7760FF92-646F-496E-A400-2B97249E174A}"/>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Line 6">
            <a:extLst>
              <a:ext uri="{FF2B5EF4-FFF2-40B4-BE49-F238E27FC236}">
                <a16:creationId xmlns:a16="http://schemas.microsoft.com/office/drawing/2014/main" id="{FDC12CD7-9257-43E2-9BB8-467F51F96FC1}"/>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Line 7">
            <a:extLst>
              <a:ext uri="{FF2B5EF4-FFF2-40B4-BE49-F238E27FC236}">
                <a16:creationId xmlns:a16="http://schemas.microsoft.com/office/drawing/2014/main" id="{54F5E809-BEEC-4E2F-8766-97B29EF5BA1B}"/>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3" name="Line 8">
            <a:extLst>
              <a:ext uri="{FF2B5EF4-FFF2-40B4-BE49-F238E27FC236}">
                <a16:creationId xmlns:a16="http://schemas.microsoft.com/office/drawing/2014/main" id="{C3929A0E-B4B7-4D0B-A1D9-253E3F58FD52}"/>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4" name="Line 9">
            <a:extLst>
              <a:ext uri="{FF2B5EF4-FFF2-40B4-BE49-F238E27FC236}">
                <a16:creationId xmlns:a16="http://schemas.microsoft.com/office/drawing/2014/main" id="{11F2EED4-7B68-4D18-8B8A-7C48D3826047}"/>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5" name="Rectangle 10">
            <a:extLst>
              <a:ext uri="{FF2B5EF4-FFF2-40B4-BE49-F238E27FC236}">
                <a16:creationId xmlns:a16="http://schemas.microsoft.com/office/drawing/2014/main" id="{4098965C-2093-4791-8F16-238143DA2156}"/>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9886" name="Rectangle 11">
            <a:extLst>
              <a:ext uri="{FF2B5EF4-FFF2-40B4-BE49-F238E27FC236}">
                <a16:creationId xmlns:a16="http://schemas.microsoft.com/office/drawing/2014/main" id="{BDDDF3E9-E201-4637-9CE3-6069D44B445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79887" name="Rectangle 12">
            <a:extLst>
              <a:ext uri="{FF2B5EF4-FFF2-40B4-BE49-F238E27FC236}">
                <a16:creationId xmlns:a16="http://schemas.microsoft.com/office/drawing/2014/main" id="{95FEB2DB-37AC-40F9-B7A6-98112D19FC9D}"/>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79888" name="Line 13">
            <a:extLst>
              <a:ext uri="{FF2B5EF4-FFF2-40B4-BE49-F238E27FC236}">
                <a16:creationId xmlns:a16="http://schemas.microsoft.com/office/drawing/2014/main" id="{CBB320FD-F557-4B85-9E2B-2A2E00D291BE}"/>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9" name="Line 14">
            <a:extLst>
              <a:ext uri="{FF2B5EF4-FFF2-40B4-BE49-F238E27FC236}">
                <a16:creationId xmlns:a16="http://schemas.microsoft.com/office/drawing/2014/main" id="{9CA1FF44-88E4-4593-A91A-DB2F512AFB9E}"/>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0" name="Line 15">
            <a:extLst>
              <a:ext uri="{FF2B5EF4-FFF2-40B4-BE49-F238E27FC236}">
                <a16:creationId xmlns:a16="http://schemas.microsoft.com/office/drawing/2014/main" id="{5E47EE64-234C-428D-959B-A0DB9487A12F}"/>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1" name="Rectangle 16">
            <a:extLst>
              <a:ext uri="{FF2B5EF4-FFF2-40B4-BE49-F238E27FC236}">
                <a16:creationId xmlns:a16="http://schemas.microsoft.com/office/drawing/2014/main" id="{C7A48C7D-5A68-42F5-83F2-9645F68100D8}"/>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79892" name="Line 17">
            <a:extLst>
              <a:ext uri="{FF2B5EF4-FFF2-40B4-BE49-F238E27FC236}">
                <a16:creationId xmlns:a16="http://schemas.microsoft.com/office/drawing/2014/main" id="{94EFE4A4-AA2E-407C-8527-945C8CEFC5F0}"/>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3" name="Line 18">
            <a:extLst>
              <a:ext uri="{FF2B5EF4-FFF2-40B4-BE49-F238E27FC236}">
                <a16:creationId xmlns:a16="http://schemas.microsoft.com/office/drawing/2014/main" id="{C6730905-9622-422D-AE51-1996D0ED8C7D}"/>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4" name="Line 19">
            <a:extLst>
              <a:ext uri="{FF2B5EF4-FFF2-40B4-BE49-F238E27FC236}">
                <a16:creationId xmlns:a16="http://schemas.microsoft.com/office/drawing/2014/main" id="{45818B40-D85E-4F10-AD14-5A18A5069EA9}"/>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5" name="Line 20">
            <a:extLst>
              <a:ext uri="{FF2B5EF4-FFF2-40B4-BE49-F238E27FC236}">
                <a16:creationId xmlns:a16="http://schemas.microsoft.com/office/drawing/2014/main" id="{A1833DF5-F6BC-4B9B-92CF-F6857EB01FB9}"/>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6" name="Rectangle 21">
            <a:extLst>
              <a:ext uri="{FF2B5EF4-FFF2-40B4-BE49-F238E27FC236}">
                <a16:creationId xmlns:a16="http://schemas.microsoft.com/office/drawing/2014/main" id="{87FB7F47-755D-4D02-8A3A-89EF470840FD}"/>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79897" name="Line 22">
            <a:extLst>
              <a:ext uri="{FF2B5EF4-FFF2-40B4-BE49-F238E27FC236}">
                <a16:creationId xmlns:a16="http://schemas.microsoft.com/office/drawing/2014/main" id="{5B479F69-AE41-4CA2-96C0-B695C439FEA6}"/>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8" name="Line 23">
            <a:extLst>
              <a:ext uri="{FF2B5EF4-FFF2-40B4-BE49-F238E27FC236}">
                <a16:creationId xmlns:a16="http://schemas.microsoft.com/office/drawing/2014/main" id="{86569881-56FE-4E03-91CF-15477410C1FD}"/>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9" name="Line 24">
            <a:extLst>
              <a:ext uri="{FF2B5EF4-FFF2-40B4-BE49-F238E27FC236}">
                <a16:creationId xmlns:a16="http://schemas.microsoft.com/office/drawing/2014/main" id="{923237FB-BD27-44C8-AC51-4BE303EE491A}"/>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0" name="Freeform 25">
            <a:extLst>
              <a:ext uri="{FF2B5EF4-FFF2-40B4-BE49-F238E27FC236}">
                <a16:creationId xmlns:a16="http://schemas.microsoft.com/office/drawing/2014/main" id="{038B629F-F871-48C8-83AC-9C55191175E3}"/>
              </a:ext>
            </a:extLst>
          </p:cNvPr>
          <p:cNvSpPr>
            <a:spLocks/>
          </p:cNvSpPr>
          <p:nvPr/>
        </p:nvSpPr>
        <p:spPr bwMode="auto">
          <a:xfrm>
            <a:off x="609600" y="3933825"/>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01" name="Line 26">
            <a:extLst>
              <a:ext uri="{FF2B5EF4-FFF2-40B4-BE49-F238E27FC236}">
                <a16:creationId xmlns:a16="http://schemas.microsoft.com/office/drawing/2014/main" id="{9639EF3A-3F88-4819-B2C7-811A72B46DE1}"/>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2" name="Line 27">
            <a:extLst>
              <a:ext uri="{FF2B5EF4-FFF2-40B4-BE49-F238E27FC236}">
                <a16:creationId xmlns:a16="http://schemas.microsoft.com/office/drawing/2014/main" id="{33380759-74BB-4DF1-B456-B55C6F6A2CE1}"/>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3" name="Line 28">
            <a:extLst>
              <a:ext uri="{FF2B5EF4-FFF2-40B4-BE49-F238E27FC236}">
                <a16:creationId xmlns:a16="http://schemas.microsoft.com/office/drawing/2014/main" id="{FDC79A18-ACFE-4CBF-9CE7-3E35C24E1B3B}"/>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4" name="Line 29">
            <a:extLst>
              <a:ext uri="{FF2B5EF4-FFF2-40B4-BE49-F238E27FC236}">
                <a16:creationId xmlns:a16="http://schemas.microsoft.com/office/drawing/2014/main" id="{519F16BE-9DC2-48D7-A07F-E3E13085D5E6}"/>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5" name="Line 30">
            <a:extLst>
              <a:ext uri="{FF2B5EF4-FFF2-40B4-BE49-F238E27FC236}">
                <a16:creationId xmlns:a16="http://schemas.microsoft.com/office/drawing/2014/main" id="{BCD2D844-A187-41FB-A871-A67AD81A0083}"/>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6" name="Line 31">
            <a:extLst>
              <a:ext uri="{FF2B5EF4-FFF2-40B4-BE49-F238E27FC236}">
                <a16:creationId xmlns:a16="http://schemas.microsoft.com/office/drawing/2014/main" id="{3BCE4106-4D42-463A-84F3-E6D2C030D808}"/>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7" name="Text Box 32">
            <a:extLst>
              <a:ext uri="{FF2B5EF4-FFF2-40B4-BE49-F238E27FC236}">
                <a16:creationId xmlns:a16="http://schemas.microsoft.com/office/drawing/2014/main" id="{30B23BFF-74E8-4E90-B58F-97DA1A37ACA5}"/>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79908" name="Line 33">
            <a:extLst>
              <a:ext uri="{FF2B5EF4-FFF2-40B4-BE49-F238E27FC236}">
                <a16:creationId xmlns:a16="http://schemas.microsoft.com/office/drawing/2014/main" id="{3F711B68-C8F9-4F9A-8694-61912EF8DC86}"/>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09" name="Line 34">
            <a:extLst>
              <a:ext uri="{FF2B5EF4-FFF2-40B4-BE49-F238E27FC236}">
                <a16:creationId xmlns:a16="http://schemas.microsoft.com/office/drawing/2014/main" id="{61F4FEB9-4395-444E-B1FE-DE07C24854C7}"/>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0" name="Line 35">
            <a:extLst>
              <a:ext uri="{FF2B5EF4-FFF2-40B4-BE49-F238E27FC236}">
                <a16:creationId xmlns:a16="http://schemas.microsoft.com/office/drawing/2014/main" id="{603EE693-E0D3-4701-9B1D-31CD69DD8252}"/>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1" name="Text Box 36">
            <a:extLst>
              <a:ext uri="{FF2B5EF4-FFF2-40B4-BE49-F238E27FC236}">
                <a16:creationId xmlns:a16="http://schemas.microsoft.com/office/drawing/2014/main" id="{CC603E80-B978-46E2-BDCB-B2D38533D7B4}"/>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79912" name="Text Box 37">
            <a:extLst>
              <a:ext uri="{FF2B5EF4-FFF2-40B4-BE49-F238E27FC236}">
                <a16:creationId xmlns:a16="http://schemas.microsoft.com/office/drawing/2014/main" id="{1C63D38E-50A5-4F4A-BD96-56BC9DB18E5D}"/>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79913" name="Rectangle 38">
            <a:extLst>
              <a:ext uri="{FF2B5EF4-FFF2-40B4-BE49-F238E27FC236}">
                <a16:creationId xmlns:a16="http://schemas.microsoft.com/office/drawing/2014/main" id="{64593702-0E4E-42EA-9C83-DD8281CF3DAB}"/>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79914" name="Rectangle 39">
            <a:extLst>
              <a:ext uri="{FF2B5EF4-FFF2-40B4-BE49-F238E27FC236}">
                <a16:creationId xmlns:a16="http://schemas.microsoft.com/office/drawing/2014/main" id="{6B393E39-C036-4762-A7AF-4B78E2A68D06}"/>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79915" name="Rectangle 40">
            <a:extLst>
              <a:ext uri="{FF2B5EF4-FFF2-40B4-BE49-F238E27FC236}">
                <a16:creationId xmlns:a16="http://schemas.microsoft.com/office/drawing/2014/main" id="{88808A99-CAB2-47B2-828F-0A87EF92ACA7}"/>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79916" name="Rectangle 41">
            <a:extLst>
              <a:ext uri="{FF2B5EF4-FFF2-40B4-BE49-F238E27FC236}">
                <a16:creationId xmlns:a16="http://schemas.microsoft.com/office/drawing/2014/main" id="{076D79C8-683E-4F93-8D07-EEFD4972C477}"/>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79917" name="Rectangle 42">
            <a:extLst>
              <a:ext uri="{FF2B5EF4-FFF2-40B4-BE49-F238E27FC236}">
                <a16:creationId xmlns:a16="http://schemas.microsoft.com/office/drawing/2014/main" id="{2C4998AC-0703-4F86-9D2F-476AB394F980}"/>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79918" name="Line 43">
            <a:extLst>
              <a:ext uri="{FF2B5EF4-FFF2-40B4-BE49-F238E27FC236}">
                <a16:creationId xmlns:a16="http://schemas.microsoft.com/office/drawing/2014/main" id="{522C031C-975D-4ED3-B93F-3BB54FB55861}"/>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9919" name="Rectangle 44">
            <a:extLst>
              <a:ext uri="{FF2B5EF4-FFF2-40B4-BE49-F238E27FC236}">
                <a16:creationId xmlns:a16="http://schemas.microsoft.com/office/drawing/2014/main" id="{8B3EB01E-54B8-403C-AFA9-F8A097DC37BB}"/>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9920" name="Line 45">
            <a:extLst>
              <a:ext uri="{FF2B5EF4-FFF2-40B4-BE49-F238E27FC236}">
                <a16:creationId xmlns:a16="http://schemas.microsoft.com/office/drawing/2014/main" id="{51898A3B-5805-460E-A449-4EE3B2BCF15C}"/>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1" name="Line 46">
            <a:extLst>
              <a:ext uri="{FF2B5EF4-FFF2-40B4-BE49-F238E27FC236}">
                <a16:creationId xmlns:a16="http://schemas.microsoft.com/office/drawing/2014/main" id="{EB483A29-32C4-4872-B8EE-40B8DAF38943}"/>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2" name="Line 47">
            <a:extLst>
              <a:ext uri="{FF2B5EF4-FFF2-40B4-BE49-F238E27FC236}">
                <a16:creationId xmlns:a16="http://schemas.microsoft.com/office/drawing/2014/main" id="{5E7E33E9-0DEF-49AD-A2E2-74C53B5E0AF0}"/>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3" name="Rectangle 48">
            <a:extLst>
              <a:ext uri="{FF2B5EF4-FFF2-40B4-BE49-F238E27FC236}">
                <a16:creationId xmlns:a16="http://schemas.microsoft.com/office/drawing/2014/main" id="{6E9C68D9-2737-43E3-A6C5-8C9A9730B5B3}"/>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79924" name="Line 49">
            <a:extLst>
              <a:ext uri="{FF2B5EF4-FFF2-40B4-BE49-F238E27FC236}">
                <a16:creationId xmlns:a16="http://schemas.microsoft.com/office/drawing/2014/main" id="{7E07017D-2A1A-401E-8F9B-7E4723E165E6}"/>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5" name="Line 50">
            <a:extLst>
              <a:ext uri="{FF2B5EF4-FFF2-40B4-BE49-F238E27FC236}">
                <a16:creationId xmlns:a16="http://schemas.microsoft.com/office/drawing/2014/main" id="{F2CF31D4-68D6-4553-8D31-B09A7CA3D9CD}"/>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6" name="Line 51">
            <a:extLst>
              <a:ext uri="{FF2B5EF4-FFF2-40B4-BE49-F238E27FC236}">
                <a16:creationId xmlns:a16="http://schemas.microsoft.com/office/drawing/2014/main" id="{1FAAA4B7-D384-4EA8-887F-73F993498AE5}"/>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9927" name="Text Box 52">
            <a:extLst>
              <a:ext uri="{FF2B5EF4-FFF2-40B4-BE49-F238E27FC236}">
                <a16:creationId xmlns:a16="http://schemas.microsoft.com/office/drawing/2014/main" id="{E4F03C24-8583-4F44-ABF0-7B695536A03C}"/>
              </a:ext>
            </a:extLst>
          </p:cNvPr>
          <p:cNvSpPr txBox="1">
            <a:spLocks noChangeArrowheads="1"/>
          </p:cNvSpPr>
          <p:nvPr/>
        </p:nvSpPr>
        <p:spPr bwMode="auto">
          <a:xfrm>
            <a:off x="1258888"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9928" name="Text Box 53">
            <a:extLst>
              <a:ext uri="{FF2B5EF4-FFF2-40B4-BE49-F238E27FC236}">
                <a16:creationId xmlns:a16="http://schemas.microsoft.com/office/drawing/2014/main" id="{72E8D911-E8AA-4B87-A83B-859C2E16CE11}"/>
              </a:ext>
            </a:extLst>
          </p:cNvPr>
          <p:cNvSpPr txBox="1">
            <a:spLocks noChangeArrowheads="1"/>
          </p:cNvSpPr>
          <p:nvPr/>
        </p:nvSpPr>
        <p:spPr bwMode="auto">
          <a:xfrm>
            <a:off x="34925"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79929" name="Rectangle 54">
            <a:extLst>
              <a:ext uri="{FF2B5EF4-FFF2-40B4-BE49-F238E27FC236}">
                <a16:creationId xmlns:a16="http://schemas.microsoft.com/office/drawing/2014/main" id="{7B439455-BDF8-474E-A657-E56D590E4EA3}"/>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79930" name="Rectangle 55">
            <a:extLst>
              <a:ext uri="{FF2B5EF4-FFF2-40B4-BE49-F238E27FC236}">
                <a16:creationId xmlns:a16="http://schemas.microsoft.com/office/drawing/2014/main" id="{815D1DB6-B748-49AF-82B9-445955CA9004}"/>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79931" name="Line 56">
            <a:extLst>
              <a:ext uri="{FF2B5EF4-FFF2-40B4-BE49-F238E27FC236}">
                <a16:creationId xmlns:a16="http://schemas.microsoft.com/office/drawing/2014/main" id="{D381658E-FAE2-465B-9F8C-F7B7F0871F68}"/>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9932" name="Line 57">
            <a:extLst>
              <a:ext uri="{FF2B5EF4-FFF2-40B4-BE49-F238E27FC236}">
                <a16:creationId xmlns:a16="http://schemas.microsoft.com/office/drawing/2014/main" id="{7E687E87-705D-4CFE-868E-6D2FC878CAEF}"/>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3" name="Line 58">
            <a:extLst>
              <a:ext uri="{FF2B5EF4-FFF2-40B4-BE49-F238E27FC236}">
                <a16:creationId xmlns:a16="http://schemas.microsoft.com/office/drawing/2014/main" id="{93736A3B-EF09-4AB7-AE16-22F156BF19FE}"/>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4" name="Line 59">
            <a:extLst>
              <a:ext uri="{FF2B5EF4-FFF2-40B4-BE49-F238E27FC236}">
                <a16:creationId xmlns:a16="http://schemas.microsoft.com/office/drawing/2014/main" id="{76315C02-4AF7-444C-B91F-F83387D354FD}"/>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5" name="Line 60">
            <a:extLst>
              <a:ext uri="{FF2B5EF4-FFF2-40B4-BE49-F238E27FC236}">
                <a16:creationId xmlns:a16="http://schemas.microsoft.com/office/drawing/2014/main" id="{47E352C4-B901-4909-9457-4BC1F969002C}"/>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6" name="Line 61">
            <a:extLst>
              <a:ext uri="{FF2B5EF4-FFF2-40B4-BE49-F238E27FC236}">
                <a16:creationId xmlns:a16="http://schemas.microsoft.com/office/drawing/2014/main" id="{A547B736-D5A6-4F5C-8D0E-7EE0A81C6B91}"/>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7" name="Line 62">
            <a:extLst>
              <a:ext uri="{FF2B5EF4-FFF2-40B4-BE49-F238E27FC236}">
                <a16:creationId xmlns:a16="http://schemas.microsoft.com/office/drawing/2014/main" id="{E96D4181-2770-45FA-AAB1-BF1A04CC1AD9}"/>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8" name="Rectangle 63">
            <a:extLst>
              <a:ext uri="{FF2B5EF4-FFF2-40B4-BE49-F238E27FC236}">
                <a16:creationId xmlns:a16="http://schemas.microsoft.com/office/drawing/2014/main" id="{2B11A685-A3E3-4D6F-B671-00EA604924A7}"/>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9939" name="Rectangle 64">
            <a:extLst>
              <a:ext uri="{FF2B5EF4-FFF2-40B4-BE49-F238E27FC236}">
                <a16:creationId xmlns:a16="http://schemas.microsoft.com/office/drawing/2014/main" id="{76323B44-368D-4E33-AFB9-1D6E51ECCF33}"/>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79940" name="Line 65">
            <a:extLst>
              <a:ext uri="{FF2B5EF4-FFF2-40B4-BE49-F238E27FC236}">
                <a16:creationId xmlns:a16="http://schemas.microsoft.com/office/drawing/2014/main" id="{A9C50440-F53D-41D4-8AF4-48DA535EF074}"/>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1" name="Line 66">
            <a:extLst>
              <a:ext uri="{FF2B5EF4-FFF2-40B4-BE49-F238E27FC236}">
                <a16:creationId xmlns:a16="http://schemas.microsoft.com/office/drawing/2014/main" id="{A7B8AD47-F727-43BC-8498-59DB63D6731E}"/>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Line 67">
            <a:extLst>
              <a:ext uri="{FF2B5EF4-FFF2-40B4-BE49-F238E27FC236}">
                <a16:creationId xmlns:a16="http://schemas.microsoft.com/office/drawing/2014/main" id="{51EC9502-AFD5-47FA-AE8D-5D305E19E290}"/>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3" name="Freeform 68">
            <a:extLst>
              <a:ext uri="{FF2B5EF4-FFF2-40B4-BE49-F238E27FC236}">
                <a16:creationId xmlns:a16="http://schemas.microsoft.com/office/drawing/2014/main" id="{AD9C802F-3781-47A7-A44D-54EA7DD8F9A7}"/>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44" name="Text Box 69">
            <a:extLst>
              <a:ext uri="{FF2B5EF4-FFF2-40B4-BE49-F238E27FC236}">
                <a16:creationId xmlns:a16="http://schemas.microsoft.com/office/drawing/2014/main" id="{DBF3D7D7-3AEC-4BA4-A7BD-15A9745B1988}"/>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8</a:t>
            </a:r>
          </a:p>
        </p:txBody>
      </p:sp>
      <p:sp>
        <p:nvSpPr>
          <p:cNvPr id="79945" name="Line 70">
            <a:extLst>
              <a:ext uri="{FF2B5EF4-FFF2-40B4-BE49-F238E27FC236}">
                <a16:creationId xmlns:a16="http://schemas.microsoft.com/office/drawing/2014/main" id="{5B75E8D1-A379-49F9-8A14-82CD73277394}"/>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71">
            <a:extLst>
              <a:ext uri="{FF2B5EF4-FFF2-40B4-BE49-F238E27FC236}">
                <a16:creationId xmlns:a16="http://schemas.microsoft.com/office/drawing/2014/main" id="{1E74B7F3-E4CF-4AAD-8F5B-094078DE339F}"/>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47" name="Line 72">
            <a:extLst>
              <a:ext uri="{FF2B5EF4-FFF2-40B4-BE49-F238E27FC236}">
                <a16:creationId xmlns:a16="http://schemas.microsoft.com/office/drawing/2014/main" id="{C288E166-88FD-4267-9BB7-1A3F46AC2A78}"/>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Rectangle 73">
            <a:extLst>
              <a:ext uri="{FF2B5EF4-FFF2-40B4-BE49-F238E27FC236}">
                <a16:creationId xmlns:a16="http://schemas.microsoft.com/office/drawing/2014/main" id="{1710F672-DCB5-479E-B929-35626E9307E0}"/>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79949" name="Rectangle 74">
            <a:extLst>
              <a:ext uri="{FF2B5EF4-FFF2-40B4-BE49-F238E27FC236}">
                <a16:creationId xmlns:a16="http://schemas.microsoft.com/office/drawing/2014/main" id="{616FD8A6-C1EA-4F38-B0B5-0AC9077D5A23}"/>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sp>
        <p:nvSpPr>
          <p:cNvPr id="79950" name="Line 75">
            <a:extLst>
              <a:ext uri="{FF2B5EF4-FFF2-40B4-BE49-F238E27FC236}">
                <a16:creationId xmlns:a16="http://schemas.microsoft.com/office/drawing/2014/main" id="{A28D4D29-318B-403D-AF74-BA1C9D8F98FD}"/>
              </a:ext>
            </a:extLst>
          </p:cNvPr>
          <p:cNvSpPr>
            <a:spLocks noChangeShapeType="1"/>
          </p:cNvSpPr>
          <p:nvPr/>
        </p:nvSpPr>
        <p:spPr bwMode="auto">
          <a:xfrm flipH="1">
            <a:off x="3132138"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1" name="Line 76">
            <a:extLst>
              <a:ext uri="{FF2B5EF4-FFF2-40B4-BE49-F238E27FC236}">
                <a16:creationId xmlns:a16="http://schemas.microsoft.com/office/drawing/2014/main" id="{30ADE420-3963-49CE-A608-61B811A8F8EE}"/>
              </a:ext>
            </a:extLst>
          </p:cNvPr>
          <p:cNvSpPr>
            <a:spLocks noChangeShapeType="1"/>
          </p:cNvSpPr>
          <p:nvPr/>
        </p:nvSpPr>
        <p:spPr bwMode="auto">
          <a:xfrm flipH="1">
            <a:off x="5321300"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2" name="Line 77">
            <a:extLst>
              <a:ext uri="{FF2B5EF4-FFF2-40B4-BE49-F238E27FC236}">
                <a16:creationId xmlns:a16="http://schemas.microsoft.com/office/drawing/2014/main" id="{803E6E77-8B2E-4063-BF17-FFB3E304B139}"/>
              </a:ext>
            </a:extLst>
          </p:cNvPr>
          <p:cNvSpPr>
            <a:spLocks noChangeShapeType="1"/>
          </p:cNvSpPr>
          <p:nvPr/>
        </p:nvSpPr>
        <p:spPr bwMode="auto">
          <a:xfrm flipV="1">
            <a:off x="3165475"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3" name="Line 78">
            <a:extLst>
              <a:ext uri="{FF2B5EF4-FFF2-40B4-BE49-F238E27FC236}">
                <a16:creationId xmlns:a16="http://schemas.microsoft.com/office/drawing/2014/main" id="{57D3D818-5433-4769-AF42-4504D70D34C4}"/>
              </a:ext>
            </a:extLst>
          </p:cNvPr>
          <p:cNvSpPr>
            <a:spLocks noChangeShapeType="1"/>
          </p:cNvSpPr>
          <p:nvPr/>
        </p:nvSpPr>
        <p:spPr bwMode="auto">
          <a:xfrm flipV="1">
            <a:off x="3163888"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4" name="Line 79">
            <a:extLst>
              <a:ext uri="{FF2B5EF4-FFF2-40B4-BE49-F238E27FC236}">
                <a16:creationId xmlns:a16="http://schemas.microsoft.com/office/drawing/2014/main" id="{5ABB2339-58FB-4348-84D3-358B38D7EC50}"/>
              </a:ext>
            </a:extLst>
          </p:cNvPr>
          <p:cNvSpPr>
            <a:spLocks noChangeShapeType="1"/>
          </p:cNvSpPr>
          <p:nvPr/>
        </p:nvSpPr>
        <p:spPr bwMode="auto">
          <a:xfrm flipV="1">
            <a:off x="3149600" y="602138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5" name="Rectangle 80">
            <a:extLst>
              <a:ext uri="{FF2B5EF4-FFF2-40B4-BE49-F238E27FC236}">
                <a16:creationId xmlns:a16="http://schemas.microsoft.com/office/drawing/2014/main" id="{5C6DDD5D-30EF-4443-82B8-DFE925A6A51F}"/>
              </a:ext>
            </a:extLst>
          </p:cNvPr>
          <p:cNvSpPr>
            <a:spLocks noChangeArrowheads="1"/>
          </p:cNvSpPr>
          <p:nvPr/>
        </p:nvSpPr>
        <p:spPr bwMode="auto">
          <a:xfrm>
            <a:off x="3805238"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79956" name="Rectangle 81">
            <a:extLst>
              <a:ext uri="{FF2B5EF4-FFF2-40B4-BE49-F238E27FC236}">
                <a16:creationId xmlns:a16="http://schemas.microsoft.com/office/drawing/2014/main" id="{68DD4656-4D37-427B-95DE-8A0D78232EA0}"/>
              </a:ext>
            </a:extLst>
          </p:cNvPr>
          <p:cNvSpPr>
            <a:spLocks noChangeArrowheads="1"/>
          </p:cNvSpPr>
          <p:nvPr/>
        </p:nvSpPr>
        <p:spPr bwMode="auto">
          <a:xfrm>
            <a:off x="4127500" y="5157788"/>
            <a:ext cx="1801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79957" name="Line 82">
            <a:extLst>
              <a:ext uri="{FF2B5EF4-FFF2-40B4-BE49-F238E27FC236}">
                <a16:creationId xmlns:a16="http://schemas.microsoft.com/office/drawing/2014/main" id="{85E1CF66-D217-4A10-BD51-DC3618BD4474}"/>
              </a:ext>
            </a:extLst>
          </p:cNvPr>
          <p:cNvSpPr>
            <a:spLocks noChangeShapeType="1"/>
          </p:cNvSpPr>
          <p:nvPr/>
        </p:nvSpPr>
        <p:spPr bwMode="auto">
          <a:xfrm flipV="1">
            <a:off x="3163888" y="560863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8" name="Line 83">
            <a:extLst>
              <a:ext uri="{FF2B5EF4-FFF2-40B4-BE49-F238E27FC236}">
                <a16:creationId xmlns:a16="http://schemas.microsoft.com/office/drawing/2014/main" id="{BB3CED88-5A90-4A83-ABB3-1F2057948E8F}"/>
              </a:ext>
            </a:extLst>
          </p:cNvPr>
          <p:cNvSpPr>
            <a:spLocks noChangeShapeType="1"/>
          </p:cNvSpPr>
          <p:nvPr/>
        </p:nvSpPr>
        <p:spPr bwMode="auto">
          <a:xfrm>
            <a:off x="3651250" y="5627688"/>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9" name="Line 84">
            <a:extLst>
              <a:ext uri="{FF2B5EF4-FFF2-40B4-BE49-F238E27FC236}">
                <a16:creationId xmlns:a16="http://schemas.microsoft.com/office/drawing/2014/main" id="{165A9E57-28C9-4359-AD5A-3756424E5723}"/>
              </a:ext>
            </a:extLst>
          </p:cNvPr>
          <p:cNvSpPr>
            <a:spLocks noChangeShapeType="1"/>
          </p:cNvSpPr>
          <p:nvPr/>
        </p:nvSpPr>
        <p:spPr bwMode="auto">
          <a:xfrm flipH="1">
            <a:off x="4859338" y="6043613"/>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0" name="Text Box 85">
            <a:extLst>
              <a:ext uri="{FF2B5EF4-FFF2-40B4-BE49-F238E27FC236}">
                <a16:creationId xmlns:a16="http://schemas.microsoft.com/office/drawing/2014/main" id="{1D5E5C07-AAF6-46C7-AA3B-44044E1EA834}"/>
              </a:ext>
            </a:extLst>
          </p:cNvPr>
          <p:cNvSpPr txBox="1">
            <a:spLocks noChangeArrowheads="1"/>
          </p:cNvSpPr>
          <p:nvPr/>
        </p:nvSpPr>
        <p:spPr bwMode="auto">
          <a:xfrm>
            <a:off x="755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0</a:t>
            </a:r>
          </a:p>
        </p:txBody>
      </p:sp>
      <p:sp>
        <p:nvSpPr>
          <p:cNvPr id="79961" name="Line 86">
            <a:extLst>
              <a:ext uri="{FF2B5EF4-FFF2-40B4-BE49-F238E27FC236}">
                <a16:creationId xmlns:a16="http://schemas.microsoft.com/office/drawing/2014/main" id="{50CB26EC-C949-4319-BDF1-C80C94393548}"/>
              </a:ext>
            </a:extLst>
          </p:cNvPr>
          <p:cNvSpPr>
            <a:spLocks noChangeShapeType="1"/>
          </p:cNvSpPr>
          <p:nvPr/>
        </p:nvSpPr>
        <p:spPr bwMode="auto">
          <a:xfrm>
            <a:off x="2195513"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62" name="Line 87">
            <a:extLst>
              <a:ext uri="{FF2B5EF4-FFF2-40B4-BE49-F238E27FC236}">
                <a16:creationId xmlns:a16="http://schemas.microsoft.com/office/drawing/2014/main" id="{8FA0874C-0B25-464A-9986-A97DCF4C64E6}"/>
              </a:ext>
            </a:extLst>
          </p:cNvPr>
          <p:cNvSpPr>
            <a:spLocks noChangeShapeType="1"/>
          </p:cNvSpPr>
          <p:nvPr/>
        </p:nvSpPr>
        <p:spPr bwMode="auto">
          <a:xfrm>
            <a:off x="611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3" name="Line 88">
            <a:extLst>
              <a:ext uri="{FF2B5EF4-FFF2-40B4-BE49-F238E27FC236}">
                <a16:creationId xmlns:a16="http://schemas.microsoft.com/office/drawing/2014/main" id="{F6EC8133-D25D-4A47-91E8-095C7294012A}"/>
              </a:ext>
            </a:extLst>
          </p:cNvPr>
          <p:cNvSpPr>
            <a:spLocks noChangeShapeType="1"/>
          </p:cNvSpPr>
          <p:nvPr/>
        </p:nvSpPr>
        <p:spPr bwMode="auto">
          <a:xfrm>
            <a:off x="1908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4" name="Freeform 89">
            <a:extLst>
              <a:ext uri="{FF2B5EF4-FFF2-40B4-BE49-F238E27FC236}">
                <a16:creationId xmlns:a16="http://schemas.microsoft.com/office/drawing/2014/main" id="{EE81B2A8-AFB0-462C-8D77-5F7645FCE669}"/>
              </a:ext>
            </a:extLst>
          </p:cNvPr>
          <p:cNvSpPr>
            <a:spLocks/>
          </p:cNvSpPr>
          <p:nvPr/>
        </p:nvSpPr>
        <p:spPr bwMode="auto">
          <a:xfrm>
            <a:off x="3348038" y="5229225"/>
            <a:ext cx="2952750" cy="6477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 name="Picture 34">
            <a:extLst>
              <a:ext uri="{FF2B5EF4-FFF2-40B4-BE49-F238E27FC236}">
                <a16:creationId xmlns:a16="http://schemas.microsoft.com/office/drawing/2014/main" id="{368D376E-EE6C-4587-B1A6-64F2748FA02D}"/>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22" name="Picture 94">
            <a:extLst>
              <a:ext uri="{FF2B5EF4-FFF2-40B4-BE49-F238E27FC236}">
                <a16:creationId xmlns:a16="http://schemas.microsoft.com/office/drawing/2014/main" id="{88D5C68C-B287-4908-BC03-DE422929F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日期占位符 3">
            <a:extLst>
              <a:ext uri="{FF2B5EF4-FFF2-40B4-BE49-F238E27FC236}">
                <a16:creationId xmlns:a16="http://schemas.microsoft.com/office/drawing/2014/main" id="{8687933A-4056-4E76-B204-B384817ED3E3}"/>
              </a:ext>
            </a:extLst>
          </p:cNvPr>
          <p:cNvSpPr>
            <a:spLocks noGrp="1"/>
          </p:cNvSpPr>
          <p:nvPr>
            <p:ph type="dt" sz="quarter" idx="10"/>
          </p:nvPr>
        </p:nvSpPr>
        <p:spPr>
          <a:xfrm>
            <a:off x="457200" y="6245225"/>
            <a:ext cx="2133600" cy="476250"/>
          </a:xfrm>
          <a:ln>
            <a:miter lim="800000"/>
            <a:headEnd/>
            <a:tailEnd/>
          </a:ln>
        </p:spPr>
        <p:txBody>
          <a:bodyPr anchor="t"/>
          <a:lstStyle/>
          <a:p>
            <a:pPr>
              <a:defRPr/>
            </a:pPr>
            <a:fld id="{1798F07C-2A2B-4FE2-AF6D-1D4987466402}" type="datetime1">
              <a:rPr lang="zh-CN" altLang="en-US">
                <a:latin typeface="+mn-lt"/>
              </a:rPr>
              <a:pPr>
                <a:defRPr/>
              </a:pPr>
              <a:t>2020/12/14</a:t>
            </a:fld>
            <a:endParaRPr lang="en-US" altLang="zh-CN">
              <a:latin typeface="+mn-lt"/>
            </a:endParaRPr>
          </a:p>
        </p:txBody>
      </p:sp>
      <p:sp>
        <p:nvSpPr>
          <p:cNvPr id="81924" name="灯片编号占位符 5">
            <a:extLst>
              <a:ext uri="{FF2B5EF4-FFF2-40B4-BE49-F238E27FC236}">
                <a16:creationId xmlns:a16="http://schemas.microsoft.com/office/drawing/2014/main" id="{8D7BB6A5-A3BB-40B2-A57F-880CBF4F2DF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0CB163-84E6-4FC4-AF0B-DFAAA324F3AB}" type="slidenum">
              <a:rPr lang="en-US" altLang="zh-CN" sz="1400" b="0">
                <a:ea typeface="宋体" panose="02010600030101010101" pitchFamily="2" charset="-122"/>
              </a:rPr>
              <a:pPr>
                <a:spcBef>
                  <a:spcPct val="0"/>
                </a:spcBef>
                <a:buClrTx/>
                <a:buSzTx/>
                <a:buFontTx/>
                <a:buNone/>
              </a:pPr>
              <a:t>56</a:t>
            </a:fld>
            <a:endParaRPr lang="en-US" altLang="zh-CN" sz="1400" b="0">
              <a:ea typeface="宋体" panose="02010600030101010101" pitchFamily="2" charset="-122"/>
            </a:endParaRPr>
          </a:p>
        </p:txBody>
      </p:sp>
      <p:sp>
        <p:nvSpPr>
          <p:cNvPr id="81925" name="Line 2">
            <a:extLst>
              <a:ext uri="{FF2B5EF4-FFF2-40B4-BE49-F238E27FC236}">
                <a16:creationId xmlns:a16="http://schemas.microsoft.com/office/drawing/2014/main" id="{68129059-8045-46EB-BEE5-934FC41D8398}"/>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6" name="Line 3">
            <a:extLst>
              <a:ext uri="{FF2B5EF4-FFF2-40B4-BE49-F238E27FC236}">
                <a16:creationId xmlns:a16="http://schemas.microsoft.com/office/drawing/2014/main" id="{432AD8D1-97BE-4426-8A74-2077E80DF681}"/>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7" name="Line 4">
            <a:extLst>
              <a:ext uri="{FF2B5EF4-FFF2-40B4-BE49-F238E27FC236}">
                <a16:creationId xmlns:a16="http://schemas.microsoft.com/office/drawing/2014/main" id="{85807832-BADB-41F8-AEAB-CF3314D571D7}"/>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8" name="Line 5">
            <a:extLst>
              <a:ext uri="{FF2B5EF4-FFF2-40B4-BE49-F238E27FC236}">
                <a16:creationId xmlns:a16="http://schemas.microsoft.com/office/drawing/2014/main" id="{6E97CD80-61C2-4BCB-AA3A-2085ECE4D892}"/>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9" name="Line 6">
            <a:extLst>
              <a:ext uri="{FF2B5EF4-FFF2-40B4-BE49-F238E27FC236}">
                <a16:creationId xmlns:a16="http://schemas.microsoft.com/office/drawing/2014/main" id="{E7DE9CC0-CE2C-47C2-A963-A19980059696}"/>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0" name="Line 7">
            <a:extLst>
              <a:ext uri="{FF2B5EF4-FFF2-40B4-BE49-F238E27FC236}">
                <a16:creationId xmlns:a16="http://schemas.microsoft.com/office/drawing/2014/main" id="{2FE8BB27-5DA1-4CEE-A7CD-CFB1E71EEA29}"/>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1" name="Line 8">
            <a:extLst>
              <a:ext uri="{FF2B5EF4-FFF2-40B4-BE49-F238E27FC236}">
                <a16:creationId xmlns:a16="http://schemas.microsoft.com/office/drawing/2014/main" id="{26178098-B0FD-4BA0-8213-D2F367006336}"/>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Line 9">
            <a:extLst>
              <a:ext uri="{FF2B5EF4-FFF2-40B4-BE49-F238E27FC236}">
                <a16:creationId xmlns:a16="http://schemas.microsoft.com/office/drawing/2014/main" id="{7645B5DE-C73F-4EED-947D-14F90C645211}"/>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Rectangle 10">
            <a:extLst>
              <a:ext uri="{FF2B5EF4-FFF2-40B4-BE49-F238E27FC236}">
                <a16:creationId xmlns:a16="http://schemas.microsoft.com/office/drawing/2014/main" id="{70CD9122-BD5B-4D82-BBC6-4E1FDA4FA9A6}"/>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1934" name="Rectangle 11">
            <a:extLst>
              <a:ext uri="{FF2B5EF4-FFF2-40B4-BE49-F238E27FC236}">
                <a16:creationId xmlns:a16="http://schemas.microsoft.com/office/drawing/2014/main" id="{09CB618A-8374-46C4-9E0B-D06732A1DF7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81935" name="Rectangle 12">
            <a:extLst>
              <a:ext uri="{FF2B5EF4-FFF2-40B4-BE49-F238E27FC236}">
                <a16:creationId xmlns:a16="http://schemas.microsoft.com/office/drawing/2014/main" id="{CACA9A91-ED41-44DD-A90F-DCB7014AB464}"/>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81936" name="Line 13">
            <a:extLst>
              <a:ext uri="{FF2B5EF4-FFF2-40B4-BE49-F238E27FC236}">
                <a16:creationId xmlns:a16="http://schemas.microsoft.com/office/drawing/2014/main" id="{AD37DC33-4286-49EE-B9FF-F1A322B73210}"/>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Line 14">
            <a:extLst>
              <a:ext uri="{FF2B5EF4-FFF2-40B4-BE49-F238E27FC236}">
                <a16:creationId xmlns:a16="http://schemas.microsoft.com/office/drawing/2014/main" id="{B1315B1C-C7F8-47E3-B9DA-DDDEDD46CBEB}"/>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8" name="Line 15">
            <a:extLst>
              <a:ext uri="{FF2B5EF4-FFF2-40B4-BE49-F238E27FC236}">
                <a16:creationId xmlns:a16="http://schemas.microsoft.com/office/drawing/2014/main" id="{CB013ACA-FA85-47FC-81D4-1380FC63714B}"/>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Rectangle 16">
            <a:extLst>
              <a:ext uri="{FF2B5EF4-FFF2-40B4-BE49-F238E27FC236}">
                <a16:creationId xmlns:a16="http://schemas.microsoft.com/office/drawing/2014/main" id="{253022AC-69F6-4FE8-B3A0-F751A7D457A3}"/>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81940" name="Line 17">
            <a:extLst>
              <a:ext uri="{FF2B5EF4-FFF2-40B4-BE49-F238E27FC236}">
                <a16:creationId xmlns:a16="http://schemas.microsoft.com/office/drawing/2014/main" id="{35C9231E-4825-44E7-A085-8FD12BE627C2}"/>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Line 18">
            <a:extLst>
              <a:ext uri="{FF2B5EF4-FFF2-40B4-BE49-F238E27FC236}">
                <a16:creationId xmlns:a16="http://schemas.microsoft.com/office/drawing/2014/main" id="{46C7C4B4-1C1E-497E-AAEB-6B44F0B3CDE3}"/>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Line 19">
            <a:extLst>
              <a:ext uri="{FF2B5EF4-FFF2-40B4-BE49-F238E27FC236}">
                <a16:creationId xmlns:a16="http://schemas.microsoft.com/office/drawing/2014/main" id="{D6AAB9D7-D984-47FB-9FC1-648CDDF9A2FD}"/>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Line 20">
            <a:extLst>
              <a:ext uri="{FF2B5EF4-FFF2-40B4-BE49-F238E27FC236}">
                <a16:creationId xmlns:a16="http://schemas.microsoft.com/office/drawing/2014/main" id="{981133B0-DF20-4B2F-82B3-E12AF6A646F8}"/>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4" name="Rectangle 21">
            <a:extLst>
              <a:ext uri="{FF2B5EF4-FFF2-40B4-BE49-F238E27FC236}">
                <a16:creationId xmlns:a16="http://schemas.microsoft.com/office/drawing/2014/main" id="{596227B7-5F59-41F4-A79D-C4D319F3FC75}"/>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81945" name="Line 22">
            <a:extLst>
              <a:ext uri="{FF2B5EF4-FFF2-40B4-BE49-F238E27FC236}">
                <a16:creationId xmlns:a16="http://schemas.microsoft.com/office/drawing/2014/main" id="{8FE0CEB2-6682-4825-9148-3EE925D416C8}"/>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6" name="Line 23">
            <a:extLst>
              <a:ext uri="{FF2B5EF4-FFF2-40B4-BE49-F238E27FC236}">
                <a16:creationId xmlns:a16="http://schemas.microsoft.com/office/drawing/2014/main" id="{03B4B81C-8CBE-4835-A973-31A6969902F5}"/>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Line 24">
            <a:extLst>
              <a:ext uri="{FF2B5EF4-FFF2-40B4-BE49-F238E27FC236}">
                <a16:creationId xmlns:a16="http://schemas.microsoft.com/office/drawing/2014/main" id="{2C203D87-E8B6-40FD-B7E5-4A784867FFC1}"/>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8" name="Freeform 25">
            <a:extLst>
              <a:ext uri="{FF2B5EF4-FFF2-40B4-BE49-F238E27FC236}">
                <a16:creationId xmlns:a16="http://schemas.microsoft.com/office/drawing/2014/main" id="{88F47869-34A1-4E17-8D51-2EAF325D14AD}"/>
              </a:ext>
            </a:extLst>
          </p:cNvPr>
          <p:cNvSpPr>
            <a:spLocks/>
          </p:cNvSpPr>
          <p:nvPr/>
        </p:nvSpPr>
        <p:spPr bwMode="auto">
          <a:xfrm>
            <a:off x="609600" y="3933825"/>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49" name="Line 26">
            <a:extLst>
              <a:ext uri="{FF2B5EF4-FFF2-40B4-BE49-F238E27FC236}">
                <a16:creationId xmlns:a16="http://schemas.microsoft.com/office/drawing/2014/main" id="{F5A98A2B-E05E-48A1-89EF-6F62A3678679}"/>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Line 27">
            <a:extLst>
              <a:ext uri="{FF2B5EF4-FFF2-40B4-BE49-F238E27FC236}">
                <a16:creationId xmlns:a16="http://schemas.microsoft.com/office/drawing/2014/main" id="{3AC85EF2-17FB-4034-9A06-4938FDBE3D56}"/>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28">
            <a:extLst>
              <a:ext uri="{FF2B5EF4-FFF2-40B4-BE49-F238E27FC236}">
                <a16:creationId xmlns:a16="http://schemas.microsoft.com/office/drawing/2014/main" id="{E15110CB-EC6F-4C30-9BEE-D287D0814E3F}"/>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29">
            <a:extLst>
              <a:ext uri="{FF2B5EF4-FFF2-40B4-BE49-F238E27FC236}">
                <a16:creationId xmlns:a16="http://schemas.microsoft.com/office/drawing/2014/main" id="{D1CE3A7D-D81D-41F4-9142-C1E2174ADD02}"/>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30">
            <a:extLst>
              <a:ext uri="{FF2B5EF4-FFF2-40B4-BE49-F238E27FC236}">
                <a16:creationId xmlns:a16="http://schemas.microsoft.com/office/drawing/2014/main" id="{4AC09D83-9A45-49CA-9C3D-CF7867E62461}"/>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Line 31">
            <a:extLst>
              <a:ext uri="{FF2B5EF4-FFF2-40B4-BE49-F238E27FC236}">
                <a16:creationId xmlns:a16="http://schemas.microsoft.com/office/drawing/2014/main" id="{63D1F2F2-EF51-432C-9E06-0A098085017F}"/>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5" name="Text Box 32">
            <a:extLst>
              <a:ext uri="{FF2B5EF4-FFF2-40B4-BE49-F238E27FC236}">
                <a16:creationId xmlns:a16="http://schemas.microsoft.com/office/drawing/2014/main" id="{7860B92F-00A5-4E50-B2C9-4EA03AC05D47}"/>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81956" name="Line 33">
            <a:extLst>
              <a:ext uri="{FF2B5EF4-FFF2-40B4-BE49-F238E27FC236}">
                <a16:creationId xmlns:a16="http://schemas.microsoft.com/office/drawing/2014/main" id="{7110A190-7F09-4EB1-98A6-7904497A7D19}"/>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7" name="Line 34">
            <a:extLst>
              <a:ext uri="{FF2B5EF4-FFF2-40B4-BE49-F238E27FC236}">
                <a16:creationId xmlns:a16="http://schemas.microsoft.com/office/drawing/2014/main" id="{458D2B5A-C316-4100-B716-5D77F4E5B02E}"/>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8" name="Line 35">
            <a:extLst>
              <a:ext uri="{FF2B5EF4-FFF2-40B4-BE49-F238E27FC236}">
                <a16:creationId xmlns:a16="http://schemas.microsoft.com/office/drawing/2014/main" id="{E1A0D0C8-6F51-4FEC-A465-1AA416D66F2B}"/>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9" name="Text Box 36">
            <a:extLst>
              <a:ext uri="{FF2B5EF4-FFF2-40B4-BE49-F238E27FC236}">
                <a16:creationId xmlns:a16="http://schemas.microsoft.com/office/drawing/2014/main" id="{08E63A50-F0EC-490F-86B1-00610A0BF1FC}"/>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81960" name="Text Box 37">
            <a:extLst>
              <a:ext uri="{FF2B5EF4-FFF2-40B4-BE49-F238E27FC236}">
                <a16:creationId xmlns:a16="http://schemas.microsoft.com/office/drawing/2014/main" id="{A4E40CB7-9E3F-4710-BCC1-0F4B0FE730CC}"/>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81961" name="Rectangle 38">
            <a:extLst>
              <a:ext uri="{FF2B5EF4-FFF2-40B4-BE49-F238E27FC236}">
                <a16:creationId xmlns:a16="http://schemas.microsoft.com/office/drawing/2014/main" id="{3D806365-F8CD-4CFE-BF33-0FF501B28628}"/>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81962" name="Rectangle 39">
            <a:extLst>
              <a:ext uri="{FF2B5EF4-FFF2-40B4-BE49-F238E27FC236}">
                <a16:creationId xmlns:a16="http://schemas.microsoft.com/office/drawing/2014/main" id="{E949DB09-4780-44DC-B251-7D1A1FABF3A9}"/>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81963" name="Rectangle 40">
            <a:extLst>
              <a:ext uri="{FF2B5EF4-FFF2-40B4-BE49-F238E27FC236}">
                <a16:creationId xmlns:a16="http://schemas.microsoft.com/office/drawing/2014/main" id="{652047A4-9529-4613-B74B-B437661462C5}"/>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1964" name="Rectangle 41">
            <a:extLst>
              <a:ext uri="{FF2B5EF4-FFF2-40B4-BE49-F238E27FC236}">
                <a16:creationId xmlns:a16="http://schemas.microsoft.com/office/drawing/2014/main" id="{62DA0CDB-871C-4390-86A6-65041F2FCA08}"/>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81965" name="Rectangle 42">
            <a:extLst>
              <a:ext uri="{FF2B5EF4-FFF2-40B4-BE49-F238E27FC236}">
                <a16:creationId xmlns:a16="http://schemas.microsoft.com/office/drawing/2014/main" id="{162CA905-F159-4B28-9E52-8B7C5DBE9BFD}"/>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81966" name="Line 43">
            <a:extLst>
              <a:ext uri="{FF2B5EF4-FFF2-40B4-BE49-F238E27FC236}">
                <a16:creationId xmlns:a16="http://schemas.microsoft.com/office/drawing/2014/main" id="{FCB1FC66-7AE9-4595-B106-B204FC101A21}"/>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1967" name="Rectangle 44">
            <a:extLst>
              <a:ext uri="{FF2B5EF4-FFF2-40B4-BE49-F238E27FC236}">
                <a16:creationId xmlns:a16="http://schemas.microsoft.com/office/drawing/2014/main" id="{E55C420C-CC5E-4FCC-AEE5-35B585F7A005}"/>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1968" name="Line 45">
            <a:extLst>
              <a:ext uri="{FF2B5EF4-FFF2-40B4-BE49-F238E27FC236}">
                <a16:creationId xmlns:a16="http://schemas.microsoft.com/office/drawing/2014/main" id="{5F276C10-55A2-4F8D-AB99-44FA550164A0}"/>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9" name="Line 46">
            <a:extLst>
              <a:ext uri="{FF2B5EF4-FFF2-40B4-BE49-F238E27FC236}">
                <a16:creationId xmlns:a16="http://schemas.microsoft.com/office/drawing/2014/main" id="{2AF38A2F-B1EB-4069-82B9-E782CE7E00AA}"/>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47">
            <a:extLst>
              <a:ext uri="{FF2B5EF4-FFF2-40B4-BE49-F238E27FC236}">
                <a16:creationId xmlns:a16="http://schemas.microsoft.com/office/drawing/2014/main" id="{003D6FEB-97C3-4B87-8ED9-D3673AC5FC7A}"/>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Rectangle 48">
            <a:extLst>
              <a:ext uri="{FF2B5EF4-FFF2-40B4-BE49-F238E27FC236}">
                <a16:creationId xmlns:a16="http://schemas.microsoft.com/office/drawing/2014/main" id="{931CA7CE-7758-4541-8907-F9238DB197DF}"/>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81972" name="Line 49">
            <a:extLst>
              <a:ext uri="{FF2B5EF4-FFF2-40B4-BE49-F238E27FC236}">
                <a16:creationId xmlns:a16="http://schemas.microsoft.com/office/drawing/2014/main" id="{D809B511-970B-4653-BC38-76BBCF68F18B}"/>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3" name="Line 50">
            <a:extLst>
              <a:ext uri="{FF2B5EF4-FFF2-40B4-BE49-F238E27FC236}">
                <a16:creationId xmlns:a16="http://schemas.microsoft.com/office/drawing/2014/main" id="{B7554F68-F8A0-47B9-8095-2F2872426F03}"/>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4" name="Line 51">
            <a:extLst>
              <a:ext uri="{FF2B5EF4-FFF2-40B4-BE49-F238E27FC236}">
                <a16:creationId xmlns:a16="http://schemas.microsoft.com/office/drawing/2014/main" id="{07C3675D-7484-402D-93B0-C55F6B0FAF77}"/>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1975" name="Text Box 52">
            <a:extLst>
              <a:ext uri="{FF2B5EF4-FFF2-40B4-BE49-F238E27FC236}">
                <a16:creationId xmlns:a16="http://schemas.microsoft.com/office/drawing/2014/main" id="{6B1C7DFF-C396-41D4-8192-B4A992A6CF54}"/>
              </a:ext>
            </a:extLst>
          </p:cNvPr>
          <p:cNvSpPr txBox="1">
            <a:spLocks noChangeArrowheads="1"/>
          </p:cNvSpPr>
          <p:nvPr/>
        </p:nvSpPr>
        <p:spPr bwMode="auto">
          <a:xfrm>
            <a:off x="1258888"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1976" name="Text Box 53">
            <a:extLst>
              <a:ext uri="{FF2B5EF4-FFF2-40B4-BE49-F238E27FC236}">
                <a16:creationId xmlns:a16="http://schemas.microsoft.com/office/drawing/2014/main" id="{BFC3B6A6-0449-4613-AE0E-B6ADF179AE1B}"/>
              </a:ext>
            </a:extLst>
          </p:cNvPr>
          <p:cNvSpPr txBox="1">
            <a:spLocks noChangeArrowheads="1"/>
          </p:cNvSpPr>
          <p:nvPr/>
        </p:nvSpPr>
        <p:spPr bwMode="auto">
          <a:xfrm>
            <a:off x="34925"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1977" name="Rectangle 54">
            <a:extLst>
              <a:ext uri="{FF2B5EF4-FFF2-40B4-BE49-F238E27FC236}">
                <a16:creationId xmlns:a16="http://schemas.microsoft.com/office/drawing/2014/main" id="{7200ED23-EE72-4AAF-BBED-8C247FBA44C9}"/>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1978" name="Rectangle 55">
            <a:extLst>
              <a:ext uri="{FF2B5EF4-FFF2-40B4-BE49-F238E27FC236}">
                <a16:creationId xmlns:a16="http://schemas.microsoft.com/office/drawing/2014/main" id="{06447ED5-03EE-451C-A096-87B731645F75}"/>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81979" name="Line 56">
            <a:extLst>
              <a:ext uri="{FF2B5EF4-FFF2-40B4-BE49-F238E27FC236}">
                <a16:creationId xmlns:a16="http://schemas.microsoft.com/office/drawing/2014/main" id="{CD426018-8B43-4649-AC81-CF3CC789726F}"/>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1980" name="Line 57">
            <a:extLst>
              <a:ext uri="{FF2B5EF4-FFF2-40B4-BE49-F238E27FC236}">
                <a16:creationId xmlns:a16="http://schemas.microsoft.com/office/drawing/2014/main" id="{78DDCA05-A966-493E-AA97-01481ACA2FFE}"/>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1" name="Line 58">
            <a:extLst>
              <a:ext uri="{FF2B5EF4-FFF2-40B4-BE49-F238E27FC236}">
                <a16:creationId xmlns:a16="http://schemas.microsoft.com/office/drawing/2014/main" id="{DC057012-BEB0-4C55-86F4-C692D3926A34}"/>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2" name="Line 59">
            <a:extLst>
              <a:ext uri="{FF2B5EF4-FFF2-40B4-BE49-F238E27FC236}">
                <a16:creationId xmlns:a16="http://schemas.microsoft.com/office/drawing/2014/main" id="{A29551FB-3235-4CBA-9476-790C60971854}"/>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3" name="Line 60">
            <a:extLst>
              <a:ext uri="{FF2B5EF4-FFF2-40B4-BE49-F238E27FC236}">
                <a16:creationId xmlns:a16="http://schemas.microsoft.com/office/drawing/2014/main" id="{1DB85996-D227-42BD-BBBF-6D77AEB6EF81}"/>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4" name="Line 61">
            <a:extLst>
              <a:ext uri="{FF2B5EF4-FFF2-40B4-BE49-F238E27FC236}">
                <a16:creationId xmlns:a16="http://schemas.microsoft.com/office/drawing/2014/main" id="{29FBE735-7AB3-49CE-8EBA-AFD4241C4CED}"/>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5" name="Line 62">
            <a:extLst>
              <a:ext uri="{FF2B5EF4-FFF2-40B4-BE49-F238E27FC236}">
                <a16:creationId xmlns:a16="http://schemas.microsoft.com/office/drawing/2014/main" id="{C2433213-DF61-4853-9D57-F5C175271A16}"/>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6" name="Rectangle 63">
            <a:extLst>
              <a:ext uri="{FF2B5EF4-FFF2-40B4-BE49-F238E27FC236}">
                <a16:creationId xmlns:a16="http://schemas.microsoft.com/office/drawing/2014/main" id="{A1F554DA-8B68-4A88-8A2C-4E4ADFC6F347}"/>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1987" name="Rectangle 64">
            <a:extLst>
              <a:ext uri="{FF2B5EF4-FFF2-40B4-BE49-F238E27FC236}">
                <a16:creationId xmlns:a16="http://schemas.microsoft.com/office/drawing/2014/main" id="{1706D198-B894-4727-AB9E-062FCAB2CB92}"/>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81988" name="Line 65">
            <a:extLst>
              <a:ext uri="{FF2B5EF4-FFF2-40B4-BE49-F238E27FC236}">
                <a16:creationId xmlns:a16="http://schemas.microsoft.com/office/drawing/2014/main" id="{5B393DB8-5AED-4718-A7FF-AE31B682F32F}"/>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9" name="Line 66">
            <a:extLst>
              <a:ext uri="{FF2B5EF4-FFF2-40B4-BE49-F238E27FC236}">
                <a16:creationId xmlns:a16="http://schemas.microsoft.com/office/drawing/2014/main" id="{C6004F4E-14E8-4200-B801-3A284FA47675}"/>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0" name="Line 67">
            <a:extLst>
              <a:ext uri="{FF2B5EF4-FFF2-40B4-BE49-F238E27FC236}">
                <a16:creationId xmlns:a16="http://schemas.microsoft.com/office/drawing/2014/main" id="{A3A7212E-F0F7-4D51-8C4E-979485D9C622}"/>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1" name="Freeform 68">
            <a:extLst>
              <a:ext uri="{FF2B5EF4-FFF2-40B4-BE49-F238E27FC236}">
                <a16:creationId xmlns:a16="http://schemas.microsoft.com/office/drawing/2014/main" id="{4947F102-99A0-42AF-A38E-DA31D3C81C22}"/>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92" name="Text Box 69">
            <a:extLst>
              <a:ext uri="{FF2B5EF4-FFF2-40B4-BE49-F238E27FC236}">
                <a16:creationId xmlns:a16="http://schemas.microsoft.com/office/drawing/2014/main" id="{649835E9-B676-497A-AB74-19B6F4A01F58}"/>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8</a:t>
            </a:r>
          </a:p>
        </p:txBody>
      </p:sp>
      <p:sp>
        <p:nvSpPr>
          <p:cNvPr id="81993" name="Line 70">
            <a:extLst>
              <a:ext uri="{FF2B5EF4-FFF2-40B4-BE49-F238E27FC236}">
                <a16:creationId xmlns:a16="http://schemas.microsoft.com/office/drawing/2014/main" id="{33DE0E55-D8B3-4626-AC41-8052A68009A3}"/>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1">
            <a:extLst>
              <a:ext uri="{FF2B5EF4-FFF2-40B4-BE49-F238E27FC236}">
                <a16:creationId xmlns:a16="http://schemas.microsoft.com/office/drawing/2014/main" id="{EBC66D8B-35C8-494D-8678-9510C2244F55}"/>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95" name="Line 72">
            <a:extLst>
              <a:ext uri="{FF2B5EF4-FFF2-40B4-BE49-F238E27FC236}">
                <a16:creationId xmlns:a16="http://schemas.microsoft.com/office/drawing/2014/main" id="{B32342FC-97A1-48C0-8293-49180AD4029F}"/>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Rectangle 73">
            <a:extLst>
              <a:ext uri="{FF2B5EF4-FFF2-40B4-BE49-F238E27FC236}">
                <a16:creationId xmlns:a16="http://schemas.microsoft.com/office/drawing/2014/main" id="{745752E9-F55D-4C33-ADC6-739882D29315}"/>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81997" name="Rectangle 74">
            <a:extLst>
              <a:ext uri="{FF2B5EF4-FFF2-40B4-BE49-F238E27FC236}">
                <a16:creationId xmlns:a16="http://schemas.microsoft.com/office/drawing/2014/main" id="{00497F05-5E46-4B99-8B64-237083D03974}"/>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sp>
        <p:nvSpPr>
          <p:cNvPr id="81998" name="Line 75">
            <a:extLst>
              <a:ext uri="{FF2B5EF4-FFF2-40B4-BE49-F238E27FC236}">
                <a16:creationId xmlns:a16="http://schemas.microsoft.com/office/drawing/2014/main" id="{31E51CFC-1A7A-4FB5-A13F-5EAD4E8410F1}"/>
              </a:ext>
            </a:extLst>
          </p:cNvPr>
          <p:cNvSpPr>
            <a:spLocks noChangeShapeType="1"/>
          </p:cNvSpPr>
          <p:nvPr/>
        </p:nvSpPr>
        <p:spPr bwMode="auto">
          <a:xfrm flipH="1">
            <a:off x="3132138"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9" name="Line 76">
            <a:extLst>
              <a:ext uri="{FF2B5EF4-FFF2-40B4-BE49-F238E27FC236}">
                <a16:creationId xmlns:a16="http://schemas.microsoft.com/office/drawing/2014/main" id="{7D8EADCC-5A09-4415-A07E-5609AE769BF5}"/>
              </a:ext>
            </a:extLst>
          </p:cNvPr>
          <p:cNvSpPr>
            <a:spLocks noChangeShapeType="1"/>
          </p:cNvSpPr>
          <p:nvPr/>
        </p:nvSpPr>
        <p:spPr bwMode="auto">
          <a:xfrm flipH="1">
            <a:off x="5321300"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77">
            <a:extLst>
              <a:ext uri="{FF2B5EF4-FFF2-40B4-BE49-F238E27FC236}">
                <a16:creationId xmlns:a16="http://schemas.microsoft.com/office/drawing/2014/main" id="{977F61DD-46F0-42B3-9832-C4AB72ACCECE}"/>
              </a:ext>
            </a:extLst>
          </p:cNvPr>
          <p:cNvSpPr>
            <a:spLocks noChangeShapeType="1"/>
          </p:cNvSpPr>
          <p:nvPr/>
        </p:nvSpPr>
        <p:spPr bwMode="auto">
          <a:xfrm flipV="1">
            <a:off x="3165475"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1" name="Line 78">
            <a:extLst>
              <a:ext uri="{FF2B5EF4-FFF2-40B4-BE49-F238E27FC236}">
                <a16:creationId xmlns:a16="http://schemas.microsoft.com/office/drawing/2014/main" id="{C8C3B557-7320-4EF8-9B8E-9E76D3CE4E74}"/>
              </a:ext>
            </a:extLst>
          </p:cNvPr>
          <p:cNvSpPr>
            <a:spLocks noChangeShapeType="1"/>
          </p:cNvSpPr>
          <p:nvPr/>
        </p:nvSpPr>
        <p:spPr bwMode="auto">
          <a:xfrm flipV="1">
            <a:off x="3163888"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2" name="Line 79">
            <a:extLst>
              <a:ext uri="{FF2B5EF4-FFF2-40B4-BE49-F238E27FC236}">
                <a16:creationId xmlns:a16="http://schemas.microsoft.com/office/drawing/2014/main" id="{9D17C7BE-075A-4817-83A9-F47114B470BE}"/>
              </a:ext>
            </a:extLst>
          </p:cNvPr>
          <p:cNvSpPr>
            <a:spLocks noChangeShapeType="1"/>
          </p:cNvSpPr>
          <p:nvPr/>
        </p:nvSpPr>
        <p:spPr bwMode="auto">
          <a:xfrm flipV="1">
            <a:off x="3149600" y="602138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3" name="Rectangle 80">
            <a:extLst>
              <a:ext uri="{FF2B5EF4-FFF2-40B4-BE49-F238E27FC236}">
                <a16:creationId xmlns:a16="http://schemas.microsoft.com/office/drawing/2014/main" id="{6DD3F43F-F66F-4EE6-9919-61EB06B40463}"/>
              </a:ext>
            </a:extLst>
          </p:cNvPr>
          <p:cNvSpPr>
            <a:spLocks noChangeArrowheads="1"/>
          </p:cNvSpPr>
          <p:nvPr/>
        </p:nvSpPr>
        <p:spPr bwMode="auto">
          <a:xfrm>
            <a:off x="3805238"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2004" name="Rectangle 81">
            <a:extLst>
              <a:ext uri="{FF2B5EF4-FFF2-40B4-BE49-F238E27FC236}">
                <a16:creationId xmlns:a16="http://schemas.microsoft.com/office/drawing/2014/main" id="{2FDB4184-B788-424B-BD08-12CF3709FA95}"/>
              </a:ext>
            </a:extLst>
          </p:cNvPr>
          <p:cNvSpPr>
            <a:spLocks noChangeArrowheads="1"/>
          </p:cNvSpPr>
          <p:nvPr/>
        </p:nvSpPr>
        <p:spPr bwMode="auto">
          <a:xfrm>
            <a:off x="4127500" y="5157788"/>
            <a:ext cx="1801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82005" name="Line 82">
            <a:extLst>
              <a:ext uri="{FF2B5EF4-FFF2-40B4-BE49-F238E27FC236}">
                <a16:creationId xmlns:a16="http://schemas.microsoft.com/office/drawing/2014/main" id="{F454082F-3922-4EA8-9F45-A90B8ED85D36}"/>
              </a:ext>
            </a:extLst>
          </p:cNvPr>
          <p:cNvSpPr>
            <a:spLocks noChangeShapeType="1"/>
          </p:cNvSpPr>
          <p:nvPr/>
        </p:nvSpPr>
        <p:spPr bwMode="auto">
          <a:xfrm flipV="1">
            <a:off x="3163888" y="560863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6" name="Line 83">
            <a:extLst>
              <a:ext uri="{FF2B5EF4-FFF2-40B4-BE49-F238E27FC236}">
                <a16:creationId xmlns:a16="http://schemas.microsoft.com/office/drawing/2014/main" id="{45064409-7FD5-4E40-880F-858119FFCC6F}"/>
              </a:ext>
            </a:extLst>
          </p:cNvPr>
          <p:cNvSpPr>
            <a:spLocks noChangeShapeType="1"/>
          </p:cNvSpPr>
          <p:nvPr/>
        </p:nvSpPr>
        <p:spPr bwMode="auto">
          <a:xfrm>
            <a:off x="3651250" y="5627688"/>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7" name="Line 84">
            <a:extLst>
              <a:ext uri="{FF2B5EF4-FFF2-40B4-BE49-F238E27FC236}">
                <a16:creationId xmlns:a16="http://schemas.microsoft.com/office/drawing/2014/main" id="{37D7041F-D883-455A-A0A3-1F17B99B0C8B}"/>
              </a:ext>
            </a:extLst>
          </p:cNvPr>
          <p:cNvSpPr>
            <a:spLocks noChangeShapeType="1"/>
          </p:cNvSpPr>
          <p:nvPr/>
        </p:nvSpPr>
        <p:spPr bwMode="auto">
          <a:xfrm flipH="1">
            <a:off x="4859338" y="6043613"/>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8" name="Text Box 85">
            <a:extLst>
              <a:ext uri="{FF2B5EF4-FFF2-40B4-BE49-F238E27FC236}">
                <a16:creationId xmlns:a16="http://schemas.microsoft.com/office/drawing/2014/main" id="{C745CE14-D415-4859-9A74-EE70DF261760}"/>
              </a:ext>
            </a:extLst>
          </p:cNvPr>
          <p:cNvSpPr txBox="1">
            <a:spLocks noChangeArrowheads="1"/>
          </p:cNvSpPr>
          <p:nvPr/>
        </p:nvSpPr>
        <p:spPr bwMode="auto">
          <a:xfrm>
            <a:off x="755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a:t>
            </a:r>
          </a:p>
        </p:txBody>
      </p:sp>
      <p:sp>
        <p:nvSpPr>
          <p:cNvPr id="82009" name="Line 86">
            <a:extLst>
              <a:ext uri="{FF2B5EF4-FFF2-40B4-BE49-F238E27FC236}">
                <a16:creationId xmlns:a16="http://schemas.microsoft.com/office/drawing/2014/main" id="{C5FDED5E-5C3E-4D3C-A526-2373B7E22B86}"/>
              </a:ext>
            </a:extLst>
          </p:cNvPr>
          <p:cNvSpPr>
            <a:spLocks noChangeShapeType="1"/>
          </p:cNvSpPr>
          <p:nvPr/>
        </p:nvSpPr>
        <p:spPr bwMode="auto">
          <a:xfrm>
            <a:off x="2195513"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10" name="Line 87">
            <a:extLst>
              <a:ext uri="{FF2B5EF4-FFF2-40B4-BE49-F238E27FC236}">
                <a16:creationId xmlns:a16="http://schemas.microsoft.com/office/drawing/2014/main" id="{B4008A90-CA43-431F-898D-B173F455700C}"/>
              </a:ext>
            </a:extLst>
          </p:cNvPr>
          <p:cNvSpPr>
            <a:spLocks noChangeShapeType="1"/>
          </p:cNvSpPr>
          <p:nvPr/>
        </p:nvSpPr>
        <p:spPr bwMode="auto">
          <a:xfrm>
            <a:off x="611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1" name="Line 88">
            <a:extLst>
              <a:ext uri="{FF2B5EF4-FFF2-40B4-BE49-F238E27FC236}">
                <a16:creationId xmlns:a16="http://schemas.microsoft.com/office/drawing/2014/main" id="{B3DABB6B-6AE5-4FEA-813E-5B7D39541306}"/>
              </a:ext>
            </a:extLst>
          </p:cNvPr>
          <p:cNvSpPr>
            <a:spLocks noChangeShapeType="1"/>
          </p:cNvSpPr>
          <p:nvPr/>
        </p:nvSpPr>
        <p:spPr bwMode="auto">
          <a:xfrm>
            <a:off x="1908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2" name="Freeform 89">
            <a:extLst>
              <a:ext uri="{FF2B5EF4-FFF2-40B4-BE49-F238E27FC236}">
                <a16:creationId xmlns:a16="http://schemas.microsoft.com/office/drawing/2014/main" id="{35A38AEF-001C-45D0-B4FB-01A52519C3C5}"/>
              </a:ext>
            </a:extLst>
          </p:cNvPr>
          <p:cNvSpPr>
            <a:spLocks/>
          </p:cNvSpPr>
          <p:nvPr/>
        </p:nvSpPr>
        <p:spPr bwMode="auto">
          <a:xfrm>
            <a:off x="3348038" y="5229225"/>
            <a:ext cx="2952750" cy="6477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13" name="Rectangle 90">
            <a:extLst>
              <a:ext uri="{FF2B5EF4-FFF2-40B4-BE49-F238E27FC236}">
                <a16:creationId xmlns:a16="http://schemas.microsoft.com/office/drawing/2014/main" id="{7833D829-5306-4647-A5A8-472BA4C26B57}"/>
              </a:ext>
            </a:extLst>
          </p:cNvPr>
          <p:cNvSpPr>
            <a:spLocks noChangeArrowheads="1"/>
          </p:cNvSpPr>
          <p:nvPr/>
        </p:nvSpPr>
        <p:spPr bwMode="auto">
          <a:xfrm>
            <a:off x="3203575" y="596900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pic>
        <p:nvPicPr>
          <p:cNvPr id="94" name="Picture 34">
            <a:extLst>
              <a:ext uri="{FF2B5EF4-FFF2-40B4-BE49-F238E27FC236}">
                <a16:creationId xmlns:a16="http://schemas.microsoft.com/office/drawing/2014/main" id="{F0BA3C8C-2992-4C10-9B5F-D61127A99738}"/>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95">
            <a:extLst>
              <a:ext uri="{FF2B5EF4-FFF2-40B4-BE49-F238E27FC236}">
                <a16:creationId xmlns:a16="http://schemas.microsoft.com/office/drawing/2014/main" id="{05F8E3D7-904A-4B04-8B32-7500CB95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日期占位符 3">
            <a:extLst>
              <a:ext uri="{FF2B5EF4-FFF2-40B4-BE49-F238E27FC236}">
                <a16:creationId xmlns:a16="http://schemas.microsoft.com/office/drawing/2014/main" id="{4999903E-F84E-494D-A61F-0115F93819DD}"/>
              </a:ext>
            </a:extLst>
          </p:cNvPr>
          <p:cNvSpPr>
            <a:spLocks noGrp="1"/>
          </p:cNvSpPr>
          <p:nvPr>
            <p:ph type="dt" sz="quarter" idx="10"/>
          </p:nvPr>
        </p:nvSpPr>
        <p:spPr>
          <a:xfrm>
            <a:off x="457200" y="6245225"/>
            <a:ext cx="2133600" cy="476250"/>
          </a:xfrm>
          <a:ln>
            <a:miter lim="800000"/>
            <a:headEnd/>
            <a:tailEnd/>
          </a:ln>
        </p:spPr>
        <p:txBody>
          <a:bodyPr anchor="t"/>
          <a:lstStyle/>
          <a:p>
            <a:pPr>
              <a:defRPr/>
            </a:pPr>
            <a:fld id="{2CA439E5-AF35-4683-9EA7-9DC383C84E15}" type="datetime1">
              <a:rPr lang="zh-CN" altLang="en-US">
                <a:latin typeface="+mn-lt"/>
              </a:rPr>
              <a:pPr>
                <a:defRPr/>
              </a:pPr>
              <a:t>2020/12/14</a:t>
            </a:fld>
            <a:endParaRPr lang="en-US" altLang="zh-CN">
              <a:latin typeface="+mn-lt"/>
            </a:endParaRPr>
          </a:p>
        </p:txBody>
      </p:sp>
      <p:sp>
        <p:nvSpPr>
          <p:cNvPr id="83972" name="灯片编号占位符 5">
            <a:extLst>
              <a:ext uri="{FF2B5EF4-FFF2-40B4-BE49-F238E27FC236}">
                <a16:creationId xmlns:a16="http://schemas.microsoft.com/office/drawing/2014/main" id="{8397C093-5412-4970-BB65-7A00EAA8043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0F4AC52-FB88-436F-B32E-DBF1B18841FE}" type="slidenum">
              <a:rPr lang="en-US" altLang="zh-CN" sz="1400" b="0">
                <a:ea typeface="宋体" panose="02010600030101010101" pitchFamily="2" charset="-122"/>
              </a:rPr>
              <a:pPr>
                <a:spcBef>
                  <a:spcPct val="0"/>
                </a:spcBef>
                <a:buClrTx/>
                <a:buSzTx/>
                <a:buFontTx/>
                <a:buNone/>
              </a:pPr>
              <a:t>57</a:t>
            </a:fld>
            <a:endParaRPr lang="en-US" altLang="zh-CN" sz="1400" b="0">
              <a:ea typeface="宋体" panose="02010600030101010101" pitchFamily="2" charset="-122"/>
            </a:endParaRPr>
          </a:p>
        </p:txBody>
      </p:sp>
      <p:sp>
        <p:nvSpPr>
          <p:cNvPr id="83973" name="Line 2">
            <a:extLst>
              <a:ext uri="{FF2B5EF4-FFF2-40B4-BE49-F238E27FC236}">
                <a16:creationId xmlns:a16="http://schemas.microsoft.com/office/drawing/2014/main" id="{5606BFE6-B4E6-4965-AFEF-99822EDF70FF}"/>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4" name="Line 3">
            <a:extLst>
              <a:ext uri="{FF2B5EF4-FFF2-40B4-BE49-F238E27FC236}">
                <a16:creationId xmlns:a16="http://schemas.microsoft.com/office/drawing/2014/main" id="{0259E8B3-E3DA-4955-953D-7E442B18433E}"/>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5" name="Line 4">
            <a:extLst>
              <a:ext uri="{FF2B5EF4-FFF2-40B4-BE49-F238E27FC236}">
                <a16:creationId xmlns:a16="http://schemas.microsoft.com/office/drawing/2014/main" id="{6CF7C421-810D-4DF1-8B99-DFD7A99AE7CC}"/>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6" name="Line 5">
            <a:extLst>
              <a:ext uri="{FF2B5EF4-FFF2-40B4-BE49-F238E27FC236}">
                <a16:creationId xmlns:a16="http://schemas.microsoft.com/office/drawing/2014/main" id="{F5EAF830-B265-4AF6-AE8E-F07EE8E66A95}"/>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7" name="Line 6">
            <a:extLst>
              <a:ext uri="{FF2B5EF4-FFF2-40B4-BE49-F238E27FC236}">
                <a16:creationId xmlns:a16="http://schemas.microsoft.com/office/drawing/2014/main" id="{6DECAAB8-A2E3-4D5A-BE3C-0FF338998D02}"/>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8" name="Line 7">
            <a:extLst>
              <a:ext uri="{FF2B5EF4-FFF2-40B4-BE49-F238E27FC236}">
                <a16:creationId xmlns:a16="http://schemas.microsoft.com/office/drawing/2014/main" id="{2E503C89-A3F2-4C3E-8C46-B65E8EA9478E}"/>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9" name="Line 8">
            <a:extLst>
              <a:ext uri="{FF2B5EF4-FFF2-40B4-BE49-F238E27FC236}">
                <a16:creationId xmlns:a16="http://schemas.microsoft.com/office/drawing/2014/main" id="{33752F65-BD77-4E41-B037-ED13656F2A2D}"/>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9">
            <a:extLst>
              <a:ext uri="{FF2B5EF4-FFF2-40B4-BE49-F238E27FC236}">
                <a16:creationId xmlns:a16="http://schemas.microsoft.com/office/drawing/2014/main" id="{1C455052-53BA-4E8B-90C6-DB153DA82F72}"/>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Rectangle 10">
            <a:extLst>
              <a:ext uri="{FF2B5EF4-FFF2-40B4-BE49-F238E27FC236}">
                <a16:creationId xmlns:a16="http://schemas.microsoft.com/office/drawing/2014/main" id="{230BBE72-2E42-404A-91B0-0F8BB4031639}"/>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3982" name="Rectangle 11">
            <a:extLst>
              <a:ext uri="{FF2B5EF4-FFF2-40B4-BE49-F238E27FC236}">
                <a16:creationId xmlns:a16="http://schemas.microsoft.com/office/drawing/2014/main" id="{1E150BC5-EA93-4826-BB24-21006ED4AB00}"/>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83983" name="Rectangle 12">
            <a:extLst>
              <a:ext uri="{FF2B5EF4-FFF2-40B4-BE49-F238E27FC236}">
                <a16:creationId xmlns:a16="http://schemas.microsoft.com/office/drawing/2014/main" id="{0E8EFA74-50C0-4CD2-A9FD-1A0F80858F96}"/>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83984" name="Line 13">
            <a:extLst>
              <a:ext uri="{FF2B5EF4-FFF2-40B4-BE49-F238E27FC236}">
                <a16:creationId xmlns:a16="http://schemas.microsoft.com/office/drawing/2014/main" id="{ED02FCB5-F38B-4DEA-AAC6-250B4DC65AB6}"/>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5" name="Line 14">
            <a:extLst>
              <a:ext uri="{FF2B5EF4-FFF2-40B4-BE49-F238E27FC236}">
                <a16:creationId xmlns:a16="http://schemas.microsoft.com/office/drawing/2014/main" id="{1B37844C-ED89-4B80-9DB5-C8930EC1BADF}"/>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6" name="Line 15">
            <a:extLst>
              <a:ext uri="{FF2B5EF4-FFF2-40B4-BE49-F238E27FC236}">
                <a16:creationId xmlns:a16="http://schemas.microsoft.com/office/drawing/2014/main" id="{E2258247-DE8A-48EB-B09C-CB34D52D985A}"/>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7" name="Rectangle 16">
            <a:extLst>
              <a:ext uri="{FF2B5EF4-FFF2-40B4-BE49-F238E27FC236}">
                <a16:creationId xmlns:a16="http://schemas.microsoft.com/office/drawing/2014/main" id="{C3A06564-FDD2-4DCA-9206-89B14CEEE7B9}"/>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83988" name="Line 17">
            <a:extLst>
              <a:ext uri="{FF2B5EF4-FFF2-40B4-BE49-F238E27FC236}">
                <a16:creationId xmlns:a16="http://schemas.microsoft.com/office/drawing/2014/main" id="{9F917896-570E-45C2-AFCE-655314EEE2D5}"/>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9" name="Line 18">
            <a:extLst>
              <a:ext uri="{FF2B5EF4-FFF2-40B4-BE49-F238E27FC236}">
                <a16:creationId xmlns:a16="http://schemas.microsoft.com/office/drawing/2014/main" id="{0CE2D4C9-59FE-4AD2-B0F7-84AC30E7D201}"/>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0" name="Line 19">
            <a:extLst>
              <a:ext uri="{FF2B5EF4-FFF2-40B4-BE49-F238E27FC236}">
                <a16:creationId xmlns:a16="http://schemas.microsoft.com/office/drawing/2014/main" id="{7F4BABD4-3BD5-495B-BB53-E29EFB2750C6}"/>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1" name="Line 20">
            <a:extLst>
              <a:ext uri="{FF2B5EF4-FFF2-40B4-BE49-F238E27FC236}">
                <a16:creationId xmlns:a16="http://schemas.microsoft.com/office/drawing/2014/main" id="{D56299DD-ED29-4131-85D6-DB1543D30F21}"/>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2" name="Rectangle 21">
            <a:extLst>
              <a:ext uri="{FF2B5EF4-FFF2-40B4-BE49-F238E27FC236}">
                <a16:creationId xmlns:a16="http://schemas.microsoft.com/office/drawing/2014/main" id="{0DD5C802-659A-4781-9E0C-1C652343B86A}"/>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83993" name="Line 22">
            <a:extLst>
              <a:ext uri="{FF2B5EF4-FFF2-40B4-BE49-F238E27FC236}">
                <a16:creationId xmlns:a16="http://schemas.microsoft.com/office/drawing/2014/main" id="{27E455A9-026D-40A2-B5C2-4A084872F4F6}"/>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4" name="Line 23">
            <a:extLst>
              <a:ext uri="{FF2B5EF4-FFF2-40B4-BE49-F238E27FC236}">
                <a16:creationId xmlns:a16="http://schemas.microsoft.com/office/drawing/2014/main" id="{12175639-E1C5-4777-87A6-B3AC2554F032}"/>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Line 24">
            <a:extLst>
              <a:ext uri="{FF2B5EF4-FFF2-40B4-BE49-F238E27FC236}">
                <a16:creationId xmlns:a16="http://schemas.microsoft.com/office/drawing/2014/main" id="{4CB71113-28B1-4145-A8C4-65B0D93C704E}"/>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6" name="Freeform 25">
            <a:extLst>
              <a:ext uri="{FF2B5EF4-FFF2-40B4-BE49-F238E27FC236}">
                <a16:creationId xmlns:a16="http://schemas.microsoft.com/office/drawing/2014/main" id="{377A407F-1263-40DA-A2AF-479D24BBA0CE}"/>
              </a:ext>
            </a:extLst>
          </p:cNvPr>
          <p:cNvSpPr>
            <a:spLocks/>
          </p:cNvSpPr>
          <p:nvPr/>
        </p:nvSpPr>
        <p:spPr bwMode="auto">
          <a:xfrm>
            <a:off x="609600" y="3933825"/>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97" name="Line 26">
            <a:extLst>
              <a:ext uri="{FF2B5EF4-FFF2-40B4-BE49-F238E27FC236}">
                <a16:creationId xmlns:a16="http://schemas.microsoft.com/office/drawing/2014/main" id="{2063AD5E-D5AA-47C2-B03F-E4F2C7196B55}"/>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8" name="Line 27">
            <a:extLst>
              <a:ext uri="{FF2B5EF4-FFF2-40B4-BE49-F238E27FC236}">
                <a16:creationId xmlns:a16="http://schemas.microsoft.com/office/drawing/2014/main" id="{FA5FC48B-C15E-47AE-BBD0-41C114D77533}"/>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9" name="Line 28">
            <a:extLst>
              <a:ext uri="{FF2B5EF4-FFF2-40B4-BE49-F238E27FC236}">
                <a16:creationId xmlns:a16="http://schemas.microsoft.com/office/drawing/2014/main" id="{9B6C4505-135F-46AF-992C-3C36AC581D89}"/>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0" name="Line 29">
            <a:extLst>
              <a:ext uri="{FF2B5EF4-FFF2-40B4-BE49-F238E27FC236}">
                <a16:creationId xmlns:a16="http://schemas.microsoft.com/office/drawing/2014/main" id="{C6F189DD-5E79-415D-83A5-E16E47CCD732}"/>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1" name="Line 30">
            <a:extLst>
              <a:ext uri="{FF2B5EF4-FFF2-40B4-BE49-F238E27FC236}">
                <a16:creationId xmlns:a16="http://schemas.microsoft.com/office/drawing/2014/main" id="{9CB2EA90-0DB9-4061-B120-A75F394ECAE3}"/>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2" name="Line 31">
            <a:extLst>
              <a:ext uri="{FF2B5EF4-FFF2-40B4-BE49-F238E27FC236}">
                <a16:creationId xmlns:a16="http://schemas.microsoft.com/office/drawing/2014/main" id="{1AC055D6-FFD9-4E47-85C9-1835B731BCCE}"/>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3" name="Text Box 32">
            <a:extLst>
              <a:ext uri="{FF2B5EF4-FFF2-40B4-BE49-F238E27FC236}">
                <a16:creationId xmlns:a16="http://schemas.microsoft.com/office/drawing/2014/main" id="{DA538376-2EFE-42A2-98ED-E1E1307CCEEC}"/>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84004" name="Line 33">
            <a:extLst>
              <a:ext uri="{FF2B5EF4-FFF2-40B4-BE49-F238E27FC236}">
                <a16:creationId xmlns:a16="http://schemas.microsoft.com/office/drawing/2014/main" id="{C703056C-7198-40C9-8BB9-45A0A26E6C9D}"/>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05" name="Line 34">
            <a:extLst>
              <a:ext uri="{FF2B5EF4-FFF2-40B4-BE49-F238E27FC236}">
                <a16:creationId xmlns:a16="http://schemas.microsoft.com/office/drawing/2014/main" id="{56F050D0-0305-491A-8A14-11FCF6D2858C}"/>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6" name="Line 35">
            <a:extLst>
              <a:ext uri="{FF2B5EF4-FFF2-40B4-BE49-F238E27FC236}">
                <a16:creationId xmlns:a16="http://schemas.microsoft.com/office/drawing/2014/main" id="{723352A7-6ABE-41D5-930B-CBBFA285ACA4}"/>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7" name="Text Box 36">
            <a:extLst>
              <a:ext uri="{FF2B5EF4-FFF2-40B4-BE49-F238E27FC236}">
                <a16:creationId xmlns:a16="http://schemas.microsoft.com/office/drawing/2014/main" id="{83F9E19B-C5E3-40D8-860E-37B75A2323C2}"/>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84008" name="Text Box 37">
            <a:extLst>
              <a:ext uri="{FF2B5EF4-FFF2-40B4-BE49-F238E27FC236}">
                <a16:creationId xmlns:a16="http://schemas.microsoft.com/office/drawing/2014/main" id="{2C34CE17-E843-4DAA-A55D-06AD4BA4EC97}"/>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84009" name="Rectangle 38">
            <a:extLst>
              <a:ext uri="{FF2B5EF4-FFF2-40B4-BE49-F238E27FC236}">
                <a16:creationId xmlns:a16="http://schemas.microsoft.com/office/drawing/2014/main" id="{E2D41427-0E44-40E2-AAB6-AEEE3FE57F7B}"/>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84010" name="Rectangle 39">
            <a:extLst>
              <a:ext uri="{FF2B5EF4-FFF2-40B4-BE49-F238E27FC236}">
                <a16:creationId xmlns:a16="http://schemas.microsoft.com/office/drawing/2014/main" id="{CD32FF64-B0E1-44BB-BDCA-D2972D7416DA}"/>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84011" name="Rectangle 40">
            <a:extLst>
              <a:ext uri="{FF2B5EF4-FFF2-40B4-BE49-F238E27FC236}">
                <a16:creationId xmlns:a16="http://schemas.microsoft.com/office/drawing/2014/main" id="{24C28774-00BB-40D8-A282-A9101B843A24}"/>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4012" name="Rectangle 41">
            <a:extLst>
              <a:ext uri="{FF2B5EF4-FFF2-40B4-BE49-F238E27FC236}">
                <a16:creationId xmlns:a16="http://schemas.microsoft.com/office/drawing/2014/main" id="{B9D4ADDD-16DB-445C-B1F7-3116B44E86BD}"/>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84013" name="Rectangle 42">
            <a:extLst>
              <a:ext uri="{FF2B5EF4-FFF2-40B4-BE49-F238E27FC236}">
                <a16:creationId xmlns:a16="http://schemas.microsoft.com/office/drawing/2014/main" id="{97968C75-F4B6-44A6-902D-0F270CD8A2FD}"/>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84014" name="Line 43">
            <a:extLst>
              <a:ext uri="{FF2B5EF4-FFF2-40B4-BE49-F238E27FC236}">
                <a16:creationId xmlns:a16="http://schemas.microsoft.com/office/drawing/2014/main" id="{0D6D8A89-2C9F-4FEA-B4E8-38A288DABFAF}"/>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4015" name="Rectangle 44">
            <a:extLst>
              <a:ext uri="{FF2B5EF4-FFF2-40B4-BE49-F238E27FC236}">
                <a16:creationId xmlns:a16="http://schemas.microsoft.com/office/drawing/2014/main" id="{120D70D3-D1AE-4D8D-9866-F027E8D6FF47}"/>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4016" name="Line 45">
            <a:extLst>
              <a:ext uri="{FF2B5EF4-FFF2-40B4-BE49-F238E27FC236}">
                <a16:creationId xmlns:a16="http://schemas.microsoft.com/office/drawing/2014/main" id="{1FF7957D-FAB1-422B-BC53-ED13D16B90E1}"/>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7" name="Line 46">
            <a:extLst>
              <a:ext uri="{FF2B5EF4-FFF2-40B4-BE49-F238E27FC236}">
                <a16:creationId xmlns:a16="http://schemas.microsoft.com/office/drawing/2014/main" id="{1113E18C-F72A-4342-8C32-93C10A8A9634}"/>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8" name="Line 47">
            <a:extLst>
              <a:ext uri="{FF2B5EF4-FFF2-40B4-BE49-F238E27FC236}">
                <a16:creationId xmlns:a16="http://schemas.microsoft.com/office/drawing/2014/main" id="{00A77840-71CE-4C37-813A-9B079AD8E390}"/>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9" name="Rectangle 48">
            <a:extLst>
              <a:ext uri="{FF2B5EF4-FFF2-40B4-BE49-F238E27FC236}">
                <a16:creationId xmlns:a16="http://schemas.microsoft.com/office/drawing/2014/main" id="{4B0D4143-8DBD-4B50-A58B-903BF97088FB}"/>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84020" name="Line 49">
            <a:extLst>
              <a:ext uri="{FF2B5EF4-FFF2-40B4-BE49-F238E27FC236}">
                <a16:creationId xmlns:a16="http://schemas.microsoft.com/office/drawing/2014/main" id="{DF9BF6B3-A7D6-4A4A-95EA-05077FE0422E}"/>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1" name="Line 50">
            <a:extLst>
              <a:ext uri="{FF2B5EF4-FFF2-40B4-BE49-F238E27FC236}">
                <a16:creationId xmlns:a16="http://schemas.microsoft.com/office/drawing/2014/main" id="{C8B82DBC-D6FF-41D3-8D05-5CD9DA45C329}"/>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2" name="Line 51">
            <a:extLst>
              <a:ext uri="{FF2B5EF4-FFF2-40B4-BE49-F238E27FC236}">
                <a16:creationId xmlns:a16="http://schemas.microsoft.com/office/drawing/2014/main" id="{CAA0FFFF-4824-47CB-AC44-0A165B6B2FE7}"/>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4023" name="Text Box 52">
            <a:extLst>
              <a:ext uri="{FF2B5EF4-FFF2-40B4-BE49-F238E27FC236}">
                <a16:creationId xmlns:a16="http://schemas.microsoft.com/office/drawing/2014/main" id="{7EC87854-FFB2-4EAE-B427-AAF2AB95848F}"/>
              </a:ext>
            </a:extLst>
          </p:cNvPr>
          <p:cNvSpPr txBox="1">
            <a:spLocks noChangeArrowheads="1"/>
          </p:cNvSpPr>
          <p:nvPr/>
        </p:nvSpPr>
        <p:spPr bwMode="auto">
          <a:xfrm>
            <a:off x="1258888"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4024" name="Text Box 53">
            <a:extLst>
              <a:ext uri="{FF2B5EF4-FFF2-40B4-BE49-F238E27FC236}">
                <a16:creationId xmlns:a16="http://schemas.microsoft.com/office/drawing/2014/main" id="{FBDCA7A9-8862-4A06-8095-BA70EB64981B}"/>
              </a:ext>
            </a:extLst>
          </p:cNvPr>
          <p:cNvSpPr txBox="1">
            <a:spLocks noChangeArrowheads="1"/>
          </p:cNvSpPr>
          <p:nvPr/>
        </p:nvSpPr>
        <p:spPr bwMode="auto">
          <a:xfrm>
            <a:off x="34925"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4025" name="Rectangle 54">
            <a:extLst>
              <a:ext uri="{FF2B5EF4-FFF2-40B4-BE49-F238E27FC236}">
                <a16:creationId xmlns:a16="http://schemas.microsoft.com/office/drawing/2014/main" id="{DA452913-751A-4630-8BE2-41D22473B4CB}"/>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4026" name="Rectangle 55">
            <a:extLst>
              <a:ext uri="{FF2B5EF4-FFF2-40B4-BE49-F238E27FC236}">
                <a16:creationId xmlns:a16="http://schemas.microsoft.com/office/drawing/2014/main" id="{1D607E03-E18A-43F9-B326-0992C1B469EA}"/>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84027" name="Line 56">
            <a:extLst>
              <a:ext uri="{FF2B5EF4-FFF2-40B4-BE49-F238E27FC236}">
                <a16:creationId xmlns:a16="http://schemas.microsoft.com/office/drawing/2014/main" id="{807F7550-BB75-4C86-9E78-0558D272D84A}"/>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4028" name="Line 57">
            <a:extLst>
              <a:ext uri="{FF2B5EF4-FFF2-40B4-BE49-F238E27FC236}">
                <a16:creationId xmlns:a16="http://schemas.microsoft.com/office/drawing/2014/main" id="{BADB4343-B779-47E6-9B8D-08FC55B19F80}"/>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9" name="Line 58">
            <a:extLst>
              <a:ext uri="{FF2B5EF4-FFF2-40B4-BE49-F238E27FC236}">
                <a16:creationId xmlns:a16="http://schemas.microsoft.com/office/drawing/2014/main" id="{4A345EAF-A925-4270-87C9-E5C8FCBD2C64}"/>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0" name="Line 59">
            <a:extLst>
              <a:ext uri="{FF2B5EF4-FFF2-40B4-BE49-F238E27FC236}">
                <a16:creationId xmlns:a16="http://schemas.microsoft.com/office/drawing/2014/main" id="{28C52634-E77B-4AB2-8355-9258BF854513}"/>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1" name="Line 60">
            <a:extLst>
              <a:ext uri="{FF2B5EF4-FFF2-40B4-BE49-F238E27FC236}">
                <a16:creationId xmlns:a16="http://schemas.microsoft.com/office/drawing/2014/main" id="{250CD615-E930-4413-BCCF-A0567790B423}"/>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2" name="Line 61">
            <a:extLst>
              <a:ext uri="{FF2B5EF4-FFF2-40B4-BE49-F238E27FC236}">
                <a16:creationId xmlns:a16="http://schemas.microsoft.com/office/drawing/2014/main" id="{24AA2267-CEA7-4B74-806F-F3A4285176C0}"/>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3" name="Line 62">
            <a:extLst>
              <a:ext uri="{FF2B5EF4-FFF2-40B4-BE49-F238E27FC236}">
                <a16:creationId xmlns:a16="http://schemas.microsoft.com/office/drawing/2014/main" id="{746243DE-E134-4701-9AC3-1C34D06BC576}"/>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4" name="Rectangle 63">
            <a:extLst>
              <a:ext uri="{FF2B5EF4-FFF2-40B4-BE49-F238E27FC236}">
                <a16:creationId xmlns:a16="http://schemas.microsoft.com/office/drawing/2014/main" id="{2E7A602B-F3E9-4709-8F54-B82053B3E1C6}"/>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4035" name="Rectangle 64">
            <a:extLst>
              <a:ext uri="{FF2B5EF4-FFF2-40B4-BE49-F238E27FC236}">
                <a16:creationId xmlns:a16="http://schemas.microsoft.com/office/drawing/2014/main" id="{58491C0E-4880-4CF6-A32C-B01527F12D60}"/>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84036" name="Line 65">
            <a:extLst>
              <a:ext uri="{FF2B5EF4-FFF2-40B4-BE49-F238E27FC236}">
                <a16:creationId xmlns:a16="http://schemas.microsoft.com/office/drawing/2014/main" id="{8632FBCC-EE09-4588-A396-68CCD1EDCBDC}"/>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7" name="Line 66">
            <a:extLst>
              <a:ext uri="{FF2B5EF4-FFF2-40B4-BE49-F238E27FC236}">
                <a16:creationId xmlns:a16="http://schemas.microsoft.com/office/drawing/2014/main" id="{BED3D289-A651-4964-A118-E957F1D81C31}"/>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8" name="Line 67">
            <a:extLst>
              <a:ext uri="{FF2B5EF4-FFF2-40B4-BE49-F238E27FC236}">
                <a16:creationId xmlns:a16="http://schemas.microsoft.com/office/drawing/2014/main" id="{EDA7646C-6C80-4EEA-9C70-3F419102FF07}"/>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9" name="Freeform 68">
            <a:extLst>
              <a:ext uri="{FF2B5EF4-FFF2-40B4-BE49-F238E27FC236}">
                <a16:creationId xmlns:a16="http://schemas.microsoft.com/office/drawing/2014/main" id="{9E5F4D06-B7FE-4646-A20C-69012499525A}"/>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40" name="Text Box 69">
            <a:extLst>
              <a:ext uri="{FF2B5EF4-FFF2-40B4-BE49-F238E27FC236}">
                <a16:creationId xmlns:a16="http://schemas.microsoft.com/office/drawing/2014/main" id="{F9744FCC-0683-4FFB-8169-C37CB85A7FA4}"/>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8</a:t>
            </a:r>
          </a:p>
        </p:txBody>
      </p:sp>
      <p:sp>
        <p:nvSpPr>
          <p:cNvPr id="84041" name="Line 70">
            <a:extLst>
              <a:ext uri="{FF2B5EF4-FFF2-40B4-BE49-F238E27FC236}">
                <a16:creationId xmlns:a16="http://schemas.microsoft.com/office/drawing/2014/main" id="{37C54298-A7AF-4EA7-8140-BEEE3A752446}"/>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2" name="Line 71">
            <a:extLst>
              <a:ext uri="{FF2B5EF4-FFF2-40B4-BE49-F238E27FC236}">
                <a16:creationId xmlns:a16="http://schemas.microsoft.com/office/drawing/2014/main" id="{436D1BB9-1296-4C58-A835-239974BE8A32}"/>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3" name="Line 72">
            <a:extLst>
              <a:ext uri="{FF2B5EF4-FFF2-40B4-BE49-F238E27FC236}">
                <a16:creationId xmlns:a16="http://schemas.microsoft.com/office/drawing/2014/main" id="{960C14F8-5DF0-4DC6-ADF1-9FFBDE27A87E}"/>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4" name="Rectangle 73">
            <a:extLst>
              <a:ext uri="{FF2B5EF4-FFF2-40B4-BE49-F238E27FC236}">
                <a16:creationId xmlns:a16="http://schemas.microsoft.com/office/drawing/2014/main" id="{C3EA9732-7765-4F57-9FA9-1ACDF33C286C}"/>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84045" name="Rectangle 74">
            <a:extLst>
              <a:ext uri="{FF2B5EF4-FFF2-40B4-BE49-F238E27FC236}">
                <a16:creationId xmlns:a16="http://schemas.microsoft.com/office/drawing/2014/main" id="{96ECE0D3-ADBC-43EF-96AF-5150760CCE3B}"/>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sp>
        <p:nvSpPr>
          <p:cNvPr id="84046" name="Line 75">
            <a:extLst>
              <a:ext uri="{FF2B5EF4-FFF2-40B4-BE49-F238E27FC236}">
                <a16:creationId xmlns:a16="http://schemas.microsoft.com/office/drawing/2014/main" id="{0C9B87E0-55A6-4AD6-9BB4-B1E00027B113}"/>
              </a:ext>
            </a:extLst>
          </p:cNvPr>
          <p:cNvSpPr>
            <a:spLocks noChangeShapeType="1"/>
          </p:cNvSpPr>
          <p:nvPr/>
        </p:nvSpPr>
        <p:spPr bwMode="auto">
          <a:xfrm flipH="1">
            <a:off x="3132138"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7" name="Line 76">
            <a:extLst>
              <a:ext uri="{FF2B5EF4-FFF2-40B4-BE49-F238E27FC236}">
                <a16:creationId xmlns:a16="http://schemas.microsoft.com/office/drawing/2014/main" id="{2205865E-25B9-4E1E-89B2-4BDB2089A9D6}"/>
              </a:ext>
            </a:extLst>
          </p:cNvPr>
          <p:cNvSpPr>
            <a:spLocks noChangeShapeType="1"/>
          </p:cNvSpPr>
          <p:nvPr/>
        </p:nvSpPr>
        <p:spPr bwMode="auto">
          <a:xfrm flipH="1">
            <a:off x="5321300"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8" name="Line 77">
            <a:extLst>
              <a:ext uri="{FF2B5EF4-FFF2-40B4-BE49-F238E27FC236}">
                <a16:creationId xmlns:a16="http://schemas.microsoft.com/office/drawing/2014/main" id="{A9E24C3C-5DC7-41FD-B816-0D0D0CE58267}"/>
              </a:ext>
            </a:extLst>
          </p:cNvPr>
          <p:cNvSpPr>
            <a:spLocks noChangeShapeType="1"/>
          </p:cNvSpPr>
          <p:nvPr/>
        </p:nvSpPr>
        <p:spPr bwMode="auto">
          <a:xfrm flipV="1">
            <a:off x="3165475"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9" name="Line 78">
            <a:extLst>
              <a:ext uri="{FF2B5EF4-FFF2-40B4-BE49-F238E27FC236}">
                <a16:creationId xmlns:a16="http://schemas.microsoft.com/office/drawing/2014/main" id="{4CFA59C0-B53A-4C8A-9C4E-90EE14F30BDB}"/>
              </a:ext>
            </a:extLst>
          </p:cNvPr>
          <p:cNvSpPr>
            <a:spLocks noChangeShapeType="1"/>
          </p:cNvSpPr>
          <p:nvPr/>
        </p:nvSpPr>
        <p:spPr bwMode="auto">
          <a:xfrm flipV="1">
            <a:off x="3163888"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0" name="Line 79">
            <a:extLst>
              <a:ext uri="{FF2B5EF4-FFF2-40B4-BE49-F238E27FC236}">
                <a16:creationId xmlns:a16="http://schemas.microsoft.com/office/drawing/2014/main" id="{1114C654-64FB-4445-952F-D2F88B972E84}"/>
              </a:ext>
            </a:extLst>
          </p:cNvPr>
          <p:cNvSpPr>
            <a:spLocks noChangeShapeType="1"/>
          </p:cNvSpPr>
          <p:nvPr/>
        </p:nvSpPr>
        <p:spPr bwMode="auto">
          <a:xfrm flipV="1">
            <a:off x="3149600" y="602138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1" name="Rectangle 80">
            <a:extLst>
              <a:ext uri="{FF2B5EF4-FFF2-40B4-BE49-F238E27FC236}">
                <a16:creationId xmlns:a16="http://schemas.microsoft.com/office/drawing/2014/main" id="{18C55EA5-F2CB-4A4E-9FD8-55652C3179AF}"/>
              </a:ext>
            </a:extLst>
          </p:cNvPr>
          <p:cNvSpPr>
            <a:spLocks noChangeArrowheads="1"/>
          </p:cNvSpPr>
          <p:nvPr/>
        </p:nvSpPr>
        <p:spPr bwMode="auto">
          <a:xfrm>
            <a:off x="3805238"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4052" name="Rectangle 81">
            <a:extLst>
              <a:ext uri="{FF2B5EF4-FFF2-40B4-BE49-F238E27FC236}">
                <a16:creationId xmlns:a16="http://schemas.microsoft.com/office/drawing/2014/main" id="{F56C7A2F-FB56-40E5-AF57-E85C0E8C632E}"/>
              </a:ext>
            </a:extLst>
          </p:cNvPr>
          <p:cNvSpPr>
            <a:spLocks noChangeArrowheads="1"/>
          </p:cNvSpPr>
          <p:nvPr/>
        </p:nvSpPr>
        <p:spPr bwMode="auto">
          <a:xfrm>
            <a:off x="4127500" y="5157788"/>
            <a:ext cx="1801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84053" name="Line 82">
            <a:extLst>
              <a:ext uri="{FF2B5EF4-FFF2-40B4-BE49-F238E27FC236}">
                <a16:creationId xmlns:a16="http://schemas.microsoft.com/office/drawing/2014/main" id="{E406ADB4-5E5A-4C30-B654-6A43FCD9664D}"/>
              </a:ext>
            </a:extLst>
          </p:cNvPr>
          <p:cNvSpPr>
            <a:spLocks noChangeShapeType="1"/>
          </p:cNvSpPr>
          <p:nvPr/>
        </p:nvSpPr>
        <p:spPr bwMode="auto">
          <a:xfrm flipV="1">
            <a:off x="3163888" y="560863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4" name="Line 83">
            <a:extLst>
              <a:ext uri="{FF2B5EF4-FFF2-40B4-BE49-F238E27FC236}">
                <a16:creationId xmlns:a16="http://schemas.microsoft.com/office/drawing/2014/main" id="{20B5CB3A-AB3A-4064-A2C9-1819128C3E92}"/>
              </a:ext>
            </a:extLst>
          </p:cNvPr>
          <p:cNvSpPr>
            <a:spLocks noChangeShapeType="1"/>
          </p:cNvSpPr>
          <p:nvPr/>
        </p:nvSpPr>
        <p:spPr bwMode="auto">
          <a:xfrm>
            <a:off x="3651250" y="5627688"/>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5" name="Line 84">
            <a:extLst>
              <a:ext uri="{FF2B5EF4-FFF2-40B4-BE49-F238E27FC236}">
                <a16:creationId xmlns:a16="http://schemas.microsoft.com/office/drawing/2014/main" id="{EE99A131-2873-4CFB-ADE4-A32B23F0642F}"/>
              </a:ext>
            </a:extLst>
          </p:cNvPr>
          <p:cNvSpPr>
            <a:spLocks noChangeShapeType="1"/>
          </p:cNvSpPr>
          <p:nvPr/>
        </p:nvSpPr>
        <p:spPr bwMode="auto">
          <a:xfrm flipH="1">
            <a:off x="4859338" y="6043613"/>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6" name="Text Box 85">
            <a:extLst>
              <a:ext uri="{FF2B5EF4-FFF2-40B4-BE49-F238E27FC236}">
                <a16:creationId xmlns:a16="http://schemas.microsoft.com/office/drawing/2014/main" id="{442E76AD-9368-4E8A-945A-93F627CB6099}"/>
              </a:ext>
            </a:extLst>
          </p:cNvPr>
          <p:cNvSpPr txBox="1">
            <a:spLocks noChangeArrowheads="1"/>
          </p:cNvSpPr>
          <p:nvPr/>
        </p:nvSpPr>
        <p:spPr bwMode="auto">
          <a:xfrm>
            <a:off x="755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8</a:t>
            </a:r>
          </a:p>
        </p:txBody>
      </p:sp>
      <p:sp>
        <p:nvSpPr>
          <p:cNvPr id="84057" name="Line 86">
            <a:extLst>
              <a:ext uri="{FF2B5EF4-FFF2-40B4-BE49-F238E27FC236}">
                <a16:creationId xmlns:a16="http://schemas.microsoft.com/office/drawing/2014/main" id="{4B4D0F59-0472-41AA-AACE-905B053DEB25}"/>
              </a:ext>
            </a:extLst>
          </p:cNvPr>
          <p:cNvSpPr>
            <a:spLocks noChangeShapeType="1"/>
          </p:cNvSpPr>
          <p:nvPr/>
        </p:nvSpPr>
        <p:spPr bwMode="auto">
          <a:xfrm>
            <a:off x="2195513"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58" name="Line 87">
            <a:extLst>
              <a:ext uri="{FF2B5EF4-FFF2-40B4-BE49-F238E27FC236}">
                <a16:creationId xmlns:a16="http://schemas.microsoft.com/office/drawing/2014/main" id="{06C74F53-3738-41AC-9500-DD11E2A7C055}"/>
              </a:ext>
            </a:extLst>
          </p:cNvPr>
          <p:cNvSpPr>
            <a:spLocks noChangeShapeType="1"/>
          </p:cNvSpPr>
          <p:nvPr/>
        </p:nvSpPr>
        <p:spPr bwMode="auto">
          <a:xfrm>
            <a:off x="611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9" name="Line 88">
            <a:extLst>
              <a:ext uri="{FF2B5EF4-FFF2-40B4-BE49-F238E27FC236}">
                <a16:creationId xmlns:a16="http://schemas.microsoft.com/office/drawing/2014/main" id="{51CB8083-CE96-458F-8464-38ECA95DC11A}"/>
              </a:ext>
            </a:extLst>
          </p:cNvPr>
          <p:cNvSpPr>
            <a:spLocks noChangeShapeType="1"/>
          </p:cNvSpPr>
          <p:nvPr/>
        </p:nvSpPr>
        <p:spPr bwMode="auto">
          <a:xfrm>
            <a:off x="1908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0" name="Freeform 89">
            <a:extLst>
              <a:ext uri="{FF2B5EF4-FFF2-40B4-BE49-F238E27FC236}">
                <a16:creationId xmlns:a16="http://schemas.microsoft.com/office/drawing/2014/main" id="{7B096ADE-A1D9-41F1-A47D-A687C7527DAD}"/>
              </a:ext>
            </a:extLst>
          </p:cNvPr>
          <p:cNvSpPr>
            <a:spLocks/>
          </p:cNvSpPr>
          <p:nvPr/>
        </p:nvSpPr>
        <p:spPr bwMode="auto">
          <a:xfrm>
            <a:off x="3348038" y="5229225"/>
            <a:ext cx="2952750" cy="6477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61" name="Rectangle 90">
            <a:extLst>
              <a:ext uri="{FF2B5EF4-FFF2-40B4-BE49-F238E27FC236}">
                <a16:creationId xmlns:a16="http://schemas.microsoft.com/office/drawing/2014/main" id="{EB20CCCB-928F-430A-9304-33FD9BA84491}"/>
              </a:ext>
            </a:extLst>
          </p:cNvPr>
          <p:cNvSpPr>
            <a:spLocks noChangeArrowheads="1"/>
          </p:cNvSpPr>
          <p:nvPr/>
        </p:nvSpPr>
        <p:spPr bwMode="auto">
          <a:xfrm>
            <a:off x="3203575" y="596900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4062" name="Rectangle 91">
            <a:extLst>
              <a:ext uri="{FF2B5EF4-FFF2-40B4-BE49-F238E27FC236}">
                <a16:creationId xmlns:a16="http://schemas.microsoft.com/office/drawing/2014/main" id="{C4C82E82-E759-4E0B-99C8-FF31849C71DD}"/>
              </a:ext>
            </a:extLst>
          </p:cNvPr>
          <p:cNvSpPr>
            <a:spLocks noChangeArrowheads="1"/>
          </p:cNvSpPr>
          <p:nvPr/>
        </p:nvSpPr>
        <p:spPr bwMode="auto">
          <a:xfrm>
            <a:off x="3203575" y="638175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j  integer  4</a:t>
            </a:r>
          </a:p>
        </p:txBody>
      </p:sp>
      <p:pic>
        <p:nvPicPr>
          <p:cNvPr id="95" name="Picture 34">
            <a:extLst>
              <a:ext uri="{FF2B5EF4-FFF2-40B4-BE49-F238E27FC236}">
                <a16:creationId xmlns:a16="http://schemas.microsoft.com/office/drawing/2014/main" id="{17FF1DCE-80FE-4F32-A35C-4D8080BCEC6C}"/>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018" name="Picture 94">
            <a:extLst>
              <a:ext uri="{FF2B5EF4-FFF2-40B4-BE49-F238E27FC236}">
                <a16:creationId xmlns:a16="http://schemas.microsoft.com/office/drawing/2014/main" id="{4575EF52-4017-486C-9E1D-604D7A631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日期占位符 3">
            <a:extLst>
              <a:ext uri="{FF2B5EF4-FFF2-40B4-BE49-F238E27FC236}">
                <a16:creationId xmlns:a16="http://schemas.microsoft.com/office/drawing/2014/main" id="{06A6BDDB-F0CF-4725-A7FA-77A8D4787CFF}"/>
              </a:ext>
            </a:extLst>
          </p:cNvPr>
          <p:cNvSpPr>
            <a:spLocks noGrp="1"/>
          </p:cNvSpPr>
          <p:nvPr>
            <p:ph type="dt" sz="quarter" idx="10"/>
          </p:nvPr>
        </p:nvSpPr>
        <p:spPr>
          <a:xfrm>
            <a:off x="457200" y="6245225"/>
            <a:ext cx="2133600" cy="476250"/>
          </a:xfrm>
          <a:ln>
            <a:miter lim="800000"/>
            <a:headEnd/>
            <a:tailEnd/>
          </a:ln>
        </p:spPr>
        <p:txBody>
          <a:bodyPr anchor="t"/>
          <a:lstStyle/>
          <a:p>
            <a:pPr>
              <a:defRPr/>
            </a:pPr>
            <a:fld id="{1451A449-0FF4-4535-99A1-D5202A8CC592}" type="datetime1">
              <a:rPr lang="zh-CN" altLang="en-US">
                <a:latin typeface="+mn-lt"/>
              </a:rPr>
              <a:pPr>
                <a:defRPr/>
              </a:pPr>
              <a:t>2020/12/14</a:t>
            </a:fld>
            <a:endParaRPr lang="en-US" altLang="zh-CN">
              <a:latin typeface="+mn-lt"/>
            </a:endParaRPr>
          </a:p>
        </p:txBody>
      </p:sp>
      <p:sp>
        <p:nvSpPr>
          <p:cNvPr id="86020" name="灯片编号占位符 5">
            <a:extLst>
              <a:ext uri="{FF2B5EF4-FFF2-40B4-BE49-F238E27FC236}">
                <a16:creationId xmlns:a16="http://schemas.microsoft.com/office/drawing/2014/main" id="{4FF99EB2-0A41-4902-A833-8ED2FE5EAF7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BA16810-6324-4896-8061-812A2A66D5DD}" type="slidenum">
              <a:rPr lang="en-US" altLang="zh-CN" sz="1400" b="0">
                <a:ea typeface="宋体" panose="02010600030101010101" pitchFamily="2" charset="-122"/>
              </a:rPr>
              <a:pPr>
                <a:spcBef>
                  <a:spcPct val="0"/>
                </a:spcBef>
                <a:buClrTx/>
                <a:buSzTx/>
                <a:buFontTx/>
                <a:buNone/>
              </a:pPr>
              <a:t>58</a:t>
            </a:fld>
            <a:endParaRPr lang="en-US" altLang="zh-CN" sz="1400" b="0">
              <a:ea typeface="宋体" panose="02010600030101010101" pitchFamily="2" charset="-122"/>
            </a:endParaRPr>
          </a:p>
        </p:txBody>
      </p:sp>
      <p:sp>
        <p:nvSpPr>
          <p:cNvPr id="86021" name="Line 2">
            <a:extLst>
              <a:ext uri="{FF2B5EF4-FFF2-40B4-BE49-F238E27FC236}">
                <a16:creationId xmlns:a16="http://schemas.microsoft.com/office/drawing/2014/main" id="{3AFBC22F-8013-4860-B2C4-458F273FCEA1}"/>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2" name="Line 3">
            <a:extLst>
              <a:ext uri="{FF2B5EF4-FFF2-40B4-BE49-F238E27FC236}">
                <a16:creationId xmlns:a16="http://schemas.microsoft.com/office/drawing/2014/main" id="{31AF3684-29BF-4902-B629-C82718B912A0}"/>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3" name="Line 4">
            <a:extLst>
              <a:ext uri="{FF2B5EF4-FFF2-40B4-BE49-F238E27FC236}">
                <a16:creationId xmlns:a16="http://schemas.microsoft.com/office/drawing/2014/main" id="{69D1B22D-9DD8-4E18-AB6D-912ADA2EBAED}"/>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4" name="Line 5">
            <a:extLst>
              <a:ext uri="{FF2B5EF4-FFF2-40B4-BE49-F238E27FC236}">
                <a16:creationId xmlns:a16="http://schemas.microsoft.com/office/drawing/2014/main" id="{D961571A-B566-4A41-AB16-EAE003860232}"/>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5" name="Line 6">
            <a:extLst>
              <a:ext uri="{FF2B5EF4-FFF2-40B4-BE49-F238E27FC236}">
                <a16:creationId xmlns:a16="http://schemas.microsoft.com/office/drawing/2014/main" id="{0FC96B61-EAC6-4552-90D9-D607D9C3B683}"/>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6" name="Line 7">
            <a:extLst>
              <a:ext uri="{FF2B5EF4-FFF2-40B4-BE49-F238E27FC236}">
                <a16:creationId xmlns:a16="http://schemas.microsoft.com/office/drawing/2014/main" id="{F8BF43DE-EADB-429F-A747-91E628FD5F55}"/>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7" name="Line 8">
            <a:extLst>
              <a:ext uri="{FF2B5EF4-FFF2-40B4-BE49-F238E27FC236}">
                <a16:creationId xmlns:a16="http://schemas.microsoft.com/office/drawing/2014/main" id="{6A493FCF-90A2-4D39-9414-12F8D6E0D5FC}"/>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8" name="Line 9">
            <a:extLst>
              <a:ext uri="{FF2B5EF4-FFF2-40B4-BE49-F238E27FC236}">
                <a16:creationId xmlns:a16="http://schemas.microsoft.com/office/drawing/2014/main" id="{811400C2-F38D-49B2-B512-F53D6A0E3EE7}"/>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9" name="Rectangle 10">
            <a:extLst>
              <a:ext uri="{FF2B5EF4-FFF2-40B4-BE49-F238E27FC236}">
                <a16:creationId xmlns:a16="http://schemas.microsoft.com/office/drawing/2014/main" id="{60817F14-3862-45BB-93C4-0AA15E017D98}"/>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6030" name="Rectangle 11">
            <a:extLst>
              <a:ext uri="{FF2B5EF4-FFF2-40B4-BE49-F238E27FC236}">
                <a16:creationId xmlns:a16="http://schemas.microsoft.com/office/drawing/2014/main" id="{5A5A6177-D291-489F-BCBA-C7074E88B7ED}"/>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86031" name="Rectangle 12">
            <a:extLst>
              <a:ext uri="{FF2B5EF4-FFF2-40B4-BE49-F238E27FC236}">
                <a16:creationId xmlns:a16="http://schemas.microsoft.com/office/drawing/2014/main" id="{189CFBBC-2468-4478-9752-51D2439FDC2F}"/>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86032" name="Line 13">
            <a:extLst>
              <a:ext uri="{FF2B5EF4-FFF2-40B4-BE49-F238E27FC236}">
                <a16:creationId xmlns:a16="http://schemas.microsoft.com/office/drawing/2014/main" id="{8C9C3057-887D-46E7-AABD-D39E74EB1C58}"/>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3" name="Line 14">
            <a:extLst>
              <a:ext uri="{FF2B5EF4-FFF2-40B4-BE49-F238E27FC236}">
                <a16:creationId xmlns:a16="http://schemas.microsoft.com/office/drawing/2014/main" id="{8DD37359-CF55-4986-8646-6981FB379EB9}"/>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4" name="Line 15">
            <a:extLst>
              <a:ext uri="{FF2B5EF4-FFF2-40B4-BE49-F238E27FC236}">
                <a16:creationId xmlns:a16="http://schemas.microsoft.com/office/drawing/2014/main" id="{F48EFBF3-6009-4637-B5AA-5C29A32EAE54}"/>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5" name="Rectangle 16">
            <a:extLst>
              <a:ext uri="{FF2B5EF4-FFF2-40B4-BE49-F238E27FC236}">
                <a16:creationId xmlns:a16="http://schemas.microsoft.com/office/drawing/2014/main" id="{D17E1D0C-1DB5-4986-842D-4CE0F55BA441}"/>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86036" name="Line 17">
            <a:extLst>
              <a:ext uri="{FF2B5EF4-FFF2-40B4-BE49-F238E27FC236}">
                <a16:creationId xmlns:a16="http://schemas.microsoft.com/office/drawing/2014/main" id="{9BC2C304-7409-492F-99D7-56D35F36B55E}"/>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7" name="Line 18">
            <a:extLst>
              <a:ext uri="{FF2B5EF4-FFF2-40B4-BE49-F238E27FC236}">
                <a16:creationId xmlns:a16="http://schemas.microsoft.com/office/drawing/2014/main" id="{0A2FB721-1815-457B-B981-7BB4B5273552}"/>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8" name="Line 19">
            <a:extLst>
              <a:ext uri="{FF2B5EF4-FFF2-40B4-BE49-F238E27FC236}">
                <a16:creationId xmlns:a16="http://schemas.microsoft.com/office/drawing/2014/main" id="{CA4C5124-A426-4DC7-B87B-D9F1F3D006CE}"/>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9" name="Line 20">
            <a:extLst>
              <a:ext uri="{FF2B5EF4-FFF2-40B4-BE49-F238E27FC236}">
                <a16:creationId xmlns:a16="http://schemas.microsoft.com/office/drawing/2014/main" id="{355DE36F-970E-4593-B46A-5E5D72D2897C}"/>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0" name="Rectangle 21">
            <a:extLst>
              <a:ext uri="{FF2B5EF4-FFF2-40B4-BE49-F238E27FC236}">
                <a16:creationId xmlns:a16="http://schemas.microsoft.com/office/drawing/2014/main" id="{B39A7FFB-143E-47F4-8CBC-EF14F0F22B8D}"/>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86041" name="Line 22">
            <a:extLst>
              <a:ext uri="{FF2B5EF4-FFF2-40B4-BE49-F238E27FC236}">
                <a16:creationId xmlns:a16="http://schemas.microsoft.com/office/drawing/2014/main" id="{D570E91B-D4E5-4B2F-9F17-383B9D17B3B1}"/>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2" name="Line 23">
            <a:extLst>
              <a:ext uri="{FF2B5EF4-FFF2-40B4-BE49-F238E27FC236}">
                <a16:creationId xmlns:a16="http://schemas.microsoft.com/office/drawing/2014/main" id="{FA1F54C6-2E3E-417B-B6BA-32417AFBE51F}"/>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3" name="Line 24">
            <a:extLst>
              <a:ext uri="{FF2B5EF4-FFF2-40B4-BE49-F238E27FC236}">
                <a16:creationId xmlns:a16="http://schemas.microsoft.com/office/drawing/2014/main" id="{7C088C1D-8ABE-4026-9445-248D45A52EED}"/>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4" name="Freeform 25">
            <a:extLst>
              <a:ext uri="{FF2B5EF4-FFF2-40B4-BE49-F238E27FC236}">
                <a16:creationId xmlns:a16="http://schemas.microsoft.com/office/drawing/2014/main" id="{74ACCB48-7EC9-477C-BCD5-DDA43BE709D8}"/>
              </a:ext>
            </a:extLst>
          </p:cNvPr>
          <p:cNvSpPr>
            <a:spLocks/>
          </p:cNvSpPr>
          <p:nvPr/>
        </p:nvSpPr>
        <p:spPr bwMode="auto">
          <a:xfrm>
            <a:off x="609600" y="3933825"/>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45" name="Line 26">
            <a:extLst>
              <a:ext uri="{FF2B5EF4-FFF2-40B4-BE49-F238E27FC236}">
                <a16:creationId xmlns:a16="http://schemas.microsoft.com/office/drawing/2014/main" id="{134DE9A0-B1CC-45A6-8B1D-56A5D22E8AAD}"/>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6" name="Line 27">
            <a:extLst>
              <a:ext uri="{FF2B5EF4-FFF2-40B4-BE49-F238E27FC236}">
                <a16:creationId xmlns:a16="http://schemas.microsoft.com/office/drawing/2014/main" id="{4D36E3C4-D245-46CB-8E2B-7CA5E94D7633}"/>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7" name="Line 28">
            <a:extLst>
              <a:ext uri="{FF2B5EF4-FFF2-40B4-BE49-F238E27FC236}">
                <a16:creationId xmlns:a16="http://schemas.microsoft.com/office/drawing/2014/main" id="{917E557B-3431-42D1-8A68-71DF66E69948}"/>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8" name="Line 29">
            <a:extLst>
              <a:ext uri="{FF2B5EF4-FFF2-40B4-BE49-F238E27FC236}">
                <a16:creationId xmlns:a16="http://schemas.microsoft.com/office/drawing/2014/main" id="{F3D55FF6-B34A-432E-9522-30F6EBD989C1}"/>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9" name="Line 30">
            <a:extLst>
              <a:ext uri="{FF2B5EF4-FFF2-40B4-BE49-F238E27FC236}">
                <a16:creationId xmlns:a16="http://schemas.microsoft.com/office/drawing/2014/main" id="{1EDA6B45-BE36-4AB8-9564-D668BFA0DB29}"/>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0" name="Line 31">
            <a:extLst>
              <a:ext uri="{FF2B5EF4-FFF2-40B4-BE49-F238E27FC236}">
                <a16:creationId xmlns:a16="http://schemas.microsoft.com/office/drawing/2014/main" id="{E2DB2FA4-C6B2-4196-84BD-337E4219BC05}"/>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1" name="Text Box 32">
            <a:extLst>
              <a:ext uri="{FF2B5EF4-FFF2-40B4-BE49-F238E27FC236}">
                <a16:creationId xmlns:a16="http://schemas.microsoft.com/office/drawing/2014/main" id="{EF31C2F4-884D-44F3-963A-F5198F32E10E}"/>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86052" name="Line 33">
            <a:extLst>
              <a:ext uri="{FF2B5EF4-FFF2-40B4-BE49-F238E27FC236}">
                <a16:creationId xmlns:a16="http://schemas.microsoft.com/office/drawing/2014/main" id="{114B66D0-E247-44C1-86F7-22EEDF2EF641}"/>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3" name="Line 34">
            <a:extLst>
              <a:ext uri="{FF2B5EF4-FFF2-40B4-BE49-F238E27FC236}">
                <a16:creationId xmlns:a16="http://schemas.microsoft.com/office/drawing/2014/main" id="{0CFF2836-A182-4B78-9626-549BCD342FA5}"/>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4" name="Line 35">
            <a:extLst>
              <a:ext uri="{FF2B5EF4-FFF2-40B4-BE49-F238E27FC236}">
                <a16:creationId xmlns:a16="http://schemas.microsoft.com/office/drawing/2014/main" id="{032B372A-2A7B-40D8-BCE0-BEA690AE3F5F}"/>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5" name="Text Box 36">
            <a:extLst>
              <a:ext uri="{FF2B5EF4-FFF2-40B4-BE49-F238E27FC236}">
                <a16:creationId xmlns:a16="http://schemas.microsoft.com/office/drawing/2014/main" id="{56777EDF-3274-468B-A643-30EEC6792AF5}"/>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86056" name="Text Box 37">
            <a:extLst>
              <a:ext uri="{FF2B5EF4-FFF2-40B4-BE49-F238E27FC236}">
                <a16:creationId xmlns:a16="http://schemas.microsoft.com/office/drawing/2014/main" id="{3E5C7AD5-674E-4809-B069-87ED422AE2A9}"/>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86057" name="Rectangle 38">
            <a:extLst>
              <a:ext uri="{FF2B5EF4-FFF2-40B4-BE49-F238E27FC236}">
                <a16:creationId xmlns:a16="http://schemas.microsoft.com/office/drawing/2014/main" id="{EC36EFD4-9F43-48E3-B586-55DBD6B730FC}"/>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86058" name="Rectangle 39">
            <a:extLst>
              <a:ext uri="{FF2B5EF4-FFF2-40B4-BE49-F238E27FC236}">
                <a16:creationId xmlns:a16="http://schemas.microsoft.com/office/drawing/2014/main" id="{3D07901F-3FCC-4540-B249-F3F235B93007}"/>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86059" name="Rectangle 40">
            <a:extLst>
              <a:ext uri="{FF2B5EF4-FFF2-40B4-BE49-F238E27FC236}">
                <a16:creationId xmlns:a16="http://schemas.microsoft.com/office/drawing/2014/main" id="{7897E749-CFD4-4D47-9846-33B9CEDA4543}"/>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6060" name="Rectangle 41">
            <a:extLst>
              <a:ext uri="{FF2B5EF4-FFF2-40B4-BE49-F238E27FC236}">
                <a16:creationId xmlns:a16="http://schemas.microsoft.com/office/drawing/2014/main" id="{94F0CE42-E2E0-467A-B592-EF40014B71D5}"/>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86061" name="Rectangle 42">
            <a:extLst>
              <a:ext uri="{FF2B5EF4-FFF2-40B4-BE49-F238E27FC236}">
                <a16:creationId xmlns:a16="http://schemas.microsoft.com/office/drawing/2014/main" id="{D8B9DDBE-E866-4973-8EA1-50D993FCE6B2}"/>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86062" name="Line 43">
            <a:extLst>
              <a:ext uri="{FF2B5EF4-FFF2-40B4-BE49-F238E27FC236}">
                <a16:creationId xmlns:a16="http://schemas.microsoft.com/office/drawing/2014/main" id="{13256C84-A1DF-4B07-A304-14300002CA48}"/>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63" name="Rectangle 44">
            <a:extLst>
              <a:ext uri="{FF2B5EF4-FFF2-40B4-BE49-F238E27FC236}">
                <a16:creationId xmlns:a16="http://schemas.microsoft.com/office/drawing/2014/main" id="{6DF1B63B-348B-4CEB-9971-5BE86ECF63E6}"/>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6064" name="Line 45">
            <a:extLst>
              <a:ext uri="{FF2B5EF4-FFF2-40B4-BE49-F238E27FC236}">
                <a16:creationId xmlns:a16="http://schemas.microsoft.com/office/drawing/2014/main" id="{37707B84-E193-4833-B851-F03575CEE3F4}"/>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5" name="Line 46">
            <a:extLst>
              <a:ext uri="{FF2B5EF4-FFF2-40B4-BE49-F238E27FC236}">
                <a16:creationId xmlns:a16="http://schemas.microsoft.com/office/drawing/2014/main" id="{1B5C96D3-3015-40A5-952E-0B384ED659B1}"/>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6" name="Line 47">
            <a:extLst>
              <a:ext uri="{FF2B5EF4-FFF2-40B4-BE49-F238E27FC236}">
                <a16:creationId xmlns:a16="http://schemas.microsoft.com/office/drawing/2014/main" id="{026E4067-A450-421D-9F74-C35ED87B5355}"/>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7" name="Rectangle 48">
            <a:extLst>
              <a:ext uri="{FF2B5EF4-FFF2-40B4-BE49-F238E27FC236}">
                <a16:creationId xmlns:a16="http://schemas.microsoft.com/office/drawing/2014/main" id="{02304DE2-289A-4DB0-9CAE-E72AC362E308}"/>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86068" name="Line 49">
            <a:extLst>
              <a:ext uri="{FF2B5EF4-FFF2-40B4-BE49-F238E27FC236}">
                <a16:creationId xmlns:a16="http://schemas.microsoft.com/office/drawing/2014/main" id="{F2FF933A-167E-427B-A18A-51E4D237C914}"/>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9" name="Line 50">
            <a:extLst>
              <a:ext uri="{FF2B5EF4-FFF2-40B4-BE49-F238E27FC236}">
                <a16:creationId xmlns:a16="http://schemas.microsoft.com/office/drawing/2014/main" id="{2627CE3C-DFC8-4437-8155-FBD85AC164C1}"/>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0" name="Line 51">
            <a:extLst>
              <a:ext uri="{FF2B5EF4-FFF2-40B4-BE49-F238E27FC236}">
                <a16:creationId xmlns:a16="http://schemas.microsoft.com/office/drawing/2014/main" id="{EFF9328E-A9B4-4798-B8E2-E9865A6704F9}"/>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71" name="Text Box 52">
            <a:extLst>
              <a:ext uri="{FF2B5EF4-FFF2-40B4-BE49-F238E27FC236}">
                <a16:creationId xmlns:a16="http://schemas.microsoft.com/office/drawing/2014/main" id="{DC898DEE-D43E-4B20-899C-EF57D8D297B2}"/>
              </a:ext>
            </a:extLst>
          </p:cNvPr>
          <p:cNvSpPr txBox="1">
            <a:spLocks noChangeArrowheads="1"/>
          </p:cNvSpPr>
          <p:nvPr/>
        </p:nvSpPr>
        <p:spPr bwMode="auto">
          <a:xfrm>
            <a:off x="1258888"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6072" name="Text Box 53">
            <a:extLst>
              <a:ext uri="{FF2B5EF4-FFF2-40B4-BE49-F238E27FC236}">
                <a16:creationId xmlns:a16="http://schemas.microsoft.com/office/drawing/2014/main" id="{4D023F7A-E774-4CF2-88C5-3C4D84D3BE3F}"/>
              </a:ext>
            </a:extLst>
          </p:cNvPr>
          <p:cNvSpPr txBox="1">
            <a:spLocks noChangeArrowheads="1"/>
          </p:cNvSpPr>
          <p:nvPr/>
        </p:nvSpPr>
        <p:spPr bwMode="auto">
          <a:xfrm>
            <a:off x="34925" y="1268413"/>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6073" name="Rectangle 54">
            <a:extLst>
              <a:ext uri="{FF2B5EF4-FFF2-40B4-BE49-F238E27FC236}">
                <a16:creationId xmlns:a16="http://schemas.microsoft.com/office/drawing/2014/main" id="{4BC7F2E1-FA16-4D39-B6BC-2A2203107E30}"/>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6074" name="Rectangle 55">
            <a:extLst>
              <a:ext uri="{FF2B5EF4-FFF2-40B4-BE49-F238E27FC236}">
                <a16:creationId xmlns:a16="http://schemas.microsoft.com/office/drawing/2014/main" id="{2F3D191B-521A-4C42-B16C-66E133F5A324}"/>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86075" name="Line 56">
            <a:extLst>
              <a:ext uri="{FF2B5EF4-FFF2-40B4-BE49-F238E27FC236}">
                <a16:creationId xmlns:a16="http://schemas.microsoft.com/office/drawing/2014/main" id="{7D0422F8-EBE5-4184-9371-2CBFDAC9445D}"/>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76" name="Line 57">
            <a:extLst>
              <a:ext uri="{FF2B5EF4-FFF2-40B4-BE49-F238E27FC236}">
                <a16:creationId xmlns:a16="http://schemas.microsoft.com/office/drawing/2014/main" id="{4D83B0E4-1C1A-46B4-BC2D-9AFEA5B64BC8}"/>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7" name="Line 58">
            <a:extLst>
              <a:ext uri="{FF2B5EF4-FFF2-40B4-BE49-F238E27FC236}">
                <a16:creationId xmlns:a16="http://schemas.microsoft.com/office/drawing/2014/main" id="{DA02F974-FC18-49C4-91FD-139424516E47}"/>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8" name="Line 59">
            <a:extLst>
              <a:ext uri="{FF2B5EF4-FFF2-40B4-BE49-F238E27FC236}">
                <a16:creationId xmlns:a16="http://schemas.microsoft.com/office/drawing/2014/main" id="{FA40712A-0352-4601-8AEC-8F3BB5E924AF}"/>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9" name="Line 60">
            <a:extLst>
              <a:ext uri="{FF2B5EF4-FFF2-40B4-BE49-F238E27FC236}">
                <a16:creationId xmlns:a16="http://schemas.microsoft.com/office/drawing/2014/main" id="{FE901150-5ADF-4840-9A52-2FA5163033F2}"/>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0" name="Line 61">
            <a:extLst>
              <a:ext uri="{FF2B5EF4-FFF2-40B4-BE49-F238E27FC236}">
                <a16:creationId xmlns:a16="http://schemas.microsoft.com/office/drawing/2014/main" id="{82AF3221-2618-4848-B897-E5055DC6B92E}"/>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1" name="Line 62">
            <a:extLst>
              <a:ext uri="{FF2B5EF4-FFF2-40B4-BE49-F238E27FC236}">
                <a16:creationId xmlns:a16="http://schemas.microsoft.com/office/drawing/2014/main" id="{5C1BE826-645B-4A5D-A88E-4716178ADC59}"/>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2" name="Rectangle 63">
            <a:extLst>
              <a:ext uri="{FF2B5EF4-FFF2-40B4-BE49-F238E27FC236}">
                <a16:creationId xmlns:a16="http://schemas.microsoft.com/office/drawing/2014/main" id="{E842A094-6673-4945-BC36-6212A1FF9182}"/>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6083" name="Rectangle 64">
            <a:extLst>
              <a:ext uri="{FF2B5EF4-FFF2-40B4-BE49-F238E27FC236}">
                <a16:creationId xmlns:a16="http://schemas.microsoft.com/office/drawing/2014/main" id="{72759587-BD27-407B-A1C5-27BB4F1D44C2}"/>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86084" name="Line 65">
            <a:extLst>
              <a:ext uri="{FF2B5EF4-FFF2-40B4-BE49-F238E27FC236}">
                <a16:creationId xmlns:a16="http://schemas.microsoft.com/office/drawing/2014/main" id="{83A87CE2-3B08-4EE5-BE60-AD9533A76D43}"/>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5" name="Line 66">
            <a:extLst>
              <a:ext uri="{FF2B5EF4-FFF2-40B4-BE49-F238E27FC236}">
                <a16:creationId xmlns:a16="http://schemas.microsoft.com/office/drawing/2014/main" id="{376AFEB4-3D48-4E1A-8DE9-4E657849DF55}"/>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6" name="Line 67">
            <a:extLst>
              <a:ext uri="{FF2B5EF4-FFF2-40B4-BE49-F238E27FC236}">
                <a16:creationId xmlns:a16="http://schemas.microsoft.com/office/drawing/2014/main" id="{141F4A7C-A09D-4FAA-93AA-57D4BF8B1E4E}"/>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7" name="Freeform 68">
            <a:extLst>
              <a:ext uri="{FF2B5EF4-FFF2-40B4-BE49-F238E27FC236}">
                <a16:creationId xmlns:a16="http://schemas.microsoft.com/office/drawing/2014/main" id="{90E98FE2-D4C5-40FE-B7AC-D0CB04A06A2F}"/>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88" name="Text Box 69">
            <a:extLst>
              <a:ext uri="{FF2B5EF4-FFF2-40B4-BE49-F238E27FC236}">
                <a16:creationId xmlns:a16="http://schemas.microsoft.com/office/drawing/2014/main" id="{B63F91B4-61DA-4129-ACF3-0DD4536E238F}"/>
              </a:ext>
            </a:extLst>
          </p:cNvPr>
          <p:cNvSpPr txBox="1">
            <a:spLocks noChangeArrowheads="1"/>
          </p:cNvSpPr>
          <p:nvPr/>
        </p:nvSpPr>
        <p:spPr bwMode="auto">
          <a:xfrm>
            <a:off x="755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8</a:t>
            </a:r>
          </a:p>
        </p:txBody>
      </p:sp>
      <p:sp>
        <p:nvSpPr>
          <p:cNvPr id="86089" name="Line 70">
            <a:extLst>
              <a:ext uri="{FF2B5EF4-FFF2-40B4-BE49-F238E27FC236}">
                <a16:creationId xmlns:a16="http://schemas.microsoft.com/office/drawing/2014/main" id="{E156F146-007D-45D9-B4C4-F654DCD33823}"/>
              </a:ext>
            </a:extLst>
          </p:cNvPr>
          <p:cNvSpPr>
            <a:spLocks noChangeShapeType="1"/>
          </p:cNvSpPr>
          <p:nvPr/>
        </p:nvSpPr>
        <p:spPr bwMode="auto">
          <a:xfrm>
            <a:off x="611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0" name="Line 71">
            <a:extLst>
              <a:ext uri="{FF2B5EF4-FFF2-40B4-BE49-F238E27FC236}">
                <a16:creationId xmlns:a16="http://schemas.microsoft.com/office/drawing/2014/main" id="{A8C7B018-992F-4446-B167-67A120C14727}"/>
              </a:ext>
            </a:extLst>
          </p:cNvPr>
          <p:cNvSpPr>
            <a:spLocks noChangeShapeType="1"/>
          </p:cNvSpPr>
          <p:nvPr/>
        </p:nvSpPr>
        <p:spPr bwMode="auto">
          <a:xfrm>
            <a:off x="2195513" y="1412875"/>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91" name="Line 72">
            <a:extLst>
              <a:ext uri="{FF2B5EF4-FFF2-40B4-BE49-F238E27FC236}">
                <a16:creationId xmlns:a16="http://schemas.microsoft.com/office/drawing/2014/main" id="{588D958E-A579-4B91-92D3-678270B20B4D}"/>
              </a:ext>
            </a:extLst>
          </p:cNvPr>
          <p:cNvSpPr>
            <a:spLocks noChangeShapeType="1"/>
          </p:cNvSpPr>
          <p:nvPr/>
        </p:nvSpPr>
        <p:spPr bwMode="auto">
          <a:xfrm>
            <a:off x="1908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2" name="Rectangle 73">
            <a:extLst>
              <a:ext uri="{FF2B5EF4-FFF2-40B4-BE49-F238E27FC236}">
                <a16:creationId xmlns:a16="http://schemas.microsoft.com/office/drawing/2014/main" id="{07CDACFA-2ED7-4B90-A40C-FC84E3E75AF3}"/>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86093" name="Rectangle 74">
            <a:extLst>
              <a:ext uri="{FF2B5EF4-FFF2-40B4-BE49-F238E27FC236}">
                <a16:creationId xmlns:a16="http://schemas.microsoft.com/office/drawing/2014/main" id="{F2EE1D2D-22B4-410D-BF24-F6D04A21352F}"/>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sp>
        <p:nvSpPr>
          <p:cNvPr id="86094" name="Line 75">
            <a:extLst>
              <a:ext uri="{FF2B5EF4-FFF2-40B4-BE49-F238E27FC236}">
                <a16:creationId xmlns:a16="http://schemas.microsoft.com/office/drawing/2014/main" id="{F5DE8D94-79CD-48A6-8C31-1D785F4F9EE0}"/>
              </a:ext>
            </a:extLst>
          </p:cNvPr>
          <p:cNvSpPr>
            <a:spLocks noChangeShapeType="1"/>
          </p:cNvSpPr>
          <p:nvPr/>
        </p:nvSpPr>
        <p:spPr bwMode="auto">
          <a:xfrm flipH="1">
            <a:off x="3132138"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5" name="Line 76">
            <a:extLst>
              <a:ext uri="{FF2B5EF4-FFF2-40B4-BE49-F238E27FC236}">
                <a16:creationId xmlns:a16="http://schemas.microsoft.com/office/drawing/2014/main" id="{EB4B7C24-74E4-4822-BE9D-9047B8842C02}"/>
              </a:ext>
            </a:extLst>
          </p:cNvPr>
          <p:cNvSpPr>
            <a:spLocks noChangeShapeType="1"/>
          </p:cNvSpPr>
          <p:nvPr/>
        </p:nvSpPr>
        <p:spPr bwMode="auto">
          <a:xfrm flipH="1">
            <a:off x="5321300"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6" name="Line 77">
            <a:extLst>
              <a:ext uri="{FF2B5EF4-FFF2-40B4-BE49-F238E27FC236}">
                <a16:creationId xmlns:a16="http://schemas.microsoft.com/office/drawing/2014/main" id="{D1435BC0-639A-4A80-AB98-443228A68D2B}"/>
              </a:ext>
            </a:extLst>
          </p:cNvPr>
          <p:cNvSpPr>
            <a:spLocks noChangeShapeType="1"/>
          </p:cNvSpPr>
          <p:nvPr/>
        </p:nvSpPr>
        <p:spPr bwMode="auto">
          <a:xfrm flipV="1">
            <a:off x="3165475"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7" name="Line 78">
            <a:extLst>
              <a:ext uri="{FF2B5EF4-FFF2-40B4-BE49-F238E27FC236}">
                <a16:creationId xmlns:a16="http://schemas.microsoft.com/office/drawing/2014/main" id="{0E557EC5-31CF-46D1-8E48-DA6C1FCD35F4}"/>
              </a:ext>
            </a:extLst>
          </p:cNvPr>
          <p:cNvSpPr>
            <a:spLocks noChangeShapeType="1"/>
          </p:cNvSpPr>
          <p:nvPr/>
        </p:nvSpPr>
        <p:spPr bwMode="auto">
          <a:xfrm flipV="1">
            <a:off x="3163888"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8" name="Line 79">
            <a:extLst>
              <a:ext uri="{FF2B5EF4-FFF2-40B4-BE49-F238E27FC236}">
                <a16:creationId xmlns:a16="http://schemas.microsoft.com/office/drawing/2014/main" id="{F222BFE8-70A4-40F4-81D2-A078AD180AC7}"/>
              </a:ext>
            </a:extLst>
          </p:cNvPr>
          <p:cNvSpPr>
            <a:spLocks noChangeShapeType="1"/>
          </p:cNvSpPr>
          <p:nvPr/>
        </p:nvSpPr>
        <p:spPr bwMode="auto">
          <a:xfrm flipV="1">
            <a:off x="3149600" y="602138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9" name="Rectangle 80">
            <a:extLst>
              <a:ext uri="{FF2B5EF4-FFF2-40B4-BE49-F238E27FC236}">
                <a16:creationId xmlns:a16="http://schemas.microsoft.com/office/drawing/2014/main" id="{8B2E02EF-AA2F-43A6-87A2-56712D11236E}"/>
              </a:ext>
            </a:extLst>
          </p:cNvPr>
          <p:cNvSpPr>
            <a:spLocks noChangeArrowheads="1"/>
          </p:cNvSpPr>
          <p:nvPr/>
        </p:nvSpPr>
        <p:spPr bwMode="auto">
          <a:xfrm>
            <a:off x="3805238"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8</a:t>
            </a:r>
          </a:p>
        </p:txBody>
      </p:sp>
      <p:sp>
        <p:nvSpPr>
          <p:cNvPr id="86100" name="Rectangle 81">
            <a:extLst>
              <a:ext uri="{FF2B5EF4-FFF2-40B4-BE49-F238E27FC236}">
                <a16:creationId xmlns:a16="http://schemas.microsoft.com/office/drawing/2014/main" id="{47905F22-05CE-40AA-B878-D1A3DC6DABE4}"/>
              </a:ext>
            </a:extLst>
          </p:cNvPr>
          <p:cNvSpPr>
            <a:spLocks noChangeArrowheads="1"/>
          </p:cNvSpPr>
          <p:nvPr/>
        </p:nvSpPr>
        <p:spPr bwMode="auto">
          <a:xfrm>
            <a:off x="4127500" y="5157788"/>
            <a:ext cx="1801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86101" name="Line 82">
            <a:extLst>
              <a:ext uri="{FF2B5EF4-FFF2-40B4-BE49-F238E27FC236}">
                <a16:creationId xmlns:a16="http://schemas.microsoft.com/office/drawing/2014/main" id="{EBA5F792-941B-43E8-9A86-A7E075BD6D52}"/>
              </a:ext>
            </a:extLst>
          </p:cNvPr>
          <p:cNvSpPr>
            <a:spLocks noChangeShapeType="1"/>
          </p:cNvSpPr>
          <p:nvPr/>
        </p:nvSpPr>
        <p:spPr bwMode="auto">
          <a:xfrm flipV="1">
            <a:off x="3163888" y="560863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2" name="Line 83">
            <a:extLst>
              <a:ext uri="{FF2B5EF4-FFF2-40B4-BE49-F238E27FC236}">
                <a16:creationId xmlns:a16="http://schemas.microsoft.com/office/drawing/2014/main" id="{3A163D6E-B562-49A7-913A-A8C6C259123C}"/>
              </a:ext>
            </a:extLst>
          </p:cNvPr>
          <p:cNvSpPr>
            <a:spLocks noChangeShapeType="1"/>
          </p:cNvSpPr>
          <p:nvPr/>
        </p:nvSpPr>
        <p:spPr bwMode="auto">
          <a:xfrm>
            <a:off x="3651250" y="5627688"/>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3" name="Line 84">
            <a:extLst>
              <a:ext uri="{FF2B5EF4-FFF2-40B4-BE49-F238E27FC236}">
                <a16:creationId xmlns:a16="http://schemas.microsoft.com/office/drawing/2014/main" id="{30CC6B6C-B7E6-432F-B8F2-F69D3C233F4A}"/>
              </a:ext>
            </a:extLst>
          </p:cNvPr>
          <p:cNvSpPr>
            <a:spLocks noChangeShapeType="1"/>
          </p:cNvSpPr>
          <p:nvPr/>
        </p:nvSpPr>
        <p:spPr bwMode="auto">
          <a:xfrm flipH="1">
            <a:off x="4859338" y="6043613"/>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4" name="Freeform 85">
            <a:extLst>
              <a:ext uri="{FF2B5EF4-FFF2-40B4-BE49-F238E27FC236}">
                <a16:creationId xmlns:a16="http://schemas.microsoft.com/office/drawing/2014/main" id="{BDBCAB20-1473-496A-8F24-12532280A755}"/>
              </a:ext>
            </a:extLst>
          </p:cNvPr>
          <p:cNvSpPr>
            <a:spLocks/>
          </p:cNvSpPr>
          <p:nvPr/>
        </p:nvSpPr>
        <p:spPr bwMode="auto">
          <a:xfrm>
            <a:off x="3348038" y="5229225"/>
            <a:ext cx="2952750" cy="6477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05" name="Rectangle 86">
            <a:extLst>
              <a:ext uri="{FF2B5EF4-FFF2-40B4-BE49-F238E27FC236}">
                <a16:creationId xmlns:a16="http://schemas.microsoft.com/office/drawing/2014/main" id="{BC9B11A2-70C6-457E-9771-CB350193BBA5}"/>
              </a:ext>
            </a:extLst>
          </p:cNvPr>
          <p:cNvSpPr>
            <a:spLocks noChangeArrowheads="1"/>
          </p:cNvSpPr>
          <p:nvPr/>
        </p:nvSpPr>
        <p:spPr bwMode="auto">
          <a:xfrm>
            <a:off x="3203575" y="596900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6106" name="Rectangle 87">
            <a:extLst>
              <a:ext uri="{FF2B5EF4-FFF2-40B4-BE49-F238E27FC236}">
                <a16:creationId xmlns:a16="http://schemas.microsoft.com/office/drawing/2014/main" id="{56C7CED0-88E2-4C51-BEC3-D70F10B14A60}"/>
              </a:ext>
            </a:extLst>
          </p:cNvPr>
          <p:cNvSpPr>
            <a:spLocks noChangeArrowheads="1"/>
          </p:cNvSpPr>
          <p:nvPr/>
        </p:nvSpPr>
        <p:spPr bwMode="auto">
          <a:xfrm>
            <a:off x="3203575" y="638175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j  integer  4</a:t>
            </a:r>
          </a:p>
        </p:txBody>
      </p:sp>
      <p:sp>
        <p:nvSpPr>
          <p:cNvPr id="86107" name="Rectangle 88">
            <a:extLst>
              <a:ext uri="{FF2B5EF4-FFF2-40B4-BE49-F238E27FC236}">
                <a16:creationId xmlns:a16="http://schemas.microsoft.com/office/drawing/2014/main" id="{172C68F7-A364-4516-9E22-4E1377183A0C}"/>
              </a:ext>
            </a:extLst>
          </p:cNvPr>
          <p:cNvSpPr>
            <a:spLocks noChangeArrowheads="1"/>
          </p:cNvSpPr>
          <p:nvPr/>
        </p:nvSpPr>
        <p:spPr bwMode="auto">
          <a:xfrm>
            <a:off x="6399213" y="5716588"/>
            <a:ext cx="1555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86108" name="Line 89">
            <a:extLst>
              <a:ext uri="{FF2B5EF4-FFF2-40B4-BE49-F238E27FC236}">
                <a16:creationId xmlns:a16="http://schemas.microsoft.com/office/drawing/2014/main" id="{377C8726-0993-4D7B-BC27-90C74C93EA0A}"/>
              </a:ext>
            </a:extLst>
          </p:cNvPr>
          <p:cNvSpPr>
            <a:spLocks noChangeShapeType="1"/>
          </p:cNvSpPr>
          <p:nvPr/>
        </p:nvSpPr>
        <p:spPr bwMode="auto">
          <a:xfrm>
            <a:off x="8243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9" name="Line 90">
            <a:extLst>
              <a:ext uri="{FF2B5EF4-FFF2-40B4-BE49-F238E27FC236}">
                <a16:creationId xmlns:a16="http://schemas.microsoft.com/office/drawing/2014/main" id="{B1D55FD3-67F7-458B-9883-A9524688A8DB}"/>
              </a:ext>
            </a:extLst>
          </p:cNvPr>
          <p:cNvSpPr>
            <a:spLocks noChangeShapeType="1"/>
          </p:cNvSpPr>
          <p:nvPr/>
        </p:nvSpPr>
        <p:spPr bwMode="auto">
          <a:xfrm flipH="1">
            <a:off x="5292725"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94" name="Picture 34">
            <a:extLst>
              <a:ext uri="{FF2B5EF4-FFF2-40B4-BE49-F238E27FC236}">
                <a16:creationId xmlns:a16="http://schemas.microsoft.com/office/drawing/2014/main" id="{1596EDC1-A934-4285-AACE-C453DBE84A1C}"/>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92">
            <a:extLst>
              <a:ext uri="{FF2B5EF4-FFF2-40B4-BE49-F238E27FC236}">
                <a16:creationId xmlns:a16="http://schemas.microsoft.com/office/drawing/2014/main" id="{6FD2D2CB-AE05-426F-AE63-80DDE515C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日期占位符 3">
            <a:extLst>
              <a:ext uri="{FF2B5EF4-FFF2-40B4-BE49-F238E27FC236}">
                <a16:creationId xmlns:a16="http://schemas.microsoft.com/office/drawing/2014/main" id="{E537B8E4-1EB9-4124-91AA-C6382703D355}"/>
              </a:ext>
            </a:extLst>
          </p:cNvPr>
          <p:cNvSpPr>
            <a:spLocks noGrp="1"/>
          </p:cNvSpPr>
          <p:nvPr>
            <p:ph type="dt" sz="quarter" idx="10"/>
          </p:nvPr>
        </p:nvSpPr>
        <p:spPr>
          <a:xfrm>
            <a:off x="457200" y="6245225"/>
            <a:ext cx="2133600" cy="476250"/>
          </a:xfrm>
          <a:ln>
            <a:miter lim="800000"/>
            <a:headEnd/>
            <a:tailEnd/>
          </a:ln>
        </p:spPr>
        <p:txBody>
          <a:bodyPr anchor="t"/>
          <a:lstStyle/>
          <a:p>
            <a:pPr>
              <a:defRPr/>
            </a:pPr>
            <a:fld id="{57CAEFF7-568B-4A30-91E7-FCD7D7A8430D}" type="datetime1">
              <a:rPr lang="zh-CN" altLang="en-US">
                <a:latin typeface="+mn-lt"/>
              </a:rPr>
              <a:pPr>
                <a:defRPr/>
              </a:pPr>
              <a:t>2020/12/14</a:t>
            </a:fld>
            <a:endParaRPr lang="en-US" altLang="zh-CN">
              <a:latin typeface="+mn-lt"/>
            </a:endParaRPr>
          </a:p>
        </p:txBody>
      </p:sp>
      <p:sp>
        <p:nvSpPr>
          <p:cNvPr id="88068" name="灯片编号占位符 5">
            <a:extLst>
              <a:ext uri="{FF2B5EF4-FFF2-40B4-BE49-F238E27FC236}">
                <a16:creationId xmlns:a16="http://schemas.microsoft.com/office/drawing/2014/main" id="{B174E11A-0299-4AED-90A2-F532F2A0B2F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4AAF7A0-170D-4039-B385-2F746A7B7B66}" type="slidenum">
              <a:rPr lang="en-US" altLang="zh-CN" sz="1400" b="0">
                <a:ea typeface="宋体" panose="02010600030101010101" pitchFamily="2" charset="-122"/>
              </a:rPr>
              <a:pPr>
                <a:spcBef>
                  <a:spcPct val="0"/>
                </a:spcBef>
                <a:buClrTx/>
                <a:buSzTx/>
                <a:buFontTx/>
                <a:buNone/>
              </a:pPr>
              <a:t>59</a:t>
            </a:fld>
            <a:endParaRPr lang="en-US" altLang="zh-CN" sz="1400" b="0">
              <a:ea typeface="宋体" panose="02010600030101010101" pitchFamily="2" charset="-122"/>
            </a:endParaRPr>
          </a:p>
        </p:txBody>
      </p:sp>
      <p:sp>
        <p:nvSpPr>
          <p:cNvPr id="88069" name="Line 2">
            <a:extLst>
              <a:ext uri="{FF2B5EF4-FFF2-40B4-BE49-F238E27FC236}">
                <a16:creationId xmlns:a16="http://schemas.microsoft.com/office/drawing/2014/main" id="{0DC4F922-1AF0-4858-A368-D33DC5077FC7}"/>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0" name="Line 3">
            <a:extLst>
              <a:ext uri="{FF2B5EF4-FFF2-40B4-BE49-F238E27FC236}">
                <a16:creationId xmlns:a16="http://schemas.microsoft.com/office/drawing/2014/main" id="{A0B22ADB-E7BA-40CA-9565-9CE4B37FE6CC}"/>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4">
            <a:extLst>
              <a:ext uri="{FF2B5EF4-FFF2-40B4-BE49-F238E27FC236}">
                <a16:creationId xmlns:a16="http://schemas.microsoft.com/office/drawing/2014/main" id="{087989F7-F46C-402C-8B9C-93141C16D5E4}"/>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2" name="Line 5">
            <a:extLst>
              <a:ext uri="{FF2B5EF4-FFF2-40B4-BE49-F238E27FC236}">
                <a16:creationId xmlns:a16="http://schemas.microsoft.com/office/drawing/2014/main" id="{728948D0-7C95-48F2-A6BC-04924F38D61B}"/>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3" name="Line 6">
            <a:extLst>
              <a:ext uri="{FF2B5EF4-FFF2-40B4-BE49-F238E27FC236}">
                <a16:creationId xmlns:a16="http://schemas.microsoft.com/office/drawing/2014/main" id="{3730EEFF-DB49-42CF-9D3C-D49E76394677}"/>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4" name="Line 7">
            <a:extLst>
              <a:ext uri="{FF2B5EF4-FFF2-40B4-BE49-F238E27FC236}">
                <a16:creationId xmlns:a16="http://schemas.microsoft.com/office/drawing/2014/main" id="{3BC8FF0B-9DD4-4056-A650-B62BC65CCBA7}"/>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5" name="Line 8">
            <a:extLst>
              <a:ext uri="{FF2B5EF4-FFF2-40B4-BE49-F238E27FC236}">
                <a16:creationId xmlns:a16="http://schemas.microsoft.com/office/drawing/2014/main" id="{A3939A56-34FA-4EE2-9476-8CBE50CAB3F4}"/>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6" name="Line 9">
            <a:extLst>
              <a:ext uri="{FF2B5EF4-FFF2-40B4-BE49-F238E27FC236}">
                <a16:creationId xmlns:a16="http://schemas.microsoft.com/office/drawing/2014/main" id="{669599C6-A4A8-4FE9-AAFA-2FCD32E22D41}"/>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7" name="Rectangle 10">
            <a:extLst>
              <a:ext uri="{FF2B5EF4-FFF2-40B4-BE49-F238E27FC236}">
                <a16:creationId xmlns:a16="http://schemas.microsoft.com/office/drawing/2014/main" id="{CDE24F83-FE70-49C1-B0B1-86A7F4DD0350}"/>
              </a:ext>
            </a:extLst>
          </p:cNvPr>
          <p:cNvSpPr>
            <a:spLocks noChangeArrowheads="1"/>
          </p:cNvSpPr>
          <p:nvPr/>
        </p:nvSpPr>
        <p:spPr bwMode="auto">
          <a:xfrm>
            <a:off x="3798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a:t>
            </a:r>
          </a:p>
        </p:txBody>
      </p:sp>
      <p:sp>
        <p:nvSpPr>
          <p:cNvPr id="88078" name="Rectangle 11">
            <a:extLst>
              <a:ext uri="{FF2B5EF4-FFF2-40B4-BE49-F238E27FC236}">
                <a16:creationId xmlns:a16="http://schemas.microsoft.com/office/drawing/2014/main" id="{F4CD525B-9983-49D8-B07A-0A89F73DEF58}"/>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88079" name="Rectangle 12">
            <a:extLst>
              <a:ext uri="{FF2B5EF4-FFF2-40B4-BE49-F238E27FC236}">
                <a16:creationId xmlns:a16="http://schemas.microsoft.com/office/drawing/2014/main" id="{AC5CA5CA-E9ED-48C4-9775-A8438A909F61}"/>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88080" name="Line 13">
            <a:extLst>
              <a:ext uri="{FF2B5EF4-FFF2-40B4-BE49-F238E27FC236}">
                <a16:creationId xmlns:a16="http://schemas.microsoft.com/office/drawing/2014/main" id="{C58557E5-C270-46CF-8D21-7FD4B9613268}"/>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1" name="Line 14">
            <a:extLst>
              <a:ext uri="{FF2B5EF4-FFF2-40B4-BE49-F238E27FC236}">
                <a16:creationId xmlns:a16="http://schemas.microsoft.com/office/drawing/2014/main" id="{99953CDB-F20C-4F29-A244-A1E9A6AA5091}"/>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2" name="Line 15">
            <a:extLst>
              <a:ext uri="{FF2B5EF4-FFF2-40B4-BE49-F238E27FC236}">
                <a16:creationId xmlns:a16="http://schemas.microsoft.com/office/drawing/2014/main" id="{235540E3-B815-4DB0-B71A-FD60ED7B3A13}"/>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3" name="Rectangle 16">
            <a:extLst>
              <a:ext uri="{FF2B5EF4-FFF2-40B4-BE49-F238E27FC236}">
                <a16:creationId xmlns:a16="http://schemas.microsoft.com/office/drawing/2014/main" id="{9CE4BB07-CB3A-43CA-9A20-0BCF4B35B4D0}"/>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88084" name="Line 17">
            <a:extLst>
              <a:ext uri="{FF2B5EF4-FFF2-40B4-BE49-F238E27FC236}">
                <a16:creationId xmlns:a16="http://schemas.microsoft.com/office/drawing/2014/main" id="{D63EF181-F831-445F-9672-EB3E9DDEC91C}"/>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5" name="Line 18">
            <a:extLst>
              <a:ext uri="{FF2B5EF4-FFF2-40B4-BE49-F238E27FC236}">
                <a16:creationId xmlns:a16="http://schemas.microsoft.com/office/drawing/2014/main" id="{A0F806C6-1848-4CE2-990D-FC8F71221569}"/>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6" name="Line 19">
            <a:extLst>
              <a:ext uri="{FF2B5EF4-FFF2-40B4-BE49-F238E27FC236}">
                <a16:creationId xmlns:a16="http://schemas.microsoft.com/office/drawing/2014/main" id="{B94F712A-F72D-47AB-B023-33992C3DE03B}"/>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7" name="Line 20">
            <a:extLst>
              <a:ext uri="{FF2B5EF4-FFF2-40B4-BE49-F238E27FC236}">
                <a16:creationId xmlns:a16="http://schemas.microsoft.com/office/drawing/2014/main" id="{529F79A4-65C4-4A49-88EF-C2928E760B83}"/>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8" name="Rectangle 21">
            <a:extLst>
              <a:ext uri="{FF2B5EF4-FFF2-40B4-BE49-F238E27FC236}">
                <a16:creationId xmlns:a16="http://schemas.microsoft.com/office/drawing/2014/main" id="{66DA48FC-1E35-4B8B-8E2D-72DA26CEBFB8}"/>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88089" name="Line 22">
            <a:extLst>
              <a:ext uri="{FF2B5EF4-FFF2-40B4-BE49-F238E27FC236}">
                <a16:creationId xmlns:a16="http://schemas.microsoft.com/office/drawing/2014/main" id="{01878416-99B2-44FD-A9D8-B9CD16EA5405}"/>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0" name="Line 23">
            <a:extLst>
              <a:ext uri="{FF2B5EF4-FFF2-40B4-BE49-F238E27FC236}">
                <a16:creationId xmlns:a16="http://schemas.microsoft.com/office/drawing/2014/main" id="{22CB7313-7EB3-43A8-87A0-B2D8512C6D89}"/>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1" name="Line 24">
            <a:extLst>
              <a:ext uri="{FF2B5EF4-FFF2-40B4-BE49-F238E27FC236}">
                <a16:creationId xmlns:a16="http://schemas.microsoft.com/office/drawing/2014/main" id="{55ACB47B-7915-4150-811C-F38F668CB1A0}"/>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2" name="Freeform 25">
            <a:extLst>
              <a:ext uri="{FF2B5EF4-FFF2-40B4-BE49-F238E27FC236}">
                <a16:creationId xmlns:a16="http://schemas.microsoft.com/office/drawing/2014/main" id="{11E43173-7296-4766-8830-3FCF5EE5A365}"/>
              </a:ext>
            </a:extLst>
          </p:cNvPr>
          <p:cNvSpPr>
            <a:spLocks/>
          </p:cNvSpPr>
          <p:nvPr/>
        </p:nvSpPr>
        <p:spPr bwMode="auto">
          <a:xfrm>
            <a:off x="609600" y="3933825"/>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93" name="Line 26">
            <a:extLst>
              <a:ext uri="{FF2B5EF4-FFF2-40B4-BE49-F238E27FC236}">
                <a16:creationId xmlns:a16="http://schemas.microsoft.com/office/drawing/2014/main" id="{F16A4796-56EB-4A78-8034-4A0EC70FA39C}"/>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4" name="Line 27">
            <a:extLst>
              <a:ext uri="{FF2B5EF4-FFF2-40B4-BE49-F238E27FC236}">
                <a16:creationId xmlns:a16="http://schemas.microsoft.com/office/drawing/2014/main" id="{34524C8E-7B85-42B4-B43C-FDEDE5B4EA4A}"/>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5" name="Line 28">
            <a:extLst>
              <a:ext uri="{FF2B5EF4-FFF2-40B4-BE49-F238E27FC236}">
                <a16:creationId xmlns:a16="http://schemas.microsoft.com/office/drawing/2014/main" id="{5F5CA30C-ABF3-4FC5-A9C5-258E30B436A4}"/>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6" name="Line 29">
            <a:extLst>
              <a:ext uri="{FF2B5EF4-FFF2-40B4-BE49-F238E27FC236}">
                <a16:creationId xmlns:a16="http://schemas.microsoft.com/office/drawing/2014/main" id="{6917AAE5-6857-4BF5-8260-FC0CE29099D5}"/>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7" name="Line 30">
            <a:extLst>
              <a:ext uri="{FF2B5EF4-FFF2-40B4-BE49-F238E27FC236}">
                <a16:creationId xmlns:a16="http://schemas.microsoft.com/office/drawing/2014/main" id="{3CDFEAF7-F103-477F-ACEF-5A155DFE5B78}"/>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8" name="Line 31">
            <a:extLst>
              <a:ext uri="{FF2B5EF4-FFF2-40B4-BE49-F238E27FC236}">
                <a16:creationId xmlns:a16="http://schemas.microsoft.com/office/drawing/2014/main" id="{CF0DA7A6-38BA-4067-87DB-CA3DFB969AF8}"/>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9" name="Text Box 32">
            <a:extLst>
              <a:ext uri="{FF2B5EF4-FFF2-40B4-BE49-F238E27FC236}">
                <a16:creationId xmlns:a16="http://schemas.microsoft.com/office/drawing/2014/main" id="{792E3FA8-0FD0-43D7-8E49-AFC102F79C07}"/>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88100" name="Line 33">
            <a:extLst>
              <a:ext uri="{FF2B5EF4-FFF2-40B4-BE49-F238E27FC236}">
                <a16:creationId xmlns:a16="http://schemas.microsoft.com/office/drawing/2014/main" id="{97ECD0D4-6C60-4B39-A8C6-339F9F01FF15}"/>
              </a:ext>
            </a:extLst>
          </p:cNvPr>
          <p:cNvSpPr>
            <a:spLocks noChangeShapeType="1"/>
          </p:cNvSpPr>
          <p:nvPr/>
        </p:nvSpPr>
        <p:spPr bwMode="auto">
          <a:xfrm>
            <a:off x="2195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1" name="Line 34">
            <a:extLst>
              <a:ext uri="{FF2B5EF4-FFF2-40B4-BE49-F238E27FC236}">
                <a16:creationId xmlns:a16="http://schemas.microsoft.com/office/drawing/2014/main" id="{1198F6BA-CCB1-419F-813D-1A8528453C12}"/>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2" name="Line 35">
            <a:extLst>
              <a:ext uri="{FF2B5EF4-FFF2-40B4-BE49-F238E27FC236}">
                <a16:creationId xmlns:a16="http://schemas.microsoft.com/office/drawing/2014/main" id="{80243767-A69E-4287-AC62-A6CC8FB05263}"/>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3" name="Text Box 36">
            <a:extLst>
              <a:ext uri="{FF2B5EF4-FFF2-40B4-BE49-F238E27FC236}">
                <a16:creationId xmlns:a16="http://schemas.microsoft.com/office/drawing/2014/main" id="{52A9FBC4-5AA8-4DFF-9B84-2829089CDCFB}"/>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88104" name="Text Box 37">
            <a:extLst>
              <a:ext uri="{FF2B5EF4-FFF2-40B4-BE49-F238E27FC236}">
                <a16:creationId xmlns:a16="http://schemas.microsoft.com/office/drawing/2014/main" id="{502BD7AA-C08F-43E2-BFD0-41FE7B51756A}"/>
              </a:ext>
            </a:extLst>
          </p:cNvPr>
          <p:cNvSpPr txBox="1">
            <a:spLocks noChangeArrowheads="1"/>
          </p:cNvSpPr>
          <p:nvPr/>
        </p:nvSpPr>
        <p:spPr bwMode="auto">
          <a:xfrm>
            <a:off x="669925"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44</a:t>
            </a:r>
          </a:p>
        </p:txBody>
      </p:sp>
      <p:sp>
        <p:nvSpPr>
          <p:cNvPr id="88105" name="Rectangle 38">
            <a:extLst>
              <a:ext uri="{FF2B5EF4-FFF2-40B4-BE49-F238E27FC236}">
                <a16:creationId xmlns:a16="http://schemas.microsoft.com/office/drawing/2014/main" id="{3A37E769-B4E3-4D21-B95A-25EDA929C5EC}"/>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88106" name="Rectangle 39">
            <a:extLst>
              <a:ext uri="{FF2B5EF4-FFF2-40B4-BE49-F238E27FC236}">
                <a16:creationId xmlns:a16="http://schemas.microsoft.com/office/drawing/2014/main" id="{0D208E59-AFA6-47A8-9B2A-F5237E0B7742}"/>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88107" name="Rectangle 40">
            <a:extLst>
              <a:ext uri="{FF2B5EF4-FFF2-40B4-BE49-F238E27FC236}">
                <a16:creationId xmlns:a16="http://schemas.microsoft.com/office/drawing/2014/main" id="{822F0D22-78EF-48B9-8271-7C509B99D2A9}"/>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8108" name="Rectangle 41">
            <a:extLst>
              <a:ext uri="{FF2B5EF4-FFF2-40B4-BE49-F238E27FC236}">
                <a16:creationId xmlns:a16="http://schemas.microsoft.com/office/drawing/2014/main" id="{8C37A4CA-4B5C-4F7D-B264-59F93A56727A}"/>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88109" name="Rectangle 42">
            <a:extLst>
              <a:ext uri="{FF2B5EF4-FFF2-40B4-BE49-F238E27FC236}">
                <a16:creationId xmlns:a16="http://schemas.microsoft.com/office/drawing/2014/main" id="{A2A2BA28-0441-45B7-91FF-D0F882881F1E}"/>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88110" name="Line 43">
            <a:extLst>
              <a:ext uri="{FF2B5EF4-FFF2-40B4-BE49-F238E27FC236}">
                <a16:creationId xmlns:a16="http://schemas.microsoft.com/office/drawing/2014/main" id="{75B8F18D-6239-4E0C-B795-26DA08DC5A4F}"/>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111" name="Rectangle 44">
            <a:extLst>
              <a:ext uri="{FF2B5EF4-FFF2-40B4-BE49-F238E27FC236}">
                <a16:creationId xmlns:a16="http://schemas.microsoft.com/office/drawing/2014/main" id="{16D94C93-6925-4343-AB2A-4083B17D3BEF}"/>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8112" name="Line 45">
            <a:extLst>
              <a:ext uri="{FF2B5EF4-FFF2-40B4-BE49-F238E27FC236}">
                <a16:creationId xmlns:a16="http://schemas.microsoft.com/office/drawing/2014/main" id="{33E02199-3012-4599-955A-C30B38D6114C}"/>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3" name="Line 46">
            <a:extLst>
              <a:ext uri="{FF2B5EF4-FFF2-40B4-BE49-F238E27FC236}">
                <a16:creationId xmlns:a16="http://schemas.microsoft.com/office/drawing/2014/main" id="{F3F903E7-8AB5-41C6-A257-819125D551E8}"/>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4" name="Line 47">
            <a:extLst>
              <a:ext uri="{FF2B5EF4-FFF2-40B4-BE49-F238E27FC236}">
                <a16:creationId xmlns:a16="http://schemas.microsoft.com/office/drawing/2014/main" id="{19FCBF58-32C2-46D0-AAB0-F1AE63ED8D4B}"/>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5" name="Rectangle 48">
            <a:extLst>
              <a:ext uri="{FF2B5EF4-FFF2-40B4-BE49-F238E27FC236}">
                <a16:creationId xmlns:a16="http://schemas.microsoft.com/office/drawing/2014/main" id="{FD391003-D85D-4A16-BCDB-560B613F7C11}"/>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88116" name="Line 49">
            <a:extLst>
              <a:ext uri="{FF2B5EF4-FFF2-40B4-BE49-F238E27FC236}">
                <a16:creationId xmlns:a16="http://schemas.microsoft.com/office/drawing/2014/main" id="{34B5DD4B-BDC4-4456-AACF-D0A341646E31}"/>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7" name="Line 50">
            <a:extLst>
              <a:ext uri="{FF2B5EF4-FFF2-40B4-BE49-F238E27FC236}">
                <a16:creationId xmlns:a16="http://schemas.microsoft.com/office/drawing/2014/main" id="{0E09ABCA-BD0A-43A2-ABEA-694C92367769}"/>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18" name="Line 51">
            <a:extLst>
              <a:ext uri="{FF2B5EF4-FFF2-40B4-BE49-F238E27FC236}">
                <a16:creationId xmlns:a16="http://schemas.microsoft.com/office/drawing/2014/main" id="{A6B3EA5F-649F-4684-9575-BB532BBE1877}"/>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119" name="Text Box 52">
            <a:extLst>
              <a:ext uri="{FF2B5EF4-FFF2-40B4-BE49-F238E27FC236}">
                <a16:creationId xmlns:a16="http://schemas.microsoft.com/office/drawing/2014/main" id="{3792EC0F-4E66-482D-89A6-84658CB2E35C}"/>
              </a:ext>
            </a:extLst>
          </p:cNvPr>
          <p:cNvSpPr txBox="1">
            <a:spLocks noChangeArrowheads="1"/>
          </p:cNvSpPr>
          <p:nvPr/>
        </p:nvSpPr>
        <p:spPr bwMode="auto">
          <a:xfrm>
            <a:off x="1258888"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8120" name="Text Box 53">
            <a:extLst>
              <a:ext uri="{FF2B5EF4-FFF2-40B4-BE49-F238E27FC236}">
                <a16:creationId xmlns:a16="http://schemas.microsoft.com/office/drawing/2014/main" id="{25D67009-6774-4F98-9F0B-998DACE0BEB9}"/>
              </a:ext>
            </a:extLst>
          </p:cNvPr>
          <p:cNvSpPr txBox="1">
            <a:spLocks noChangeArrowheads="1"/>
          </p:cNvSpPr>
          <p:nvPr/>
        </p:nvSpPr>
        <p:spPr bwMode="auto">
          <a:xfrm>
            <a:off x="34925"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88121" name="Rectangle 54">
            <a:extLst>
              <a:ext uri="{FF2B5EF4-FFF2-40B4-BE49-F238E27FC236}">
                <a16:creationId xmlns:a16="http://schemas.microsoft.com/office/drawing/2014/main" id="{99A86B03-33AC-4603-8479-5B048C9F3F9A}"/>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88122" name="Rectangle 55">
            <a:extLst>
              <a:ext uri="{FF2B5EF4-FFF2-40B4-BE49-F238E27FC236}">
                <a16:creationId xmlns:a16="http://schemas.microsoft.com/office/drawing/2014/main" id="{112C04D2-2CB7-4B6D-BC85-5F5DC8FF7D41}"/>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88123" name="Line 56">
            <a:extLst>
              <a:ext uri="{FF2B5EF4-FFF2-40B4-BE49-F238E27FC236}">
                <a16:creationId xmlns:a16="http://schemas.microsoft.com/office/drawing/2014/main" id="{D896BE7D-2B27-4627-AA03-55E50E41128D}"/>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124" name="Line 57">
            <a:extLst>
              <a:ext uri="{FF2B5EF4-FFF2-40B4-BE49-F238E27FC236}">
                <a16:creationId xmlns:a16="http://schemas.microsoft.com/office/drawing/2014/main" id="{0290A15B-D287-4106-A9B1-EA0A6FE52BBD}"/>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25" name="Line 58">
            <a:extLst>
              <a:ext uri="{FF2B5EF4-FFF2-40B4-BE49-F238E27FC236}">
                <a16:creationId xmlns:a16="http://schemas.microsoft.com/office/drawing/2014/main" id="{34D227EF-5C2E-45D2-A82B-E91C3C753F54}"/>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26" name="Line 59">
            <a:extLst>
              <a:ext uri="{FF2B5EF4-FFF2-40B4-BE49-F238E27FC236}">
                <a16:creationId xmlns:a16="http://schemas.microsoft.com/office/drawing/2014/main" id="{0447FC73-E643-4C56-8179-66534DFB4884}"/>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27" name="Line 60">
            <a:extLst>
              <a:ext uri="{FF2B5EF4-FFF2-40B4-BE49-F238E27FC236}">
                <a16:creationId xmlns:a16="http://schemas.microsoft.com/office/drawing/2014/main" id="{A198CBB6-F446-4ACC-8739-34C48E816CB5}"/>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28" name="Line 61">
            <a:extLst>
              <a:ext uri="{FF2B5EF4-FFF2-40B4-BE49-F238E27FC236}">
                <a16:creationId xmlns:a16="http://schemas.microsoft.com/office/drawing/2014/main" id="{C218B767-52FB-4993-B514-1672E41527E4}"/>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29" name="Line 62">
            <a:extLst>
              <a:ext uri="{FF2B5EF4-FFF2-40B4-BE49-F238E27FC236}">
                <a16:creationId xmlns:a16="http://schemas.microsoft.com/office/drawing/2014/main" id="{00F9758E-F0F6-467E-9C95-AE40320B010E}"/>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30" name="Rectangle 63">
            <a:extLst>
              <a:ext uri="{FF2B5EF4-FFF2-40B4-BE49-F238E27FC236}">
                <a16:creationId xmlns:a16="http://schemas.microsoft.com/office/drawing/2014/main" id="{439B3FB8-C992-4B31-8148-CCF8B7571D81}"/>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8</a:t>
            </a:r>
          </a:p>
        </p:txBody>
      </p:sp>
      <p:sp>
        <p:nvSpPr>
          <p:cNvPr id="88131" name="Rectangle 64">
            <a:extLst>
              <a:ext uri="{FF2B5EF4-FFF2-40B4-BE49-F238E27FC236}">
                <a16:creationId xmlns:a16="http://schemas.microsoft.com/office/drawing/2014/main" id="{94B18CFA-68F8-40E0-8EBD-33D442A6BABE}"/>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88132" name="Line 65">
            <a:extLst>
              <a:ext uri="{FF2B5EF4-FFF2-40B4-BE49-F238E27FC236}">
                <a16:creationId xmlns:a16="http://schemas.microsoft.com/office/drawing/2014/main" id="{E5DB4EE7-D9CD-4A29-AD69-BAAA3E199CE7}"/>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33" name="Line 66">
            <a:extLst>
              <a:ext uri="{FF2B5EF4-FFF2-40B4-BE49-F238E27FC236}">
                <a16:creationId xmlns:a16="http://schemas.microsoft.com/office/drawing/2014/main" id="{EAC74844-0889-4E3A-AF77-0895C9892A49}"/>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34" name="Line 67">
            <a:extLst>
              <a:ext uri="{FF2B5EF4-FFF2-40B4-BE49-F238E27FC236}">
                <a16:creationId xmlns:a16="http://schemas.microsoft.com/office/drawing/2014/main" id="{A397E50F-A2AE-4419-9818-BC4F851CCCE4}"/>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35" name="Freeform 68">
            <a:extLst>
              <a:ext uri="{FF2B5EF4-FFF2-40B4-BE49-F238E27FC236}">
                <a16:creationId xmlns:a16="http://schemas.microsoft.com/office/drawing/2014/main" id="{05B759F2-33CD-4254-9442-568C0E48E196}"/>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136" name="Rectangle 69">
            <a:extLst>
              <a:ext uri="{FF2B5EF4-FFF2-40B4-BE49-F238E27FC236}">
                <a16:creationId xmlns:a16="http://schemas.microsoft.com/office/drawing/2014/main" id="{FCAC059F-32CA-42C7-8FB2-8A6FE6A0824D}"/>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88137" name="Rectangle 70">
            <a:extLst>
              <a:ext uri="{FF2B5EF4-FFF2-40B4-BE49-F238E27FC236}">
                <a16:creationId xmlns:a16="http://schemas.microsoft.com/office/drawing/2014/main" id="{57F2F058-31E4-4CAA-AAEA-2EE869BFD2F4}"/>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sp>
        <p:nvSpPr>
          <p:cNvPr id="88138" name="Line 71">
            <a:extLst>
              <a:ext uri="{FF2B5EF4-FFF2-40B4-BE49-F238E27FC236}">
                <a16:creationId xmlns:a16="http://schemas.microsoft.com/office/drawing/2014/main" id="{F236C220-E028-440C-A4B8-D98B0C4AFA7F}"/>
              </a:ext>
            </a:extLst>
          </p:cNvPr>
          <p:cNvSpPr>
            <a:spLocks noChangeShapeType="1"/>
          </p:cNvSpPr>
          <p:nvPr/>
        </p:nvSpPr>
        <p:spPr bwMode="auto">
          <a:xfrm flipH="1">
            <a:off x="3132138"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39" name="Line 72">
            <a:extLst>
              <a:ext uri="{FF2B5EF4-FFF2-40B4-BE49-F238E27FC236}">
                <a16:creationId xmlns:a16="http://schemas.microsoft.com/office/drawing/2014/main" id="{31DD7575-60DB-4775-AB3B-8A56F9D0010F}"/>
              </a:ext>
            </a:extLst>
          </p:cNvPr>
          <p:cNvSpPr>
            <a:spLocks noChangeShapeType="1"/>
          </p:cNvSpPr>
          <p:nvPr/>
        </p:nvSpPr>
        <p:spPr bwMode="auto">
          <a:xfrm flipH="1">
            <a:off x="5321300"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0" name="Line 73">
            <a:extLst>
              <a:ext uri="{FF2B5EF4-FFF2-40B4-BE49-F238E27FC236}">
                <a16:creationId xmlns:a16="http://schemas.microsoft.com/office/drawing/2014/main" id="{88AD8ACC-9CC3-4E9F-BC8B-B16F26EAD9C2}"/>
              </a:ext>
            </a:extLst>
          </p:cNvPr>
          <p:cNvSpPr>
            <a:spLocks noChangeShapeType="1"/>
          </p:cNvSpPr>
          <p:nvPr/>
        </p:nvSpPr>
        <p:spPr bwMode="auto">
          <a:xfrm flipV="1">
            <a:off x="3165475"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1" name="Line 74">
            <a:extLst>
              <a:ext uri="{FF2B5EF4-FFF2-40B4-BE49-F238E27FC236}">
                <a16:creationId xmlns:a16="http://schemas.microsoft.com/office/drawing/2014/main" id="{8308DC02-F7C7-4C1E-B751-AE1C27DF3737}"/>
              </a:ext>
            </a:extLst>
          </p:cNvPr>
          <p:cNvSpPr>
            <a:spLocks noChangeShapeType="1"/>
          </p:cNvSpPr>
          <p:nvPr/>
        </p:nvSpPr>
        <p:spPr bwMode="auto">
          <a:xfrm flipV="1">
            <a:off x="3163888"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2" name="Line 75">
            <a:extLst>
              <a:ext uri="{FF2B5EF4-FFF2-40B4-BE49-F238E27FC236}">
                <a16:creationId xmlns:a16="http://schemas.microsoft.com/office/drawing/2014/main" id="{DEC06A94-EA38-4291-9B55-C8EF154D7567}"/>
              </a:ext>
            </a:extLst>
          </p:cNvPr>
          <p:cNvSpPr>
            <a:spLocks noChangeShapeType="1"/>
          </p:cNvSpPr>
          <p:nvPr/>
        </p:nvSpPr>
        <p:spPr bwMode="auto">
          <a:xfrm flipV="1">
            <a:off x="3149600" y="602138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3" name="Rectangle 76">
            <a:extLst>
              <a:ext uri="{FF2B5EF4-FFF2-40B4-BE49-F238E27FC236}">
                <a16:creationId xmlns:a16="http://schemas.microsoft.com/office/drawing/2014/main" id="{77446027-8CC6-4DAC-A77B-1C276B300907}"/>
              </a:ext>
            </a:extLst>
          </p:cNvPr>
          <p:cNvSpPr>
            <a:spLocks noChangeArrowheads="1"/>
          </p:cNvSpPr>
          <p:nvPr/>
        </p:nvSpPr>
        <p:spPr bwMode="auto">
          <a:xfrm>
            <a:off x="3805238"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8</a:t>
            </a:r>
          </a:p>
        </p:txBody>
      </p:sp>
      <p:sp>
        <p:nvSpPr>
          <p:cNvPr id="88144" name="Rectangle 77">
            <a:extLst>
              <a:ext uri="{FF2B5EF4-FFF2-40B4-BE49-F238E27FC236}">
                <a16:creationId xmlns:a16="http://schemas.microsoft.com/office/drawing/2014/main" id="{2494D866-DA9E-47B7-8EDF-20EF43F0EB2B}"/>
              </a:ext>
            </a:extLst>
          </p:cNvPr>
          <p:cNvSpPr>
            <a:spLocks noChangeArrowheads="1"/>
          </p:cNvSpPr>
          <p:nvPr/>
        </p:nvSpPr>
        <p:spPr bwMode="auto">
          <a:xfrm>
            <a:off x="4127500" y="5157788"/>
            <a:ext cx="1801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88145" name="Line 78">
            <a:extLst>
              <a:ext uri="{FF2B5EF4-FFF2-40B4-BE49-F238E27FC236}">
                <a16:creationId xmlns:a16="http://schemas.microsoft.com/office/drawing/2014/main" id="{C79C79C1-3FEE-45D0-AFAE-17C4D8A178B7}"/>
              </a:ext>
            </a:extLst>
          </p:cNvPr>
          <p:cNvSpPr>
            <a:spLocks noChangeShapeType="1"/>
          </p:cNvSpPr>
          <p:nvPr/>
        </p:nvSpPr>
        <p:spPr bwMode="auto">
          <a:xfrm flipV="1">
            <a:off x="3163888" y="560863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6" name="Line 79">
            <a:extLst>
              <a:ext uri="{FF2B5EF4-FFF2-40B4-BE49-F238E27FC236}">
                <a16:creationId xmlns:a16="http://schemas.microsoft.com/office/drawing/2014/main" id="{5AB588EB-8488-4FA6-93DE-8EDB982C72D7}"/>
              </a:ext>
            </a:extLst>
          </p:cNvPr>
          <p:cNvSpPr>
            <a:spLocks noChangeShapeType="1"/>
          </p:cNvSpPr>
          <p:nvPr/>
        </p:nvSpPr>
        <p:spPr bwMode="auto">
          <a:xfrm>
            <a:off x="3651250" y="5627688"/>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7" name="Line 80">
            <a:extLst>
              <a:ext uri="{FF2B5EF4-FFF2-40B4-BE49-F238E27FC236}">
                <a16:creationId xmlns:a16="http://schemas.microsoft.com/office/drawing/2014/main" id="{01559BCF-45D5-45D5-B544-F6B30253D76A}"/>
              </a:ext>
            </a:extLst>
          </p:cNvPr>
          <p:cNvSpPr>
            <a:spLocks noChangeShapeType="1"/>
          </p:cNvSpPr>
          <p:nvPr/>
        </p:nvSpPr>
        <p:spPr bwMode="auto">
          <a:xfrm flipH="1">
            <a:off x="4859338" y="6043613"/>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48" name="Freeform 81">
            <a:extLst>
              <a:ext uri="{FF2B5EF4-FFF2-40B4-BE49-F238E27FC236}">
                <a16:creationId xmlns:a16="http://schemas.microsoft.com/office/drawing/2014/main" id="{BDE5BE29-1C99-47E4-B6DF-54ADF1163C06}"/>
              </a:ext>
            </a:extLst>
          </p:cNvPr>
          <p:cNvSpPr>
            <a:spLocks/>
          </p:cNvSpPr>
          <p:nvPr/>
        </p:nvSpPr>
        <p:spPr bwMode="auto">
          <a:xfrm>
            <a:off x="3348038" y="5229225"/>
            <a:ext cx="2952750" cy="6477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149" name="Rectangle 82">
            <a:extLst>
              <a:ext uri="{FF2B5EF4-FFF2-40B4-BE49-F238E27FC236}">
                <a16:creationId xmlns:a16="http://schemas.microsoft.com/office/drawing/2014/main" id="{64078407-E71B-4733-89AB-F6F2957009BD}"/>
              </a:ext>
            </a:extLst>
          </p:cNvPr>
          <p:cNvSpPr>
            <a:spLocks noChangeArrowheads="1"/>
          </p:cNvSpPr>
          <p:nvPr/>
        </p:nvSpPr>
        <p:spPr bwMode="auto">
          <a:xfrm>
            <a:off x="3203575" y="596900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88150" name="Rectangle 83">
            <a:extLst>
              <a:ext uri="{FF2B5EF4-FFF2-40B4-BE49-F238E27FC236}">
                <a16:creationId xmlns:a16="http://schemas.microsoft.com/office/drawing/2014/main" id="{13965F03-BDDD-4EF8-9C29-40D778FDCA45}"/>
              </a:ext>
            </a:extLst>
          </p:cNvPr>
          <p:cNvSpPr>
            <a:spLocks noChangeArrowheads="1"/>
          </p:cNvSpPr>
          <p:nvPr/>
        </p:nvSpPr>
        <p:spPr bwMode="auto">
          <a:xfrm>
            <a:off x="3203575" y="638175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j  integer  4</a:t>
            </a:r>
          </a:p>
        </p:txBody>
      </p:sp>
      <p:sp>
        <p:nvSpPr>
          <p:cNvPr id="88151" name="Rectangle 84">
            <a:extLst>
              <a:ext uri="{FF2B5EF4-FFF2-40B4-BE49-F238E27FC236}">
                <a16:creationId xmlns:a16="http://schemas.microsoft.com/office/drawing/2014/main" id="{04FD08A1-CDF3-40EF-93FE-925F9B57DC78}"/>
              </a:ext>
            </a:extLst>
          </p:cNvPr>
          <p:cNvSpPr>
            <a:spLocks noChangeArrowheads="1"/>
          </p:cNvSpPr>
          <p:nvPr/>
        </p:nvSpPr>
        <p:spPr bwMode="auto">
          <a:xfrm>
            <a:off x="6399213" y="5716588"/>
            <a:ext cx="1555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88152" name="Line 85">
            <a:extLst>
              <a:ext uri="{FF2B5EF4-FFF2-40B4-BE49-F238E27FC236}">
                <a16:creationId xmlns:a16="http://schemas.microsoft.com/office/drawing/2014/main" id="{62C1847D-A0C3-4BDE-AE74-ADA13C449320}"/>
              </a:ext>
            </a:extLst>
          </p:cNvPr>
          <p:cNvSpPr>
            <a:spLocks noChangeShapeType="1"/>
          </p:cNvSpPr>
          <p:nvPr/>
        </p:nvSpPr>
        <p:spPr bwMode="auto">
          <a:xfrm>
            <a:off x="8243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53" name="Line 86">
            <a:extLst>
              <a:ext uri="{FF2B5EF4-FFF2-40B4-BE49-F238E27FC236}">
                <a16:creationId xmlns:a16="http://schemas.microsoft.com/office/drawing/2014/main" id="{92B629AE-F2FE-4940-9721-0873C038E5C6}"/>
              </a:ext>
            </a:extLst>
          </p:cNvPr>
          <p:cNvSpPr>
            <a:spLocks noChangeShapeType="1"/>
          </p:cNvSpPr>
          <p:nvPr/>
        </p:nvSpPr>
        <p:spPr bwMode="auto">
          <a:xfrm flipH="1">
            <a:off x="5292725"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54" name="Rectangle 87">
            <a:extLst>
              <a:ext uri="{FF2B5EF4-FFF2-40B4-BE49-F238E27FC236}">
                <a16:creationId xmlns:a16="http://schemas.microsoft.com/office/drawing/2014/main" id="{F2675864-1E72-4D4C-B641-A986BAC4F404}"/>
              </a:ext>
            </a:extLst>
          </p:cNvPr>
          <p:cNvSpPr>
            <a:spLocks noChangeArrowheads="1"/>
          </p:cNvSpPr>
          <p:nvPr/>
        </p:nvSpPr>
        <p:spPr bwMode="auto">
          <a:xfrm>
            <a:off x="3067050" y="3429000"/>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88155" name="Freeform 88">
            <a:extLst>
              <a:ext uri="{FF2B5EF4-FFF2-40B4-BE49-F238E27FC236}">
                <a16:creationId xmlns:a16="http://schemas.microsoft.com/office/drawing/2014/main" id="{F85100EB-7D88-4D9F-9481-3BF97929C9E8}"/>
              </a:ext>
            </a:extLst>
          </p:cNvPr>
          <p:cNvSpPr>
            <a:spLocks/>
          </p:cNvSpPr>
          <p:nvPr/>
        </p:nvSpPr>
        <p:spPr bwMode="auto">
          <a:xfrm>
            <a:off x="5108575" y="3683000"/>
            <a:ext cx="3084513" cy="728663"/>
          </a:xfrm>
          <a:custGeom>
            <a:avLst/>
            <a:gdLst>
              <a:gd name="T0" fmla="*/ 0 w 2940"/>
              <a:gd name="T1" fmla="*/ 2147483646 h 610"/>
              <a:gd name="T2" fmla="*/ 2147483646 w 2940"/>
              <a:gd name="T3" fmla="*/ 2147483646 h 610"/>
              <a:gd name="T4" fmla="*/ 2147483646 w 2940"/>
              <a:gd name="T5" fmla="*/ 2147483646 h 610"/>
              <a:gd name="T6" fmla="*/ 2147483646 w 2940"/>
              <a:gd name="T7" fmla="*/ 2147483646 h 610"/>
              <a:gd name="T8" fmla="*/ 2147483646 w 2940"/>
              <a:gd name="T9" fmla="*/ 2147483646 h 610"/>
              <a:gd name="T10" fmla="*/ 2147483646 w 2940"/>
              <a:gd name="T11" fmla="*/ 2147483646 h 610"/>
              <a:gd name="T12" fmla="*/ 0 60000 65536"/>
              <a:gd name="T13" fmla="*/ 0 60000 65536"/>
              <a:gd name="T14" fmla="*/ 0 60000 65536"/>
              <a:gd name="T15" fmla="*/ 0 60000 65536"/>
              <a:gd name="T16" fmla="*/ 0 60000 65536"/>
              <a:gd name="T17" fmla="*/ 0 60000 65536"/>
              <a:gd name="T18" fmla="*/ 0 w 2940"/>
              <a:gd name="T19" fmla="*/ 0 h 610"/>
              <a:gd name="T20" fmla="*/ 2940 w 2940"/>
              <a:gd name="T21" fmla="*/ 610 h 610"/>
            </a:gdLst>
            <a:ahLst/>
            <a:cxnLst>
              <a:cxn ang="T12">
                <a:pos x="T0" y="T1"/>
              </a:cxn>
              <a:cxn ang="T13">
                <a:pos x="T2" y="T3"/>
              </a:cxn>
              <a:cxn ang="T14">
                <a:pos x="T4" y="T5"/>
              </a:cxn>
              <a:cxn ang="T15">
                <a:pos x="T6" y="T7"/>
              </a:cxn>
              <a:cxn ang="T16">
                <a:pos x="T8" y="T9"/>
              </a:cxn>
              <a:cxn ang="T17">
                <a:pos x="T10" y="T11"/>
              </a:cxn>
            </a:cxnLst>
            <a:rect l="T18" t="T19" r="T20" b="T21"/>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2" name="Picture 34">
            <a:extLst>
              <a:ext uri="{FF2B5EF4-FFF2-40B4-BE49-F238E27FC236}">
                <a16:creationId xmlns:a16="http://schemas.microsoft.com/office/drawing/2014/main" id="{EC925993-3755-41BF-B6FD-901D8F46B665}"/>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52A345-CE16-4B3A-942D-5AD5FCFFE16D}"/>
              </a:ext>
            </a:extLst>
          </p:cNvPr>
          <p:cNvSpPr>
            <a:spLocks noGrp="1"/>
          </p:cNvSpPr>
          <p:nvPr>
            <p:ph type="dt" sz="quarter" idx="10"/>
          </p:nvPr>
        </p:nvSpPr>
        <p:spPr>
          <a:xfrm>
            <a:off x="457200" y="6245225"/>
            <a:ext cx="2133600" cy="476250"/>
          </a:xfrm>
          <a:ln>
            <a:miter lim="800000"/>
            <a:headEnd/>
            <a:tailEnd/>
          </a:ln>
        </p:spPr>
        <p:txBody>
          <a:bodyPr anchor="t"/>
          <a:lstStyle/>
          <a:p>
            <a:pPr>
              <a:defRPr/>
            </a:pPr>
            <a:fld id="{939814C4-59B7-475B-8997-977D8A2579F5}" type="datetime1">
              <a:rPr lang="zh-CN" altLang="en-US">
                <a:latin typeface="+mn-lt"/>
              </a:rPr>
              <a:pPr>
                <a:defRPr/>
              </a:pPr>
              <a:t>2020/12/14</a:t>
            </a:fld>
            <a:endParaRPr lang="en-US" altLang="zh-CN">
              <a:latin typeface="+mn-lt"/>
            </a:endParaRPr>
          </a:p>
        </p:txBody>
      </p:sp>
      <p:sp>
        <p:nvSpPr>
          <p:cNvPr id="9219" name="灯片编号占位符 5">
            <a:extLst>
              <a:ext uri="{FF2B5EF4-FFF2-40B4-BE49-F238E27FC236}">
                <a16:creationId xmlns:a16="http://schemas.microsoft.com/office/drawing/2014/main" id="{CFF1885B-28AE-47CF-97B2-4EE2DC12F03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9C76E6B-D379-4029-9837-F2B9B52C86E6}" type="slidenum">
              <a:rPr lang="en-US" altLang="zh-CN"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9220" name="Rectangle 2">
            <a:extLst>
              <a:ext uri="{FF2B5EF4-FFF2-40B4-BE49-F238E27FC236}">
                <a16:creationId xmlns:a16="http://schemas.microsoft.com/office/drawing/2014/main" id="{0088FC76-3FA9-422E-9CB0-A6E00BE12C09}"/>
              </a:ext>
            </a:extLst>
          </p:cNvPr>
          <p:cNvSpPr>
            <a:spLocks noGrp="1" noChangeArrowheads="1"/>
          </p:cNvSpPr>
          <p:nvPr>
            <p:ph type="title" idx="4294967295"/>
          </p:nvPr>
        </p:nvSpPr>
        <p:spPr>
          <a:xfrm>
            <a:off x="2268538" y="400050"/>
            <a:ext cx="4546600" cy="796925"/>
          </a:xfrm>
          <a:noFill/>
        </p:spPr>
        <p:txBody>
          <a:bodyPr lIns="92075" tIns="46038" rIns="92075" bIns="46038" anchor="ctr"/>
          <a:lstStyle/>
          <a:p>
            <a:pPr eaLnBrk="1" hangingPunct="1"/>
            <a:r>
              <a:rPr lang="en-US" altLang="zh-CN">
                <a:latin typeface="Times New Roman" panose="02020603050405020304" pitchFamily="18" charset="0"/>
              </a:rPr>
              <a:t>7.1.1 </a:t>
            </a:r>
            <a:r>
              <a:rPr lang="zh-CN" altLang="en-US"/>
              <a:t>逆波兰表示 </a:t>
            </a:r>
          </a:p>
        </p:txBody>
      </p:sp>
      <p:sp>
        <p:nvSpPr>
          <p:cNvPr id="2946051" name="Rectangle 3">
            <a:extLst>
              <a:ext uri="{FF2B5EF4-FFF2-40B4-BE49-F238E27FC236}">
                <a16:creationId xmlns:a16="http://schemas.microsoft.com/office/drawing/2014/main" id="{90C9BC28-16C6-43EF-827C-2045DA5FA8D1}"/>
              </a:ext>
            </a:extLst>
          </p:cNvPr>
          <p:cNvSpPr>
            <a:spLocks noGrp="1" noChangeArrowheads="1"/>
          </p:cNvSpPr>
          <p:nvPr>
            <p:ph type="body" idx="4294967295"/>
          </p:nvPr>
        </p:nvSpPr>
        <p:spPr>
          <a:xfrm>
            <a:off x="323850" y="1484313"/>
            <a:ext cx="8640763" cy="4606925"/>
          </a:xfrm>
          <a:noFill/>
        </p:spPr>
        <p:txBody>
          <a:bodyPr lIns="92075" tIns="46038" rIns="92075" bIns="46038"/>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 </a:t>
            </a:r>
            <a:r>
              <a:rPr lang="zh-CN" altLang="en-US">
                <a:latin typeface="Times New Roman" panose="02020603050405020304" pitchFamily="18" charset="0"/>
              </a:rPr>
              <a:t>下面给出一些表达式的中缀、前缀和后缀表示。</a:t>
            </a:r>
          </a:p>
          <a:p>
            <a:pPr eaLnBrk="1" hangingPunct="1">
              <a:buFont typeface="Wingdings" panose="05000000000000000000" pitchFamily="2" charset="2"/>
              <a:buNone/>
            </a:pPr>
            <a:r>
              <a:rPr lang="zh-CN" altLang="en-US">
                <a:latin typeface="Times New Roman" panose="02020603050405020304" pitchFamily="18" charset="0"/>
              </a:rPr>
              <a:t>	中缀表示		前缀表示		后缀表示</a:t>
            </a:r>
            <a:endParaRPr lang="zh-CN" altLang="pt-BR">
              <a:latin typeface="Times New Roman" panose="02020603050405020304" pitchFamily="18" charset="0"/>
            </a:endParaRPr>
          </a:p>
          <a:p>
            <a:pPr eaLnBrk="1" hangingPunct="1">
              <a:buFont typeface="Wingdings" panose="05000000000000000000" pitchFamily="2" charset="2"/>
              <a:buNone/>
            </a:pPr>
            <a:r>
              <a:rPr lang="pt-BR" altLang="zh-CN">
                <a:latin typeface="Times New Roman" panose="02020603050405020304" pitchFamily="18" charset="0"/>
              </a:rPr>
              <a:t>	a+b			+ab			ab+</a:t>
            </a:r>
          </a:p>
          <a:p>
            <a:pPr eaLnBrk="1" hangingPunct="1">
              <a:buFont typeface="Wingdings" panose="05000000000000000000" pitchFamily="2" charset="2"/>
              <a:buNone/>
            </a:pPr>
            <a:r>
              <a:rPr lang="pt-BR" altLang="zh-CN">
                <a:latin typeface="Times New Roman" panose="02020603050405020304" pitchFamily="18" charset="0"/>
              </a:rPr>
              <a:t>	a*(b+c)		      *a+bc			abc+*</a:t>
            </a:r>
          </a:p>
          <a:p>
            <a:pPr eaLnBrk="1" hangingPunct="1">
              <a:buFont typeface="Wingdings" panose="05000000000000000000" pitchFamily="2" charset="2"/>
              <a:buNone/>
            </a:pPr>
            <a:r>
              <a:rPr lang="pt-BR" altLang="zh-CN">
                <a:latin typeface="Times New Roman" panose="02020603050405020304" pitchFamily="18" charset="0"/>
              </a:rPr>
              <a:t>	(a+b)*(c+d)	   *+ab+cd		         ab+cd+*</a:t>
            </a:r>
          </a:p>
          <a:p>
            <a:pPr eaLnBrk="1" hangingPunct="1">
              <a:buFont typeface="Wingdings" panose="05000000000000000000" pitchFamily="2" charset="2"/>
              <a:buNone/>
            </a:pPr>
            <a:r>
              <a:rPr lang="pt-BR" altLang="zh-CN">
                <a:latin typeface="Times New Roman" panose="02020603050405020304" pitchFamily="18" charset="0"/>
              </a:rPr>
              <a:t>	a:=a*b+c*d	 :=a+*ab*cd	   abc*bd*+:=</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6051">
                                            <p:txEl>
                                              <p:pRg st="0" end="0"/>
                                            </p:txEl>
                                          </p:spTgt>
                                        </p:tgtEl>
                                        <p:attrNameLst>
                                          <p:attrName>style.visibility</p:attrName>
                                        </p:attrNameLst>
                                      </p:cBhvr>
                                      <p:to>
                                        <p:strVal val="visible"/>
                                      </p:to>
                                    </p:set>
                                    <p:animEffect transition="in" filter="blinds(horizontal)">
                                      <p:cBhvr>
                                        <p:cTn id="7" dur="500"/>
                                        <p:tgtEl>
                                          <p:spTgt spid="294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6051">
                                            <p:txEl>
                                              <p:pRg st="1" end="1"/>
                                            </p:txEl>
                                          </p:spTgt>
                                        </p:tgtEl>
                                        <p:attrNameLst>
                                          <p:attrName>style.visibility</p:attrName>
                                        </p:attrNameLst>
                                      </p:cBhvr>
                                      <p:to>
                                        <p:strVal val="visible"/>
                                      </p:to>
                                    </p:set>
                                    <p:animEffect transition="in" filter="blinds(horizontal)">
                                      <p:cBhvr>
                                        <p:cTn id="12" dur="500"/>
                                        <p:tgtEl>
                                          <p:spTgt spid="294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46051">
                                            <p:txEl>
                                              <p:pRg st="2" end="2"/>
                                            </p:txEl>
                                          </p:spTgt>
                                        </p:tgtEl>
                                        <p:attrNameLst>
                                          <p:attrName>style.visibility</p:attrName>
                                        </p:attrNameLst>
                                      </p:cBhvr>
                                      <p:to>
                                        <p:strVal val="visible"/>
                                      </p:to>
                                    </p:set>
                                    <p:animEffect transition="in" filter="blinds(horizontal)">
                                      <p:cBhvr>
                                        <p:cTn id="17" dur="500"/>
                                        <p:tgtEl>
                                          <p:spTgt spid="294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46051">
                                            <p:txEl>
                                              <p:pRg st="3" end="3"/>
                                            </p:txEl>
                                          </p:spTgt>
                                        </p:tgtEl>
                                        <p:attrNameLst>
                                          <p:attrName>style.visibility</p:attrName>
                                        </p:attrNameLst>
                                      </p:cBhvr>
                                      <p:to>
                                        <p:strVal val="visible"/>
                                      </p:to>
                                    </p:set>
                                    <p:animEffect transition="in" filter="blinds(horizontal)">
                                      <p:cBhvr>
                                        <p:cTn id="22" dur="500"/>
                                        <p:tgtEl>
                                          <p:spTgt spid="294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46051">
                                            <p:txEl>
                                              <p:pRg st="4" end="4"/>
                                            </p:txEl>
                                          </p:spTgt>
                                        </p:tgtEl>
                                        <p:attrNameLst>
                                          <p:attrName>style.visibility</p:attrName>
                                        </p:attrNameLst>
                                      </p:cBhvr>
                                      <p:to>
                                        <p:strVal val="visible"/>
                                      </p:to>
                                    </p:set>
                                    <p:animEffect transition="in" filter="blinds(horizontal)">
                                      <p:cBhvr>
                                        <p:cTn id="27" dur="500"/>
                                        <p:tgtEl>
                                          <p:spTgt spid="294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46051">
                                            <p:txEl>
                                              <p:pRg st="5" end="5"/>
                                            </p:txEl>
                                          </p:spTgt>
                                        </p:tgtEl>
                                        <p:attrNameLst>
                                          <p:attrName>style.visibility</p:attrName>
                                        </p:attrNameLst>
                                      </p:cBhvr>
                                      <p:to>
                                        <p:strVal val="visible"/>
                                      </p:to>
                                    </p:set>
                                    <p:animEffect transition="in" filter="blinds(horizontal)">
                                      <p:cBhvr>
                                        <p:cTn id="32" dur="500"/>
                                        <p:tgtEl>
                                          <p:spTgt spid="2946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605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0114" name="Picture 90">
            <a:extLst>
              <a:ext uri="{FF2B5EF4-FFF2-40B4-BE49-F238E27FC236}">
                <a16:creationId xmlns:a16="http://schemas.microsoft.com/office/drawing/2014/main" id="{E76EBC38-DBC1-4BFB-9DC1-B22971187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44450"/>
            <a:ext cx="857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日期占位符 3">
            <a:extLst>
              <a:ext uri="{FF2B5EF4-FFF2-40B4-BE49-F238E27FC236}">
                <a16:creationId xmlns:a16="http://schemas.microsoft.com/office/drawing/2014/main" id="{4BEA0519-7E92-478F-8947-A575DBB08C74}"/>
              </a:ext>
            </a:extLst>
          </p:cNvPr>
          <p:cNvSpPr>
            <a:spLocks noGrp="1"/>
          </p:cNvSpPr>
          <p:nvPr>
            <p:ph type="dt" sz="quarter" idx="10"/>
          </p:nvPr>
        </p:nvSpPr>
        <p:spPr>
          <a:xfrm>
            <a:off x="457200" y="6245225"/>
            <a:ext cx="2133600" cy="476250"/>
          </a:xfrm>
          <a:ln>
            <a:miter lim="800000"/>
            <a:headEnd/>
            <a:tailEnd/>
          </a:ln>
        </p:spPr>
        <p:txBody>
          <a:bodyPr anchor="t"/>
          <a:lstStyle/>
          <a:p>
            <a:pPr>
              <a:defRPr/>
            </a:pPr>
            <a:fld id="{C614D3D9-924B-4B8B-B613-185E91EB66AC}" type="datetime1">
              <a:rPr lang="zh-CN" altLang="en-US">
                <a:latin typeface="+mn-lt"/>
              </a:rPr>
              <a:pPr>
                <a:defRPr/>
              </a:pPr>
              <a:t>2020/12/14</a:t>
            </a:fld>
            <a:endParaRPr lang="en-US" altLang="zh-CN">
              <a:latin typeface="+mn-lt"/>
            </a:endParaRPr>
          </a:p>
        </p:txBody>
      </p:sp>
      <p:sp>
        <p:nvSpPr>
          <p:cNvPr id="90116" name="灯片编号占位符 5">
            <a:extLst>
              <a:ext uri="{FF2B5EF4-FFF2-40B4-BE49-F238E27FC236}">
                <a16:creationId xmlns:a16="http://schemas.microsoft.com/office/drawing/2014/main" id="{822D7B8F-69DD-42E6-8B33-4534D1AFE26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58047F-05E2-45AD-AE70-C762A7B0B238}" type="slidenum">
              <a:rPr lang="en-US" altLang="zh-CN" sz="1400" b="0">
                <a:ea typeface="宋体" panose="02010600030101010101" pitchFamily="2" charset="-122"/>
              </a:rPr>
              <a:pPr>
                <a:spcBef>
                  <a:spcPct val="0"/>
                </a:spcBef>
                <a:buClrTx/>
                <a:buSzTx/>
                <a:buFontTx/>
                <a:buNone/>
              </a:pPr>
              <a:t>60</a:t>
            </a:fld>
            <a:endParaRPr lang="en-US" altLang="zh-CN" sz="1400" b="0">
              <a:ea typeface="宋体" panose="02010600030101010101" pitchFamily="2" charset="-122"/>
            </a:endParaRPr>
          </a:p>
        </p:txBody>
      </p:sp>
      <p:sp>
        <p:nvSpPr>
          <p:cNvPr id="90117" name="Line 2">
            <a:extLst>
              <a:ext uri="{FF2B5EF4-FFF2-40B4-BE49-F238E27FC236}">
                <a16:creationId xmlns:a16="http://schemas.microsoft.com/office/drawing/2014/main" id="{D84C5A7E-D6F1-4FB5-A4EF-E6B14454B139}"/>
              </a:ext>
            </a:extLst>
          </p:cNvPr>
          <p:cNvSpPr>
            <a:spLocks noChangeShapeType="1"/>
          </p:cNvSpPr>
          <p:nvPr/>
        </p:nvSpPr>
        <p:spPr bwMode="auto">
          <a:xfrm>
            <a:off x="3140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18" name="Line 3">
            <a:extLst>
              <a:ext uri="{FF2B5EF4-FFF2-40B4-BE49-F238E27FC236}">
                <a16:creationId xmlns:a16="http://schemas.microsoft.com/office/drawing/2014/main" id="{4D62CD6D-B704-4594-B0CC-CE07BEB979F2}"/>
              </a:ext>
            </a:extLst>
          </p:cNvPr>
          <p:cNvSpPr>
            <a:spLocks noChangeShapeType="1"/>
          </p:cNvSpPr>
          <p:nvPr/>
        </p:nvSpPr>
        <p:spPr bwMode="auto">
          <a:xfrm>
            <a:off x="5327650" y="1574800"/>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19" name="Line 4">
            <a:extLst>
              <a:ext uri="{FF2B5EF4-FFF2-40B4-BE49-F238E27FC236}">
                <a16:creationId xmlns:a16="http://schemas.microsoft.com/office/drawing/2014/main" id="{66E5FF74-9345-4F38-A53A-DC00E1EBE9DE}"/>
              </a:ext>
            </a:extLst>
          </p:cNvPr>
          <p:cNvSpPr>
            <a:spLocks noChangeShapeType="1"/>
          </p:cNvSpPr>
          <p:nvPr/>
        </p:nvSpPr>
        <p:spPr bwMode="auto">
          <a:xfrm flipV="1">
            <a:off x="3140075"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0" name="Line 5">
            <a:extLst>
              <a:ext uri="{FF2B5EF4-FFF2-40B4-BE49-F238E27FC236}">
                <a16:creationId xmlns:a16="http://schemas.microsoft.com/office/drawing/2014/main" id="{569E31B2-6AFC-46B8-ADF2-520A2E90261E}"/>
              </a:ext>
            </a:extLst>
          </p:cNvPr>
          <p:cNvSpPr>
            <a:spLocks noChangeShapeType="1"/>
          </p:cNvSpPr>
          <p:nvPr/>
        </p:nvSpPr>
        <p:spPr bwMode="auto">
          <a:xfrm flipV="1">
            <a:off x="3140075"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1" name="Line 6">
            <a:extLst>
              <a:ext uri="{FF2B5EF4-FFF2-40B4-BE49-F238E27FC236}">
                <a16:creationId xmlns:a16="http://schemas.microsoft.com/office/drawing/2014/main" id="{978053ED-B8EF-4235-858A-834E7A4BBCAF}"/>
              </a:ext>
            </a:extLst>
          </p:cNvPr>
          <p:cNvSpPr>
            <a:spLocks noChangeShapeType="1"/>
          </p:cNvSpPr>
          <p:nvPr/>
        </p:nvSpPr>
        <p:spPr bwMode="auto">
          <a:xfrm flipV="1">
            <a:off x="3124200"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2" name="Line 7">
            <a:extLst>
              <a:ext uri="{FF2B5EF4-FFF2-40B4-BE49-F238E27FC236}">
                <a16:creationId xmlns:a16="http://schemas.microsoft.com/office/drawing/2014/main" id="{56969B26-F2A3-4F40-9B0D-B05B45A85DC1}"/>
              </a:ext>
            </a:extLst>
          </p:cNvPr>
          <p:cNvSpPr>
            <a:spLocks noChangeShapeType="1"/>
          </p:cNvSpPr>
          <p:nvPr/>
        </p:nvSpPr>
        <p:spPr bwMode="auto">
          <a:xfrm flipV="1">
            <a:off x="3157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3" name="Line 8">
            <a:extLst>
              <a:ext uri="{FF2B5EF4-FFF2-40B4-BE49-F238E27FC236}">
                <a16:creationId xmlns:a16="http://schemas.microsoft.com/office/drawing/2014/main" id="{4D12D648-8A86-4A4E-848C-836CFFABB9A3}"/>
              </a:ext>
            </a:extLst>
          </p:cNvPr>
          <p:cNvSpPr>
            <a:spLocks noChangeShapeType="1"/>
          </p:cNvSpPr>
          <p:nvPr/>
        </p:nvSpPr>
        <p:spPr bwMode="auto">
          <a:xfrm flipV="1">
            <a:off x="3155950"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4" name="Line 9">
            <a:extLst>
              <a:ext uri="{FF2B5EF4-FFF2-40B4-BE49-F238E27FC236}">
                <a16:creationId xmlns:a16="http://schemas.microsoft.com/office/drawing/2014/main" id="{0BEEC83E-21F5-4902-88F7-E1C23FBD0203}"/>
              </a:ext>
            </a:extLst>
          </p:cNvPr>
          <p:cNvSpPr>
            <a:spLocks noChangeShapeType="1"/>
          </p:cNvSpPr>
          <p:nvPr/>
        </p:nvSpPr>
        <p:spPr bwMode="auto">
          <a:xfrm flipV="1">
            <a:off x="3141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5" name="Rectangle 10">
            <a:extLst>
              <a:ext uri="{FF2B5EF4-FFF2-40B4-BE49-F238E27FC236}">
                <a16:creationId xmlns:a16="http://schemas.microsoft.com/office/drawing/2014/main" id="{2DFF64CE-2354-4AD4-9780-04007ACDF825}"/>
              </a:ext>
            </a:extLst>
          </p:cNvPr>
          <p:cNvSpPr>
            <a:spLocks noChangeArrowheads="1"/>
          </p:cNvSpPr>
          <p:nvPr/>
        </p:nvSpPr>
        <p:spPr bwMode="auto">
          <a:xfrm>
            <a:off x="3708400" y="1506538"/>
            <a:ext cx="15843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44</a:t>
            </a:r>
          </a:p>
        </p:txBody>
      </p:sp>
      <p:sp>
        <p:nvSpPr>
          <p:cNvPr id="90126" name="Rectangle 11">
            <a:extLst>
              <a:ext uri="{FF2B5EF4-FFF2-40B4-BE49-F238E27FC236}">
                <a16:creationId xmlns:a16="http://schemas.microsoft.com/office/drawing/2014/main" id="{11CBEF76-B6F3-42A5-B4C3-8F011242C45B}"/>
              </a:ext>
            </a:extLst>
          </p:cNvPr>
          <p:cNvSpPr>
            <a:spLocks noChangeArrowheads="1"/>
          </p:cNvSpPr>
          <p:nvPr/>
        </p:nvSpPr>
        <p:spPr bwMode="auto">
          <a:xfrm>
            <a:off x="3157538" y="1503363"/>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空</a:t>
            </a:r>
          </a:p>
        </p:txBody>
      </p:sp>
      <p:sp>
        <p:nvSpPr>
          <p:cNvPr id="90127" name="Rectangle 12">
            <a:extLst>
              <a:ext uri="{FF2B5EF4-FFF2-40B4-BE49-F238E27FC236}">
                <a16:creationId xmlns:a16="http://schemas.microsoft.com/office/drawing/2014/main" id="{C1ED18F3-AC59-4274-9ADF-A3F298B66E38}"/>
              </a:ext>
            </a:extLst>
          </p:cNvPr>
          <p:cNvSpPr>
            <a:spLocks noChangeArrowheads="1"/>
          </p:cNvSpPr>
          <p:nvPr/>
        </p:nvSpPr>
        <p:spPr bwMode="auto">
          <a:xfrm>
            <a:off x="4165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sort</a:t>
            </a:r>
          </a:p>
        </p:txBody>
      </p:sp>
      <p:sp>
        <p:nvSpPr>
          <p:cNvPr id="90128" name="Line 13">
            <a:extLst>
              <a:ext uri="{FF2B5EF4-FFF2-40B4-BE49-F238E27FC236}">
                <a16:creationId xmlns:a16="http://schemas.microsoft.com/office/drawing/2014/main" id="{E6190C0A-8C88-4331-B9A7-0C753CE3F7AF}"/>
              </a:ext>
            </a:extLst>
          </p:cNvPr>
          <p:cNvSpPr>
            <a:spLocks noChangeShapeType="1"/>
          </p:cNvSpPr>
          <p:nvPr/>
        </p:nvSpPr>
        <p:spPr bwMode="auto">
          <a:xfrm flipV="1">
            <a:off x="3155950"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9" name="Line 14">
            <a:extLst>
              <a:ext uri="{FF2B5EF4-FFF2-40B4-BE49-F238E27FC236}">
                <a16:creationId xmlns:a16="http://schemas.microsoft.com/office/drawing/2014/main" id="{86C87171-7D01-4BFB-8217-04E9356083BE}"/>
              </a:ext>
            </a:extLst>
          </p:cNvPr>
          <p:cNvSpPr>
            <a:spLocks noChangeShapeType="1"/>
          </p:cNvSpPr>
          <p:nvPr/>
        </p:nvSpPr>
        <p:spPr bwMode="auto">
          <a:xfrm>
            <a:off x="3643313" y="15938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0" name="Line 15">
            <a:extLst>
              <a:ext uri="{FF2B5EF4-FFF2-40B4-BE49-F238E27FC236}">
                <a16:creationId xmlns:a16="http://schemas.microsoft.com/office/drawing/2014/main" id="{BA57F5BA-E9B8-4B5F-A622-D1B8FFCD8CA5}"/>
              </a:ext>
            </a:extLst>
          </p:cNvPr>
          <p:cNvSpPr>
            <a:spLocks noChangeShapeType="1"/>
          </p:cNvSpPr>
          <p:nvPr/>
        </p:nvSpPr>
        <p:spPr bwMode="auto">
          <a:xfrm>
            <a:off x="4870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1" name="Rectangle 16">
            <a:extLst>
              <a:ext uri="{FF2B5EF4-FFF2-40B4-BE49-F238E27FC236}">
                <a16:creationId xmlns:a16="http://schemas.microsoft.com/office/drawing/2014/main" id="{4A6A2921-E458-4720-A573-369E507722F9}"/>
              </a:ext>
            </a:extLst>
          </p:cNvPr>
          <p:cNvSpPr>
            <a:spLocks noChangeArrowheads="1"/>
          </p:cNvSpPr>
          <p:nvPr/>
        </p:nvSpPr>
        <p:spPr bwMode="auto">
          <a:xfrm>
            <a:off x="1085850" y="4171950"/>
            <a:ext cx="1905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readarrary</a:t>
            </a:r>
          </a:p>
        </p:txBody>
      </p:sp>
      <p:sp>
        <p:nvSpPr>
          <p:cNvPr id="90132" name="Line 17">
            <a:extLst>
              <a:ext uri="{FF2B5EF4-FFF2-40B4-BE49-F238E27FC236}">
                <a16:creationId xmlns:a16="http://schemas.microsoft.com/office/drawing/2014/main" id="{358F7CC1-9FAF-4BCD-8C25-BE406D8BF748}"/>
              </a:ext>
            </a:extLst>
          </p:cNvPr>
          <p:cNvSpPr>
            <a:spLocks noChangeShapeType="1"/>
          </p:cNvSpPr>
          <p:nvPr/>
        </p:nvSpPr>
        <p:spPr bwMode="auto">
          <a:xfrm>
            <a:off x="354013"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3" name="Line 18">
            <a:extLst>
              <a:ext uri="{FF2B5EF4-FFF2-40B4-BE49-F238E27FC236}">
                <a16:creationId xmlns:a16="http://schemas.microsoft.com/office/drawing/2014/main" id="{5492C6A8-E780-44C0-AB59-48CDD34DADDE}"/>
              </a:ext>
            </a:extLst>
          </p:cNvPr>
          <p:cNvSpPr>
            <a:spLocks noChangeShapeType="1"/>
          </p:cNvSpPr>
          <p:nvPr/>
        </p:nvSpPr>
        <p:spPr bwMode="auto">
          <a:xfrm>
            <a:off x="2541588"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4" name="Line 19">
            <a:extLst>
              <a:ext uri="{FF2B5EF4-FFF2-40B4-BE49-F238E27FC236}">
                <a16:creationId xmlns:a16="http://schemas.microsoft.com/office/drawing/2014/main" id="{ED9A1EA0-0EF5-4328-BDB3-51F25904D1A3}"/>
              </a:ext>
            </a:extLst>
          </p:cNvPr>
          <p:cNvSpPr>
            <a:spLocks noChangeShapeType="1"/>
          </p:cNvSpPr>
          <p:nvPr/>
        </p:nvSpPr>
        <p:spPr bwMode="auto">
          <a:xfrm flipV="1">
            <a:off x="369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5" name="Line 20">
            <a:extLst>
              <a:ext uri="{FF2B5EF4-FFF2-40B4-BE49-F238E27FC236}">
                <a16:creationId xmlns:a16="http://schemas.microsoft.com/office/drawing/2014/main" id="{A2C7550E-1CC8-46EE-9C96-690AC5750408}"/>
              </a:ext>
            </a:extLst>
          </p:cNvPr>
          <p:cNvSpPr>
            <a:spLocks noChangeShapeType="1"/>
          </p:cNvSpPr>
          <p:nvPr/>
        </p:nvSpPr>
        <p:spPr bwMode="auto">
          <a:xfrm flipV="1">
            <a:off x="355600"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6" name="Rectangle 21">
            <a:extLst>
              <a:ext uri="{FF2B5EF4-FFF2-40B4-BE49-F238E27FC236}">
                <a16:creationId xmlns:a16="http://schemas.microsoft.com/office/drawing/2014/main" id="{92466A8E-AE28-44A6-AEE8-CFD817C7E72E}"/>
              </a:ext>
            </a:extLst>
          </p:cNvPr>
          <p:cNvSpPr>
            <a:spLocks noChangeArrowheads="1"/>
          </p:cNvSpPr>
          <p:nvPr/>
        </p:nvSpPr>
        <p:spPr bwMode="auto">
          <a:xfrm>
            <a:off x="1012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4 </a:t>
            </a:r>
          </a:p>
        </p:txBody>
      </p:sp>
      <p:sp>
        <p:nvSpPr>
          <p:cNvPr id="90137" name="Line 22">
            <a:extLst>
              <a:ext uri="{FF2B5EF4-FFF2-40B4-BE49-F238E27FC236}">
                <a16:creationId xmlns:a16="http://schemas.microsoft.com/office/drawing/2014/main" id="{81156D9E-04FA-44D5-AB16-6478159EB049}"/>
              </a:ext>
            </a:extLst>
          </p:cNvPr>
          <p:cNvSpPr>
            <a:spLocks noChangeShapeType="1"/>
          </p:cNvSpPr>
          <p:nvPr/>
        </p:nvSpPr>
        <p:spPr bwMode="auto">
          <a:xfrm flipV="1">
            <a:off x="369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8" name="Line 23">
            <a:extLst>
              <a:ext uri="{FF2B5EF4-FFF2-40B4-BE49-F238E27FC236}">
                <a16:creationId xmlns:a16="http://schemas.microsoft.com/office/drawing/2014/main" id="{214D6EAF-D255-49A6-A857-85E796F71AA8}"/>
              </a:ext>
            </a:extLst>
          </p:cNvPr>
          <p:cNvSpPr>
            <a:spLocks noChangeShapeType="1"/>
          </p:cNvSpPr>
          <p:nvPr/>
        </p:nvSpPr>
        <p:spPr bwMode="auto">
          <a:xfrm>
            <a:off x="857250" y="469265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9" name="Line 24">
            <a:extLst>
              <a:ext uri="{FF2B5EF4-FFF2-40B4-BE49-F238E27FC236}">
                <a16:creationId xmlns:a16="http://schemas.microsoft.com/office/drawing/2014/main" id="{0DE37ED5-195B-408B-808A-A13A0F20F07F}"/>
              </a:ext>
            </a:extLst>
          </p:cNvPr>
          <p:cNvSpPr>
            <a:spLocks noChangeShapeType="1"/>
          </p:cNvSpPr>
          <p:nvPr/>
        </p:nvSpPr>
        <p:spPr bwMode="auto">
          <a:xfrm>
            <a:off x="2084388" y="5108575"/>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0" name="Freeform 25">
            <a:extLst>
              <a:ext uri="{FF2B5EF4-FFF2-40B4-BE49-F238E27FC236}">
                <a16:creationId xmlns:a16="http://schemas.microsoft.com/office/drawing/2014/main" id="{121E32FA-08A8-42E8-A9FE-620C460F77B0}"/>
              </a:ext>
            </a:extLst>
          </p:cNvPr>
          <p:cNvSpPr>
            <a:spLocks/>
          </p:cNvSpPr>
          <p:nvPr/>
        </p:nvSpPr>
        <p:spPr bwMode="auto">
          <a:xfrm>
            <a:off x="609600" y="3933825"/>
            <a:ext cx="2533650" cy="9779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41" name="Line 26">
            <a:extLst>
              <a:ext uri="{FF2B5EF4-FFF2-40B4-BE49-F238E27FC236}">
                <a16:creationId xmlns:a16="http://schemas.microsoft.com/office/drawing/2014/main" id="{61B9C721-0D61-4769-924C-BDE564AA31D0}"/>
              </a:ext>
            </a:extLst>
          </p:cNvPr>
          <p:cNvSpPr>
            <a:spLocks noChangeShapeType="1"/>
          </p:cNvSpPr>
          <p:nvPr/>
        </p:nvSpPr>
        <p:spPr bwMode="auto">
          <a:xfrm>
            <a:off x="6111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2" name="Line 27">
            <a:extLst>
              <a:ext uri="{FF2B5EF4-FFF2-40B4-BE49-F238E27FC236}">
                <a16:creationId xmlns:a16="http://schemas.microsoft.com/office/drawing/2014/main" id="{32615A39-B579-4D37-A48F-47ACF7EF0C24}"/>
              </a:ext>
            </a:extLst>
          </p:cNvPr>
          <p:cNvSpPr>
            <a:spLocks noChangeShapeType="1"/>
          </p:cNvSpPr>
          <p:nvPr/>
        </p:nvSpPr>
        <p:spPr bwMode="auto">
          <a:xfrm>
            <a:off x="611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3" name="Line 28">
            <a:extLst>
              <a:ext uri="{FF2B5EF4-FFF2-40B4-BE49-F238E27FC236}">
                <a16:creationId xmlns:a16="http://schemas.microsoft.com/office/drawing/2014/main" id="{26A9C240-FC98-4A60-9C65-751CA5E96441}"/>
              </a:ext>
            </a:extLst>
          </p:cNvPr>
          <p:cNvSpPr>
            <a:spLocks noChangeShapeType="1"/>
          </p:cNvSpPr>
          <p:nvPr/>
        </p:nvSpPr>
        <p:spPr bwMode="auto">
          <a:xfrm flipH="1" flipV="1">
            <a:off x="1258888" y="404813"/>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4" name="Line 29">
            <a:extLst>
              <a:ext uri="{FF2B5EF4-FFF2-40B4-BE49-F238E27FC236}">
                <a16:creationId xmlns:a16="http://schemas.microsoft.com/office/drawing/2014/main" id="{DE3D1118-82FE-4759-B024-4CB354D78757}"/>
              </a:ext>
            </a:extLst>
          </p:cNvPr>
          <p:cNvSpPr>
            <a:spLocks noChangeShapeType="1"/>
          </p:cNvSpPr>
          <p:nvPr/>
        </p:nvSpPr>
        <p:spPr bwMode="auto">
          <a:xfrm>
            <a:off x="1908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5" name="Line 30">
            <a:extLst>
              <a:ext uri="{FF2B5EF4-FFF2-40B4-BE49-F238E27FC236}">
                <a16:creationId xmlns:a16="http://schemas.microsoft.com/office/drawing/2014/main" id="{348D7109-F7C7-46CA-8A3E-74B0D5BDC064}"/>
              </a:ext>
            </a:extLst>
          </p:cNvPr>
          <p:cNvSpPr>
            <a:spLocks noChangeShapeType="1"/>
          </p:cNvSpPr>
          <p:nvPr/>
        </p:nvSpPr>
        <p:spPr bwMode="auto">
          <a:xfrm>
            <a:off x="1908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6" name="Line 31">
            <a:extLst>
              <a:ext uri="{FF2B5EF4-FFF2-40B4-BE49-F238E27FC236}">
                <a16:creationId xmlns:a16="http://schemas.microsoft.com/office/drawing/2014/main" id="{52FA5314-BEE0-4A75-A67E-0B586430F641}"/>
              </a:ext>
            </a:extLst>
          </p:cNvPr>
          <p:cNvSpPr>
            <a:spLocks noChangeShapeType="1"/>
          </p:cNvSpPr>
          <p:nvPr/>
        </p:nvSpPr>
        <p:spPr bwMode="auto">
          <a:xfrm flipH="1" flipV="1">
            <a:off x="2555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7" name="Text Box 32">
            <a:extLst>
              <a:ext uri="{FF2B5EF4-FFF2-40B4-BE49-F238E27FC236}">
                <a16:creationId xmlns:a16="http://schemas.microsoft.com/office/drawing/2014/main" id="{F4FC337A-5497-40CE-BADF-0A7586C32208}"/>
              </a:ext>
            </a:extLst>
          </p:cNvPr>
          <p:cNvSpPr txBox="1">
            <a:spLocks noChangeArrowheads="1"/>
          </p:cNvSpPr>
          <p:nvPr/>
        </p:nvSpPr>
        <p:spPr bwMode="auto">
          <a:xfrm>
            <a:off x="395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offset</a:t>
            </a:r>
          </a:p>
        </p:txBody>
      </p:sp>
      <p:sp>
        <p:nvSpPr>
          <p:cNvPr id="90148" name="Line 33">
            <a:extLst>
              <a:ext uri="{FF2B5EF4-FFF2-40B4-BE49-F238E27FC236}">
                <a16:creationId xmlns:a16="http://schemas.microsoft.com/office/drawing/2014/main" id="{578235C3-F81F-4649-BE28-65948A1764EA}"/>
              </a:ext>
            </a:extLst>
          </p:cNvPr>
          <p:cNvSpPr>
            <a:spLocks noChangeShapeType="1"/>
          </p:cNvSpPr>
          <p:nvPr/>
        </p:nvSpPr>
        <p:spPr bwMode="auto">
          <a:xfrm>
            <a:off x="1908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9" name="Line 34">
            <a:extLst>
              <a:ext uri="{FF2B5EF4-FFF2-40B4-BE49-F238E27FC236}">
                <a16:creationId xmlns:a16="http://schemas.microsoft.com/office/drawing/2014/main" id="{3BA8970A-DC26-4EC3-AE32-5E5D7F7A8161}"/>
              </a:ext>
            </a:extLst>
          </p:cNvPr>
          <p:cNvSpPr>
            <a:spLocks noChangeShapeType="1"/>
          </p:cNvSpPr>
          <p:nvPr/>
        </p:nvSpPr>
        <p:spPr bwMode="auto">
          <a:xfrm>
            <a:off x="612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0" name="Text Box 35">
            <a:extLst>
              <a:ext uri="{FF2B5EF4-FFF2-40B4-BE49-F238E27FC236}">
                <a16:creationId xmlns:a16="http://schemas.microsoft.com/office/drawing/2014/main" id="{C623B143-954F-41E8-8959-7EED521D51C3}"/>
              </a:ext>
            </a:extLst>
          </p:cNvPr>
          <p:cNvSpPr txBox="1">
            <a:spLocks noChangeArrowheads="1"/>
          </p:cNvSpPr>
          <p:nvPr/>
        </p:nvSpPr>
        <p:spPr bwMode="auto">
          <a:xfrm>
            <a:off x="1763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b="0">
                <a:ea typeface="宋体" panose="02010600030101010101" pitchFamily="2" charset="-122"/>
              </a:rPr>
              <a:t>tblptr</a:t>
            </a:r>
          </a:p>
        </p:txBody>
      </p:sp>
      <p:sp>
        <p:nvSpPr>
          <p:cNvPr id="90151" name="Rectangle 36">
            <a:extLst>
              <a:ext uri="{FF2B5EF4-FFF2-40B4-BE49-F238E27FC236}">
                <a16:creationId xmlns:a16="http://schemas.microsoft.com/office/drawing/2014/main" id="{76F33368-F96B-49DE-B6C0-9D927436E2C6}"/>
              </a:ext>
            </a:extLst>
          </p:cNvPr>
          <p:cNvSpPr>
            <a:spLocks noChangeArrowheads="1"/>
          </p:cNvSpPr>
          <p:nvPr/>
        </p:nvSpPr>
        <p:spPr bwMode="auto">
          <a:xfrm>
            <a:off x="3132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a   array   0</a:t>
            </a:r>
          </a:p>
        </p:txBody>
      </p:sp>
      <p:sp>
        <p:nvSpPr>
          <p:cNvPr id="90152" name="Rectangle 37">
            <a:extLst>
              <a:ext uri="{FF2B5EF4-FFF2-40B4-BE49-F238E27FC236}">
                <a16:creationId xmlns:a16="http://schemas.microsoft.com/office/drawing/2014/main" id="{7BBADD94-F10B-4A93-8437-C3F10A68F7E2}"/>
              </a:ext>
            </a:extLst>
          </p:cNvPr>
          <p:cNvSpPr>
            <a:spLocks noChangeArrowheads="1"/>
          </p:cNvSpPr>
          <p:nvPr/>
        </p:nvSpPr>
        <p:spPr bwMode="auto">
          <a:xfrm>
            <a:off x="3132138" y="2297113"/>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 integer 40</a:t>
            </a:r>
          </a:p>
        </p:txBody>
      </p:sp>
      <p:sp>
        <p:nvSpPr>
          <p:cNvPr id="90153" name="Rectangle 38">
            <a:extLst>
              <a:ext uri="{FF2B5EF4-FFF2-40B4-BE49-F238E27FC236}">
                <a16:creationId xmlns:a16="http://schemas.microsoft.com/office/drawing/2014/main" id="{C45A9BA0-B48D-42B2-93E4-BD408D213FF1}"/>
              </a:ext>
            </a:extLst>
          </p:cNvPr>
          <p:cNvSpPr>
            <a:spLocks noChangeArrowheads="1"/>
          </p:cNvSpPr>
          <p:nvPr/>
        </p:nvSpPr>
        <p:spPr bwMode="auto">
          <a:xfrm>
            <a:off x="395288"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90154" name="Rectangle 39">
            <a:extLst>
              <a:ext uri="{FF2B5EF4-FFF2-40B4-BE49-F238E27FC236}">
                <a16:creationId xmlns:a16="http://schemas.microsoft.com/office/drawing/2014/main" id="{00D00702-06F4-421B-A104-039DD40424B7}"/>
              </a:ext>
            </a:extLst>
          </p:cNvPr>
          <p:cNvSpPr>
            <a:spLocks noChangeArrowheads="1"/>
          </p:cNvSpPr>
          <p:nvPr/>
        </p:nvSpPr>
        <p:spPr bwMode="auto">
          <a:xfrm>
            <a:off x="3067050" y="26527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readarray</a:t>
            </a:r>
          </a:p>
        </p:txBody>
      </p:sp>
      <p:sp>
        <p:nvSpPr>
          <p:cNvPr id="90155" name="Rectangle 40">
            <a:extLst>
              <a:ext uri="{FF2B5EF4-FFF2-40B4-BE49-F238E27FC236}">
                <a16:creationId xmlns:a16="http://schemas.microsoft.com/office/drawing/2014/main" id="{3341FD05-B65E-4184-9394-A342BB1D4AB2}"/>
              </a:ext>
            </a:extLst>
          </p:cNvPr>
          <p:cNvSpPr>
            <a:spLocks noChangeArrowheads="1"/>
          </p:cNvSpPr>
          <p:nvPr/>
        </p:nvSpPr>
        <p:spPr bwMode="auto">
          <a:xfrm>
            <a:off x="5616575"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readarray</a:t>
            </a:r>
          </a:p>
        </p:txBody>
      </p:sp>
      <p:sp>
        <p:nvSpPr>
          <p:cNvPr id="90156" name="Line 41">
            <a:extLst>
              <a:ext uri="{FF2B5EF4-FFF2-40B4-BE49-F238E27FC236}">
                <a16:creationId xmlns:a16="http://schemas.microsoft.com/office/drawing/2014/main" id="{805FC2D5-CE29-400A-A18D-BD90C9F63519}"/>
              </a:ext>
            </a:extLst>
          </p:cNvPr>
          <p:cNvSpPr>
            <a:spLocks noChangeShapeType="1"/>
          </p:cNvSpPr>
          <p:nvPr/>
        </p:nvSpPr>
        <p:spPr bwMode="auto">
          <a:xfrm>
            <a:off x="5154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0157" name="Rectangle 42">
            <a:extLst>
              <a:ext uri="{FF2B5EF4-FFF2-40B4-BE49-F238E27FC236}">
                <a16:creationId xmlns:a16="http://schemas.microsoft.com/office/drawing/2014/main" id="{4C8FB37F-9311-4EAA-9DC7-1540B25843B1}"/>
              </a:ext>
            </a:extLst>
          </p:cNvPr>
          <p:cNvSpPr>
            <a:spLocks noChangeArrowheads="1"/>
          </p:cNvSpPr>
          <p:nvPr/>
        </p:nvSpPr>
        <p:spPr bwMode="auto">
          <a:xfrm>
            <a:off x="4038600" y="4210050"/>
            <a:ext cx="16954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90158" name="Line 43">
            <a:extLst>
              <a:ext uri="{FF2B5EF4-FFF2-40B4-BE49-F238E27FC236}">
                <a16:creationId xmlns:a16="http://schemas.microsoft.com/office/drawing/2014/main" id="{50218639-5386-4123-8C54-FA3C317E8EF7}"/>
              </a:ext>
            </a:extLst>
          </p:cNvPr>
          <p:cNvSpPr>
            <a:spLocks noChangeShapeType="1"/>
          </p:cNvSpPr>
          <p:nvPr/>
        </p:nvSpPr>
        <p:spPr bwMode="auto">
          <a:xfrm>
            <a:off x="3122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9" name="Line 44">
            <a:extLst>
              <a:ext uri="{FF2B5EF4-FFF2-40B4-BE49-F238E27FC236}">
                <a16:creationId xmlns:a16="http://schemas.microsoft.com/office/drawing/2014/main" id="{03390262-4AA8-435E-AC20-5336A98EC8D1}"/>
              </a:ext>
            </a:extLst>
          </p:cNvPr>
          <p:cNvSpPr>
            <a:spLocks noChangeShapeType="1"/>
          </p:cNvSpPr>
          <p:nvPr/>
        </p:nvSpPr>
        <p:spPr bwMode="auto">
          <a:xfrm>
            <a:off x="5311775" y="4679950"/>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60" name="Line 45">
            <a:extLst>
              <a:ext uri="{FF2B5EF4-FFF2-40B4-BE49-F238E27FC236}">
                <a16:creationId xmlns:a16="http://schemas.microsoft.com/office/drawing/2014/main" id="{866683C5-F470-49E1-B83C-70F5A7E46505}"/>
              </a:ext>
            </a:extLst>
          </p:cNvPr>
          <p:cNvSpPr>
            <a:spLocks noChangeShapeType="1"/>
          </p:cNvSpPr>
          <p:nvPr/>
        </p:nvSpPr>
        <p:spPr bwMode="auto">
          <a:xfrm flipV="1">
            <a:off x="3124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61" name="Rectangle 46">
            <a:extLst>
              <a:ext uri="{FF2B5EF4-FFF2-40B4-BE49-F238E27FC236}">
                <a16:creationId xmlns:a16="http://schemas.microsoft.com/office/drawing/2014/main" id="{3CA69714-6CED-40B3-92B3-C6A4C958DF22}"/>
              </a:ext>
            </a:extLst>
          </p:cNvPr>
          <p:cNvSpPr>
            <a:spLocks noChangeArrowheads="1"/>
          </p:cNvSpPr>
          <p:nvPr/>
        </p:nvSpPr>
        <p:spPr bwMode="auto">
          <a:xfrm>
            <a:off x="3781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0</a:t>
            </a:r>
          </a:p>
        </p:txBody>
      </p:sp>
      <p:sp>
        <p:nvSpPr>
          <p:cNvPr id="90162" name="Line 47">
            <a:extLst>
              <a:ext uri="{FF2B5EF4-FFF2-40B4-BE49-F238E27FC236}">
                <a16:creationId xmlns:a16="http://schemas.microsoft.com/office/drawing/2014/main" id="{D969429D-0006-4F9A-ADFD-10320A044838}"/>
              </a:ext>
            </a:extLst>
          </p:cNvPr>
          <p:cNvSpPr>
            <a:spLocks noChangeShapeType="1"/>
          </p:cNvSpPr>
          <p:nvPr/>
        </p:nvSpPr>
        <p:spPr bwMode="auto">
          <a:xfrm flipV="1">
            <a:off x="3140075"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63" name="Line 48">
            <a:extLst>
              <a:ext uri="{FF2B5EF4-FFF2-40B4-BE49-F238E27FC236}">
                <a16:creationId xmlns:a16="http://schemas.microsoft.com/office/drawing/2014/main" id="{58467350-9A4A-4C4C-AC0E-FB09100617F4}"/>
              </a:ext>
            </a:extLst>
          </p:cNvPr>
          <p:cNvSpPr>
            <a:spLocks noChangeShapeType="1"/>
          </p:cNvSpPr>
          <p:nvPr/>
        </p:nvSpPr>
        <p:spPr bwMode="auto">
          <a:xfrm>
            <a:off x="3625850" y="4699000"/>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64" name="Line 49">
            <a:extLst>
              <a:ext uri="{FF2B5EF4-FFF2-40B4-BE49-F238E27FC236}">
                <a16:creationId xmlns:a16="http://schemas.microsoft.com/office/drawing/2014/main" id="{85030154-6D32-43DB-99E8-B12B2FD8CFAF}"/>
              </a:ext>
            </a:extLst>
          </p:cNvPr>
          <p:cNvSpPr>
            <a:spLocks noChangeShapeType="1"/>
          </p:cNvSpPr>
          <p:nvPr/>
        </p:nvSpPr>
        <p:spPr bwMode="auto">
          <a:xfrm flipV="1">
            <a:off x="3360738" y="3946525"/>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0165" name="Text Box 50">
            <a:extLst>
              <a:ext uri="{FF2B5EF4-FFF2-40B4-BE49-F238E27FC236}">
                <a16:creationId xmlns:a16="http://schemas.microsoft.com/office/drawing/2014/main" id="{D08C1CC9-2BED-44B9-B310-74982F31A944}"/>
              </a:ext>
            </a:extLst>
          </p:cNvPr>
          <p:cNvSpPr txBox="1">
            <a:spLocks noChangeArrowheads="1"/>
          </p:cNvSpPr>
          <p:nvPr/>
        </p:nvSpPr>
        <p:spPr bwMode="auto">
          <a:xfrm>
            <a:off x="1258888"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90166" name="Text Box 51">
            <a:extLst>
              <a:ext uri="{FF2B5EF4-FFF2-40B4-BE49-F238E27FC236}">
                <a16:creationId xmlns:a16="http://schemas.microsoft.com/office/drawing/2014/main" id="{51D7D2DE-7C3A-47B1-AAA1-C63716C5E197}"/>
              </a:ext>
            </a:extLst>
          </p:cNvPr>
          <p:cNvSpPr txBox="1">
            <a:spLocks noChangeArrowheads="1"/>
          </p:cNvSpPr>
          <p:nvPr/>
        </p:nvSpPr>
        <p:spPr bwMode="auto">
          <a:xfrm>
            <a:off x="34925"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top</a:t>
            </a:r>
          </a:p>
        </p:txBody>
      </p:sp>
      <p:sp>
        <p:nvSpPr>
          <p:cNvPr id="90167" name="Rectangle 52">
            <a:extLst>
              <a:ext uri="{FF2B5EF4-FFF2-40B4-BE49-F238E27FC236}">
                <a16:creationId xmlns:a16="http://schemas.microsoft.com/office/drawing/2014/main" id="{8E4ADA30-E0AC-435F-B31C-224B5008644B}"/>
              </a:ext>
            </a:extLst>
          </p:cNvPr>
          <p:cNvSpPr>
            <a:spLocks noChangeArrowheads="1"/>
          </p:cNvSpPr>
          <p:nvPr/>
        </p:nvSpPr>
        <p:spPr bwMode="auto">
          <a:xfrm>
            <a:off x="3067050" y="3048000"/>
            <a:ext cx="1681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exchange</a:t>
            </a:r>
          </a:p>
        </p:txBody>
      </p:sp>
      <p:sp>
        <p:nvSpPr>
          <p:cNvPr id="90168" name="Rectangle 53">
            <a:extLst>
              <a:ext uri="{FF2B5EF4-FFF2-40B4-BE49-F238E27FC236}">
                <a16:creationId xmlns:a16="http://schemas.microsoft.com/office/drawing/2014/main" id="{600379C0-9E6B-4F7A-8A56-D26AFBBEACFD}"/>
              </a:ext>
            </a:extLst>
          </p:cNvPr>
          <p:cNvSpPr>
            <a:spLocks noChangeArrowheads="1"/>
          </p:cNvSpPr>
          <p:nvPr/>
        </p:nvSpPr>
        <p:spPr bwMode="auto">
          <a:xfrm>
            <a:off x="5629275" y="3098800"/>
            <a:ext cx="2619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sz="2800">
                <a:latin typeface="Times New Roman" panose="02020603050405020304" pitchFamily="18" charset="0"/>
                <a:ea typeface="宋体" panose="02010600030101010101" pitchFamily="2" charset="-122"/>
              </a:rPr>
              <a:t>指向</a:t>
            </a:r>
            <a:r>
              <a:rPr lang="en-US" altLang="zh-CN" sz="2800">
                <a:latin typeface="Times New Roman" panose="02020603050405020304" pitchFamily="18" charset="0"/>
                <a:ea typeface="宋体" panose="02010600030101010101" pitchFamily="2" charset="-122"/>
              </a:rPr>
              <a:t>exchange</a:t>
            </a:r>
          </a:p>
        </p:txBody>
      </p:sp>
      <p:sp>
        <p:nvSpPr>
          <p:cNvPr id="90169" name="Line 54">
            <a:extLst>
              <a:ext uri="{FF2B5EF4-FFF2-40B4-BE49-F238E27FC236}">
                <a16:creationId xmlns:a16="http://schemas.microsoft.com/office/drawing/2014/main" id="{DEF942C4-E798-4100-9E9B-8420A324585F}"/>
              </a:ext>
            </a:extLst>
          </p:cNvPr>
          <p:cNvSpPr>
            <a:spLocks noChangeShapeType="1"/>
          </p:cNvSpPr>
          <p:nvPr/>
        </p:nvSpPr>
        <p:spPr bwMode="auto">
          <a:xfrm>
            <a:off x="5154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0170" name="Line 55">
            <a:extLst>
              <a:ext uri="{FF2B5EF4-FFF2-40B4-BE49-F238E27FC236}">
                <a16:creationId xmlns:a16="http://schemas.microsoft.com/office/drawing/2014/main" id="{556DFA32-8E9D-4261-9814-2D7738FF325C}"/>
              </a:ext>
            </a:extLst>
          </p:cNvPr>
          <p:cNvSpPr>
            <a:spLocks noChangeShapeType="1"/>
          </p:cNvSpPr>
          <p:nvPr/>
        </p:nvSpPr>
        <p:spPr bwMode="auto">
          <a:xfrm>
            <a:off x="6305550" y="4638675"/>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1" name="Line 56">
            <a:extLst>
              <a:ext uri="{FF2B5EF4-FFF2-40B4-BE49-F238E27FC236}">
                <a16:creationId xmlns:a16="http://schemas.microsoft.com/office/drawing/2014/main" id="{BC17E535-03CF-44CE-A6B3-3B5684954261}"/>
              </a:ext>
            </a:extLst>
          </p:cNvPr>
          <p:cNvSpPr>
            <a:spLocks noChangeShapeType="1"/>
          </p:cNvSpPr>
          <p:nvPr/>
        </p:nvSpPr>
        <p:spPr bwMode="auto">
          <a:xfrm flipH="1">
            <a:off x="8488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2" name="Line 57">
            <a:extLst>
              <a:ext uri="{FF2B5EF4-FFF2-40B4-BE49-F238E27FC236}">
                <a16:creationId xmlns:a16="http://schemas.microsoft.com/office/drawing/2014/main" id="{AF398BEF-8260-4739-8B3E-8E8BBD0F6DFD}"/>
              </a:ext>
            </a:extLst>
          </p:cNvPr>
          <p:cNvSpPr>
            <a:spLocks noChangeShapeType="1"/>
          </p:cNvSpPr>
          <p:nvPr/>
        </p:nvSpPr>
        <p:spPr bwMode="auto">
          <a:xfrm flipV="1">
            <a:off x="6289675" y="621506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3" name="Line 58">
            <a:extLst>
              <a:ext uri="{FF2B5EF4-FFF2-40B4-BE49-F238E27FC236}">
                <a16:creationId xmlns:a16="http://schemas.microsoft.com/office/drawing/2014/main" id="{5CE13A53-5F86-44B1-9622-E8C40A58F962}"/>
              </a:ext>
            </a:extLst>
          </p:cNvPr>
          <p:cNvSpPr>
            <a:spLocks noChangeShapeType="1"/>
          </p:cNvSpPr>
          <p:nvPr/>
        </p:nvSpPr>
        <p:spPr bwMode="auto">
          <a:xfrm flipV="1">
            <a:off x="6323013" y="5837238"/>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4" name="Line 59">
            <a:extLst>
              <a:ext uri="{FF2B5EF4-FFF2-40B4-BE49-F238E27FC236}">
                <a16:creationId xmlns:a16="http://schemas.microsoft.com/office/drawing/2014/main" id="{42EF2788-7FB9-4691-8D2B-B2DC4FD4E935}"/>
              </a:ext>
            </a:extLst>
          </p:cNvPr>
          <p:cNvSpPr>
            <a:spLocks noChangeShapeType="1"/>
          </p:cNvSpPr>
          <p:nvPr/>
        </p:nvSpPr>
        <p:spPr bwMode="auto">
          <a:xfrm flipV="1">
            <a:off x="6321425" y="5446713"/>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5" name="Line 60">
            <a:extLst>
              <a:ext uri="{FF2B5EF4-FFF2-40B4-BE49-F238E27FC236}">
                <a16:creationId xmlns:a16="http://schemas.microsoft.com/office/drawing/2014/main" id="{E658A738-AFD2-45CE-8FC8-32E3E189CFAD}"/>
              </a:ext>
            </a:extLst>
          </p:cNvPr>
          <p:cNvSpPr>
            <a:spLocks noChangeShapeType="1"/>
          </p:cNvSpPr>
          <p:nvPr/>
        </p:nvSpPr>
        <p:spPr bwMode="auto">
          <a:xfrm flipV="1">
            <a:off x="6307138"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6" name="Rectangle 61">
            <a:extLst>
              <a:ext uri="{FF2B5EF4-FFF2-40B4-BE49-F238E27FC236}">
                <a16:creationId xmlns:a16="http://schemas.microsoft.com/office/drawing/2014/main" id="{6C3755BF-53AA-4DF3-82F7-CE130BC9B93D}"/>
              </a:ext>
            </a:extLst>
          </p:cNvPr>
          <p:cNvSpPr>
            <a:spLocks noChangeArrowheads="1"/>
          </p:cNvSpPr>
          <p:nvPr/>
        </p:nvSpPr>
        <p:spPr bwMode="auto">
          <a:xfrm>
            <a:off x="6962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8</a:t>
            </a:r>
          </a:p>
        </p:txBody>
      </p:sp>
      <p:sp>
        <p:nvSpPr>
          <p:cNvPr id="90177" name="Rectangle 62">
            <a:extLst>
              <a:ext uri="{FF2B5EF4-FFF2-40B4-BE49-F238E27FC236}">
                <a16:creationId xmlns:a16="http://schemas.microsoft.com/office/drawing/2014/main" id="{4B8F79B9-DBBE-4182-814A-506F1C030303}"/>
              </a:ext>
            </a:extLst>
          </p:cNvPr>
          <p:cNvSpPr>
            <a:spLocks noChangeArrowheads="1"/>
          </p:cNvSpPr>
          <p:nvPr/>
        </p:nvSpPr>
        <p:spPr bwMode="auto">
          <a:xfrm>
            <a:off x="7285038" y="4187825"/>
            <a:ext cx="1801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90178" name="Line 63">
            <a:extLst>
              <a:ext uri="{FF2B5EF4-FFF2-40B4-BE49-F238E27FC236}">
                <a16:creationId xmlns:a16="http://schemas.microsoft.com/office/drawing/2014/main" id="{6E507626-CDBD-4570-830C-0A68E3C2CBD0}"/>
              </a:ext>
            </a:extLst>
          </p:cNvPr>
          <p:cNvSpPr>
            <a:spLocks noChangeShapeType="1"/>
          </p:cNvSpPr>
          <p:nvPr/>
        </p:nvSpPr>
        <p:spPr bwMode="auto">
          <a:xfrm flipV="1">
            <a:off x="6321425"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9" name="Line 64">
            <a:extLst>
              <a:ext uri="{FF2B5EF4-FFF2-40B4-BE49-F238E27FC236}">
                <a16:creationId xmlns:a16="http://schemas.microsoft.com/office/drawing/2014/main" id="{C3077C24-490C-46FF-A250-2E10C4BA365A}"/>
              </a:ext>
            </a:extLst>
          </p:cNvPr>
          <p:cNvSpPr>
            <a:spLocks noChangeShapeType="1"/>
          </p:cNvSpPr>
          <p:nvPr/>
        </p:nvSpPr>
        <p:spPr bwMode="auto">
          <a:xfrm>
            <a:off x="6808788" y="4657725"/>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0" name="Line 65">
            <a:extLst>
              <a:ext uri="{FF2B5EF4-FFF2-40B4-BE49-F238E27FC236}">
                <a16:creationId xmlns:a16="http://schemas.microsoft.com/office/drawing/2014/main" id="{0DE39068-48A6-4965-A78D-2F4760E0DAEE}"/>
              </a:ext>
            </a:extLst>
          </p:cNvPr>
          <p:cNvSpPr>
            <a:spLocks noChangeShapeType="1"/>
          </p:cNvSpPr>
          <p:nvPr/>
        </p:nvSpPr>
        <p:spPr bwMode="auto">
          <a:xfrm>
            <a:off x="8035925" y="5073650"/>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1" name="Freeform 66">
            <a:extLst>
              <a:ext uri="{FF2B5EF4-FFF2-40B4-BE49-F238E27FC236}">
                <a16:creationId xmlns:a16="http://schemas.microsoft.com/office/drawing/2014/main" id="{37CBDAC6-9DFB-4DE7-97E0-E254D878B4F5}"/>
              </a:ext>
            </a:extLst>
          </p:cNvPr>
          <p:cNvSpPr>
            <a:spLocks/>
          </p:cNvSpPr>
          <p:nvPr/>
        </p:nvSpPr>
        <p:spPr bwMode="auto">
          <a:xfrm>
            <a:off x="5359400" y="3916363"/>
            <a:ext cx="1179513" cy="939800"/>
          </a:xfrm>
          <a:custGeom>
            <a:avLst/>
            <a:gdLst>
              <a:gd name="T0" fmla="*/ 2147483646 w 1124"/>
              <a:gd name="T1" fmla="*/ 2147483646 h 789"/>
              <a:gd name="T2" fmla="*/ 2147483646 w 1124"/>
              <a:gd name="T3" fmla="*/ 2147483646 h 789"/>
              <a:gd name="T4" fmla="*/ 2147483646 w 1124"/>
              <a:gd name="T5" fmla="*/ 2147483646 h 789"/>
              <a:gd name="T6" fmla="*/ 2147483646 w 1124"/>
              <a:gd name="T7" fmla="*/ 2147483646 h 789"/>
              <a:gd name="T8" fmla="*/ 2147483646 w 1124"/>
              <a:gd name="T9" fmla="*/ 2147483646 h 789"/>
              <a:gd name="T10" fmla="*/ 0 w 1124"/>
              <a:gd name="T11" fmla="*/ 2147483646 h 789"/>
              <a:gd name="T12" fmla="*/ 0 60000 65536"/>
              <a:gd name="T13" fmla="*/ 0 60000 65536"/>
              <a:gd name="T14" fmla="*/ 0 60000 65536"/>
              <a:gd name="T15" fmla="*/ 0 60000 65536"/>
              <a:gd name="T16" fmla="*/ 0 60000 65536"/>
              <a:gd name="T17" fmla="*/ 0 60000 65536"/>
              <a:gd name="T18" fmla="*/ 0 w 1124"/>
              <a:gd name="T19" fmla="*/ 0 h 789"/>
              <a:gd name="T20" fmla="*/ 1124 w 1124"/>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82" name="Rectangle 67">
            <a:extLst>
              <a:ext uri="{FF2B5EF4-FFF2-40B4-BE49-F238E27FC236}">
                <a16:creationId xmlns:a16="http://schemas.microsoft.com/office/drawing/2014/main" id="{5DB50FF2-EF4D-49B5-B1C1-E9A1A8CD00BE}"/>
              </a:ext>
            </a:extLst>
          </p:cNvPr>
          <p:cNvSpPr>
            <a:spLocks noChangeArrowheads="1"/>
          </p:cNvSpPr>
          <p:nvPr/>
        </p:nvSpPr>
        <p:spPr bwMode="auto">
          <a:xfrm>
            <a:off x="6372225" y="5013325"/>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k  integer  0</a:t>
            </a:r>
          </a:p>
        </p:txBody>
      </p:sp>
      <p:sp>
        <p:nvSpPr>
          <p:cNvPr id="90183" name="Rectangle 68">
            <a:extLst>
              <a:ext uri="{FF2B5EF4-FFF2-40B4-BE49-F238E27FC236}">
                <a16:creationId xmlns:a16="http://schemas.microsoft.com/office/drawing/2014/main" id="{0207295E-9590-45AD-BC1E-418D0E6365DB}"/>
              </a:ext>
            </a:extLst>
          </p:cNvPr>
          <p:cNvSpPr>
            <a:spLocks noChangeArrowheads="1"/>
          </p:cNvSpPr>
          <p:nvPr/>
        </p:nvSpPr>
        <p:spPr bwMode="auto">
          <a:xfrm>
            <a:off x="6372225" y="5392738"/>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v  integer  4</a:t>
            </a:r>
          </a:p>
        </p:txBody>
      </p:sp>
      <p:sp>
        <p:nvSpPr>
          <p:cNvPr id="90184" name="Line 69">
            <a:extLst>
              <a:ext uri="{FF2B5EF4-FFF2-40B4-BE49-F238E27FC236}">
                <a16:creationId xmlns:a16="http://schemas.microsoft.com/office/drawing/2014/main" id="{BC192015-748C-472D-8DCA-D34D0D37006B}"/>
              </a:ext>
            </a:extLst>
          </p:cNvPr>
          <p:cNvSpPr>
            <a:spLocks noChangeShapeType="1"/>
          </p:cNvSpPr>
          <p:nvPr/>
        </p:nvSpPr>
        <p:spPr bwMode="auto">
          <a:xfrm flipH="1">
            <a:off x="3132138"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5" name="Line 70">
            <a:extLst>
              <a:ext uri="{FF2B5EF4-FFF2-40B4-BE49-F238E27FC236}">
                <a16:creationId xmlns:a16="http://schemas.microsoft.com/office/drawing/2014/main" id="{2DA7DA71-BAF7-45F8-9927-7034CC874602}"/>
              </a:ext>
            </a:extLst>
          </p:cNvPr>
          <p:cNvSpPr>
            <a:spLocks noChangeShapeType="1"/>
          </p:cNvSpPr>
          <p:nvPr/>
        </p:nvSpPr>
        <p:spPr bwMode="auto">
          <a:xfrm flipH="1">
            <a:off x="5321300"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6" name="Line 71">
            <a:extLst>
              <a:ext uri="{FF2B5EF4-FFF2-40B4-BE49-F238E27FC236}">
                <a16:creationId xmlns:a16="http://schemas.microsoft.com/office/drawing/2014/main" id="{7027C9B5-C9F2-4306-86DB-FEEECC387927}"/>
              </a:ext>
            </a:extLst>
          </p:cNvPr>
          <p:cNvSpPr>
            <a:spLocks noChangeShapeType="1"/>
          </p:cNvSpPr>
          <p:nvPr/>
        </p:nvSpPr>
        <p:spPr bwMode="auto">
          <a:xfrm flipV="1">
            <a:off x="3165475"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7" name="Line 72">
            <a:extLst>
              <a:ext uri="{FF2B5EF4-FFF2-40B4-BE49-F238E27FC236}">
                <a16:creationId xmlns:a16="http://schemas.microsoft.com/office/drawing/2014/main" id="{5C640C0D-3713-4569-BED5-A9D8EA711608}"/>
              </a:ext>
            </a:extLst>
          </p:cNvPr>
          <p:cNvSpPr>
            <a:spLocks noChangeShapeType="1"/>
          </p:cNvSpPr>
          <p:nvPr/>
        </p:nvSpPr>
        <p:spPr bwMode="auto">
          <a:xfrm flipV="1">
            <a:off x="3163888"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8" name="Line 73">
            <a:extLst>
              <a:ext uri="{FF2B5EF4-FFF2-40B4-BE49-F238E27FC236}">
                <a16:creationId xmlns:a16="http://schemas.microsoft.com/office/drawing/2014/main" id="{EFA859BD-57F3-4A00-8C91-22CC4C29DDBB}"/>
              </a:ext>
            </a:extLst>
          </p:cNvPr>
          <p:cNvSpPr>
            <a:spLocks noChangeShapeType="1"/>
          </p:cNvSpPr>
          <p:nvPr/>
        </p:nvSpPr>
        <p:spPr bwMode="auto">
          <a:xfrm flipV="1">
            <a:off x="3149600" y="602138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9" name="Rectangle 74">
            <a:extLst>
              <a:ext uri="{FF2B5EF4-FFF2-40B4-BE49-F238E27FC236}">
                <a16:creationId xmlns:a16="http://schemas.microsoft.com/office/drawing/2014/main" id="{21DB7CDB-1CAA-49CF-B1AD-5E76C755F178}"/>
              </a:ext>
            </a:extLst>
          </p:cNvPr>
          <p:cNvSpPr>
            <a:spLocks noChangeArrowheads="1"/>
          </p:cNvSpPr>
          <p:nvPr/>
        </p:nvSpPr>
        <p:spPr bwMode="auto">
          <a:xfrm>
            <a:off x="3805238"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zh-CN" altLang="en-US" sz="2800">
                <a:latin typeface="Times New Roman" panose="02020603050405020304" pitchFamily="18" charset="0"/>
                <a:ea typeface="宋体" panose="02010600030101010101" pitchFamily="2" charset="-122"/>
              </a:rPr>
              <a:t>表 头 </a:t>
            </a:r>
            <a:r>
              <a:rPr lang="en-US" altLang="zh-CN" sz="2800">
                <a:latin typeface="Times New Roman" panose="02020603050405020304" pitchFamily="18" charset="0"/>
                <a:ea typeface="宋体" panose="02010600030101010101" pitchFamily="2" charset="-122"/>
              </a:rPr>
              <a:t>8</a:t>
            </a:r>
          </a:p>
        </p:txBody>
      </p:sp>
      <p:sp>
        <p:nvSpPr>
          <p:cNvPr id="90190" name="Rectangle 75">
            <a:extLst>
              <a:ext uri="{FF2B5EF4-FFF2-40B4-BE49-F238E27FC236}">
                <a16:creationId xmlns:a16="http://schemas.microsoft.com/office/drawing/2014/main" id="{B38F974E-D763-42F1-AA51-50473289F513}"/>
              </a:ext>
            </a:extLst>
          </p:cNvPr>
          <p:cNvSpPr>
            <a:spLocks noChangeArrowheads="1"/>
          </p:cNvSpPr>
          <p:nvPr/>
        </p:nvSpPr>
        <p:spPr bwMode="auto">
          <a:xfrm>
            <a:off x="4127500" y="5157788"/>
            <a:ext cx="1801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90191" name="Line 76">
            <a:extLst>
              <a:ext uri="{FF2B5EF4-FFF2-40B4-BE49-F238E27FC236}">
                <a16:creationId xmlns:a16="http://schemas.microsoft.com/office/drawing/2014/main" id="{85CCD45E-60DE-4303-A2D8-678C3BB60BFC}"/>
              </a:ext>
            </a:extLst>
          </p:cNvPr>
          <p:cNvSpPr>
            <a:spLocks noChangeShapeType="1"/>
          </p:cNvSpPr>
          <p:nvPr/>
        </p:nvSpPr>
        <p:spPr bwMode="auto">
          <a:xfrm flipV="1">
            <a:off x="3163888" y="5608638"/>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2" name="Line 77">
            <a:extLst>
              <a:ext uri="{FF2B5EF4-FFF2-40B4-BE49-F238E27FC236}">
                <a16:creationId xmlns:a16="http://schemas.microsoft.com/office/drawing/2014/main" id="{C68D36B1-8338-4CE3-9B68-26826B4EB968}"/>
              </a:ext>
            </a:extLst>
          </p:cNvPr>
          <p:cNvSpPr>
            <a:spLocks noChangeShapeType="1"/>
          </p:cNvSpPr>
          <p:nvPr/>
        </p:nvSpPr>
        <p:spPr bwMode="auto">
          <a:xfrm>
            <a:off x="3651250" y="5627688"/>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3" name="Line 78">
            <a:extLst>
              <a:ext uri="{FF2B5EF4-FFF2-40B4-BE49-F238E27FC236}">
                <a16:creationId xmlns:a16="http://schemas.microsoft.com/office/drawing/2014/main" id="{4E431882-422A-4923-A08A-30FC0B401E9D}"/>
              </a:ext>
            </a:extLst>
          </p:cNvPr>
          <p:cNvSpPr>
            <a:spLocks noChangeShapeType="1"/>
          </p:cNvSpPr>
          <p:nvPr/>
        </p:nvSpPr>
        <p:spPr bwMode="auto">
          <a:xfrm flipH="1">
            <a:off x="4859338" y="6043613"/>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4" name="Freeform 79">
            <a:extLst>
              <a:ext uri="{FF2B5EF4-FFF2-40B4-BE49-F238E27FC236}">
                <a16:creationId xmlns:a16="http://schemas.microsoft.com/office/drawing/2014/main" id="{28FB2C0F-24ED-4BD3-8C05-F01D3830802E}"/>
              </a:ext>
            </a:extLst>
          </p:cNvPr>
          <p:cNvSpPr>
            <a:spLocks/>
          </p:cNvSpPr>
          <p:nvPr/>
        </p:nvSpPr>
        <p:spPr bwMode="auto">
          <a:xfrm>
            <a:off x="3348038" y="5229225"/>
            <a:ext cx="2952750" cy="647700"/>
          </a:xfrm>
          <a:custGeom>
            <a:avLst/>
            <a:gdLst>
              <a:gd name="T0" fmla="*/ 0 w 2414"/>
              <a:gd name="T1" fmla="*/ 2147483646 h 819"/>
              <a:gd name="T2" fmla="*/ 2147483646 w 2414"/>
              <a:gd name="T3" fmla="*/ 2147483646 h 819"/>
              <a:gd name="T4" fmla="*/ 2147483646 w 2414"/>
              <a:gd name="T5" fmla="*/ 2147483646 h 819"/>
              <a:gd name="T6" fmla="*/ 2147483646 w 2414"/>
              <a:gd name="T7" fmla="*/ 2147483646 h 819"/>
              <a:gd name="T8" fmla="*/ 2147483646 w 2414"/>
              <a:gd name="T9" fmla="*/ 2147483646 h 819"/>
              <a:gd name="T10" fmla="*/ 2147483646 w 2414"/>
              <a:gd name="T11" fmla="*/ 2147483646 h 819"/>
              <a:gd name="T12" fmla="*/ 0 60000 65536"/>
              <a:gd name="T13" fmla="*/ 0 60000 65536"/>
              <a:gd name="T14" fmla="*/ 0 60000 65536"/>
              <a:gd name="T15" fmla="*/ 0 60000 65536"/>
              <a:gd name="T16" fmla="*/ 0 60000 65536"/>
              <a:gd name="T17" fmla="*/ 0 60000 65536"/>
              <a:gd name="T18" fmla="*/ 0 w 2414"/>
              <a:gd name="T19" fmla="*/ 0 h 819"/>
              <a:gd name="T20" fmla="*/ 2414 w 2414"/>
              <a:gd name="T21" fmla="*/ 819 h 819"/>
            </a:gdLst>
            <a:ahLst/>
            <a:cxnLst>
              <a:cxn ang="T12">
                <a:pos x="T0" y="T1"/>
              </a:cxn>
              <a:cxn ang="T13">
                <a:pos x="T2" y="T3"/>
              </a:cxn>
              <a:cxn ang="T14">
                <a:pos x="T4" y="T5"/>
              </a:cxn>
              <a:cxn ang="T15">
                <a:pos x="T6" y="T7"/>
              </a:cxn>
              <a:cxn ang="T16">
                <a:pos x="T8" y="T9"/>
              </a:cxn>
              <a:cxn ang="T17">
                <a:pos x="T10" y="T11"/>
              </a:cxn>
            </a:cxnLst>
            <a:rect l="T18" t="T19" r="T20" b="T21"/>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95" name="Rectangle 80">
            <a:extLst>
              <a:ext uri="{FF2B5EF4-FFF2-40B4-BE49-F238E27FC236}">
                <a16:creationId xmlns:a16="http://schemas.microsoft.com/office/drawing/2014/main" id="{3893B7BE-0AF6-49C2-A99A-53C5E9C4EAE8}"/>
              </a:ext>
            </a:extLst>
          </p:cNvPr>
          <p:cNvSpPr>
            <a:spLocks noChangeArrowheads="1"/>
          </p:cNvSpPr>
          <p:nvPr/>
        </p:nvSpPr>
        <p:spPr bwMode="auto">
          <a:xfrm>
            <a:off x="3203575" y="596900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i  integer  0</a:t>
            </a:r>
          </a:p>
        </p:txBody>
      </p:sp>
      <p:sp>
        <p:nvSpPr>
          <p:cNvPr id="90196" name="Rectangle 81">
            <a:extLst>
              <a:ext uri="{FF2B5EF4-FFF2-40B4-BE49-F238E27FC236}">
                <a16:creationId xmlns:a16="http://schemas.microsoft.com/office/drawing/2014/main" id="{3CD37F96-3C4D-4DC8-9AE9-7BB62A282595}"/>
              </a:ext>
            </a:extLst>
          </p:cNvPr>
          <p:cNvSpPr>
            <a:spLocks noChangeArrowheads="1"/>
          </p:cNvSpPr>
          <p:nvPr/>
        </p:nvSpPr>
        <p:spPr bwMode="auto">
          <a:xfrm>
            <a:off x="3203575" y="6381750"/>
            <a:ext cx="18002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j  integer  4</a:t>
            </a:r>
          </a:p>
        </p:txBody>
      </p:sp>
      <p:sp>
        <p:nvSpPr>
          <p:cNvPr id="90197" name="Rectangle 82">
            <a:extLst>
              <a:ext uri="{FF2B5EF4-FFF2-40B4-BE49-F238E27FC236}">
                <a16:creationId xmlns:a16="http://schemas.microsoft.com/office/drawing/2014/main" id="{2DD9659F-0D18-43BE-A1AC-456C68CFC38A}"/>
              </a:ext>
            </a:extLst>
          </p:cNvPr>
          <p:cNvSpPr>
            <a:spLocks noChangeArrowheads="1"/>
          </p:cNvSpPr>
          <p:nvPr/>
        </p:nvSpPr>
        <p:spPr bwMode="auto">
          <a:xfrm>
            <a:off x="6399213" y="5716588"/>
            <a:ext cx="1555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partition</a:t>
            </a:r>
          </a:p>
        </p:txBody>
      </p:sp>
      <p:sp>
        <p:nvSpPr>
          <p:cNvPr id="90198" name="Line 83">
            <a:extLst>
              <a:ext uri="{FF2B5EF4-FFF2-40B4-BE49-F238E27FC236}">
                <a16:creationId xmlns:a16="http://schemas.microsoft.com/office/drawing/2014/main" id="{0A3C3671-87DD-4682-9202-9EE695797C76}"/>
              </a:ext>
            </a:extLst>
          </p:cNvPr>
          <p:cNvSpPr>
            <a:spLocks noChangeShapeType="1"/>
          </p:cNvSpPr>
          <p:nvPr/>
        </p:nvSpPr>
        <p:spPr bwMode="auto">
          <a:xfrm>
            <a:off x="8243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9" name="Line 84">
            <a:extLst>
              <a:ext uri="{FF2B5EF4-FFF2-40B4-BE49-F238E27FC236}">
                <a16:creationId xmlns:a16="http://schemas.microsoft.com/office/drawing/2014/main" id="{FFF0DB05-9D03-430F-8DA1-745C29607D8F}"/>
              </a:ext>
            </a:extLst>
          </p:cNvPr>
          <p:cNvSpPr>
            <a:spLocks noChangeShapeType="1"/>
          </p:cNvSpPr>
          <p:nvPr/>
        </p:nvSpPr>
        <p:spPr bwMode="auto">
          <a:xfrm flipH="1">
            <a:off x="5292725"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200" name="Rectangle 85">
            <a:extLst>
              <a:ext uri="{FF2B5EF4-FFF2-40B4-BE49-F238E27FC236}">
                <a16:creationId xmlns:a16="http://schemas.microsoft.com/office/drawing/2014/main" id="{41C9C2EE-32AD-4E97-AB6F-741DF8F21F10}"/>
              </a:ext>
            </a:extLst>
          </p:cNvPr>
          <p:cNvSpPr>
            <a:spLocks noChangeArrowheads="1"/>
          </p:cNvSpPr>
          <p:nvPr/>
        </p:nvSpPr>
        <p:spPr bwMode="auto">
          <a:xfrm>
            <a:off x="3067050" y="3429000"/>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latin typeface="Times New Roman" panose="02020603050405020304" pitchFamily="18" charset="0"/>
                <a:ea typeface="宋体" panose="02010600030101010101" pitchFamily="2" charset="-122"/>
              </a:rPr>
              <a:t>quicksort</a:t>
            </a:r>
          </a:p>
        </p:txBody>
      </p:sp>
      <p:sp>
        <p:nvSpPr>
          <p:cNvPr id="90201" name="Freeform 86">
            <a:extLst>
              <a:ext uri="{FF2B5EF4-FFF2-40B4-BE49-F238E27FC236}">
                <a16:creationId xmlns:a16="http://schemas.microsoft.com/office/drawing/2014/main" id="{AA05056B-1AE0-498F-82F5-DE991F4E2C70}"/>
              </a:ext>
            </a:extLst>
          </p:cNvPr>
          <p:cNvSpPr>
            <a:spLocks/>
          </p:cNvSpPr>
          <p:nvPr/>
        </p:nvSpPr>
        <p:spPr bwMode="auto">
          <a:xfrm>
            <a:off x="5108575" y="3683000"/>
            <a:ext cx="3084513" cy="728663"/>
          </a:xfrm>
          <a:custGeom>
            <a:avLst/>
            <a:gdLst>
              <a:gd name="T0" fmla="*/ 0 w 2940"/>
              <a:gd name="T1" fmla="*/ 2147483646 h 610"/>
              <a:gd name="T2" fmla="*/ 2147483646 w 2940"/>
              <a:gd name="T3" fmla="*/ 2147483646 h 610"/>
              <a:gd name="T4" fmla="*/ 2147483646 w 2940"/>
              <a:gd name="T5" fmla="*/ 2147483646 h 610"/>
              <a:gd name="T6" fmla="*/ 2147483646 w 2940"/>
              <a:gd name="T7" fmla="*/ 2147483646 h 610"/>
              <a:gd name="T8" fmla="*/ 2147483646 w 2940"/>
              <a:gd name="T9" fmla="*/ 2147483646 h 610"/>
              <a:gd name="T10" fmla="*/ 2147483646 w 2940"/>
              <a:gd name="T11" fmla="*/ 2147483646 h 610"/>
              <a:gd name="T12" fmla="*/ 0 60000 65536"/>
              <a:gd name="T13" fmla="*/ 0 60000 65536"/>
              <a:gd name="T14" fmla="*/ 0 60000 65536"/>
              <a:gd name="T15" fmla="*/ 0 60000 65536"/>
              <a:gd name="T16" fmla="*/ 0 60000 65536"/>
              <a:gd name="T17" fmla="*/ 0 60000 65536"/>
              <a:gd name="T18" fmla="*/ 0 w 2940"/>
              <a:gd name="T19" fmla="*/ 0 h 610"/>
              <a:gd name="T20" fmla="*/ 2940 w 2940"/>
              <a:gd name="T21" fmla="*/ 610 h 610"/>
            </a:gdLst>
            <a:ahLst/>
            <a:cxnLst>
              <a:cxn ang="T12">
                <a:pos x="T0" y="T1"/>
              </a:cxn>
              <a:cxn ang="T13">
                <a:pos x="T2" y="T3"/>
              </a:cxn>
              <a:cxn ang="T14">
                <a:pos x="T4" y="T5"/>
              </a:cxn>
              <a:cxn ang="T15">
                <a:pos x="T6" y="T7"/>
              </a:cxn>
              <a:cxn ang="T16">
                <a:pos x="T8" y="T9"/>
              </a:cxn>
              <a:cxn ang="T17">
                <a:pos x="T10" y="T11"/>
              </a:cxn>
            </a:cxnLst>
            <a:rect l="T18" t="T19" r="T20" b="T21"/>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0" name="Picture 34">
            <a:extLst>
              <a:ext uri="{FF2B5EF4-FFF2-40B4-BE49-F238E27FC236}">
                <a16:creationId xmlns:a16="http://schemas.microsoft.com/office/drawing/2014/main" id="{A8C00706-4D5A-4C9C-B0FA-A0E6AA02138C}"/>
              </a:ext>
            </a:extLst>
          </p:cNvPr>
          <p:cNvPicPr>
            <a:picLocks noChangeAspect="1" noChangeArrowheads="1"/>
          </p:cNvPicPr>
          <p:nvPr/>
        </p:nvPicPr>
        <p:blipFill>
          <a:blip r:embed="rId4"/>
          <a:srcRect/>
          <a:stretch>
            <a:fillRect/>
          </a:stretch>
        </p:blipFill>
        <p:spPr bwMode="auto">
          <a:xfrm>
            <a:off x="5580063" y="22225"/>
            <a:ext cx="3529012" cy="2743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7EA41BDF-A06A-4E99-87FC-5E867C691CD3}"/>
              </a:ext>
            </a:extLst>
          </p:cNvPr>
          <p:cNvSpPr>
            <a:spLocks noGrp="1"/>
          </p:cNvSpPr>
          <p:nvPr>
            <p:ph type="dt" sz="quarter" idx="10"/>
          </p:nvPr>
        </p:nvSpPr>
        <p:spPr>
          <a:xfrm>
            <a:off x="457200" y="6245225"/>
            <a:ext cx="2133600" cy="476250"/>
          </a:xfrm>
          <a:ln>
            <a:miter lim="800000"/>
            <a:headEnd/>
            <a:tailEnd/>
          </a:ln>
        </p:spPr>
        <p:txBody>
          <a:bodyPr anchor="t"/>
          <a:lstStyle/>
          <a:p>
            <a:pPr>
              <a:defRPr/>
            </a:pPr>
            <a:fld id="{E2203985-CA14-4EB9-A4D1-AD2DE8C8315E}" type="datetime1">
              <a:rPr lang="zh-CN" altLang="en-US">
                <a:latin typeface="+mn-lt"/>
              </a:rPr>
              <a:pPr>
                <a:defRPr/>
              </a:pPr>
              <a:t>2020/12/14</a:t>
            </a:fld>
            <a:endParaRPr lang="en-US" altLang="zh-CN">
              <a:latin typeface="+mn-lt"/>
            </a:endParaRPr>
          </a:p>
        </p:txBody>
      </p:sp>
      <p:sp>
        <p:nvSpPr>
          <p:cNvPr id="92163" name="灯片编号占位符 5">
            <a:extLst>
              <a:ext uri="{FF2B5EF4-FFF2-40B4-BE49-F238E27FC236}">
                <a16:creationId xmlns:a16="http://schemas.microsoft.com/office/drawing/2014/main" id="{32BB94F0-FCA9-487F-B8A9-B1FFAFEBF2B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0C130BA-D7E6-4D5D-A3DE-F7404AC37EB9}" type="slidenum">
              <a:rPr lang="en-US" altLang="zh-CN" sz="1400" b="0">
                <a:ea typeface="宋体" panose="02010600030101010101" pitchFamily="2" charset="-122"/>
              </a:rPr>
              <a:pPr>
                <a:spcBef>
                  <a:spcPct val="0"/>
                </a:spcBef>
                <a:buClrTx/>
                <a:buSzTx/>
                <a:buFontTx/>
                <a:buNone/>
              </a:pPr>
              <a:t>61</a:t>
            </a:fld>
            <a:endParaRPr lang="en-US" altLang="zh-CN" sz="1400" b="0">
              <a:ea typeface="宋体" panose="02010600030101010101" pitchFamily="2" charset="-122"/>
            </a:endParaRPr>
          </a:p>
        </p:txBody>
      </p:sp>
      <p:sp>
        <p:nvSpPr>
          <p:cNvPr id="92164" name="Rectangle 2">
            <a:extLst>
              <a:ext uri="{FF2B5EF4-FFF2-40B4-BE49-F238E27FC236}">
                <a16:creationId xmlns:a16="http://schemas.microsoft.com/office/drawing/2014/main" id="{A41B3FC0-0F99-4F26-A032-0B01DBB278C9}"/>
              </a:ext>
            </a:extLst>
          </p:cNvPr>
          <p:cNvSpPr>
            <a:spLocks noGrp="1" noChangeArrowheads="1"/>
          </p:cNvSpPr>
          <p:nvPr>
            <p:ph type="title" idx="4294967295"/>
          </p:nvPr>
        </p:nvSpPr>
        <p:spPr>
          <a:xfrm>
            <a:off x="1958975" y="460375"/>
            <a:ext cx="4989513" cy="736600"/>
          </a:xfrm>
        </p:spPr>
        <p:txBody>
          <a:bodyPr anchor="ctr"/>
          <a:lstStyle/>
          <a:p>
            <a:pPr eaLnBrk="1" hangingPunct="1"/>
            <a:r>
              <a:rPr lang="en-US" altLang="zh-CN" sz="4000">
                <a:latin typeface="Times New Roman" panose="02020603050405020304" pitchFamily="18" charset="0"/>
              </a:rPr>
              <a:t>7.2.6 </a:t>
            </a:r>
            <a:r>
              <a:rPr lang="zh-CN" altLang="en-US" sz="4000">
                <a:latin typeface="Times New Roman" panose="02020603050405020304" pitchFamily="18" charset="0"/>
              </a:rPr>
              <a:t>记录的翻译</a:t>
            </a:r>
          </a:p>
        </p:txBody>
      </p:sp>
      <p:sp>
        <p:nvSpPr>
          <p:cNvPr id="1484803" name="Rectangle 3">
            <a:extLst>
              <a:ext uri="{FF2B5EF4-FFF2-40B4-BE49-F238E27FC236}">
                <a16:creationId xmlns:a16="http://schemas.microsoft.com/office/drawing/2014/main" id="{343A783A-6F6C-49D4-96A1-558624CA60E1}"/>
              </a:ext>
            </a:extLst>
          </p:cNvPr>
          <p:cNvSpPr>
            <a:spLocks noGrp="1" noChangeArrowheads="1"/>
          </p:cNvSpPr>
          <p:nvPr>
            <p:ph type="body" idx="4294967295"/>
          </p:nvPr>
        </p:nvSpPr>
        <p:spPr>
          <a:xfrm>
            <a:off x="288925" y="1373188"/>
            <a:ext cx="6443663" cy="4648200"/>
          </a:xfrm>
        </p:spPr>
        <p:txBody>
          <a:bodyPr/>
          <a:lstStyle/>
          <a:p>
            <a:pPr eaLnBrk="1" hangingPunct="1">
              <a:lnSpc>
                <a:spcPct val="120000"/>
              </a:lnSpc>
            </a:pPr>
            <a:r>
              <a:rPr lang="zh-CN" altLang="en-US" sz="3000">
                <a:latin typeface="Times New Roman" panose="02020603050405020304" pitchFamily="18" charset="0"/>
              </a:rPr>
              <a:t>空间分配</a:t>
            </a:r>
          </a:p>
          <a:p>
            <a:pPr lvl="1" eaLnBrk="1" hangingPunct="1">
              <a:lnSpc>
                <a:spcPct val="120000"/>
              </a:lnSpc>
            </a:pPr>
            <a:r>
              <a:rPr lang="zh-CN" altLang="en-US" sz="3000">
                <a:latin typeface="Times New Roman" panose="02020603050405020304" pitchFamily="18" charset="0"/>
              </a:rPr>
              <a:t>设置首地址和各元素的相对地址</a:t>
            </a:r>
          </a:p>
          <a:p>
            <a:pPr lvl="1" eaLnBrk="1" hangingPunct="1">
              <a:lnSpc>
                <a:spcPct val="120000"/>
              </a:lnSpc>
            </a:pPr>
            <a:r>
              <a:rPr lang="zh-CN" altLang="en-US" sz="3000">
                <a:latin typeface="Times New Roman" panose="02020603050405020304" pitchFamily="18" charset="0"/>
              </a:rPr>
              <a:t>对齐问题</a:t>
            </a:r>
            <a:endParaRPr lang="en-US" altLang="zh-CN" sz="3000">
              <a:latin typeface="Times New Roman" panose="02020603050405020304" pitchFamily="18" charset="0"/>
            </a:endParaRPr>
          </a:p>
          <a:p>
            <a:pPr eaLnBrk="1" hangingPunct="1"/>
            <a:r>
              <a:rPr lang="zh-CN" altLang="en-US" sz="3000">
                <a:latin typeface="Times New Roman" panose="02020603050405020304" pitchFamily="18" charset="0"/>
              </a:rPr>
              <a:t>例：</a:t>
            </a:r>
          </a:p>
          <a:p>
            <a:pPr lvl="1" eaLnBrk="1" hangingPunct="1">
              <a:buFont typeface="Wingdings" panose="05000000000000000000" pitchFamily="2" charset="2"/>
              <a:buNone/>
            </a:pPr>
            <a:r>
              <a:rPr lang="en-US" altLang="zh-CN" sz="3000">
                <a:latin typeface="Times New Roman" panose="02020603050405020304" pitchFamily="18" charset="0"/>
              </a:rPr>
              <a:t>struct Node {</a:t>
            </a:r>
          </a:p>
          <a:p>
            <a:pPr lvl="1" eaLnBrk="1" hangingPunct="1">
              <a:buFont typeface="Wingdings" panose="05000000000000000000" pitchFamily="2" charset="2"/>
              <a:buNone/>
            </a:pPr>
            <a:r>
              <a:rPr lang="en-US" altLang="zh-CN" sz="3000">
                <a:latin typeface="Times New Roman" panose="02020603050405020304" pitchFamily="18" charset="0"/>
              </a:rPr>
              <a:t>    float x, y;</a:t>
            </a:r>
          </a:p>
          <a:p>
            <a:pPr lvl="1" eaLnBrk="1" hangingPunct="1">
              <a:buFont typeface="Wingdings" panose="05000000000000000000" pitchFamily="2" charset="2"/>
              <a:buNone/>
            </a:pPr>
            <a:r>
              <a:rPr lang="en-US" altLang="zh-CN" sz="3000">
                <a:latin typeface="Times New Roman" panose="02020603050405020304" pitchFamily="18" charset="0"/>
              </a:rPr>
              <a:t>    struct node *next;</a:t>
            </a:r>
          </a:p>
          <a:p>
            <a:pPr lvl="1" eaLnBrk="1" hangingPunct="1">
              <a:buFont typeface="Wingdings" panose="05000000000000000000" pitchFamily="2" charset="2"/>
              <a:buNone/>
            </a:pPr>
            <a:r>
              <a:rPr lang="en-US" altLang="zh-CN" sz="3000">
                <a:latin typeface="Times New Roman" panose="02020603050405020304" pitchFamily="18" charset="0"/>
              </a:rPr>
              <a:t>} node; </a:t>
            </a:r>
          </a:p>
        </p:txBody>
      </p:sp>
      <p:pic>
        <p:nvPicPr>
          <p:cNvPr id="58376" name="Picture 8" descr="http://img.my.csdn.net/uploads/201212/08/1354956165_3262.jpg">
            <a:extLst>
              <a:ext uri="{FF2B5EF4-FFF2-40B4-BE49-F238E27FC236}">
                <a16:creationId xmlns:a16="http://schemas.microsoft.com/office/drawing/2014/main" id="{464FDBEA-D07D-4AE0-86EB-68F6D25C5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668588"/>
            <a:ext cx="6142037"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03">
                                            <p:txEl>
                                              <p:pRg st="0" end="0"/>
                                            </p:txEl>
                                          </p:spTgt>
                                        </p:tgtEl>
                                        <p:attrNameLst>
                                          <p:attrName>style.visibility</p:attrName>
                                        </p:attrNameLst>
                                      </p:cBhvr>
                                      <p:to>
                                        <p:strVal val="visible"/>
                                      </p:to>
                                    </p:set>
                                    <p:animEffect transition="in" filter="wipe(up)">
                                      <p:cBhvr>
                                        <p:cTn id="7" dur="500"/>
                                        <p:tgtEl>
                                          <p:spTgt spid="14848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84803">
                                            <p:txEl>
                                              <p:pRg st="1" end="1"/>
                                            </p:txEl>
                                          </p:spTgt>
                                        </p:tgtEl>
                                        <p:attrNameLst>
                                          <p:attrName>style.visibility</p:attrName>
                                        </p:attrNameLst>
                                      </p:cBhvr>
                                      <p:to>
                                        <p:strVal val="visible"/>
                                      </p:to>
                                    </p:set>
                                    <p:animEffect transition="in" filter="wipe(up)">
                                      <p:cBhvr>
                                        <p:cTn id="10" dur="500"/>
                                        <p:tgtEl>
                                          <p:spTgt spid="14848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84803">
                                            <p:txEl>
                                              <p:pRg st="2" end="2"/>
                                            </p:txEl>
                                          </p:spTgt>
                                        </p:tgtEl>
                                        <p:attrNameLst>
                                          <p:attrName>style.visibility</p:attrName>
                                        </p:attrNameLst>
                                      </p:cBhvr>
                                      <p:to>
                                        <p:strVal val="visible"/>
                                      </p:to>
                                    </p:set>
                                    <p:animEffect transition="in" filter="wipe(up)">
                                      <p:cBhvr>
                                        <p:cTn id="13" dur="500"/>
                                        <p:tgtEl>
                                          <p:spTgt spid="1484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58376"/>
                                        </p:tgtEl>
                                        <p:attrNameLst>
                                          <p:attrName>style.visibility</p:attrName>
                                        </p:attrNameLst>
                                      </p:cBhvr>
                                      <p:to>
                                        <p:strVal val="visible"/>
                                      </p:to>
                                    </p:set>
                                    <p:animEffect transition="in" filter="barn(inVertical)">
                                      <p:cBhvr>
                                        <p:cTn id="18" dur="500"/>
                                        <p:tgtEl>
                                          <p:spTgt spid="583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xit" presetSubtype="21" fill="hold" nodeType="clickEffect">
                                  <p:stCondLst>
                                    <p:cond delay="0"/>
                                  </p:stCondLst>
                                  <p:childTnLst>
                                    <p:animEffect transition="out" filter="barn(inVertical)">
                                      <p:cBhvr>
                                        <p:cTn id="22" dur="500"/>
                                        <p:tgtEl>
                                          <p:spTgt spid="58376"/>
                                        </p:tgtEl>
                                      </p:cBhvr>
                                    </p:animEffect>
                                    <p:set>
                                      <p:cBhvr>
                                        <p:cTn id="23" dur="1" fill="hold">
                                          <p:stCondLst>
                                            <p:cond delay="499"/>
                                          </p:stCondLst>
                                        </p:cTn>
                                        <p:tgtEl>
                                          <p:spTgt spid="58376"/>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484803">
                                            <p:txEl>
                                              <p:pRg st="3" end="3"/>
                                            </p:txEl>
                                          </p:spTgt>
                                        </p:tgtEl>
                                        <p:attrNameLst>
                                          <p:attrName>style.visibility</p:attrName>
                                        </p:attrNameLst>
                                      </p:cBhvr>
                                      <p:to>
                                        <p:strVal val="visible"/>
                                      </p:to>
                                    </p:set>
                                    <p:animEffect transition="in" filter="wipe(up)">
                                      <p:cBhvr>
                                        <p:cTn id="28" dur="500"/>
                                        <p:tgtEl>
                                          <p:spTgt spid="1484803">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484803">
                                            <p:txEl>
                                              <p:pRg st="4" end="4"/>
                                            </p:txEl>
                                          </p:spTgt>
                                        </p:tgtEl>
                                        <p:attrNameLst>
                                          <p:attrName>style.visibility</p:attrName>
                                        </p:attrNameLst>
                                      </p:cBhvr>
                                      <p:to>
                                        <p:strVal val="visible"/>
                                      </p:to>
                                    </p:set>
                                    <p:animEffect transition="in" filter="wipe(up)">
                                      <p:cBhvr>
                                        <p:cTn id="31" dur="500"/>
                                        <p:tgtEl>
                                          <p:spTgt spid="1484803">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84803">
                                            <p:txEl>
                                              <p:pRg st="5" end="5"/>
                                            </p:txEl>
                                          </p:spTgt>
                                        </p:tgtEl>
                                        <p:attrNameLst>
                                          <p:attrName>style.visibility</p:attrName>
                                        </p:attrNameLst>
                                      </p:cBhvr>
                                      <p:to>
                                        <p:strVal val="visible"/>
                                      </p:to>
                                    </p:set>
                                    <p:animEffect transition="in" filter="wipe(up)">
                                      <p:cBhvr>
                                        <p:cTn id="34" dur="500"/>
                                        <p:tgtEl>
                                          <p:spTgt spid="1484803">
                                            <p:txEl>
                                              <p:pRg st="5" end="5"/>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484803">
                                            <p:txEl>
                                              <p:pRg st="6" end="6"/>
                                            </p:txEl>
                                          </p:spTgt>
                                        </p:tgtEl>
                                        <p:attrNameLst>
                                          <p:attrName>style.visibility</p:attrName>
                                        </p:attrNameLst>
                                      </p:cBhvr>
                                      <p:to>
                                        <p:strVal val="visible"/>
                                      </p:to>
                                    </p:set>
                                    <p:animEffect transition="in" filter="wipe(up)">
                                      <p:cBhvr>
                                        <p:cTn id="37" dur="500"/>
                                        <p:tgtEl>
                                          <p:spTgt spid="1484803">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484803">
                                            <p:txEl>
                                              <p:pRg st="7" end="7"/>
                                            </p:txEl>
                                          </p:spTgt>
                                        </p:tgtEl>
                                        <p:attrNameLst>
                                          <p:attrName>style.visibility</p:attrName>
                                        </p:attrNameLst>
                                      </p:cBhvr>
                                      <p:to>
                                        <p:strVal val="visible"/>
                                      </p:to>
                                    </p:set>
                                    <p:animEffect transition="in" filter="wipe(up)">
                                      <p:cBhvr>
                                        <p:cTn id="40" dur="500"/>
                                        <p:tgtEl>
                                          <p:spTgt spid="1484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4C5F0DC-B53C-472F-8FE0-AA37C029579F}"/>
              </a:ext>
            </a:extLst>
          </p:cNvPr>
          <p:cNvSpPr>
            <a:spLocks noGrp="1"/>
          </p:cNvSpPr>
          <p:nvPr>
            <p:ph type="dt" sz="quarter" idx="10"/>
          </p:nvPr>
        </p:nvSpPr>
        <p:spPr>
          <a:xfrm>
            <a:off x="457200" y="6245225"/>
            <a:ext cx="2133600" cy="476250"/>
          </a:xfrm>
          <a:ln>
            <a:miter lim="800000"/>
            <a:headEnd/>
            <a:tailEnd/>
          </a:ln>
        </p:spPr>
        <p:txBody>
          <a:bodyPr anchor="t"/>
          <a:lstStyle/>
          <a:p>
            <a:pPr>
              <a:defRPr/>
            </a:pPr>
            <a:fld id="{5D8C3CF0-2265-4CF8-9C50-8BD92D203549}" type="datetime1">
              <a:rPr lang="zh-CN" altLang="en-US">
                <a:latin typeface="+mn-lt"/>
              </a:rPr>
              <a:pPr>
                <a:defRPr/>
              </a:pPr>
              <a:t>2020/12/14</a:t>
            </a:fld>
            <a:endParaRPr lang="en-US" altLang="zh-CN">
              <a:latin typeface="+mn-lt"/>
            </a:endParaRPr>
          </a:p>
        </p:txBody>
      </p:sp>
      <p:sp>
        <p:nvSpPr>
          <p:cNvPr id="93187" name="灯片编号占位符 5">
            <a:extLst>
              <a:ext uri="{FF2B5EF4-FFF2-40B4-BE49-F238E27FC236}">
                <a16:creationId xmlns:a16="http://schemas.microsoft.com/office/drawing/2014/main" id="{8C39AB8C-4C03-498B-9390-C16A8B3E07C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8D9AEA-C2EC-49F5-91A7-F4140DAF2474}" type="slidenum">
              <a:rPr lang="en-US" altLang="zh-CN" sz="1400" b="0">
                <a:ea typeface="宋体" panose="02010600030101010101" pitchFamily="2" charset="-122"/>
              </a:rPr>
              <a:pPr>
                <a:spcBef>
                  <a:spcPct val="0"/>
                </a:spcBef>
                <a:buClrTx/>
                <a:buSzTx/>
                <a:buFontTx/>
                <a:buNone/>
              </a:pPr>
              <a:t>62</a:t>
            </a:fld>
            <a:endParaRPr lang="en-US" altLang="zh-CN" sz="1400" b="0">
              <a:ea typeface="宋体" panose="02010600030101010101" pitchFamily="2" charset="-122"/>
            </a:endParaRPr>
          </a:p>
        </p:txBody>
      </p:sp>
      <p:sp>
        <p:nvSpPr>
          <p:cNvPr id="93188" name="Rectangle 2">
            <a:extLst>
              <a:ext uri="{FF2B5EF4-FFF2-40B4-BE49-F238E27FC236}">
                <a16:creationId xmlns:a16="http://schemas.microsoft.com/office/drawing/2014/main" id="{8A46D1F3-9FD5-4F73-A3C4-258AC2507FB2}"/>
              </a:ext>
            </a:extLst>
          </p:cNvPr>
          <p:cNvSpPr>
            <a:spLocks noGrp="1" noChangeArrowheads="1"/>
          </p:cNvSpPr>
          <p:nvPr>
            <p:ph type="title" idx="4294967295"/>
          </p:nvPr>
        </p:nvSpPr>
        <p:spPr>
          <a:xfrm>
            <a:off x="2268538" y="577850"/>
            <a:ext cx="3959225" cy="619125"/>
          </a:xfrm>
          <a:noFill/>
        </p:spPr>
        <p:txBody>
          <a:bodyPr lIns="92075" tIns="46038" rIns="92075" bIns="46038" anchor="ctr"/>
          <a:lstStyle/>
          <a:p>
            <a:pPr eaLnBrk="1" hangingPunct="1"/>
            <a:r>
              <a:rPr lang="en-US" altLang="zh-CN" sz="4000">
                <a:latin typeface="Times New Roman" panose="02020603050405020304" pitchFamily="18" charset="0"/>
              </a:rPr>
              <a:t>7.2.6 </a:t>
            </a:r>
            <a:r>
              <a:rPr lang="zh-CN" altLang="en-US" sz="4000">
                <a:latin typeface="Times New Roman" panose="02020603050405020304" pitchFamily="18" charset="0"/>
              </a:rPr>
              <a:t>记录的翻译</a:t>
            </a:r>
          </a:p>
        </p:txBody>
      </p:sp>
      <p:sp>
        <p:nvSpPr>
          <p:cNvPr id="1485827" name="Rectangle 3">
            <a:extLst>
              <a:ext uri="{FF2B5EF4-FFF2-40B4-BE49-F238E27FC236}">
                <a16:creationId xmlns:a16="http://schemas.microsoft.com/office/drawing/2014/main" id="{8BE565B7-84F6-4B93-BDC3-1279963ADE6E}"/>
              </a:ext>
            </a:extLst>
          </p:cNvPr>
          <p:cNvSpPr>
            <a:spLocks noGrp="1" noChangeArrowheads="1"/>
          </p:cNvSpPr>
          <p:nvPr>
            <p:ph type="body" idx="4294967295"/>
          </p:nvPr>
        </p:nvSpPr>
        <p:spPr>
          <a:xfrm>
            <a:off x="323850" y="1412875"/>
            <a:ext cx="8497888" cy="4824413"/>
          </a:xfrm>
          <a:noFill/>
        </p:spPr>
        <p:txBody>
          <a:bodyPr lIns="92075" tIns="46038" rIns="92075" bIns="46038"/>
          <a:lstStyle/>
          <a:p>
            <a:pPr eaLnBrk="1" hangingPunct="1">
              <a:lnSpc>
                <a:spcPct val="120000"/>
              </a:lnSpc>
              <a:spcBef>
                <a:spcPts val="600"/>
              </a:spcBef>
            </a:pPr>
            <a:r>
              <a:rPr lang="zh-CN" altLang="en-US" sz="3000">
                <a:latin typeface="Times New Roman" panose="02020603050405020304" pitchFamily="18" charset="0"/>
              </a:rPr>
              <a:t>符号表及有关表格处理</a:t>
            </a:r>
          </a:p>
          <a:p>
            <a:pPr lvl="1" eaLnBrk="1" hangingPunct="1">
              <a:lnSpc>
                <a:spcPct val="120000"/>
              </a:lnSpc>
              <a:spcBef>
                <a:spcPts val="600"/>
              </a:spcBef>
            </a:pPr>
            <a:r>
              <a:rPr lang="zh-CN" altLang="en-US" sz="3000">
                <a:latin typeface="Times New Roman" panose="02020603050405020304" pitchFamily="18" charset="0"/>
              </a:rPr>
              <a:t>为每个记录类型单独构造一张符号表</a:t>
            </a:r>
          </a:p>
          <a:p>
            <a:pPr lvl="1" eaLnBrk="1" hangingPunct="1">
              <a:lnSpc>
                <a:spcPct val="120000"/>
              </a:lnSpc>
              <a:spcBef>
                <a:spcPts val="600"/>
              </a:spcBef>
            </a:pPr>
            <a:r>
              <a:rPr lang="zh-CN" altLang="en-US" sz="3000">
                <a:latin typeface="Times New Roman" panose="02020603050405020304" pitchFamily="18" charset="0"/>
              </a:rPr>
              <a:t>将域名</a:t>
            </a:r>
            <a:r>
              <a:rPr lang="en-US" altLang="zh-CN" sz="3000">
                <a:latin typeface="Times New Roman" panose="02020603050405020304" pitchFamily="18" charset="0"/>
              </a:rPr>
              <a:t>id</a:t>
            </a:r>
            <a:r>
              <a:rPr lang="zh-CN" altLang="en-US" sz="3000">
                <a:latin typeface="Times New Roman" panose="02020603050405020304" pitchFamily="18" charset="0"/>
              </a:rPr>
              <a:t>的信息</a:t>
            </a:r>
            <a:r>
              <a:rPr lang="en-US" altLang="zh-CN" sz="3000">
                <a:latin typeface="Times New Roman" panose="02020603050405020304" pitchFamily="18" charset="0"/>
              </a:rPr>
              <a:t>(</a:t>
            </a:r>
            <a:r>
              <a:rPr lang="zh-CN" altLang="en-US" sz="3000">
                <a:latin typeface="Times New Roman" panose="02020603050405020304" pitchFamily="18" charset="0"/>
              </a:rPr>
              <a:t>名字、类型、字节数</a:t>
            </a:r>
            <a:r>
              <a:rPr lang="en-US" altLang="zh-CN" sz="3000">
                <a:latin typeface="Times New Roman" panose="02020603050405020304" pitchFamily="18" charset="0"/>
              </a:rPr>
              <a:t>)</a:t>
            </a:r>
            <a:r>
              <a:rPr lang="zh-CN" altLang="en-US" sz="3000">
                <a:latin typeface="Times New Roman" panose="02020603050405020304" pitchFamily="18" charset="0"/>
              </a:rPr>
              <a:t>填入到该记录的符号表中</a:t>
            </a:r>
          </a:p>
          <a:p>
            <a:pPr lvl="1" eaLnBrk="1" hangingPunct="1">
              <a:lnSpc>
                <a:spcPct val="120000"/>
              </a:lnSpc>
              <a:spcBef>
                <a:spcPts val="600"/>
              </a:spcBef>
            </a:pPr>
            <a:r>
              <a:rPr lang="zh-CN" altLang="en-US" sz="3000">
                <a:latin typeface="Times New Roman" panose="02020603050405020304" pitchFamily="18" charset="0"/>
              </a:rPr>
              <a:t>所有域都处理完后，</a:t>
            </a:r>
            <a:r>
              <a:rPr lang="en-US" altLang="zh-CN" sz="3000">
                <a:latin typeface="Times New Roman" panose="02020603050405020304" pitchFamily="18" charset="0"/>
              </a:rPr>
              <a:t>offset</a:t>
            </a:r>
            <a:r>
              <a:rPr lang="zh-CN" altLang="en-US" sz="3000">
                <a:latin typeface="Times New Roman" panose="02020603050405020304" pitchFamily="18" charset="0"/>
              </a:rPr>
              <a:t>将保存记录中所有数据对象的宽度总和</a:t>
            </a:r>
          </a:p>
          <a:p>
            <a:pPr lvl="1" eaLnBrk="1" hangingPunct="1">
              <a:lnSpc>
                <a:spcPct val="120000"/>
              </a:lnSpc>
              <a:spcBef>
                <a:spcPts val="600"/>
              </a:spcBef>
            </a:pPr>
            <a:r>
              <a:rPr lang="en-US" altLang="zh-CN" sz="3000">
                <a:latin typeface="Times New Roman" panose="02020603050405020304" pitchFamily="18" charset="0"/>
              </a:rPr>
              <a:t>T.type</a:t>
            </a:r>
            <a:r>
              <a:rPr lang="zh-CN" altLang="en-US" sz="3000">
                <a:latin typeface="Times New Roman" panose="02020603050405020304" pitchFamily="18" charset="0"/>
              </a:rPr>
              <a:t>通过将类型构造器</a:t>
            </a:r>
            <a:r>
              <a:rPr lang="en-US" altLang="zh-CN" sz="3000">
                <a:latin typeface="Times New Roman" panose="02020603050405020304" pitchFamily="18" charset="0"/>
              </a:rPr>
              <a:t>record</a:t>
            </a:r>
            <a:r>
              <a:rPr lang="zh-CN" altLang="en-US" sz="3000">
                <a:latin typeface="Times New Roman" panose="02020603050405020304" pitchFamily="18" charset="0"/>
              </a:rPr>
              <a:t>应用于指向该记录符号表的指针获得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85827">
                                            <p:txEl>
                                              <p:pRg st="0" end="0"/>
                                            </p:txEl>
                                          </p:spTgt>
                                        </p:tgtEl>
                                        <p:attrNameLst>
                                          <p:attrName>style.visibility</p:attrName>
                                        </p:attrNameLst>
                                      </p:cBhvr>
                                      <p:to>
                                        <p:strVal val="visible"/>
                                      </p:to>
                                    </p:set>
                                    <p:animEffect transition="in" filter="barn(inVertical)">
                                      <p:cBhvr>
                                        <p:cTn id="7" dur="500"/>
                                        <p:tgtEl>
                                          <p:spTgt spid="14858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85827">
                                            <p:txEl>
                                              <p:pRg st="1" end="1"/>
                                            </p:txEl>
                                          </p:spTgt>
                                        </p:tgtEl>
                                        <p:attrNameLst>
                                          <p:attrName>style.visibility</p:attrName>
                                        </p:attrNameLst>
                                      </p:cBhvr>
                                      <p:to>
                                        <p:strVal val="visible"/>
                                      </p:to>
                                    </p:set>
                                    <p:animEffect transition="in" filter="barn(inVertical)">
                                      <p:cBhvr>
                                        <p:cTn id="12" dur="500"/>
                                        <p:tgtEl>
                                          <p:spTgt spid="148582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85827">
                                            <p:txEl>
                                              <p:pRg st="2" end="2"/>
                                            </p:txEl>
                                          </p:spTgt>
                                        </p:tgtEl>
                                        <p:attrNameLst>
                                          <p:attrName>style.visibility</p:attrName>
                                        </p:attrNameLst>
                                      </p:cBhvr>
                                      <p:to>
                                        <p:strVal val="visible"/>
                                      </p:to>
                                    </p:set>
                                    <p:animEffect transition="in" filter="barn(inVertical)">
                                      <p:cBhvr>
                                        <p:cTn id="17" dur="500"/>
                                        <p:tgtEl>
                                          <p:spTgt spid="148582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85827">
                                            <p:txEl>
                                              <p:pRg st="3" end="3"/>
                                            </p:txEl>
                                          </p:spTgt>
                                        </p:tgtEl>
                                        <p:attrNameLst>
                                          <p:attrName>style.visibility</p:attrName>
                                        </p:attrNameLst>
                                      </p:cBhvr>
                                      <p:to>
                                        <p:strVal val="visible"/>
                                      </p:to>
                                    </p:set>
                                    <p:animEffect transition="in" filter="barn(inVertical)">
                                      <p:cBhvr>
                                        <p:cTn id="22" dur="500"/>
                                        <p:tgtEl>
                                          <p:spTgt spid="148582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85827">
                                            <p:txEl>
                                              <p:pRg st="4" end="4"/>
                                            </p:txEl>
                                          </p:spTgt>
                                        </p:tgtEl>
                                        <p:attrNameLst>
                                          <p:attrName>style.visibility</p:attrName>
                                        </p:attrNameLst>
                                      </p:cBhvr>
                                      <p:to>
                                        <p:strVal val="visible"/>
                                      </p:to>
                                    </p:set>
                                    <p:animEffect transition="in" filter="barn(inVertical)">
                                      <p:cBhvr>
                                        <p:cTn id="27" dur="500"/>
                                        <p:tgtEl>
                                          <p:spTgt spid="148582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E0CFF5-A00F-40FA-B7E1-938EC0B872E9}"/>
              </a:ext>
            </a:extLst>
          </p:cNvPr>
          <p:cNvSpPr>
            <a:spLocks noGrp="1"/>
          </p:cNvSpPr>
          <p:nvPr>
            <p:ph type="dt" sz="quarter" idx="10"/>
          </p:nvPr>
        </p:nvSpPr>
        <p:spPr>
          <a:xfrm>
            <a:off x="457200" y="6245225"/>
            <a:ext cx="2133600" cy="476250"/>
          </a:xfrm>
          <a:ln>
            <a:miter lim="800000"/>
            <a:headEnd/>
            <a:tailEnd/>
          </a:ln>
        </p:spPr>
        <p:txBody>
          <a:bodyPr anchor="t"/>
          <a:lstStyle/>
          <a:p>
            <a:pPr>
              <a:defRPr/>
            </a:pPr>
            <a:fld id="{0CFE1635-46B1-4FFF-9F81-F02697966386}" type="datetime1">
              <a:rPr lang="zh-CN" altLang="en-US">
                <a:latin typeface="+mn-lt"/>
              </a:rPr>
              <a:pPr>
                <a:defRPr/>
              </a:pPr>
              <a:t>2020/12/14</a:t>
            </a:fld>
            <a:endParaRPr lang="en-US" altLang="zh-CN">
              <a:latin typeface="+mn-lt"/>
            </a:endParaRPr>
          </a:p>
        </p:txBody>
      </p:sp>
      <p:sp>
        <p:nvSpPr>
          <p:cNvPr id="94211" name="灯片编号占位符 5">
            <a:extLst>
              <a:ext uri="{FF2B5EF4-FFF2-40B4-BE49-F238E27FC236}">
                <a16:creationId xmlns:a16="http://schemas.microsoft.com/office/drawing/2014/main" id="{9CF67C8E-F632-457F-A3AD-ECAD440A58E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74CFFF3-5DE0-4AA2-ADD2-6CBF8CED9C9A}" type="slidenum">
              <a:rPr lang="en-US" altLang="zh-CN" sz="1400" b="0">
                <a:ea typeface="宋体" panose="02010600030101010101" pitchFamily="2" charset="-122"/>
              </a:rPr>
              <a:pPr>
                <a:spcBef>
                  <a:spcPct val="0"/>
                </a:spcBef>
                <a:buClrTx/>
                <a:buSzTx/>
                <a:buFontTx/>
                <a:buNone/>
              </a:pPr>
              <a:t>63</a:t>
            </a:fld>
            <a:endParaRPr lang="en-US" altLang="zh-CN" sz="1400" b="0">
              <a:ea typeface="宋体" panose="02010600030101010101" pitchFamily="2" charset="-122"/>
            </a:endParaRPr>
          </a:p>
        </p:txBody>
      </p:sp>
      <p:sp>
        <p:nvSpPr>
          <p:cNvPr id="94212" name="Rectangle 2">
            <a:extLst>
              <a:ext uri="{FF2B5EF4-FFF2-40B4-BE49-F238E27FC236}">
                <a16:creationId xmlns:a16="http://schemas.microsoft.com/office/drawing/2014/main" id="{20179124-75DA-492A-ABB0-465C68D063A0}"/>
              </a:ext>
            </a:extLst>
          </p:cNvPr>
          <p:cNvSpPr>
            <a:spLocks noGrp="1" noChangeArrowheads="1"/>
          </p:cNvSpPr>
          <p:nvPr>
            <p:ph type="title" idx="4294967295"/>
          </p:nvPr>
        </p:nvSpPr>
        <p:spPr>
          <a:xfrm>
            <a:off x="2411413" y="485775"/>
            <a:ext cx="4100512" cy="711200"/>
          </a:xfrm>
        </p:spPr>
        <p:txBody>
          <a:bodyPr anchor="ctr"/>
          <a:lstStyle/>
          <a:p>
            <a:pPr eaLnBrk="1" hangingPunct="1"/>
            <a:r>
              <a:rPr lang="en-US" altLang="zh-CN" sz="4000">
                <a:latin typeface="Times New Roman" panose="02020603050405020304" pitchFamily="18" charset="0"/>
              </a:rPr>
              <a:t>7.2.6 </a:t>
            </a:r>
            <a:r>
              <a:rPr lang="zh-CN" altLang="en-US" sz="4000">
                <a:latin typeface="Times New Roman" panose="02020603050405020304" pitchFamily="18" charset="0"/>
              </a:rPr>
              <a:t>记录的翻译</a:t>
            </a:r>
          </a:p>
        </p:txBody>
      </p:sp>
      <p:sp>
        <p:nvSpPr>
          <p:cNvPr id="94213" name="Rectangle 3">
            <a:extLst>
              <a:ext uri="{FF2B5EF4-FFF2-40B4-BE49-F238E27FC236}">
                <a16:creationId xmlns:a16="http://schemas.microsoft.com/office/drawing/2014/main" id="{90B936A6-ADC1-431A-A7BA-EA7FD1E10810}"/>
              </a:ext>
            </a:extLst>
          </p:cNvPr>
          <p:cNvSpPr>
            <a:spLocks noGrp="1" noChangeArrowheads="1"/>
          </p:cNvSpPr>
          <p:nvPr>
            <p:ph type="body" idx="4294967295"/>
          </p:nvPr>
        </p:nvSpPr>
        <p:spPr>
          <a:xfrm>
            <a:off x="304800" y="1411288"/>
            <a:ext cx="8610600" cy="4897437"/>
          </a:xfrm>
        </p:spPr>
        <p:txBody>
          <a:bodyPr/>
          <a:lstStyle/>
          <a:p>
            <a:pPr algn="just" eaLnBrk="1" hangingPunct="1">
              <a:lnSpc>
                <a:spcPct val="90000"/>
              </a:lnSpc>
              <a:spcBef>
                <a:spcPct val="15000"/>
              </a:spcBef>
              <a:buFont typeface="Wingdings" panose="05000000000000000000" pitchFamily="2" charset="2"/>
              <a:buNone/>
            </a:pPr>
            <a:r>
              <a:rPr lang="en-US" altLang="zh-CN">
                <a:solidFill>
                  <a:srgbClr val="FF0000"/>
                </a:solidFill>
                <a:latin typeface="Times New Roman" panose="02020603050405020304" pitchFamily="18" charset="0"/>
              </a:rPr>
              <a:t>T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record D end</a:t>
            </a:r>
          </a:p>
          <a:p>
            <a:pPr algn="just" eaLnBrk="1" hangingPunct="1">
              <a:lnSpc>
                <a:spcPct val="90000"/>
              </a:lnSpc>
              <a:spcBef>
                <a:spcPct val="15000"/>
              </a:spcBef>
              <a:buFont typeface="Wingdings" panose="05000000000000000000" pitchFamily="2" charset="2"/>
              <a:buNone/>
            </a:pPr>
            <a:endParaRPr lang="en-US" altLang="zh-CN">
              <a:solidFill>
                <a:schemeClr val="folHlink"/>
              </a:solidFill>
              <a:latin typeface="Times New Roman" panose="02020603050405020304" pitchFamily="18" charset="0"/>
            </a:endParaRPr>
          </a:p>
          <a:p>
            <a:pPr algn="just" eaLnBrk="1" hangingPunct="1">
              <a:lnSpc>
                <a:spcPct val="90000"/>
              </a:lnSpc>
              <a:spcBef>
                <a:spcPct val="15000"/>
              </a:spcBef>
              <a:buFont typeface="Wingdings" panose="05000000000000000000" pitchFamily="2" charset="2"/>
              <a:buNone/>
            </a:pPr>
            <a:r>
              <a:rPr lang="en-US" altLang="zh-CN">
                <a:latin typeface="Times New Roman" panose="02020603050405020304" pitchFamily="18" charset="0"/>
              </a:rPr>
              <a:t>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record  </a:t>
            </a:r>
            <a:r>
              <a:rPr lang="en-US" altLang="zh-CN">
                <a:solidFill>
                  <a:srgbClr val="FF0000"/>
                </a:solidFill>
                <a:latin typeface="Times New Roman" panose="02020603050405020304" pitchFamily="18" charset="0"/>
              </a:rPr>
              <a:t>L</a:t>
            </a:r>
            <a:r>
              <a:rPr lang="en-US" altLang="zh-CN">
                <a:latin typeface="Times New Roman" panose="02020603050405020304" pitchFamily="18" charset="0"/>
              </a:rPr>
              <a:t> D  end</a:t>
            </a:r>
          </a:p>
          <a:p>
            <a:pPr algn="just" eaLnBrk="1" hangingPunct="1">
              <a:lnSpc>
                <a:spcPct val="90000"/>
              </a:lnSpc>
              <a:spcBef>
                <a:spcPct val="15000"/>
              </a:spcBef>
              <a:buFont typeface="Wingdings" panose="05000000000000000000" pitchFamily="2" charset="2"/>
              <a:buNone/>
            </a:pPr>
            <a:r>
              <a:rPr lang="en-US" altLang="zh-CN">
                <a:latin typeface="Times New Roman" panose="02020603050405020304" pitchFamily="18" charset="0"/>
              </a:rPr>
              <a:t>			{T.type := record(top(tblptr));</a:t>
            </a:r>
          </a:p>
          <a:p>
            <a:pPr algn="just" eaLnBrk="1" hangingPunct="1">
              <a:lnSpc>
                <a:spcPct val="90000"/>
              </a:lnSpc>
              <a:spcBef>
                <a:spcPct val="15000"/>
              </a:spcBef>
              <a:buFont typeface="Wingdings" panose="05000000000000000000" pitchFamily="2" charset="2"/>
              <a:buNone/>
            </a:pPr>
            <a:r>
              <a:rPr lang="en-US" altLang="zh-CN">
                <a:latin typeface="Times New Roman" panose="02020603050405020304" pitchFamily="18" charset="0"/>
              </a:rPr>
              <a:t>			T.width := top(offset);</a:t>
            </a:r>
          </a:p>
          <a:p>
            <a:pPr algn="just" eaLnBrk="1" hangingPunct="1">
              <a:lnSpc>
                <a:spcPct val="90000"/>
              </a:lnSpc>
              <a:spcBef>
                <a:spcPct val="15000"/>
              </a:spcBef>
              <a:buFont typeface="Wingdings" panose="05000000000000000000" pitchFamily="2" charset="2"/>
              <a:buNone/>
            </a:pPr>
            <a:r>
              <a:rPr lang="en-US" altLang="zh-CN">
                <a:latin typeface="Times New Roman" panose="02020603050405020304" pitchFamily="18" charset="0"/>
              </a:rPr>
              <a:t>			pop(tblptr); pop(offset) }</a:t>
            </a:r>
          </a:p>
          <a:p>
            <a:pPr algn="just" eaLnBrk="1" hangingPunct="1">
              <a:lnSpc>
                <a:spcPct val="90000"/>
              </a:lnSpc>
              <a:spcBef>
                <a:spcPct val="15000"/>
              </a:spcBef>
              <a:buFont typeface="Wingdings" panose="05000000000000000000" pitchFamily="2" charset="2"/>
              <a:buNone/>
            </a:pPr>
            <a:endParaRPr lang="en-US" altLang="zh-CN">
              <a:latin typeface="Times New Roman" panose="02020603050405020304" pitchFamily="18" charset="0"/>
            </a:endParaRPr>
          </a:p>
          <a:p>
            <a:pPr algn="just" eaLnBrk="1" hangingPunct="1">
              <a:lnSpc>
                <a:spcPct val="90000"/>
              </a:lnSpc>
              <a:spcBef>
                <a:spcPct val="15000"/>
              </a:spcBef>
              <a:buFont typeface="Wingdings" panose="05000000000000000000" pitchFamily="2" charset="2"/>
              <a:buNone/>
            </a:pPr>
            <a:r>
              <a:rPr lang="en-US" altLang="zh-CN">
                <a:latin typeface="Times New Roman" panose="02020603050405020304" pitchFamily="18" charset="0"/>
              </a:rPr>
              <a:t>L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{t := mktable(nil);</a:t>
            </a:r>
          </a:p>
          <a:p>
            <a:pPr algn="just" eaLnBrk="1" hangingPunct="1">
              <a:lnSpc>
                <a:spcPct val="90000"/>
              </a:lnSpc>
              <a:spcBef>
                <a:spcPct val="15000"/>
              </a:spcBef>
              <a:buFont typeface="Wingdings" panose="05000000000000000000" pitchFamily="2" charset="2"/>
              <a:buNone/>
            </a:pPr>
            <a:r>
              <a:rPr lang="en-US" altLang="zh-CN">
                <a:latin typeface="Times New Roman" panose="02020603050405020304" pitchFamily="18" charset="0"/>
              </a:rPr>
              <a:t>			push(t,tblptr);push(0,offset)}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40A343-779F-4BB2-8105-7CB87C3F71E1}"/>
              </a:ext>
            </a:extLst>
          </p:cNvPr>
          <p:cNvSpPr>
            <a:spLocks noGrp="1"/>
          </p:cNvSpPr>
          <p:nvPr>
            <p:ph type="dt" sz="quarter" idx="10"/>
          </p:nvPr>
        </p:nvSpPr>
        <p:spPr>
          <a:xfrm>
            <a:off x="457200" y="6245225"/>
            <a:ext cx="2133600" cy="476250"/>
          </a:xfrm>
          <a:ln>
            <a:miter lim="800000"/>
            <a:headEnd/>
            <a:tailEnd/>
          </a:ln>
        </p:spPr>
        <p:txBody>
          <a:bodyPr anchor="t"/>
          <a:lstStyle/>
          <a:p>
            <a:pPr>
              <a:defRPr/>
            </a:pPr>
            <a:fld id="{9414C4C3-E69B-4C3F-B12D-4D21A13C322E}" type="datetime1">
              <a:rPr lang="zh-CN" altLang="en-US">
                <a:latin typeface="+mn-lt"/>
              </a:rPr>
              <a:pPr>
                <a:defRPr/>
              </a:pPr>
              <a:t>2020/12/14</a:t>
            </a:fld>
            <a:endParaRPr lang="en-US" altLang="zh-CN">
              <a:latin typeface="+mn-lt"/>
            </a:endParaRPr>
          </a:p>
        </p:txBody>
      </p:sp>
      <p:sp>
        <p:nvSpPr>
          <p:cNvPr id="96259" name="灯片编号占位符 5">
            <a:extLst>
              <a:ext uri="{FF2B5EF4-FFF2-40B4-BE49-F238E27FC236}">
                <a16:creationId xmlns:a16="http://schemas.microsoft.com/office/drawing/2014/main" id="{5FAF547D-EACA-4370-B2B4-8E0B5AD8875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938ADDB-C8C4-4F9E-B3FC-73191DFFBB4C}" type="slidenum">
              <a:rPr lang="en-US" altLang="zh-CN" sz="1400" b="0">
                <a:ea typeface="宋体" panose="02010600030101010101" pitchFamily="2" charset="-122"/>
              </a:rPr>
              <a:pPr>
                <a:spcBef>
                  <a:spcPct val="0"/>
                </a:spcBef>
                <a:buClrTx/>
                <a:buSzTx/>
                <a:buFontTx/>
                <a:buNone/>
              </a:pPr>
              <a:t>64</a:t>
            </a:fld>
            <a:endParaRPr lang="en-US" altLang="zh-CN" sz="1400" b="0">
              <a:ea typeface="宋体" panose="02010600030101010101" pitchFamily="2" charset="-122"/>
            </a:endParaRPr>
          </a:p>
        </p:txBody>
      </p:sp>
      <p:sp>
        <p:nvSpPr>
          <p:cNvPr id="1495043" name="Rectangle 3">
            <a:extLst>
              <a:ext uri="{FF2B5EF4-FFF2-40B4-BE49-F238E27FC236}">
                <a16:creationId xmlns:a16="http://schemas.microsoft.com/office/drawing/2014/main" id="{9FAFFCCF-3B8E-4621-BEFE-EFCA8E68D13E}"/>
              </a:ext>
            </a:extLst>
          </p:cNvPr>
          <p:cNvSpPr>
            <a:spLocks noGrp="1" noChangeArrowheads="1"/>
          </p:cNvSpPr>
          <p:nvPr>
            <p:ph type="body" idx="4294967295"/>
          </p:nvPr>
        </p:nvSpPr>
        <p:spPr>
          <a:xfrm>
            <a:off x="533400" y="1341438"/>
            <a:ext cx="8305800" cy="5084762"/>
          </a:xfrm>
        </p:spPr>
        <p:txBody>
          <a:bodyPr/>
          <a:lstStyle/>
          <a:p>
            <a:pPr eaLnBrk="1" hangingPunct="1">
              <a:lnSpc>
                <a:spcPct val="120000"/>
              </a:lnSpc>
            </a:pPr>
            <a:r>
              <a:rPr lang="zh-CN" altLang="en-US" sz="3000">
                <a:latin typeface="Times New Roman" panose="02020603050405020304" pitchFamily="18" charset="0"/>
              </a:rPr>
              <a:t>辅助子程序</a:t>
            </a:r>
          </a:p>
          <a:p>
            <a:pPr lvl="1" eaLnBrk="1" hangingPunct="1">
              <a:lnSpc>
                <a:spcPct val="120000"/>
              </a:lnSpc>
              <a:spcBef>
                <a:spcPct val="0"/>
              </a:spcBef>
            </a:pPr>
            <a:r>
              <a:rPr lang="en-US" altLang="zh-CN" sz="3000">
                <a:latin typeface="Times New Roman" panose="02020603050405020304" pitchFamily="18" charset="0"/>
              </a:rPr>
              <a:t>gencode(code)</a:t>
            </a:r>
            <a:r>
              <a:rPr lang="zh-CN" altLang="en-US" sz="3000">
                <a:latin typeface="Times New Roman" panose="02020603050405020304" pitchFamily="18" charset="0"/>
              </a:rPr>
              <a:t> ：产生一条中间代码</a:t>
            </a:r>
          </a:p>
          <a:p>
            <a:pPr lvl="1" eaLnBrk="1" hangingPunct="1">
              <a:lnSpc>
                <a:spcPct val="120000"/>
              </a:lnSpc>
            </a:pPr>
            <a:r>
              <a:rPr lang="en-US" altLang="zh-CN" sz="3000">
                <a:latin typeface="Times New Roman" panose="02020603050405020304" pitchFamily="18" charset="0"/>
              </a:rPr>
              <a:t>newtemp</a:t>
            </a:r>
            <a:r>
              <a:rPr lang="zh-CN" altLang="en-US" sz="3000">
                <a:latin typeface="Times New Roman" panose="02020603050405020304" pitchFamily="18" charset="0"/>
              </a:rPr>
              <a:t>：产生新的临时变量</a:t>
            </a:r>
          </a:p>
          <a:p>
            <a:pPr lvl="1" eaLnBrk="1" hangingPunct="1">
              <a:lnSpc>
                <a:spcPct val="120000"/>
              </a:lnSpc>
            </a:pPr>
            <a:r>
              <a:rPr lang="en-US" altLang="zh-CN" sz="3000">
                <a:latin typeface="Times New Roman" panose="02020603050405020304" pitchFamily="18" charset="0"/>
              </a:rPr>
              <a:t>lookup</a:t>
            </a:r>
            <a:r>
              <a:rPr lang="zh-CN" altLang="en-US" sz="3000">
                <a:latin typeface="Times New Roman" panose="02020603050405020304" pitchFamily="18" charset="0"/>
              </a:rPr>
              <a:t>：检查符号表中是否出现某名字</a:t>
            </a:r>
          </a:p>
          <a:p>
            <a:pPr eaLnBrk="1" hangingPunct="1">
              <a:lnSpc>
                <a:spcPct val="120000"/>
              </a:lnSpc>
            </a:pPr>
            <a:r>
              <a:rPr lang="zh-CN" altLang="en-US" sz="3000">
                <a:latin typeface="Times New Roman" panose="02020603050405020304" pitchFamily="18" charset="0"/>
              </a:rPr>
              <a:t>语义属性设置</a:t>
            </a:r>
          </a:p>
          <a:p>
            <a:pPr lvl="1" eaLnBrk="1" hangingPunct="1">
              <a:lnSpc>
                <a:spcPct val="120000"/>
              </a:lnSpc>
            </a:pPr>
            <a:r>
              <a:rPr lang="zh-CN" altLang="en-US" sz="3000">
                <a:latin typeface="Times New Roman" panose="02020603050405020304" pitchFamily="18" charset="0"/>
              </a:rPr>
              <a:t>中间代码序列：</a:t>
            </a:r>
            <a:r>
              <a:rPr lang="en-US" altLang="zh-CN" sz="3000">
                <a:latin typeface="Times New Roman" panose="02020603050405020304" pitchFamily="18" charset="0"/>
              </a:rPr>
              <a:t>code</a:t>
            </a:r>
          </a:p>
          <a:p>
            <a:pPr lvl="1" eaLnBrk="1" hangingPunct="1">
              <a:lnSpc>
                <a:spcPct val="120000"/>
              </a:lnSpc>
            </a:pPr>
            <a:r>
              <a:rPr lang="zh-CN" altLang="en-US" sz="3000">
                <a:latin typeface="Times New Roman" panose="02020603050405020304" pitchFamily="18" charset="0"/>
              </a:rPr>
              <a:t>地址：</a:t>
            </a:r>
            <a:r>
              <a:rPr lang="en-US" altLang="zh-CN" sz="3000">
                <a:latin typeface="Times New Roman" panose="02020603050405020304" pitchFamily="18" charset="0"/>
              </a:rPr>
              <a:t>addr</a:t>
            </a:r>
          </a:p>
          <a:p>
            <a:pPr lvl="1" eaLnBrk="1" hangingPunct="1">
              <a:lnSpc>
                <a:spcPct val="120000"/>
              </a:lnSpc>
            </a:pPr>
            <a:r>
              <a:rPr lang="zh-CN" altLang="en-US" sz="3000">
                <a:latin typeface="Times New Roman" panose="02020603050405020304" pitchFamily="18" charset="0"/>
              </a:rPr>
              <a:t>下一条四元式序号：</a:t>
            </a:r>
            <a:r>
              <a:rPr lang="en-US" altLang="zh-CN" sz="3000">
                <a:latin typeface="Times New Roman" panose="02020603050405020304" pitchFamily="18" charset="0"/>
              </a:rPr>
              <a:t>nextquad</a:t>
            </a:r>
          </a:p>
        </p:txBody>
      </p:sp>
      <p:sp>
        <p:nvSpPr>
          <p:cNvPr id="96261" name="Rectangle 2">
            <a:extLst>
              <a:ext uri="{FF2B5EF4-FFF2-40B4-BE49-F238E27FC236}">
                <a16:creationId xmlns:a16="http://schemas.microsoft.com/office/drawing/2014/main" id="{B0D8C62B-DE5F-4639-AD44-BA8387E1FE59}"/>
              </a:ext>
            </a:extLst>
          </p:cNvPr>
          <p:cNvSpPr txBox="1">
            <a:spLocks noChangeArrowheads="1"/>
          </p:cNvSpPr>
          <p:nvPr/>
        </p:nvSpPr>
        <p:spPr bwMode="auto">
          <a:xfrm>
            <a:off x="2185988" y="490538"/>
            <a:ext cx="4691062"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4000">
                <a:latin typeface="Times New Roman" panose="02020603050405020304" pitchFamily="18" charset="0"/>
                <a:ea typeface="黑体" panose="02010609060101010101" pitchFamily="49" charset="-122"/>
              </a:rPr>
              <a:t>7.3 </a:t>
            </a:r>
            <a:r>
              <a:rPr lang="zh-CN" altLang="en-US" sz="4000">
                <a:latin typeface="Times New Roman" panose="02020603050405020304" pitchFamily="18" charset="0"/>
                <a:ea typeface="黑体" panose="02010609060101010101" pitchFamily="49" charset="-122"/>
              </a:rPr>
              <a:t>赋值语句的翻译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43">
                                            <p:txEl>
                                              <p:pRg st="0" end="0"/>
                                            </p:txEl>
                                          </p:spTgt>
                                        </p:tgtEl>
                                        <p:attrNameLst>
                                          <p:attrName>style.visibility</p:attrName>
                                        </p:attrNameLst>
                                      </p:cBhvr>
                                      <p:to>
                                        <p:strVal val="visible"/>
                                      </p:to>
                                    </p:set>
                                    <p:animEffect transition="in" filter="blinds(horizontal)">
                                      <p:cBhvr>
                                        <p:cTn id="7" dur="500"/>
                                        <p:tgtEl>
                                          <p:spTgt spid="1495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043">
                                            <p:txEl>
                                              <p:pRg st="1" end="1"/>
                                            </p:txEl>
                                          </p:spTgt>
                                        </p:tgtEl>
                                        <p:attrNameLst>
                                          <p:attrName>style.visibility</p:attrName>
                                        </p:attrNameLst>
                                      </p:cBhvr>
                                      <p:to>
                                        <p:strVal val="visible"/>
                                      </p:to>
                                    </p:set>
                                    <p:animEffect transition="in" filter="blinds(horizontal)">
                                      <p:cBhvr>
                                        <p:cTn id="10" dur="500"/>
                                        <p:tgtEl>
                                          <p:spTgt spid="14950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95043">
                                            <p:txEl>
                                              <p:pRg st="2" end="2"/>
                                            </p:txEl>
                                          </p:spTgt>
                                        </p:tgtEl>
                                        <p:attrNameLst>
                                          <p:attrName>style.visibility</p:attrName>
                                        </p:attrNameLst>
                                      </p:cBhvr>
                                      <p:to>
                                        <p:strVal val="visible"/>
                                      </p:to>
                                    </p:set>
                                    <p:animEffect transition="in" filter="blinds(horizontal)">
                                      <p:cBhvr>
                                        <p:cTn id="13" dur="500"/>
                                        <p:tgtEl>
                                          <p:spTgt spid="14950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95043">
                                            <p:txEl>
                                              <p:pRg st="3" end="3"/>
                                            </p:txEl>
                                          </p:spTgt>
                                        </p:tgtEl>
                                        <p:attrNameLst>
                                          <p:attrName>style.visibility</p:attrName>
                                        </p:attrNameLst>
                                      </p:cBhvr>
                                      <p:to>
                                        <p:strVal val="visible"/>
                                      </p:to>
                                    </p:set>
                                    <p:animEffect transition="in" filter="blinds(horizontal)">
                                      <p:cBhvr>
                                        <p:cTn id="16" dur="500"/>
                                        <p:tgtEl>
                                          <p:spTgt spid="14950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95043">
                                            <p:txEl>
                                              <p:pRg st="4" end="4"/>
                                            </p:txEl>
                                          </p:spTgt>
                                        </p:tgtEl>
                                        <p:attrNameLst>
                                          <p:attrName>style.visibility</p:attrName>
                                        </p:attrNameLst>
                                      </p:cBhvr>
                                      <p:to>
                                        <p:strVal val="visible"/>
                                      </p:to>
                                    </p:set>
                                    <p:animEffect transition="in" filter="blinds(horizontal)">
                                      <p:cBhvr>
                                        <p:cTn id="21" dur="500"/>
                                        <p:tgtEl>
                                          <p:spTgt spid="149504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95043">
                                            <p:txEl>
                                              <p:pRg st="5" end="5"/>
                                            </p:txEl>
                                          </p:spTgt>
                                        </p:tgtEl>
                                        <p:attrNameLst>
                                          <p:attrName>style.visibility</p:attrName>
                                        </p:attrNameLst>
                                      </p:cBhvr>
                                      <p:to>
                                        <p:strVal val="visible"/>
                                      </p:to>
                                    </p:set>
                                    <p:animEffect transition="in" filter="blinds(horizontal)">
                                      <p:cBhvr>
                                        <p:cTn id="24" dur="500"/>
                                        <p:tgtEl>
                                          <p:spTgt spid="149504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95043">
                                            <p:txEl>
                                              <p:pRg st="6" end="6"/>
                                            </p:txEl>
                                          </p:spTgt>
                                        </p:tgtEl>
                                        <p:attrNameLst>
                                          <p:attrName>style.visibility</p:attrName>
                                        </p:attrNameLst>
                                      </p:cBhvr>
                                      <p:to>
                                        <p:strVal val="visible"/>
                                      </p:to>
                                    </p:set>
                                    <p:animEffect transition="in" filter="blinds(horizontal)">
                                      <p:cBhvr>
                                        <p:cTn id="27" dur="500"/>
                                        <p:tgtEl>
                                          <p:spTgt spid="149504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95043">
                                            <p:txEl>
                                              <p:pRg st="7" end="7"/>
                                            </p:txEl>
                                          </p:spTgt>
                                        </p:tgtEl>
                                        <p:attrNameLst>
                                          <p:attrName>style.visibility</p:attrName>
                                        </p:attrNameLst>
                                      </p:cBhvr>
                                      <p:to>
                                        <p:strVal val="visible"/>
                                      </p:to>
                                    </p:set>
                                    <p:animEffect transition="in" filter="blinds(horizontal)">
                                      <p:cBhvr>
                                        <p:cTn id="30" dur="500"/>
                                        <p:tgtEl>
                                          <p:spTgt spid="149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0C5156-FC44-4144-B6D9-5DA65AE58898}"/>
              </a:ext>
            </a:extLst>
          </p:cNvPr>
          <p:cNvSpPr>
            <a:spLocks noGrp="1"/>
          </p:cNvSpPr>
          <p:nvPr>
            <p:ph type="dt" sz="quarter" idx="10"/>
          </p:nvPr>
        </p:nvSpPr>
        <p:spPr>
          <a:xfrm>
            <a:off x="457200" y="6245225"/>
            <a:ext cx="2133600" cy="476250"/>
          </a:xfrm>
          <a:ln>
            <a:miter lim="800000"/>
            <a:headEnd/>
            <a:tailEnd/>
          </a:ln>
        </p:spPr>
        <p:txBody>
          <a:bodyPr anchor="t"/>
          <a:lstStyle/>
          <a:p>
            <a:pPr>
              <a:defRPr/>
            </a:pPr>
            <a:fld id="{FB106A18-D9F8-4AE7-99C2-25EFC273C7E3}" type="datetime1">
              <a:rPr lang="zh-CN" altLang="en-US">
                <a:latin typeface="+mn-lt"/>
              </a:rPr>
              <a:pPr>
                <a:defRPr/>
              </a:pPr>
              <a:t>2020/12/14</a:t>
            </a:fld>
            <a:endParaRPr lang="en-US" altLang="zh-CN">
              <a:latin typeface="+mn-lt"/>
            </a:endParaRPr>
          </a:p>
        </p:txBody>
      </p:sp>
      <p:sp>
        <p:nvSpPr>
          <p:cNvPr id="97283" name="灯片编号占位符 5">
            <a:extLst>
              <a:ext uri="{FF2B5EF4-FFF2-40B4-BE49-F238E27FC236}">
                <a16:creationId xmlns:a16="http://schemas.microsoft.com/office/drawing/2014/main" id="{378BE0F1-715B-4BB3-99C0-A41C8F0E417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A5AECC-79A7-4B86-9076-ED16B8D8F27C}" type="slidenum">
              <a:rPr lang="en-US" altLang="zh-CN" sz="1400" b="0">
                <a:ea typeface="宋体" panose="02010600030101010101" pitchFamily="2" charset="-122"/>
              </a:rPr>
              <a:pPr>
                <a:spcBef>
                  <a:spcPct val="0"/>
                </a:spcBef>
                <a:buClrTx/>
                <a:buSzTx/>
                <a:buFontTx/>
                <a:buNone/>
              </a:pPr>
              <a:t>65</a:t>
            </a:fld>
            <a:endParaRPr lang="en-US" altLang="zh-CN" sz="1400" b="0">
              <a:ea typeface="宋体" panose="02010600030101010101" pitchFamily="2" charset="-122"/>
            </a:endParaRPr>
          </a:p>
        </p:txBody>
      </p:sp>
      <p:sp>
        <p:nvSpPr>
          <p:cNvPr id="97284" name="Rectangle 2">
            <a:extLst>
              <a:ext uri="{FF2B5EF4-FFF2-40B4-BE49-F238E27FC236}">
                <a16:creationId xmlns:a16="http://schemas.microsoft.com/office/drawing/2014/main" id="{CB891DC2-A3BA-44E7-AB4B-E08335ECCC78}"/>
              </a:ext>
            </a:extLst>
          </p:cNvPr>
          <p:cNvSpPr>
            <a:spLocks noGrp="1" noChangeArrowheads="1"/>
          </p:cNvSpPr>
          <p:nvPr>
            <p:ph type="title" idx="4294967295"/>
          </p:nvPr>
        </p:nvSpPr>
        <p:spPr>
          <a:xfrm>
            <a:off x="1258888" y="333375"/>
            <a:ext cx="6516687" cy="866775"/>
          </a:xfrm>
        </p:spPr>
        <p:txBody>
          <a:bodyPr anchor="ctr"/>
          <a:lstStyle/>
          <a:p>
            <a:pPr eaLnBrk="1" hangingPunct="1"/>
            <a:r>
              <a:rPr lang="en-US" altLang="zh-CN">
                <a:latin typeface="Times New Roman" panose="02020603050405020304" pitchFamily="18" charset="0"/>
              </a:rPr>
              <a:t>7.3.1 </a:t>
            </a:r>
            <a:r>
              <a:rPr lang="zh-CN" altLang="en-US">
                <a:latin typeface="Times New Roman" panose="02020603050405020304" pitchFamily="18" charset="0"/>
              </a:rPr>
              <a:t>简单赋值语句的翻译</a:t>
            </a:r>
          </a:p>
        </p:txBody>
      </p:sp>
      <p:sp>
        <p:nvSpPr>
          <p:cNvPr id="52229" name="Rectangle 3">
            <a:extLst>
              <a:ext uri="{FF2B5EF4-FFF2-40B4-BE49-F238E27FC236}">
                <a16:creationId xmlns:a16="http://schemas.microsoft.com/office/drawing/2014/main" id="{F825A9C3-2D0D-483E-8589-407D4E13AF4E}"/>
              </a:ext>
            </a:extLst>
          </p:cNvPr>
          <p:cNvSpPr>
            <a:spLocks noGrp="1" noChangeArrowheads="1"/>
          </p:cNvSpPr>
          <p:nvPr>
            <p:ph type="body" idx="4294967295"/>
          </p:nvPr>
        </p:nvSpPr>
        <p:spPr>
          <a:xfrm>
            <a:off x="361950" y="1339850"/>
            <a:ext cx="8531225" cy="5184775"/>
          </a:xfrm>
        </p:spPr>
        <p:txBody>
          <a:bodyPr/>
          <a:lstStyle/>
          <a:p>
            <a:pPr algn="just" eaLnBrk="1" hangingPunct="1">
              <a:lnSpc>
                <a:spcPct val="90000"/>
              </a:lnSpc>
              <a:spcBef>
                <a:spcPct val="15000"/>
              </a:spcBef>
              <a:buFont typeface="Wingdings" panose="05000000000000000000" pitchFamily="2" charset="2"/>
              <a:buNone/>
            </a:pPr>
            <a:r>
              <a:rPr lang="en-US" altLang="zh-CN" sz="2800">
                <a:solidFill>
                  <a:srgbClr val="FF0000"/>
                </a:solidFill>
                <a:latin typeface="Times New Roman" panose="02020603050405020304" pitchFamily="18" charset="0"/>
              </a:rPr>
              <a:t>S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id := E</a:t>
            </a:r>
            <a:r>
              <a:rPr lang="en-US" altLang="zh-CN" sz="2800">
                <a:latin typeface="Times New Roman" panose="02020603050405020304" pitchFamily="18" charset="0"/>
              </a:rPr>
              <a:t> 	{p := </a:t>
            </a:r>
            <a:r>
              <a:rPr lang="en-US" altLang="zh-CN" sz="2800">
                <a:solidFill>
                  <a:srgbClr val="FF0000"/>
                </a:solidFill>
                <a:latin typeface="Times New Roman" panose="02020603050405020304" pitchFamily="18" charset="0"/>
              </a:rPr>
              <a:t>lookup(id.name);</a:t>
            </a:r>
          </a:p>
          <a:p>
            <a:pPr algn="just" eaLnBrk="1" hangingPunct="1">
              <a:lnSpc>
                <a:spcPct val="90000"/>
              </a:lnSpc>
              <a:spcBef>
                <a:spcPct val="15000"/>
              </a:spcBef>
              <a:buFont typeface="Wingdings" panose="05000000000000000000" pitchFamily="2" charset="2"/>
              <a:buNone/>
            </a:pPr>
            <a:r>
              <a:rPr lang="en-US" altLang="zh-CN" sz="2800">
                <a:latin typeface="Times New Roman" panose="02020603050405020304" pitchFamily="18" charset="0"/>
              </a:rPr>
              <a:t>				if p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nil then</a:t>
            </a:r>
          </a:p>
          <a:p>
            <a:pPr algn="just" eaLnBrk="1" hangingPunct="1">
              <a:lnSpc>
                <a:spcPct val="90000"/>
              </a:lnSpc>
              <a:spcBef>
                <a:spcPct val="15000"/>
              </a:spcBef>
              <a:buFont typeface="Wingdings" panose="05000000000000000000" pitchFamily="2" charset="2"/>
              <a:buNone/>
            </a:pPr>
            <a:r>
              <a:rPr lang="en-US" altLang="zh-CN" sz="2800">
                <a:latin typeface="Times New Roman" panose="02020603050405020304" pitchFamily="18" charset="0"/>
              </a:rPr>
              <a:t>					gencode( p, ‘:=’, E.addr)</a:t>
            </a:r>
          </a:p>
          <a:p>
            <a:pPr algn="just" eaLnBrk="1" hangingPunct="1">
              <a:lnSpc>
                <a:spcPct val="90000"/>
              </a:lnSpc>
              <a:spcBef>
                <a:spcPct val="15000"/>
              </a:spcBef>
              <a:buFont typeface="Wingdings" panose="05000000000000000000" pitchFamily="2" charset="2"/>
              <a:buNone/>
            </a:pPr>
            <a:r>
              <a:rPr lang="en-US" altLang="zh-CN" sz="2800">
                <a:latin typeface="Times New Roman" panose="02020603050405020304" pitchFamily="18" charset="0"/>
              </a:rPr>
              <a:t>				else error }</a:t>
            </a:r>
          </a:p>
          <a:p>
            <a:pPr algn="just" eaLnBrk="1" hangingPunct="1">
              <a:lnSpc>
                <a:spcPct val="90000"/>
              </a:lnSpc>
              <a:spcBef>
                <a:spcPct val="1500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baseline="-30000">
                <a:solidFill>
                  <a:srgbClr val="FF0000"/>
                </a:solidFill>
                <a:latin typeface="Times New Roman" panose="02020603050405020304" pitchFamily="18" charset="0"/>
              </a:rPr>
              <a:t>1 </a:t>
            </a:r>
            <a:r>
              <a:rPr lang="en-US" altLang="zh-CN" sz="2800">
                <a:solidFill>
                  <a:srgbClr val="FF0000"/>
                </a:solidFill>
                <a:latin typeface="Times New Roman" panose="02020603050405020304" pitchFamily="18" charset="0"/>
              </a:rPr>
              <a:t>+ E</a:t>
            </a:r>
            <a:r>
              <a:rPr lang="en-US" altLang="zh-CN" sz="2800" baseline="-30000">
                <a:solidFill>
                  <a:srgbClr val="FF0000"/>
                </a:solidFill>
                <a:latin typeface="Times New Roman" panose="02020603050405020304" pitchFamily="18" charset="0"/>
              </a:rPr>
              <a:t>2</a:t>
            </a:r>
            <a:r>
              <a:rPr lang="en-US" altLang="zh-CN" sz="2800" baseline="-30000">
                <a:latin typeface="Times New Roman" panose="02020603050405020304" pitchFamily="18" charset="0"/>
              </a:rPr>
              <a:t>	</a:t>
            </a:r>
            <a:r>
              <a:rPr lang="en-US" altLang="zh-CN" sz="2800">
                <a:latin typeface="Times New Roman" panose="02020603050405020304" pitchFamily="18" charset="0"/>
              </a:rPr>
              <a:t>{E.addr := newtemp;</a:t>
            </a:r>
          </a:p>
          <a:p>
            <a:pPr algn="just" eaLnBrk="1" hangingPunct="1">
              <a:lnSpc>
                <a:spcPct val="90000"/>
              </a:lnSpc>
              <a:spcBef>
                <a:spcPct val="15000"/>
              </a:spcBef>
              <a:buFont typeface="Wingdings" panose="05000000000000000000" pitchFamily="2" charset="2"/>
              <a:buNone/>
            </a:pPr>
            <a:r>
              <a:rPr lang="en-US" altLang="zh-CN" sz="2800">
                <a:latin typeface="Times New Roman" panose="02020603050405020304" pitchFamily="18" charset="0"/>
              </a:rPr>
              <a:t> 	                  gencode(E.addr,‘:=’,E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.addr,‘+’,E</a:t>
            </a:r>
            <a:r>
              <a:rPr lang="en-US" altLang="zh-CN" sz="2800" baseline="-30000">
                <a:latin typeface="Times New Roman" panose="02020603050405020304" pitchFamily="18" charset="0"/>
              </a:rPr>
              <a:t>2</a:t>
            </a:r>
            <a:r>
              <a:rPr lang="en-US" altLang="zh-CN" sz="2800">
                <a:latin typeface="Times New Roman" panose="02020603050405020304" pitchFamily="18" charset="0"/>
              </a:rPr>
              <a:t>.addr)}</a:t>
            </a:r>
          </a:p>
          <a:p>
            <a:pPr algn="just" eaLnBrk="1" hangingPunct="1">
              <a:lnSpc>
                <a:spcPct val="90000"/>
              </a:lnSpc>
              <a:spcBef>
                <a:spcPct val="1500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E</a:t>
            </a:r>
            <a:r>
              <a:rPr lang="en-US" altLang="zh-CN" sz="2800" baseline="-30000">
                <a:solidFill>
                  <a:srgbClr val="FF0000"/>
                </a:solidFill>
                <a:latin typeface="Times New Roman" panose="02020603050405020304" pitchFamily="18" charset="0"/>
              </a:rPr>
              <a:t>1</a:t>
            </a:r>
            <a:r>
              <a:rPr lang="en-US" altLang="zh-CN" sz="2800" baseline="-30000">
                <a:latin typeface="Times New Roman" panose="02020603050405020304" pitchFamily="18" charset="0"/>
              </a:rPr>
              <a:t> </a:t>
            </a:r>
            <a:r>
              <a:rPr lang="en-US" altLang="zh-CN" sz="2800">
                <a:latin typeface="Times New Roman" panose="02020603050405020304" pitchFamily="18" charset="0"/>
              </a:rPr>
              <a:t>{E.addr := newtemp;</a:t>
            </a:r>
          </a:p>
          <a:p>
            <a:pPr algn="just" eaLnBrk="1" hangingPunct="1">
              <a:lnSpc>
                <a:spcPct val="90000"/>
              </a:lnSpc>
              <a:spcBef>
                <a:spcPct val="15000"/>
              </a:spcBef>
              <a:buFont typeface="Wingdings" panose="05000000000000000000" pitchFamily="2" charset="2"/>
              <a:buNone/>
            </a:pPr>
            <a:r>
              <a:rPr lang="en-US" altLang="zh-CN" sz="2800">
                <a:latin typeface="Times New Roman" panose="02020603050405020304" pitchFamily="18" charset="0"/>
              </a:rPr>
              <a:t>		            gencode(E.addr,‘:=’,‘uminus’,E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 </a:t>
            </a:r>
          </a:p>
          <a:p>
            <a:pPr algn="just" eaLnBrk="1" hangingPunct="1">
              <a:lnSpc>
                <a:spcPct val="90000"/>
              </a:lnSpc>
              <a:spcBef>
                <a:spcPct val="1500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baseline="-30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a:t>
            </a:r>
            <a:r>
              <a:rPr lang="en-US" altLang="zh-CN" sz="2800">
                <a:latin typeface="Times New Roman" panose="02020603050405020304" pitchFamily="18" charset="0"/>
              </a:rPr>
              <a:t> {E.addr := 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 }</a:t>
            </a:r>
          </a:p>
          <a:p>
            <a:pPr algn="just" eaLnBrk="1" hangingPunct="1">
              <a:lnSpc>
                <a:spcPct val="90000"/>
              </a:lnSpc>
              <a:spcBef>
                <a:spcPct val="1500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id</a:t>
            </a:r>
            <a:r>
              <a:rPr lang="en-US" altLang="zh-CN" sz="2800">
                <a:latin typeface="Times New Roman" panose="02020603050405020304" pitchFamily="18" charset="0"/>
              </a:rPr>
              <a:t>   {p := </a:t>
            </a:r>
            <a:r>
              <a:rPr lang="en-US" altLang="zh-CN" sz="2800">
                <a:solidFill>
                  <a:srgbClr val="FF0000"/>
                </a:solidFill>
                <a:latin typeface="Times New Roman" panose="02020603050405020304" pitchFamily="18" charset="0"/>
              </a:rPr>
              <a:t>lookup(id.name);</a:t>
            </a:r>
          </a:p>
          <a:p>
            <a:pPr algn="just" eaLnBrk="1" hangingPunct="1">
              <a:lnSpc>
                <a:spcPct val="90000"/>
              </a:lnSpc>
              <a:spcBef>
                <a:spcPct val="15000"/>
              </a:spcBef>
              <a:buFont typeface="Wingdings" panose="05000000000000000000" pitchFamily="2" charset="2"/>
              <a:buNone/>
            </a:pPr>
            <a:r>
              <a:rPr lang="en-US" altLang="zh-CN" sz="2800">
                <a:latin typeface="Times New Roman" panose="02020603050405020304" pitchFamily="18" charset="0"/>
              </a:rPr>
              <a:t>		if p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nil then E.addr := p else error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Effect transition="in" filter="barn(inVertical)">
                                      <p:cBhvr>
                                        <p:cTn id="7" dur="500"/>
                                        <p:tgtEl>
                                          <p:spTgt spid="5222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2229">
                                            <p:txEl>
                                              <p:pRg st="1" end="1"/>
                                            </p:txEl>
                                          </p:spTgt>
                                        </p:tgtEl>
                                        <p:attrNameLst>
                                          <p:attrName>style.visibility</p:attrName>
                                        </p:attrNameLst>
                                      </p:cBhvr>
                                      <p:to>
                                        <p:strVal val="visible"/>
                                      </p:to>
                                    </p:set>
                                    <p:animEffect transition="in" filter="barn(inVertical)">
                                      <p:cBhvr>
                                        <p:cTn id="10" dur="500"/>
                                        <p:tgtEl>
                                          <p:spTgt spid="5222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2229">
                                            <p:txEl>
                                              <p:pRg st="2" end="2"/>
                                            </p:txEl>
                                          </p:spTgt>
                                        </p:tgtEl>
                                        <p:attrNameLst>
                                          <p:attrName>style.visibility</p:attrName>
                                        </p:attrNameLst>
                                      </p:cBhvr>
                                      <p:to>
                                        <p:strVal val="visible"/>
                                      </p:to>
                                    </p:set>
                                    <p:animEffect transition="in" filter="barn(inVertical)">
                                      <p:cBhvr>
                                        <p:cTn id="13" dur="500"/>
                                        <p:tgtEl>
                                          <p:spTgt spid="5222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2229">
                                            <p:txEl>
                                              <p:pRg st="3" end="3"/>
                                            </p:txEl>
                                          </p:spTgt>
                                        </p:tgtEl>
                                        <p:attrNameLst>
                                          <p:attrName>style.visibility</p:attrName>
                                        </p:attrNameLst>
                                      </p:cBhvr>
                                      <p:to>
                                        <p:strVal val="visible"/>
                                      </p:to>
                                    </p:set>
                                    <p:animEffect transition="in" filter="barn(inVertical)">
                                      <p:cBhvr>
                                        <p:cTn id="16" dur="500"/>
                                        <p:tgtEl>
                                          <p:spTgt spid="5222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52229">
                                            <p:txEl>
                                              <p:pRg st="4" end="4"/>
                                            </p:txEl>
                                          </p:spTgt>
                                        </p:tgtEl>
                                        <p:attrNameLst>
                                          <p:attrName>style.visibility</p:attrName>
                                        </p:attrNameLst>
                                      </p:cBhvr>
                                      <p:to>
                                        <p:strVal val="visible"/>
                                      </p:to>
                                    </p:set>
                                    <p:animEffect transition="in" filter="barn(inVertical)">
                                      <p:cBhvr>
                                        <p:cTn id="21" dur="500"/>
                                        <p:tgtEl>
                                          <p:spTgt spid="52229">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2229">
                                            <p:txEl>
                                              <p:pRg st="5" end="5"/>
                                            </p:txEl>
                                          </p:spTgt>
                                        </p:tgtEl>
                                        <p:attrNameLst>
                                          <p:attrName>style.visibility</p:attrName>
                                        </p:attrNameLst>
                                      </p:cBhvr>
                                      <p:to>
                                        <p:strVal val="visible"/>
                                      </p:to>
                                    </p:set>
                                    <p:animEffect transition="in" filter="barn(inVertical)">
                                      <p:cBhvr>
                                        <p:cTn id="24" dur="500"/>
                                        <p:tgtEl>
                                          <p:spTgt spid="5222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52229">
                                            <p:txEl>
                                              <p:pRg st="6" end="6"/>
                                            </p:txEl>
                                          </p:spTgt>
                                        </p:tgtEl>
                                        <p:attrNameLst>
                                          <p:attrName>style.visibility</p:attrName>
                                        </p:attrNameLst>
                                      </p:cBhvr>
                                      <p:to>
                                        <p:strVal val="visible"/>
                                      </p:to>
                                    </p:set>
                                    <p:animEffect transition="in" filter="barn(inVertical)">
                                      <p:cBhvr>
                                        <p:cTn id="29" dur="500"/>
                                        <p:tgtEl>
                                          <p:spTgt spid="52229">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2229">
                                            <p:txEl>
                                              <p:pRg st="7" end="7"/>
                                            </p:txEl>
                                          </p:spTgt>
                                        </p:tgtEl>
                                        <p:attrNameLst>
                                          <p:attrName>style.visibility</p:attrName>
                                        </p:attrNameLst>
                                      </p:cBhvr>
                                      <p:to>
                                        <p:strVal val="visible"/>
                                      </p:to>
                                    </p:set>
                                    <p:animEffect transition="in" filter="barn(inVertical)">
                                      <p:cBhvr>
                                        <p:cTn id="32" dur="500"/>
                                        <p:tgtEl>
                                          <p:spTgt spid="5222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52229">
                                            <p:txEl>
                                              <p:pRg st="8" end="8"/>
                                            </p:txEl>
                                          </p:spTgt>
                                        </p:tgtEl>
                                        <p:attrNameLst>
                                          <p:attrName>style.visibility</p:attrName>
                                        </p:attrNameLst>
                                      </p:cBhvr>
                                      <p:to>
                                        <p:strVal val="visible"/>
                                      </p:to>
                                    </p:set>
                                    <p:animEffect transition="in" filter="barn(inVertical)">
                                      <p:cBhvr>
                                        <p:cTn id="37" dur="500"/>
                                        <p:tgtEl>
                                          <p:spTgt spid="5222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52229">
                                            <p:txEl>
                                              <p:pRg st="9" end="9"/>
                                            </p:txEl>
                                          </p:spTgt>
                                        </p:tgtEl>
                                        <p:attrNameLst>
                                          <p:attrName>style.visibility</p:attrName>
                                        </p:attrNameLst>
                                      </p:cBhvr>
                                      <p:to>
                                        <p:strVal val="visible"/>
                                      </p:to>
                                    </p:set>
                                    <p:animEffect transition="in" filter="barn(inVertical)">
                                      <p:cBhvr>
                                        <p:cTn id="42" dur="500"/>
                                        <p:tgtEl>
                                          <p:spTgt spid="52229">
                                            <p:txEl>
                                              <p:pRg st="9" end="9"/>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2229">
                                            <p:txEl>
                                              <p:pRg st="10" end="10"/>
                                            </p:txEl>
                                          </p:spTgt>
                                        </p:tgtEl>
                                        <p:attrNameLst>
                                          <p:attrName>style.visibility</p:attrName>
                                        </p:attrNameLst>
                                      </p:cBhvr>
                                      <p:to>
                                        <p:strVal val="visible"/>
                                      </p:to>
                                    </p:set>
                                    <p:animEffect transition="in" filter="barn(inVertical)">
                                      <p:cBhvr>
                                        <p:cTn id="45" dur="500"/>
                                        <p:tgtEl>
                                          <p:spTgt spid="5222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8192105-8B0E-4977-B2F2-B4B68ADE5410}"/>
              </a:ext>
            </a:extLst>
          </p:cNvPr>
          <p:cNvSpPr>
            <a:spLocks noGrp="1"/>
          </p:cNvSpPr>
          <p:nvPr>
            <p:ph type="dt" sz="quarter" idx="10"/>
          </p:nvPr>
        </p:nvSpPr>
        <p:spPr>
          <a:xfrm>
            <a:off x="457200" y="6245225"/>
            <a:ext cx="2133600" cy="476250"/>
          </a:xfrm>
          <a:ln>
            <a:miter lim="800000"/>
            <a:headEnd/>
            <a:tailEnd/>
          </a:ln>
        </p:spPr>
        <p:txBody>
          <a:bodyPr anchor="t"/>
          <a:lstStyle/>
          <a:p>
            <a:pPr>
              <a:defRPr/>
            </a:pPr>
            <a:fld id="{2D159798-2C1D-4A8E-9324-206E14B8AA25}" type="datetime1">
              <a:rPr lang="zh-CN" altLang="en-US">
                <a:latin typeface="+mn-lt"/>
              </a:rPr>
              <a:pPr>
                <a:defRPr/>
              </a:pPr>
              <a:t>2020/12/14</a:t>
            </a:fld>
            <a:endParaRPr lang="en-US" altLang="zh-CN">
              <a:latin typeface="+mn-lt"/>
            </a:endParaRPr>
          </a:p>
        </p:txBody>
      </p:sp>
      <p:sp>
        <p:nvSpPr>
          <p:cNvPr id="99331" name="灯片编号占位符 5">
            <a:extLst>
              <a:ext uri="{FF2B5EF4-FFF2-40B4-BE49-F238E27FC236}">
                <a16:creationId xmlns:a16="http://schemas.microsoft.com/office/drawing/2014/main" id="{94D20BA4-8DDB-4BEF-91A2-D04E5282742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D1359C3-D069-4BA1-8499-DF046067A6CE}" type="slidenum">
              <a:rPr lang="en-US" altLang="zh-CN" sz="1400" b="0">
                <a:ea typeface="宋体" panose="02010600030101010101" pitchFamily="2" charset="-122"/>
              </a:rPr>
              <a:pPr>
                <a:spcBef>
                  <a:spcPct val="0"/>
                </a:spcBef>
                <a:buClrTx/>
                <a:buSzTx/>
                <a:buFontTx/>
                <a:buNone/>
              </a:pPr>
              <a:t>66</a:t>
            </a:fld>
            <a:endParaRPr lang="en-US" altLang="zh-CN" sz="1400" b="0">
              <a:ea typeface="宋体" panose="02010600030101010101" pitchFamily="2" charset="-122"/>
            </a:endParaRPr>
          </a:p>
        </p:txBody>
      </p:sp>
      <p:sp>
        <p:nvSpPr>
          <p:cNvPr id="99332" name="Rectangle 2">
            <a:extLst>
              <a:ext uri="{FF2B5EF4-FFF2-40B4-BE49-F238E27FC236}">
                <a16:creationId xmlns:a16="http://schemas.microsoft.com/office/drawing/2014/main" id="{748E0D03-A87A-4EB0-8B04-824445DA7FF2}"/>
              </a:ext>
            </a:extLst>
          </p:cNvPr>
          <p:cNvSpPr>
            <a:spLocks noGrp="1" noChangeArrowheads="1"/>
          </p:cNvSpPr>
          <p:nvPr>
            <p:ph type="title" idx="4294967295"/>
          </p:nvPr>
        </p:nvSpPr>
        <p:spPr>
          <a:xfrm>
            <a:off x="2336800" y="342900"/>
            <a:ext cx="3890963" cy="854075"/>
          </a:xfrm>
        </p:spPr>
        <p:txBody>
          <a:bodyPr anchor="ctr"/>
          <a:lstStyle/>
          <a:p>
            <a:pPr eaLnBrk="1" hangingPunct="1"/>
            <a:r>
              <a:rPr lang="zh-CN" altLang="en-US" sz="4000">
                <a:latin typeface="Times New Roman" panose="02020603050405020304" pitchFamily="18" charset="0"/>
              </a:rPr>
              <a:t>临时名字的重用</a:t>
            </a:r>
          </a:p>
        </p:txBody>
      </p:sp>
      <p:sp>
        <p:nvSpPr>
          <p:cNvPr id="53253" name="Rectangle 3">
            <a:extLst>
              <a:ext uri="{FF2B5EF4-FFF2-40B4-BE49-F238E27FC236}">
                <a16:creationId xmlns:a16="http://schemas.microsoft.com/office/drawing/2014/main" id="{8B5116F4-ADE9-4BC0-93BD-0FA628EA801A}"/>
              </a:ext>
            </a:extLst>
          </p:cNvPr>
          <p:cNvSpPr>
            <a:spLocks noGrp="1" noChangeArrowheads="1"/>
          </p:cNvSpPr>
          <p:nvPr>
            <p:ph type="body" idx="4294967295"/>
          </p:nvPr>
        </p:nvSpPr>
        <p:spPr>
          <a:xfrm>
            <a:off x="468313" y="1341438"/>
            <a:ext cx="8610600" cy="5256212"/>
          </a:xfrm>
        </p:spPr>
        <p:txBody>
          <a:bodyPr/>
          <a:lstStyle/>
          <a:p>
            <a:pPr algn="just" eaLnBrk="1" hangingPunct="1">
              <a:lnSpc>
                <a:spcPct val="120000"/>
              </a:lnSpc>
              <a:spcBef>
                <a:spcPct val="0"/>
              </a:spcBef>
            </a:pPr>
            <a:r>
              <a:rPr lang="zh-CN" altLang="en-US" sz="3000">
                <a:latin typeface="Times New Roman" panose="02020603050405020304" pitchFamily="18" charset="0"/>
              </a:rPr>
              <a:t>临时变量的使用对优化有利</a:t>
            </a:r>
            <a:endParaRPr lang="en-US" altLang="zh-CN" sz="3000">
              <a:latin typeface="Times New Roman" panose="02020603050405020304" pitchFamily="18" charset="0"/>
            </a:endParaRPr>
          </a:p>
          <a:p>
            <a:pPr lvl="1" algn="just" eaLnBrk="1" hangingPunct="1">
              <a:lnSpc>
                <a:spcPct val="120000"/>
              </a:lnSpc>
              <a:spcBef>
                <a:spcPct val="0"/>
              </a:spcBef>
            </a:pPr>
            <a:r>
              <a:rPr lang="en-US" altLang="zh-CN" sz="3000">
                <a:latin typeface="Times New Roman" panose="02020603050405020304" pitchFamily="18" charset="0"/>
                <a:ea typeface="宋体" panose="02010600030101010101" pitchFamily="2" charset="-122"/>
              </a:rPr>
              <a:t>x := a </a:t>
            </a:r>
            <a:r>
              <a:rPr lang="en-US" altLang="zh-CN" sz="3000">
                <a:latin typeface="Times New Roman" panose="02020603050405020304" pitchFamily="18" charset="0"/>
                <a:ea typeface="宋体" panose="02010600030101010101" pitchFamily="2" charset="-122"/>
                <a:sym typeface="Symbol" panose="05050102010706020507" pitchFamily="18" charset="2"/>
              </a:rPr>
              <a:t></a:t>
            </a:r>
            <a:r>
              <a:rPr lang="en-US" altLang="zh-CN" sz="3000">
                <a:latin typeface="Times New Roman" panose="02020603050405020304" pitchFamily="18" charset="0"/>
                <a:ea typeface="宋体" panose="02010600030101010101" pitchFamily="2" charset="-122"/>
              </a:rPr>
              <a:t> b + c </a:t>
            </a:r>
            <a:r>
              <a:rPr lang="en-US" altLang="zh-CN" sz="3000">
                <a:latin typeface="Times New Roman" panose="02020603050405020304" pitchFamily="18" charset="0"/>
                <a:ea typeface="宋体" panose="02010600030101010101" pitchFamily="2" charset="-122"/>
                <a:sym typeface="Symbol" panose="05050102010706020507" pitchFamily="18" charset="2"/>
              </a:rPr>
              <a:t></a:t>
            </a:r>
            <a:r>
              <a:rPr lang="en-US" altLang="zh-CN" sz="3000">
                <a:latin typeface="Times New Roman" panose="02020603050405020304" pitchFamily="18" charset="0"/>
                <a:ea typeface="宋体" panose="02010600030101010101" pitchFamily="2" charset="-122"/>
              </a:rPr>
              <a:t> d </a:t>
            </a:r>
            <a:r>
              <a:rPr lang="en-US" altLang="zh-CN" sz="3000">
                <a:latin typeface="Times New Roman" panose="02020603050405020304" pitchFamily="18" charset="0"/>
                <a:ea typeface="宋体" panose="02010600030101010101" pitchFamily="2" charset="-122"/>
                <a:sym typeface="Symbol" panose="05050102010706020507" pitchFamily="18" charset="2"/>
              </a:rPr>
              <a:t></a:t>
            </a:r>
            <a:r>
              <a:rPr lang="en-US" altLang="zh-CN" sz="3000">
                <a:latin typeface="Times New Roman" panose="02020603050405020304" pitchFamily="18" charset="0"/>
                <a:ea typeface="宋体" panose="02010600030101010101" pitchFamily="2" charset="-122"/>
              </a:rPr>
              <a:t> e </a:t>
            </a:r>
            <a:r>
              <a:rPr lang="en-US" altLang="zh-CN" sz="3000">
                <a:latin typeface="Times New Roman" panose="02020603050405020304" pitchFamily="18" charset="0"/>
                <a:ea typeface="宋体" panose="02010600030101010101" pitchFamily="2" charset="-122"/>
                <a:sym typeface="Symbol" panose="05050102010706020507" pitchFamily="18" charset="2"/>
              </a:rPr>
              <a:t></a:t>
            </a:r>
            <a:r>
              <a:rPr lang="en-US" altLang="zh-CN" sz="3000">
                <a:latin typeface="Times New Roman" panose="02020603050405020304" pitchFamily="18" charset="0"/>
                <a:ea typeface="宋体" panose="02010600030101010101" pitchFamily="2" charset="-122"/>
              </a:rPr>
              <a:t> f</a:t>
            </a:r>
          </a:p>
          <a:p>
            <a:pPr algn="just" eaLnBrk="1" hangingPunct="1">
              <a:lnSpc>
                <a:spcPct val="120000"/>
              </a:lnSpc>
              <a:spcBef>
                <a:spcPct val="0"/>
              </a:spcBef>
            </a:pPr>
            <a:r>
              <a:rPr lang="zh-CN" altLang="en-US" sz="3000">
                <a:latin typeface="Times New Roman" panose="02020603050405020304" pitchFamily="18" charset="0"/>
              </a:rPr>
              <a:t>大量临时变量会增加符号表管理的负担，也会增加运行时临时数据占据的空间</a:t>
            </a:r>
          </a:p>
          <a:p>
            <a:pPr algn="just" eaLnBrk="1" hangingPunct="1">
              <a:lnSpc>
                <a:spcPct val="120000"/>
              </a:lnSpc>
              <a:spcBef>
                <a:spcPct val="0"/>
              </a:spcBef>
              <a:buFont typeface="Wingdings" panose="05000000000000000000" pitchFamily="2" charset="2"/>
              <a:buNone/>
            </a:pPr>
            <a:r>
              <a:rPr lang="en-US" altLang="zh-CN" sz="3000">
                <a:latin typeface="Times New Roman" panose="02020603050405020304" pitchFamily="18" charset="0"/>
              </a:rPr>
              <a:t>E </a:t>
            </a:r>
            <a:r>
              <a:rPr lang="en-US" altLang="zh-CN" sz="3000">
                <a:latin typeface="Times New Roman" panose="02020603050405020304" pitchFamily="18" charset="0"/>
                <a:sym typeface="Symbol" panose="05050102010706020507" pitchFamily="18" charset="2"/>
              </a:rPr>
              <a:t></a:t>
            </a:r>
            <a:r>
              <a:rPr lang="en-US" altLang="zh-CN" sz="3000">
                <a:latin typeface="Times New Roman" panose="02020603050405020304" pitchFamily="18" charset="0"/>
              </a:rPr>
              <a:t> E</a:t>
            </a:r>
            <a:r>
              <a:rPr lang="en-US" altLang="zh-CN" sz="3000" baseline="-30000">
                <a:latin typeface="Times New Roman" panose="02020603050405020304" pitchFamily="18" charset="0"/>
              </a:rPr>
              <a:t>1 </a:t>
            </a:r>
            <a:r>
              <a:rPr lang="en-US" altLang="zh-CN" sz="3000">
                <a:latin typeface="Times New Roman" panose="02020603050405020304" pitchFamily="18" charset="0"/>
              </a:rPr>
              <a:t>+ E</a:t>
            </a:r>
            <a:r>
              <a:rPr lang="en-US" altLang="zh-CN" sz="3000" baseline="-30000">
                <a:latin typeface="Times New Roman" panose="02020603050405020304" pitchFamily="18" charset="0"/>
              </a:rPr>
              <a:t>2</a:t>
            </a:r>
            <a:r>
              <a:rPr lang="zh-CN" altLang="en-US" sz="3000">
                <a:latin typeface="Times New Roman" panose="02020603050405020304" pitchFamily="18" charset="0"/>
              </a:rPr>
              <a:t>的动作产生的代码的一般形式为</a:t>
            </a:r>
          </a:p>
          <a:p>
            <a:pPr algn="just" eaLnBrk="1" hangingPunct="1">
              <a:lnSpc>
                <a:spcPct val="120000"/>
              </a:lnSpc>
              <a:spcBef>
                <a:spcPct val="0"/>
              </a:spcBef>
              <a:buFont typeface="Wingdings" panose="05000000000000000000" pitchFamily="2" charset="2"/>
              <a:buNone/>
            </a:pPr>
            <a:r>
              <a:rPr lang="zh-CN" altLang="en-US" sz="3000">
                <a:latin typeface="Times New Roman" panose="02020603050405020304" pitchFamily="18" charset="0"/>
              </a:rPr>
              <a:t>	计算</a:t>
            </a:r>
            <a:r>
              <a:rPr lang="en-US" altLang="zh-CN" sz="3000">
                <a:latin typeface="Times New Roman" panose="02020603050405020304" pitchFamily="18" charset="0"/>
              </a:rPr>
              <a:t>E</a:t>
            </a:r>
            <a:r>
              <a:rPr lang="en-US" altLang="zh-CN" sz="3000" baseline="-30000">
                <a:latin typeface="Times New Roman" panose="02020603050405020304" pitchFamily="18" charset="0"/>
              </a:rPr>
              <a:t>1</a:t>
            </a:r>
            <a:r>
              <a:rPr lang="zh-CN" altLang="en-US" sz="3000">
                <a:latin typeface="Times New Roman" panose="02020603050405020304" pitchFamily="18" charset="0"/>
              </a:rPr>
              <a:t>到</a:t>
            </a:r>
            <a:r>
              <a:rPr lang="en-US" altLang="zh-CN" sz="3000">
                <a:latin typeface="Times New Roman" panose="02020603050405020304" pitchFamily="18" charset="0"/>
              </a:rPr>
              <a:t>t</a:t>
            </a:r>
            <a:r>
              <a:rPr lang="en-US" altLang="zh-CN" sz="3000" baseline="-30000">
                <a:latin typeface="Times New Roman" panose="02020603050405020304" pitchFamily="18" charset="0"/>
              </a:rPr>
              <a:t>1</a:t>
            </a:r>
            <a:endParaRPr lang="en-US" altLang="zh-CN" sz="300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3000">
                <a:latin typeface="Times New Roman" panose="02020603050405020304" pitchFamily="18" charset="0"/>
              </a:rPr>
              <a:t>	</a:t>
            </a:r>
            <a:r>
              <a:rPr lang="zh-CN" altLang="en-US" sz="3000">
                <a:latin typeface="Times New Roman" panose="02020603050405020304" pitchFamily="18" charset="0"/>
              </a:rPr>
              <a:t>计算</a:t>
            </a:r>
            <a:r>
              <a:rPr lang="en-US" altLang="zh-CN" sz="3000">
                <a:latin typeface="Times New Roman" panose="02020603050405020304" pitchFamily="18" charset="0"/>
              </a:rPr>
              <a:t>E</a:t>
            </a:r>
            <a:r>
              <a:rPr lang="en-US" altLang="zh-CN" sz="3000" baseline="-30000">
                <a:latin typeface="Times New Roman" panose="02020603050405020304" pitchFamily="18" charset="0"/>
              </a:rPr>
              <a:t>2</a:t>
            </a:r>
            <a:r>
              <a:rPr lang="zh-CN" altLang="en-US" sz="3000">
                <a:latin typeface="Times New Roman" panose="02020603050405020304" pitchFamily="18" charset="0"/>
              </a:rPr>
              <a:t>到</a:t>
            </a:r>
            <a:r>
              <a:rPr lang="en-US" altLang="zh-CN" sz="3000">
                <a:latin typeface="Times New Roman" panose="02020603050405020304" pitchFamily="18" charset="0"/>
              </a:rPr>
              <a:t>t</a:t>
            </a:r>
            <a:r>
              <a:rPr lang="en-US" altLang="zh-CN" sz="3000" baseline="-30000">
                <a:latin typeface="Times New Roman" panose="02020603050405020304" pitchFamily="18" charset="0"/>
              </a:rPr>
              <a:t>2</a:t>
            </a:r>
            <a:endParaRPr lang="en-US" altLang="zh-CN" sz="300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3000">
                <a:latin typeface="Times New Roman" panose="02020603050405020304" pitchFamily="18" charset="0"/>
              </a:rPr>
              <a:t>	t</a:t>
            </a:r>
            <a:r>
              <a:rPr lang="en-US" altLang="zh-CN" sz="3000" baseline="-30000">
                <a:latin typeface="Times New Roman" panose="02020603050405020304" pitchFamily="18" charset="0"/>
              </a:rPr>
              <a:t>3 </a:t>
            </a:r>
            <a:r>
              <a:rPr lang="en-US" altLang="zh-CN" sz="3000">
                <a:latin typeface="Times New Roman" panose="02020603050405020304" pitchFamily="18" charset="0"/>
              </a:rPr>
              <a:t>:= t</a:t>
            </a:r>
            <a:r>
              <a:rPr lang="en-US" altLang="zh-CN" sz="3000" baseline="-30000">
                <a:latin typeface="Times New Roman" panose="02020603050405020304" pitchFamily="18" charset="0"/>
              </a:rPr>
              <a:t>1</a:t>
            </a:r>
            <a:r>
              <a:rPr lang="en-US" altLang="zh-CN" sz="3000">
                <a:latin typeface="Times New Roman" panose="02020603050405020304" pitchFamily="18" charset="0"/>
              </a:rPr>
              <a:t> + t</a:t>
            </a:r>
            <a:r>
              <a:rPr lang="en-US" altLang="zh-CN" sz="3000" baseline="-30000">
                <a:latin typeface="Times New Roman" panose="02020603050405020304" pitchFamily="18" charset="0"/>
              </a:rPr>
              <a:t>2		</a:t>
            </a:r>
            <a:r>
              <a:rPr lang="en-US" altLang="zh-CN" sz="3000">
                <a:latin typeface="Times New Roman" panose="02020603050405020304" pitchFamily="18" charset="0"/>
              </a:rPr>
              <a:t>(( ))((( )( ))( ))</a:t>
            </a:r>
          </a:p>
          <a:p>
            <a:pPr algn="just" eaLnBrk="1" hangingPunct="1">
              <a:lnSpc>
                <a:spcPct val="120000"/>
              </a:lnSpc>
              <a:spcBef>
                <a:spcPct val="0"/>
              </a:spcBef>
              <a:buFont typeface="Wingdings" panose="05000000000000000000" pitchFamily="2" charset="2"/>
              <a:buNone/>
            </a:pPr>
            <a:r>
              <a:rPr lang="zh-CN" altLang="en-US" sz="3000">
                <a:latin typeface="Times New Roman" panose="02020603050405020304" pitchFamily="18" charset="0"/>
              </a:rPr>
              <a:t>临时变量的生存期像配对括号那样嵌套或并列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barn(inVertical)">
                                      <p:cBhvr>
                                        <p:cTn id="7" dur="500"/>
                                        <p:tgtEl>
                                          <p:spTgt spid="5325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3253">
                                            <p:txEl>
                                              <p:pRg st="1" end="1"/>
                                            </p:txEl>
                                          </p:spTgt>
                                        </p:tgtEl>
                                        <p:attrNameLst>
                                          <p:attrName>style.visibility</p:attrName>
                                        </p:attrNameLst>
                                      </p:cBhvr>
                                      <p:to>
                                        <p:strVal val="visible"/>
                                      </p:to>
                                    </p:set>
                                    <p:animEffect transition="in" filter="barn(inVertical)">
                                      <p:cBhvr>
                                        <p:cTn id="10" dur="500"/>
                                        <p:tgtEl>
                                          <p:spTgt spid="5325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53253">
                                            <p:txEl>
                                              <p:pRg st="2" end="2"/>
                                            </p:txEl>
                                          </p:spTgt>
                                        </p:tgtEl>
                                        <p:attrNameLst>
                                          <p:attrName>style.visibility</p:attrName>
                                        </p:attrNameLst>
                                      </p:cBhvr>
                                      <p:to>
                                        <p:strVal val="visible"/>
                                      </p:to>
                                    </p:set>
                                    <p:animEffect transition="in" filter="barn(inVertical)">
                                      <p:cBhvr>
                                        <p:cTn id="15" dur="500"/>
                                        <p:tgtEl>
                                          <p:spTgt spid="5325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3253">
                                            <p:txEl>
                                              <p:pRg st="3" end="3"/>
                                            </p:txEl>
                                          </p:spTgt>
                                        </p:tgtEl>
                                        <p:attrNameLst>
                                          <p:attrName>style.visibility</p:attrName>
                                        </p:attrNameLst>
                                      </p:cBhvr>
                                      <p:to>
                                        <p:strVal val="visible"/>
                                      </p:to>
                                    </p:set>
                                    <p:animEffect transition="in" filter="barn(inVertical)">
                                      <p:cBhvr>
                                        <p:cTn id="20" dur="500"/>
                                        <p:tgtEl>
                                          <p:spTgt spid="5325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3253">
                                            <p:txEl>
                                              <p:pRg st="4" end="4"/>
                                            </p:txEl>
                                          </p:spTgt>
                                        </p:tgtEl>
                                        <p:attrNameLst>
                                          <p:attrName>style.visibility</p:attrName>
                                        </p:attrNameLst>
                                      </p:cBhvr>
                                      <p:to>
                                        <p:strVal val="visible"/>
                                      </p:to>
                                    </p:set>
                                    <p:animEffect transition="in" filter="barn(inVertical)">
                                      <p:cBhvr>
                                        <p:cTn id="23" dur="500"/>
                                        <p:tgtEl>
                                          <p:spTgt spid="5325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3253">
                                            <p:txEl>
                                              <p:pRg st="5" end="5"/>
                                            </p:txEl>
                                          </p:spTgt>
                                        </p:tgtEl>
                                        <p:attrNameLst>
                                          <p:attrName>style.visibility</p:attrName>
                                        </p:attrNameLst>
                                      </p:cBhvr>
                                      <p:to>
                                        <p:strVal val="visible"/>
                                      </p:to>
                                    </p:set>
                                    <p:animEffect transition="in" filter="barn(inVertical)">
                                      <p:cBhvr>
                                        <p:cTn id="26" dur="500"/>
                                        <p:tgtEl>
                                          <p:spTgt spid="5325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3253">
                                            <p:txEl>
                                              <p:pRg st="6" end="6"/>
                                            </p:txEl>
                                          </p:spTgt>
                                        </p:tgtEl>
                                        <p:attrNameLst>
                                          <p:attrName>style.visibility</p:attrName>
                                        </p:attrNameLst>
                                      </p:cBhvr>
                                      <p:to>
                                        <p:strVal val="visible"/>
                                      </p:to>
                                    </p:set>
                                    <p:animEffect transition="in" filter="barn(inVertical)">
                                      <p:cBhvr>
                                        <p:cTn id="29" dur="500"/>
                                        <p:tgtEl>
                                          <p:spTgt spid="5325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3253">
                                            <p:txEl>
                                              <p:pRg st="7" end="7"/>
                                            </p:txEl>
                                          </p:spTgt>
                                        </p:tgtEl>
                                        <p:attrNameLst>
                                          <p:attrName>style.visibility</p:attrName>
                                        </p:attrNameLst>
                                      </p:cBhvr>
                                      <p:to>
                                        <p:strVal val="visible"/>
                                      </p:to>
                                    </p:set>
                                    <p:animEffect transition="in" filter="barn(inVertical)">
                                      <p:cBhvr>
                                        <p:cTn id="32" dur="500"/>
                                        <p:tgtEl>
                                          <p:spTgt spid="532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FB4A01AB-14C1-4467-A8C0-966A9B49FD09}"/>
              </a:ext>
            </a:extLst>
          </p:cNvPr>
          <p:cNvSpPr>
            <a:spLocks noGrp="1"/>
          </p:cNvSpPr>
          <p:nvPr>
            <p:ph type="dt" sz="quarter" idx="10"/>
          </p:nvPr>
        </p:nvSpPr>
        <p:spPr>
          <a:xfrm>
            <a:off x="457200" y="6245225"/>
            <a:ext cx="2133600" cy="476250"/>
          </a:xfrm>
          <a:ln>
            <a:miter lim="800000"/>
            <a:headEnd/>
            <a:tailEnd/>
          </a:ln>
        </p:spPr>
        <p:txBody>
          <a:bodyPr anchor="t"/>
          <a:lstStyle/>
          <a:p>
            <a:pPr>
              <a:defRPr/>
            </a:pPr>
            <a:fld id="{F1A2CFB7-95A4-4325-81EC-D14A1880B332}" type="datetime1">
              <a:rPr lang="zh-CN" altLang="en-US">
                <a:latin typeface="+mn-lt"/>
              </a:rPr>
              <a:pPr>
                <a:defRPr/>
              </a:pPr>
              <a:t>2020/12/14</a:t>
            </a:fld>
            <a:endParaRPr lang="en-US" altLang="zh-CN">
              <a:latin typeface="+mn-lt"/>
            </a:endParaRPr>
          </a:p>
        </p:txBody>
      </p:sp>
      <p:sp>
        <p:nvSpPr>
          <p:cNvPr id="101379" name="灯片编号占位符 5">
            <a:extLst>
              <a:ext uri="{FF2B5EF4-FFF2-40B4-BE49-F238E27FC236}">
                <a16:creationId xmlns:a16="http://schemas.microsoft.com/office/drawing/2014/main" id="{82691A10-9C09-4F6E-B0A9-88F949C16BB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9AFF6F3-0956-4738-8C12-A48A6AD1DC7C}" type="slidenum">
              <a:rPr lang="en-US" altLang="zh-CN" sz="1400" b="0">
                <a:ea typeface="宋体" panose="02010600030101010101" pitchFamily="2" charset="-122"/>
              </a:rPr>
              <a:pPr>
                <a:spcBef>
                  <a:spcPct val="0"/>
                </a:spcBef>
                <a:buClrTx/>
                <a:buSzTx/>
                <a:buFontTx/>
                <a:buNone/>
              </a:pPr>
              <a:t>67</a:t>
            </a:fld>
            <a:endParaRPr lang="en-US" altLang="zh-CN" sz="1400" b="0">
              <a:ea typeface="宋体" panose="02010600030101010101" pitchFamily="2" charset="-122"/>
            </a:endParaRPr>
          </a:p>
        </p:txBody>
      </p:sp>
      <p:sp>
        <p:nvSpPr>
          <p:cNvPr id="101380" name="Rectangle 2">
            <a:extLst>
              <a:ext uri="{FF2B5EF4-FFF2-40B4-BE49-F238E27FC236}">
                <a16:creationId xmlns:a16="http://schemas.microsoft.com/office/drawing/2014/main" id="{AA9EAA4B-B1BC-43C0-87C2-D7952B6A5DB7}"/>
              </a:ext>
            </a:extLst>
          </p:cNvPr>
          <p:cNvSpPr>
            <a:spLocks noGrp="1" noChangeArrowheads="1"/>
          </p:cNvSpPr>
          <p:nvPr>
            <p:ph type="title" idx="4294967295"/>
          </p:nvPr>
        </p:nvSpPr>
        <p:spPr>
          <a:xfrm>
            <a:off x="179388" y="228600"/>
            <a:ext cx="8893175" cy="896938"/>
          </a:xfrm>
        </p:spPr>
        <p:txBody>
          <a:bodyPr anchor="ctr"/>
          <a:lstStyle/>
          <a:p>
            <a:pPr eaLnBrk="1" hangingPunct="1"/>
            <a:r>
              <a:rPr lang="zh-CN" altLang="en-US" sz="4000">
                <a:latin typeface="Times New Roman" panose="02020603050405020304" pitchFamily="18" charset="0"/>
              </a:rPr>
              <a:t>基于临时变量生存期特征的三地址代码</a:t>
            </a:r>
          </a:p>
        </p:txBody>
      </p:sp>
      <p:sp>
        <p:nvSpPr>
          <p:cNvPr id="101381" name="Rectangle 3">
            <a:extLst>
              <a:ext uri="{FF2B5EF4-FFF2-40B4-BE49-F238E27FC236}">
                <a16:creationId xmlns:a16="http://schemas.microsoft.com/office/drawing/2014/main" id="{3B4A3BF5-BAD8-4694-8A2F-ACEE0F61685E}"/>
              </a:ext>
            </a:extLst>
          </p:cNvPr>
          <p:cNvSpPr>
            <a:spLocks noGrp="1" noChangeArrowheads="1"/>
          </p:cNvSpPr>
          <p:nvPr>
            <p:ph type="body" idx="4294967295"/>
          </p:nvPr>
        </p:nvSpPr>
        <p:spPr>
          <a:xfrm>
            <a:off x="304800" y="1411288"/>
            <a:ext cx="8610600" cy="4797425"/>
          </a:xfrm>
        </p:spPr>
        <p:txBody>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x := a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b + c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d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e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f</a:t>
            </a:r>
          </a:p>
          <a:p>
            <a:pPr algn="just" eaLnBrk="1" hangingPunct="1">
              <a:spcBef>
                <a:spcPct val="15000"/>
              </a:spcBef>
              <a:buFont typeface="Wingdings" panose="05000000000000000000" pitchFamily="2" charset="2"/>
              <a:buNone/>
            </a:pPr>
            <a:endParaRPr lang="en-US" altLang="zh-CN">
              <a:latin typeface="Times New Roman" panose="02020603050405020304" pitchFamily="18" charset="0"/>
              <a:ea typeface="宋体" panose="02010600030101010101" pitchFamily="2" charset="-122"/>
            </a:endParaRPr>
          </a:p>
        </p:txBody>
      </p:sp>
      <p:graphicFrame>
        <p:nvGraphicFramePr>
          <p:cNvPr id="552997" name="Group 37">
            <a:extLst>
              <a:ext uri="{FF2B5EF4-FFF2-40B4-BE49-F238E27FC236}">
                <a16:creationId xmlns:a16="http://schemas.microsoft.com/office/drawing/2014/main" id="{B013DA68-D663-441C-9BD1-5405B6F85D99}"/>
              </a:ext>
            </a:extLst>
          </p:cNvPr>
          <p:cNvGraphicFramePr>
            <a:graphicFrameLocks noGrp="1"/>
          </p:cNvGraphicFramePr>
          <p:nvPr/>
        </p:nvGraphicFramePr>
        <p:xfrm>
          <a:off x="250825" y="2097088"/>
          <a:ext cx="5365750" cy="4144962"/>
        </p:xfrm>
        <a:graphic>
          <a:graphicData uri="http://schemas.openxmlformats.org/drawingml/2006/table">
            <a:tbl>
              <a:tblPr/>
              <a:tblGrid>
                <a:gridCol w="3048000">
                  <a:extLst>
                    <a:ext uri="{9D8B030D-6E8A-4147-A177-3AD203B41FA5}">
                      <a16:colId xmlns:a16="http://schemas.microsoft.com/office/drawing/2014/main" val="20000"/>
                    </a:ext>
                  </a:extLst>
                </a:gridCol>
                <a:gridCol w="2317750">
                  <a:extLst>
                    <a:ext uri="{9D8B030D-6E8A-4147-A177-3AD203B41FA5}">
                      <a16:colId xmlns:a16="http://schemas.microsoft.com/office/drawing/2014/main" val="20001"/>
                    </a:ext>
                  </a:extLst>
                </a:gridCol>
              </a:tblGrid>
              <a:tr h="518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楷体_GB2312" pitchFamily="49" charset="-122"/>
                        </a:rPr>
                        <a:t>语    句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楷体_GB2312" pitchFamily="49" charset="-122"/>
                        </a:rPr>
                        <a:t>计数器</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c</a:t>
                      </a:r>
                      <a:r>
                        <a:rPr kumimoji="0" lang="zh-CN" altLang="en-US" sz="2800" b="1" i="0" u="none" strike="noStrike" cap="none" normalizeH="0" baseline="0">
                          <a:ln>
                            <a:noFill/>
                          </a:ln>
                          <a:solidFill>
                            <a:schemeClr val="tx1"/>
                          </a:solidFill>
                          <a:effectLst/>
                          <a:latin typeface="Times New Roman" pitchFamily="18" charset="0"/>
                          <a:ea typeface="楷体_GB2312" pitchFamily="49" charset="-122"/>
                        </a:rPr>
                        <a:t>的值 </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a:ln>
                          <a:noFill/>
                        </a:ln>
                        <a:solidFill>
                          <a:schemeClr val="tx1"/>
                        </a:solidFill>
                        <a:effectLst/>
                        <a:latin typeface="Times New Roman" pitchFamily="18"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$0 := a </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b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$1 := c </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d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$0 := $0 + $1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$1 := e </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f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2 </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$0 := $0 </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$1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1</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  x := $0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楷体_GB2312" pitchFamily="49" charset="-122"/>
                        </a:rPr>
                        <a:t>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4547" name="AutoShape 33">
            <a:extLst>
              <a:ext uri="{FF2B5EF4-FFF2-40B4-BE49-F238E27FC236}">
                <a16:creationId xmlns:a16="http://schemas.microsoft.com/office/drawing/2014/main" id="{98E578DB-34F9-498E-B747-3E7BDFB95AC0}"/>
              </a:ext>
            </a:extLst>
          </p:cNvPr>
          <p:cNvSpPr>
            <a:spLocks noChangeArrowheads="1"/>
          </p:cNvSpPr>
          <p:nvPr/>
        </p:nvSpPr>
        <p:spPr bwMode="auto">
          <a:xfrm>
            <a:off x="5795963" y="1339850"/>
            <a:ext cx="3276600" cy="4321175"/>
          </a:xfrm>
          <a:prstGeom prst="wedgeRoundRectCallout">
            <a:avLst>
              <a:gd name="adj1" fmla="val -60468"/>
              <a:gd name="adj2" fmla="val -16752"/>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Tx/>
              <a:buSzTx/>
              <a:buFontTx/>
              <a:buNone/>
              <a:defRPr/>
            </a:pPr>
            <a:r>
              <a:rPr lang="zh-CN" altLang="en-US" sz="2700">
                <a:latin typeface="Times New Roman" panose="02020603050405020304" pitchFamily="18" charset="0"/>
              </a:rPr>
              <a:t>引入一个计数器</a:t>
            </a:r>
            <a:r>
              <a:rPr lang="en-US" altLang="zh-CN" sz="2700">
                <a:latin typeface="Times New Roman" panose="02020603050405020304" pitchFamily="18" charset="0"/>
              </a:rPr>
              <a:t>c</a:t>
            </a:r>
            <a:r>
              <a:rPr lang="zh-CN" altLang="en-US" sz="2700">
                <a:latin typeface="Times New Roman" panose="02020603050405020304" pitchFamily="18" charset="0"/>
              </a:rPr>
              <a:t>，其初值为</a:t>
            </a:r>
            <a:r>
              <a:rPr lang="en-US" altLang="zh-CN" sz="2700">
                <a:latin typeface="Times New Roman" panose="02020603050405020304" pitchFamily="18" charset="0"/>
              </a:rPr>
              <a:t>0</a:t>
            </a:r>
            <a:r>
              <a:rPr lang="zh-CN" altLang="en-US" sz="2700">
                <a:latin typeface="Times New Roman" panose="02020603050405020304" pitchFamily="18" charset="0"/>
              </a:rPr>
              <a:t>。</a:t>
            </a:r>
            <a:endParaRPr lang="en-US" altLang="zh-CN" sz="2700">
              <a:latin typeface="Times New Roman" panose="02020603050405020304" pitchFamily="18" charset="0"/>
            </a:endParaRPr>
          </a:p>
          <a:p>
            <a:pPr marL="72000" indent="-144000" eaLnBrk="1" hangingPunct="1">
              <a:lnSpc>
                <a:spcPct val="120000"/>
              </a:lnSpc>
              <a:spcBef>
                <a:spcPct val="0"/>
              </a:spcBef>
              <a:buClrTx/>
              <a:buSzTx/>
              <a:buFont typeface="Arial" panose="020B0604020202020204" pitchFamily="34" charset="0"/>
              <a:buChar char="•"/>
              <a:defRPr/>
            </a:pPr>
            <a:r>
              <a:rPr lang="zh-CN" altLang="en-US" sz="2700">
                <a:latin typeface="Times New Roman" panose="02020603050405020304" pitchFamily="18" charset="0"/>
              </a:rPr>
              <a:t>每当临时变量仅作为运算对象使用时，</a:t>
            </a:r>
            <a:r>
              <a:rPr lang="en-US" altLang="zh-CN" sz="2700">
                <a:latin typeface="Times New Roman" panose="02020603050405020304" pitchFamily="18" charset="0"/>
              </a:rPr>
              <a:t>c</a:t>
            </a:r>
            <a:r>
              <a:rPr lang="zh-CN" altLang="en-US" sz="2700">
                <a:latin typeface="Times New Roman" panose="02020603050405020304" pitchFamily="18" charset="0"/>
              </a:rPr>
              <a:t>减去</a:t>
            </a:r>
            <a:r>
              <a:rPr lang="en-US" altLang="zh-CN" sz="2700">
                <a:latin typeface="Times New Roman" panose="02020603050405020304" pitchFamily="18" charset="0"/>
              </a:rPr>
              <a:t>1</a:t>
            </a:r>
            <a:r>
              <a:rPr lang="zh-CN" altLang="en-US" sz="2700">
                <a:latin typeface="Times New Roman" panose="02020603050405020304" pitchFamily="18" charset="0"/>
              </a:rPr>
              <a:t>；</a:t>
            </a:r>
            <a:endParaRPr lang="en-US" altLang="zh-CN" sz="2700">
              <a:latin typeface="Times New Roman" panose="02020603050405020304" pitchFamily="18" charset="0"/>
            </a:endParaRPr>
          </a:p>
          <a:p>
            <a:pPr marL="72000" indent="-144000" eaLnBrk="1" hangingPunct="1">
              <a:lnSpc>
                <a:spcPct val="120000"/>
              </a:lnSpc>
              <a:spcBef>
                <a:spcPct val="0"/>
              </a:spcBef>
              <a:buClrTx/>
              <a:buSzTx/>
              <a:buFont typeface="Arial" panose="020B0604020202020204" pitchFamily="34" charset="0"/>
              <a:buChar char="•"/>
              <a:defRPr/>
            </a:pPr>
            <a:r>
              <a:rPr lang="zh-CN" altLang="en-US" sz="2700">
                <a:latin typeface="Times New Roman" panose="02020603050405020304" pitchFamily="18" charset="0"/>
              </a:rPr>
              <a:t>每当要求产生新的临时名字时，使用</a:t>
            </a:r>
            <a:r>
              <a:rPr lang="en-US" altLang="zh-CN" sz="2700">
                <a:latin typeface="Times New Roman" panose="02020603050405020304" pitchFamily="18" charset="0"/>
              </a:rPr>
              <a:t>$c</a:t>
            </a:r>
            <a:r>
              <a:rPr lang="zh-CN" altLang="en-US" sz="2700">
                <a:latin typeface="Times New Roman" panose="02020603050405020304" pitchFamily="18" charset="0"/>
              </a:rPr>
              <a:t>，</a:t>
            </a:r>
            <a:r>
              <a:rPr lang="en-US" altLang="zh-CN" sz="2700">
                <a:latin typeface="Times New Roman" panose="02020603050405020304" pitchFamily="18" charset="0"/>
              </a:rPr>
              <a:t>c</a:t>
            </a:r>
            <a:r>
              <a:rPr lang="zh-CN" altLang="en-US" sz="2700">
                <a:latin typeface="Times New Roman" panose="02020603050405020304" pitchFamily="18" charset="0"/>
              </a:rPr>
              <a:t>增加</a:t>
            </a:r>
            <a:r>
              <a:rPr lang="en-US" altLang="zh-CN" sz="2700">
                <a:latin typeface="Times New Roman" panose="02020603050405020304" pitchFamily="18" charset="0"/>
              </a:rPr>
              <a:t>1</a:t>
            </a:r>
            <a:r>
              <a:rPr lang="zh-CN" altLang="en-US" sz="2700">
                <a:latin typeface="Times New Roman" panose="02020603050405020304" pitchFamily="18" charset="0"/>
              </a:rPr>
              <a:t>。</a:t>
            </a:r>
          </a:p>
          <a:p>
            <a:pPr eaLnBrk="1" hangingPunct="1">
              <a:lnSpc>
                <a:spcPct val="120000"/>
              </a:lnSpc>
              <a:spcBef>
                <a:spcPct val="0"/>
              </a:spcBef>
              <a:buClrTx/>
              <a:buSzTx/>
              <a:buFontTx/>
              <a:buNone/>
              <a:defRPr/>
            </a:pPr>
            <a:endParaRPr lang="en-US" altLang="zh-CN" sz="27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52997"/>
                                        </p:tgtEl>
                                        <p:attrNameLst>
                                          <p:attrName>style.visibility</p:attrName>
                                        </p:attrNameLst>
                                      </p:cBhvr>
                                      <p:to>
                                        <p:strVal val="visible"/>
                                      </p:to>
                                    </p:set>
                                    <p:animEffect transition="in" filter="barn(inVertical)">
                                      <p:cBhvr>
                                        <p:cTn id="7" dur="500"/>
                                        <p:tgtEl>
                                          <p:spTgt spid="55299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547"/>
                                        </p:tgtEl>
                                        <p:attrNameLst>
                                          <p:attrName>style.visibility</p:attrName>
                                        </p:attrNameLst>
                                      </p:cBhvr>
                                      <p:to>
                                        <p:strVal val="visible"/>
                                      </p:to>
                                    </p:set>
                                    <p:animEffect transition="in" filter="barn(inVertical)">
                                      <p:cBhvr>
                                        <p:cTn id="10" dur="500"/>
                                        <p:tgtEl>
                                          <p:spTgt spid="64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06C4A172-2DA9-4EA8-BEB4-C48501C0E0BF}"/>
              </a:ext>
            </a:extLst>
          </p:cNvPr>
          <p:cNvSpPr>
            <a:spLocks noGrp="1"/>
          </p:cNvSpPr>
          <p:nvPr>
            <p:ph type="dt" sz="quarter" idx="10"/>
          </p:nvPr>
        </p:nvSpPr>
        <p:spPr>
          <a:xfrm>
            <a:off x="457200" y="6245225"/>
            <a:ext cx="2133600" cy="476250"/>
          </a:xfrm>
          <a:ln>
            <a:miter lim="800000"/>
            <a:headEnd/>
            <a:tailEnd/>
          </a:ln>
        </p:spPr>
        <p:txBody>
          <a:bodyPr anchor="t"/>
          <a:lstStyle/>
          <a:p>
            <a:pPr>
              <a:defRPr/>
            </a:pPr>
            <a:fld id="{27C1B139-BA63-448A-ACAE-34280243110E}" type="datetime1">
              <a:rPr lang="zh-CN" altLang="en-US">
                <a:latin typeface="+mn-lt"/>
              </a:rPr>
              <a:pPr>
                <a:defRPr/>
              </a:pPr>
              <a:t>2020/12/14</a:t>
            </a:fld>
            <a:endParaRPr lang="en-US" altLang="zh-CN">
              <a:latin typeface="+mn-lt"/>
            </a:endParaRPr>
          </a:p>
        </p:txBody>
      </p:sp>
      <p:sp>
        <p:nvSpPr>
          <p:cNvPr id="103427" name="灯片编号占位符 6">
            <a:extLst>
              <a:ext uri="{FF2B5EF4-FFF2-40B4-BE49-F238E27FC236}">
                <a16:creationId xmlns:a16="http://schemas.microsoft.com/office/drawing/2014/main" id="{F05D43A3-2B68-4FC6-A40E-935071CA891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906774-9EC7-493F-9493-74D49FFA5875}" type="slidenum">
              <a:rPr lang="en-US" altLang="zh-CN" sz="1400" b="0">
                <a:ea typeface="宋体" panose="02010600030101010101" pitchFamily="2" charset="-122"/>
              </a:rPr>
              <a:pPr>
                <a:spcBef>
                  <a:spcPct val="0"/>
                </a:spcBef>
                <a:buClrTx/>
                <a:buSzTx/>
                <a:buFontTx/>
                <a:buNone/>
              </a:pPr>
              <a:t>68</a:t>
            </a:fld>
            <a:endParaRPr lang="en-US" altLang="zh-CN" sz="1400" b="0">
              <a:ea typeface="宋体" panose="02010600030101010101" pitchFamily="2" charset="-122"/>
            </a:endParaRPr>
          </a:p>
        </p:txBody>
      </p:sp>
      <p:sp>
        <p:nvSpPr>
          <p:cNvPr id="103428" name="Rectangle 2">
            <a:extLst>
              <a:ext uri="{FF2B5EF4-FFF2-40B4-BE49-F238E27FC236}">
                <a16:creationId xmlns:a16="http://schemas.microsoft.com/office/drawing/2014/main" id="{FC12208B-58E1-4A99-91A7-8E62D5F91D24}"/>
              </a:ext>
            </a:extLst>
          </p:cNvPr>
          <p:cNvSpPr>
            <a:spLocks noGrp="1" noChangeArrowheads="1"/>
          </p:cNvSpPr>
          <p:nvPr>
            <p:ph type="title" idx="4294967295"/>
          </p:nvPr>
        </p:nvSpPr>
        <p:spPr>
          <a:xfrm>
            <a:off x="179388" y="561975"/>
            <a:ext cx="4897437" cy="779463"/>
          </a:xfrm>
        </p:spPr>
        <p:txBody>
          <a:bodyPr anchor="ctr"/>
          <a:lstStyle/>
          <a:p>
            <a:pPr eaLnBrk="1" hangingPunct="1"/>
            <a:r>
              <a:rPr lang="en-US" altLang="zh-CN" sz="4000">
                <a:latin typeface="Times New Roman" panose="02020603050405020304" pitchFamily="18" charset="0"/>
              </a:rPr>
              <a:t>7.3.2 </a:t>
            </a:r>
            <a:r>
              <a:rPr lang="zh-CN" altLang="en-US" sz="4000">
                <a:latin typeface="Times New Roman" panose="02020603050405020304" pitchFamily="18" charset="0"/>
              </a:rPr>
              <a:t>数组元素的寻址</a:t>
            </a:r>
          </a:p>
        </p:txBody>
      </p:sp>
      <p:sp>
        <p:nvSpPr>
          <p:cNvPr id="65541" name="Rectangle 3">
            <a:extLst>
              <a:ext uri="{FF2B5EF4-FFF2-40B4-BE49-F238E27FC236}">
                <a16:creationId xmlns:a16="http://schemas.microsoft.com/office/drawing/2014/main" id="{5F1EDDC9-642E-46B2-9925-EF4FCE50C38C}"/>
              </a:ext>
            </a:extLst>
          </p:cNvPr>
          <p:cNvSpPr>
            <a:spLocks noGrp="1" noChangeArrowheads="1"/>
          </p:cNvSpPr>
          <p:nvPr>
            <p:ph type="body" sz="half" idx="4294967295"/>
          </p:nvPr>
        </p:nvSpPr>
        <p:spPr>
          <a:xfrm>
            <a:off x="395288" y="1484313"/>
            <a:ext cx="8135937" cy="4572000"/>
          </a:xfrm>
        </p:spPr>
        <p:txBody>
          <a:bodyPr/>
          <a:lstStyle/>
          <a:p>
            <a:pPr eaLnBrk="1" hangingPunct="1">
              <a:lnSpc>
                <a:spcPct val="120000"/>
              </a:lnSpc>
            </a:pPr>
            <a:r>
              <a:rPr lang="zh-CN" altLang="en-US">
                <a:latin typeface="Times New Roman" panose="02020603050405020304" pitchFamily="18" charset="0"/>
              </a:rPr>
              <a:t>数组元素引用的翻译</a:t>
            </a:r>
          </a:p>
          <a:p>
            <a:pPr lvl="1" eaLnBrk="1" hangingPunct="1">
              <a:lnSpc>
                <a:spcPct val="120000"/>
              </a:lnSpc>
            </a:pPr>
            <a:r>
              <a:rPr lang="zh-CN" altLang="en-US" sz="3200">
                <a:latin typeface="Times New Roman" panose="02020603050405020304" pitchFamily="18" charset="0"/>
              </a:rPr>
              <a:t>完成上下界检查</a:t>
            </a:r>
          </a:p>
          <a:p>
            <a:pPr lvl="1" eaLnBrk="1" hangingPunct="1">
              <a:lnSpc>
                <a:spcPct val="120000"/>
              </a:lnSpc>
            </a:pPr>
            <a:r>
              <a:rPr lang="zh-CN" altLang="en-US" sz="3200">
                <a:latin typeface="Times New Roman" panose="02020603050405020304" pitchFamily="18" charset="0"/>
              </a:rPr>
              <a:t>生成</a:t>
            </a:r>
            <a:r>
              <a:rPr lang="zh-CN" altLang="en-US" sz="3200">
                <a:solidFill>
                  <a:srgbClr val="FF0000"/>
                </a:solidFill>
                <a:latin typeface="Times New Roman" panose="02020603050405020304" pitchFamily="18" charset="0"/>
              </a:rPr>
              <a:t>相对地址</a:t>
            </a:r>
            <a:r>
              <a:rPr lang="zh-CN" altLang="en-US" sz="3200">
                <a:latin typeface="Times New Roman" panose="02020603050405020304" pitchFamily="18" charset="0"/>
              </a:rPr>
              <a:t>计算的代码</a:t>
            </a:r>
          </a:p>
          <a:p>
            <a:pPr eaLnBrk="1" hangingPunct="1">
              <a:lnSpc>
                <a:spcPct val="120000"/>
              </a:lnSpc>
            </a:pPr>
            <a:r>
              <a:rPr lang="zh-CN" altLang="en-US">
                <a:latin typeface="Times New Roman" panose="02020603050405020304" pitchFamily="18" charset="0"/>
              </a:rPr>
              <a:t>目标</a:t>
            </a:r>
          </a:p>
          <a:p>
            <a:pPr lvl="1" eaLnBrk="1" hangingPunct="1">
              <a:lnSpc>
                <a:spcPct val="120000"/>
              </a:lnSpc>
              <a:spcBef>
                <a:spcPts val="600"/>
              </a:spcBef>
            </a:pPr>
            <a:r>
              <a:rPr lang="en-US" altLang="zh-CN" sz="3200">
                <a:latin typeface="Times New Roman" panose="02020603050405020304" pitchFamily="18" charset="0"/>
              </a:rPr>
              <a:t>x := y[i] </a:t>
            </a:r>
            <a:r>
              <a:rPr lang="zh-CN" altLang="en-US" sz="3200">
                <a:latin typeface="Times New Roman" panose="02020603050405020304" pitchFamily="18" charset="0"/>
              </a:rPr>
              <a:t>和 </a:t>
            </a:r>
            <a:r>
              <a:rPr lang="en-US" altLang="zh-CN" sz="3200">
                <a:latin typeface="Times New Roman" panose="02020603050405020304" pitchFamily="18" charset="0"/>
              </a:rPr>
              <a:t>y[i] := x</a:t>
            </a:r>
          </a:p>
          <a:p>
            <a:pPr lvl="1" eaLnBrk="1" hangingPunct="1">
              <a:lnSpc>
                <a:spcPct val="120000"/>
              </a:lnSpc>
            </a:pPr>
            <a:r>
              <a:rPr lang="en-US" altLang="zh-CN" sz="3200">
                <a:latin typeface="Times New Roman" panose="02020603050405020304" pitchFamily="18" charset="0"/>
              </a:rPr>
              <a:t>y</a:t>
            </a:r>
            <a:r>
              <a:rPr lang="zh-CN" altLang="en-US" sz="3200">
                <a:latin typeface="Times New Roman" panose="02020603050405020304" pitchFamily="18" charset="0"/>
              </a:rPr>
              <a:t>为数组地址的固定部分</a:t>
            </a:r>
            <a:r>
              <a:rPr lang="en-US" altLang="zh-CN" sz="3200">
                <a:latin typeface="Times New Roman" panose="02020603050405020304" pitchFamily="18" charset="0"/>
              </a:rPr>
              <a:t>——</a:t>
            </a:r>
            <a:r>
              <a:rPr lang="zh-CN" altLang="en-US" sz="3200">
                <a:latin typeface="Times New Roman" panose="02020603050405020304" pitchFamily="18" charset="0"/>
              </a:rPr>
              <a:t>相当于第</a:t>
            </a:r>
            <a:r>
              <a:rPr lang="en-US" altLang="zh-CN" sz="3200">
                <a:latin typeface="Times New Roman" panose="02020603050405020304" pitchFamily="18" charset="0"/>
              </a:rPr>
              <a:t>1</a:t>
            </a:r>
            <a:r>
              <a:rPr lang="zh-CN" altLang="en-US" sz="3200">
                <a:latin typeface="Times New Roman" panose="02020603050405020304" pitchFamily="18" charset="0"/>
              </a:rPr>
              <a:t>个元素的地址，</a:t>
            </a:r>
            <a:r>
              <a:rPr lang="en-US" altLang="zh-CN" sz="3200">
                <a:latin typeface="Times New Roman" panose="02020603050405020304" pitchFamily="18" charset="0"/>
              </a:rPr>
              <a:t>i</a:t>
            </a:r>
            <a:r>
              <a:rPr lang="zh-CN" altLang="en-US" sz="3200">
                <a:latin typeface="Times New Roman" panose="02020603050405020304" pitchFamily="18" charset="0"/>
              </a:rPr>
              <a:t>是相对地址</a:t>
            </a:r>
          </a:p>
        </p:txBody>
      </p:sp>
      <p:sp>
        <p:nvSpPr>
          <p:cNvPr id="103430" name="Rectangle 4">
            <a:extLst>
              <a:ext uri="{FF2B5EF4-FFF2-40B4-BE49-F238E27FC236}">
                <a16:creationId xmlns:a16="http://schemas.microsoft.com/office/drawing/2014/main" id="{FD067BF2-2446-43B5-BAA2-662C7F8B5920}"/>
              </a:ext>
            </a:extLst>
          </p:cNvPr>
          <p:cNvSpPr>
            <a:spLocks noChangeArrowheads="1"/>
          </p:cNvSpPr>
          <p:nvPr/>
        </p:nvSpPr>
        <p:spPr bwMode="auto">
          <a:xfrm>
            <a:off x="5219700" y="115888"/>
            <a:ext cx="3816350" cy="2738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800">
                <a:solidFill>
                  <a:srgbClr val="0000FF"/>
                </a:solidFill>
                <a:latin typeface="楷体_GB2312" pitchFamily="49" charset="-122"/>
              </a:rPr>
              <a:t>数组说明的翻译</a:t>
            </a:r>
          </a:p>
          <a:p>
            <a:pPr eaLnBrk="1" hangingPunct="1">
              <a:spcBef>
                <a:spcPct val="0"/>
              </a:spcBef>
              <a:buClrTx/>
              <a:buSzTx/>
              <a:buFontTx/>
              <a:buChar char="•"/>
            </a:pPr>
            <a:r>
              <a:rPr lang="zh-CN" altLang="en-US" sz="2400">
                <a:solidFill>
                  <a:srgbClr val="0000FF"/>
                </a:solidFill>
                <a:latin typeface="楷体_GB2312" pitchFamily="49" charset="-122"/>
              </a:rPr>
              <a:t>符号表及有关表格的处理</a:t>
            </a:r>
          </a:p>
          <a:p>
            <a:pPr eaLnBrk="1" hangingPunct="1">
              <a:spcBef>
                <a:spcPct val="0"/>
              </a:spcBef>
              <a:buClrTx/>
              <a:buSzTx/>
              <a:buFontTx/>
              <a:buChar char="•"/>
            </a:pPr>
            <a:r>
              <a:rPr lang="zh-CN" altLang="en-US" sz="2400">
                <a:solidFill>
                  <a:srgbClr val="0000FF"/>
                </a:solidFill>
                <a:latin typeface="楷体_GB2312" pitchFamily="49" charset="-122"/>
              </a:rPr>
              <a:t>维数、下标的上界和下界、类型等</a:t>
            </a:r>
          </a:p>
          <a:p>
            <a:pPr eaLnBrk="1" hangingPunct="1">
              <a:spcBef>
                <a:spcPct val="0"/>
              </a:spcBef>
              <a:buClrTx/>
              <a:buSzTx/>
              <a:buFontTx/>
              <a:buChar char="•"/>
            </a:pPr>
            <a:r>
              <a:rPr lang="zh-CN" altLang="en-US" sz="2400">
                <a:solidFill>
                  <a:srgbClr val="0000FF"/>
                </a:solidFill>
                <a:latin typeface="楷体_GB2312" pitchFamily="49" charset="-122"/>
              </a:rPr>
              <a:t>首地址、需用空间计算</a:t>
            </a:r>
          </a:p>
          <a:p>
            <a:pPr eaLnBrk="1" hangingPunct="1">
              <a:spcBef>
                <a:spcPct val="0"/>
              </a:spcBef>
              <a:buClrTx/>
              <a:buSzTx/>
              <a:buFontTx/>
              <a:buChar char="•"/>
            </a:pPr>
            <a:r>
              <a:rPr lang="zh-CN" altLang="en-US" sz="2400">
                <a:solidFill>
                  <a:srgbClr val="0000FF"/>
                </a:solidFill>
                <a:latin typeface="楷体_GB2312" pitchFamily="49" charset="-122"/>
              </a:rPr>
              <a:t>按行存放、按列存放</a:t>
            </a:r>
            <a:r>
              <a:rPr lang="en-US" altLang="zh-CN" sz="2400">
                <a:solidFill>
                  <a:srgbClr val="0000FF"/>
                </a:solidFill>
                <a:latin typeface="Times New Roman" panose="02020603050405020304" pitchFamily="18" charset="0"/>
              </a:rPr>
              <a:t>——</a:t>
            </a:r>
            <a:r>
              <a:rPr lang="zh-CN" altLang="en-US" sz="2400">
                <a:solidFill>
                  <a:srgbClr val="0000FF"/>
                </a:solidFill>
                <a:latin typeface="楷体_GB2312" pitchFamily="49" charset="-122"/>
              </a:rPr>
              <a:t>影响具体元素地址的计算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barn(inVertical)">
                                      <p:cBhvr>
                                        <p:cTn id="7" dur="500"/>
                                        <p:tgtEl>
                                          <p:spTgt spid="6554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5541">
                                            <p:txEl>
                                              <p:pRg st="1" end="1"/>
                                            </p:txEl>
                                          </p:spTgt>
                                        </p:tgtEl>
                                        <p:attrNameLst>
                                          <p:attrName>style.visibility</p:attrName>
                                        </p:attrNameLst>
                                      </p:cBhvr>
                                      <p:to>
                                        <p:strVal val="visible"/>
                                      </p:to>
                                    </p:set>
                                    <p:animEffect transition="in" filter="barn(inVertical)">
                                      <p:cBhvr>
                                        <p:cTn id="10" dur="500"/>
                                        <p:tgtEl>
                                          <p:spTgt spid="6554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5541">
                                            <p:txEl>
                                              <p:pRg st="2" end="2"/>
                                            </p:txEl>
                                          </p:spTgt>
                                        </p:tgtEl>
                                        <p:attrNameLst>
                                          <p:attrName>style.visibility</p:attrName>
                                        </p:attrNameLst>
                                      </p:cBhvr>
                                      <p:to>
                                        <p:strVal val="visible"/>
                                      </p:to>
                                    </p:set>
                                    <p:animEffect transition="in" filter="barn(inVertical)">
                                      <p:cBhvr>
                                        <p:cTn id="13" dur="500"/>
                                        <p:tgtEl>
                                          <p:spTgt spid="6554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65541">
                                            <p:txEl>
                                              <p:pRg st="3" end="3"/>
                                            </p:txEl>
                                          </p:spTgt>
                                        </p:tgtEl>
                                        <p:attrNameLst>
                                          <p:attrName>style.visibility</p:attrName>
                                        </p:attrNameLst>
                                      </p:cBhvr>
                                      <p:to>
                                        <p:strVal val="visible"/>
                                      </p:to>
                                    </p:set>
                                    <p:animEffect transition="in" filter="barn(inVertical)">
                                      <p:cBhvr>
                                        <p:cTn id="18" dur="500"/>
                                        <p:tgtEl>
                                          <p:spTgt spid="65541">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5541">
                                            <p:txEl>
                                              <p:pRg st="4" end="4"/>
                                            </p:txEl>
                                          </p:spTgt>
                                        </p:tgtEl>
                                        <p:attrNameLst>
                                          <p:attrName>style.visibility</p:attrName>
                                        </p:attrNameLst>
                                      </p:cBhvr>
                                      <p:to>
                                        <p:strVal val="visible"/>
                                      </p:to>
                                    </p:set>
                                    <p:animEffect transition="in" filter="barn(inVertical)">
                                      <p:cBhvr>
                                        <p:cTn id="21" dur="500"/>
                                        <p:tgtEl>
                                          <p:spTgt spid="65541">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5541">
                                            <p:txEl>
                                              <p:pRg st="5" end="5"/>
                                            </p:txEl>
                                          </p:spTgt>
                                        </p:tgtEl>
                                        <p:attrNameLst>
                                          <p:attrName>style.visibility</p:attrName>
                                        </p:attrNameLst>
                                      </p:cBhvr>
                                      <p:to>
                                        <p:strVal val="visible"/>
                                      </p:to>
                                    </p:set>
                                    <p:animEffect transition="in" filter="barn(inVertical)">
                                      <p:cBhvr>
                                        <p:cTn id="24" dur="500"/>
                                        <p:tgtEl>
                                          <p:spTgt spid="655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3568D15-0105-4376-B323-55A8C413B31E}"/>
              </a:ext>
            </a:extLst>
          </p:cNvPr>
          <p:cNvSpPr>
            <a:spLocks noGrp="1"/>
          </p:cNvSpPr>
          <p:nvPr>
            <p:ph type="dt" sz="quarter" idx="10"/>
          </p:nvPr>
        </p:nvSpPr>
        <p:spPr>
          <a:xfrm>
            <a:off x="457200" y="6245225"/>
            <a:ext cx="2133600" cy="476250"/>
          </a:xfrm>
          <a:ln>
            <a:miter lim="800000"/>
            <a:headEnd/>
            <a:tailEnd/>
          </a:ln>
        </p:spPr>
        <p:txBody>
          <a:bodyPr anchor="t"/>
          <a:lstStyle/>
          <a:p>
            <a:pPr>
              <a:defRPr/>
            </a:pPr>
            <a:fld id="{9B9E1BBB-9FDC-445F-9FBD-00F876EB56F7}" type="datetime1">
              <a:rPr lang="zh-CN" altLang="en-US">
                <a:latin typeface="+mn-lt"/>
              </a:rPr>
              <a:pPr>
                <a:defRPr/>
              </a:pPr>
              <a:t>2020/12/14</a:t>
            </a:fld>
            <a:endParaRPr lang="en-US" altLang="zh-CN">
              <a:latin typeface="+mn-lt"/>
            </a:endParaRPr>
          </a:p>
        </p:txBody>
      </p:sp>
      <p:sp>
        <p:nvSpPr>
          <p:cNvPr id="104451" name="灯片编号占位符 5">
            <a:extLst>
              <a:ext uri="{FF2B5EF4-FFF2-40B4-BE49-F238E27FC236}">
                <a16:creationId xmlns:a16="http://schemas.microsoft.com/office/drawing/2014/main" id="{D4AC9B58-0C57-49D0-8283-9E8B3DA846C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F50AAD0-9E2F-4F11-99D2-889F64BA4CFE}" type="slidenum">
              <a:rPr lang="en-US" altLang="zh-CN" sz="1400" b="0">
                <a:ea typeface="宋体" panose="02010600030101010101" pitchFamily="2" charset="-122"/>
              </a:rPr>
              <a:pPr>
                <a:spcBef>
                  <a:spcPct val="0"/>
                </a:spcBef>
                <a:buClrTx/>
                <a:buSzTx/>
                <a:buFontTx/>
                <a:buNone/>
              </a:pPr>
              <a:t>69</a:t>
            </a:fld>
            <a:endParaRPr lang="en-US" altLang="zh-CN" sz="1400" b="0">
              <a:ea typeface="宋体" panose="02010600030101010101" pitchFamily="2" charset="-122"/>
            </a:endParaRPr>
          </a:p>
        </p:txBody>
      </p:sp>
      <p:sp>
        <p:nvSpPr>
          <p:cNvPr id="104452" name="Rectangle 2">
            <a:extLst>
              <a:ext uri="{FF2B5EF4-FFF2-40B4-BE49-F238E27FC236}">
                <a16:creationId xmlns:a16="http://schemas.microsoft.com/office/drawing/2014/main" id="{6888DBEF-4038-4960-A54B-4F7131F5B909}"/>
              </a:ext>
            </a:extLst>
          </p:cNvPr>
          <p:cNvSpPr>
            <a:spLocks noGrp="1" noChangeArrowheads="1"/>
          </p:cNvSpPr>
          <p:nvPr>
            <p:ph type="title" idx="4294967295"/>
          </p:nvPr>
        </p:nvSpPr>
        <p:spPr>
          <a:xfrm>
            <a:off x="1258888" y="612775"/>
            <a:ext cx="6913562" cy="655638"/>
          </a:xfrm>
        </p:spPr>
        <p:txBody>
          <a:bodyPr anchor="ctr"/>
          <a:lstStyle/>
          <a:p>
            <a:pPr eaLnBrk="1" hangingPunct="1"/>
            <a:r>
              <a:rPr lang="zh-CN" altLang="en-US" sz="4000">
                <a:latin typeface="Times New Roman" panose="02020603050405020304" pitchFamily="18" charset="0"/>
              </a:rPr>
              <a:t>数组元素地址计算</a:t>
            </a:r>
            <a:r>
              <a:rPr lang="en-US" altLang="zh-CN" sz="2800">
                <a:solidFill>
                  <a:srgbClr val="FF0000"/>
                </a:solidFill>
                <a:latin typeface="Times New Roman" panose="02020603050405020304" pitchFamily="18" charset="0"/>
                <a:ea typeface="楷体_GB2312" pitchFamily="49" charset="-122"/>
              </a:rPr>
              <a:t>——</a:t>
            </a:r>
            <a:r>
              <a:rPr lang="zh-CN" altLang="en-US" sz="2800">
                <a:solidFill>
                  <a:srgbClr val="FF0000"/>
                </a:solidFill>
                <a:latin typeface="Times New Roman" panose="02020603050405020304" pitchFamily="18" charset="0"/>
                <a:ea typeface="楷体_GB2312" pitchFamily="49" charset="-122"/>
              </a:rPr>
              <a:t>行优先</a:t>
            </a:r>
          </a:p>
        </p:txBody>
      </p:sp>
      <p:sp>
        <p:nvSpPr>
          <p:cNvPr id="56325" name="Rectangle 3">
            <a:extLst>
              <a:ext uri="{FF2B5EF4-FFF2-40B4-BE49-F238E27FC236}">
                <a16:creationId xmlns:a16="http://schemas.microsoft.com/office/drawing/2014/main" id="{5AE8B81F-343E-4DA2-8A7D-F82B0A4E3B1A}"/>
              </a:ext>
            </a:extLst>
          </p:cNvPr>
          <p:cNvSpPr>
            <a:spLocks noGrp="1" noChangeArrowheads="1"/>
          </p:cNvSpPr>
          <p:nvPr>
            <p:ph type="body" idx="4294967295"/>
          </p:nvPr>
        </p:nvSpPr>
        <p:spPr>
          <a:xfrm>
            <a:off x="323850" y="1484313"/>
            <a:ext cx="8569325" cy="4752975"/>
          </a:xfrm>
        </p:spPr>
        <p:txBody>
          <a:bodyPr/>
          <a:lstStyle/>
          <a:p>
            <a:pPr eaLnBrk="1" hangingPunct="1"/>
            <a:r>
              <a:rPr lang="zh-CN" altLang="en-US" sz="2800">
                <a:latin typeface="Times New Roman" panose="02020603050405020304" pitchFamily="18" charset="0"/>
              </a:rPr>
              <a:t>一维数组</a:t>
            </a:r>
            <a:r>
              <a:rPr lang="en-US" altLang="zh-CN" sz="2800">
                <a:latin typeface="Times New Roman" panose="02020603050405020304" pitchFamily="18" charset="0"/>
              </a:rPr>
              <a:t>A[low</a:t>
            </a:r>
            <a:r>
              <a:rPr lang="en-US" altLang="zh-CN" sz="2800" baseline="-25000">
                <a:latin typeface="Times New Roman" panose="02020603050405020304" pitchFamily="18" charset="0"/>
              </a:rPr>
              <a:t>1</a:t>
            </a:r>
            <a:r>
              <a:rPr lang="en-US" altLang="zh-CN" sz="2800">
                <a:latin typeface="Times New Roman" panose="02020603050405020304" pitchFamily="18" charset="0"/>
              </a:rPr>
              <a:t>:up</a:t>
            </a:r>
            <a:r>
              <a:rPr lang="en-US" altLang="zh-CN" sz="2800" baseline="-25000">
                <a:latin typeface="Times New Roman" panose="02020603050405020304" pitchFamily="18" charset="0"/>
              </a:rPr>
              <a:t>1</a:t>
            </a:r>
            <a:r>
              <a:rPr lang="en-US" altLang="zh-CN" sz="2800">
                <a:latin typeface="Times New Roman" panose="02020603050405020304" pitchFamily="18" charset="0"/>
              </a:rPr>
              <a:t>]  (n</a:t>
            </a:r>
            <a:r>
              <a:rPr lang="en-US" altLang="zh-CN" sz="2800" baseline="-25000">
                <a:latin typeface="Times New Roman" panose="02020603050405020304" pitchFamily="18" charset="0"/>
              </a:rPr>
              <a:t>k</a:t>
            </a:r>
            <a:r>
              <a:rPr lang="en-US" altLang="zh-CN" sz="2800">
                <a:latin typeface="Times New Roman" panose="02020603050405020304" pitchFamily="18" charset="0"/>
              </a:rPr>
              <a:t>=up</a:t>
            </a:r>
            <a:r>
              <a:rPr lang="en-US" altLang="zh-CN" sz="2800" baseline="-25000">
                <a:latin typeface="Times New Roman" panose="02020603050405020304" pitchFamily="18" charset="0"/>
              </a:rPr>
              <a:t>k</a:t>
            </a:r>
            <a:r>
              <a:rPr lang="en-US" altLang="zh-CN" sz="2800">
                <a:latin typeface="Times New Roman" panose="02020603050405020304" pitchFamily="18" charset="0"/>
              </a:rPr>
              <a:t>-low</a:t>
            </a:r>
            <a:r>
              <a:rPr lang="en-US" altLang="zh-CN" sz="2800" baseline="-25000">
                <a:latin typeface="Times New Roman" panose="02020603050405020304" pitchFamily="18" charset="0"/>
              </a:rPr>
              <a:t>k</a:t>
            </a:r>
            <a:r>
              <a:rPr lang="en-US" altLang="zh-CN" sz="2800">
                <a:latin typeface="Times New Roman" panose="02020603050405020304" pitchFamily="18" charset="0"/>
              </a:rPr>
              <a:t>+1)</a:t>
            </a:r>
          </a:p>
          <a:p>
            <a:pPr eaLnBrk="1" hangingPunct="1">
              <a:buFont typeface="Wingdings" panose="05000000000000000000" pitchFamily="2" charset="2"/>
              <a:buNone/>
            </a:pPr>
            <a:r>
              <a:rPr lang="en-US" altLang="zh-CN" sz="2800">
                <a:latin typeface="Times New Roman" panose="02020603050405020304" pitchFamily="18" charset="0"/>
              </a:rPr>
              <a:t>addr(A[i])=base+(i-low</a:t>
            </a:r>
            <a:r>
              <a:rPr lang="en-US" altLang="zh-CN" sz="2800" baseline="-25000">
                <a:latin typeface="Times New Roman" panose="02020603050405020304" pitchFamily="18" charset="0"/>
              </a:rPr>
              <a:t>1</a:t>
            </a:r>
            <a:r>
              <a:rPr lang="en-US" altLang="zh-CN" sz="2800">
                <a:latin typeface="Times New Roman" panose="02020603050405020304" pitchFamily="18" charset="0"/>
              </a:rPr>
              <a:t>)*w</a:t>
            </a: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a:solidFill>
                  <a:srgbClr val="FF0000"/>
                </a:solidFill>
                <a:latin typeface="Times New Roman" panose="02020603050405020304" pitchFamily="18" charset="0"/>
              </a:rPr>
              <a:t>base-low</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*w</a:t>
            </a:r>
            <a:r>
              <a:rPr lang="en-US" altLang="zh-CN" sz="2800">
                <a:latin typeface="Times New Roman" panose="02020603050405020304" pitchFamily="18" charset="0"/>
              </a:rPr>
              <a:t>)+i*w=</a:t>
            </a:r>
            <a:r>
              <a:rPr lang="en-US" altLang="zh-CN" sz="2800">
                <a:solidFill>
                  <a:srgbClr val="FF0000"/>
                </a:solidFill>
                <a:latin typeface="Times New Roman" panose="02020603050405020304" pitchFamily="18" charset="0"/>
              </a:rPr>
              <a:t>c</a:t>
            </a:r>
            <a:r>
              <a:rPr lang="en-US" altLang="zh-CN" sz="2800">
                <a:latin typeface="Times New Roman" panose="02020603050405020304" pitchFamily="18" charset="0"/>
              </a:rPr>
              <a:t>+i*w</a:t>
            </a:r>
          </a:p>
          <a:p>
            <a:pPr eaLnBrk="1" hangingPunct="1"/>
            <a:r>
              <a:rPr lang="zh-CN" altLang="en-US" sz="2800">
                <a:latin typeface="Times New Roman" panose="02020603050405020304" pitchFamily="18" charset="0"/>
              </a:rPr>
              <a:t>二维数组</a:t>
            </a:r>
            <a:r>
              <a:rPr lang="en-US" altLang="zh-CN" sz="2800">
                <a:latin typeface="Times New Roman" panose="02020603050405020304" pitchFamily="18" charset="0"/>
              </a:rPr>
              <a:t>A[low</a:t>
            </a:r>
            <a:r>
              <a:rPr lang="en-US" altLang="zh-CN" sz="2800" baseline="-25000">
                <a:latin typeface="Times New Roman" panose="02020603050405020304" pitchFamily="18" charset="0"/>
              </a:rPr>
              <a:t>1</a:t>
            </a:r>
            <a:r>
              <a:rPr lang="en-US" altLang="zh-CN" sz="2800">
                <a:latin typeface="Times New Roman" panose="02020603050405020304" pitchFamily="18" charset="0"/>
              </a:rPr>
              <a:t>:up</a:t>
            </a:r>
            <a:r>
              <a:rPr lang="en-US" altLang="zh-CN" sz="2800" baseline="-25000">
                <a:latin typeface="Times New Roman" panose="02020603050405020304" pitchFamily="18" charset="0"/>
              </a:rPr>
              <a:t>1 </a:t>
            </a:r>
            <a:r>
              <a:rPr lang="en-US" altLang="zh-CN" sz="2800">
                <a:latin typeface="Times New Roman" panose="02020603050405020304" pitchFamily="18" charset="0"/>
              </a:rPr>
              <a:t>,low</a:t>
            </a:r>
            <a:r>
              <a:rPr lang="en-US" altLang="zh-CN" sz="2800" baseline="-25000">
                <a:latin typeface="Times New Roman" panose="02020603050405020304" pitchFamily="18" charset="0"/>
              </a:rPr>
              <a:t>2</a:t>
            </a:r>
            <a:r>
              <a:rPr lang="en-US" altLang="zh-CN" sz="2800">
                <a:latin typeface="Times New Roman" panose="02020603050405020304" pitchFamily="18" charset="0"/>
              </a:rPr>
              <a:t>:up</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a:latin typeface="Times New Roman" panose="02020603050405020304" pitchFamily="18" charset="0"/>
              </a:rPr>
              <a:t>A[i</a:t>
            </a:r>
            <a:r>
              <a:rPr lang="en-US" altLang="zh-CN" sz="2800" baseline="-25000">
                <a:latin typeface="Times New Roman" panose="02020603050405020304" pitchFamily="18" charset="0"/>
              </a:rPr>
              <a:t>1</a:t>
            </a:r>
            <a:r>
              <a:rPr lang="en-US" altLang="zh-CN" sz="2800">
                <a:latin typeface="Times New Roman" panose="02020603050405020304" pitchFamily="18" charset="0"/>
              </a:rPr>
              <a:t>,i</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addr(A[i</a:t>
            </a:r>
            <a:r>
              <a:rPr lang="en-US" altLang="zh-CN" sz="2800" baseline="-25000">
                <a:latin typeface="Times New Roman" panose="02020603050405020304" pitchFamily="18" charset="0"/>
              </a:rPr>
              <a:t>1</a:t>
            </a:r>
            <a:r>
              <a:rPr lang="en-US" altLang="zh-CN" sz="2800">
                <a:latin typeface="Times New Roman" panose="02020603050405020304" pitchFamily="18" charset="0"/>
              </a:rPr>
              <a:t>,i</a:t>
            </a:r>
            <a:r>
              <a:rPr lang="en-US" altLang="zh-CN" sz="2800" baseline="-25000">
                <a:latin typeface="Times New Roman" panose="02020603050405020304" pitchFamily="18" charset="0"/>
              </a:rPr>
              <a:t>2</a:t>
            </a:r>
            <a:r>
              <a:rPr lang="en-US" altLang="zh-CN" sz="2800">
                <a:latin typeface="Times New Roman" panose="02020603050405020304" pitchFamily="18" charset="0"/>
              </a:rPr>
              <a:t>])=base+((i</a:t>
            </a:r>
            <a:r>
              <a:rPr lang="en-US" altLang="zh-CN" sz="2800" baseline="-25000">
                <a:latin typeface="Times New Roman" panose="02020603050405020304" pitchFamily="18" charset="0"/>
              </a:rPr>
              <a:t>1</a:t>
            </a:r>
            <a:r>
              <a:rPr lang="en-US" altLang="zh-CN" sz="2800">
                <a:latin typeface="Times New Roman" panose="02020603050405020304" pitchFamily="18" charset="0"/>
              </a:rPr>
              <a:t>- low</a:t>
            </a:r>
            <a:r>
              <a:rPr lang="en-US" altLang="zh-CN" sz="2800" baseline="-25000">
                <a:latin typeface="Times New Roman" panose="02020603050405020304" pitchFamily="18" charset="0"/>
              </a:rPr>
              <a:t>1</a:t>
            </a:r>
            <a:r>
              <a:rPr lang="en-US" altLang="zh-CN" sz="2800">
                <a:latin typeface="Times New Roman" panose="02020603050405020304" pitchFamily="18" charset="0"/>
              </a:rPr>
              <a:t>)*n</a:t>
            </a:r>
            <a:r>
              <a:rPr lang="en-US" altLang="zh-CN" sz="2800" baseline="-25000">
                <a:latin typeface="Times New Roman" panose="02020603050405020304" pitchFamily="18" charset="0"/>
              </a:rPr>
              <a:t>2</a:t>
            </a:r>
            <a:r>
              <a:rPr lang="en-US" altLang="zh-CN" sz="2800">
                <a:latin typeface="Times New Roman" panose="02020603050405020304" pitchFamily="18" charset="0"/>
              </a:rPr>
              <a:t>+(i</a:t>
            </a:r>
            <a:r>
              <a:rPr lang="en-US" altLang="zh-CN" sz="2800" baseline="-25000">
                <a:latin typeface="Times New Roman" panose="02020603050405020304" pitchFamily="18" charset="0"/>
              </a:rPr>
              <a:t>2</a:t>
            </a:r>
            <a:r>
              <a:rPr lang="en-US" altLang="zh-CN" sz="2800">
                <a:latin typeface="Times New Roman" panose="02020603050405020304" pitchFamily="18" charset="0"/>
              </a:rPr>
              <a:t>-low</a:t>
            </a:r>
            <a:r>
              <a:rPr lang="en-US" altLang="zh-CN" sz="2800" baseline="-25000">
                <a:latin typeface="Times New Roman" panose="02020603050405020304" pitchFamily="18" charset="0"/>
              </a:rPr>
              <a:t>2</a:t>
            </a:r>
            <a:r>
              <a:rPr lang="en-US" altLang="zh-CN" sz="2800">
                <a:latin typeface="Times New Roman" panose="02020603050405020304" pitchFamily="18" charset="0"/>
              </a:rPr>
              <a:t>))*w</a:t>
            </a:r>
          </a:p>
          <a:p>
            <a:pPr eaLnBrk="1" hangingPunct="1">
              <a:buFont typeface="Wingdings" panose="05000000000000000000" pitchFamily="2" charset="2"/>
              <a:buNone/>
            </a:pPr>
            <a:r>
              <a:rPr lang="en-US" altLang="zh-CN" sz="2800">
                <a:latin typeface="Times New Roman" panose="02020603050405020304" pitchFamily="18" charset="0"/>
              </a:rPr>
              <a:t>	= base+(i</a:t>
            </a:r>
            <a:r>
              <a:rPr lang="en-US" altLang="zh-CN" sz="2800" baseline="-25000">
                <a:latin typeface="Times New Roman" panose="02020603050405020304" pitchFamily="18" charset="0"/>
              </a:rPr>
              <a:t>1</a:t>
            </a:r>
            <a:r>
              <a:rPr lang="en-US" altLang="zh-CN" sz="2800">
                <a:latin typeface="Times New Roman" panose="02020603050405020304" pitchFamily="18" charset="0"/>
              </a:rPr>
              <a:t>- low</a:t>
            </a:r>
            <a:r>
              <a:rPr lang="en-US" altLang="zh-CN" sz="2800" baseline="-25000">
                <a:latin typeface="Times New Roman" panose="02020603050405020304" pitchFamily="18" charset="0"/>
              </a:rPr>
              <a:t>1</a:t>
            </a:r>
            <a:r>
              <a:rPr lang="en-US" altLang="zh-CN" sz="2800">
                <a:latin typeface="Times New Roman" panose="02020603050405020304" pitchFamily="18" charset="0"/>
              </a:rPr>
              <a:t>)*n</a:t>
            </a:r>
            <a:r>
              <a:rPr lang="en-US" altLang="zh-CN" sz="2800" baseline="-25000">
                <a:latin typeface="Times New Roman" panose="02020603050405020304" pitchFamily="18" charset="0"/>
              </a:rPr>
              <a:t>2</a:t>
            </a:r>
            <a:r>
              <a:rPr lang="en-US" altLang="zh-CN" sz="2800">
                <a:latin typeface="Times New Roman" panose="02020603050405020304" pitchFamily="18" charset="0"/>
              </a:rPr>
              <a:t>*w+(i</a:t>
            </a:r>
            <a:r>
              <a:rPr lang="en-US" altLang="zh-CN" sz="2800" baseline="-25000">
                <a:latin typeface="Times New Roman" panose="02020603050405020304" pitchFamily="18" charset="0"/>
              </a:rPr>
              <a:t>2</a:t>
            </a:r>
            <a:r>
              <a:rPr lang="en-US" altLang="zh-CN" sz="2800">
                <a:latin typeface="Times New Roman" panose="02020603050405020304" pitchFamily="18" charset="0"/>
              </a:rPr>
              <a:t>-low</a:t>
            </a:r>
            <a:r>
              <a:rPr lang="en-US" altLang="zh-CN" sz="2800" baseline="-25000">
                <a:latin typeface="Times New Roman" panose="02020603050405020304" pitchFamily="18" charset="0"/>
              </a:rPr>
              <a:t>2</a:t>
            </a:r>
            <a:r>
              <a:rPr lang="en-US" altLang="zh-CN" sz="2800">
                <a:latin typeface="Times New Roman" panose="02020603050405020304" pitchFamily="18" charset="0"/>
              </a:rPr>
              <a:t>)*w</a:t>
            </a:r>
          </a:p>
          <a:p>
            <a:pPr eaLnBrk="1" hangingPunct="1">
              <a:buFont typeface="Wingdings" panose="05000000000000000000" pitchFamily="2" charset="2"/>
              <a:buNone/>
            </a:pPr>
            <a:r>
              <a:rPr lang="en-US" altLang="zh-CN" sz="2800">
                <a:latin typeface="Times New Roman" panose="02020603050405020304" pitchFamily="18" charset="0"/>
              </a:rPr>
              <a:t>	= base- low</a:t>
            </a:r>
            <a:r>
              <a:rPr lang="en-US" altLang="zh-CN" sz="2800" baseline="-25000">
                <a:latin typeface="Times New Roman" panose="02020603050405020304" pitchFamily="18" charset="0"/>
              </a:rPr>
              <a:t>1</a:t>
            </a:r>
            <a:r>
              <a:rPr lang="en-US" altLang="zh-CN" sz="2800">
                <a:latin typeface="Times New Roman" panose="02020603050405020304" pitchFamily="18" charset="0"/>
              </a:rPr>
              <a:t>* n</a:t>
            </a:r>
            <a:r>
              <a:rPr lang="en-US" altLang="zh-CN" sz="2800" baseline="-25000">
                <a:latin typeface="Times New Roman" panose="02020603050405020304" pitchFamily="18" charset="0"/>
              </a:rPr>
              <a:t>2</a:t>
            </a:r>
            <a:r>
              <a:rPr lang="en-US" altLang="zh-CN" sz="2800">
                <a:latin typeface="Times New Roman" panose="02020603050405020304" pitchFamily="18" charset="0"/>
              </a:rPr>
              <a:t>*w-low</a:t>
            </a:r>
            <a:r>
              <a:rPr lang="en-US" altLang="zh-CN" sz="2800" baseline="-25000">
                <a:latin typeface="Times New Roman" panose="02020603050405020304" pitchFamily="18" charset="0"/>
              </a:rPr>
              <a:t>2</a:t>
            </a:r>
            <a:r>
              <a:rPr lang="en-US" altLang="zh-CN" sz="2800">
                <a:latin typeface="Times New Roman" panose="02020603050405020304" pitchFamily="18" charset="0"/>
              </a:rPr>
              <a:t>*w +i</a:t>
            </a:r>
            <a:r>
              <a:rPr lang="en-US" altLang="zh-CN" sz="2800" baseline="-25000">
                <a:latin typeface="Times New Roman" panose="02020603050405020304" pitchFamily="18" charset="0"/>
              </a:rPr>
              <a:t>1 </a:t>
            </a:r>
            <a:r>
              <a:rPr lang="en-US" altLang="zh-CN" sz="2800">
                <a:latin typeface="Times New Roman" panose="02020603050405020304" pitchFamily="18" charset="0"/>
              </a:rPr>
              <a:t>* n</a:t>
            </a:r>
            <a:r>
              <a:rPr lang="en-US" altLang="zh-CN" sz="2800" baseline="-25000">
                <a:latin typeface="Times New Roman" panose="02020603050405020304" pitchFamily="18" charset="0"/>
              </a:rPr>
              <a:t>2</a:t>
            </a:r>
            <a:r>
              <a:rPr lang="en-US" altLang="zh-CN" sz="2800">
                <a:latin typeface="Times New Roman" panose="02020603050405020304" pitchFamily="18" charset="0"/>
              </a:rPr>
              <a:t>*w+ i</a:t>
            </a:r>
            <a:r>
              <a:rPr lang="en-US" altLang="zh-CN" sz="2800" baseline="-25000">
                <a:latin typeface="Times New Roman" panose="02020603050405020304" pitchFamily="18" charset="0"/>
              </a:rPr>
              <a:t>2</a:t>
            </a:r>
            <a:r>
              <a:rPr lang="en-US" altLang="zh-CN" sz="2800">
                <a:latin typeface="Times New Roman" panose="02020603050405020304" pitchFamily="18" charset="0"/>
              </a:rPr>
              <a:t>*w</a:t>
            </a:r>
          </a:p>
          <a:p>
            <a:pPr eaLnBrk="1" hangingPunct="1">
              <a:buFont typeface="Wingdings" panose="05000000000000000000" pitchFamily="2" charset="2"/>
              <a:buNone/>
            </a:pPr>
            <a:r>
              <a:rPr lang="en-US" altLang="zh-CN" sz="2800">
                <a:latin typeface="Times New Roman" panose="02020603050405020304" pitchFamily="18" charset="0"/>
              </a:rPr>
              <a:t>	= </a:t>
            </a:r>
            <a:r>
              <a:rPr lang="en-US" altLang="zh-CN" sz="2800">
                <a:solidFill>
                  <a:srgbClr val="FF0000"/>
                </a:solidFill>
                <a:latin typeface="Times New Roman" panose="02020603050405020304" pitchFamily="18" charset="0"/>
              </a:rPr>
              <a:t>base-(low</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n</a:t>
            </a:r>
            <a:r>
              <a:rPr lang="en-US" altLang="zh-CN" sz="2800" baseline="-25000">
                <a:solidFill>
                  <a:srgbClr val="FF0000"/>
                </a:solidFill>
                <a:latin typeface="Times New Roman" panose="02020603050405020304" pitchFamily="18" charset="0"/>
              </a:rPr>
              <a:t>2</a:t>
            </a:r>
            <a:r>
              <a:rPr lang="en-US" altLang="zh-CN" sz="2800">
                <a:solidFill>
                  <a:srgbClr val="FF0000"/>
                </a:solidFill>
                <a:latin typeface="Times New Roman" panose="02020603050405020304" pitchFamily="18" charset="0"/>
              </a:rPr>
              <a:t> -low</a:t>
            </a:r>
            <a:r>
              <a:rPr lang="en-US" altLang="zh-CN" sz="2800" baseline="-25000">
                <a:solidFill>
                  <a:srgbClr val="FF0000"/>
                </a:solidFill>
                <a:latin typeface="Times New Roman" panose="02020603050405020304" pitchFamily="18" charset="0"/>
              </a:rPr>
              <a:t>2</a:t>
            </a:r>
            <a:r>
              <a:rPr lang="en-US" altLang="zh-CN" sz="2800">
                <a:solidFill>
                  <a:srgbClr val="FF0000"/>
                </a:solidFill>
                <a:latin typeface="Times New Roman" panose="02020603050405020304" pitchFamily="18" charset="0"/>
              </a:rPr>
              <a:t>)*w</a:t>
            </a:r>
            <a:r>
              <a:rPr lang="en-US" altLang="zh-CN" sz="2800">
                <a:latin typeface="Times New Roman" panose="02020603050405020304" pitchFamily="18" charset="0"/>
              </a:rPr>
              <a:t> +(i</a:t>
            </a:r>
            <a:r>
              <a:rPr lang="en-US" altLang="zh-CN" sz="2800" baseline="-25000">
                <a:latin typeface="Times New Roman" panose="02020603050405020304" pitchFamily="18" charset="0"/>
              </a:rPr>
              <a:t>1 </a:t>
            </a:r>
            <a:r>
              <a:rPr lang="en-US" altLang="zh-CN" sz="2800">
                <a:latin typeface="Times New Roman" panose="02020603050405020304" pitchFamily="18" charset="0"/>
              </a:rPr>
              <a:t>* n</a:t>
            </a:r>
            <a:r>
              <a:rPr lang="en-US" altLang="zh-CN" sz="2800" baseline="-25000">
                <a:latin typeface="Times New Roman" panose="02020603050405020304" pitchFamily="18" charset="0"/>
              </a:rPr>
              <a:t>2</a:t>
            </a:r>
            <a:r>
              <a:rPr lang="en-US" altLang="zh-CN" sz="2800">
                <a:latin typeface="Times New Roman" panose="02020603050405020304" pitchFamily="18" charset="0"/>
              </a:rPr>
              <a:t> + i</a:t>
            </a:r>
            <a:r>
              <a:rPr lang="en-US" altLang="zh-CN" sz="2800" baseline="-25000">
                <a:latin typeface="Times New Roman" panose="02020603050405020304" pitchFamily="18" charset="0"/>
              </a:rPr>
              <a:t>2</a:t>
            </a:r>
            <a:r>
              <a:rPr lang="en-US" altLang="zh-CN" sz="2800">
                <a:latin typeface="Times New Roman" panose="02020603050405020304" pitchFamily="18" charset="0"/>
              </a:rPr>
              <a:t>)*w</a:t>
            </a:r>
          </a:p>
          <a:p>
            <a:pPr eaLnBrk="1" hangingPunct="1">
              <a:buFont typeface="Wingdings" panose="05000000000000000000" pitchFamily="2" charset="2"/>
              <a:buNone/>
            </a:pPr>
            <a:r>
              <a:rPr lang="en-US" altLang="zh-CN" sz="2800">
                <a:latin typeface="Times New Roman" panose="02020603050405020304" pitchFamily="18" charset="0"/>
              </a:rPr>
              <a:t>	=</a:t>
            </a:r>
            <a:r>
              <a:rPr lang="en-US" altLang="zh-CN" sz="2800">
                <a:solidFill>
                  <a:srgbClr val="FF0000"/>
                </a:solidFill>
                <a:latin typeface="Times New Roman" panose="02020603050405020304" pitchFamily="18" charset="0"/>
              </a:rPr>
              <a:t>c</a:t>
            </a:r>
            <a:r>
              <a:rPr lang="en-US" altLang="zh-CN" sz="2800">
                <a:latin typeface="Times New Roman" panose="02020603050405020304" pitchFamily="18" charset="0"/>
              </a:rPr>
              <a:t>+(i</a:t>
            </a:r>
            <a:r>
              <a:rPr lang="en-US" altLang="zh-CN" sz="2800" baseline="-25000">
                <a:latin typeface="Times New Roman" panose="02020603050405020304" pitchFamily="18" charset="0"/>
              </a:rPr>
              <a:t>1</a:t>
            </a:r>
            <a:r>
              <a:rPr lang="en-US" altLang="zh-CN" sz="2800">
                <a:latin typeface="Times New Roman" panose="02020603050405020304" pitchFamily="18" charset="0"/>
              </a:rPr>
              <a:t>*n</a:t>
            </a:r>
            <a:r>
              <a:rPr lang="en-US" altLang="zh-CN" sz="2800" baseline="-25000">
                <a:latin typeface="Times New Roman" panose="02020603050405020304" pitchFamily="18" charset="0"/>
              </a:rPr>
              <a:t>2</a:t>
            </a:r>
            <a:r>
              <a:rPr lang="en-US" altLang="zh-CN" sz="2800">
                <a:latin typeface="Times New Roman" panose="02020603050405020304" pitchFamily="18" charset="0"/>
              </a:rPr>
              <a:t>+ i</a:t>
            </a:r>
            <a:r>
              <a:rPr lang="en-US" altLang="zh-CN" sz="2800" baseline="-25000">
                <a:latin typeface="Times New Roman" panose="02020603050405020304" pitchFamily="18" charset="0"/>
              </a:rPr>
              <a:t>2</a:t>
            </a:r>
            <a:r>
              <a:rPr lang="en-US" altLang="zh-CN" sz="2800">
                <a:latin typeface="Times New Roman" panose="02020603050405020304" pitchFamily="18" charset="0"/>
              </a:rPr>
              <a:t>)*w</a:t>
            </a:r>
          </a:p>
        </p:txBody>
      </p:sp>
      <p:sp>
        <p:nvSpPr>
          <p:cNvPr id="104454" name="Rectangle 4">
            <a:extLst>
              <a:ext uri="{FF2B5EF4-FFF2-40B4-BE49-F238E27FC236}">
                <a16:creationId xmlns:a16="http://schemas.microsoft.com/office/drawing/2014/main" id="{7528BBEB-B716-4868-93BE-F1716D125931}"/>
              </a:ext>
            </a:extLst>
          </p:cNvPr>
          <p:cNvSpPr>
            <a:spLocks noChangeArrowheads="1"/>
          </p:cNvSpPr>
          <p:nvPr/>
        </p:nvSpPr>
        <p:spPr bwMode="auto">
          <a:xfrm>
            <a:off x="5795963" y="44450"/>
            <a:ext cx="3240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latin typeface="Times New Roman" panose="02020603050405020304" pitchFamily="18" charset="0"/>
              </a:rPr>
              <a:t>A[1, 1], A[1, 2], A[1, 3] </a:t>
            </a:r>
          </a:p>
          <a:p>
            <a:pPr eaLnBrk="1" hangingPunct="1">
              <a:spcBef>
                <a:spcPct val="0"/>
              </a:spcBef>
              <a:buClrTx/>
              <a:buSzTx/>
              <a:buFontTx/>
              <a:buNone/>
            </a:pPr>
            <a:r>
              <a:rPr lang="en-US" altLang="zh-CN" sz="2400" b="0">
                <a:latin typeface="Times New Roman" panose="02020603050405020304" pitchFamily="18" charset="0"/>
              </a:rPr>
              <a:t>A[2, 1], A[2, 2], A[2,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animEffect transition="in" filter="barn(inVertical)">
                                      <p:cBhvr>
                                        <p:cTn id="7" dur="500"/>
                                        <p:tgtEl>
                                          <p:spTgt spid="5632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6325">
                                            <p:txEl>
                                              <p:pRg st="2" end="2"/>
                                            </p:txEl>
                                          </p:spTgt>
                                        </p:tgtEl>
                                        <p:attrNameLst>
                                          <p:attrName>style.visibility</p:attrName>
                                        </p:attrNameLst>
                                      </p:cBhvr>
                                      <p:to>
                                        <p:strVal val="visible"/>
                                      </p:to>
                                    </p:set>
                                    <p:animEffect transition="in" filter="barn(inVertical)">
                                      <p:cBhvr>
                                        <p:cTn id="10" dur="500"/>
                                        <p:tgtEl>
                                          <p:spTgt spid="5632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56325">
                                            <p:txEl>
                                              <p:pRg st="3" end="3"/>
                                            </p:txEl>
                                          </p:spTgt>
                                        </p:tgtEl>
                                        <p:attrNameLst>
                                          <p:attrName>style.visibility</p:attrName>
                                        </p:attrNameLst>
                                      </p:cBhvr>
                                      <p:to>
                                        <p:strVal val="visible"/>
                                      </p:to>
                                    </p:set>
                                    <p:animEffect transition="in" filter="barn(inVertical)">
                                      <p:cBhvr>
                                        <p:cTn id="15" dur="500"/>
                                        <p:tgtEl>
                                          <p:spTgt spid="5632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6325">
                                            <p:txEl>
                                              <p:pRg st="4" end="4"/>
                                            </p:txEl>
                                          </p:spTgt>
                                        </p:tgtEl>
                                        <p:attrNameLst>
                                          <p:attrName>style.visibility</p:attrName>
                                        </p:attrNameLst>
                                      </p:cBhvr>
                                      <p:to>
                                        <p:strVal val="visible"/>
                                      </p:to>
                                    </p:set>
                                    <p:animEffect transition="in" filter="barn(inVertical)">
                                      <p:cBhvr>
                                        <p:cTn id="20" dur="500"/>
                                        <p:tgtEl>
                                          <p:spTgt spid="56325">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6325">
                                            <p:txEl>
                                              <p:pRg st="5" end="5"/>
                                            </p:txEl>
                                          </p:spTgt>
                                        </p:tgtEl>
                                        <p:attrNameLst>
                                          <p:attrName>style.visibility</p:attrName>
                                        </p:attrNameLst>
                                      </p:cBhvr>
                                      <p:to>
                                        <p:strVal val="visible"/>
                                      </p:to>
                                    </p:set>
                                    <p:animEffect transition="in" filter="barn(inVertical)">
                                      <p:cBhvr>
                                        <p:cTn id="23" dur="500"/>
                                        <p:tgtEl>
                                          <p:spTgt spid="5632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6325">
                                            <p:txEl>
                                              <p:pRg st="6" end="6"/>
                                            </p:txEl>
                                          </p:spTgt>
                                        </p:tgtEl>
                                        <p:attrNameLst>
                                          <p:attrName>style.visibility</p:attrName>
                                        </p:attrNameLst>
                                      </p:cBhvr>
                                      <p:to>
                                        <p:strVal val="visible"/>
                                      </p:to>
                                    </p:set>
                                    <p:animEffect transition="in" filter="barn(inVertical)">
                                      <p:cBhvr>
                                        <p:cTn id="26" dur="500"/>
                                        <p:tgtEl>
                                          <p:spTgt spid="56325">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6325">
                                            <p:txEl>
                                              <p:pRg st="7" end="7"/>
                                            </p:txEl>
                                          </p:spTgt>
                                        </p:tgtEl>
                                        <p:attrNameLst>
                                          <p:attrName>style.visibility</p:attrName>
                                        </p:attrNameLst>
                                      </p:cBhvr>
                                      <p:to>
                                        <p:strVal val="visible"/>
                                      </p:to>
                                    </p:set>
                                    <p:animEffect transition="in" filter="barn(inVertical)">
                                      <p:cBhvr>
                                        <p:cTn id="29" dur="500"/>
                                        <p:tgtEl>
                                          <p:spTgt spid="56325">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6325">
                                            <p:txEl>
                                              <p:pRg st="8" end="8"/>
                                            </p:txEl>
                                          </p:spTgt>
                                        </p:tgtEl>
                                        <p:attrNameLst>
                                          <p:attrName>style.visibility</p:attrName>
                                        </p:attrNameLst>
                                      </p:cBhvr>
                                      <p:to>
                                        <p:strVal val="visible"/>
                                      </p:to>
                                    </p:set>
                                    <p:animEffect transition="in" filter="barn(inVertical)">
                                      <p:cBhvr>
                                        <p:cTn id="32" dur="500"/>
                                        <p:tgtEl>
                                          <p:spTgt spid="5632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D17CF39D-9B9D-4501-98C7-7206B85FED61}"/>
              </a:ext>
            </a:extLst>
          </p:cNvPr>
          <p:cNvSpPr>
            <a:spLocks noGrp="1"/>
          </p:cNvSpPr>
          <p:nvPr>
            <p:ph type="dt" sz="quarter" idx="10"/>
          </p:nvPr>
        </p:nvSpPr>
        <p:spPr>
          <a:xfrm>
            <a:off x="457200" y="6245225"/>
            <a:ext cx="2133600" cy="476250"/>
          </a:xfrm>
          <a:ln>
            <a:miter lim="800000"/>
            <a:headEnd/>
            <a:tailEnd/>
          </a:ln>
        </p:spPr>
        <p:txBody>
          <a:bodyPr anchor="t"/>
          <a:lstStyle/>
          <a:p>
            <a:pPr>
              <a:defRPr/>
            </a:pPr>
            <a:fld id="{BD1B3968-E189-4629-8103-E01CC2EB12B3}" type="datetime1">
              <a:rPr lang="zh-CN" altLang="en-US">
                <a:latin typeface="+mn-lt"/>
              </a:rPr>
              <a:pPr>
                <a:defRPr/>
              </a:pPr>
              <a:t>2020/12/14</a:t>
            </a:fld>
            <a:endParaRPr lang="en-US" altLang="zh-CN">
              <a:latin typeface="+mn-lt"/>
            </a:endParaRPr>
          </a:p>
        </p:txBody>
      </p:sp>
      <p:sp>
        <p:nvSpPr>
          <p:cNvPr id="11267" name="灯片编号占位符 5">
            <a:extLst>
              <a:ext uri="{FF2B5EF4-FFF2-40B4-BE49-F238E27FC236}">
                <a16:creationId xmlns:a16="http://schemas.microsoft.com/office/drawing/2014/main" id="{22A4B703-A0C0-4DEE-B304-F43B73BB848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4552FCA-89A2-4027-9700-2DF47FED6719}" type="slidenum">
              <a:rPr lang="en-US" altLang="zh-CN" sz="1400" b="0">
                <a:ea typeface="宋体" panose="02010600030101010101" pitchFamily="2" charset="-122"/>
              </a:rPr>
              <a:pPr>
                <a:spcBef>
                  <a:spcPct val="0"/>
                </a:spcBef>
                <a:buClrTx/>
                <a:buSzTx/>
                <a:buFontTx/>
                <a:buNone/>
              </a:pPr>
              <a:t>7</a:t>
            </a:fld>
            <a:endParaRPr lang="en-US" altLang="zh-CN" sz="1400" b="0">
              <a:ea typeface="宋体" panose="02010600030101010101" pitchFamily="2" charset="-122"/>
            </a:endParaRPr>
          </a:p>
        </p:txBody>
      </p:sp>
      <p:sp>
        <p:nvSpPr>
          <p:cNvPr id="11268" name="Rectangle 2">
            <a:extLst>
              <a:ext uri="{FF2B5EF4-FFF2-40B4-BE49-F238E27FC236}">
                <a16:creationId xmlns:a16="http://schemas.microsoft.com/office/drawing/2014/main" id="{64A3836E-B173-47F6-8A1D-D74995E0699F}"/>
              </a:ext>
            </a:extLst>
          </p:cNvPr>
          <p:cNvSpPr>
            <a:spLocks noGrp="1" noChangeArrowheads="1"/>
          </p:cNvSpPr>
          <p:nvPr>
            <p:ph type="title" idx="4294967295"/>
          </p:nvPr>
        </p:nvSpPr>
        <p:spPr>
          <a:xfrm>
            <a:off x="2473325" y="476250"/>
            <a:ext cx="3827463" cy="720725"/>
          </a:xfrm>
          <a:noFill/>
        </p:spPr>
        <p:txBody>
          <a:bodyPr lIns="92075" tIns="46038" rIns="92075" bIns="46038" anchor="ctr"/>
          <a:lstStyle/>
          <a:p>
            <a:pPr eaLnBrk="1" hangingPunct="1"/>
            <a:r>
              <a:rPr lang="en-US" altLang="zh-CN">
                <a:latin typeface="Times New Roman" panose="02020603050405020304" pitchFamily="18" charset="0"/>
              </a:rPr>
              <a:t>7.1.2 </a:t>
            </a:r>
            <a:r>
              <a:rPr lang="zh-CN" altLang="en-US"/>
              <a:t>三地址码 </a:t>
            </a:r>
          </a:p>
        </p:txBody>
      </p:sp>
      <p:sp>
        <p:nvSpPr>
          <p:cNvPr id="2188291" name="Rectangle 3">
            <a:extLst>
              <a:ext uri="{FF2B5EF4-FFF2-40B4-BE49-F238E27FC236}">
                <a16:creationId xmlns:a16="http://schemas.microsoft.com/office/drawing/2014/main" id="{C333CB82-885A-4CA7-971C-ED53992ACF5A}"/>
              </a:ext>
            </a:extLst>
          </p:cNvPr>
          <p:cNvSpPr>
            <a:spLocks noGrp="1" noChangeArrowheads="1"/>
          </p:cNvSpPr>
          <p:nvPr>
            <p:ph type="body" idx="4294967295"/>
          </p:nvPr>
        </p:nvSpPr>
        <p:spPr>
          <a:xfrm>
            <a:off x="179388" y="1484313"/>
            <a:ext cx="8820150" cy="4321175"/>
          </a:xfrm>
          <a:noFill/>
        </p:spPr>
        <p:txBody>
          <a:bodyPr lIns="92075" tIns="46038" rIns="92075" bIns="46038"/>
          <a:lstStyle/>
          <a:p>
            <a:pPr eaLnBrk="1" hangingPunct="1">
              <a:lnSpc>
                <a:spcPct val="120000"/>
              </a:lnSpc>
            </a:pPr>
            <a:r>
              <a:rPr lang="zh-CN" altLang="en-US">
                <a:latin typeface="Times New Roman" panose="02020603050405020304" pitchFamily="18" charset="0"/>
              </a:rPr>
              <a:t>所谓三地址码，是指这种代码的每条指令最多只能包含三个</a:t>
            </a:r>
            <a:r>
              <a:rPr lang="zh-CN" altLang="en-US">
                <a:solidFill>
                  <a:srgbClr val="FF0000"/>
                </a:solidFill>
                <a:latin typeface="Times New Roman" panose="02020603050405020304" pitchFamily="18" charset="0"/>
              </a:rPr>
              <a:t>地址</a:t>
            </a:r>
            <a:r>
              <a:rPr lang="zh-CN" altLang="en-US">
                <a:latin typeface="Times New Roman" panose="02020603050405020304" pitchFamily="18" charset="0"/>
              </a:rPr>
              <a:t>，即</a:t>
            </a:r>
            <a:r>
              <a:rPr lang="zh-CN" altLang="en-US">
                <a:solidFill>
                  <a:srgbClr val="FF0000"/>
                </a:solidFill>
                <a:latin typeface="Times New Roman" panose="02020603050405020304" pitchFamily="18" charset="0"/>
              </a:rPr>
              <a:t>两个操作数</a:t>
            </a:r>
            <a:r>
              <a:rPr lang="zh-CN" altLang="en-US">
                <a:latin typeface="Times New Roman" panose="02020603050405020304" pitchFamily="18" charset="0"/>
              </a:rPr>
              <a:t>地址和</a:t>
            </a:r>
            <a:r>
              <a:rPr lang="zh-CN" altLang="en-US">
                <a:solidFill>
                  <a:srgbClr val="FF0000"/>
                </a:solidFill>
                <a:latin typeface="Times New Roman" panose="02020603050405020304" pitchFamily="18" charset="0"/>
              </a:rPr>
              <a:t>一个结果</a:t>
            </a:r>
            <a:r>
              <a:rPr lang="zh-CN" altLang="en-US">
                <a:latin typeface="Times New Roman" panose="02020603050405020304" pitchFamily="18" charset="0"/>
              </a:rPr>
              <a:t>地址。 </a:t>
            </a:r>
          </a:p>
          <a:p>
            <a:pPr eaLnBrk="1" hangingPunct="1"/>
            <a:r>
              <a:rPr lang="zh-CN" altLang="en-US">
                <a:latin typeface="Times New Roman" panose="02020603050405020304" pitchFamily="18" charset="0"/>
              </a:rPr>
              <a:t>如</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a:latin typeface="Times New Roman" panose="02020603050405020304" pitchFamily="18" charset="0"/>
              </a:rPr>
              <a:t>*</a:t>
            </a:r>
            <a:r>
              <a:rPr lang="en-US" altLang="zh-CN" i="1">
                <a:latin typeface="Times New Roman" panose="02020603050405020304" pitchFamily="18" charset="0"/>
              </a:rPr>
              <a:t>z</a:t>
            </a:r>
            <a:r>
              <a:rPr lang="zh-CN" altLang="en-US">
                <a:latin typeface="Times New Roman" panose="02020603050405020304" pitchFamily="18" charset="0"/>
              </a:rPr>
              <a:t>三地址码为：</a:t>
            </a:r>
            <a:r>
              <a:rPr lang="en-US" altLang="zh-CN">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 := </a:t>
            </a:r>
            <a:r>
              <a:rPr lang="en-US" altLang="zh-CN" i="1">
                <a:latin typeface="Times New Roman" panose="02020603050405020304" pitchFamily="18" charset="0"/>
              </a:rPr>
              <a:t>y</a:t>
            </a:r>
            <a:r>
              <a:rPr lang="en-US" altLang="zh-CN">
                <a:latin typeface="Times New Roman" panose="02020603050405020304" pitchFamily="18" charset="0"/>
              </a:rPr>
              <a:t>*</a:t>
            </a:r>
            <a:r>
              <a:rPr lang="en-US" altLang="zh-CN" i="1">
                <a:latin typeface="Times New Roman" panose="02020603050405020304" pitchFamily="18" charset="0"/>
              </a:rPr>
              <a:t>z     </a:t>
            </a:r>
            <a:r>
              <a:rPr lang="en-US" altLang="zh-CN">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i="1">
                <a:latin typeface="Times New Roman" panose="02020603050405020304" pitchFamily="18" charset="0"/>
              </a:rPr>
              <a:t>x</a:t>
            </a:r>
            <a:r>
              <a:rPr lang="en-US" altLang="zh-CN">
                <a:latin typeface="Times New Roman" panose="02020603050405020304" pitchFamily="18" charset="0"/>
              </a:rPr>
              <a:t>+t</a:t>
            </a:r>
            <a:r>
              <a:rPr lang="en-US" altLang="zh-CN" baseline="-25000">
                <a:latin typeface="Times New Roman" panose="02020603050405020304" pitchFamily="18" charset="0"/>
              </a:rPr>
              <a:t>1</a:t>
            </a:r>
          </a:p>
          <a:p>
            <a:pPr eaLnBrk="1" hangingPunct="1"/>
            <a:r>
              <a:rPr lang="zh-CN" altLang="en-US">
                <a:latin typeface="Times New Roman" panose="02020603050405020304" pitchFamily="18" charset="0"/>
              </a:rPr>
              <a:t>三地址码中地址的形式：</a:t>
            </a:r>
          </a:p>
          <a:p>
            <a:pPr lvl="1" eaLnBrk="1" hangingPunct="1"/>
            <a:r>
              <a:rPr lang="zh-CN" altLang="en-US" sz="3200">
                <a:latin typeface="Times New Roman" panose="02020603050405020304" pitchFamily="18" charset="0"/>
              </a:rPr>
              <a:t>名字、常量、编译器生成的临时变量。</a:t>
            </a:r>
          </a:p>
        </p:txBody>
      </p:sp>
      <p:sp>
        <p:nvSpPr>
          <p:cNvPr id="11270" name="Rectangle 5">
            <a:extLst>
              <a:ext uri="{FF2B5EF4-FFF2-40B4-BE49-F238E27FC236}">
                <a16:creationId xmlns:a16="http://schemas.microsoft.com/office/drawing/2014/main" id="{B8F42B98-DE35-4D62-AD79-AA97162642FE}"/>
              </a:ext>
            </a:extLst>
          </p:cNvPr>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8291">
                                            <p:txEl>
                                              <p:pRg st="0" end="0"/>
                                            </p:txEl>
                                          </p:spTgt>
                                        </p:tgtEl>
                                        <p:attrNameLst>
                                          <p:attrName>style.visibility</p:attrName>
                                        </p:attrNameLst>
                                      </p:cBhvr>
                                      <p:to>
                                        <p:strVal val="visible"/>
                                      </p:to>
                                    </p:set>
                                    <p:animEffect transition="in" filter="blinds(horizontal)">
                                      <p:cBhvr>
                                        <p:cTn id="7" dur="500"/>
                                        <p:tgtEl>
                                          <p:spTgt spid="218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8291">
                                            <p:txEl>
                                              <p:pRg st="1" end="1"/>
                                            </p:txEl>
                                          </p:spTgt>
                                        </p:tgtEl>
                                        <p:attrNameLst>
                                          <p:attrName>style.visibility</p:attrName>
                                        </p:attrNameLst>
                                      </p:cBhvr>
                                      <p:to>
                                        <p:strVal val="visible"/>
                                      </p:to>
                                    </p:set>
                                    <p:animEffect transition="in" filter="blinds(horizontal)">
                                      <p:cBhvr>
                                        <p:cTn id="12" dur="500"/>
                                        <p:tgtEl>
                                          <p:spTgt spid="2188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8291">
                                            <p:txEl>
                                              <p:pRg st="2" end="2"/>
                                            </p:txEl>
                                          </p:spTgt>
                                        </p:tgtEl>
                                        <p:attrNameLst>
                                          <p:attrName>style.visibility</p:attrName>
                                        </p:attrNameLst>
                                      </p:cBhvr>
                                      <p:to>
                                        <p:strVal val="visible"/>
                                      </p:to>
                                    </p:set>
                                    <p:animEffect transition="in" filter="blinds(horizontal)">
                                      <p:cBhvr>
                                        <p:cTn id="17" dur="500"/>
                                        <p:tgtEl>
                                          <p:spTgt spid="21882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88291">
                                            <p:txEl>
                                              <p:pRg st="3" end="3"/>
                                            </p:txEl>
                                          </p:spTgt>
                                        </p:tgtEl>
                                        <p:attrNameLst>
                                          <p:attrName>style.visibility</p:attrName>
                                        </p:attrNameLst>
                                      </p:cBhvr>
                                      <p:to>
                                        <p:strVal val="visible"/>
                                      </p:to>
                                    </p:set>
                                    <p:animEffect transition="in" filter="blinds(horizontal)">
                                      <p:cBhvr>
                                        <p:cTn id="20" dur="500"/>
                                        <p:tgtEl>
                                          <p:spTgt spid="2188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829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6BAE446-1324-441F-89CD-B4A23EA84065}"/>
              </a:ext>
            </a:extLst>
          </p:cNvPr>
          <p:cNvSpPr>
            <a:spLocks noGrp="1"/>
          </p:cNvSpPr>
          <p:nvPr>
            <p:ph type="dt" sz="quarter" idx="10"/>
          </p:nvPr>
        </p:nvSpPr>
        <p:spPr>
          <a:xfrm>
            <a:off x="457200" y="6245225"/>
            <a:ext cx="2133600" cy="476250"/>
          </a:xfrm>
          <a:ln>
            <a:miter lim="800000"/>
            <a:headEnd/>
            <a:tailEnd/>
          </a:ln>
        </p:spPr>
        <p:txBody>
          <a:bodyPr anchor="t"/>
          <a:lstStyle/>
          <a:p>
            <a:pPr>
              <a:defRPr/>
            </a:pPr>
            <a:fld id="{A86E2421-4C16-4CDC-BC60-70199F21EB58}" type="datetime1">
              <a:rPr lang="zh-CN" altLang="en-US">
                <a:latin typeface="+mn-lt"/>
              </a:rPr>
              <a:pPr>
                <a:defRPr/>
              </a:pPr>
              <a:t>2020/12/14</a:t>
            </a:fld>
            <a:endParaRPr lang="en-US" altLang="zh-CN">
              <a:latin typeface="+mn-lt"/>
            </a:endParaRPr>
          </a:p>
        </p:txBody>
      </p:sp>
      <p:sp>
        <p:nvSpPr>
          <p:cNvPr id="105475" name="灯片编号占位符 5">
            <a:extLst>
              <a:ext uri="{FF2B5EF4-FFF2-40B4-BE49-F238E27FC236}">
                <a16:creationId xmlns:a16="http://schemas.microsoft.com/office/drawing/2014/main" id="{A93AD03F-40E9-4177-886E-00C00A70237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9148B32-CA24-4100-86BD-6C04D5AFCD3D}" type="slidenum">
              <a:rPr lang="en-US" altLang="zh-CN" sz="1400" b="0">
                <a:ea typeface="宋体" panose="02010600030101010101" pitchFamily="2" charset="-122"/>
              </a:rPr>
              <a:pPr>
                <a:spcBef>
                  <a:spcPct val="0"/>
                </a:spcBef>
                <a:buClrTx/>
                <a:buSzTx/>
                <a:buFontTx/>
                <a:buNone/>
              </a:pPr>
              <a:t>70</a:t>
            </a:fld>
            <a:endParaRPr lang="en-US" altLang="zh-CN" sz="1400" b="0">
              <a:ea typeface="宋体" panose="02010600030101010101" pitchFamily="2" charset="-122"/>
            </a:endParaRPr>
          </a:p>
        </p:txBody>
      </p:sp>
      <p:sp>
        <p:nvSpPr>
          <p:cNvPr id="105476" name="Rectangle 2">
            <a:extLst>
              <a:ext uri="{FF2B5EF4-FFF2-40B4-BE49-F238E27FC236}">
                <a16:creationId xmlns:a16="http://schemas.microsoft.com/office/drawing/2014/main" id="{329F9C04-BEC8-4E36-B612-212C97B1F9DE}"/>
              </a:ext>
            </a:extLst>
          </p:cNvPr>
          <p:cNvSpPr>
            <a:spLocks noGrp="1" noChangeArrowheads="1"/>
          </p:cNvSpPr>
          <p:nvPr>
            <p:ph type="title" idx="4294967295"/>
          </p:nvPr>
        </p:nvSpPr>
        <p:spPr>
          <a:xfrm>
            <a:off x="900113" y="404813"/>
            <a:ext cx="7993062" cy="792162"/>
          </a:xfrm>
        </p:spPr>
        <p:txBody>
          <a:bodyPr anchor="ctr"/>
          <a:lstStyle/>
          <a:p>
            <a:pPr eaLnBrk="1" hangingPunct="1"/>
            <a:r>
              <a:rPr lang="zh-CN" altLang="en-US" sz="4000">
                <a:latin typeface="Times New Roman" panose="02020603050405020304" pitchFamily="18" charset="0"/>
              </a:rPr>
              <a:t>数组元素地址计算的翻译方案设计</a:t>
            </a:r>
          </a:p>
        </p:txBody>
      </p:sp>
      <p:sp>
        <p:nvSpPr>
          <p:cNvPr id="57349" name="Rectangle 3">
            <a:extLst>
              <a:ext uri="{FF2B5EF4-FFF2-40B4-BE49-F238E27FC236}">
                <a16:creationId xmlns:a16="http://schemas.microsoft.com/office/drawing/2014/main" id="{4FD59BC2-D7E8-4C32-AE4E-54682D2148C8}"/>
              </a:ext>
            </a:extLst>
          </p:cNvPr>
          <p:cNvSpPr>
            <a:spLocks noGrp="1" noChangeArrowheads="1"/>
          </p:cNvSpPr>
          <p:nvPr>
            <p:ph type="body" idx="4294967295"/>
          </p:nvPr>
        </p:nvSpPr>
        <p:spPr>
          <a:xfrm>
            <a:off x="304800" y="1412875"/>
            <a:ext cx="8610600" cy="4608513"/>
          </a:xfrm>
        </p:spPr>
        <p:txBody>
          <a:bodyPr/>
          <a:lstStyle/>
          <a:p>
            <a:pPr algn="just" eaLnBrk="1" hangingPunct="1">
              <a:spcBef>
                <a:spcPct val="15000"/>
              </a:spcBef>
              <a:buFont typeface="Wingdings" panose="05000000000000000000" pitchFamily="2" charset="2"/>
              <a:buNone/>
            </a:pPr>
            <a:r>
              <a:rPr lang="zh-CN" altLang="en-US">
                <a:latin typeface="Times New Roman" panose="02020603050405020304" pitchFamily="18" charset="0"/>
              </a:rPr>
              <a:t>下标变量访问的产生式</a:t>
            </a:r>
          </a:p>
          <a:p>
            <a:pPr algn="just" eaLnBrk="1" hangingPunct="1">
              <a:spcBef>
                <a:spcPct val="15000"/>
              </a:spcBef>
              <a:buFont typeface="Wingdings" panose="05000000000000000000" pitchFamily="2" charset="2"/>
              <a:buNone/>
            </a:pPr>
            <a:r>
              <a:rPr lang="zh-CN" altLang="en-US">
                <a:latin typeface="Times New Roman" panose="02020603050405020304" pitchFamily="18" charset="0"/>
              </a:rPr>
              <a:t>	</a:t>
            </a:r>
            <a:r>
              <a:rPr lang="en-US" altLang="zh-CN">
                <a:solidFill>
                  <a:srgbClr val="FF0000"/>
                </a:solidFill>
                <a:latin typeface="Times New Roman" panose="02020603050405020304" pitchFamily="18" charset="0"/>
              </a:rPr>
              <a:t>L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id[Elist] | id</a:t>
            </a:r>
          </a:p>
          <a:p>
            <a:pPr algn="just" eaLnBrk="1" hangingPunct="1">
              <a:spcBef>
                <a:spcPct val="15000"/>
              </a:spcBef>
              <a:buFont typeface="Wingdings" panose="05000000000000000000" pitchFamily="2" charset="2"/>
              <a:buNone/>
            </a:pPr>
            <a:r>
              <a:rPr lang="en-US" altLang="zh-CN">
                <a:solidFill>
                  <a:srgbClr val="FF0000"/>
                </a:solidFill>
                <a:latin typeface="Times New Roman" panose="02020603050405020304" pitchFamily="18" charset="0"/>
              </a:rPr>
              <a:t>	Elist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Elist, E | E</a:t>
            </a:r>
          </a:p>
          <a:p>
            <a:pPr algn="just" eaLnBrk="1" hangingPunct="1">
              <a:spcBef>
                <a:spcPct val="1500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a:spcBef>
                <a:spcPct val="15000"/>
              </a:spcBef>
              <a:buFont typeface="Wingdings" panose="05000000000000000000" pitchFamily="2" charset="2"/>
              <a:buNone/>
            </a:pPr>
            <a:r>
              <a:rPr lang="zh-CN" altLang="en-US">
                <a:latin typeface="Times New Roman" panose="02020603050405020304" pitchFamily="18" charset="0"/>
              </a:rPr>
              <a:t>为了使数组</a:t>
            </a:r>
            <a:r>
              <a:rPr lang="zh-CN" altLang="en-US">
                <a:solidFill>
                  <a:srgbClr val="FF0000"/>
                </a:solidFill>
                <a:latin typeface="Times New Roman" panose="02020603050405020304" pitchFamily="18" charset="0"/>
              </a:rPr>
              <a:t>各维的长度</a:t>
            </a:r>
            <a:r>
              <a:rPr lang="en-US" altLang="zh-CN">
                <a:solidFill>
                  <a:srgbClr val="FF0000"/>
                </a:solidFill>
                <a:latin typeface="Times New Roman" panose="02020603050405020304" pitchFamily="18" charset="0"/>
              </a:rPr>
              <a:t>n</a:t>
            </a:r>
            <a:r>
              <a:rPr lang="zh-CN" altLang="en-US">
                <a:latin typeface="Times New Roman" panose="02020603050405020304" pitchFamily="18" charset="0"/>
              </a:rPr>
              <a:t>在我们将下标表达式合</a:t>
            </a:r>
          </a:p>
          <a:p>
            <a:pPr algn="just">
              <a:spcBef>
                <a:spcPct val="15000"/>
              </a:spcBef>
              <a:buFont typeface="Wingdings" panose="05000000000000000000" pitchFamily="2" charset="2"/>
              <a:buNone/>
            </a:pPr>
            <a:r>
              <a:rPr lang="zh-CN" altLang="en-US">
                <a:latin typeface="Times New Roman" panose="02020603050405020304" pitchFamily="18" charset="0"/>
              </a:rPr>
              <a:t>并到</a:t>
            </a:r>
            <a:r>
              <a:rPr lang="en-US" altLang="zh-CN">
                <a:latin typeface="Times New Roman" panose="02020603050405020304" pitchFamily="18" charset="0"/>
              </a:rPr>
              <a:t>Elist</a:t>
            </a:r>
            <a:r>
              <a:rPr lang="zh-CN" altLang="en-US">
                <a:latin typeface="Times New Roman" panose="02020603050405020304" pitchFamily="18" charset="0"/>
              </a:rPr>
              <a:t>时是可用的，需将产生式改写为：</a:t>
            </a:r>
          </a:p>
          <a:p>
            <a:pPr algn="just">
              <a:spcBef>
                <a:spcPct val="1500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L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 | id</a:t>
            </a:r>
          </a:p>
          <a:p>
            <a:pPr algn="just">
              <a:spcBef>
                <a:spcPct val="15000"/>
              </a:spcBef>
              <a:buFont typeface="Wingdings" panose="05000000000000000000" pitchFamily="2" charset="2"/>
              <a:buNone/>
            </a:pPr>
            <a:r>
              <a:rPr lang="en-US" altLang="zh-CN">
                <a:latin typeface="Times New Roman" panose="02020603050405020304" pitchFamily="18" charset="0"/>
              </a:rPr>
              <a:t>	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 | id[E</a:t>
            </a:r>
          </a:p>
          <a:p>
            <a:pPr algn="just" eaLnBrk="1" hangingPunct="1">
              <a:spcBef>
                <a:spcPct val="15000"/>
              </a:spcBef>
              <a:buFont typeface="Wingdings" panose="05000000000000000000" pitchFamily="2" charset="2"/>
              <a:buNone/>
            </a:pPr>
            <a:endParaRPr lang="en-US" altLang="zh-CN">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barn(inVertical)">
                                      <p:cBhvr>
                                        <p:cTn id="7" dur="500"/>
                                        <p:tgtEl>
                                          <p:spTgt spid="5734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7349">
                                            <p:txEl>
                                              <p:pRg st="1" end="1"/>
                                            </p:txEl>
                                          </p:spTgt>
                                        </p:tgtEl>
                                        <p:attrNameLst>
                                          <p:attrName>style.visibility</p:attrName>
                                        </p:attrNameLst>
                                      </p:cBhvr>
                                      <p:to>
                                        <p:strVal val="visible"/>
                                      </p:to>
                                    </p:set>
                                    <p:animEffect transition="in" filter="barn(inVertical)">
                                      <p:cBhvr>
                                        <p:cTn id="10" dur="500"/>
                                        <p:tgtEl>
                                          <p:spTgt spid="5734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7349">
                                            <p:txEl>
                                              <p:pRg st="2" end="2"/>
                                            </p:txEl>
                                          </p:spTgt>
                                        </p:tgtEl>
                                        <p:attrNameLst>
                                          <p:attrName>style.visibility</p:attrName>
                                        </p:attrNameLst>
                                      </p:cBhvr>
                                      <p:to>
                                        <p:strVal val="visible"/>
                                      </p:to>
                                    </p:set>
                                    <p:animEffect transition="in" filter="barn(inVertical)">
                                      <p:cBhvr>
                                        <p:cTn id="13" dur="500"/>
                                        <p:tgtEl>
                                          <p:spTgt spid="5734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57349">
                                            <p:txEl>
                                              <p:pRg st="4" end="4"/>
                                            </p:txEl>
                                          </p:spTgt>
                                        </p:tgtEl>
                                        <p:attrNameLst>
                                          <p:attrName>style.visibility</p:attrName>
                                        </p:attrNameLst>
                                      </p:cBhvr>
                                      <p:to>
                                        <p:strVal val="visible"/>
                                      </p:to>
                                    </p:set>
                                    <p:animEffect transition="in" filter="barn(inVertical)">
                                      <p:cBhvr>
                                        <p:cTn id="18" dur="500"/>
                                        <p:tgtEl>
                                          <p:spTgt spid="57349">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7349">
                                            <p:txEl>
                                              <p:pRg st="5" end="5"/>
                                            </p:txEl>
                                          </p:spTgt>
                                        </p:tgtEl>
                                        <p:attrNameLst>
                                          <p:attrName>style.visibility</p:attrName>
                                        </p:attrNameLst>
                                      </p:cBhvr>
                                      <p:to>
                                        <p:strVal val="visible"/>
                                      </p:to>
                                    </p:set>
                                    <p:animEffect transition="in" filter="barn(inVertical)">
                                      <p:cBhvr>
                                        <p:cTn id="21" dur="500"/>
                                        <p:tgtEl>
                                          <p:spTgt spid="57349">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7349">
                                            <p:txEl>
                                              <p:pRg st="6" end="6"/>
                                            </p:txEl>
                                          </p:spTgt>
                                        </p:tgtEl>
                                        <p:attrNameLst>
                                          <p:attrName>style.visibility</p:attrName>
                                        </p:attrNameLst>
                                      </p:cBhvr>
                                      <p:to>
                                        <p:strVal val="visible"/>
                                      </p:to>
                                    </p:set>
                                    <p:animEffect transition="in" filter="barn(inVertical)">
                                      <p:cBhvr>
                                        <p:cTn id="24" dur="500"/>
                                        <p:tgtEl>
                                          <p:spTgt spid="57349">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7349">
                                            <p:txEl>
                                              <p:pRg st="7" end="7"/>
                                            </p:txEl>
                                          </p:spTgt>
                                        </p:tgtEl>
                                        <p:attrNameLst>
                                          <p:attrName>style.visibility</p:attrName>
                                        </p:attrNameLst>
                                      </p:cBhvr>
                                      <p:to>
                                        <p:strVal val="visible"/>
                                      </p:to>
                                    </p:set>
                                    <p:animEffect transition="in" filter="barn(inVertical)">
                                      <p:cBhvr>
                                        <p:cTn id="27" dur="500"/>
                                        <p:tgtEl>
                                          <p:spTgt spid="57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E72C4A-B21C-4ED6-89C2-BA0FE91B44C8}"/>
              </a:ext>
            </a:extLst>
          </p:cNvPr>
          <p:cNvSpPr>
            <a:spLocks noGrp="1"/>
          </p:cNvSpPr>
          <p:nvPr>
            <p:ph type="dt" sz="quarter" idx="10"/>
          </p:nvPr>
        </p:nvSpPr>
        <p:spPr>
          <a:xfrm>
            <a:off x="457200" y="6245225"/>
            <a:ext cx="2133600" cy="476250"/>
          </a:xfrm>
          <a:ln>
            <a:miter lim="800000"/>
            <a:headEnd/>
            <a:tailEnd/>
          </a:ln>
        </p:spPr>
        <p:txBody>
          <a:bodyPr anchor="t"/>
          <a:lstStyle/>
          <a:p>
            <a:pPr>
              <a:defRPr/>
            </a:pPr>
            <a:fld id="{AB65ED5C-11C2-47D1-A94C-A8471A84E7B7}" type="datetime1">
              <a:rPr lang="zh-CN" altLang="en-US">
                <a:latin typeface="+mn-lt"/>
              </a:rPr>
              <a:pPr>
                <a:defRPr/>
              </a:pPr>
              <a:t>2020/12/14</a:t>
            </a:fld>
            <a:endParaRPr lang="en-US" altLang="zh-CN">
              <a:latin typeface="+mn-lt"/>
            </a:endParaRPr>
          </a:p>
        </p:txBody>
      </p:sp>
      <p:sp>
        <p:nvSpPr>
          <p:cNvPr id="107523" name="灯片编号占位符 5">
            <a:extLst>
              <a:ext uri="{FF2B5EF4-FFF2-40B4-BE49-F238E27FC236}">
                <a16:creationId xmlns:a16="http://schemas.microsoft.com/office/drawing/2014/main" id="{26C81C83-9DAE-4A70-A87F-19AB49E65F0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CD270BA-9A71-4864-8315-24D883768081}" type="slidenum">
              <a:rPr lang="en-US" altLang="zh-CN" sz="1400" b="0">
                <a:ea typeface="宋体" panose="02010600030101010101" pitchFamily="2" charset="-122"/>
              </a:rPr>
              <a:pPr>
                <a:spcBef>
                  <a:spcPct val="0"/>
                </a:spcBef>
                <a:buClrTx/>
                <a:buSzTx/>
                <a:buFontTx/>
                <a:buNone/>
              </a:pPr>
              <a:t>71</a:t>
            </a:fld>
            <a:endParaRPr lang="en-US" altLang="zh-CN" sz="1400" b="0">
              <a:ea typeface="宋体" panose="02010600030101010101" pitchFamily="2" charset="-122"/>
            </a:endParaRPr>
          </a:p>
        </p:txBody>
      </p:sp>
      <p:sp>
        <p:nvSpPr>
          <p:cNvPr id="107524" name="Rectangle 2">
            <a:extLst>
              <a:ext uri="{FF2B5EF4-FFF2-40B4-BE49-F238E27FC236}">
                <a16:creationId xmlns:a16="http://schemas.microsoft.com/office/drawing/2014/main" id="{052E35C9-BD12-4800-BE2D-48515847D57B}"/>
              </a:ext>
            </a:extLst>
          </p:cNvPr>
          <p:cNvSpPr>
            <a:spLocks noGrp="1" noChangeArrowheads="1"/>
          </p:cNvSpPr>
          <p:nvPr>
            <p:ph type="title" idx="4294967295"/>
          </p:nvPr>
        </p:nvSpPr>
        <p:spPr>
          <a:xfrm>
            <a:off x="1044575" y="377825"/>
            <a:ext cx="7920038" cy="819150"/>
          </a:xfrm>
        </p:spPr>
        <p:txBody>
          <a:bodyPr anchor="ctr"/>
          <a:lstStyle/>
          <a:p>
            <a:pPr eaLnBrk="1" hangingPunct="1"/>
            <a:r>
              <a:rPr lang="zh-CN" altLang="en-US" sz="4000">
                <a:latin typeface="Times New Roman" panose="02020603050405020304" pitchFamily="18" charset="0"/>
              </a:rPr>
              <a:t>数组元素地址计算的翻译方案设计</a:t>
            </a:r>
          </a:p>
        </p:txBody>
      </p:sp>
      <p:sp>
        <p:nvSpPr>
          <p:cNvPr id="107525" name="Rectangle 3">
            <a:extLst>
              <a:ext uri="{FF2B5EF4-FFF2-40B4-BE49-F238E27FC236}">
                <a16:creationId xmlns:a16="http://schemas.microsoft.com/office/drawing/2014/main" id="{6C6E149D-AEF7-4149-8D7A-E99295866193}"/>
              </a:ext>
            </a:extLst>
          </p:cNvPr>
          <p:cNvSpPr>
            <a:spLocks noGrp="1" noChangeArrowheads="1"/>
          </p:cNvSpPr>
          <p:nvPr>
            <p:ph type="body" idx="4294967295"/>
          </p:nvPr>
        </p:nvSpPr>
        <p:spPr>
          <a:xfrm>
            <a:off x="107950" y="1412875"/>
            <a:ext cx="8893175" cy="4941888"/>
          </a:xfrm>
        </p:spPr>
        <p:txBody>
          <a:bodyPr/>
          <a:lstStyle/>
          <a:p>
            <a:pPr eaLnBrk="1" hangingPunct="1">
              <a:lnSpc>
                <a:spcPct val="120000"/>
              </a:lnSpc>
              <a:spcBef>
                <a:spcPct val="15000"/>
              </a:spcBef>
              <a:buFont typeface="Wingdings" panose="05000000000000000000" pitchFamily="2" charset="2"/>
              <a:buNone/>
            </a:pPr>
            <a:r>
              <a:rPr lang="en-US" altLang="zh-CN">
                <a:latin typeface="Times New Roman" panose="02020603050405020304" pitchFamily="18" charset="0"/>
              </a:rPr>
              <a:t>  L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 | id</a:t>
            </a:r>
          </a:p>
          <a:p>
            <a:pPr eaLnBrk="1" hangingPunct="1">
              <a:spcBef>
                <a:spcPct val="15000"/>
              </a:spcBef>
              <a:buFont typeface="Wingdings" panose="05000000000000000000" pitchFamily="2" charset="2"/>
              <a:buNone/>
            </a:pPr>
            <a:r>
              <a:rPr lang="en-US" altLang="zh-CN">
                <a:latin typeface="Times New Roman" panose="02020603050405020304" pitchFamily="18" charset="0"/>
              </a:rPr>
              <a:t>  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 | id[E</a:t>
            </a:r>
          </a:p>
          <a:p>
            <a:pPr eaLnBrk="1" hangingPunct="1">
              <a:spcBef>
                <a:spcPct val="15000"/>
              </a:spcBef>
            </a:pPr>
            <a:r>
              <a:rPr lang="zh-CN" altLang="en-US">
                <a:latin typeface="Times New Roman" panose="02020603050405020304" pitchFamily="18" charset="0"/>
              </a:rPr>
              <a:t>目的：使我们在整个下标表达式列表</a:t>
            </a:r>
            <a:r>
              <a:rPr lang="en-US" altLang="zh-CN">
                <a:latin typeface="Times New Roman" panose="02020603050405020304" pitchFamily="18" charset="0"/>
              </a:rPr>
              <a:t>Elist</a:t>
            </a:r>
            <a:r>
              <a:rPr lang="zh-CN" altLang="en-US">
                <a:latin typeface="Times New Roman" panose="02020603050405020304" pitchFamily="18" charset="0"/>
              </a:rPr>
              <a:t>的翻译过程中随时都能知道符号表中相应于数组名</a:t>
            </a:r>
            <a:r>
              <a:rPr lang="en-US" altLang="zh-CN">
                <a:latin typeface="Times New Roman" panose="02020603050405020304" pitchFamily="18" charset="0"/>
              </a:rPr>
              <a:t>id</a:t>
            </a:r>
            <a:r>
              <a:rPr lang="zh-CN" altLang="en-US">
                <a:latin typeface="Times New Roman" panose="02020603050405020304" pitchFamily="18" charset="0"/>
              </a:rPr>
              <a:t>的表项，从而能够了解登记在符号表中的有关数组</a:t>
            </a:r>
            <a:r>
              <a:rPr lang="en-US" altLang="zh-CN">
                <a:latin typeface="Times New Roman" panose="02020603050405020304" pitchFamily="18" charset="0"/>
              </a:rPr>
              <a:t>id</a:t>
            </a:r>
            <a:r>
              <a:rPr lang="zh-CN" altLang="en-US">
                <a:latin typeface="Times New Roman" panose="02020603050405020304" pitchFamily="18" charset="0"/>
              </a:rPr>
              <a:t>的全部信息。</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142D585-8522-4E38-B2E9-CE082AF78757}"/>
              </a:ext>
            </a:extLst>
          </p:cNvPr>
          <p:cNvSpPr>
            <a:spLocks noGrp="1"/>
          </p:cNvSpPr>
          <p:nvPr>
            <p:ph type="dt" sz="quarter" idx="10"/>
          </p:nvPr>
        </p:nvSpPr>
        <p:spPr>
          <a:xfrm>
            <a:off x="457200" y="6245225"/>
            <a:ext cx="2133600" cy="476250"/>
          </a:xfrm>
          <a:ln>
            <a:miter lim="800000"/>
            <a:headEnd/>
            <a:tailEnd/>
          </a:ln>
        </p:spPr>
        <p:txBody>
          <a:bodyPr anchor="t"/>
          <a:lstStyle/>
          <a:p>
            <a:pPr>
              <a:defRPr/>
            </a:pPr>
            <a:fld id="{0FE10F2E-B9B7-4B53-9115-A45AC48BB4BD}" type="datetime1">
              <a:rPr lang="zh-CN" altLang="en-US">
                <a:latin typeface="+mn-lt"/>
              </a:rPr>
              <a:pPr>
                <a:defRPr/>
              </a:pPr>
              <a:t>2020/12/14</a:t>
            </a:fld>
            <a:endParaRPr lang="en-US" altLang="zh-CN">
              <a:latin typeface="+mn-lt"/>
            </a:endParaRPr>
          </a:p>
        </p:txBody>
      </p:sp>
      <p:sp>
        <p:nvSpPr>
          <p:cNvPr id="109571" name="灯片编号占位符 5">
            <a:extLst>
              <a:ext uri="{FF2B5EF4-FFF2-40B4-BE49-F238E27FC236}">
                <a16:creationId xmlns:a16="http://schemas.microsoft.com/office/drawing/2014/main" id="{279912F4-BAE5-4B35-A8E1-66D24438AE9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3FFFDDE-C7B6-40B6-9847-52927F9B1119}" type="slidenum">
              <a:rPr lang="en-US" altLang="zh-CN" sz="1400" b="0">
                <a:ea typeface="宋体" panose="02010600030101010101" pitchFamily="2" charset="-122"/>
              </a:rPr>
              <a:pPr>
                <a:spcBef>
                  <a:spcPct val="0"/>
                </a:spcBef>
                <a:buClrTx/>
                <a:buSzTx/>
                <a:buFontTx/>
                <a:buNone/>
              </a:pPr>
              <a:t>72</a:t>
            </a:fld>
            <a:endParaRPr lang="en-US" altLang="zh-CN" sz="1400" b="0">
              <a:ea typeface="宋体" panose="02010600030101010101" pitchFamily="2" charset="-122"/>
            </a:endParaRPr>
          </a:p>
        </p:txBody>
      </p:sp>
      <p:sp>
        <p:nvSpPr>
          <p:cNvPr id="109572" name="Rectangle 2">
            <a:extLst>
              <a:ext uri="{FF2B5EF4-FFF2-40B4-BE49-F238E27FC236}">
                <a16:creationId xmlns:a16="http://schemas.microsoft.com/office/drawing/2014/main" id="{E89E8B39-A020-4A9E-A214-D2FBE3A5CAC8}"/>
              </a:ext>
            </a:extLst>
          </p:cNvPr>
          <p:cNvSpPr>
            <a:spLocks noGrp="1" noChangeArrowheads="1"/>
          </p:cNvSpPr>
          <p:nvPr>
            <p:ph type="title" idx="4294967295"/>
          </p:nvPr>
        </p:nvSpPr>
        <p:spPr>
          <a:xfrm>
            <a:off x="1044575" y="333375"/>
            <a:ext cx="7848600" cy="863600"/>
          </a:xfrm>
        </p:spPr>
        <p:txBody>
          <a:bodyPr anchor="ctr"/>
          <a:lstStyle/>
          <a:p>
            <a:pPr eaLnBrk="1" hangingPunct="1"/>
            <a:r>
              <a:rPr lang="zh-CN" altLang="en-US" sz="4000">
                <a:latin typeface="Times New Roman" panose="02020603050405020304" pitchFamily="18" charset="0"/>
              </a:rPr>
              <a:t>数组元素地址计算的翻译方案设计</a:t>
            </a:r>
          </a:p>
        </p:txBody>
      </p:sp>
      <p:sp>
        <p:nvSpPr>
          <p:cNvPr id="109573" name="Rectangle 3">
            <a:extLst>
              <a:ext uri="{FF2B5EF4-FFF2-40B4-BE49-F238E27FC236}">
                <a16:creationId xmlns:a16="http://schemas.microsoft.com/office/drawing/2014/main" id="{CDECD7CE-42DC-4FBC-BD7F-2F1A6CBEC29D}"/>
              </a:ext>
            </a:extLst>
          </p:cNvPr>
          <p:cNvSpPr>
            <a:spLocks noGrp="1" noChangeArrowheads="1"/>
          </p:cNvSpPr>
          <p:nvPr>
            <p:ph type="body" idx="4294967295"/>
          </p:nvPr>
        </p:nvSpPr>
        <p:spPr>
          <a:xfrm>
            <a:off x="142875" y="1412875"/>
            <a:ext cx="8893175" cy="4608513"/>
          </a:xfrm>
        </p:spPr>
        <p:txBody>
          <a:bodyPr/>
          <a:lstStyle/>
          <a:p>
            <a:pPr eaLnBrk="1" hangingPunct="1">
              <a:lnSpc>
                <a:spcPct val="120000"/>
              </a:lnSpc>
              <a:spcBef>
                <a:spcPct val="0"/>
              </a:spcBef>
            </a:pPr>
            <a:r>
              <a:rPr lang="zh-CN" altLang="en-US" sz="2900">
                <a:latin typeface="Times New Roman" panose="02020603050405020304" pitchFamily="18" charset="0"/>
              </a:rPr>
              <a:t>属性</a:t>
            </a:r>
          </a:p>
          <a:p>
            <a:pPr lvl="1" eaLnBrk="1" hangingPunct="1">
              <a:lnSpc>
                <a:spcPct val="120000"/>
              </a:lnSpc>
              <a:spcBef>
                <a:spcPct val="0"/>
              </a:spcBef>
            </a:pPr>
            <a:r>
              <a:rPr lang="en-US" altLang="zh-CN" sz="2900">
                <a:latin typeface="Times New Roman" panose="02020603050405020304" pitchFamily="18" charset="0"/>
              </a:rPr>
              <a:t>Elist.array</a:t>
            </a:r>
            <a:r>
              <a:rPr lang="zh-CN" altLang="en-US" sz="2900">
                <a:latin typeface="Times New Roman" panose="02020603050405020304" pitchFamily="18" charset="0"/>
              </a:rPr>
              <a:t>：记录指向符号表中相应数组名字表项的指针。</a:t>
            </a:r>
          </a:p>
          <a:p>
            <a:pPr lvl="1" eaLnBrk="1" hangingPunct="1">
              <a:lnSpc>
                <a:spcPct val="120000"/>
              </a:lnSpc>
              <a:spcBef>
                <a:spcPct val="0"/>
              </a:spcBef>
            </a:pPr>
            <a:r>
              <a:rPr lang="en-US" altLang="zh-CN" sz="2900">
                <a:latin typeface="Times New Roman" panose="02020603050405020304" pitchFamily="18" charset="0"/>
              </a:rPr>
              <a:t>Elist.ndim</a:t>
            </a:r>
            <a:r>
              <a:rPr lang="zh-CN" altLang="en-US" sz="2900">
                <a:latin typeface="Times New Roman" panose="02020603050405020304" pitchFamily="18" charset="0"/>
              </a:rPr>
              <a:t>：记录</a:t>
            </a:r>
            <a:r>
              <a:rPr lang="en-US" altLang="zh-CN" sz="2900">
                <a:latin typeface="Times New Roman" panose="02020603050405020304" pitchFamily="18" charset="0"/>
              </a:rPr>
              <a:t>Elist</a:t>
            </a:r>
            <a:r>
              <a:rPr lang="zh-CN" altLang="en-US" sz="2900">
                <a:latin typeface="Times New Roman" panose="02020603050405020304" pitchFamily="18" charset="0"/>
              </a:rPr>
              <a:t>中下标表达式的个数，即</a:t>
            </a:r>
            <a:r>
              <a:rPr lang="en-US" altLang="zh-CN" sz="2900">
                <a:latin typeface="Times New Roman" panose="02020603050405020304" pitchFamily="18" charset="0"/>
              </a:rPr>
              <a:t>Elist</a:t>
            </a:r>
            <a:r>
              <a:rPr lang="zh-CN" altLang="en-US" sz="2900">
                <a:latin typeface="Times New Roman" panose="02020603050405020304" pitchFamily="18" charset="0"/>
              </a:rPr>
              <a:t>的维数。</a:t>
            </a:r>
          </a:p>
          <a:p>
            <a:pPr lvl="1" eaLnBrk="1" hangingPunct="1">
              <a:lnSpc>
                <a:spcPct val="120000"/>
              </a:lnSpc>
              <a:spcBef>
                <a:spcPct val="0"/>
              </a:spcBef>
            </a:pPr>
            <a:r>
              <a:rPr lang="en-US" altLang="zh-CN" sz="2900">
                <a:latin typeface="Times New Roman" panose="02020603050405020304" pitchFamily="18" charset="0"/>
              </a:rPr>
              <a:t>Elist.addr</a:t>
            </a:r>
            <a:r>
              <a:rPr lang="zh-CN" altLang="en-US" sz="2900">
                <a:latin typeface="Times New Roman" panose="02020603050405020304" pitchFamily="18" charset="0"/>
              </a:rPr>
              <a:t>：临时存放</a:t>
            </a:r>
            <a:r>
              <a:rPr lang="en-US" altLang="zh-CN" sz="2900">
                <a:latin typeface="Times New Roman" panose="02020603050405020304" pitchFamily="18" charset="0"/>
              </a:rPr>
              <a:t>Elist</a:t>
            </a:r>
            <a:r>
              <a:rPr lang="zh-CN" altLang="en-US" sz="2900">
                <a:latin typeface="Times New Roman" panose="02020603050405020304" pitchFamily="18" charset="0"/>
              </a:rPr>
              <a:t>的下标表达式计算的值。</a:t>
            </a:r>
          </a:p>
          <a:p>
            <a:pPr eaLnBrk="1" hangingPunct="1">
              <a:lnSpc>
                <a:spcPct val="120000"/>
              </a:lnSpc>
              <a:spcBef>
                <a:spcPct val="0"/>
              </a:spcBef>
            </a:pPr>
            <a:r>
              <a:rPr lang="zh-CN" altLang="en-US" sz="2900">
                <a:latin typeface="Times New Roman" panose="02020603050405020304" pitchFamily="18" charset="0"/>
              </a:rPr>
              <a:t>函数</a:t>
            </a:r>
          </a:p>
          <a:p>
            <a:pPr lvl="1" eaLnBrk="1" hangingPunct="1">
              <a:lnSpc>
                <a:spcPct val="120000"/>
              </a:lnSpc>
              <a:spcBef>
                <a:spcPct val="0"/>
              </a:spcBef>
            </a:pPr>
            <a:r>
              <a:rPr lang="en-US" altLang="zh-CN" sz="2900">
                <a:latin typeface="Times New Roman" panose="02020603050405020304" pitchFamily="18" charset="0"/>
              </a:rPr>
              <a:t>limit(array, j)</a:t>
            </a:r>
            <a:r>
              <a:rPr lang="zh-CN" altLang="en-US" sz="2900">
                <a:latin typeface="Times New Roman" panose="02020603050405020304" pitchFamily="18" charset="0"/>
              </a:rPr>
              <a:t>，返回</a:t>
            </a:r>
            <a:r>
              <a:rPr lang="en-US" altLang="zh-CN" sz="2900">
                <a:latin typeface="Times New Roman" panose="02020603050405020304" pitchFamily="18" charset="0"/>
              </a:rPr>
              <a:t>n</a:t>
            </a:r>
            <a:r>
              <a:rPr lang="en-US" altLang="zh-CN" sz="2900" baseline="-25000">
                <a:latin typeface="Times New Roman" panose="02020603050405020304" pitchFamily="18" charset="0"/>
              </a:rPr>
              <a:t>j</a:t>
            </a:r>
            <a:r>
              <a:rPr lang="zh-CN" altLang="en-US" sz="2900">
                <a:latin typeface="Times New Roman" panose="02020603050405020304" pitchFamily="18" charset="0"/>
              </a:rPr>
              <a:t>，即返回第</a:t>
            </a:r>
            <a:r>
              <a:rPr lang="en-US" altLang="zh-CN" sz="2900">
                <a:latin typeface="Times New Roman" panose="02020603050405020304" pitchFamily="18" charset="0"/>
              </a:rPr>
              <a:t>j</a:t>
            </a:r>
            <a:r>
              <a:rPr lang="zh-CN" altLang="en-US" sz="2900">
                <a:latin typeface="Times New Roman" panose="02020603050405020304" pitchFamily="18" charset="0"/>
              </a:rPr>
              <a:t>维的维数。</a:t>
            </a:r>
            <a:endParaRPr lang="en-US" altLang="zh-CN" sz="290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34162C2-5D4D-4691-8626-ECC25C22A213}"/>
              </a:ext>
            </a:extLst>
          </p:cNvPr>
          <p:cNvSpPr>
            <a:spLocks noGrp="1"/>
          </p:cNvSpPr>
          <p:nvPr>
            <p:ph type="dt" sz="quarter" idx="10"/>
          </p:nvPr>
        </p:nvSpPr>
        <p:spPr>
          <a:xfrm>
            <a:off x="457200" y="6245225"/>
            <a:ext cx="2133600" cy="476250"/>
          </a:xfrm>
          <a:ln>
            <a:miter lim="800000"/>
            <a:headEnd/>
            <a:tailEnd/>
          </a:ln>
        </p:spPr>
        <p:txBody>
          <a:bodyPr anchor="t"/>
          <a:lstStyle/>
          <a:p>
            <a:pPr>
              <a:defRPr/>
            </a:pPr>
            <a:fld id="{04259D3A-61D9-4291-BCBC-FCB980543B8C}" type="datetime1">
              <a:rPr lang="zh-CN" altLang="en-US">
                <a:latin typeface="+mn-lt"/>
              </a:rPr>
              <a:pPr>
                <a:defRPr/>
              </a:pPr>
              <a:t>2020/12/14</a:t>
            </a:fld>
            <a:endParaRPr lang="en-US" altLang="zh-CN">
              <a:latin typeface="+mn-lt"/>
            </a:endParaRPr>
          </a:p>
        </p:txBody>
      </p:sp>
      <p:sp>
        <p:nvSpPr>
          <p:cNvPr id="111619" name="灯片编号占位符 5">
            <a:extLst>
              <a:ext uri="{FF2B5EF4-FFF2-40B4-BE49-F238E27FC236}">
                <a16:creationId xmlns:a16="http://schemas.microsoft.com/office/drawing/2014/main" id="{D6F37537-DF2F-4AD5-BA96-D5039A666E2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42B7575-03B0-4260-8605-D6E8DCBA85C2}" type="slidenum">
              <a:rPr lang="en-US" altLang="zh-CN" sz="1400" b="0">
                <a:ea typeface="宋体" panose="02010600030101010101" pitchFamily="2" charset="-122"/>
              </a:rPr>
              <a:pPr>
                <a:spcBef>
                  <a:spcPct val="0"/>
                </a:spcBef>
                <a:buClrTx/>
                <a:buSzTx/>
                <a:buFontTx/>
                <a:buNone/>
              </a:pPr>
              <a:t>73</a:t>
            </a:fld>
            <a:endParaRPr lang="en-US" altLang="zh-CN" sz="1400" b="0">
              <a:ea typeface="宋体" panose="02010600030101010101" pitchFamily="2" charset="-122"/>
            </a:endParaRPr>
          </a:p>
        </p:txBody>
      </p:sp>
      <p:sp>
        <p:nvSpPr>
          <p:cNvPr id="111620" name="Rectangle 2">
            <a:extLst>
              <a:ext uri="{FF2B5EF4-FFF2-40B4-BE49-F238E27FC236}">
                <a16:creationId xmlns:a16="http://schemas.microsoft.com/office/drawing/2014/main" id="{582DBFE2-6050-4FCB-93C2-AEF28A40E6B9}"/>
              </a:ext>
            </a:extLst>
          </p:cNvPr>
          <p:cNvSpPr>
            <a:spLocks noGrp="1" noChangeArrowheads="1"/>
          </p:cNvSpPr>
          <p:nvPr>
            <p:ph type="title" idx="4294967295"/>
          </p:nvPr>
        </p:nvSpPr>
        <p:spPr>
          <a:xfrm>
            <a:off x="539750" y="333375"/>
            <a:ext cx="8496300" cy="863600"/>
          </a:xfrm>
        </p:spPr>
        <p:txBody>
          <a:bodyPr anchor="ctr"/>
          <a:lstStyle/>
          <a:p>
            <a:pPr eaLnBrk="1" hangingPunct="1"/>
            <a:r>
              <a:rPr lang="en-US" altLang="zh-CN" sz="4000">
                <a:latin typeface="Times New Roman" panose="02020603050405020304" pitchFamily="18" charset="0"/>
              </a:rPr>
              <a:t>7.3.3 </a:t>
            </a:r>
            <a:r>
              <a:rPr lang="zh-CN" altLang="en-US" sz="4000">
                <a:latin typeface="Times New Roman" panose="02020603050405020304" pitchFamily="18" charset="0"/>
              </a:rPr>
              <a:t>带有数组引用的赋值语句的翻译</a:t>
            </a:r>
          </a:p>
        </p:txBody>
      </p:sp>
      <p:sp>
        <p:nvSpPr>
          <p:cNvPr id="111621" name="Rectangle 3">
            <a:extLst>
              <a:ext uri="{FF2B5EF4-FFF2-40B4-BE49-F238E27FC236}">
                <a16:creationId xmlns:a16="http://schemas.microsoft.com/office/drawing/2014/main" id="{CD199C9F-D9D5-4E1C-B58F-F12C4CA8BC93}"/>
              </a:ext>
            </a:extLst>
          </p:cNvPr>
          <p:cNvSpPr>
            <a:spLocks noGrp="1" noChangeArrowheads="1"/>
          </p:cNvSpPr>
          <p:nvPr>
            <p:ph type="body" idx="4294967295"/>
          </p:nvPr>
        </p:nvSpPr>
        <p:spPr>
          <a:xfrm>
            <a:off x="354013" y="1460500"/>
            <a:ext cx="8610600" cy="4632325"/>
          </a:xfrm>
        </p:spPr>
        <p:txBody>
          <a:bodyPr/>
          <a:lstStyle/>
          <a:p>
            <a:pPr algn="just" eaLnBrk="1" hangingPunct="1">
              <a:spcBef>
                <a:spcPct val="1500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Left</a:t>
            </a:r>
            <a:r>
              <a:rPr lang="en-US" altLang="zh-CN">
                <a:latin typeface="Times New Roman" panose="02020603050405020304" pitchFamily="18" charset="0"/>
              </a:rPr>
              <a:t> :=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 +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Left</a:t>
            </a:r>
          </a:p>
          <a:p>
            <a:pPr algn="just" eaLnBrk="1" hangingPunct="1">
              <a:spcBef>
                <a:spcPct val="15000"/>
              </a:spcBef>
              <a:buFont typeface="Wingdings" panose="05000000000000000000" pitchFamily="2" charset="2"/>
              <a:buNone/>
            </a:pPr>
            <a:r>
              <a:rPr lang="en-US" altLang="zh-CN">
                <a:solidFill>
                  <a:srgbClr val="FF0000"/>
                </a:solidFill>
                <a:latin typeface="Times New Roman" panose="02020603050405020304" pitchFamily="18" charset="0"/>
              </a:rPr>
              <a:t>Left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Elist]</a:t>
            </a:r>
          </a:p>
          <a:p>
            <a:pPr algn="just" eaLnBrk="1" hangingPunct="1">
              <a:spcBef>
                <a:spcPct val="15000"/>
              </a:spcBef>
              <a:buFont typeface="Wingdings" panose="05000000000000000000" pitchFamily="2" charset="2"/>
              <a:buNone/>
            </a:pPr>
            <a:r>
              <a:rPr lang="en-US" altLang="zh-CN">
                <a:solidFill>
                  <a:srgbClr val="FF0000"/>
                </a:solidFill>
                <a:latin typeface="Times New Roman" panose="02020603050405020304" pitchFamily="18" charset="0"/>
              </a:rPr>
              <a:t>Left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id</a:t>
            </a:r>
          </a:p>
          <a:p>
            <a:pPr algn="just" eaLnBrk="1" hangingPunct="1">
              <a:spcBef>
                <a:spcPct val="15000"/>
              </a:spcBef>
              <a:buFont typeface="Wingdings" panose="05000000000000000000" pitchFamily="2" charset="2"/>
              <a:buNone/>
            </a:pPr>
            <a:r>
              <a:rPr lang="en-US" altLang="zh-CN">
                <a:solidFill>
                  <a:srgbClr val="FF0000"/>
                </a:solidFill>
                <a:latin typeface="Times New Roman" panose="02020603050405020304" pitchFamily="18" charset="0"/>
              </a:rPr>
              <a:t>Elist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Elist,E</a:t>
            </a:r>
          </a:p>
          <a:p>
            <a:pPr algn="just" eaLnBrk="1" hangingPunct="1">
              <a:spcBef>
                <a:spcPct val="15000"/>
              </a:spcBef>
              <a:buFont typeface="Wingdings" panose="05000000000000000000" pitchFamily="2" charset="2"/>
              <a:buNone/>
            </a:pPr>
            <a:r>
              <a:rPr lang="en-US" altLang="zh-CN">
                <a:solidFill>
                  <a:srgbClr val="FF0000"/>
                </a:solidFill>
                <a:latin typeface="Times New Roman" panose="02020603050405020304" pitchFamily="18" charset="0"/>
              </a:rPr>
              <a:t>Elist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id[E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42CEFB15-8E4C-4AF8-9B97-E0D2B818ED76}"/>
              </a:ext>
            </a:extLst>
          </p:cNvPr>
          <p:cNvSpPr>
            <a:spLocks noGrp="1"/>
          </p:cNvSpPr>
          <p:nvPr>
            <p:ph type="dt" sz="quarter" idx="10"/>
          </p:nvPr>
        </p:nvSpPr>
        <p:spPr>
          <a:xfrm>
            <a:off x="457200" y="6245225"/>
            <a:ext cx="2133600" cy="476250"/>
          </a:xfrm>
          <a:ln>
            <a:miter lim="800000"/>
            <a:headEnd/>
            <a:tailEnd/>
          </a:ln>
        </p:spPr>
        <p:txBody>
          <a:bodyPr anchor="t"/>
          <a:lstStyle/>
          <a:p>
            <a:pPr>
              <a:defRPr/>
            </a:pPr>
            <a:fld id="{69BF4348-DE26-46AF-8650-79C85021A6A7}" type="datetime1">
              <a:rPr lang="zh-CN" altLang="en-US">
                <a:latin typeface="+mn-lt"/>
              </a:rPr>
              <a:pPr>
                <a:defRPr/>
              </a:pPr>
              <a:t>2020/12/14</a:t>
            </a:fld>
            <a:endParaRPr lang="en-US" altLang="zh-CN">
              <a:latin typeface="+mn-lt"/>
            </a:endParaRPr>
          </a:p>
        </p:txBody>
      </p:sp>
      <p:sp>
        <p:nvSpPr>
          <p:cNvPr id="113667" name="灯片编号占位符 5">
            <a:extLst>
              <a:ext uri="{FF2B5EF4-FFF2-40B4-BE49-F238E27FC236}">
                <a16:creationId xmlns:a16="http://schemas.microsoft.com/office/drawing/2014/main" id="{BB79C8C2-4B2B-4497-BF3A-5B28EFF2DCA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2C1064E-809A-4A2B-828C-BF688D370762}" type="slidenum">
              <a:rPr lang="en-US" altLang="zh-CN" sz="1400" b="0">
                <a:ea typeface="宋体" panose="02010600030101010101" pitchFamily="2" charset="-122"/>
              </a:rPr>
              <a:pPr>
                <a:spcBef>
                  <a:spcPct val="0"/>
                </a:spcBef>
                <a:buClrTx/>
                <a:buSzTx/>
                <a:buFontTx/>
                <a:buNone/>
              </a:pPr>
              <a:t>74</a:t>
            </a:fld>
            <a:endParaRPr lang="en-US" altLang="zh-CN" sz="1400" b="0">
              <a:ea typeface="宋体" panose="02010600030101010101" pitchFamily="2" charset="-122"/>
            </a:endParaRPr>
          </a:p>
        </p:txBody>
      </p:sp>
      <p:sp>
        <p:nvSpPr>
          <p:cNvPr id="61445" name="Rectangle 3">
            <a:extLst>
              <a:ext uri="{FF2B5EF4-FFF2-40B4-BE49-F238E27FC236}">
                <a16:creationId xmlns:a16="http://schemas.microsoft.com/office/drawing/2014/main" id="{24A4671C-3FCA-4B78-B140-C0D6507A393F}"/>
              </a:ext>
            </a:extLst>
          </p:cNvPr>
          <p:cNvSpPr>
            <a:spLocks noGrp="1" noChangeArrowheads="1"/>
          </p:cNvSpPr>
          <p:nvPr>
            <p:ph type="body" idx="4294967295"/>
          </p:nvPr>
        </p:nvSpPr>
        <p:spPr>
          <a:xfrm>
            <a:off x="144463" y="1366838"/>
            <a:ext cx="8820150" cy="5878512"/>
          </a:xfrm>
        </p:spPr>
        <p:txBody>
          <a:bodyPr/>
          <a:lstStyle/>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Left</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id</a:t>
            </a:r>
            <a:r>
              <a:rPr lang="en-US" altLang="zh-CN" sz="2800">
                <a:latin typeface="Times New Roman" panose="02020603050405020304" pitchFamily="18" charset="0"/>
              </a:rPr>
              <a:t> {Left.addr :=id.addr; Left.offset:=null} </a:t>
            </a:r>
          </a:p>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Elist</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id[E</a:t>
            </a:r>
            <a:r>
              <a:rPr lang="en-US" altLang="zh-CN" sz="2800">
                <a:latin typeface="Times New Roman" panose="02020603050405020304" pitchFamily="18" charset="0"/>
              </a:rPr>
              <a:t> {Elist.addr:=E.addr;</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Elist.ndim := 1;  Elist.array := id.addr }</a:t>
            </a:r>
          </a:p>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Elist</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Elist</a:t>
            </a:r>
            <a:r>
              <a:rPr lang="en-US" altLang="zh-CN" sz="2800" baseline="-30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,E</a:t>
            </a:r>
            <a:r>
              <a:rPr lang="en-US" altLang="zh-CN" sz="2800">
                <a:latin typeface="Times New Roman" panose="02020603050405020304" pitchFamily="18" charset="0"/>
              </a:rPr>
              <a:t> {t:=newtemp;  m:=Elist</a:t>
            </a:r>
            <a:r>
              <a:rPr lang="en-US" altLang="zh-CN" sz="2800" baseline="-30000">
                <a:latin typeface="Times New Roman" panose="02020603050405020304" pitchFamily="18" charset="0"/>
              </a:rPr>
              <a:t>1</a:t>
            </a:r>
            <a:r>
              <a:rPr lang="en-US" altLang="zh-CN" sz="2800">
                <a:latin typeface="Times New Roman" panose="02020603050405020304" pitchFamily="18" charset="0"/>
              </a:rPr>
              <a:t>.ndim+1;</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gencode(t,‘:=’,Elist</a:t>
            </a:r>
            <a:r>
              <a:rPr lang="en-US" altLang="zh-CN" sz="2800" baseline="-30000">
                <a:latin typeface="Times New Roman" panose="02020603050405020304" pitchFamily="18" charset="0"/>
              </a:rPr>
              <a:t>1</a:t>
            </a:r>
            <a:r>
              <a:rPr lang="en-US" altLang="zh-CN" sz="2800">
                <a:latin typeface="Times New Roman" panose="02020603050405020304" pitchFamily="18" charset="0"/>
              </a:rPr>
              <a:t>.addr,‘</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limit(Elist</a:t>
            </a:r>
            <a:r>
              <a:rPr lang="en-US" altLang="zh-CN" sz="2800" baseline="-30000">
                <a:latin typeface="Times New Roman" panose="02020603050405020304" pitchFamily="18" charset="0"/>
              </a:rPr>
              <a:t>1</a:t>
            </a:r>
            <a:r>
              <a:rPr lang="en-US" altLang="zh-CN" sz="2800">
                <a:latin typeface="Times New Roman" panose="02020603050405020304" pitchFamily="18" charset="0"/>
              </a:rPr>
              <a:t>.array,m));</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gencode(t,‘:=’,t,‘+’,E.addr); </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Elist.array := Elist</a:t>
            </a:r>
            <a:r>
              <a:rPr lang="en-US" altLang="zh-CN" sz="2800" baseline="-30000">
                <a:latin typeface="Times New Roman" panose="02020603050405020304" pitchFamily="18" charset="0"/>
              </a:rPr>
              <a:t>1</a:t>
            </a:r>
            <a:r>
              <a:rPr lang="en-US" altLang="zh-CN" sz="2800">
                <a:latin typeface="Times New Roman" panose="02020603050405020304" pitchFamily="18" charset="0"/>
              </a:rPr>
              <a:t>.array;</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Elist.addr := t;  Elist.ndim := m}</a:t>
            </a:r>
          </a:p>
          <a:p>
            <a:pPr algn="just" eaLnBrk="1" hangingPunct="1">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Left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Elist] </a:t>
            </a:r>
            <a:r>
              <a:rPr lang="en-US" altLang="zh-CN" sz="2800">
                <a:latin typeface="Times New Roman" panose="02020603050405020304" pitchFamily="18" charset="0"/>
              </a:rPr>
              <a:t>{ Left.addr := newtemp;</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Left.offset := newtemp;</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gencode(Left.addr,‘:=’,base(Elist.array),‘</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’,invariant(Elist.array));</a:t>
            </a:r>
          </a:p>
          <a:p>
            <a:pPr algn="just" eaLnBrk="1" hangingPunct="1">
              <a:spcBef>
                <a:spcPct val="0"/>
              </a:spcBef>
              <a:buFont typeface="Wingdings" panose="05000000000000000000" pitchFamily="2" charset="2"/>
              <a:buNone/>
            </a:pPr>
            <a:r>
              <a:rPr lang="en-US" altLang="zh-CN" sz="2800">
                <a:latin typeface="Times New Roman" panose="02020603050405020304" pitchFamily="18" charset="0"/>
              </a:rPr>
              <a:t>                          gencode(Left.offset,‘:=’,Elist.addr,‘</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’,w)}</a:t>
            </a:r>
          </a:p>
        </p:txBody>
      </p:sp>
      <p:sp>
        <p:nvSpPr>
          <p:cNvPr id="1512459" name="AutoShape 11">
            <a:extLst>
              <a:ext uri="{FF2B5EF4-FFF2-40B4-BE49-F238E27FC236}">
                <a16:creationId xmlns:a16="http://schemas.microsoft.com/office/drawing/2014/main" id="{E7CC5FF9-32EB-4294-8BA3-740BAC651B2B}"/>
              </a:ext>
            </a:extLst>
          </p:cNvPr>
          <p:cNvSpPr>
            <a:spLocks noChangeArrowheads="1"/>
          </p:cNvSpPr>
          <p:nvPr/>
        </p:nvSpPr>
        <p:spPr bwMode="auto">
          <a:xfrm>
            <a:off x="7380288" y="3500438"/>
            <a:ext cx="1008062" cy="576262"/>
          </a:xfrm>
          <a:prstGeom prst="wedgeRoundRectCallout">
            <a:avLst>
              <a:gd name="adj1" fmla="val -45560"/>
              <a:gd name="adj2" fmla="val -58685"/>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8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*n</a:t>
            </a:r>
            <a:r>
              <a:rPr lang="en-US" altLang="zh-CN" sz="2800" baseline="-25000">
                <a:latin typeface="Times New Roman" panose="02020603050405020304" pitchFamily="18" charset="0"/>
                <a:ea typeface="宋体" panose="02010600030101010101" pitchFamily="2" charset="-122"/>
              </a:rPr>
              <a:t>2</a:t>
            </a:r>
          </a:p>
        </p:txBody>
      </p:sp>
      <p:sp>
        <p:nvSpPr>
          <p:cNvPr id="1512460" name="AutoShape 12">
            <a:extLst>
              <a:ext uri="{FF2B5EF4-FFF2-40B4-BE49-F238E27FC236}">
                <a16:creationId xmlns:a16="http://schemas.microsoft.com/office/drawing/2014/main" id="{69E83388-CA3B-4BEB-8663-8A5F4C86D3A8}"/>
              </a:ext>
            </a:extLst>
          </p:cNvPr>
          <p:cNvSpPr>
            <a:spLocks noChangeArrowheads="1"/>
          </p:cNvSpPr>
          <p:nvPr/>
        </p:nvSpPr>
        <p:spPr bwMode="auto">
          <a:xfrm>
            <a:off x="323850" y="4005263"/>
            <a:ext cx="1727200" cy="576262"/>
          </a:xfrm>
          <a:prstGeom prst="wedgeRoundRectCallout">
            <a:avLst>
              <a:gd name="adj1" fmla="val 50981"/>
              <a:gd name="adj2" fmla="val -6913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8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*n</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2</a:t>
            </a:r>
          </a:p>
        </p:txBody>
      </p:sp>
      <p:sp>
        <p:nvSpPr>
          <p:cNvPr id="1512461" name="AutoShape 13">
            <a:extLst>
              <a:ext uri="{FF2B5EF4-FFF2-40B4-BE49-F238E27FC236}">
                <a16:creationId xmlns:a16="http://schemas.microsoft.com/office/drawing/2014/main" id="{D75BBB0F-1CA0-434F-9523-E9A37BAACA24}"/>
              </a:ext>
            </a:extLst>
          </p:cNvPr>
          <p:cNvSpPr>
            <a:spLocks noChangeArrowheads="1"/>
          </p:cNvSpPr>
          <p:nvPr/>
        </p:nvSpPr>
        <p:spPr bwMode="auto">
          <a:xfrm>
            <a:off x="179388" y="5661025"/>
            <a:ext cx="2447925" cy="576263"/>
          </a:xfrm>
          <a:prstGeom prst="wedgeRoundRectCallout">
            <a:avLst>
              <a:gd name="adj1" fmla="val 58324"/>
              <a:gd name="adj2" fmla="val 27505"/>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8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*n</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)+i</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)*w</a:t>
            </a:r>
          </a:p>
        </p:txBody>
      </p:sp>
      <p:sp>
        <p:nvSpPr>
          <p:cNvPr id="11" name="AutoShape 14">
            <a:extLst>
              <a:ext uri="{FF2B5EF4-FFF2-40B4-BE49-F238E27FC236}">
                <a16:creationId xmlns:a16="http://schemas.microsoft.com/office/drawing/2014/main" id="{6886AA94-FDC1-4F22-BA49-1A86BE8285A1}"/>
              </a:ext>
            </a:extLst>
          </p:cNvPr>
          <p:cNvSpPr>
            <a:spLocks noChangeArrowheads="1"/>
          </p:cNvSpPr>
          <p:nvPr/>
        </p:nvSpPr>
        <p:spPr bwMode="auto">
          <a:xfrm>
            <a:off x="5292725" y="5084763"/>
            <a:ext cx="3708400" cy="576262"/>
          </a:xfrm>
          <a:prstGeom prst="wedgeRoundRectCallout">
            <a:avLst>
              <a:gd name="adj1" fmla="val -33713"/>
              <a:gd name="adj2" fmla="val 80912"/>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base-(low</a:t>
            </a:r>
            <a:r>
              <a:rPr lang="en-US" altLang="zh-CN" sz="2800" b="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n</a:t>
            </a:r>
            <a:r>
              <a:rPr lang="en-US" altLang="zh-CN" sz="2800" b="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-low</a:t>
            </a:r>
            <a:r>
              <a:rPr lang="en-US" altLang="zh-CN" sz="2800" b="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)*w</a:t>
            </a:r>
          </a:p>
        </p:txBody>
      </p:sp>
      <p:sp>
        <p:nvSpPr>
          <p:cNvPr id="2" name="圆角矩形标注 1">
            <a:extLst>
              <a:ext uri="{FF2B5EF4-FFF2-40B4-BE49-F238E27FC236}">
                <a16:creationId xmlns:a16="http://schemas.microsoft.com/office/drawing/2014/main" id="{845C504C-CF1B-4546-A246-0587C58AE02B}"/>
              </a:ext>
            </a:extLst>
          </p:cNvPr>
          <p:cNvSpPr>
            <a:spLocks noChangeArrowheads="1"/>
          </p:cNvSpPr>
          <p:nvPr/>
        </p:nvSpPr>
        <p:spPr bwMode="auto">
          <a:xfrm>
            <a:off x="7451725" y="1412875"/>
            <a:ext cx="1509713" cy="936625"/>
          </a:xfrm>
          <a:prstGeom prst="wedgeRoundRectCallout">
            <a:avLst>
              <a:gd name="adj1" fmla="val -64125"/>
              <a:gd name="adj2" fmla="val -2592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0">
                <a:ea typeface="宋体" panose="02010600030101010101" pitchFamily="2" charset="-122"/>
              </a:rPr>
              <a:t>左值是简单名字</a:t>
            </a:r>
          </a:p>
        </p:txBody>
      </p:sp>
      <p:sp>
        <p:nvSpPr>
          <p:cNvPr id="12" name="Rectangle 2">
            <a:extLst>
              <a:ext uri="{FF2B5EF4-FFF2-40B4-BE49-F238E27FC236}">
                <a16:creationId xmlns:a16="http://schemas.microsoft.com/office/drawing/2014/main" id="{C0665BBD-3A06-4002-A02E-BB56F7B558F4}"/>
              </a:ext>
            </a:extLst>
          </p:cNvPr>
          <p:cNvSpPr txBox="1">
            <a:spLocks noChangeArrowheads="1"/>
          </p:cNvSpPr>
          <p:nvPr/>
        </p:nvSpPr>
        <p:spPr bwMode="auto">
          <a:xfrm>
            <a:off x="2127250" y="331788"/>
            <a:ext cx="48212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zh-CN" altLang="en-US" sz="4000" kern="0">
                <a:latin typeface="Times New Roman" panose="02020603050405020304" pitchFamily="18" charset="0"/>
              </a:rPr>
              <a:t>赋值语句的翻译模式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45">
                                            <p:txEl>
                                              <p:pRg st="0" end="0"/>
                                            </p:txEl>
                                          </p:spTgt>
                                        </p:tgtEl>
                                        <p:attrNameLst>
                                          <p:attrName>style.visibility</p:attrName>
                                        </p:attrNameLst>
                                      </p:cBhvr>
                                      <p:to>
                                        <p:strVal val="visible"/>
                                      </p:to>
                                    </p:set>
                                    <p:animEffect transition="in" filter="barn(inVertical)">
                                      <p:cBhvr>
                                        <p:cTn id="7" dur="500"/>
                                        <p:tgtEl>
                                          <p:spTgt spid="614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1445">
                                            <p:txEl>
                                              <p:pRg st="1" end="1"/>
                                            </p:txEl>
                                          </p:spTgt>
                                        </p:tgtEl>
                                        <p:attrNameLst>
                                          <p:attrName>style.visibility</p:attrName>
                                        </p:attrNameLst>
                                      </p:cBhvr>
                                      <p:to>
                                        <p:strVal val="visible"/>
                                      </p:to>
                                    </p:set>
                                    <p:animEffect transition="in" filter="barn(inVertical)">
                                      <p:cBhvr>
                                        <p:cTn id="17" dur="500"/>
                                        <p:tgtEl>
                                          <p:spTgt spid="61445">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1445">
                                            <p:txEl>
                                              <p:pRg st="2" end="2"/>
                                            </p:txEl>
                                          </p:spTgt>
                                        </p:tgtEl>
                                        <p:attrNameLst>
                                          <p:attrName>style.visibility</p:attrName>
                                        </p:attrNameLst>
                                      </p:cBhvr>
                                      <p:to>
                                        <p:strVal val="visible"/>
                                      </p:to>
                                    </p:set>
                                    <p:animEffect transition="in" filter="barn(inVertical)">
                                      <p:cBhvr>
                                        <p:cTn id="20" dur="500"/>
                                        <p:tgtEl>
                                          <p:spTgt spid="6144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61445">
                                            <p:txEl>
                                              <p:pRg st="3" end="3"/>
                                            </p:txEl>
                                          </p:spTgt>
                                        </p:tgtEl>
                                        <p:attrNameLst>
                                          <p:attrName>style.visibility</p:attrName>
                                        </p:attrNameLst>
                                      </p:cBhvr>
                                      <p:to>
                                        <p:strVal val="visible"/>
                                      </p:to>
                                    </p:set>
                                    <p:animEffect transition="in" filter="barn(inVertical)">
                                      <p:cBhvr>
                                        <p:cTn id="25" dur="500"/>
                                        <p:tgtEl>
                                          <p:spTgt spid="61445">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1445">
                                            <p:txEl>
                                              <p:pRg st="4" end="4"/>
                                            </p:txEl>
                                          </p:spTgt>
                                        </p:tgtEl>
                                        <p:attrNameLst>
                                          <p:attrName>style.visibility</p:attrName>
                                        </p:attrNameLst>
                                      </p:cBhvr>
                                      <p:to>
                                        <p:strVal val="visible"/>
                                      </p:to>
                                    </p:set>
                                    <p:animEffect transition="in" filter="barn(inVertical)">
                                      <p:cBhvr>
                                        <p:cTn id="28" dur="500"/>
                                        <p:tgtEl>
                                          <p:spTgt spid="61445">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61445">
                                            <p:txEl>
                                              <p:pRg st="5" end="5"/>
                                            </p:txEl>
                                          </p:spTgt>
                                        </p:tgtEl>
                                        <p:attrNameLst>
                                          <p:attrName>style.visibility</p:attrName>
                                        </p:attrNameLst>
                                      </p:cBhvr>
                                      <p:to>
                                        <p:strVal val="visible"/>
                                      </p:to>
                                    </p:set>
                                    <p:animEffect transition="in" filter="barn(inVertical)">
                                      <p:cBhvr>
                                        <p:cTn id="31" dur="500"/>
                                        <p:tgtEl>
                                          <p:spTgt spid="61445">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1445">
                                            <p:txEl>
                                              <p:pRg st="6" end="6"/>
                                            </p:txEl>
                                          </p:spTgt>
                                        </p:tgtEl>
                                        <p:attrNameLst>
                                          <p:attrName>style.visibility</p:attrName>
                                        </p:attrNameLst>
                                      </p:cBhvr>
                                      <p:to>
                                        <p:strVal val="visible"/>
                                      </p:to>
                                    </p:set>
                                    <p:animEffect transition="in" filter="barn(inVertical)">
                                      <p:cBhvr>
                                        <p:cTn id="34" dur="500"/>
                                        <p:tgtEl>
                                          <p:spTgt spid="61445">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1445">
                                            <p:txEl>
                                              <p:pRg st="7" end="7"/>
                                            </p:txEl>
                                          </p:spTgt>
                                        </p:tgtEl>
                                        <p:attrNameLst>
                                          <p:attrName>style.visibility</p:attrName>
                                        </p:attrNameLst>
                                      </p:cBhvr>
                                      <p:to>
                                        <p:strVal val="visible"/>
                                      </p:to>
                                    </p:set>
                                    <p:animEffect transition="in" filter="barn(inVertical)">
                                      <p:cBhvr>
                                        <p:cTn id="37" dur="500"/>
                                        <p:tgtEl>
                                          <p:spTgt spid="6144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12459"/>
                                        </p:tgtEl>
                                        <p:attrNameLst>
                                          <p:attrName>style.visibility</p:attrName>
                                        </p:attrNameLst>
                                      </p:cBhvr>
                                      <p:to>
                                        <p:strVal val="visible"/>
                                      </p:to>
                                    </p:set>
                                    <p:animEffect transition="in" filter="wipe(down)">
                                      <p:cBhvr>
                                        <p:cTn id="42" dur="500"/>
                                        <p:tgtEl>
                                          <p:spTgt spid="15124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12460"/>
                                        </p:tgtEl>
                                        <p:attrNameLst>
                                          <p:attrName>style.visibility</p:attrName>
                                        </p:attrNameLst>
                                      </p:cBhvr>
                                      <p:to>
                                        <p:strVal val="visible"/>
                                      </p:to>
                                    </p:set>
                                    <p:animEffect transition="in" filter="wipe(down)">
                                      <p:cBhvr>
                                        <p:cTn id="47" dur="500"/>
                                        <p:tgtEl>
                                          <p:spTgt spid="15124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nodeType="clickEffect">
                                  <p:stCondLst>
                                    <p:cond delay="0"/>
                                  </p:stCondLst>
                                  <p:childTnLst>
                                    <p:set>
                                      <p:cBhvr>
                                        <p:cTn id="51" dur="1" fill="hold">
                                          <p:stCondLst>
                                            <p:cond delay="0"/>
                                          </p:stCondLst>
                                        </p:cTn>
                                        <p:tgtEl>
                                          <p:spTgt spid="61445">
                                            <p:txEl>
                                              <p:pRg st="8" end="8"/>
                                            </p:txEl>
                                          </p:spTgt>
                                        </p:tgtEl>
                                        <p:attrNameLst>
                                          <p:attrName>style.visibility</p:attrName>
                                        </p:attrNameLst>
                                      </p:cBhvr>
                                      <p:to>
                                        <p:strVal val="visible"/>
                                      </p:to>
                                    </p:set>
                                    <p:animEffect transition="in" filter="barn(inVertical)">
                                      <p:cBhvr>
                                        <p:cTn id="52" dur="500"/>
                                        <p:tgtEl>
                                          <p:spTgt spid="61445">
                                            <p:txEl>
                                              <p:pRg st="8" end="8"/>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61445">
                                            <p:txEl>
                                              <p:pRg st="9" end="9"/>
                                            </p:txEl>
                                          </p:spTgt>
                                        </p:tgtEl>
                                        <p:attrNameLst>
                                          <p:attrName>style.visibility</p:attrName>
                                        </p:attrNameLst>
                                      </p:cBhvr>
                                      <p:to>
                                        <p:strVal val="visible"/>
                                      </p:to>
                                    </p:set>
                                    <p:animEffect transition="in" filter="barn(inVertical)">
                                      <p:cBhvr>
                                        <p:cTn id="55" dur="500"/>
                                        <p:tgtEl>
                                          <p:spTgt spid="61445">
                                            <p:txEl>
                                              <p:pRg st="9" end="9"/>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61445">
                                            <p:txEl>
                                              <p:pRg st="10" end="10"/>
                                            </p:txEl>
                                          </p:spTgt>
                                        </p:tgtEl>
                                        <p:attrNameLst>
                                          <p:attrName>style.visibility</p:attrName>
                                        </p:attrNameLst>
                                      </p:cBhvr>
                                      <p:to>
                                        <p:strVal val="visible"/>
                                      </p:to>
                                    </p:set>
                                    <p:animEffect transition="in" filter="barn(inVertical)">
                                      <p:cBhvr>
                                        <p:cTn id="58" dur="500"/>
                                        <p:tgtEl>
                                          <p:spTgt spid="61445">
                                            <p:txEl>
                                              <p:pRg st="10" end="10"/>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61445">
                                            <p:txEl>
                                              <p:pRg st="11" end="11"/>
                                            </p:txEl>
                                          </p:spTgt>
                                        </p:tgtEl>
                                        <p:attrNameLst>
                                          <p:attrName>style.visibility</p:attrName>
                                        </p:attrNameLst>
                                      </p:cBhvr>
                                      <p:to>
                                        <p:strVal val="visible"/>
                                      </p:to>
                                    </p:set>
                                    <p:animEffect transition="in" filter="barn(inVertical)">
                                      <p:cBhvr>
                                        <p:cTn id="61" dur="500"/>
                                        <p:tgtEl>
                                          <p:spTgt spid="61445">
                                            <p:txEl>
                                              <p:pRg st="11" end="1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12461"/>
                                        </p:tgtEl>
                                        <p:attrNameLst>
                                          <p:attrName>style.visibility</p:attrName>
                                        </p:attrNameLst>
                                      </p:cBhvr>
                                      <p:to>
                                        <p:strVal val="visible"/>
                                      </p:to>
                                    </p:set>
                                    <p:animEffect transition="in" filter="wipe(down)">
                                      <p:cBhvr>
                                        <p:cTn id="71" dur="500"/>
                                        <p:tgtEl>
                                          <p:spTgt spid="1512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9" grpId="0" animBg="1"/>
      <p:bldP spid="1512460" grpId="0" animBg="1"/>
      <p:bldP spid="1512461" grpId="0" animBg="1"/>
      <p:bldP spid="11" grpId="0" animBg="1"/>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D1B16493-300D-47D9-982C-E0A1D0DA2078}"/>
              </a:ext>
            </a:extLst>
          </p:cNvPr>
          <p:cNvSpPr>
            <a:spLocks noGrp="1"/>
          </p:cNvSpPr>
          <p:nvPr>
            <p:ph type="dt" sz="quarter" idx="10"/>
          </p:nvPr>
        </p:nvSpPr>
        <p:spPr>
          <a:xfrm>
            <a:off x="457200" y="6245225"/>
            <a:ext cx="2133600" cy="476250"/>
          </a:xfrm>
          <a:ln>
            <a:miter lim="800000"/>
            <a:headEnd/>
            <a:tailEnd/>
          </a:ln>
        </p:spPr>
        <p:txBody>
          <a:bodyPr anchor="t"/>
          <a:lstStyle/>
          <a:p>
            <a:pPr>
              <a:defRPr/>
            </a:pPr>
            <a:fld id="{161A53EA-4497-436F-BAFC-D887C1E9A700}" type="datetime1">
              <a:rPr lang="zh-CN" altLang="en-US">
                <a:latin typeface="+mn-lt"/>
              </a:rPr>
              <a:pPr>
                <a:defRPr/>
              </a:pPr>
              <a:t>2020/12/14</a:t>
            </a:fld>
            <a:endParaRPr lang="en-US" altLang="zh-CN">
              <a:latin typeface="+mn-lt"/>
            </a:endParaRPr>
          </a:p>
        </p:txBody>
      </p:sp>
      <p:sp>
        <p:nvSpPr>
          <p:cNvPr id="115715" name="灯片编号占位符 5">
            <a:extLst>
              <a:ext uri="{FF2B5EF4-FFF2-40B4-BE49-F238E27FC236}">
                <a16:creationId xmlns:a16="http://schemas.microsoft.com/office/drawing/2014/main" id="{7E60C8A5-C299-4F14-B442-8D5B875862B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75E2523-AFA5-42DB-9FE0-AF2002418F9A}" type="slidenum">
              <a:rPr lang="en-US" altLang="zh-CN" sz="1400" b="0">
                <a:ea typeface="宋体" panose="02010600030101010101" pitchFamily="2" charset="-122"/>
              </a:rPr>
              <a:pPr>
                <a:spcBef>
                  <a:spcPct val="0"/>
                </a:spcBef>
                <a:buClrTx/>
                <a:buSzTx/>
                <a:buFontTx/>
                <a:buNone/>
              </a:pPr>
              <a:t>75</a:t>
            </a:fld>
            <a:endParaRPr lang="en-US" altLang="zh-CN" sz="1400" b="0">
              <a:ea typeface="宋体" panose="02010600030101010101" pitchFamily="2" charset="-122"/>
            </a:endParaRPr>
          </a:p>
        </p:txBody>
      </p:sp>
      <p:sp>
        <p:nvSpPr>
          <p:cNvPr id="115716" name="Rectangle 2">
            <a:extLst>
              <a:ext uri="{FF2B5EF4-FFF2-40B4-BE49-F238E27FC236}">
                <a16:creationId xmlns:a16="http://schemas.microsoft.com/office/drawing/2014/main" id="{DDEF068B-C70D-4503-B4FB-06C519C46723}"/>
              </a:ext>
            </a:extLst>
          </p:cNvPr>
          <p:cNvSpPr>
            <a:spLocks noGrp="1" noChangeArrowheads="1"/>
          </p:cNvSpPr>
          <p:nvPr>
            <p:ph type="title" idx="4294967295"/>
          </p:nvPr>
        </p:nvSpPr>
        <p:spPr>
          <a:xfrm>
            <a:off x="2127250" y="331788"/>
            <a:ext cx="4821238" cy="865187"/>
          </a:xfrm>
        </p:spPr>
        <p:txBody>
          <a:bodyPr anchor="ctr"/>
          <a:lstStyle/>
          <a:p>
            <a:pPr eaLnBrk="1" hangingPunct="1"/>
            <a:r>
              <a:rPr lang="zh-CN" altLang="en-US" sz="4000">
                <a:latin typeface="Times New Roman" panose="02020603050405020304" pitchFamily="18" charset="0"/>
              </a:rPr>
              <a:t>赋值语句的翻译模式</a:t>
            </a:r>
          </a:p>
        </p:txBody>
      </p:sp>
      <p:sp>
        <p:nvSpPr>
          <p:cNvPr id="62469" name="Rectangle 3">
            <a:extLst>
              <a:ext uri="{FF2B5EF4-FFF2-40B4-BE49-F238E27FC236}">
                <a16:creationId xmlns:a16="http://schemas.microsoft.com/office/drawing/2014/main" id="{98A8AD1E-B5A9-4472-8A56-D88099E6F777}"/>
              </a:ext>
            </a:extLst>
          </p:cNvPr>
          <p:cNvSpPr>
            <a:spLocks noGrp="1" noChangeArrowheads="1"/>
          </p:cNvSpPr>
          <p:nvPr>
            <p:ph type="body" idx="4294967295"/>
          </p:nvPr>
        </p:nvSpPr>
        <p:spPr>
          <a:xfrm>
            <a:off x="144463" y="1344613"/>
            <a:ext cx="8820150" cy="4532312"/>
          </a:xfrm>
        </p:spPr>
        <p:txBody>
          <a:bodyPr/>
          <a:lstStyle/>
          <a:p>
            <a:pPr algn="just" eaLnBrk="1" hangingPunct="1">
              <a:lnSpc>
                <a:spcPct val="114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Left</a:t>
            </a:r>
            <a:r>
              <a:rPr lang="en-US" altLang="zh-CN" sz="2800">
                <a:solidFill>
                  <a:schemeClr val="folHlink"/>
                </a:solidFill>
                <a:latin typeface="Times New Roman" panose="02020603050405020304" pitchFamily="18" charset="0"/>
              </a:rPr>
              <a:t> </a:t>
            </a:r>
            <a:r>
              <a:rPr lang="en-US" altLang="zh-CN" sz="2800">
                <a:latin typeface="Times New Roman" panose="02020603050405020304" pitchFamily="18" charset="0"/>
              </a:rPr>
              <a:t>{if Left.offset = null then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Left</a:t>
            </a:r>
            <a:r>
              <a:rPr lang="zh-CN" altLang="en-US" sz="2800">
                <a:latin typeface="Times New Roman" panose="02020603050405020304" pitchFamily="18" charset="0"/>
              </a:rPr>
              <a:t>是简单变量 </a:t>
            </a:r>
            <a:r>
              <a:rPr lang="zh-CN" altLang="en-US"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 </a:t>
            </a:r>
          </a:p>
          <a:p>
            <a:pPr algn="just" eaLnBrk="1" hangingPunct="1">
              <a:lnSpc>
                <a:spcPct val="114000"/>
              </a:lnSpc>
              <a:spcBef>
                <a:spcPct val="0"/>
              </a:spcBef>
              <a:buFont typeface="Wingdings" panose="05000000000000000000" pitchFamily="2" charset="2"/>
              <a:buNone/>
            </a:pPr>
            <a:r>
              <a:rPr lang="en-US" altLang="zh-CN" sz="2800">
                <a:latin typeface="Times New Roman" panose="02020603050405020304" pitchFamily="18" charset="0"/>
              </a:rPr>
              <a:t>		               E.addr := Left.addr </a:t>
            </a:r>
          </a:p>
          <a:p>
            <a:pPr algn="just" eaLnBrk="1" hangingPunct="1">
              <a:lnSpc>
                <a:spcPct val="114000"/>
              </a:lnSpc>
              <a:spcBef>
                <a:spcPct val="0"/>
              </a:spcBef>
              <a:buFont typeface="Wingdings" panose="05000000000000000000" pitchFamily="2" charset="2"/>
              <a:buNone/>
            </a:pPr>
            <a:r>
              <a:rPr lang="en-US" altLang="zh-CN" sz="2800">
                <a:latin typeface="Times New Roman" panose="02020603050405020304" pitchFamily="18" charset="0"/>
              </a:rPr>
              <a:t>		       else begin E.addr := newtemp; </a:t>
            </a:r>
          </a:p>
          <a:p>
            <a:pPr algn="just" eaLnBrk="1" hangingPunct="1">
              <a:lnSpc>
                <a:spcPct val="114000"/>
              </a:lnSpc>
              <a:spcBef>
                <a:spcPct val="0"/>
              </a:spcBef>
              <a:buFont typeface="Wingdings" panose="05000000000000000000" pitchFamily="2" charset="2"/>
              <a:buNone/>
            </a:pPr>
            <a:r>
              <a:rPr lang="en-US" altLang="zh-CN" sz="2800">
                <a:latin typeface="Times New Roman" panose="02020603050405020304" pitchFamily="18" charset="0"/>
              </a:rPr>
              <a:t>	gencode(E.addr,‘:=’,Left.addr,‘[’,Left.offset,‘]’)end}</a:t>
            </a:r>
          </a:p>
          <a:p>
            <a:pPr algn="just" eaLnBrk="1" hangingPunct="1">
              <a:lnSpc>
                <a:spcPct val="114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baseline="-30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 E</a:t>
            </a:r>
            <a:r>
              <a:rPr lang="en-US" altLang="zh-CN" sz="2800" baseline="-30000">
                <a:solidFill>
                  <a:srgbClr val="FF0000"/>
                </a:solidFill>
                <a:latin typeface="Times New Roman" panose="02020603050405020304" pitchFamily="18" charset="0"/>
              </a:rPr>
              <a:t>2</a:t>
            </a:r>
            <a:r>
              <a:rPr lang="en-US" altLang="zh-CN" sz="2800" baseline="-30000">
                <a:solidFill>
                  <a:schemeClr val="folHlink"/>
                </a:solidFill>
                <a:latin typeface="Times New Roman" panose="02020603050405020304" pitchFamily="18" charset="0"/>
              </a:rPr>
              <a:t> </a:t>
            </a:r>
            <a:r>
              <a:rPr lang="en-US" altLang="zh-CN" sz="2800">
                <a:latin typeface="Times New Roman" panose="02020603050405020304" pitchFamily="18" charset="0"/>
              </a:rPr>
              <a:t>{E.addr := newtemp;</a:t>
            </a:r>
          </a:p>
          <a:p>
            <a:pPr algn="just" eaLnBrk="1" hangingPunct="1">
              <a:lnSpc>
                <a:spcPct val="114000"/>
              </a:lnSpc>
              <a:spcBef>
                <a:spcPct val="0"/>
              </a:spcBef>
              <a:buFont typeface="Wingdings" panose="05000000000000000000" pitchFamily="2" charset="2"/>
              <a:buNone/>
            </a:pPr>
            <a:r>
              <a:rPr lang="en-US" altLang="zh-CN" sz="2800">
                <a:latin typeface="Times New Roman" panose="02020603050405020304" pitchFamily="18" charset="0"/>
              </a:rPr>
              <a:t>			gencode(E.addr,‘:=’,E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.addr,‘+’,E</a:t>
            </a:r>
            <a:r>
              <a:rPr lang="en-US" altLang="zh-CN" sz="2800" baseline="-30000">
                <a:latin typeface="Times New Roman" panose="02020603050405020304" pitchFamily="18" charset="0"/>
              </a:rPr>
              <a:t>2</a:t>
            </a:r>
            <a:r>
              <a:rPr lang="en-US" altLang="zh-CN" sz="2800">
                <a:latin typeface="Times New Roman" panose="02020603050405020304" pitchFamily="18" charset="0"/>
              </a:rPr>
              <a:t>.addr)}</a:t>
            </a:r>
          </a:p>
          <a:p>
            <a:pPr algn="just" eaLnBrk="1" hangingPunct="1">
              <a:lnSpc>
                <a:spcPct val="114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E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(E</a:t>
            </a:r>
            <a:r>
              <a:rPr lang="en-US" altLang="zh-CN" sz="2800" baseline="-30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a:t>
            </a:r>
            <a:r>
              <a:rPr lang="en-US" altLang="zh-CN" sz="2800">
                <a:solidFill>
                  <a:schemeClr val="folHlink"/>
                </a:solidFill>
                <a:latin typeface="Times New Roman" panose="02020603050405020304" pitchFamily="18" charset="0"/>
              </a:rPr>
              <a:t> </a:t>
            </a:r>
            <a:r>
              <a:rPr lang="en-US" altLang="zh-CN" sz="2800">
                <a:latin typeface="Times New Roman" panose="02020603050405020304" pitchFamily="18" charset="0"/>
              </a:rPr>
              <a:t>{E.addr := 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 }</a:t>
            </a:r>
          </a:p>
          <a:p>
            <a:pPr algn="just" eaLnBrk="1" hangingPunct="1">
              <a:lnSpc>
                <a:spcPct val="114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S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Left := E</a:t>
            </a:r>
            <a:r>
              <a:rPr lang="en-US" altLang="zh-CN" sz="2800">
                <a:latin typeface="Times New Roman" panose="02020603050405020304" pitchFamily="18" charset="0"/>
              </a:rPr>
              <a:t> {if Left.offset=null then </a:t>
            </a:r>
            <a:r>
              <a:rPr lang="en-US" altLang="zh-CN" sz="2400">
                <a:latin typeface="Times New Roman" panose="02020603050405020304" pitchFamily="18" charset="0"/>
              </a:rPr>
              <a: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Left</a:t>
            </a:r>
            <a:r>
              <a:rPr lang="zh-CN" altLang="en-US" sz="2400">
                <a:latin typeface="Times New Roman" panose="02020603050405020304" pitchFamily="18" charset="0"/>
              </a:rPr>
              <a:t>是简单变量</a:t>
            </a:r>
            <a:r>
              <a:rPr lang="zh-CN" altLang="en-US"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p>
          <a:p>
            <a:pPr algn="just" eaLnBrk="1" hangingPunct="1">
              <a:lnSpc>
                <a:spcPct val="114000"/>
              </a:lnSpc>
              <a:spcBef>
                <a:spcPct val="0"/>
              </a:spcBef>
              <a:buFont typeface="Wingdings" panose="05000000000000000000" pitchFamily="2" charset="2"/>
              <a:buNone/>
            </a:pPr>
            <a:r>
              <a:rPr lang="en-US" altLang="zh-CN" sz="2800">
                <a:latin typeface="Times New Roman" panose="02020603050405020304" pitchFamily="18" charset="0"/>
              </a:rPr>
              <a:t>		          gencode(Left.addr, ‘:= ’, E.addr) else		    gencode(Left.addr,‘[’,Left.offset,‘]’,‘:=’,E.addr)}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barn(inVertical)">
                                      <p:cBhvr>
                                        <p:cTn id="7" dur="500"/>
                                        <p:tgtEl>
                                          <p:spTgt spid="6246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2469">
                                            <p:txEl>
                                              <p:pRg st="1" end="1"/>
                                            </p:txEl>
                                          </p:spTgt>
                                        </p:tgtEl>
                                        <p:attrNameLst>
                                          <p:attrName>style.visibility</p:attrName>
                                        </p:attrNameLst>
                                      </p:cBhvr>
                                      <p:to>
                                        <p:strVal val="visible"/>
                                      </p:to>
                                    </p:set>
                                    <p:animEffect transition="in" filter="barn(inVertical)">
                                      <p:cBhvr>
                                        <p:cTn id="10" dur="500"/>
                                        <p:tgtEl>
                                          <p:spTgt spid="6246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2469">
                                            <p:txEl>
                                              <p:pRg st="2" end="2"/>
                                            </p:txEl>
                                          </p:spTgt>
                                        </p:tgtEl>
                                        <p:attrNameLst>
                                          <p:attrName>style.visibility</p:attrName>
                                        </p:attrNameLst>
                                      </p:cBhvr>
                                      <p:to>
                                        <p:strVal val="visible"/>
                                      </p:to>
                                    </p:set>
                                    <p:animEffect transition="in" filter="barn(inVertical)">
                                      <p:cBhvr>
                                        <p:cTn id="13" dur="500"/>
                                        <p:tgtEl>
                                          <p:spTgt spid="6246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2469">
                                            <p:txEl>
                                              <p:pRg st="3" end="3"/>
                                            </p:txEl>
                                          </p:spTgt>
                                        </p:tgtEl>
                                        <p:attrNameLst>
                                          <p:attrName>style.visibility</p:attrName>
                                        </p:attrNameLst>
                                      </p:cBhvr>
                                      <p:to>
                                        <p:strVal val="visible"/>
                                      </p:to>
                                    </p:set>
                                    <p:animEffect transition="in" filter="barn(inVertical)">
                                      <p:cBhvr>
                                        <p:cTn id="16" dur="500"/>
                                        <p:tgtEl>
                                          <p:spTgt spid="6246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62469">
                                            <p:txEl>
                                              <p:pRg st="4" end="4"/>
                                            </p:txEl>
                                          </p:spTgt>
                                        </p:tgtEl>
                                        <p:attrNameLst>
                                          <p:attrName>style.visibility</p:attrName>
                                        </p:attrNameLst>
                                      </p:cBhvr>
                                      <p:to>
                                        <p:strVal val="visible"/>
                                      </p:to>
                                    </p:set>
                                    <p:animEffect transition="in" filter="barn(inVertical)">
                                      <p:cBhvr>
                                        <p:cTn id="21" dur="500"/>
                                        <p:tgtEl>
                                          <p:spTgt spid="62469">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2469">
                                            <p:txEl>
                                              <p:pRg st="5" end="5"/>
                                            </p:txEl>
                                          </p:spTgt>
                                        </p:tgtEl>
                                        <p:attrNameLst>
                                          <p:attrName>style.visibility</p:attrName>
                                        </p:attrNameLst>
                                      </p:cBhvr>
                                      <p:to>
                                        <p:strVal val="visible"/>
                                      </p:to>
                                    </p:set>
                                    <p:animEffect transition="in" filter="barn(inVertical)">
                                      <p:cBhvr>
                                        <p:cTn id="24" dur="500"/>
                                        <p:tgtEl>
                                          <p:spTgt spid="6246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62469">
                                            <p:txEl>
                                              <p:pRg st="6" end="6"/>
                                            </p:txEl>
                                          </p:spTgt>
                                        </p:tgtEl>
                                        <p:attrNameLst>
                                          <p:attrName>style.visibility</p:attrName>
                                        </p:attrNameLst>
                                      </p:cBhvr>
                                      <p:to>
                                        <p:strVal val="visible"/>
                                      </p:to>
                                    </p:set>
                                    <p:animEffect transition="in" filter="barn(inVertical)">
                                      <p:cBhvr>
                                        <p:cTn id="29" dur="500"/>
                                        <p:tgtEl>
                                          <p:spTgt spid="6246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62469">
                                            <p:txEl>
                                              <p:pRg st="7" end="7"/>
                                            </p:txEl>
                                          </p:spTgt>
                                        </p:tgtEl>
                                        <p:attrNameLst>
                                          <p:attrName>style.visibility</p:attrName>
                                        </p:attrNameLst>
                                      </p:cBhvr>
                                      <p:to>
                                        <p:strVal val="visible"/>
                                      </p:to>
                                    </p:set>
                                    <p:animEffect transition="in" filter="barn(inVertical)">
                                      <p:cBhvr>
                                        <p:cTn id="34" dur="500"/>
                                        <p:tgtEl>
                                          <p:spTgt spid="62469">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2469">
                                            <p:txEl>
                                              <p:pRg st="8" end="8"/>
                                            </p:txEl>
                                          </p:spTgt>
                                        </p:tgtEl>
                                        <p:attrNameLst>
                                          <p:attrName>style.visibility</p:attrName>
                                        </p:attrNameLst>
                                      </p:cBhvr>
                                      <p:to>
                                        <p:strVal val="visible"/>
                                      </p:to>
                                    </p:set>
                                    <p:animEffect transition="in" filter="barn(inVertical)">
                                      <p:cBhvr>
                                        <p:cTn id="37" dur="500"/>
                                        <p:tgtEl>
                                          <p:spTgt spid="624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3">
            <a:extLst>
              <a:ext uri="{FF2B5EF4-FFF2-40B4-BE49-F238E27FC236}">
                <a16:creationId xmlns:a16="http://schemas.microsoft.com/office/drawing/2014/main" id="{EED867AA-61F7-4713-B83C-584EE3552D2F}"/>
              </a:ext>
            </a:extLst>
          </p:cNvPr>
          <p:cNvSpPr>
            <a:spLocks noGrp="1"/>
          </p:cNvSpPr>
          <p:nvPr>
            <p:ph type="dt" sz="quarter" idx="10"/>
          </p:nvPr>
        </p:nvSpPr>
        <p:spPr>
          <a:xfrm>
            <a:off x="457200" y="6245225"/>
            <a:ext cx="2133600" cy="476250"/>
          </a:xfrm>
          <a:ln>
            <a:miter lim="800000"/>
            <a:headEnd/>
            <a:tailEnd/>
          </a:ln>
        </p:spPr>
        <p:txBody>
          <a:bodyPr anchor="t"/>
          <a:lstStyle/>
          <a:p>
            <a:pPr>
              <a:defRPr/>
            </a:pPr>
            <a:fld id="{4D07D82C-A8A1-43D1-80FF-61933F05E550}" type="datetime1">
              <a:rPr lang="zh-CN" altLang="en-US">
                <a:latin typeface="+mn-lt"/>
              </a:rPr>
              <a:pPr>
                <a:defRPr/>
              </a:pPr>
              <a:t>2020/12/14</a:t>
            </a:fld>
            <a:endParaRPr lang="en-US" altLang="zh-CN">
              <a:latin typeface="+mn-lt"/>
            </a:endParaRPr>
          </a:p>
        </p:txBody>
      </p:sp>
      <p:sp>
        <p:nvSpPr>
          <p:cNvPr id="117763" name="灯片编号占位符 5">
            <a:extLst>
              <a:ext uri="{FF2B5EF4-FFF2-40B4-BE49-F238E27FC236}">
                <a16:creationId xmlns:a16="http://schemas.microsoft.com/office/drawing/2014/main" id="{604AB483-808C-40CE-87C3-E3DCDE251F4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6A5F54E-DCD1-45BF-A054-4428690DE1A2}" type="slidenum">
              <a:rPr lang="en-US" altLang="zh-CN" sz="1400" b="0">
                <a:ea typeface="宋体" panose="02010600030101010101" pitchFamily="2" charset="-122"/>
              </a:rPr>
              <a:pPr>
                <a:spcBef>
                  <a:spcPct val="0"/>
                </a:spcBef>
                <a:buClrTx/>
                <a:buSzTx/>
                <a:buFontTx/>
                <a:buNone/>
              </a:pPr>
              <a:t>76</a:t>
            </a:fld>
            <a:endParaRPr lang="en-US" altLang="zh-CN" sz="1400" b="0">
              <a:ea typeface="宋体" panose="02010600030101010101" pitchFamily="2" charset="-122"/>
            </a:endParaRPr>
          </a:p>
        </p:txBody>
      </p:sp>
      <p:sp>
        <p:nvSpPr>
          <p:cNvPr id="117764" name="Rectangle 2">
            <a:extLst>
              <a:ext uri="{FF2B5EF4-FFF2-40B4-BE49-F238E27FC236}">
                <a16:creationId xmlns:a16="http://schemas.microsoft.com/office/drawing/2014/main" id="{5E141A24-C82B-4E40-A18A-9B1911FBF9D0}"/>
              </a:ext>
            </a:extLst>
          </p:cNvPr>
          <p:cNvSpPr>
            <a:spLocks noGrp="1" noChangeArrowheads="1"/>
          </p:cNvSpPr>
          <p:nvPr>
            <p:ph type="title" idx="4294967295"/>
          </p:nvPr>
        </p:nvSpPr>
        <p:spPr>
          <a:xfrm>
            <a:off x="609600" y="130175"/>
            <a:ext cx="8210550" cy="1066800"/>
          </a:xfrm>
        </p:spPr>
        <p:txBody>
          <a:bodyPr anchor="ctr"/>
          <a:lstStyle/>
          <a:p>
            <a:pPr eaLnBrk="1" hangingPunct="1">
              <a:lnSpc>
                <a:spcPct val="85000"/>
              </a:lnSpc>
            </a:pPr>
            <a:r>
              <a:rPr lang="zh-CN" altLang="en-US" sz="4000">
                <a:latin typeface="Times New Roman" panose="02020603050405020304" pitchFamily="18" charset="0"/>
              </a:rPr>
              <a:t>例：设</a:t>
            </a:r>
            <a:r>
              <a:rPr lang="en-US" altLang="zh-CN" sz="4000">
                <a:latin typeface="Times New Roman" panose="02020603050405020304" pitchFamily="18" charset="0"/>
              </a:rPr>
              <a:t>A</a:t>
            </a:r>
            <a:r>
              <a:rPr lang="zh-CN" altLang="en-US" sz="4000">
                <a:latin typeface="Times New Roman" panose="02020603050405020304" pitchFamily="18" charset="0"/>
              </a:rPr>
              <a:t>是一个</a:t>
            </a:r>
            <a:r>
              <a:rPr lang="en-US" altLang="zh-CN" sz="4000">
                <a:latin typeface="Times New Roman" panose="02020603050405020304" pitchFamily="18" charset="0"/>
              </a:rPr>
              <a:t>10×20</a:t>
            </a:r>
            <a:r>
              <a:rPr lang="zh-CN" altLang="en-US" sz="4000">
                <a:latin typeface="Times New Roman" panose="02020603050405020304" pitchFamily="18" charset="0"/>
              </a:rPr>
              <a:t>的整型数组 </a:t>
            </a:r>
            <a:br>
              <a:rPr lang="zh-CN" altLang="en-US" sz="4000">
                <a:latin typeface="Times New Roman" panose="02020603050405020304" pitchFamily="18" charset="0"/>
              </a:rPr>
            </a:br>
            <a:endParaRPr lang="en-US" altLang="zh-CN">
              <a:solidFill>
                <a:schemeClr val="folHlink"/>
              </a:solidFill>
              <a:latin typeface="Times New Roman" panose="02020603050405020304" pitchFamily="18" charset="0"/>
              <a:ea typeface="楷体_GB2312" pitchFamily="49" charset="-122"/>
            </a:endParaRPr>
          </a:p>
        </p:txBody>
      </p:sp>
      <p:sp>
        <p:nvSpPr>
          <p:cNvPr id="117765" name="Rectangle 4">
            <a:extLst>
              <a:ext uri="{FF2B5EF4-FFF2-40B4-BE49-F238E27FC236}">
                <a16:creationId xmlns:a16="http://schemas.microsoft.com/office/drawing/2014/main" id="{756D09C8-554A-4A43-B89F-C6C7600C923E}"/>
              </a:ext>
            </a:extLst>
          </p:cNvPr>
          <p:cNvSpPr>
            <a:spLocks noChangeArrowheads="1"/>
          </p:cNvSpPr>
          <p:nvPr/>
        </p:nvSpPr>
        <p:spPr bwMode="auto">
          <a:xfrm>
            <a:off x="4171950" y="990600"/>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p>
        </p:txBody>
      </p:sp>
      <p:sp>
        <p:nvSpPr>
          <p:cNvPr id="117766" name="Rectangle 5">
            <a:extLst>
              <a:ext uri="{FF2B5EF4-FFF2-40B4-BE49-F238E27FC236}">
                <a16:creationId xmlns:a16="http://schemas.microsoft.com/office/drawing/2014/main" id="{FDB78128-BC66-4116-8F87-06211815B2A5}"/>
              </a:ext>
            </a:extLst>
          </p:cNvPr>
          <p:cNvSpPr>
            <a:spLocks noChangeArrowheads="1"/>
          </p:cNvSpPr>
          <p:nvPr/>
        </p:nvSpPr>
        <p:spPr bwMode="auto">
          <a:xfrm>
            <a:off x="4133850" y="14589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7767" name="Rectangle 6">
            <a:extLst>
              <a:ext uri="{FF2B5EF4-FFF2-40B4-BE49-F238E27FC236}">
                <a16:creationId xmlns:a16="http://schemas.microsoft.com/office/drawing/2014/main" id="{CE48F8C7-5FEA-4E7F-89A9-48D9F1A6ABEF}"/>
              </a:ext>
            </a:extLst>
          </p:cNvPr>
          <p:cNvSpPr>
            <a:spLocks noChangeArrowheads="1"/>
          </p:cNvSpPr>
          <p:nvPr/>
        </p:nvSpPr>
        <p:spPr bwMode="auto">
          <a:xfrm>
            <a:off x="914400" y="1438275"/>
            <a:ext cx="25781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x</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17768" name="Line 7">
            <a:extLst>
              <a:ext uri="{FF2B5EF4-FFF2-40B4-BE49-F238E27FC236}">
                <a16:creationId xmlns:a16="http://schemas.microsoft.com/office/drawing/2014/main" id="{3CBC178D-B32B-4710-9D29-762481D0AF40}"/>
              </a:ext>
            </a:extLst>
          </p:cNvPr>
          <p:cNvSpPr>
            <a:spLocks noChangeShapeType="1"/>
          </p:cNvSpPr>
          <p:nvPr/>
        </p:nvSpPr>
        <p:spPr bwMode="auto">
          <a:xfrm flipH="1">
            <a:off x="2106613" y="1231900"/>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69" name="Line 8">
            <a:extLst>
              <a:ext uri="{FF2B5EF4-FFF2-40B4-BE49-F238E27FC236}">
                <a16:creationId xmlns:a16="http://schemas.microsoft.com/office/drawing/2014/main" id="{F2209FF3-4BED-4600-A328-8A5DF9F2C005}"/>
              </a:ext>
            </a:extLst>
          </p:cNvPr>
          <p:cNvSpPr>
            <a:spLocks noChangeShapeType="1"/>
          </p:cNvSpPr>
          <p:nvPr/>
        </p:nvSpPr>
        <p:spPr bwMode="auto">
          <a:xfrm>
            <a:off x="4621213" y="1231900"/>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0" name="Line 9">
            <a:extLst>
              <a:ext uri="{FF2B5EF4-FFF2-40B4-BE49-F238E27FC236}">
                <a16:creationId xmlns:a16="http://schemas.microsoft.com/office/drawing/2014/main" id="{CE5858CB-496B-44CD-910A-91C03FF34B11}"/>
              </a:ext>
            </a:extLst>
          </p:cNvPr>
          <p:cNvSpPr>
            <a:spLocks noChangeShapeType="1"/>
          </p:cNvSpPr>
          <p:nvPr/>
        </p:nvSpPr>
        <p:spPr bwMode="auto">
          <a:xfrm>
            <a:off x="4387850" y="13049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1" name="Line 10">
            <a:extLst>
              <a:ext uri="{FF2B5EF4-FFF2-40B4-BE49-F238E27FC236}">
                <a16:creationId xmlns:a16="http://schemas.microsoft.com/office/drawing/2014/main" id="{827D0114-6AE0-4878-9806-9617157D2F17}"/>
              </a:ext>
            </a:extLst>
          </p:cNvPr>
          <p:cNvSpPr>
            <a:spLocks noChangeShapeType="1"/>
          </p:cNvSpPr>
          <p:nvPr/>
        </p:nvSpPr>
        <p:spPr bwMode="auto">
          <a:xfrm>
            <a:off x="2057400" y="20574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2" name="Rectangle 11">
            <a:extLst>
              <a:ext uri="{FF2B5EF4-FFF2-40B4-BE49-F238E27FC236}">
                <a16:creationId xmlns:a16="http://schemas.microsoft.com/office/drawing/2014/main" id="{5418902D-5AE6-43BB-9E77-0E3AF2DF4DC4}"/>
              </a:ext>
            </a:extLst>
          </p:cNvPr>
          <p:cNvSpPr>
            <a:spLocks noChangeArrowheads="1"/>
          </p:cNvSpPr>
          <p:nvPr/>
        </p:nvSpPr>
        <p:spPr bwMode="auto">
          <a:xfrm>
            <a:off x="1905000" y="22860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117773" name="Rectangle 12">
            <a:extLst>
              <a:ext uri="{FF2B5EF4-FFF2-40B4-BE49-F238E27FC236}">
                <a16:creationId xmlns:a16="http://schemas.microsoft.com/office/drawing/2014/main" id="{20D9E1A7-B8C9-46A3-B8EE-B05A7E711D9E}"/>
              </a:ext>
            </a:extLst>
          </p:cNvPr>
          <p:cNvSpPr>
            <a:spLocks noChangeArrowheads="1"/>
          </p:cNvSpPr>
          <p:nvPr/>
        </p:nvSpPr>
        <p:spPr bwMode="auto">
          <a:xfrm>
            <a:off x="5918200" y="1450975"/>
            <a:ext cx="1887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17774" name="Line 13">
            <a:extLst>
              <a:ext uri="{FF2B5EF4-FFF2-40B4-BE49-F238E27FC236}">
                <a16:creationId xmlns:a16="http://schemas.microsoft.com/office/drawing/2014/main" id="{B5BC7105-EDAC-4649-8404-65EE18954E57}"/>
              </a:ext>
            </a:extLst>
          </p:cNvPr>
          <p:cNvSpPr>
            <a:spLocks noChangeShapeType="1"/>
          </p:cNvSpPr>
          <p:nvPr/>
        </p:nvSpPr>
        <p:spPr bwMode="auto">
          <a:xfrm>
            <a:off x="6740525" y="18002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5" name="Rectangle 14">
            <a:extLst>
              <a:ext uri="{FF2B5EF4-FFF2-40B4-BE49-F238E27FC236}">
                <a16:creationId xmlns:a16="http://schemas.microsoft.com/office/drawing/2014/main" id="{2CF627CC-9ECD-42F0-A2D3-339C51D69084}"/>
              </a:ext>
            </a:extLst>
          </p:cNvPr>
          <p:cNvSpPr>
            <a:spLocks noChangeArrowheads="1"/>
          </p:cNvSpPr>
          <p:nvPr/>
        </p:nvSpPr>
        <p:spPr bwMode="auto">
          <a:xfrm>
            <a:off x="5956300" y="1970088"/>
            <a:ext cx="2287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2</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17776" name="Line 15">
            <a:extLst>
              <a:ext uri="{FF2B5EF4-FFF2-40B4-BE49-F238E27FC236}">
                <a16:creationId xmlns:a16="http://schemas.microsoft.com/office/drawing/2014/main" id="{EEB835CE-3C4C-4DE6-9E2B-CD5535A74587}"/>
              </a:ext>
            </a:extLst>
          </p:cNvPr>
          <p:cNvSpPr>
            <a:spLocks noChangeShapeType="1"/>
          </p:cNvSpPr>
          <p:nvPr/>
        </p:nvSpPr>
        <p:spPr bwMode="auto">
          <a:xfrm flipH="1">
            <a:off x="4565650" y="25336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7" name="Line 16">
            <a:extLst>
              <a:ext uri="{FF2B5EF4-FFF2-40B4-BE49-F238E27FC236}">
                <a16:creationId xmlns:a16="http://schemas.microsoft.com/office/drawing/2014/main" id="{6C401BF6-2A9F-4012-8746-2D71732C4534}"/>
              </a:ext>
            </a:extLst>
          </p:cNvPr>
          <p:cNvSpPr>
            <a:spLocks noChangeShapeType="1"/>
          </p:cNvSpPr>
          <p:nvPr/>
        </p:nvSpPr>
        <p:spPr bwMode="auto">
          <a:xfrm>
            <a:off x="6989763" y="25336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8" name="Rectangle 17">
            <a:extLst>
              <a:ext uri="{FF2B5EF4-FFF2-40B4-BE49-F238E27FC236}">
                <a16:creationId xmlns:a16="http://schemas.microsoft.com/office/drawing/2014/main" id="{B6B01BB1-047A-4049-853A-C7A935867109}"/>
              </a:ext>
            </a:extLst>
          </p:cNvPr>
          <p:cNvSpPr>
            <a:spLocks noChangeArrowheads="1"/>
          </p:cNvSpPr>
          <p:nvPr/>
        </p:nvSpPr>
        <p:spPr bwMode="auto">
          <a:xfrm>
            <a:off x="3276600" y="2667000"/>
            <a:ext cx="22447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2</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17779" name="Line 18">
            <a:extLst>
              <a:ext uri="{FF2B5EF4-FFF2-40B4-BE49-F238E27FC236}">
                <a16:creationId xmlns:a16="http://schemas.microsoft.com/office/drawing/2014/main" id="{04CB8428-5460-4B16-B9E9-3E2C70CD3A86}"/>
              </a:ext>
            </a:extLst>
          </p:cNvPr>
          <p:cNvSpPr>
            <a:spLocks noChangeShapeType="1"/>
          </p:cNvSpPr>
          <p:nvPr/>
        </p:nvSpPr>
        <p:spPr bwMode="auto">
          <a:xfrm>
            <a:off x="4419600" y="35814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0" name="Rectangle 19">
            <a:extLst>
              <a:ext uri="{FF2B5EF4-FFF2-40B4-BE49-F238E27FC236}">
                <a16:creationId xmlns:a16="http://schemas.microsoft.com/office/drawing/2014/main" id="{22DD413D-EE33-49B4-9DB4-182DC3A7D78C}"/>
              </a:ext>
            </a:extLst>
          </p:cNvPr>
          <p:cNvSpPr>
            <a:spLocks noChangeArrowheads="1"/>
          </p:cNvSpPr>
          <p:nvPr/>
        </p:nvSpPr>
        <p:spPr bwMode="auto">
          <a:xfrm>
            <a:off x="4267200" y="3657600"/>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7781" name="Line 20">
            <a:extLst>
              <a:ext uri="{FF2B5EF4-FFF2-40B4-BE49-F238E27FC236}">
                <a16:creationId xmlns:a16="http://schemas.microsoft.com/office/drawing/2014/main" id="{C2701288-9B87-449A-BC5C-82BBE7A02B6E}"/>
              </a:ext>
            </a:extLst>
          </p:cNvPr>
          <p:cNvSpPr>
            <a:spLocks noChangeShapeType="1"/>
          </p:cNvSpPr>
          <p:nvPr/>
        </p:nvSpPr>
        <p:spPr bwMode="auto">
          <a:xfrm flipH="1">
            <a:off x="2463800" y="34988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2" name="Line 21">
            <a:extLst>
              <a:ext uri="{FF2B5EF4-FFF2-40B4-BE49-F238E27FC236}">
                <a16:creationId xmlns:a16="http://schemas.microsoft.com/office/drawing/2014/main" id="{E067396D-16BB-4ABA-A50B-0EAA95A9078E}"/>
              </a:ext>
            </a:extLst>
          </p:cNvPr>
          <p:cNvSpPr>
            <a:spLocks noChangeShapeType="1"/>
          </p:cNvSpPr>
          <p:nvPr/>
        </p:nvSpPr>
        <p:spPr bwMode="auto">
          <a:xfrm>
            <a:off x="4621213" y="34988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3" name="Rectangle 22">
            <a:extLst>
              <a:ext uri="{FF2B5EF4-FFF2-40B4-BE49-F238E27FC236}">
                <a16:creationId xmlns:a16="http://schemas.microsoft.com/office/drawing/2014/main" id="{682D07C3-0F5C-459F-9BE1-4F93062D3884}"/>
              </a:ext>
            </a:extLst>
          </p:cNvPr>
          <p:cNvSpPr>
            <a:spLocks noChangeArrowheads="1"/>
          </p:cNvSpPr>
          <p:nvPr/>
        </p:nvSpPr>
        <p:spPr bwMode="auto">
          <a:xfrm>
            <a:off x="1219200" y="3632200"/>
            <a:ext cx="22558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baseline="-25000">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17784" name="Rectangle 23">
            <a:extLst>
              <a:ext uri="{FF2B5EF4-FFF2-40B4-BE49-F238E27FC236}">
                <a16:creationId xmlns:a16="http://schemas.microsoft.com/office/drawing/2014/main" id="{A8F426AA-2495-405C-B66A-ED21E9918AA4}"/>
              </a:ext>
            </a:extLst>
          </p:cNvPr>
          <p:cNvSpPr>
            <a:spLocks noChangeArrowheads="1"/>
          </p:cNvSpPr>
          <p:nvPr/>
        </p:nvSpPr>
        <p:spPr bwMode="auto">
          <a:xfrm>
            <a:off x="5564188" y="3633788"/>
            <a:ext cx="188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p>
        </p:txBody>
      </p:sp>
      <p:sp>
        <p:nvSpPr>
          <p:cNvPr id="117785" name="Line 24">
            <a:extLst>
              <a:ext uri="{FF2B5EF4-FFF2-40B4-BE49-F238E27FC236}">
                <a16:creationId xmlns:a16="http://schemas.microsoft.com/office/drawing/2014/main" id="{07F93CC4-3798-49F5-8D8E-53C183959A9A}"/>
              </a:ext>
            </a:extLst>
          </p:cNvPr>
          <p:cNvSpPr>
            <a:spLocks noChangeShapeType="1"/>
          </p:cNvSpPr>
          <p:nvPr/>
        </p:nvSpPr>
        <p:spPr bwMode="auto">
          <a:xfrm>
            <a:off x="6386513" y="39830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6" name="Rectangle 25">
            <a:extLst>
              <a:ext uri="{FF2B5EF4-FFF2-40B4-BE49-F238E27FC236}">
                <a16:creationId xmlns:a16="http://schemas.microsoft.com/office/drawing/2014/main" id="{1C26014B-BE60-436A-B639-823C8CBAD581}"/>
              </a:ext>
            </a:extLst>
          </p:cNvPr>
          <p:cNvSpPr>
            <a:spLocks noChangeArrowheads="1"/>
          </p:cNvSpPr>
          <p:nvPr/>
        </p:nvSpPr>
        <p:spPr bwMode="auto">
          <a:xfrm>
            <a:off x="5602288" y="4154488"/>
            <a:ext cx="2570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17787" name="Rectangle 26">
            <a:extLst>
              <a:ext uri="{FF2B5EF4-FFF2-40B4-BE49-F238E27FC236}">
                <a16:creationId xmlns:a16="http://schemas.microsoft.com/office/drawing/2014/main" id="{9D7667C7-C096-4118-9F62-2A2649ECF24E}"/>
              </a:ext>
            </a:extLst>
          </p:cNvPr>
          <p:cNvSpPr>
            <a:spLocks noChangeArrowheads="1"/>
          </p:cNvSpPr>
          <p:nvPr/>
        </p:nvSpPr>
        <p:spPr bwMode="auto">
          <a:xfrm>
            <a:off x="3584575" y="4659313"/>
            <a:ext cx="1889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p>
        </p:txBody>
      </p:sp>
      <p:sp>
        <p:nvSpPr>
          <p:cNvPr id="117788" name="Line 27">
            <a:extLst>
              <a:ext uri="{FF2B5EF4-FFF2-40B4-BE49-F238E27FC236}">
                <a16:creationId xmlns:a16="http://schemas.microsoft.com/office/drawing/2014/main" id="{2C1FFEFF-05FE-4C82-B4CC-F699196706D9}"/>
              </a:ext>
            </a:extLst>
          </p:cNvPr>
          <p:cNvSpPr>
            <a:spLocks noChangeShapeType="1"/>
          </p:cNvSpPr>
          <p:nvPr/>
        </p:nvSpPr>
        <p:spPr bwMode="auto">
          <a:xfrm>
            <a:off x="4406900" y="4970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9" name="Rectangle 28">
            <a:extLst>
              <a:ext uri="{FF2B5EF4-FFF2-40B4-BE49-F238E27FC236}">
                <a16:creationId xmlns:a16="http://schemas.microsoft.com/office/drawing/2014/main" id="{E6180627-E0AE-48C7-B3F0-1BFD517D90F2}"/>
              </a:ext>
            </a:extLst>
          </p:cNvPr>
          <p:cNvSpPr>
            <a:spLocks noChangeArrowheads="1"/>
          </p:cNvSpPr>
          <p:nvPr/>
        </p:nvSpPr>
        <p:spPr bwMode="auto">
          <a:xfrm>
            <a:off x="3352800" y="5143500"/>
            <a:ext cx="2587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17790" name="Line 29">
            <a:extLst>
              <a:ext uri="{FF2B5EF4-FFF2-40B4-BE49-F238E27FC236}">
                <a16:creationId xmlns:a16="http://schemas.microsoft.com/office/drawing/2014/main" id="{97E350B9-5DE3-4B58-9020-1066FE5F2575}"/>
              </a:ext>
            </a:extLst>
          </p:cNvPr>
          <p:cNvSpPr>
            <a:spLocks noChangeShapeType="1"/>
          </p:cNvSpPr>
          <p:nvPr/>
        </p:nvSpPr>
        <p:spPr bwMode="auto">
          <a:xfrm>
            <a:off x="2305050" y="44513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1" name="Line 30">
            <a:extLst>
              <a:ext uri="{FF2B5EF4-FFF2-40B4-BE49-F238E27FC236}">
                <a16:creationId xmlns:a16="http://schemas.microsoft.com/office/drawing/2014/main" id="{329B517B-0979-4427-93AF-1CD19EE6AC69}"/>
              </a:ext>
            </a:extLst>
          </p:cNvPr>
          <p:cNvSpPr>
            <a:spLocks noChangeShapeType="1"/>
          </p:cNvSpPr>
          <p:nvPr/>
        </p:nvSpPr>
        <p:spPr bwMode="auto">
          <a:xfrm>
            <a:off x="6400800" y="48006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2" name="Rectangle 31">
            <a:extLst>
              <a:ext uri="{FF2B5EF4-FFF2-40B4-BE49-F238E27FC236}">
                <a16:creationId xmlns:a16="http://schemas.microsoft.com/office/drawing/2014/main" id="{36E1751C-0762-4A94-AABF-3F1F97EEEB87}"/>
              </a:ext>
            </a:extLst>
          </p:cNvPr>
          <p:cNvSpPr>
            <a:spLocks noChangeArrowheads="1"/>
          </p:cNvSpPr>
          <p:nvPr/>
        </p:nvSpPr>
        <p:spPr bwMode="auto">
          <a:xfrm>
            <a:off x="0" y="47244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117793" name="Rectangle 32">
            <a:extLst>
              <a:ext uri="{FF2B5EF4-FFF2-40B4-BE49-F238E27FC236}">
                <a16:creationId xmlns:a16="http://schemas.microsoft.com/office/drawing/2014/main" id="{0CDCAFBD-D3E8-4135-95F2-EC561101377F}"/>
              </a:ext>
            </a:extLst>
          </p:cNvPr>
          <p:cNvSpPr>
            <a:spLocks noChangeArrowheads="1"/>
          </p:cNvSpPr>
          <p:nvPr/>
        </p:nvSpPr>
        <p:spPr bwMode="auto">
          <a:xfrm>
            <a:off x="2085975" y="46434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7794" name="Rectangle 33">
            <a:extLst>
              <a:ext uri="{FF2B5EF4-FFF2-40B4-BE49-F238E27FC236}">
                <a16:creationId xmlns:a16="http://schemas.microsoft.com/office/drawing/2014/main" id="{D7690228-4E59-40FC-8EB0-D01FFD8CCAAB}"/>
              </a:ext>
            </a:extLst>
          </p:cNvPr>
          <p:cNvSpPr>
            <a:spLocks noChangeArrowheads="1"/>
          </p:cNvSpPr>
          <p:nvPr/>
        </p:nvSpPr>
        <p:spPr bwMode="auto">
          <a:xfrm>
            <a:off x="6172200" y="49530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z</a:t>
            </a:r>
          </a:p>
        </p:txBody>
      </p:sp>
      <p:sp>
        <p:nvSpPr>
          <p:cNvPr id="117795" name="Rectangle 34">
            <a:extLst>
              <a:ext uri="{FF2B5EF4-FFF2-40B4-BE49-F238E27FC236}">
                <a16:creationId xmlns:a16="http://schemas.microsoft.com/office/drawing/2014/main" id="{77709782-D329-4AA7-99AA-F7AEBB1A4D4B}"/>
              </a:ext>
            </a:extLst>
          </p:cNvPr>
          <p:cNvSpPr>
            <a:spLocks noChangeArrowheads="1"/>
          </p:cNvSpPr>
          <p:nvPr/>
        </p:nvSpPr>
        <p:spPr bwMode="auto">
          <a:xfrm>
            <a:off x="8574088" y="27003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7796" name="Line 35">
            <a:extLst>
              <a:ext uri="{FF2B5EF4-FFF2-40B4-BE49-F238E27FC236}">
                <a16:creationId xmlns:a16="http://schemas.microsoft.com/office/drawing/2014/main" id="{61AD15B9-9570-464B-8172-478B3DE35FD9}"/>
              </a:ext>
            </a:extLst>
          </p:cNvPr>
          <p:cNvSpPr>
            <a:spLocks noChangeShapeType="1"/>
          </p:cNvSpPr>
          <p:nvPr/>
        </p:nvSpPr>
        <p:spPr bwMode="auto">
          <a:xfrm flipH="1">
            <a:off x="290513" y="44640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7" name="Line 36">
            <a:extLst>
              <a:ext uri="{FF2B5EF4-FFF2-40B4-BE49-F238E27FC236}">
                <a16:creationId xmlns:a16="http://schemas.microsoft.com/office/drawing/2014/main" id="{7B020A3D-37EA-41B4-92AD-74E95F54AA66}"/>
              </a:ext>
            </a:extLst>
          </p:cNvPr>
          <p:cNvSpPr>
            <a:spLocks noChangeShapeType="1"/>
          </p:cNvSpPr>
          <p:nvPr/>
        </p:nvSpPr>
        <p:spPr bwMode="auto">
          <a:xfrm>
            <a:off x="2573338" y="44767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8" name="Line 37">
            <a:extLst>
              <a:ext uri="{FF2B5EF4-FFF2-40B4-BE49-F238E27FC236}">
                <a16:creationId xmlns:a16="http://schemas.microsoft.com/office/drawing/2014/main" id="{18FBE244-C163-4ED4-8105-0F3748E3F1F5}"/>
              </a:ext>
            </a:extLst>
          </p:cNvPr>
          <p:cNvSpPr>
            <a:spLocks noChangeShapeType="1"/>
          </p:cNvSpPr>
          <p:nvPr/>
        </p:nvSpPr>
        <p:spPr bwMode="auto">
          <a:xfrm>
            <a:off x="4422775" y="57197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9" name="Rectangle 38">
            <a:extLst>
              <a:ext uri="{FF2B5EF4-FFF2-40B4-BE49-F238E27FC236}">
                <a16:creationId xmlns:a16="http://schemas.microsoft.com/office/drawing/2014/main" id="{A9C026D7-C5EE-47FE-9BC5-F01CD3D3EA67}"/>
              </a:ext>
            </a:extLst>
          </p:cNvPr>
          <p:cNvSpPr>
            <a:spLocks noChangeArrowheads="1"/>
          </p:cNvSpPr>
          <p:nvPr/>
        </p:nvSpPr>
        <p:spPr bwMode="auto">
          <a:xfrm>
            <a:off x="4205288" y="58991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117800" name="Rectangle 39">
            <a:extLst>
              <a:ext uri="{FF2B5EF4-FFF2-40B4-BE49-F238E27FC236}">
                <a16:creationId xmlns:a16="http://schemas.microsoft.com/office/drawing/2014/main" id="{E8E6337F-2256-4C88-A14E-3D23C78EACAC}"/>
              </a:ext>
            </a:extLst>
          </p:cNvPr>
          <p:cNvSpPr>
            <a:spLocks noChangeArrowheads="1"/>
          </p:cNvSpPr>
          <p:nvPr/>
        </p:nvSpPr>
        <p:spPr bwMode="auto">
          <a:xfrm>
            <a:off x="2286000" y="6400800"/>
            <a:ext cx="4481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 </a:t>
            </a:r>
            <a:r>
              <a:rPr lang="en-US" altLang="zh-CN" sz="2800">
                <a:solidFill>
                  <a:srgbClr val="FF0000"/>
                </a:solidFill>
                <a:latin typeface="Times New Roman" panose="02020603050405020304" pitchFamily="18" charset="0"/>
              </a:rPr>
              <a:t>x := A[ y, z ]</a:t>
            </a:r>
            <a:r>
              <a:rPr lang="zh-CN" altLang="en-US" sz="2800">
                <a:solidFill>
                  <a:srgbClr val="FF0000"/>
                </a:solidFill>
                <a:latin typeface="Times New Roman" panose="02020603050405020304" pitchFamily="18" charset="0"/>
              </a:rPr>
              <a:t>的注释分析树</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3">
            <a:extLst>
              <a:ext uri="{FF2B5EF4-FFF2-40B4-BE49-F238E27FC236}">
                <a16:creationId xmlns:a16="http://schemas.microsoft.com/office/drawing/2014/main" id="{DDD5D5B0-599A-4323-91E8-E4159B3B2185}"/>
              </a:ext>
            </a:extLst>
          </p:cNvPr>
          <p:cNvSpPr>
            <a:spLocks noGrp="1"/>
          </p:cNvSpPr>
          <p:nvPr>
            <p:ph type="dt" sz="quarter" idx="10"/>
          </p:nvPr>
        </p:nvSpPr>
        <p:spPr>
          <a:xfrm>
            <a:off x="457200" y="6223000"/>
            <a:ext cx="2133600" cy="476250"/>
          </a:xfrm>
          <a:ln>
            <a:miter lim="800000"/>
            <a:headEnd/>
            <a:tailEnd/>
          </a:ln>
        </p:spPr>
        <p:txBody>
          <a:bodyPr anchor="t"/>
          <a:lstStyle/>
          <a:p>
            <a:pPr>
              <a:defRPr/>
            </a:pPr>
            <a:fld id="{C9341C5C-22B8-4574-9415-1E8D11203D93}" type="datetime1">
              <a:rPr lang="zh-CN" altLang="en-US">
                <a:latin typeface="+mn-lt"/>
              </a:rPr>
              <a:pPr>
                <a:defRPr/>
              </a:pPr>
              <a:t>2020/12/14</a:t>
            </a:fld>
            <a:endParaRPr lang="en-US" altLang="zh-CN">
              <a:latin typeface="+mn-lt"/>
            </a:endParaRPr>
          </a:p>
        </p:txBody>
      </p:sp>
      <p:sp>
        <p:nvSpPr>
          <p:cNvPr id="119811" name="灯片编号占位符 5">
            <a:extLst>
              <a:ext uri="{FF2B5EF4-FFF2-40B4-BE49-F238E27FC236}">
                <a16:creationId xmlns:a16="http://schemas.microsoft.com/office/drawing/2014/main" id="{00AA1B9D-8ED8-47E6-92A6-0A181CE95BC5}"/>
              </a:ext>
            </a:extLst>
          </p:cNvPr>
          <p:cNvSpPr>
            <a:spLocks noGrp="1"/>
          </p:cNvSpPr>
          <p:nvPr>
            <p:ph type="sldNum" sz="quarter" idx="12"/>
          </p:nvPr>
        </p:nvSpPr>
        <p:spPr>
          <a:xfrm>
            <a:off x="6553200" y="6223000"/>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DC4DD16-3A98-4774-BAB0-B3ED9F492114}" type="slidenum">
              <a:rPr lang="en-US" altLang="zh-CN" sz="1400" b="0">
                <a:ea typeface="宋体" panose="02010600030101010101" pitchFamily="2" charset="-122"/>
              </a:rPr>
              <a:pPr>
                <a:spcBef>
                  <a:spcPct val="0"/>
                </a:spcBef>
                <a:buClrTx/>
                <a:buSzTx/>
                <a:buFontTx/>
                <a:buNone/>
              </a:pPr>
              <a:t>77</a:t>
            </a:fld>
            <a:endParaRPr lang="en-US" altLang="zh-CN" sz="1400" b="0">
              <a:ea typeface="宋体" panose="02010600030101010101" pitchFamily="2" charset="-122"/>
            </a:endParaRPr>
          </a:p>
        </p:txBody>
      </p:sp>
      <p:sp>
        <p:nvSpPr>
          <p:cNvPr id="119812" name="Rectangle 3">
            <a:extLst>
              <a:ext uri="{FF2B5EF4-FFF2-40B4-BE49-F238E27FC236}">
                <a16:creationId xmlns:a16="http://schemas.microsoft.com/office/drawing/2014/main" id="{66774DF5-8BEB-4DED-A459-BE4B85B26749}"/>
              </a:ext>
            </a:extLst>
          </p:cNvPr>
          <p:cNvSpPr>
            <a:spLocks noChangeArrowheads="1"/>
          </p:cNvSpPr>
          <p:nvPr/>
        </p:nvSpPr>
        <p:spPr bwMode="auto">
          <a:xfrm>
            <a:off x="4171950" y="981075"/>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p>
        </p:txBody>
      </p:sp>
      <p:sp>
        <p:nvSpPr>
          <p:cNvPr id="119813" name="Rectangle 4">
            <a:extLst>
              <a:ext uri="{FF2B5EF4-FFF2-40B4-BE49-F238E27FC236}">
                <a16:creationId xmlns:a16="http://schemas.microsoft.com/office/drawing/2014/main" id="{470EBC70-9671-40C9-9E32-75120284225C}"/>
              </a:ext>
            </a:extLst>
          </p:cNvPr>
          <p:cNvSpPr>
            <a:spLocks noChangeArrowheads="1"/>
          </p:cNvSpPr>
          <p:nvPr/>
        </p:nvSpPr>
        <p:spPr bwMode="auto">
          <a:xfrm>
            <a:off x="4133850" y="14493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9814" name="Rectangle 5">
            <a:extLst>
              <a:ext uri="{FF2B5EF4-FFF2-40B4-BE49-F238E27FC236}">
                <a16:creationId xmlns:a16="http://schemas.microsoft.com/office/drawing/2014/main" id="{E8991A80-A891-454A-86F9-7446A4D353FA}"/>
              </a:ext>
            </a:extLst>
          </p:cNvPr>
          <p:cNvSpPr>
            <a:spLocks noChangeArrowheads="1"/>
          </p:cNvSpPr>
          <p:nvPr/>
        </p:nvSpPr>
        <p:spPr bwMode="auto">
          <a:xfrm>
            <a:off x="914400" y="1428750"/>
            <a:ext cx="2649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x</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19815" name="Line 6">
            <a:extLst>
              <a:ext uri="{FF2B5EF4-FFF2-40B4-BE49-F238E27FC236}">
                <a16:creationId xmlns:a16="http://schemas.microsoft.com/office/drawing/2014/main" id="{232EA4B0-4DE3-4F4A-AC8C-4AE53DABBD3B}"/>
              </a:ext>
            </a:extLst>
          </p:cNvPr>
          <p:cNvSpPr>
            <a:spLocks noChangeShapeType="1"/>
          </p:cNvSpPr>
          <p:nvPr/>
        </p:nvSpPr>
        <p:spPr bwMode="auto">
          <a:xfrm flipH="1">
            <a:off x="2106613" y="1222375"/>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6" name="Line 7">
            <a:extLst>
              <a:ext uri="{FF2B5EF4-FFF2-40B4-BE49-F238E27FC236}">
                <a16:creationId xmlns:a16="http://schemas.microsoft.com/office/drawing/2014/main" id="{267DAA50-30C8-4DBA-AF30-FC7DF1293E0C}"/>
              </a:ext>
            </a:extLst>
          </p:cNvPr>
          <p:cNvSpPr>
            <a:spLocks noChangeShapeType="1"/>
          </p:cNvSpPr>
          <p:nvPr/>
        </p:nvSpPr>
        <p:spPr bwMode="auto">
          <a:xfrm>
            <a:off x="4621213" y="1222375"/>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7" name="Line 8">
            <a:extLst>
              <a:ext uri="{FF2B5EF4-FFF2-40B4-BE49-F238E27FC236}">
                <a16:creationId xmlns:a16="http://schemas.microsoft.com/office/drawing/2014/main" id="{CF0D5C4A-2198-4C73-9BB6-6F7DB4A97703}"/>
              </a:ext>
            </a:extLst>
          </p:cNvPr>
          <p:cNvSpPr>
            <a:spLocks noChangeShapeType="1"/>
          </p:cNvSpPr>
          <p:nvPr/>
        </p:nvSpPr>
        <p:spPr bwMode="auto">
          <a:xfrm>
            <a:off x="4387850" y="12954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8" name="Line 9">
            <a:extLst>
              <a:ext uri="{FF2B5EF4-FFF2-40B4-BE49-F238E27FC236}">
                <a16:creationId xmlns:a16="http://schemas.microsoft.com/office/drawing/2014/main" id="{D812B68E-4863-4B9F-8874-3682E1C25E4A}"/>
              </a:ext>
            </a:extLst>
          </p:cNvPr>
          <p:cNvSpPr>
            <a:spLocks noChangeShapeType="1"/>
          </p:cNvSpPr>
          <p:nvPr/>
        </p:nvSpPr>
        <p:spPr bwMode="auto">
          <a:xfrm>
            <a:off x="2057400" y="20478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9" name="Rectangle 10">
            <a:extLst>
              <a:ext uri="{FF2B5EF4-FFF2-40B4-BE49-F238E27FC236}">
                <a16:creationId xmlns:a16="http://schemas.microsoft.com/office/drawing/2014/main" id="{6C222D30-9F0E-42B9-935B-4E09605353B9}"/>
              </a:ext>
            </a:extLst>
          </p:cNvPr>
          <p:cNvSpPr>
            <a:spLocks noChangeArrowheads="1"/>
          </p:cNvSpPr>
          <p:nvPr/>
        </p:nvSpPr>
        <p:spPr bwMode="auto">
          <a:xfrm>
            <a:off x="1905000" y="2276475"/>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119820" name="Rectangle 11">
            <a:extLst>
              <a:ext uri="{FF2B5EF4-FFF2-40B4-BE49-F238E27FC236}">
                <a16:creationId xmlns:a16="http://schemas.microsoft.com/office/drawing/2014/main" id="{0908939F-8B76-4105-8702-CA0958983C68}"/>
              </a:ext>
            </a:extLst>
          </p:cNvPr>
          <p:cNvSpPr>
            <a:spLocks noChangeArrowheads="1"/>
          </p:cNvSpPr>
          <p:nvPr/>
        </p:nvSpPr>
        <p:spPr bwMode="auto">
          <a:xfrm>
            <a:off x="5918200" y="1441450"/>
            <a:ext cx="1887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19821" name="Line 12">
            <a:extLst>
              <a:ext uri="{FF2B5EF4-FFF2-40B4-BE49-F238E27FC236}">
                <a16:creationId xmlns:a16="http://schemas.microsoft.com/office/drawing/2014/main" id="{9AD80097-3394-40E3-90D8-34EDA1729849}"/>
              </a:ext>
            </a:extLst>
          </p:cNvPr>
          <p:cNvSpPr>
            <a:spLocks noChangeShapeType="1"/>
          </p:cNvSpPr>
          <p:nvPr/>
        </p:nvSpPr>
        <p:spPr bwMode="auto">
          <a:xfrm>
            <a:off x="6740525" y="17907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2" name="Rectangle 13">
            <a:extLst>
              <a:ext uri="{FF2B5EF4-FFF2-40B4-BE49-F238E27FC236}">
                <a16:creationId xmlns:a16="http://schemas.microsoft.com/office/drawing/2014/main" id="{835702D8-DF9C-4276-8D16-99A9DB2D863D}"/>
              </a:ext>
            </a:extLst>
          </p:cNvPr>
          <p:cNvSpPr>
            <a:spLocks noChangeArrowheads="1"/>
          </p:cNvSpPr>
          <p:nvPr/>
        </p:nvSpPr>
        <p:spPr bwMode="auto">
          <a:xfrm>
            <a:off x="5956300" y="1960563"/>
            <a:ext cx="24320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2</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19823" name="Line 14">
            <a:extLst>
              <a:ext uri="{FF2B5EF4-FFF2-40B4-BE49-F238E27FC236}">
                <a16:creationId xmlns:a16="http://schemas.microsoft.com/office/drawing/2014/main" id="{9F46E110-FEE2-4337-8039-67C2C93CD251}"/>
              </a:ext>
            </a:extLst>
          </p:cNvPr>
          <p:cNvSpPr>
            <a:spLocks noChangeShapeType="1"/>
          </p:cNvSpPr>
          <p:nvPr/>
        </p:nvSpPr>
        <p:spPr bwMode="auto">
          <a:xfrm flipH="1">
            <a:off x="4565650" y="25241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4" name="Line 15">
            <a:extLst>
              <a:ext uri="{FF2B5EF4-FFF2-40B4-BE49-F238E27FC236}">
                <a16:creationId xmlns:a16="http://schemas.microsoft.com/office/drawing/2014/main" id="{DD8E2BA9-9FBB-49CF-B157-5614B3F00D1E}"/>
              </a:ext>
            </a:extLst>
          </p:cNvPr>
          <p:cNvSpPr>
            <a:spLocks noChangeShapeType="1"/>
          </p:cNvSpPr>
          <p:nvPr/>
        </p:nvSpPr>
        <p:spPr bwMode="auto">
          <a:xfrm>
            <a:off x="6989763" y="25241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5" name="Rectangle 16">
            <a:extLst>
              <a:ext uri="{FF2B5EF4-FFF2-40B4-BE49-F238E27FC236}">
                <a16:creationId xmlns:a16="http://schemas.microsoft.com/office/drawing/2014/main" id="{00B90A98-7F8E-4C2B-9F49-2D355425756C}"/>
              </a:ext>
            </a:extLst>
          </p:cNvPr>
          <p:cNvSpPr>
            <a:spLocks noChangeArrowheads="1"/>
          </p:cNvSpPr>
          <p:nvPr/>
        </p:nvSpPr>
        <p:spPr bwMode="auto">
          <a:xfrm>
            <a:off x="3276600" y="2657475"/>
            <a:ext cx="22447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2</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19826" name="Line 17">
            <a:extLst>
              <a:ext uri="{FF2B5EF4-FFF2-40B4-BE49-F238E27FC236}">
                <a16:creationId xmlns:a16="http://schemas.microsoft.com/office/drawing/2014/main" id="{C0CA2983-E419-4D1B-9F54-2FF14ED22C00}"/>
              </a:ext>
            </a:extLst>
          </p:cNvPr>
          <p:cNvSpPr>
            <a:spLocks noChangeShapeType="1"/>
          </p:cNvSpPr>
          <p:nvPr/>
        </p:nvSpPr>
        <p:spPr bwMode="auto">
          <a:xfrm>
            <a:off x="4419600" y="35718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7" name="Rectangle 18">
            <a:extLst>
              <a:ext uri="{FF2B5EF4-FFF2-40B4-BE49-F238E27FC236}">
                <a16:creationId xmlns:a16="http://schemas.microsoft.com/office/drawing/2014/main" id="{CB6334DA-DA46-4FBA-8B7B-67534CAD0FE2}"/>
              </a:ext>
            </a:extLst>
          </p:cNvPr>
          <p:cNvSpPr>
            <a:spLocks noChangeArrowheads="1"/>
          </p:cNvSpPr>
          <p:nvPr/>
        </p:nvSpPr>
        <p:spPr bwMode="auto">
          <a:xfrm>
            <a:off x="4267200" y="3648075"/>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9828" name="Line 19">
            <a:extLst>
              <a:ext uri="{FF2B5EF4-FFF2-40B4-BE49-F238E27FC236}">
                <a16:creationId xmlns:a16="http://schemas.microsoft.com/office/drawing/2014/main" id="{C87C12EF-67D7-4144-B4C5-AD77CCF107C4}"/>
              </a:ext>
            </a:extLst>
          </p:cNvPr>
          <p:cNvSpPr>
            <a:spLocks noChangeShapeType="1"/>
          </p:cNvSpPr>
          <p:nvPr/>
        </p:nvSpPr>
        <p:spPr bwMode="auto">
          <a:xfrm flipH="1">
            <a:off x="2463800" y="34893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9" name="Line 20">
            <a:extLst>
              <a:ext uri="{FF2B5EF4-FFF2-40B4-BE49-F238E27FC236}">
                <a16:creationId xmlns:a16="http://schemas.microsoft.com/office/drawing/2014/main" id="{8D0161A9-C7A8-4736-9FC9-6544C0599AA1}"/>
              </a:ext>
            </a:extLst>
          </p:cNvPr>
          <p:cNvSpPr>
            <a:spLocks noChangeShapeType="1"/>
          </p:cNvSpPr>
          <p:nvPr/>
        </p:nvSpPr>
        <p:spPr bwMode="auto">
          <a:xfrm>
            <a:off x="4621213" y="34893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0" name="Rectangle 21">
            <a:extLst>
              <a:ext uri="{FF2B5EF4-FFF2-40B4-BE49-F238E27FC236}">
                <a16:creationId xmlns:a16="http://schemas.microsoft.com/office/drawing/2014/main" id="{A0B85092-3D0E-4855-93C9-E261A2C74214}"/>
              </a:ext>
            </a:extLst>
          </p:cNvPr>
          <p:cNvSpPr>
            <a:spLocks noChangeArrowheads="1"/>
          </p:cNvSpPr>
          <p:nvPr/>
        </p:nvSpPr>
        <p:spPr bwMode="auto">
          <a:xfrm>
            <a:off x="1219200" y="3622675"/>
            <a:ext cx="22558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baseline="-25000">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19831" name="Rectangle 22">
            <a:extLst>
              <a:ext uri="{FF2B5EF4-FFF2-40B4-BE49-F238E27FC236}">
                <a16:creationId xmlns:a16="http://schemas.microsoft.com/office/drawing/2014/main" id="{28AD92FE-5188-46C7-9230-C225615C906C}"/>
              </a:ext>
            </a:extLst>
          </p:cNvPr>
          <p:cNvSpPr>
            <a:spLocks noChangeArrowheads="1"/>
          </p:cNvSpPr>
          <p:nvPr/>
        </p:nvSpPr>
        <p:spPr bwMode="auto">
          <a:xfrm>
            <a:off x="5564188" y="3624263"/>
            <a:ext cx="188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p>
        </p:txBody>
      </p:sp>
      <p:sp>
        <p:nvSpPr>
          <p:cNvPr id="119832" name="Line 23">
            <a:extLst>
              <a:ext uri="{FF2B5EF4-FFF2-40B4-BE49-F238E27FC236}">
                <a16:creationId xmlns:a16="http://schemas.microsoft.com/office/drawing/2014/main" id="{9BF682E3-E183-4108-8DFE-857AE1A6916B}"/>
              </a:ext>
            </a:extLst>
          </p:cNvPr>
          <p:cNvSpPr>
            <a:spLocks noChangeShapeType="1"/>
          </p:cNvSpPr>
          <p:nvPr/>
        </p:nvSpPr>
        <p:spPr bwMode="auto">
          <a:xfrm>
            <a:off x="6386513" y="39735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3" name="Rectangle 24">
            <a:extLst>
              <a:ext uri="{FF2B5EF4-FFF2-40B4-BE49-F238E27FC236}">
                <a16:creationId xmlns:a16="http://schemas.microsoft.com/office/drawing/2014/main" id="{701E974E-BD9A-4AAE-9222-7553DB2F62EA}"/>
              </a:ext>
            </a:extLst>
          </p:cNvPr>
          <p:cNvSpPr>
            <a:spLocks noChangeArrowheads="1"/>
          </p:cNvSpPr>
          <p:nvPr/>
        </p:nvSpPr>
        <p:spPr bwMode="auto">
          <a:xfrm>
            <a:off x="5602288" y="4144963"/>
            <a:ext cx="2714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19834" name="Rectangle 25">
            <a:extLst>
              <a:ext uri="{FF2B5EF4-FFF2-40B4-BE49-F238E27FC236}">
                <a16:creationId xmlns:a16="http://schemas.microsoft.com/office/drawing/2014/main" id="{28DF08A9-9AF3-436B-9BF9-51AA88DF5BFE}"/>
              </a:ext>
            </a:extLst>
          </p:cNvPr>
          <p:cNvSpPr>
            <a:spLocks noChangeArrowheads="1"/>
          </p:cNvSpPr>
          <p:nvPr/>
        </p:nvSpPr>
        <p:spPr bwMode="auto">
          <a:xfrm>
            <a:off x="3584575" y="4649788"/>
            <a:ext cx="1889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p>
        </p:txBody>
      </p:sp>
      <p:sp>
        <p:nvSpPr>
          <p:cNvPr id="119835" name="Line 26">
            <a:extLst>
              <a:ext uri="{FF2B5EF4-FFF2-40B4-BE49-F238E27FC236}">
                <a16:creationId xmlns:a16="http://schemas.microsoft.com/office/drawing/2014/main" id="{FB10DC82-03B0-407F-8A78-ABF2BA39A040}"/>
              </a:ext>
            </a:extLst>
          </p:cNvPr>
          <p:cNvSpPr>
            <a:spLocks noChangeShapeType="1"/>
          </p:cNvSpPr>
          <p:nvPr/>
        </p:nvSpPr>
        <p:spPr bwMode="auto">
          <a:xfrm>
            <a:off x="4406900" y="49609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6" name="Rectangle 27">
            <a:extLst>
              <a:ext uri="{FF2B5EF4-FFF2-40B4-BE49-F238E27FC236}">
                <a16:creationId xmlns:a16="http://schemas.microsoft.com/office/drawing/2014/main" id="{34FB6563-154F-4364-8F6F-FEF79C54C6A4}"/>
              </a:ext>
            </a:extLst>
          </p:cNvPr>
          <p:cNvSpPr>
            <a:spLocks noChangeArrowheads="1"/>
          </p:cNvSpPr>
          <p:nvPr/>
        </p:nvSpPr>
        <p:spPr bwMode="auto">
          <a:xfrm>
            <a:off x="3352800" y="5133975"/>
            <a:ext cx="2874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19837" name="Line 28">
            <a:extLst>
              <a:ext uri="{FF2B5EF4-FFF2-40B4-BE49-F238E27FC236}">
                <a16:creationId xmlns:a16="http://schemas.microsoft.com/office/drawing/2014/main" id="{EB00F4CC-C6F1-485D-AE56-15C1BF20242D}"/>
              </a:ext>
            </a:extLst>
          </p:cNvPr>
          <p:cNvSpPr>
            <a:spLocks noChangeShapeType="1"/>
          </p:cNvSpPr>
          <p:nvPr/>
        </p:nvSpPr>
        <p:spPr bwMode="auto">
          <a:xfrm>
            <a:off x="2305050" y="44418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8" name="Line 29">
            <a:extLst>
              <a:ext uri="{FF2B5EF4-FFF2-40B4-BE49-F238E27FC236}">
                <a16:creationId xmlns:a16="http://schemas.microsoft.com/office/drawing/2014/main" id="{3D7F9E67-BC27-41D6-BF4F-4962CAAD680E}"/>
              </a:ext>
            </a:extLst>
          </p:cNvPr>
          <p:cNvSpPr>
            <a:spLocks noChangeShapeType="1"/>
          </p:cNvSpPr>
          <p:nvPr/>
        </p:nvSpPr>
        <p:spPr bwMode="auto">
          <a:xfrm>
            <a:off x="6400800" y="47910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9" name="Rectangle 30">
            <a:extLst>
              <a:ext uri="{FF2B5EF4-FFF2-40B4-BE49-F238E27FC236}">
                <a16:creationId xmlns:a16="http://schemas.microsoft.com/office/drawing/2014/main" id="{752CE336-224C-4037-9B03-9C9220C5A184}"/>
              </a:ext>
            </a:extLst>
          </p:cNvPr>
          <p:cNvSpPr>
            <a:spLocks noChangeArrowheads="1"/>
          </p:cNvSpPr>
          <p:nvPr/>
        </p:nvSpPr>
        <p:spPr bwMode="auto">
          <a:xfrm>
            <a:off x="0" y="4714875"/>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119840" name="Rectangle 31">
            <a:extLst>
              <a:ext uri="{FF2B5EF4-FFF2-40B4-BE49-F238E27FC236}">
                <a16:creationId xmlns:a16="http://schemas.microsoft.com/office/drawing/2014/main" id="{AB5EFE91-1A8E-4D10-868F-2D559A049070}"/>
              </a:ext>
            </a:extLst>
          </p:cNvPr>
          <p:cNvSpPr>
            <a:spLocks noChangeArrowheads="1"/>
          </p:cNvSpPr>
          <p:nvPr/>
        </p:nvSpPr>
        <p:spPr bwMode="auto">
          <a:xfrm>
            <a:off x="2085975" y="46339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9841" name="Rectangle 32">
            <a:extLst>
              <a:ext uri="{FF2B5EF4-FFF2-40B4-BE49-F238E27FC236}">
                <a16:creationId xmlns:a16="http://schemas.microsoft.com/office/drawing/2014/main" id="{A5D96A33-E832-407B-AFE8-45AF0B0E8B88}"/>
              </a:ext>
            </a:extLst>
          </p:cNvPr>
          <p:cNvSpPr>
            <a:spLocks noChangeArrowheads="1"/>
          </p:cNvSpPr>
          <p:nvPr/>
        </p:nvSpPr>
        <p:spPr bwMode="auto">
          <a:xfrm>
            <a:off x="6172200" y="4943475"/>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z</a:t>
            </a:r>
          </a:p>
        </p:txBody>
      </p:sp>
      <p:sp>
        <p:nvSpPr>
          <p:cNvPr id="119842" name="Rectangle 33">
            <a:extLst>
              <a:ext uri="{FF2B5EF4-FFF2-40B4-BE49-F238E27FC236}">
                <a16:creationId xmlns:a16="http://schemas.microsoft.com/office/drawing/2014/main" id="{AA244853-4D35-48DB-8F4D-0B9CA3CDAD4D}"/>
              </a:ext>
            </a:extLst>
          </p:cNvPr>
          <p:cNvSpPr>
            <a:spLocks noChangeArrowheads="1"/>
          </p:cNvSpPr>
          <p:nvPr/>
        </p:nvSpPr>
        <p:spPr bwMode="auto">
          <a:xfrm>
            <a:off x="8574088" y="2690813"/>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9843" name="Line 34">
            <a:extLst>
              <a:ext uri="{FF2B5EF4-FFF2-40B4-BE49-F238E27FC236}">
                <a16:creationId xmlns:a16="http://schemas.microsoft.com/office/drawing/2014/main" id="{50DCF6DF-4C51-44D9-B1E9-051E5037F30E}"/>
              </a:ext>
            </a:extLst>
          </p:cNvPr>
          <p:cNvSpPr>
            <a:spLocks noChangeShapeType="1"/>
          </p:cNvSpPr>
          <p:nvPr/>
        </p:nvSpPr>
        <p:spPr bwMode="auto">
          <a:xfrm flipH="1">
            <a:off x="290513" y="4454525"/>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4" name="Line 35">
            <a:extLst>
              <a:ext uri="{FF2B5EF4-FFF2-40B4-BE49-F238E27FC236}">
                <a16:creationId xmlns:a16="http://schemas.microsoft.com/office/drawing/2014/main" id="{473E20E6-CA5D-4F3F-ACE4-042B7875FAE9}"/>
              </a:ext>
            </a:extLst>
          </p:cNvPr>
          <p:cNvSpPr>
            <a:spLocks noChangeShapeType="1"/>
          </p:cNvSpPr>
          <p:nvPr/>
        </p:nvSpPr>
        <p:spPr bwMode="auto">
          <a:xfrm>
            <a:off x="2573338" y="44672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5" name="Line 36">
            <a:extLst>
              <a:ext uri="{FF2B5EF4-FFF2-40B4-BE49-F238E27FC236}">
                <a16:creationId xmlns:a16="http://schemas.microsoft.com/office/drawing/2014/main" id="{D4F2CEF3-B7E8-4CDF-8F17-29B899FEAF49}"/>
              </a:ext>
            </a:extLst>
          </p:cNvPr>
          <p:cNvSpPr>
            <a:spLocks noChangeShapeType="1"/>
          </p:cNvSpPr>
          <p:nvPr/>
        </p:nvSpPr>
        <p:spPr bwMode="auto">
          <a:xfrm>
            <a:off x="4422775" y="57102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6" name="Rectangle 37">
            <a:extLst>
              <a:ext uri="{FF2B5EF4-FFF2-40B4-BE49-F238E27FC236}">
                <a16:creationId xmlns:a16="http://schemas.microsoft.com/office/drawing/2014/main" id="{D54D12BC-FED2-47CD-AE20-8BBD79EB1709}"/>
              </a:ext>
            </a:extLst>
          </p:cNvPr>
          <p:cNvSpPr>
            <a:spLocks noChangeArrowheads="1"/>
          </p:cNvSpPr>
          <p:nvPr/>
        </p:nvSpPr>
        <p:spPr bwMode="auto">
          <a:xfrm>
            <a:off x="4205288" y="5889625"/>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119847" name="Rectangle 38">
            <a:extLst>
              <a:ext uri="{FF2B5EF4-FFF2-40B4-BE49-F238E27FC236}">
                <a16:creationId xmlns:a16="http://schemas.microsoft.com/office/drawing/2014/main" id="{F07DC784-2BC5-4BD1-A989-719B79C4F776}"/>
              </a:ext>
            </a:extLst>
          </p:cNvPr>
          <p:cNvSpPr>
            <a:spLocks noChangeArrowheads="1"/>
          </p:cNvSpPr>
          <p:nvPr/>
        </p:nvSpPr>
        <p:spPr bwMode="auto">
          <a:xfrm>
            <a:off x="2286000" y="6391275"/>
            <a:ext cx="4481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400">
                <a:solidFill>
                  <a:schemeClr val="hlink"/>
                </a:solidFill>
                <a:latin typeface="Times New Roman" panose="02020603050405020304" pitchFamily="18" charset="0"/>
                <a:ea typeface="宋体" panose="02010600030101010101" pitchFamily="2" charset="-122"/>
              </a:rPr>
              <a:t> </a:t>
            </a:r>
            <a:r>
              <a:rPr lang="en-US" altLang="zh-CN" sz="2800">
                <a:solidFill>
                  <a:srgbClr val="FF0000"/>
                </a:solidFill>
                <a:latin typeface="Times New Roman" panose="02020603050405020304" pitchFamily="18" charset="0"/>
              </a:rPr>
              <a:t>x := A[ y, z ]</a:t>
            </a:r>
            <a:r>
              <a:rPr lang="zh-CN" altLang="en-US" sz="2800">
                <a:solidFill>
                  <a:srgbClr val="FF0000"/>
                </a:solidFill>
                <a:latin typeface="Times New Roman" panose="02020603050405020304" pitchFamily="18" charset="0"/>
              </a:rPr>
              <a:t>的注释分析树</a:t>
            </a:r>
          </a:p>
        </p:txBody>
      </p:sp>
      <p:sp>
        <p:nvSpPr>
          <p:cNvPr id="119848" name="Rectangle 39">
            <a:extLst>
              <a:ext uri="{FF2B5EF4-FFF2-40B4-BE49-F238E27FC236}">
                <a16:creationId xmlns:a16="http://schemas.microsoft.com/office/drawing/2014/main" id="{C0F22FE2-2FA9-438E-898B-909465463131}"/>
              </a:ext>
            </a:extLst>
          </p:cNvPr>
          <p:cNvSpPr>
            <a:spLocks noChangeArrowheads="1"/>
          </p:cNvSpPr>
          <p:nvPr/>
        </p:nvSpPr>
        <p:spPr bwMode="auto">
          <a:xfrm>
            <a:off x="1600200" y="269875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y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20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z </a:t>
            </a:r>
          </a:p>
        </p:txBody>
      </p:sp>
      <p:sp>
        <p:nvSpPr>
          <p:cNvPr id="119849" name="Rectangle 2">
            <a:extLst>
              <a:ext uri="{FF2B5EF4-FFF2-40B4-BE49-F238E27FC236}">
                <a16:creationId xmlns:a16="http://schemas.microsoft.com/office/drawing/2014/main" id="{C0FF3ACD-0812-4EDD-A0CC-B60B5A9D2657}"/>
              </a:ext>
            </a:extLst>
          </p:cNvPr>
          <p:cNvSpPr txBox="1">
            <a:spLocks noChangeArrowheads="1"/>
          </p:cNvSpPr>
          <p:nvPr/>
        </p:nvSpPr>
        <p:spPr bwMode="auto">
          <a:xfrm>
            <a:off x="609600" y="130175"/>
            <a:ext cx="8210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85000"/>
              </a:lnSpc>
              <a:spcBef>
                <a:spcPct val="0"/>
              </a:spcBef>
              <a:buClrTx/>
              <a:buSzTx/>
              <a:buFontTx/>
              <a:buNone/>
            </a:pPr>
            <a:r>
              <a:rPr lang="zh-CN" altLang="en-US" sz="4000">
                <a:latin typeface="Times New Roman" panose="02020603050405020304" pitchFamily="18" charset="0"/>
                <a:ea typeface="黑体" panose="02010609060101010101" pitchFamily="49" charset="-122"/>
              </a:rPr>
              <a:t>例：设</a:t>
            </a:r>
            <a:r>
              <a:rPr lang="en-US" altLang="zh-CN" sz="4000">
                <a:latin typeface="Times New Roman" panose="02020603050405020304" pitchFamily="18" charset="0"/>
                <a:ea typeface="黑体" panose="02010609060101010101" pitchFamily="49" charset="-122"/>
              </a:rPr>
              <a:t>A</a:t>
            </a:r>
            <a:r>
              <a:rPr lang="zh-CN" altLang="en-US" sz="4000">
                <a:latin typeface="Times New Roman" panose="02020603050405020304" pitchFamily="18" charset="0"/>
                <a:ea typeface="黑体" panose="02010609060101010101" pitchFamily="49" charset="-122"/>
              </a:rPr>
              <a:t>是一个</a:t>
            </a:r>
            <a:r>
              <a:rPr lang="en-US" altLang="zh-CN" sz="4000">
                <a:latin typeface="Times New Roman" panose="02020603050405020304" pitchFamily="18" charset="0"/>
                <a:ea typeface="黑体" panose="02010609060101010101" pitchFamily="49" charset="-122"/>
              </a:rPr>
              <a:t>10×20</a:t>
            </a:r>
            <a:r>
              <a:rPr lang="zh-CN" altLang="en-US" sz="4000">
                <a:latin typeface="Times New Roman" panose="02020603050405020304" pitchFamily="18" charset="0"/>
                <a:ea typeface="黑体" panose="02010609060101010101" pitchFamily="49" charset="-122"/>
              </a:rPr>
              <a:t>的整型数组 </a:t>
            </a:r>
            <a:br>
              <a:rPr lang="zh-CN" altLang="en-US" sz="4000">
                <a:latin typeface="Times New Roman" panose="02020603050405020304" pitchFamily="18" charset="0"/>
                <a:ea typeface="黑体" panose="02010609060101010101" pitchFamily="49" charset="-122"/>
              </a:rPr>
            </a:br>
            <a:endParaRPr lang="en-US" altLang="zh-CN" sz="4400">
              <a:solidFill>
                <a:schemeClr val="folHlink"/>
              </a:solidFill>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a:extLst>
              <a:ext uri="{FF2B5EF4-FFF2-40B4-BE49-F238E27FC236}">
                <a16:creationId xmlns:a16="http://schemas.microsoft.com/office/drawing/2014/main" id="{3447286C-75D1-4C00-909B-64ADE28BF2C0}"/>
              </a:ext>
            </a:extLst>
          </p:cNvPr>
          <p:cNvSpPr>
            <a:spLocks noGrp="1"/>
          </p:cNvSpPr>
          <p:nvPr>
            <p:ph type="dt" sz="quarter" idx="10"/>
          </p:nvPr>
        </p:nvSpPr>
        <p:spPr>
          <a:xfrm>
            <a:off x="457200" y="6245225"/>
            <a:ext cx="2133600" cy="476250"/>
          </a:xfrm>
          <a:ln>
            <a:miter lim="800000"/>
            <a:headEnd/>
            <a:tailEnd/>
          </a:ln>
        </p:spPr>
        <p:txBody>
          <a:bodyPr anchor="t"/>
          <a:lstStyle/>
          <a:p>
            <a:pPr>
              <a:defRPr/>
            </a:pPr>
            <a:fld id="{086F6923-0FB3-4776-847A-C3062CA0B614}" type="datetime1">
              <a:rPr lang="zh-CN" altLang="en-US">
                <a:latin typeface="+mn-lt"/>
              </a:rPr>
              <a:pPr>
                <a:defRPr/>
              </a:pPr>
              <a:t>2020/12/14</a:t>
            </a:fld>
            <a:endParaRPr lang="en-US" altLang="zh-CN">
              <a:latin typeface="+mn-lt"/>
            </a:endParaRPr>
          </a:p>
        </p:txBody>
      </p:sp>
      <p:sp>
        <p:nvSpPr>
          <p:cNvPr id="121859" name="灯片编号占位符 5">
            <a:extLst>
              <a:ext uri="{FF2B5EF4-FFF2-40B4-BE49-F238E27FC236}">
                <a16:creationId xmlns:a16="http://schemas.microsoft.com/office/drawing/2014/main" id="{ECF0D8B5-E293-4D58-9BDA-180469ED1C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6420C00-42BB-48D8-9090-41E03E6A59F4}" type="slidenum">
              <a:rPr lang="en-US" altLang="zh-CN" sz="1400" b="0">
                <a:ea typeface="宋体" panose="02010600030101010101" pitchFamily="2" charset="-122"/>
              </a:rPr>
              <a:pPr>
                <a:spcBef>
                  <a:spcPct val="0"/>
                </a:spcBef>
                <a:buClrTx/>
                <a:buSzTx/>
                <a:buFontTx/>
                <a:buNone/>
              </a:pPr>
              <a:t>78</a:t>
            </a:fld>
            <a:endParaRPr lang="en-US" altLang="zh-CN" sz="1400" b="0">
              <a:ea typeface="宋体" panose="02010600030101010101" pitchFamily="2" charset="-122"/>
            </a:endParaRPr>
          </a:p>
        </p:txBody>
      </p:sp>
      <p:sp>
        <p:nvSpPr>
          <p:cNvPr id="121860" name="Rectangle 3">
            <a:extLst>
              <a:ext uri="{FF2B5EF4-FFF2-40B4-BE49-F238E27FC236}">
                <a16:creationId xmlns:a16="http://schemas.microsoft.com/office/drawing/2014/main" id="{62A4E11A-7092-4CC9-ADCD-C263EE1B2827}"/>
              </a:ext>
            </a:extLst>
          </p:cNvPr>
          <p:cNvSpPr>
            <a:spLocks noChangeArrowheads="1"/>
          </p:cNvSpPr>
          <p:nvPr/>
        </p:nvSpPr>
        <p:spPr bwMode="auto">
          <a:xfrm>
            <a:off x="4171950" y="1003300"/>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p>
        </p:txBody>
      </p:sp>
      <p:sp>
        <p:nvSpPr>
          <p:cNvPr id="121861" name="Rectangle 4">
            <a:extLst>
              <a:ext uri="{FF2B5EF4-FFF2-40B4-BE49-F238E27FC236}">
                <a16:creationId xmlns:a16="http://schemas.microsoft.com/office/drawing/2014/main" id="{B9AC25F9-5A28-48A3-AFCC-B4B6C5A3CEFD}"/>
              </a:ext>
            </a:extLst>
          </p:cNvPr>
          <p:cNvSpPr>
            <a:spLocks noChangeArrowheads="1"/>
          </p:cNvSpPr>
          <p:nvPr/>
        </p:nvSpPr>
        <p:spPr bwMode="auto">
          <a:xfrm>
            <a:off x="4133850" y="14716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1862" name="Rectangle 5">
            <a:extLst>
              <a:ext uri="{FF2B5EF4-FFF2-40B4-BE49-F238E27FC236}">
                <a16:creationId xmlns:a16="http://schemas.microsoft.com/office/drawing/2014/main" id="{755BAACA-2898-4687-8825-51EAEF2CF6A3}"/>
              </a:ext>
            </a:extLst>
          </p:cNvPr>
          <p:cNvSpPr>
            <a:spLocks noChangeArrowheads="1"/>
          </p:cNvSpPr>
          <p:nvPr/>
        </p:nvSpPr>
        <p:spPr bwMode="auto">
          <a:xfrm>
            <a:off x="914400" y="1450975"/>
            <a:ext cx="2649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x</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1863" name="Line 6">
            <a:extLst>
              <a:ext uri="{FF2B5EF4-FFF2-40B4-BE49-F238E27FC236}">
                <a16:creationId xmlns:a16="http://schemas.microsoft.com/office/drawing/2014/main" id="{92F3B9BC-FE1D-4F7F-8586-37C3CD59944B}"/>
              </a:ext>
            </a:extLst>
          </p:cNvPr>
          <p:cNvSpPr>
            <a:spLocks noChangeShapeType="1"/>
          </p:cNvSpPr>
          <p:nvPr/>
        </p:nvSpPr>
        <p:spPr bwMode="auto">
          <a:xfrm flipH="1">
            <a:off x="2106613" y="1244600"/>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4" name="Line 7">
            <a:extLst>
              <a:ext uri="{FF2B5EF4-FFF2-40B4-BE49-F238E27FC236}">
                <a16:creationId xmlns:a16="http://schemas.microsoft.com/office/drawing/2014/main" id="{F5994E7A-726C-4792-8883-BD953EC8BD41}"/>
              </a:ext>
            </a:extLst>
          </p:cNvPr>
          <p:cNvSpPr>
            <a:spLocks noChangeShapeType="1"/>
          </p:cNvSpPr>
          <p:nvPr/>
        </p:nvSpPr>
        <p:spPr bwMode="auto">
          <a:xfrm>
            <a:off x="4621213" y="1244600"/>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5" name="Line 8">
            <a:extLst>
              <a:ext uri="{FF2B5EF4-FFF2-40B4-BE49-F238E27FC236}">
                <a16:creationId xmlns:a16="http://schemas.microsoft.com/office/drawing/2014/main" id="{1A759FB9-868D-4236-917D-2B4D0643E496}"/>
              </a:ext>
            </a:extLst>
          </p:cNvPr>
          <p:cNvSpPr>
            <a:spLocks noChangeShapeType="1"/>
          </p:cNvSpPr>
          <p:nvPr/>
        </p:nvSpPr>
        <p:spPr bwMode="auto">
          <a:xfrm>
            <a:off x="4387850" y="13176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6" name="Line 9">
            <a:extLst>
              <a:ext uri="{FF2B5EF4-FFF2-40B4-BE49-F238E27FC236}">
                <a16:creationId xmlns:a16="http://schemas.microsoft.com/office/drawing/2014/main" id="{E520C521-1CE6-4445-9D57-ED455CFA09B5}"/>
              </a:ext>
            </a:extLst>
          </p:cNvPr>
          <p:cNvSpPr>
            <a:spLocks noChangeShapeType="1"/>
          </p:cNvSpPr>
          <p:nvPr/>
        </p:nvSpPr>
        <p:spPr bwMode="auto">
          <a:xfrm>
            <a:off x="2057400" y="20701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7" name="Rectangle 10">
            <a:extLst>
              <a:ext uri="{FF2B5EF4-FFF2-40B4-BE49-F238E27FC236}">
                <a16:creationId xmlns:a16="http://schemas.microsoft.com/office/drawing/2014/main" id="{B4B13B73-95C4-4CD5-A779-6E189A30A01C}"/>
              </a:ext>
            </a:extLst>
          </p:cNvPr>
          <p:cNvSpPr>
            <a:spLocks noChangeArrowheads="1"/>
          </p:cNvSpPr>
          <p:nvPr/>
        </p:nvSpPr>
        <p:spPr bwMode="auto">
          <a:xfrm>
            <a:off x="1905000" y="22987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121868" name="Rectangle 11">
            <a:extLst>
              <a:ext uri="{FF2B5EF4-FFF2-40B4-BE49-F238E27FC236}">
                <a16:creationId xmlns:a16="http://schemas.microsoft.com/office/drawing/2014/main" id="{A502AD2E-BC46-45AB-8B38-26F4E12C7CA8}"/>
              </a:ext>
            </a:extLst>
          </p:cNvPr>
          <p:cNvSpPr>
            <a:spLocks noChangeArrowheads="1"/>
          </p:cNvSpPr>
          <p:nvPr/>
        </p:nvSpPr>
        <p:spPr bwMode="auto">
          <a:xfrm>
            <a:off x="5918200" y="1463675"/>
            <a:ext cx="1887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21869" name="Line 12">
            <a:extLst>
              <a:ext uri="{FF2B5EF4-FFF2-40B4-BE49-F238E27FC236}">
                <a16:creationId xmlns:a16="http://schemas.microsoft.com/office/drawing/2014/main" id="{30370B33-21C5-411E-A488-F13EDEA157B5}"/>
              </a:ext>
            </a:extLst>
          </p:cNvPr>
          <p:cNvSpPr>
            <a:spLocks noChangeShapeType="1"/>
          </p:cNvSpPr>
          <p:nvPr/>
        </p:nvSpPr>
        <p:spPr bwMode="auto">
          <a:xfrm>
            <a:off x="6740525" y="18129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0" name="Rectangle 13">
            <a:extLst>
              <a:ext uri="{FF2B5EF4-FFF2-40B4-BE49-F238E27FC236}">
                <a16:creationId xmlns:a16="http://schemas.microsoft.com/office/drawing/2014/main" id="{917F045E-7C15-44D6-8FD8-834D3B6B3CF2}"/>
              </a:ext>
            </a:extLst>
          </p:cNvPr>
          <p:cNvSpPr>
            <a:spLocks noChangeArrowheads="1"/>
          </p:cNvSpPr>
          <p:nvPr/>
        </p:nvSpPr>
        <p:spPr bwMode="auto">
          <a:xfrm>
            <a:off x="5940425" y="1982788"/>
            <a:ext cx="22875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2</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21871" name="Line 14">
            <a:extLst>
              <a:ext uri="{FF2B5EF4-FFF2-40B4-BE49-F238E27FC236}">
                <a16:creationId xmlns:a16="http://schemas.microsoft.com/office/drawing/2014/main" id="{35C0BE31-6D27-48B1-BC6B-3005309C6D60}"/>
              </a:ext>
            </a:extLst>
          </p:cNvPr>
          <p:cNvSpPr>
            <a:spLocks noChangeShapeType="1"/>
          </p:cNvSpPr>
          <p:nvPr/>
        </p:nvSpPr>
        <p:spPr bwMode="auto">
          <a:xfrm flipH="1">
            <a:off x="4565650"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2" name="Line 15">
            <a:extLst>
              <a:ext uri="{FF2B5EF4-FFF2-40B4-BE49-F238E27FC236}">
                <a16:creationId xmlns:a16="http://schemas.microsoft.com/office/drawing/2014/main" id="{27383431-A795-4E69-8000-F78B12852439}"/>
              </a:ext>
            </a:extLst>
          </p:cNvPr>
          <p:cNvSpPr>
            <a:spLocks noChangeShapeType="1"/>
          </p:cNvSpPr>
          <p:nvPr/>
        </p:nvSpPr>
        <p:spPr bwMode="auto">
          <a:xfrm>
            <a:off x="6989763"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3" name="Rectangle 16">
            <a:extLst>
              <a:ext uri="{FF2B5EF4-FFF2-40B4-BE49-F238E27FC236}">
                <a16:creationId xmlns:a16="http://schemas.microsoft.com/office/drawing/2014/main" id="{7C3BDC67-CA70-477E-A047-05AFAB5264CC}"/>
              </a:ext>
            </a:extLst>
          </p:cNvPr>
          <p:cNvSpPr>
            <a:spLocks noChangeArrowheads="1"/>
          </p:cNvSpPr>
          <p:nvPr/>
        </p:nvSpPr>
        <p:spPr bwMode="auto">
          <a:xfrm>
            <a:off x="3276600" y="2679700"/>
            <a:ext cx="22447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2</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21874" name="Line 17">
            <a:extLst>
              <a:ext uri="{FF2B5EF4-FFF2-40B4-BE49-F238E27FC236}">
                <a16:creationId xmlns:a16="http://schemas.microsoft.com/office/drawing/2014/main" id="{785DE203-9FAB-4BEC-A480-CCA763889625}"/>
              </a:ext>
            </a:extLst>
          </p:cNvPr>
          <p:cNvSpPr>
            <a:spLocks noChangeShapeType="1"/>
          </p:cNvSpPr>
          <p:nvPr/>
        </p:nvSpPr>
        <p:spPr bwMode="auto">
          <a:xfrm>
            <a:off x="4419600" y="35941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5" name="Rectangle 18">
            <a:extLst>
              <a:ext uri="{FF2B5EF4-FFF2-40B4-BE49-F238E27FC236}">
                <a16:creationId xmlns:a16="http://schemas.microsoft.com/office/drawing/2014/main" id="{BDF50893-AB37-4AFB-8BB1-48D7F4289AB9}"/>
              </a:ext>
            </a:extLst>
          </p:cNvPr>
          <p:cNvSpPr>
            <a:spLocks noChangeArrowheads="1"/>
          </p:cNvSpPr>
          <p:nvPr/>
        </p:nvSpPr>
        <p:spPr bwMode="auto">
          <a:xfrm>
            <a:off x="4267200" y="3670300"/>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1876" name="Line 19">
            <a:extLst>
              <a:ext uri="{FF2B5EF4-FFF2-40B4-BE49-F238E27FC236}">
                <a16:creationId xmlns:a16="http://schemas.microsoft.com/office/drawing/2014/main" id="{D27DE8A4-B81E-4A86-94D8-7F9DC88E7D31}"/>
              </a:ext>
            </a:extLst>
          </p:cNvPr>
          <p:cNvSpPr>
            <a:spLocks noChangeShapeType="1"/>
          </p:cNvSpPr>
          <p:nvPr/>
        </p:nvSpPr>
        <p:spPr bwMode="auto">
          <a:xfrm flipH="1">
            <a:off x="2463800"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7" name="Line 20">
            <a:extLst>
              <a:ext uri="{FF2B5EF4-FFF2-40B4-BE49-F238E27FC236}">
                <a16:creationId xmlns:a16="http://schemas.microsoft.com/office/drawing/2014/main" id="{B5656209-38B8-435C-8073-0A8CD9EE2ECD}"/>
              </a:ext>
            </a:extLst>
          </p:cNvPr>
          <p:cNvSpPr>
            <a:spLocks noChangeShapeType="1"/>
          </p:cNvSpPr>
          <p:nvPr/>
        </p:nvSpPr>
        <p:spPr bwMode="auto">
          <a:xfrm>
            <a:off x="4621213"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8" name="Rectangle 21">
            <a:extLst>
              <a:ext uri="{FF2B5EF4-FFF2-40B4-BE49-F238E27FC236}">
                <a16:creationId xmlns:a16="http://schemas.microsoft.com/office/drawing/2014/main" id="{98643778-55DE-49D9-9CC6-99127AB01315}"/>
              </a:ext>
            </a:extLst>
          </p:cNvPr>
          <p:cNvSpPr>
            <a:spLocks noChangeArrowheads="1"/>
          </p:cNvSpPr>
          <p:nvPr/>
        </p:nvSpPr>
        <p:spPr bwMode="auto">
          <a:xfrm>
            <a:off x="1219200" y="3644900"/>
            <a:ext cx="22558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baseline="-25000">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21879" name="Rectangle 22">
            <a:extLst>
              <a:ext uri="{FF2B5EF4-FFF2-40B4-BE49-F238E27FC236}">
                <a16:creationId xmlns:a16="http://schemas.microsoft.com/office/drawing/2014/main" id="{3D1D7D3B-D518-4F7F-AE8F-A5F5BCA29024}"/>
              </a:ext>
            </a:extLst>
          </p:cNvPr>
          <p:cNvSpPr>
            <a:spLocks noChangeArrowheads="1"/>
          </p:cNvSpPr>
          <p:nvPr/>
        </p:nvSpPr>
        <p:spPr bwMode="auto">
          <a:xfrm>
            <a:off x="5564188" y="3646488"/>
            <a:ext cx="188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p>
        </p:txBody>
      </p:sp>
      <p:sp>
        <p:nvSpPr>
          <p:cNvPr id="121880" name="Line 23">
            <a:extLst>
              <a:ext uri="{FF2B5EF4-FFF2-40B4-BE49-F238E27FC236}">
                <a16:creationId xmlns:a16="http://schemas.microsoft.com/office/drawing/2014/main" id="{638A88CE-FD32-4AE9-BDAB-CB4B087819BF}"/>
              </a:ext>
            </a:extLst>
          </p:cNvPr>
          <p:cNvSpPr>
            <a:spLocks noChangeShapeType="1"/>
          </p:cNvSpPr>
          <p:nvPr/>
        </p:nvSpPr>
        <p:spPr bwMode="auto">
          <a:xfrm>
            <a:off x="6386513" y="3995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1" name="Rectangle 24">
            <a:extLst>
              <a:ext uri="{FF2B5EF4-FFF2-40B4-BE49-F238E27FC236}">
                <a16:creationId xmlns:a16="http://schemas.microsoft.com/office/drawing/2014/main" id="{B0A7BB31-1F03-478A-972F-375BE3DCA642}"/>
              </a:ext>
            </a:extLst>
          </p:cNvPr>
          <p:cNvSpPr>
            <a:spLocks noChangeArrowheads="1"/>
          </p:cNvSpPr>
          <p:nvPr/>
        </p:nvSpPr>
        <p:spPr bwMode="auto">
          <a:xfrm>
            <a:off x="5602288" y="4167188"/>
            <a:ext cx="2570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1882" name="Rectangle 25">
            <a:extLst>
              <a:ext uri="{FF2B5EF4-FFF2-40B4-BE49-F238E27FC236}">
                <a16:creationId xmlns:a16="http://schemas.microsoft.com/office/drawing/2014/main" id="{FDF7E18F-4D27-4BA8-A9A9-856CBBF9B394}"/>
              </a:ext>
            </a:extLst>
          </p:cNvPr>
          <p:cNvSpPr>
            <a:spLocks noChangeArrowheads="1"/>
          </p:cNvSpPr>
          <p:nvPr/>
        </p:nvSpPr>
        <p:spPr bwMode="auto">
          <a:xfrm>
            <a:off x="3584575" y="4672013"/>
            <a:ext cx="1889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p>
        </p:txBody>
      </p:sp>
      <p:sp>
        <p:nvSpPr>
          <p:cNvPr id="121883" name="Line 26">
            <a:extLst>
              <a:ext uri="{FF2B5EF4-FFF2-40B4-BE49-F238E27FC236}">
                <a16:creationId xmlns:a16="http://schemas.microsoft.com/office/drawing/2014/main" id="{251B3659-35EE-4F1F-8BF2-0A74BAFA5705}"/>
              </a:ext>
            </a:extLst>
          </p:cNvPr>
          <p:cNvSpPr>
            <a:spLocks noChangeShapeType="1"/>
          </p:cNvSpPr>
          <p:nvPr/>
        </p:nvSpPr>
        <p:spPr bwMode="auto">
          <a:xfrm>
            <a:off x="4406900" y="49831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4" name="Rectangle 27">
            <a:extLst>
              <a:ext uri="{FF2B5EF4-FFF2-40B4-BE49-F238E27FC236}">
                <a16:creationId xmlns:a16="http://schemas.microsoft.com/office/drawing/2014/main" id="{2C5FEC1B-A5CC-4998-BA42-A4F837975651}"/>
              </a:ext>
            </a:extLst>
          </p:cNvPr>
          <p:cNvSpPr>
            <a:spLocks noChangeArrowheads="1"/>
          </p:cNvSpPr>
          <p:nvPr/>
        </p:nvSpPr>
        <p:spPr bwMode="auto">
          <a:xfrm>
            <a:off x="3352800" y="5156200"/>
            <a:ext cx="29479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1885" name="Line 28">
            <a:extLst>
              <a:ext uri="{FF2B5EF4-FFF2-40B4-BE49-F238E27FC236}">
                <a16:creationId xmlns:a16="http://schemas.microsoft.com/office/drawing/2014/main" id="{996433DD-188B-47DF-A51E-8F8C0F12DF3B}"/>
              </a:ext>
            </a:extLst>
          </p:cNvPr>
          <p:cNvSpPr>
            <a:spLocks noChangeShapeType="1"/>
          </p:cNvSpPr>
          <p:nvPr/>
        </p:nvSpPr>
        <p:spPr bwMode="auto">
          <a:xfrm>
            <a:off x="2305050" y="4464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6" name="Line 29">
            <a:extLst>
              <a:ext uri="{FF2B5EF4-FFF2-40B4-BE49-F238E27FC236}">
                <a16:creationId xmlns:a16="http://schemas.microsoft.com/office/drawing/2014/main" id="{6EB324E0-D730-4D1B-9EEF-8944A2CB44C6}"/>
              </a:ext>
            </a:extLst>
          </p:cNvPr>
          <p:cNvSpPr>
            <a:spLocks noChangeShapeType="1"/>
          </p:cNvSpPr>
          <p:nvPr/>
        </p:nvSpPr>
        <p:spPr bwMode="auto">
          <a:xfrm>
            <a:off x="6400800" y="48133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7" name="Rectangle 30">
            <a:extLst>
              <a:ext uri="{FF2B5EF4-FFF2-40B4-BE49-F238E27FC236}">
                <a16:creationId xmlns:a16="http://schemas.microsoft.com/office/drawing/2014/main" id="{8DB96BFB-7B1F-475A-96BB-525F6AD0AFD2}"/>
              </a:ext>
            </a:extLst>
          </p:cNvPr>
          <p:cNvSpPr>
            <a:spLocks noChangeArrowheads="1"/>
          </p:cNvSpPr>
          <p:nvPr/>
        </p:nvSpPr>
        <p:spPr bwMode="auto">
          <a:xfrm>
            <a:off x="0" y="47371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121888" name="Rectangle 31">
            <a:extLst>
              <a:ext uri="{FF2B5EF4-FFF2-40B4-BE49-F238E27FC236}">
                <a16:creationId xmlns:a16="http://schemas.microsoft.com/office/drawing/2014/main" id="{43DC513A-4F42-4641-8D15-E7E5546DA885}"/>
              </a:ext>
            </a:extLst>
          </p:cNvPr>
          <p:cNvSpPr>
            <a:spLocks noChangeArrowheads="1"/>
          </p:cNvSpPr>
          <p:nvPr/>
        </p:nvSpPr>
        <p:spPr bwMode="auto">
          <a:xfrm>
            <a:off x="2085975" y="46561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1889" name="Rectangle 32">
            <a:extLst>
              <a:ext uri="{FF2B5EF4-FFF2-40B4-BE49-F238E27FC236}">
                <a16:creationId xmlns:a16="http://schemas.microsoft.com/office/drawing/2014/main" id="{9DFEDEBB-9CDD-4456-AF7A-FD19929616C2}"/>
              </a:ext>
            </a:extLst>
          </p:cNvPr>
          <p:cNvSpPr>
            <a:spLocks noChangeArrowheads="1"/>
          </p:cNvSpPr>
          <p:nvPr/>
        </p:nvSpPr>
        <p:spPr bwMode="auto">
          <a:xfrm>
            <a:off x="6172200" y="49657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z</a:t>
            </a:r>
          </a:p>
        </p:txBody>
      </p:sp>
      <p:sp>
        <p:nvSpPr>
          <p:cNvPr id="121890" name="Rectangle 33">
            <a:extLst>
              <a:ext uri="{FF2B5EF4-FFF2-40B4-BE49-F238E27FC236}">
                <a16:creationId xmlns:a16="http://schemas.microsoft.com/office/drawing/2014/main" id="{84A23E64-2C9D-4053-822D-9FD31F3A9E5B}"/>
              </a:ext>
            </a:extLst>
          </p:cNvPr>
          <p:cNvSpPr>
            <a:spLocks noChangeArrowheads="1"/>
          </p:cNvSpPr>
          <p:nvPr/>
        </p:nvSpPr>
        <p:spPr bwMode="auto">
          <a:xfrm>
            <a:off x="8574088" y="27130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1891" name="Line 34">
            <a:extLst>
              <a:ext uri="{FF2B5EF4-FFF2-40B4-BE49-F238E27FC236}">
                <a16:creationId xmlns:a16="http://schemas.microsoft.com/office/drawing/2014/main" id="{70F3172B-43A0-44E5-9F31-08D0E7FA4476}"/>
              </a:ext>
            </a:extLst>
          </p:cNvPr>
          <p:cNvSpPr>
            <a:spLocks noChangeShapeType="1"/>
          </p:cNvSpPr>
          <p:nvPr/>
        </p:nvSpPr>
        <p:spPr bwMode="auto">
          <a:xfrm flipH="1">
            <a:off x="290513" y="44767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2" name="Line 35">
            <a:extLst>
              <a:ext uri="{FF2B5EF4-FFF2-40B4-BE49-F238E27FC236}">
                <a16:creationId xmlns:a16="http://schemas.microsoft.com/office/drawing/2014/main" id="{03D3FEC7-DB03-435B-8146-C70DA60E8EAE}"/>
              </a:ext>
            </a:extLst>
          </p:cNvPr>
          <p:cNvSpPr>
            <a:spLocks noChangeShapeType="1"/>
          </p:cNvSpPr>
          <p:nvPr/>
        </p:nvSpPr>
        <p:spPr bwMode="auto">
          <a:xfrm>
            <a:off x="2573338" y="44894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3" name="Line 36">
            <a:extLst>
              <a:ext uri="{FF2B5EF4-FFF2-40B4-BE49-F238E27FC236}">
                <a16:creationId xmlns:a16="http://schemas.microsoft.com/office/drawing/2014/main" id="{1BB43239-1D0A-4FAD-A38E-0FD94F208C96}"/>
              </a:ext>
            </a:extLst>
          </p:cNvPr>
          <p:cNvSpPr>
            <a:spLocks noChangeShapeType="1"/>
          </p:cNvSpPr>
          <p:nvPr/>
        </p:nvSpPr>
        <p:spPr bwMode="auto">
          <a:xfrm>
            <a:off x="4422775" y="5732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4" name="Rectangle 37">
            <a:extLst>
              <a:ext uri="{FF2B5EF4-FFF2-40B4-BE49-F238E27FC236}">
                <a16:creationId xmlns:a16="http://schemas.microsoft.com/office/drawing/2014/main" id="{440BAF3D-313D-4E6F-93B4-98DA1A30D716}"/>
              </a:ext>
            </a:extLst>
          </p:cNvPr>
          <p:cNvSpPr>
            <a:spLocks noChangeArrowheads="1"/>
          </p:cNvSpPr>
          <p:nvPr/>
        </p:nvSpPr>
        <p:spPr bwMode="auto">
          <a:xfrm>
            <a:off x="4205288" y="59118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121895" name="Rectangle 38">
            <a:extLst>
              <a:ext uri="{FF2B5EF4-FFF2-40B4-BE49-F238E27FC236}">
                <a16:creationId xmlns:a16="http://schemas.microsoft.com/office/drawing/2014/main" id="{FDECF299-68BB-4050-B2F6-B4AAAA28B292}"/>
              </a:ext>
            </a:extLst>
          </p:cNvPr>
          <p:cNvSpPr>
            <a:spLocks noChangeArrowheads="1"/>
          </p:cNvSpPr>
          <p:nvPr/>
        </p:nvSpPr>
        <p:spPr bwMode="auto">
          <a:xfrm>
            <a:off x="2286000" y="6413500"/>
            <a:ext cx="4481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solidFill>
                  <a:srgbClr val="FF0000"/>
                </a:solidFill>
                <a:latin typeface="Times New Roman" panose="02020603050405020304" pitchFamily="18" charset="0"/>
              </a:rPr>
              <a:t> x := A[ y, z ]</a:t>
            </a:r>
            <a:r>
              <a:rPr lang="zh-CN" altLang="en-US" sz="2800">
                <a:solidFill>
                  <a:srgbClr val="FF0000"/>
                </a:solidFill>
                <a:latin typeface="Times New Roman" panose="02020603050405020304" pitchFamily="18" charset="0"/>
              </a:rPr>
              <a:t>的注释分析树</a:t>
            </a:r>
          </a:p>
        </p:txBody>
      </p:sp>
      <p:sp>
        <p:nvSpPr>
          <p:cNvPr id="121896" name="Rectangle 39">
            <a:extLst>
              <a:ext uri="{FF2B5EF4-FFF2-40B4-BE49-F238E27FC236}">
                <a16:creationId xmlns:a16="http://schemas.microsoft.com/office/drawing/2014/main" id="{41701A1C-207F-450A-86FB-5CD53BF71B2F}"/>
              </a:ext>
            </a:extLst>
          </p:cNvPr>
          <p:cNvSpPr>
            <a:spLocks noChangeArrowheads="1"/>
          </p:cNvSpPr>
          <p:nvPr/>
        </p:nvSpPr>
        <p:spPr bwMode="auto">
          <a:xfrm>
            <a:off x="1600200" y="267970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y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20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z </a:t>
            </a:r>
          </a:p>
        </p:txBody>
      </p:sp>
      <p:sp>
        <p:nvSpPr>
          <p:cNvPr id="121897" name="Rectangle 40">
            <a:extLst>
              <a:ext uri="{FF2B5EF4-FFF2-40B4-BE49-F238E27FC236}">
                <a16:creationId xmlns:a16="http://schemas.microsoft.com/office/drawing/2014/main" id="{97281777-5F2B-41CB-B514-6ECFCF1C782B}"/>
              </a:ext>
            </a:extLst>
          </p:cNvPr>
          <p:cNvSpPr>
            <a:spLocks noChangeArrowheads="1"/>
          </p:cNvSpPr>
          <p:nvPr/>
        </p:nvSpPr>
        <p:spPr bwMode="auto">
          <a:xfrm>
            <a:off x="3995738" y="1917700"/>
            <a:ext cx="1960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2</a:t>
            </a:r>
            <a:r>
              <a:rPr lang="en-US" altLang="zh-CN" sz="2400">
                <a:solidFill>
                  <a:srgbClr val="FF0000"/>
                </a:solidFill>
                <a:latin typeface="Times New Roman" panose="02020603050405020304" pitchFamily="18" charset="0"/>
                <a:ea typeface="宋体" panose="02010600030101010101" pitchFamily="2" charset="-122"/>
              </a:rPr>
              <a:t> :=base</a:t>
            </a:r>
            <a:r>
              <a:rPr lang="en-US" altLang="zh-CN" sz="2400" baseline="-25000">
                <a:solidFill>
                  <a:srgbClr val="FF0000"/>
                </a:solidFill>
                <a:latin typeface="Times New Roman" panose="02020603050405020304" pitchFamily="18" charset="0"/>
                <a:ea typeface="宋体" panose="02010600030101010101" pitchFamily="2" charset="-122"/>
              </a:rPr>
              <a:t>A</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84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3</a:t>
            </a:r>
            <a:r>
              <a:rPr lang="en-US" altLang="zh-CN" sz="2400">
                <a:solidFill>
                  <a:srgbClr val="FF0000"/>
                </a:solidFill>
                <a:latin typeface="Times New Roman" panose="02020603050405020304" pitchFamily="18" charset="0"/>
                <a:ea typeface="宋体" panose="02010600030101010101" pitchFamily="2" charset="-122"/>
              </a:rPr>
              <a:t> := 4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a:t>
            </a:r>
          </a:p>
        </p:txBody>
      </p:sp>
      <p:sp>
        <p:nvSpPr>
          <p:cNvPr id="121898" name="Rectangle 2">
            <a:extLst>
              <a:ext uri="{FF2B5EF4-FFF2-40B4-BE49-F238E27FC236}">
                <a16:creationId xmlns:a16="http://schemas.microsoft.com/office/drawing/2014/main" id="{461E26A3-7B4E-4578-89C1-98D6716DA959}"/>
              </a:ext>
            </a:extLst>
          </p:cNvPr>
          <p:cNvSpPr txBox="1">
            <a:spLocks noChangeArrowheads="1"/>
          </p:cNvSpPr>
          <p:nvPr/>
        </p:nvSpPr>
        <p:spPr bwMode="auto">
          <a:xfrm>
            <a:off x="609600" y="130175"/>
            <a:ext cx="8210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85000"/>
              </a:lnSpc>
              <a:spcBef>
                <a:spcPct val="0"/>
              </a:spcBef>
              <a:buClrTx/>
              <a:buSzTx/>
              <a:buFontTx/>
              <a:buNone/>
            </a:pPr>
            <a:r>
              <a:rPr lang="zh-CN" altLang="en-US" sz="4000">
                <a:latin typeface="Times New Roman" panose="02020603050405020304" pitchFamily="18" charset="0"/>
                <a:ea typeface="黑体" panose="02010609060101010101" pitchFamily="49" charset="-122"/>
              </a:rPr>
              <a:t>例：设</a:t>
            </a:r>
            <a:r>
              <a:rPr lang="en-US" altLang="zh-CN" sz="4000">
                <a:latin typeface="Times New Roman" panose="02020603050405020304" pitchFamily="18" charset="0"/>
                <a:ea typeface="黑体" panose="02010609060101010101" pitchFamily="49" charset="-122"/>
              </a:rPr>
              <a:t>A</a:t>
            </a:r>
            <a:r>
              <a:rPr lang="zh-CN" altLang="en-US" sz="4000">
                <a:latin typeface="Times New Roman" panose="02020603050405020304" pitchFamily="18" charset="0"/>
                <a:ea typeface="黑体" panose="02010609060101010101" pitchFamily="49" charset="-122"/>
              </a:rPr>
              <a:t>是一个</a:t>
            </a:r>
            <a:r>
              <a:rPr lang="en-US" altLang="zh-CN" sz="4000">
                <a:latin typeface="Times New Roman" panose="02020603050405020304" pitchFamily="18" charset="0"/>
                <a:ea typeface="黑体" panose="02010609060101010101" pitchFamily="49" charset="-122"/>
              </a:rPr>
              <a:t>10×20</a:t>
            </a:r>
            <a:r>
              <a:rPr lang="zh-CN" altLang="en-US" sz="4000">
                <a:latin typeface="Times New Roman" panose="02020603050405020304" pitchFamily="18" charset="0"/>
                <a:ea typeface="黑体" panose="02010609060101010101" pitchFamily="49" charset="-122"/>
              </a:rPr>
              <a:t>的整型数组 </a:t>
            </a:r>
            <a:br>
              <a:rPr lang="zh-CN" altLang="en-US" sz="4000">
                <a:latin typeface="Times New Roman" panose="02020603050405020304" pitchFamily="18" charset="0"/>
                <a:ea typeface="黑体" panose="02010609060101010101" pitchFamily="49" charset="-122"/>
              </a:rPr>
            </a:br>
            <a:endParaRPr lang="en-US" altLang="zh-CN" sz="4400">
              <a:solidFill>
                <a:schemeClr val="folHlink"/>
              </a:solidFill>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a:extLst>
              <a:ext uri="{FF2B5EF4-FFF2-40B4-BE49-F238E27FC236}">
                <a16:creationId xmlns:a16="http://schemas.microsoft.com/office/drawing/2014/main" id="{BE1DDD43-C72A-4038-9923-74EAFAA58BE6}"/>
              </a:ext>
            </a:extLst>
          </p:cNvPr>
          <p:cNvSpPr>
            <a:spLocks noGrp="1"/>
          </p:cNvSpPr>
          <p:nvPr>
            <p:ph type="dt" sz="quarter" idx="10"/>
          </p:nvPr>
        </p:nvSpPr>
        <p:spPr>
          <a:xfrm>
            <a:off x="457200" y="6245225"/>
            <a:ext cx="2133600" cy="476250"/>
          </a:xfrm>
          <a:ln>
            <a:miter lim="800000"/>
            <a:headEnd/>
            <a:tailEnd/>
          </a:ln>
        </p:spPr>
        <p:txBody>
          <a:bodyPr anchor="t"/>
          <a:lstStyle/>
          <a:p>
            <a:pPr>
              <a:defRPr/>
            </a:pPr>
            <a:fld id="{E0549EB8-0AFB-4A4C-8528-6CF227CE8703}" type="datetime1">
              <a:rPr lang="zh-CN" altLang="en-US">
                <a:latin typeface="+mn-lt"/>
              </a:rPr>
              <a:pPr>
                <a:defRPr/>
              </a:pPr>
              <a:t>2020/12/14</a:t>
            </a:fld>
            <a:endParaRPr lang="en-US" altLang="zh-CN">
              <a:latin typeface="+mn-lt"/>
            </a:endParaRPr>
          </a:p>
        </p:txBody>
      </p:sp>
      <p:sp>
        <p:nvSpPr>
          <p:cNvPr id="123907" name="灯片编号占位符 5">
            <a:extLst>
              <a:ext uri="{FF2B5EF4-FFF2-40B4-BE49-F238E27FC236}">
                <a16:creationId xmlns:a16="http://schemas.microsoft.com/office/drawing/2014/main" id="{552595C7-C8F6-4CB4-9AEC-446A7FD7006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8EF25DC-74F7-4F74-9EAD-6CA04F2BFCB8}" type="slidenum">
              <a:rPr lang="en-US" altLang="zh-CN" sz="1400" b="0">
                <a:ea typeface="宋体" panose="02010600030101010101" pitchFamily="2" charset="-122"/>
              </a:rPr>
              <a:pPr>
                <a:spcBef>
                  <a:spcPct val="0"/>
                </a:spcBef>
                <a:buClrTx/>
                <a:buSzTx/>
                <a:buFontTx/>
                <a:buNone/>
              </a:pPr>
              <a:t>79</a:t>
            </a:fld>
            <a:endParaRPr lang="en-US" altLang="zh-CN" sz="1400" b="0">
              <a:ea typeface="宋体" panose="02010600030101010101" pitchFamily="2" charset="-122"/>
            </a:endParaRPr>
          </a:p>
        </p:txBody>
      </p:sp>
      <p:sp>
        <p:nvSpPr>
          <p:cNvPr id="123908" name="Rectangle 3">
            <a:extLst>
              <a:ext uri="{FF2B5EF4-FFF2-40B4-BE49-F238E27FC236}">
                <a16:creationId xmlns:a16="http://schemas.microsoft.com/office/drawing/2014/main" id="{9F43DC8F-5AD7-4A5C-A056-7FB4F11A041F}"/>
              </a:ext>
            </a:extLst>
          </p:cNvPr>
          <p:cNvSpPr>
            <a:spLocks noChangeArrowheads="1"/>
          </p:cNvSpPr>
          <p:nvPr/>
        </p:nvSpPr>
        <p:spPr bwMode="auto">
          <a:xfrm>
            <a:off x="4171950" y="1003300"/>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p>
        </p:txBody>
      </p:sp>
      <p:sp>
        <p:nvSpPr>
          <p:cNvPr id="123909" name="Rectangle 4">
            <a:extLst>
              <a:ext uri="{FF2B5EF4-FFF2-40B4-BE49-F238E27FC236}">
                <a16:creationId xmlns:a16="http://schemas.microsoft.com/office/drawing/2014/main" id="{7DF6DEDD-E3DB-4B8B-B07A-BE070982BD8B}"/>
              </a:ext>
            </a:extLst>
          </p:cNvPr>
          <p:cNvSpPr>
            <a:spLocks noChangeArrowheads="1"/>
          </p:cNvSpPr>
          <p:nvPr/>
        </p:nvSpPr>
        <p:spPr bwMode="auto">
          <a:xfrm>
            <a:off x="4133850" y="14716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3910" name="Rectangle 5">
            <a:extLst>
              <a:ext uri="{FF2B5EF4-FFF2-40B4-BE49-F238E27FC236}">
                <a16:creationId xmlns:a16="http://schemas.microsoft.com/office/drawing/2014/main" id="{9C124CCD-A975-4F12-A35F-D5396232E26C}"/>
              </a:ext>
            </a:extLst>
          </p:cNvPr>
          <p:cNvSpPr>
            <a:spLocks noChangeArrowheads="1"/>
          </p:cNvSpPr>
          <p:nvPr/>
        </p:nvSpPr>
        <p:spPr bwMode="auto">
          <a:xfrm>
            <a:off x="914400" y="1450975"/>
            <a:ext cx="28654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x</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3911" name="Line 6">
            <a:extLst>
              <a:ext uri="{FF2B5EF4-FFF2-40B4-BE49-F238E27FC236}">
                <a16:creationId xmlns:a16="http://schemas.microsoft.com/office/drawing/2014/main" id="{2FF953FA-A404-4A21-BABE-75F1AA2FDAB5}"/>
              </a:ext>
            </a:extLst>
          </p:cNvPr>
          <p:cNvSpPr>
            <a:spLocks noChangeShapeType="1"/>
          </p:cNvSpPr>
          <p:nvPr/>
        </p:nvSpPr>
        <p:spPr bwMode="auto">
          <a:xfrm flipH="1">
            <a:off x="2106613" y="1244600"/>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2" name="Line 7">
            <a:extLst>
              <a:ext uri="{FF2B5EF4-FFF2-40B4-BE49-F238E27FC236}">
                <a16:creationId xmlns:a16="http://schemas.microsoft.com/office/drawing/2014/main" id="{7A1C5B66-7074-4E4E-84B3-290F35F90AD0}"/>
              </a:ext>
            </a:extLst>
          </p:cNvPr>
          <p:cNvSpPr>
            <a:spLocks noChangeShapeType="1"/>
          </p:cNvSpPr>
          <p:nvPr/>
        </p:nvSpPr>
        <p:spPr bwMode="auto">
          <a:xfrm>
            <a:off x="4621213" y="1244600"/>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3" name="Line 8">
            <a:extLst>
              <a:ext uri="{FF2B5EF4-FFF2-40B4-BE49-F238E27FC236}">
                <a16:creationId xmlns:a16="http://schemas.microsoft.com/office/drawing/2014/main" id="{9C3CDBAF-F5FB-4887-BF36-849156564DF3}"/>
              </a:ext>
            </a:extLst>
          </p:cNvPr>
          <p:cNvSpPr>
            <a:spLocks noChangeShapeType="1"/>
          </p:cNvSpPr>
          <p:nvPr/>
        </p:nvSpPr>
        <p:spPr bwMode="auto">
          <a:xfrm>
            <a:off x="4387850" y="13176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4" name="Line 9">
            <a:extLst>
              <a:ext uri="{FF2B5EF4-FFF2-40B4-BE49-F238E27FC236}">
                <a16:creationId xmlns:a16="http://schemas.microsoft.com/office/drawing/2014/main" id="{EF638D62-2469-42D0-B7E8-2E676E13CFB5}"/>
              </a:ext>
            </a:extLst>
          </p:cNvPr>
          <p:cNvSpPr>
            <a:spLocks noChangeShapeType="1"/>
          </p:cNvSpPr>
          <p:nvPr/>
        </p:nvSpPr>
        <p:spPr bwMode="auto">
          <a:xfrm>
            <a:off x="2057400" y="20701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5" name="Rectangle 10">
            <a:extLst>
              <a:ext uri="{FF2B5EF4-FFF2-40B4-BE49-F238E27FC236}">
                <a16:creationId xmlns:a16="http://schemas.microsoft.com/office/drawing/2014/main" id="{EA14A8F9-6CC9-470A-89C1-27C2FB1BD7D2}"/>
              </a:ext>
            </a:extLst>
          </p:cNvPr>
          <p:cNvSpPr>
            <a:spLocks noChangeArrowheads="1"/>
          </p:cNvSpPr>
          <p:nvPr/>
        </p:nvSpPr>
        <p:spPr bwMode="auto">
          <a:xfrm>
            <a:off x="1905000" y="229870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123916" name="Rectangle 11">
            <a:extLst>
              <a:ext uri="{FF2B5EF4-FFF2-40B4-BE49-F238E27FC236}">
                <a16:creationId xmlns:a16="http://schemas.microsoft.com/office/drawing/2014/main" id="{DC94DC99-A831-4FBD-AA48-FAE0F0F352A5}"/>
              </a:ext>
            </a:extLst>
          </p:cNvPr>
          <p:cNvSpPr>
            <a:spLocks noChangeArrowheads="1"/>
          </p:cNvSpPr>
          <p:nvPr/>
        </p:nvSpPr>
        <p:spPr bwMode="auto">
          <a:xfrm>
            <a:off x="5918200" y="1463675"/>
            <a:ext cx="1887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23917" name="Line 12">
            <a:extLst>
              <a:ext uri="{FF2B5EF4-FFF2-40B4-BE49-F238E27FC236}">
                <a16:creationId xmlns:a16="http://schemas.microsoft.com/office/drawing/2014/main" id="{0D3741B4-7E8C-431F-A53F-4E7A249696E4}"/>
              </a:ext>
            </a:extLst>
          </p:cNvPr>
          <p:cNvSpPr>
            <a:spLocks noChangeShapeType="1"/>
          </p:cNvSpPr>
          <p:nvPr/>
        </p:nvSpPr>
        <p:spPr bwMode="auto">
          <a:xfrm>
            <a:off x="6740525" y="181292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8" name="Rectangle 13">
            <a:extLst>
              <a:ext uri="{FF2B5EF4-FFF2-40B4-BE49-F238E27FC236}">
                <a16:creationId xmlns:a16="http://schemas.microsoft.com/office/drawing/2014/main" id="{85DEDF5B-76C9-4AB9-9F93-DEC8B5B0EC55}"/>
              </a:ext>
            </a:extLst>
          </p:cNvPr>
          <p:cNvSpPr>
            <a:spLocks noChangeArrowheads="1"/>
          </p:cNvSpPr>
          <p:nvPr/>
        </p:nvSpPr>
        <p:spPr bwMode="auto">
          <a:xfrm>
            <a:off x="5938838" y="1970088"/>
            <a:ext cx="23050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2</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23919" name="Line 14">
            <a:extLst>
              <a:ext uri="{FF2B5EF4-FFF2-40B4-BE49-F238E27FC236}">
                <a16:creationId xmlns:a16="http://schemas.microsoft.com/office/drawing/2014/main" id="{84E23A33-DB11-4667-A361-B58125CBDA24}"/>
              </a:ext>
            </a:extLst>
          </p:cNvPr>
          <p:cNvSpPr>
            <a:spLocks noChangeShapeType="1"/>
          </p:cNvSpPr>
          <p:nvPr/>
        </p:nvSpPr>
        <p:spPr bwMode="auto">
          <a:xfrm flipH="1">
            <a:off x="4565650"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0" name="Line 15">
            <a:extLst>
              <a:ext uri="{FF2B5EF4-FFF2-40B4-BE49-F238E27FC236}">
                <a16:creationId xmlns:a16="http://schemas.microsoft.com/office/drawing/2014/main" id="{2F3D0F96-6B29-4E31-B068-E7D412058E1A}"/>
              </a:ext>
            </a:extLst>
          </p:cNvPr>
          <p:cNvSpPr>
            <a:spLocks noChangeShapeType="1"/>
          </p:cNvSpPr>
          <p:nvPr/>
        </p:nvSpPr>
        <p:spPr bwMode="auto">
          <a:xfrm>
            <a:off x="6989763"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1" name="Rectangle 16">
            <a:extLst>
              <a:ext uri="{FF2B5EF4-FFF2-40B4-BE49-F238E27FC236}">
                <a16:creationId xmlns:a16="http://schemas.microsoft.com/office/drawing/2014/main" id="{D7A3D73D-09CC-4B17-AB3F-5A0C5582FEDD}"/>
              </a:ext>
            </a:extLst>
          </p:cNvPr>
          <p:cNvSpPr>
            <a:spLocks noChangeArrowheads="1"/>
          </p:cNvSpPr>
          <p:nvPr/>
        </p:nvSpPr>
        <p:spPr bwMode="auto">
          <a:xfrm>
            <a:off x="3276600" y="2679700"/>
            <a:ext cx="22447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2</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23922" name="Line 17">
            <a:extLst>
              <a:ext uri="{FF2B5EF4-FFF2-40B4-BE49-F238E27FC236}">
                <a16:creationId xmlns:a16="http://schemas.microsoft.com/office/drawing/2014/main" id="{46CA39E8-2C36-4508-8D65-DD3496F9B113}"/>
              </a:ext>
            </a:extLst>
          </p:cNvPr>
          <p:cNvSpPr>
            <a:spLocks noChangeShapeType="1"/>
          </p:cNvSpPr>
          <p:nvPr/>
        </p:nvSpPr>
        <p:spPr bwMode="auto">
          <a:xfrm>
            <a:off x="4419600" y="35941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3" name="Rectangle 18">
            <a:extLst>
              <a:ext uri="{FF2B5EF4-FFF2-40B4-BE49-F238E27FC236}">
                <a16:creationId xmlns:a16="http://schemas.microsoft.com/office/drawing/2014/main" id="{8315A04F-8780-4CA4-9EC4-85BDEBFBD5BE}"/>
              </a:ext>
            </a:extLst>
          </p:cNvPr>
          <p:cNvSpPr>
            <a:spLocks noChangeArrowheads="1"/>
          </p:cNvSpPr>
          <p:nvPr/>
        </p:nvSpPr>
        <p:spPr bwMode="auto">
          <a:xfrm>
            <a:off x="4267200" y="3670300"/>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3924" name="Line 19">
            <a:extLst>
              <a:ext uri="{FF2B5EF4-FFF2-40B4-BE49-F238E27FC236}">
                <a16:creationId xmlns:a16="http://schemas.microsoft.com/office/drawing/2014/main" id="{1BA6F93C-4F90-4519-B6DA-520A7E25632E}"/>
              </a:ext>
            </a:extLst>
          </p:cNvPr>
          <p:cNvSpPr>
            <a:spLocks noChangeShapeType="1"/>
          </p:cNvSpPr>
          <p:nvPr/>
        </p:nvSpPr>
        <p:spPr bwMode="auto">
          <a:xfrm flipH="1">
            <a:off x="2463800"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5" name="Line 20">
            <a:extLst>
              <a:ext uri="{FF2B5EF4-FFF2-40B4-BE49-F238E27FC236}">
                <a16:creationId xmlns:a16="http://schemas.microsoft.com/office/drawing/2014/main" id="{016FE091-FA72-4623-9386-473F2EB42CE8}"/>
              </a:ext>
            </a:extLst>
          </p:cNvPr>
          <p:cNvSpPr>
            <a:spLocks noChangeShapeType="1"/>
          </p:cNvSpPr>
          <p:nvPr/>
        </p:nvSpPr>
        <p:spPr bwMode="auto">
          <a:xfrm>
            <a:off x="4621213"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6" name="Rectangle 21">
            <a:extLst>
              <a:ext uri="{FF2B5EF4-FFF2-40B4-BE49-F238E27FC236}">
                <a16:creationId xmlns:a16="http://schemas.microsoft.com/office/drawing/2014/main" id="{4B448B07-A452-4348-B885-683398F68AD5}"/>
              </a:ext>
            </a:extLst>
          </p:cNvPr>
          <p:cNvSpPr>
            <a:spLocks noChangeArrowheads="1"/>
          </p:cNvSpPr>
          <p:nvPr/>
        </p:nvSpPr>
        <p:spPr bwMode="auto">
          <a:xfrm>
            <a:off x="1219200" y="3644900"/>
            <a:ext cx="22558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baseline="-25000">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23927" name="Rectangle 22">
            <a:extLst>
              <a:ext uri="{FF2B5EF4-FFF2-40B4-BE49-F238E27FC236}">
                <a16:creationId xmlns:a16="http://schemas.microsoft.com/office/drawing/2014/main" id="{F686E853-D29B-417E-9800-B426673E33A2}"/>
              </a:ext>
            </a:extLst>
          </p:cNvPr>
          <p:cNvSpPr>
            <a:spLocks noChangeArrowheads="1"/>
          </p:cNvSpPr>
          <p:nvPr/>
        </p:nvSpPr>
        <p:spPr bwMode="auto">
          <a:xfrm>
            <a:off x="5564188" y="3646488"/>
            <a:ext cx="188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p>
        </p:txBody>
      </p:sp>
      <p:sp>
        <p:nvSpPr>
          <p:cNvPr id="123928" name="Line 23">
            <a:extLst>
              <a:ext uri="{FF2B5EF4-FFF2-40B4-BE49-F238E27FC236}">
                <a16:creationId xmlns:a16="http://schemas.microsoft.com/office/drawing/2014/main" id="{A27DC199-4A1B-4671-B53A-CC7863DE2625}"/>
              </a:ext>
            </a:extLst>
          </p:cNvPr>
          <p:cNvSpPr>
            <a:spLocks noChangeShapeType="1"/>
          </p:cNvSpPr>
          <p:nvPr/>
        </p:nvSpPr>
        <p:spPr bwMode="auto">
          <a:xfrm>
            <a:off x="6386513" y="3995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9" name="Rectangle 24">
            <a:extLst>
              <a:ext uri="{FF2B5EF4-FFF2-40B4-BE49-F238E27FC236}">
                <a16:creationId xmlns:a16="http://schemas.microsoft.com/office/drawing/2014/main" id="{01B52938-DC2D-491C-AB08-10EB32CA9D40}"/>
              </a:ext>
            </a:extLst>
          </p:cNvPr>
          <p:cNvSpPr>
            <a:spLocks noChangeArrowheads="1"/>
          </p:cNvSpPr>
          <p:nvPr/>
        </p:nvSpPr>
        <p:spPr bwMode="auto">
          <a:xfrm>
            <a:off x="5602288" y="4167188"/>
            <a:ext cx="27860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3930" name="Rectangle 25">
            <a:extLst>
              <a:ext uri="{FF2B5EF4-FFF2-40B4-BE49-F238E27FC236}">
                <a16:creationId xmlns:a16="http://schemas.microsoft.com/office/drawing/2014/main" id="{64B68BD0-376F-43B6-943C-F89F3516F8C3}"/>
              </a:ext>
            </a:extLst>
          </p:cNvPr>
          <p:cNvSpPr>
            <a:spLocks noChangeArrowheads="1"/>
          </p:cNvSpPr>
          <p:nvPr/>
        </p:nvSpPr>
        <p:spPr bwMode="auto">
          <a:xfrm>
            <a:off x="3584575" y="4672013"/>
            <a:ext cx="1889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p>
        </p:txBody>
      </p:sp>
      <p:sp>
        <p:nvSpPr>
          <p:cNvPr id="123931" name="Line 26">
            <a:extLst>
              <a:ext uri="{FF2B5EF4-FFF2-40B4-BE49-F238E27FC236}">
                <a16:creationId xmlns:a16="http://schemas.microsoft.com/office/drawing/2014/main" id="{2BF70A1B-B9FA-4D9E-9254-733F3599B738}"/>
              </a:ext>
            </a:extLst>
          </p:cNvPr>
          <p:cNvSpPr>
            <a:spLocks noChangeShapeType="1"/>
          </p:cNvSpPr>
          <p:nvPr/>
        </p:nvSpPr>
        <p:spPr bwMode="auto">
          <a:xfrm>
            <a:off x="4406900" y="49831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2" name="Rectangle 27">
            <a:extLst>
              <a:ext uri="{FF2B5EF4-FFF2-40B4-BE49-F238E27FC236}">
                <a16:creationId xmlns:a16="http://schemas.microsoft.com/office/drawing/2014/main" id="{0ED6891C-5F0F-4742-99E8-790904A23E5B}"/>
              </a:ext>
            </a:extLst>
          </p:cNvPr>
          <p:cNvSpPr>
            <a:spLocks noChangeArrowheads="1"/>
          </p:cNvSpPr>
          <p:nvPr/>
        </p:nvSpPr>
        <p:spPr bwMode="auto">
          <a:xfrm>
            <a:off x="3352800" y="5156200"/>
            <a:ext cx="26590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3933" name="Line 28">
            <a:extLst>
              <a:ext uri="{FF2B5EF4-FFF2-40B4-BE49-F238E27FC236}">
                <a16:creationId xmlns:a16="http://schemas.microsoft.com/office/drawing/2014/main" id="{678F2EFC-B425-4F4B-9B8E-D6243A586145}"/>
              </a:ext>
            </a:extLst>
          </p:cNvPr>
          <p:cNvSpPr>
            <a:spLocks noChangeShapeType="1"/>
          </p:cNvSpPr>
          <p:nvPr/>
        </p:nvSpPr>
        <p:spPr bwMode="auto">
          <a:xfrm>
            <a:off x="2305050" y="4464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4" name="Line 29">
            <a:extLst>
              <a:ext uri="{FF2B5EF4-FFF2-40B4-BE49-F238E27FC236}">
                <a16:creationId xmlns:a16="http://schemas.microsoft.com/office/drawing/2014/main" id="{1B8FB2D8-3704-49D2-9CA8-FB7C92CA3F7D}"/>
              </a:ext>
            </a:extLst>
          </p:cNvPr>
          <p:cNvSpPr>
            <a:spLocks noChangeShapeType="1"/>
          </p:cNvSpPr>
          <p:nvPr/>
        </p:nvSpPr>
        <p:spPr bwMode="auto">
          <a:xfrm>
            <a:off x="6400800" y="48133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5" name="Rectangle 30">
            <a:extLst>
              <a:ext uri="{FF2B5EF4-FFF2-40B4-BE49-F238E27FC236}">
                <a16:creationId xmlns:a16="http://schemas.microsoft.com/office/drawing/2014/main" id="{9FC2DC92-BBC8-41A3-91B2-ABC0DADBA161}"/>
              </a:ext>
            </a:extLst>
          </p:cNvPr>
          <p:cNvSpPr>
            <a:spLocks noChangeArrowheads="1"/>
          </p:cNvSpPr>
          <p:nvPr/>
        </p:nvSpPr>
        <p:spPr bwMode="auto">
          <a:xfrm>
            <a:off x="0" y="47371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123936" name="Rectangle 31">
            <a:extLst>
              <a:ext uri="{FF2B5EF4-FFF2-40B4-BE49-F238E27FC236}">
                <a16:creationId xmlns:a16="http://schemas.microsoft.com/office/drawing/2014/main" id="{2B45CB70-259C-4671-9564-740385990DF5}"/>
              </a:ext>
            </a:extLst>
          </p:cNvPr>
          <p:cNvSpPr>
            <a:spLocks noChangeArrowheads="1"/>
          </p:cNvSpPr>
          <p:nvPr/>
        </p:nvSpPr>
        <p:spPr bwMode="auto">
          <a:xfrm>
            <a:off x="2085975" y="46561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3937" name="Rectangle 32">
            <a:extLst>
              <a:ext uri="{FF2B5EF4-FFF2-40B4-BE49-F238E27FC236}">
                <a16:creationId xmlns:a16="http://schemas.microsoft.com/office/drawing/2014/main" id="{43B13FC7-8A0F-4C0A-8FB9-9D2A4914805E}"/>
              </a:ext>
            </a:extLst>
          </p:cNvPr>
          <p:cNvSpPr>
            <a:spLocks noChangeArrowheads="1"/>
          </p:cNvSpPr>
          <p:nvPr/>
        </p:nvSpPr>
        <p:spPr bwMode="auto">
          <a:xfrm>
            <a:off x="6172200" y="49657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z</a:t>
            </a:r>
          </a:p>
        </p:txBody>
      </p:sp>
      <p:sp>
        <p:nvSpPr>
          <p:cNvPr id="123938" name="Rectangle 33">
            <a:extLst>
              <a:ext uri="{FF2B5EF4-FFF2-40B4-BE49-F238E27FC236}">
                <a16:creationId xmlns:a16="http://schemas.microsoft.com/office/drawing/2014/main" id="{B5A75812-CA9A-4FDE-8089-9AA3D380AD60}"/>
              </a:ext>
            </a:extLst>
          </p:cNvPr>
          <p:cNvSpPr>
            <a:spLocks noChangeArrowheads="1"/>
          </p:cNvSpPr>
          <p:nvPr/>
        </p:nvSpPr>
        <p:spPr bwMode="auto">
          <a:xfrm>
            <a:off x="8574088" y="27130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3939" name="Line 34">
            <a:extLst>
              <a:ext uri="{FF2B5EF4-FFF2-40B4-BE49-F238E27FC236}">
                <a16:creationId xmlns:a16="http://schemas.microsoft.com/office/drawing/2014/main" id="{1F204CC7-C0BF-41FB-9366-E2EA2C8F6400}"/>
              </a:ext>
            </a:extLst>
          </p:cNvPr>
          <p:cNvSpPr>
            <a:spLocks noChangeShapeType="1"/>
          </p:cNvSpPr>
          <p:nvPr/>
        </p:nvSpPr>
        <p:spPr bwMode="auto">
          <a:xfrm flipH="1">
            <a:off x="290513" y="44767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40" name="Line 35">
            <a:extLst>
              <a:ext uri="{FF2B5EF4-FFF2-40B4-BE49-F238E27FC236}">
                <a16:creationId xmlns:a16="http://schemas.microsoft.com/office/drawing/2014/main" id="{FA5FE5D0-2783-43C9-937A-84D71D5F4FFD}"/>
              </a:ext>
            </a:extLst>
          </p:cNvPr>
          <p:cNvSpPr>
            <a:spLocks noChangeShapeType="1"/>
          </p:cNvSpPr>
          <p:nvPr/>
        </p:nvSpPr>
        <p:spPr bwMode="auto">
          <a:xfrm>
            <a:off x="2573338" y="44894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41" name="Line 36">
            <a:extLst>
              <a:ext uri="{FF2B5EF4-FFF2-40B4-BE49-F238E27FC236}">
                <a16:creationId xmlns:a16="http://schemas.microsoft.com/office/drawing/2014/main" id="{67436248-8AD6-460A-B8C0-7DD27D52AED1}"/>
              </a:ext>
            </a:extLst>
          </p:cNvPr>
          <p:cNvSpPr>
            <a:spLocks noChangeShapeType="1"/>
          </p:cNvSpPr>
          <p:nvPr/>
        </p:nvSpPr>
        <p:spPr bwMode="auto">
          <a:xfrm>
            <a:off x="4422775" y="5732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42" name="Rectangle 37">
            <a:extLst>
              <a:ext uri="{FF2B5EF4-FFF2-40B4-BE49-F238E27FC236}">
                <a16:creationId xmlns:a16="http://schemas.microsoft.com/office/drawing/2014/main" id="{FBC6A3B9-380F-4218-ACD4-076C9C0CAD29}"/>
              </a:ext>
            </a:extLst>
          </p:cNvPr>
          <p:cNvSpPr>
            <a:spLocks noChangeArrowheads="1"/>
          </p:cNvSpPr>
          <p:nvPr/>
        </p:nvSpPr>
        <p:spPr bwMode="auto">
          <a:xfrm>
            <a:off x="4205288" y="59118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123943" name="Rectangle 38">
            <a:extLst>
              <a:ext uri="{FF2B5EF4-FFF2-40B4-BE49-F238E27FC236}">
                <a16:creationId xmlns:a16="http://schemas.microsoft.com/office/drawing/2014/main" id="{CA4B60BF-580C-46E8-8147-13866092A547}"/>
              </a:ext>
            </a:extLst>
          </p:cNvPr>
          <p:cNvSpPr>
            <a:spLocks noChangeArrowheads="1"/>
          </p:cNvSpPr>
          <p:nvPr/>
        </p:nvSpPr>
        <p:spPr bwMode="auto">
          <a:xfrm>
            <a:off x="2286000" y="6413500"/>
            <a:ext cx="4481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 </a:t>
            </a:r>
            <a:r>
              <a:rPr lang="en-US" altLang="zh-CN" sz="2800">
                <a:solidFill>
                  <a:srgbClr val="FF0000"/>
                </a:solidFill>
                <a:latin typeface="Times New Roman" panose="02020603050405020304" pitchFamily="18" charset="0"/>
              </a:rPr>
              <a:t>x := A[ y, z ]</a:t>
            </a:r>
            <a:r>
              <a:rPr lang="zh-CN" altLang="en-US" sz="2800">
                <a:solidFill>
                  <a:srgbClr val="FF0000"/>
                </a:solidFill>
                <a:latin typeface="Times New Roman" panose="02020603050405020304" pitchFamily="18" charset="0"/>
              </a:rPr>
              <a:t>的注释分析树</a:t>
            </a:r>
          </a:p>
        </p:txBody>
      </p:sp>
      <p:sp>
        <p:nvSpPr>
          <p:cNvPr id="123944" name="Rectangle 39">
            <a:extLst>
              <a:ext uri="{FF2B5EF4-FFF2-40B4-BE49-F238E27FC236}">
                <a16:creationId xmlns:a16="http://schemas.microsoft.com/office/drawing/2014/main" id="{755D134B-4CDD-4DF7-99AD-C6E0F1A6716B}"/>
              </a:ext>
            </a:extLst>
          </p:cNvPr>
          <p:cNvSpPr>
            <a:spLocks noChangeArrowheads="1"/>
          </p:cNvSpPr>
          <p:nvPr/>
        </p:nvSpPr>
        <p:spPr bwMode="auto">
          <a:xfrm>
            <a:off x="1600200" y="267970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y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20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z </a:t>
            </a:r>
          </a:p>
        </p:txBody>
      </p:sp>
      <p:sp>
        <p:nvSpPr>
          <p:cNvPr id="123945" name="Rectangle 40">
            <a:extLst>
              <a:ext uri="{FF2B5EF4-FFF2-40B4-BE49-F238E27FC236}">
                <a16:creationId xmlns:a16="http://schemas.microsoft.com/office/drawing/2014/main" id="{8C9F3161-E850-4745-8ECC-0904800C8E4B}"/>
              </a:ext>
            </a:extLst>
          </p:cNvPr>
          <p:cNvSpPr>
            <a:spLocks noChangeArrowheads="1"/>
          </p:cNvSpPr>
          <p:nvPr/>
        </p:nvSpPr>
        <p:spPr bwMode="auto">
          <a:xfrm>
            <a:off x="4419600" y="15367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4</a:t>
            </a:r>
            <a:r>
              <a:rPr lang="en-US" altLang="zh-CN" sz="2400">
                <a:solidFill>
                  <a:srgbClr val="FF0000"/>
                </a:solidFill>
                <a:latin typeface="Times New Roman" panose="02020603050405020304" pitchFamily="18" charset="0"/>
                <a:ea typeface="宋体" panose="02010600030101010101" pitchFamily="2" charset="-122"/>
              </a:rPr>
              <a:t> := t</a:t>
            </a:r>
            <a:r>
              <a:rPr lang="en-US" altLang="zh-CN" sz="2400" baseline="-30000">
                <a:solidFill>
                  <a:srgbClr val="FF0000"/>
                </a:solidFill>
                <a:latin typeface="Times New Roman" panose="02020603050405020304" pitchFamily="18" charset="0"/>
                <a:ea typeface="宋体" panose="02010600030101010101" pitchFamily="2" charset="-122"/>
              </a:rPr>
              <a:t>2</a:t>
            </a:r>
            <a:r>
              <a:rPr lang="en-US" altLang="zh-CN" sz="2400">
                <a:solidFill>
                  <a:srgbClr val="FF0000"/>
                </a:solidFill>
                <a:latin typeface="Times New Roman" panose="02020603050405020304" pitchFamily="18" charset="0"/>
                <a:ea typeface="宋体" panose="02010600030101010101" pitchFamily="2" charset="-122"/>
              </a:rPr>
              <a:t> [t</a:t>
            </a:r>
            <a:r>
              <a:rPr lang="en-US" altLang="zh-CN" sz="2400" baseline="-30000">
                <a:solidFill>
                  <a:srgbClr val="FF0000"/>
                </a:solidFill>
                <a:latin typeface="Times New Roman" panose="02020603050405020304" pitchFamily="18" charset="0"/>
                <a:ea typeface="宋体" panose="02010600030101010101" pitchFamily="2" charset="-122"/>
              </a:rPr>
              <a:t>3 </a:t>
            </a:r>
            <a:r>
              <a:rPr lang="en-US" altLang="zh-CN" sz="2400">
                <a:solidFill>
                  <a:srgbClr val="FF0000"/>
                </a:solidFill>
                <a:latin typeface="Times New Roman" panose="02020603050405020304" pitchFamily="18" charset="0"/>
                <a:ea typeface="宋体" panose="02010600030101010101" pitchFamily="2" charset="-122"/>
              </a:rPr>
              <a:t>]</a:t>
            </a:r>
          </a:p>
          <a:p>
            <a:pPr>
              <a:lnSpc>
                <a:spcPct val="80000"/>
              </a:lnSpc>
              <a:spcBef>
                <a:spcPct val="0"/>
              </a:spcBef>
              <a:buClrTx/>
              <a:buSzTx/>
              <a:buFontTx/>
              <a:buNone/>
            </a:pP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123946" name="Rectangle 41">
            <a:extLst>
              <a:ext uri="{FF2B5EF4-FFF2-40B4-BE49-F238E27FC236}">
                <a16:creationId xmlns:a16="http://schemas.microsoft.com/office/drawing/2014/main" id="{FE515EEC-0E2B-4E7F-9C25-AB81BA7A8DFB}"/>
              </a:ext>
            </a:extLst>
          </p:cNvPr>
          <p:cNvSpPr>
            <a:spLocks noChangeArrowheads="1"/>
          </p:cNvSpPr>
          <p:nvPr/>
        </p:nvSpPr>
        <p:spPr bwMode="auto">
          <a:xfrm>
            <a:off x="3995738" y="1936750"/>
            <a:ext cx="1960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2</a:t>
            </a:r>
            <a:r>
              <a:rPr lang="en-US" altLang="zh-CN" sz="2400">
                <a:solidFill>
                  <a:srgbClr val="FF0000"/>
                </a:solidFill>
                <a:latin typeface="Times New Roman" panose="02020603050405020304" pitchFamily="18" charset="0"/>
                <a:ea typeface="宋体" panose="02010600030101010101" pitchFamily="2" charset="-122"/>
              </a:rPr>
              <a:t> :=base</a:t>
            </a:r>
            <a:r>
              <a:rPr lang="en-US" altLang="zh-CN" sz="2400" baseline="-25000">
                <a:solidFill>
                  <a:srgbClr val="FF0000"/>
                </a:solidFill>
                <a:latin typeface="Times New Roman" panose="02020603050405020304" pitchFamily="18" charset="0"/>
                <a:ea typeface="宋体" panose="02010600030101010101" pitchFamily="2" charset="-122"/>
              </a:rPr>
              <a:t>A</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84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3</a:t>
            </a:r>
            <a:r>
              <a:rPr lang="en-US" altLang="zh-CN" sz="2400">
                <a:solidFill>
                  <a:srgbClr val="FF0000"/>
                </a:solidFill>
                <a:latin typeface="Times New Roman" panose="02020603050405020304" pitchFamily="18" charset="0"/>
                <a:ea typeface="宋体" panose="02010600030101010101" pitchFamily="2" charset="-122"/>
              </a:rPr>
              <a:t> := 4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a:t>
            </a:r>
          </a:p>
        </p:txBody>
      </p:sp>
      <p:sp>
        <p:nvSpPr>
          <p:cNvPr id="123947" name="Rectangle 2">
            <a:extLst>
              <a:ext uri="{FF2B5EF4-FFF2-40B4-BE49-F238E27FC236}">
                <a16:creationId xmlns:a16="http://schemas.microsoft.com/office/drawing/2014/main" id="{74926E94-9D0D-4BC9-8495-451201B561FA}"/>
              </a:ext>
            </a:extLst>
          </p:cNvPr>
          <p:cNvSpPr txBox="1">
            <a:spLocks noChangeArrowheads="1"/>
          </p:cNvSpPr>
          <p:nvPr/>
        </p:nvSpPr>
        <p:spPr bwMode="auto">
          <a:xfrm>
            <a:off x="609600" y="130175"/>
            <a:ext cx="8210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85000"/>
              </a:lnSpc>
              <a:spcBef>
                <a:spcPct val="0"/>
              </a:spcBef>
              <a:buClrTx/>
              <a:buSzTx/>
              <a:buFontTx/>
              <a:buNone/>
            </a:pPr>
            <a:r>
              <a:rPr lang="zh-CN" altLang="en-US" sz="4000">
                <a:latin typeface="Times New Roman" panose="02020603050405020304" pitchFamily="18" charset="0"/>
                <a:ea typeface="黑体" panose="02010609060101010101" pitchFamily="49" charset="-122"/>
              </a:rPr>
              <a:t>例：设</a:t>
            </a:r>
            <a:r>
              <a:rPr lang="en-US" altLang="zh-CN" sz="4000">
                <a:latin typeface="Times New Roman" panose="02020603050405020304" pitchFamily="18" charset="0"/>
                <a:ea typeface="黑体" panose="02010609060101010101" pitchFamily="49" charset="-122"/>
              </a:rPr>
              <a:t>A</a:t>
            </a:r>
            <a:r>
              <a:rPr lang="zh-CN" altLang="en-US" sz="4000">
                <a:latin typeface="Times New Roman" panose="02020603050405020304" pitchFamily="18" charset="0"/>
                <a:ea typeface="黑体" panose="02010609060101010101" pitchFamily="49" charset="-122"/>
              </a:rPr>
              <a:t>是一个</a:t>
            </a:r>
            <a:r>
              <a:rPr lang="en-US" altLang="zh-CN" sz="4000">
                <a:latin typeface="Times New Roman" panose="02020603050405020304" pitchFamily="18" charset="0"/>
                <a:ea typeface="黑体" panose="02010609060101010101" pitchFamily="49" charset="-122"/>
              </a:rPr>
              <a:t>10×20</a:t>
            </a:r>
            <a:r>
              <a:rPr lang="zh-CN" altLang="en-US" sz="4000">
                <a:latin typeface="Times New Roman" panose="02020603050405020304" pitchFamily="18" charset="0"/>
                <a:ea typeface="黑体" panose="02010609060101010101" pitchFamily="49" charset="-122"/>
              </a:rPr>
              <a:t>的整型数组 </a:t>
            </a:r>
            <a:br>
              <a:rPr lang="zh-CN" altLang="en-US" sz="4000">
                <a:latin typeface="Times New Roman" panose="02020603050405020304" pitchFamily="18" charset="0"/>
                <a:ea typeface="黑体" panose="02010609060101010101" pitchFamily="49" charset="-122"/>
              </a:rPr>
            </a:br>
            <a:endParaRPr lang="en-US" altLang="zh-CN" sz="4400">
              <a:solidFill>
                <a:schemeClr val="folHlink"/>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D6C8CFA2-5753-43E8-9ECE-36F923EA49BE}"/>
              </a:ext>
            </a:extLst>
          </p:cNvPr>
          <p:cNvSpPr>
            <a:spLocks noGrp="1"/>
          </p:cNvSpPr>
          <p:nvPr>
            <p:ph type="dt" sz="quarter" idx="10"/>
          </p:nvPr>
        </p:nvSpPr>
        <p:spPr>
          <a:xfrm>
            <a:off x="457200" y="6245225"/>
            <a:ext cx="2133600" cy="476250"/>
          </a:xfrm>
          <a:ln>
            <a:miter lim="800000"/>
            <a:headEnd/>
            <a:tailEnd/>
          </a:ln>
        </p:spPr>
        <p:txBody>
          <a:bodyPr anchor="t"/>
          <a:lstStyle/>
          <a:p>
            <a:pPr>
              <a:defRPr/>
            </a:pPr>
            <a:fld id="{18B2E079-504E-445C-9D07-209D34B32931}" type="datetime1">
              <a:rPr lang="zh-CN" altLang="en-US">
                <a:latin typeface="+mn-lt"/>
              </a:rPr>
              <a:pPr>
                <a:defRPr/>
              </a:pPr>
              <a:t>2020/12/14</a:t>
            </a:fld>
            <a:endParaRPr lang="en-US" altLang="zh-CN">
              <a:latin typeface="+mn-lt"/>
            </a:endParaRPr>
          </a:p>
        </p:txBody>
      </p:sp>
      <p:sp>
        <p:nvSpPr>
          <p:cNvPr id="12291" name="灯片编号占位符 5">
            <a:extLst>
              <a:ext uri="{FF2B5EF4-FFF2-40B4-BE49-F238E27FC236}">
                <a16:creationId xmlns:a16="http://schemas.microsoft.com/office/drawing/2014/main" id="{E1FC308D-EE7B-4141-A738-3EEE4852A58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7D3FE5B-7F20-4052-9AE5-58CE651FCBF6}" type="slidenum">
              <a:rPr lang="en-US" altLang="zh-CN" sz="1400" b="0">
                <a:ea typeface="宋体" panose="02010600030101010101" pitchFamily="2" charset="-122"/>
              </a:rPr>
              <a:pPr>
                <a:spcBef>
                  <a:spcPct val="0"/>
                </a:spcBef>
                <a:buClrTx/>
                <a:buSzTx/>
                <a:buFontTx/>
                <a:buNone/>
              </a:pPr>
              <a:t>8</a:t>
            </a:fld>
            <a:endParaRPr lang="en-US" altLang="zh-CN" sz="1400" b="0">
              <a:ea typeface="宋体" panose="02010600030101010101" pitchFamily="2" charset="-122"/>
            </a:endParaRPr>
          </a:p>
        </p:txBody>
      </p:sp>
      <p:sp>
        <p:nvSpPr>
          <p:cNvPr id="12292" name="Rectangle 2">
            <a:extLst>
              <a:ext uri="{FF2B5EF4-FFF2-40B4-BE49-F238E27FC236}">
                <a16:creationId xmlns:a16="http://schemas.microsoft.com/office/drawing/2014/main" id="{1D67C80A-1ACC-425B-83DF-A4B44B7C4C71}"/>
              </a:ext>
            </a:extLst>
          </p:cNvPr>
          <p:cNvSpPr>
            <a:spLocks noGrp="1" noChangeArrowheads="1"/>
          </p:cNvSpPr>
          <p:nvPr>
            <p:ph type="title" idx="4294967295"/>
          </p:nvPr>
        </p:nvSpPr>
        <p:spPr>
          <a:xfrm>
            <a:off x="2446338" y="468313"/>
            <a:ext cx="3781425" cy="728662"/>
          </a:xfrm>
          <a:noFill/>
        </p:spPr>
        <p:txBody>
          <a:bodyPr lIns="92075" tIns="46038" rIns="92075" bIns="46038" anchor="ctr"/>
          <a:lstStyle/>
          <a:p>
            <a:pPr eaLnBrk="1" hangingPunct="1"/>
            <a:r>
              <a:rPr lang="en-US" altLang="zh-CN">
                <a:latin typeface="Times New Roman" panose="02020603050405020304" pitchFamily="18" charset="0"/>
              </a:rPr>
              <a:t>7.1.2 </a:t>
            </a:r>
            <a:r>
              <a:rPr lang="zh-CN" altLang="en-US"/>
              <a:t>三地址码 </a:t>
            </a:r>
          </a:p>
        </p:txBody>
      </p:sp>
      <p:sp>
        <p:nvSpPr>
          <p:cNvPr id="2947075" name="Rectangle 3">
            <a:extLst>
              <a:ext uri="{FF2B5EF4-FFF2-40B4-BE49-F238E27FC236}">
                <a16:creationId xmlns:a16="http://schemas.microsoft.com/office/drawing/2014/main" id="{F5EBF99F-2D95-49E9-8459-F1F35D556D61}"/>
              </a:ext>
            </a:extLst>
          </p:cNvPr>
          <p:cNvSpPr>
            <a:spLocks noGrp="1" noChangeArrowheads="1"/>
          </p:cNvSpPr>
          <p:nvPr>
            <p:ph type="body" idx="4294967295"/>
          </p:nvPr>
        </p:nvSpPr>
        <p:spPr>
          <a:xfrm>
            <a:off x="179388" y="1484313"/>
            <a:ext cx="8820150" cy="1511300"/>
          </a:xfrm>
          <a:noFill/>
        </p:spPr>
        <p:txBody>
          <a:bodyPr lIns="92075" tIns="46038" rIns="92075" bIns="46038"/>
          <a:lstStyle/>
          <a:p>
            <a:pPr eaLnBrk="1" hangingPunct="1">
              <a:lnSpc>
                <a:spcPct val="120000"/>
              </a:lnSpc>
            </a:pPr>
            <a:r>
              <a:rPr lang="zh-CN" altLang="en-US">
                <a:latin typeface="Times New Roman" panose="02020603050405020304" pitchFamily="18" charset="0"/>
              </a:rPr>
              <a:t>例</a:t>
            </a:r>
            <a:r>
              <a:rPr lang="en-US" altLang="zh-CN">
                <a:latin typeface="Times New Roman" panose="02020603050405020304" pitchFamily="18" charset="0"/>
              </a:rPr>
              <a:t>7.2 </a:t>
            </a:r>
            <a:r>
              <a:rPr lang="zh-CN" altLang="en-US">
                <a:latin typeface="Times New Roman" panose="02020603050405020304" pitchFamily="18" charset="0"/>
              </a:rPr>
              <a:t>赋值语句</a:t>
            </a:r>
            <a:r>
              <a:rPr lang="en-US" altLang="zh-CN">
                <a:latin typeface="Times New Roman" panose="02020603050405020304" pitchFamily="18" charset="0"/>
              </a:rPr>
              <a:t>a:=(-b)*(c+d)-(c+d)</a:t>
            </a:r>
            <a:r>
              <a:rPr lang="zh-CN" altLang="en-US">
                <a:latin typeface="Times New Roman" panose="02020603050405020304" pitchFamily="18" charset="0"/>
              </a:rPr>
              <a:t>的三地址码如图</a:t>
            </a:r>
            <a:r>
              <a:rPr lang="en-US" altLang="zh-CN">
                <a:latin typeface="Times New Roman" panose="02020603050405020304" pitchFamily="18" charset="0"/>
              </a:rPr>
              <a:t>7.1</a:t>
            </a:r>
            <a:r>
              <a:rPr lang="zh-CN" altLang="en-US">
                <a:latin typeface="Times New Roman" panose="02020603050405020304" pitchFamily="18" charset="0"/>
              </a:rPr>
              <a:t>所示 </a:t>
            </a:r>
          </a:p>
        </p:txBody>
      </p:sp>
      <p:sp>
        <p:nvSpPr>
          <p:cNvPr id="2947077" name="Text Box 5">
            <a:extLst>
              <a:ext uri="{FF2B5EF4-FFF2-40B4-BE49-F238E27FC236}">
                <a16:creationId xmlns:a16="http://schemas.microsoft.com/office/drawing/2014/main" id="{D8F6035A-007E-4C7E-8E33-2BE2A32FAB24}"/>
              </a:ext>
            </a:extLst>
          </p:cNvPr>
          <p:cNvSpPr txBox="1">
            <a:spLocks noChangeArrowheads="1"/>
          </p:cNvSpPr>
          <p:nvPr/>
        </p:nvSpPr>
        <p:spPr bwMode="auto">
          <a:xfrm>
            <a:off x="3276600" y="2997200"/>
            <a:ext cx="2663825" cy="2773363"/>
          </a:xfrm>
          <a:prstGeom prst="rect">
            <a:avLst/>
          </a:prstGeom>
          <a:solidFill>
            <a:srgbClr val="FFFFFF"/>
          </a:solidFill>
          <a:ln w="9525">
            <a:solidFill>
              <a:srgbClr val="000000"/>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 := minus b</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2</a:t>
            </a:r>
            <a:r>
              <a:rPr kumimoji="1" lang="fr-FR" altLang="zh-CN" sz="2800">
                <a:latin typeface="Times New Roman" panose="02020603050405020304" pitchFamily="18" charset="0"/>
                <a:ea typeface="宋体" panose="02010600030101010101" pitchFamily="2" charset="-122"/>
              </a:rPr>
              <a:t> := c+d</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3</a:t>
            </a:r>
            <a:r>
              <a:rPr kumimoji="1" lang="fr-FR" altLang="zh-CN" sz="2800">
                <a:latin typeface="Times New Roman" panose="02020603050405020304" pitchFamily="18" charset="0"/>
                <a:ea typeface="宋体" panose="02010600030101010101" pitchFamily="2" charset="-122"/>
              </a:rPr>
              <a:t> := t</a:t>
            </a:r>
            <a:r>
              <a:rPr kumimoji="1" lang="fr-FR" altLang="zh-CN" sz="2800" baseline="-30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*t</a:t>
            </a:r>
            <a:r>
              <a:rPr kumimoji="1" lang="fr-FR" altLang="zh-CN" sz="2800" baseline="-30000">
                <a:latin typeface="Times New Roman" panose="02020603050405020304" pitchFamily="18" charset="0"/>
                <a:ea typeface="宋体" panose="02010600030101010101" pitchFamily="2" charset="-122"/>
              </a:rPr>
              <a:t>2</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4</a:t>
            </a:r>
            <a:r>
              <a:rPr kumimoji="1" lang="en-US" altLang="zh-CN" sz="2800">
                <a:latin typeface="Times New Roman" panose="02020603050405020304" pitchFamily="18" charset="0"/>
                <a:ea typeface="宋体" panose="02010600030101010101" pitchFamily="2" charset="-122"/>
              </a:rPr>
              <a:t> := c+d</a:t>
            </a: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5</a:t>
            </a:r>
            <a:r>
              <a:rPr kumimoji="1" lang="en-US" altLang="zh-CN" sz="2800">
                <a:latin typeface="Times New Roman" panose="02020603050405020304" pitchFamily="18" charset="0"/>
                <a:ea typeface="宋体" panose="02010600030101010101" pitchFamily="2" charset="-122"/>
              </a:rPr>
              <a:t> := t</a:t>
            </a:r>
            <a:r>
              <a:rPr kumimoji="1" lang="en-US" altLang="zh-CN" sz="2800" baseline="-30000">
                <a:latin typeface="Times New Roman" panose="02020603050405020304" pitchFamily="18" charset="0"/>
                <a:ea typeface="宋体" panose="02010600030101010101" pitchFamily="2" charset="-122"/>
              </a:rPr>
              <a:t>3</a:t>
            </a:r>
            <a:r>
              <a:rPr kumimoji="1" lang="en-US" altLang="zh-CN" sz="2800">
                <a:latin typeface="Times New Roman" panose="02020603050405020304" pitchFamily="18" charset="0"/>
                <a:ea typeface="宋体" panose="02010600030101010101" pitchFamily="2" charset="-122"/>
              </a:rPr>
              <a:t>-t</a:t>
            </a:r>
            <a:r>
              <a:rPr kumimoji="1" lang="en-US" altLang="zh-CN" sz="2800" baseline="-30000">
                <a:latin typeface="Times New Roman" panose="02020603050405020304" pitchFamily="18" charset="0"/>
                <a:ea typeface="宋体" panose="02010600030101010101" pitchFamily="2" charset="-122"/>
              </a:rPr>
              <a:t>4</a:t>
            </a:r>
            <a:endParaRPr kumimoji="1" lang="en-US" altLang="zh-CN" sz="2800">
              <a:latin typeface="Times New Roman" panose="02020603050405020304" pitchFamily="18" charset="0"/>
              <a:ea typeface="宋体" panose="02010600030101010101" pitchFamily="2" charset="-122"/>
            </a:endParaRPr>
          </a:p>
          <a:p>
            <a:pPr>
              <a:spcBef>
                <a:spcPct val="0"/>
              </a:spcBef>
              <a:buClrTx/>
              <a:buSzTx/>
              <a:buFontTx/>
              <a:buNone/>
            </a:pPr>
            <a:r>
              <a:rPr kumimoji="1" lang="en-US" altLang="zh-CN" sz="2800">
                <a:latin typeface="Times New Roman" panose="02020603050405020304" pitchFamily="18" charset="0"/>
                <a:ea typeface="宋体" panose="02010600030101010101" pitchFamily="2" charset="-122"/>
              </a:rPr>
              <a:t>a := t</a:t>
            </a:r>
            <a:r>
              <a:rPr kumimoji="1" lang="en-US" altLang="zh-CN" sz="2800" baseline="-30000">
                <a:latin typeface="Times New Roman" panose="02020603050405020304" pitchFamily="18" charset="0"/>
                <a:ea typeface="宋体" panose="02010600030101010101" pitchFamily="2" charset="-122"/>
              </a:rPr>
              <a:t>5</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7075">
                                            <p:txEl>
                                              <p:pRg st="0" end="0"/>
                                            </p:txEl>
                                          </p:spTgt>
                                        </p:tgtEl>
                                        <p:attrNameLst>
                                          <p:attrName>style.visibility</p:attrName>
                                        </p:attrNameLst>
                                      </p:cBhvr>
                                      <p:to>
                                        <p:strVal val="visible"/>
                                      </p:to>
                                    </p:set>
                                    <p:animEffect transition="in" filter="blinds(horizontal)">
                                      <p:cBhvr>
                                        <p:cTn id="7" dur="500"/>
                                        <p:tgtEl>
                                          <p:spTgt spid="2947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7077"/>
                                        </p:tgtEl>
                                        <p:attrNameLst>
                                          <p:attrName>style.visibility</p:attrName>
                                        </p:attrNameLst>
                                      </p:cBhvr>
                                      <p:to>
                                        <p:strVal val="visible"/>
                                      </p:to>
                                    </p:set>
                                    <p:animEffect transition="in" filter="blinds(horizontal)">
                                      <p:cBhvr>
                                        <p:cTn id="12" dur="500"/>
                                        <p:tgtEl>
                                          <p:spTgt spid="2947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7075" grpId="0" build="p"/>
      <p:bldP spid="294707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a:extLst>
              <a:ext uri="{FF2B5EF4-FFF2-40B4-BE49-F238E27FC236}">
                <a16:creationId xmlns:a16="http://schemas.microsoft.com/office/drawing/2014/main" id="{3AE53161-D7F9-447E-A9EA-EA336686B59C}"/>
              </a:ext>
            </a:extLst>
          </p:cNvPr>
          <p:cNvSpPr>
            <a:spLocks noGrp="1"/>
          </p:cNvSpPr>
          <p:nvPr>
            <p:ph type="dt" sz="quarter" idx="10"/>
          </p:nvPr>
        </p:nvSpPr>
        <p:spPr>
          <a:xfrm>
            <a:off x="457200" y="6245225"/>
            <a:ext cx="2133600" cy="476250"/>
          </a:xfrm>
          <a:ln>
            <a:miter lim="800000"/>
            <a:headEnd/>
            <a:tailEnd/>
          </a:ln>
        </p:spPr>
        <p:txBody>
          <a:bodyPr anchor="t"/>
          <a:lstStyle/>
          <a:p>
            <a:pPr>
              <a:defRPr/>
            </a:pPr>
            <a:fld id="{C27137A0-7A4D-4068-8681-8C41E887AFE2}" type="datetime1">
              <a:rPr lang="zh-CN" altLang="en-US">
                <a:latin typeface="+mn-lt"/>
              </a:rPr>
              <a:pPr>
                <a:defRPr/>
              </a:pPr>
              <a:t>2020/12/14</a:t>
            </a:fld>
            <a:endParaRPr lang="en-US" altLang="zh-CN">
              <a:latin typeface="+mn-lt"/>
            </a:endParaRPr>
          </a:p>
        </p:txBody>
      </p:sp>
      <p:sp>
        <p:nvSpPr>
          <p:cNvPr id="125955" name="灯片编号占位符 5">
            <a:extLst>
              <a:ext uri="{FF2B5EF4-FFF2-40B4-BE49-F238E27FC236}">
                <a16:creationId xmlns:a16="http://schemas.microsoft.com/office/drawing/2014/main" id="{F1AB57DF-99D9-43E5-BE78-33713A20F10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CB76DB-2CB4-437B-9DF0-1911A07FEEAC}" type="slidenum">
              <a:rPr lang="en-US" altLang="zh-CN" sz="1400" b="0">
                <a:ea typeface="宋体" panose="02010600030101010101" pitchFamily="2" charset="-122"/>
              </a:rPr>
              <a:pPr>
                <a:spcBef>
                  <a:spcPct val="0"/>
                </a:spcBef>
                <a:buClrTx/>
                <a:buSzTx/>
                <a:buFontTx/>
                <a:buNone/>
              </a:pPr>
              <a:t>80</a:t>
            </a:fld>
            <a:endParaRPr lang="en-US" altLang="zh-CN" sz="1400" b="0">
              <a:ea typeface="宋体" panose="02010600030101010101" pitchFamily="2" charset="-122"/>
            </a:endParaRPr>
          </a:p>
        </p:txBody>
      </p:sp>
      <p:sp>
        <p:nvSpPr>
          <p:cNvPr id="125956" name="Rectangle 3">
            <a:extLst>
              <a:ext uri="{FF2B5EF4-FFF2-40B4-BE49-F238E27FC236}">
                <a16:creationId xmlns:a16="http://schemas.microsoft.com/office/drawing/2014/main" id="{F45FA020-FB0E-4C07-B5FE-B1D091EEFBCD}"/>
              </a:ext>
            </a:extLst>
          </p:cNvPr>
          <p:cNvSpPr>
            <a:spLocks noChangeArrowheads="1"/>
          </p:cNvSpPr>
          <p:nvPr/>
        </p:nvSpPr>
        <p:spPr bwMode="auto">
          <a:xfrm>
            <a:off x="4171950" y="984250"/>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p>
        </p:txBody>
      </p:sp>
      <p:sp>
        <p:nvSpPr>
          <p:cNvPr id="125957" name="Rectangle 4">
            <a:extLst>
              <a:ext uri="{FF2B5EF4-FFF2-40B4-BE49-F238E27FC236}">
                <a16:creationId xmlns:a16="http://schemas.microsoft.com/office/drawing/2014/main" id="{E88E2960-E91B-42F8-8921-5D8C9A59909C}"/>
              </a:ext>
            </a:extLst>
          </p:cNvPr>
          <p:cNvSpPr>
            <a:spLocks noChangeArrowheads="1"/>
          </p:cNvSpPr>
          <p:nvPr/>
        </p:nvSpPr>
        <p:spPr bwMode="auto">
          <a:xfrm>
            <a:off x="4133850" y="145256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5958" name="Rectangle 5">
            <a:extLst>
              <a:ext uri="{FF2B5EF4-FFF2-40B4-BE49-F238E27FC236}">
                <a16:creationId xmlns:a16="http://schemas.microsoft.com/office/drawing/2014/main" id="{9D1241ED-691F-4F1D-B200-0F1303633B9E}"/>
              </a:ext>
            </a:extLst>
          </p:cNvPr>
          <p:cNvSpPr>
            <a:spLocks noChangeArrowheads="1"/>
          </p:cNvSpPr>
          <p:nvPr/>
        </p:nvSpPr>
        <p:spPr bwMode="auto">
          <a:xfrm>
            <a:off x="914400" y="1431925"/>
            <a:ext cx="27209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x</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5959" name="Line 6">
            <a:extLst>
              <a:ext uri="{FF2B5EF4-FFF2-40B4-BE49-F238E27FC236}">
                <a16:creationId xmlns:a16="http://schemas.microsoft.com/office/drawing/2014/main" id="{2C5C822C-AD35-4B68-A8F4-1D93EB45FD70}"/>
              </a:ext>
            </a:extLst>
          </p:cNvPr>
          <p:cNvSpPr>
            <a:spLocks noChangeShapeType="1"/>
          </p:cNvSpPr>
          <p:nvPr/>
        </p:nvSpPr>
        <p:spPr bwMode="auto">
          <a:xfrm flipH="1">
            <a:off x="2106613" y="1225550"/>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0" name="Line 7">
            <a:extLst>
              <a:ext uri="{FF2B5EF4-FFF2-40B4-BE49-F238E27FC236}">
                <a16:creationId xmlns:a16="http://schemas.microsoft.com/office/drawing/2014/main" id="{B814BC3B-5E56-4510-BC99-4B25439AA0C3}"/>
              </a:ext>
            </a:extLst>
          </p:cNvPr>
          <p:cNvSpPr>
            <a:spLocks noChangeShapeType="1"/>
          </p:cNvSpPr>
          <p:nvPr/>
        </p:nvSpPr>
        <p:spPr bwMode="auto">
          <a:xfrm>
            <a:off x="4621213" y="1225550"/>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Line 8">
            <a:extLst>
              <a:ext uri="{FF2B5EF4-FFF2-40B4-BE49-F238E27FC236}">
                <a16:creationId xmlns:a16="http://schemas.microsoft.com/office/drawing/2014/main" id="{74757B79-3AAC-4E00-93B9-58BE0EF04EFB}"/>
              </a:ext>
            </a:extLst>
          </p:cNvPr>
          <p:cNvSpPr>
            <a:spLocks noChangeShapeType="1"/>
          </p:cNvSpPr>
          <p:nvPr/>
        </p:nvSpPr>
        <p:spPr bwMode="auto">
          <a:xfrm>
            <a:off x="4387850" y="12985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2" name="Line 9">
            <a:extLst>
              <a:ext uri="{FF2B5EF4-FFF2-40B4-BE49-F238E27FC236}">
                <a16:creationId xmlns:a16="http://schemas.microsoft.com/office/drawing/2014/main" id="{E0DF415C-DD3F-4D83-ADC7-F2ACDC99AB61}"/>
              </a:ext>
            </a:extLst>
          </p:cNvPr>
          <p:cNvSpPr>
            <a:spLocks noChangeShapeType="1"/>
          </p:cNvSpPr>
          <p:nvPr/>
        </p:nvSpPr>
        <p:spPr bwMode="auto">
          <a:xfrm>
            <a:off x="2057400" y="2051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3" name="Rectangle 10">
            <a:extLst>
              <a:ext uri="{FF2B5EF4-FFF2-40B4-BE49-F238E27FC236}">
                <a16:creationId xmlns:a16="http://schemas.microsoft.com/office/drawing/2014/main" id="{9ABEAA51-1B65-4E3E-A6F1-9A7C0AC8C2E3}"/>
              </a:ext>
            </a:extLst>
          </p:cNvPr>
          <p:cNvSpPr>
            <a:spLocks noChangeArrowheads="1"/>
          </p:cNvSpPr>
          <p:nvPr/>
        </p:nvSpPr>
        <p:spPr bwMode="auto">
          <a:xfrm>
            <a:off x="1905000" y="2279650"/>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125964" name="Rectangle 11">
            <a:extLst>
              <a:ext uri="{FF2B5EF4-FFF2-40B4-BE49-F238E27FC236}">
                <a16:creationId xmlns:a16="http://schemas.microsoft.com/office/drawing/2014/main" id="{09129BC2-00CC-498D-AA9E-B3C90E539731}"/>
              </a:ext>
            </a:extLst>
          </p:cNvPr>
          <p:cNvSpPr>
            <a:spLocks noChangeArrowheads="1"/>
          </p:cNvSpPr>
          <p:nvPr/>
        </p:nvSpPr>
        <p:spPr bwMode="auto">
          <a:xfrm>
            <a:off x="5918200" y="1444625"/>
            <a:ext cx="1887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宋体" panose="02010600030101010101" pitchFamily="2" charset="-122"/>
            </a:endParaRPr>
          </a:p>
        </p:txBody>
      </p:sp>
      <p:sp>
        <p:nvSpPr>
          <p:cNvPr id="125965" name="Line 12">
            <a:extLst>
              <a:ext uri="{FF2B5EF4-FFF2-40B4-BE49-F238E27FC236}">
                <a16:creationId xmlns:a16="http://schemas.microsoft.com/office/drawing/2014/main" id="{AFA0148F-E539-4467-A75A-36691B8A01BE}"/>
              </a:ext>
            </a:extLst>
          </p:cNvPr>
          <p:cNvSpPr>
            <a:spLocks noChangeShapeType="1"/>
          </p:cNvSpPr>
          <p:nvPr/>
        </p:nvSpPr>
        <p:spPr bwMode="auto">
          <a:xfrm>
            <a:off x="6740525" y="1793875"/>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6" name="Rectangle 13">
            <a:extLst>
              <a:ext uri="{FF2B5EF4-FFF2-40B4-BE49-F238E27FC236}">
                <a16:creationId xmlns:a16="http://schemas.microsoft.com/office/drawing/2014/main" id="{A6C4A004-C7D0-4E06-B54B-968DC27DC244}"/>
              </a:ext>
            </a:extLst>
          </p:cNvPr>
          <p:cNvSpPr>
            <a:spLocks noChangeArrowheads="1"/>
          </p:cNvSpPr>
          <p:nvPr/>
        </p:nvSpPr>
        <p:spPr bwMode="auto">
          <a:xfrm>
            <a:off x="5956300" y="1963738"/>
            <a:ext cx="2936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2</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25967" name="Line 14">
            <a:extLst>
              <a:ext uri="{FF2B5EF4-FFF2-40B4-BE49-F238E27FC236}">
                <a16:creationId xmlns:a16="http://schemas.microsoft.com/office/drawing/2014/main" id="{ECE760BF-10FC-41DC-B6C9-0E2672EB2D0D}"/>
              </a:ext>
            </a:extLst>
          </p:cNvPr>
          <p:cNvSpPr>
            <a:spLocks noChangeShapeType="1"/>
          </p:cNvSpPr>
          <p:nvPr/>
        </p:nvSpPr>
        <p:spPr bwMode="auto">
          <a:xfrm flipH="1">
            <a:off x="4565650" y="25273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Line 15">
            <a:extLst>
              <a:ext uri="{FF2B5EF4-FFF2-40B4-BE49-F238E27FC236}">
                <a16:creationId xmlns:a16="http://schemas.microsoft.com/office/drawing/2014/main" id="{61BEAFA4-5834-42A0-BF81-CA6A843BA7F2}"/>
              </a:ext>
            </a:extLst>
          </p:cNvPr>
          <p:cNvSpPr>
            <a:spLocks noChangeShapeType="1"/>
          </p:cNvSpPr>
          <p:nvPr/>
        </p:nvSpPr>
        <p:spPr bwMode="auto">
          <a:xfrm>
            <a:off x="6989763" y="25273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9" name="Rectangle 16">
            <a:extLst>
              <a:ext uri="{FF2B5EF4-FFF2-40B4-BE49-F238E27FC236}">
                <a16:creationId xmlns:a16="http://schemas.microsoft.com/office/drawing/2014/main" id="{180A7BE8-8616-4776-B8A7-D3A977400482}"/>
              </a:ext>
            </a:extLst>
          </p:cNvPr>
          <p:cNvSpPr>
            <a:spLocks noChangeArrowheads="1"/>
          </p:cNvSpPr>
          <p:nvPr/>
        </p:nvSpPr>
        <p:spPr bwMode="auto">
          <a:xfrm>
            <a:off x="3276600" y="2660650"/>
            <a:ext cx="22447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t</a:t>
            </a:r>
            <a:r>
              <a:rPr lang="en-US" altLang="zh-CN" sz="2400" baseline="-25000">
                <a:latin typeface="Times New Roman" panose="02020603050405020304" pitchFamily="18" charset="0"/>
                <a:ea typeface="宋体" panose="02010600030101010101" pitchFamily="2" charset="-122"/>
              </a:rPr>
              <a:t>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2</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25970" name="Line 17">
            <a:extLst>
              <a:ext uri="{FF2B5EF4-FFF2-40B4-BE49-F238E27FC236}">
                <a16:creationId xmlns:a16="http://schemas.microsoft.com/office/drawing/2014/main" id="{C7005374-C111-4DBB-8AC1-358D98520D4D}"/>
              </a:ext>
            </a:extLst>
          </p:cNvPr>
          <p:cNvSpPr>
            <a:spLocks noChangeShapeType="1"/>
          </p:cNvSpPr>
          <p:nvPr/>
        </p:nvSpPr>
        <p:spPr bwMode="auto">
          <a:xfrm>
            <a:off x="4419600" y="35750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1" name="Rectangle 18">
            <a:extLst>
              <a:ext uri="{FF2B5EF4-FFF2-40B4-BE49-F238E27FC236}">
                <a16:creationId xmlns:a16="http://schemas.microsoft.com/office/drawing/2014/main" id="{888FD939-CB11-4DDE-9947-DEE2BF937FA4}"/>
              </a:ext>
            </a:extLst>
          </p:cNvPr>
          <p:cNvSpPr>
            <a:spLocks noChangeArrowheads="1"/>
          </p:cNvSpPr>
          <p:nvPr/>
        </p:nvSpPr>
        <p:spPr bwMode="auto">
          <a:xfrm>
            <a:off x="4267200" y="3651250"/>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5972" name="Line 19">
            <a:extLst>
              <a:ext uri="{FF2B5EF4-FFF2-40B4-BE49-F238E27FC236}">
                <a16:creationId xmlns:a16="http://schemas.microsoft.com/office/drawing/2014/main" id="{565C6784-46B4-4C66-9D09-595FF314EF85}"/>
              </a:ext>
            </a:extLst>
          </p:cNvPr>
          <p:cNvSpPr>
            <a:spLocks noChangeShapeType="1"/>
          </p:cNvSpPr>
          <p:nvPr/>
        </p:nvSpPr>
        <p:spPr bwMode="auto">
          <a:xfrm flipH="1">
            <a:off x="2463800" y="34925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3" name="Line 20">
            <a:extLst>
              <a:ext uri="{FF2B5EF4-FFF2-40B4-BE49-F238E27FC236}">
                <a16:creationId xmlns:a16="http://schemas.microsoft.com/office/drawing/2014/main" id="{7CD8DD02-8682-4F3B-B93E-11D562F17F4B}"/>
              </a:ext>
            </a:extLst>
          </p:cNvPr>
          <p:cNvSpPr>
            <a:spLocks noChangeShapeType="1"/>
          </p:cNvSpPr>
          <p:nvPr/>
        </p:nvSpPr>
        <p:spPr bwMode="auto">
          <a:xfrm>
            <a:off x="4621213" y="34925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4" name="Rectangle 21">
            <a:extLst>
              <a:ext uri="{FF2B5EF4-FFF2-40B4-BE49-F238E27FC236}">
                <a16:creationId xmlns:a16="http://schemas.microsoft.com/office/drawing/2014/main" id="{E310E0FD-206E-4385-A313-B1C28CA31D61}"/>
              </a:ext>
            </a:extLst>
          </p:cNvPr>
          <p:cNvSpPr>
            <a:spLocks noChangeArrowheads="1"/>
          </p:cNvSpPr>
          <p:nvPr/>
        </p:nvSpPr>
        <p:spPr bwMode="auto">
          <a:xfrm>
            <a:off x="1219200" y="3625850"/>
            <a:ext cx="225583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baseline="-25000">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ndim</a:t>
            </a:r>
            <a:r>
              <a:rPr lang="en-US" altLang="zh-CN" sz="2400">
                <a:latin typeface="Times New Roman" panose="02020603050405020304" pitchFamily="18" charset="0"/>
                <a:ea typeface="宋体" panose="02010600030101010101" pitchFamily="2" charset="-122"/>
              </a:rPr>
              <a:t> := 1</a:t>
            </a: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Elist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array</a:t>
            </a:r>
            <a:r>
              <a:rPr lang="en-US" altLang="zh-CN" sz="2400">
                <a:latin typeface="Times New Roman" panose="02020603050405020304" pitchFamily="18" charset="0"/>
                <a:ea typeface="宋体" panose="02010600030101010101" pitchFamily="2" charset="-122"/>
              </a:rPr>
              <a:t> := A</a:t>
            </a:r>
          </a:p>
        </p:txBody>
      </p:sp>
      <p:sp>
        <p:nvSpPr>
          <p:cNvPr id="125975" name="Rectangle 22">
            <a:extLst>
              <a:ext uri="{FF2B5EF4-FFF2-40B4-BE49-F238E27FC236}">
                <a16:creationId xmlns:a16="http://schemas.microsoft.com/office/drawing/2014/main" id="{0030BEFC-293D-445A-9211-145F18FE2A13}"/>
              </a:ext>
            </a:extLst>
          </p:cNvPr>
          <p:cNvSpPr>
            <a:spLocks noChangeArrowheads="1"/>
          </p:cNvSpPr>
          <p:nvPr/>
        </p:nvSpPr>
        <p:spPr bwMode="auto">
          <a:xfrm>
            <a:off x="5564188" y="3627438"/>
            <a:ext cx="188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p>
        </p:txBody>
      </p:sp>
      <p:sp>
        <p:nvSpPr>
          <p:cNvPr id="125976" name="Line 23">
            <a:extLst>
              <a:ext uri="{FF2B5EF4-FFF2-40B4-BE49-F238E27FC236}">
                <a16:creationId xmlns:a16="http://schemas.microsoft.com/office/drawing/2014/main" id="{AE899078-A1E7-43B1-AE46-9B400FC1708C}"/>
              </a:ext>
            </a:extLst>
          </p:cNvPr>
          <p:cNvSpPr>
            <a:spLocks noChangeShapeType="1"/>
          </p:cNvSpPr>
          <p:nvPr/>
        </p:nvSpPr>
        <p:spPr bwMode="auto">
          <a:xfrm>
            <a:off x="6386513" y="397668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7" name="Rectangle 24">
            <a:extLst>
              <a:ext uri="{FF2B5EF4-FFF2-40B4-BE49-F238E27FC236}">
                <a16:creationId xmlns:a16="http://schemas.microsoft.com/office/drawing/2014/main" id="{EB63C91F-1F1E-4089-91E5-3876C3E66CB0}"/>
              </a:ext>
            </a:extLst>
          </p:cNvPr>
          <p:cNvSpPr>
            <a:spLocks noChangeArrowheads="1"/>
          </p:cNvSpPr>
          <p:nvPr/>
        </p:nvSpPr>
        <p:spPr bwMode="auto">
          <a:xfrm>
            <a:off x="5602288" y="4148138"/>
            <a:ext cx="2857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z</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5978" name="Rectangle 25">
            <a:extLst>
              <a:ext uri="{FF2B5EF4-FFF2-40B4-BE49-F238E27FC236}">
                <a16:creationId xmlns:a16="http://schemas.microsoft.com/office/drawing/2014/main" id="{B703B83C-09C2-4008-A637-D2B9B2657E02}"/>
              </a:ext>
            </a:extLst>
          </p:cNvPr>
          <p:cNvSpPr>
            <a:spLocks noChangeArrowheads="1"/>
          </p:cNvSpPr>
          <p:nvPr/>
        </p:nvSpPr>
        <p:spPr bwMode="auto">
          <a:xfrm>
            <a:off x="3584575" y="4652963"/>
            <a:ext cx="1889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p>
        </p:txBody>
      </p:sp>
      <p:sp>
        <p:nvSpPr>
          <p:cNvPr id="125979" name="Line 26">
            <a:extLst>
              <a:ext uri="{FF2B5EF4-FFF2-40B4-BE49-F238E27FC236}">
                <a16:creationId xmlns:a16="http://schemas.microsoft.com/office/drawing/2014/main" id="{D9EB149A-0A14-45EE-979A-674E7D95F5BE}"/>
              </a:ext>
            </a:extLst>
          </p:cNvPr>
          <p:cNvSpPr>
            <a:spLocks noChangeShapeType="1"/>
          </p:cNvSpPr>
          <p:nvPr/>
        </p:nvSpPr>
        <p:spPr bwMode="auto">
          <a:xfrm>
            <a:off x="4406900" y="49641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0" name="Rectangle 27">
            <a:extLst>
              <a:ext uri="{FF2B5EF4-FFF2-40B4-BE49-F238E27FC236}">
                <a16:creationId xmlns:a16="http://schemas.microsoft.com/office/drawing/2014/main" id="{6226893A-19D4-4085-8F21-3D90C176483A}"/>
              </a:ext>
            </a:extLst>
          </p:cNvPr>
          <p:cNvSpPr>
            <a:spLocks noChangeArrowheads="1"/>
          </p:cNvSpPr>
          <p:nvPr/>
        </p:nvSpPr>
        <p:spPr bwMode="auto">
          <a:xfrm>
            <a:off x="3352800" y="5137150"/>
            <a:ext cx="27320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 y</a:t>
            </a:r>
            <a:endParaRPr lang="en-US" altLang="zh-CN" sz="2400" i="1">
              <a:latin typeface="Times New Roman" panose="02020603050405020304" pitchFamily="18" charset="0"/>
              <a:ea typeface="宋体" panose="02010600030101010101" pitchFamily="2" charset="-122"/>
            </a:endParaRPr>
          </a:p>
          <a:p>
            <a:pPr algn="just">
              <a:lnSpc>
                <a:spcPct val="80000"/>
              </a:lnSpc>
              <a:spcBef>
                <a:spcPct val="0"/>
              </a:spcBef>
              <a:buClrTx/>
              <a:buSzTx/>
              <a:buFontTx/>
              <a:buNone/>
            </a:pPr>
            <a:r>
              <a:rPr lang="en-US" altLang="zh-CN" sz="2400" i="1">
                <a:latin typeface="Times New Roman" panose="02020603050405020304" pitchFamily="18" charset="0"/>
                <a:ea typeface="宋体" panose="02010600030101010101" pitchFamily="2" charset="-122"/>
              </a:rPr>
              <a:t>Left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offset</a:t>
            </a:r>
            <a:r>
              <a:rPr lang="en-US" altLang="zh-CN" sz="2400">
                <a:latin typeface="Times New Roman" panose="02020603050405020304" pitchFamily="18" charset="0"/>
                <a:ea typeface="宋体" panose="02010600030101010101" pitchFamily="2" charset="-122"/>
              </a:rPr>
              <a:t> := null</a:t>
            </a:r>
          </a:p>
        </p:txBody>
      </p:sp>
      <p:sp>
        <p:nvSpPr>
          <p:cNvPr id="125981" name="Line 28">
            <a:extLst>
              <a:ext uri="{FF2B5EF4-FFF2-40B4-BE49-F238E27FC236}">
                <a16:creationId xmlns:a16="http://schemas.microsoft.com/office/drawing/2014/main" id="{F3E454CA-1E3F-4194-9447-086321AEAAE6}"/>
              </a:ext>
            </a:extLst>
          </p:cNvPr>
          <p:cNvSpPr>
            <a:spLocks noChangeShapeType="1"/>
          </p:cNvSpPr>
          <p:nvPr/>
        </p:nvSpPr>
        <p:spPr bwMode="auto">
          <a:xfrm>
            <a:off x="2305050" y="444500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2" name="Line 29">
            <a:extLst>
              <a:ext uri="{FF2B5EF4-FFF2-40B4-BE49-F238E27FC236}">
                <a16:creationId xmlns:a16="http://schemas.microsoft.com/office/drawing/2014/main" id="{74AD6827-2451-4833-A461-D508A40172A2}"/>
              </a:ext>
            </a:extLst>
          </p:cNvPr>
          <p:cNvSpPr>
            <a:spLocks noChangeShapeType="1"/>
          </p:cNvSpPr>
          <p:nvPr/>
        </p:nvSpPr>
        <p:spPr bwMode="auto">
          <a:xfrm>
            <a:off x="6400800" y="4794250"/>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3" name="Rectangle 30">
            <a:extLst>
              <a:ext uri="{FF2B5EF4-FFF2-40B4-BE49-F238E27FC236}">
                <a16:creationId xmlns:a16="http://schemas.microsoft.com/office/drawing/2014/main" id="{830DE90A-F33A-4CF2-8F95-5EEDA83F41F9}"/>
              </a:ext>
            </a:extLst>
          </p:cNvPr>
          <p:cNvSpPr>
            <a:spLocks noChangeArrowheads="1"/>
          </p:cNvSpPr>
          <p:nvPr/>
        </p:nvSpPr>
        <p:spPr bwMode="auto">
          <a:xfrm>
            <a:off x="0" y="471805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a:t>
            </a:r>
          </a:p>
        </p:txBody>
      </p:sp>
      <p:sp>
        <p:nvSpPr>
          <p:cNvPr id="125984" name="Rectangle 31">
            <a:extLst>
              <a:ext uri="{FF2B5EF4-FFF2-40B4-BE49-F238E27FC236}">
                <a16:creationId xmlns:a16="http://schemas.microsoft.com/office/drawing/2014/main" id="{0BFB59CF-79AF-4272-9887-0E208E629A74}"/>
              </a:ext>
            </a:extLst>
          </p:cNvPr>
          <p:cNvSpPr>
            <a:spLocks noChangeArrowheads="1"/>
          </p:cNvSpPr>
          <p:nvPr/>
        </p:nvSpPr>
        <p:spPr bwMode="auto">
          <a:xfrm>
            <a:off x="2085975" y="46370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5985" name="Rectangle 32">
            <a:extLst>
              <a:ext uri="{FF2B5EF4-FFF2-40B4-BE49-F238E27FC236}">
                <a16:creationId xmlns:a16="http://schemas.microsoft.com/office/drawing/2014/main" id="{07CF5BB2-064A-45BB-93B0-D5D4D80C1916}"/>
              </a:ext>
            </a:extLst>
          </p:cNvPr>
          <p:cNvSpPr>
            <a:spLocks noChangeArrowheads="1"/>
          </p:cNvSpPr>
          <p:nvPr/>
        </p:nvSpPr>
        <p:spPr bwMode="auto">
          <a:xfrm>
            <a:off x="6172200" y="494665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z</a:t>
            </a:r>
          </a:p>
        </p:txBody>
      </p:sp>
      <p:sp>
        <p:nvSpPr>
          <p:cNvPr id="125986" name="Rectangle 33">
            <a:extLst>
              <a:ext uri="{FF2B5EF4-FFF2-40B4-BE49-F238E27FC236}">
                <a16:creationId xmlns:a16="http://schemas.microsoft.com/office/drawing/2014/main" id="{0A4A927E-F45B-4589-B7BF-94460FC407CD}"/>
              </a:ext>
            </a:extLst>
          </p:cNvPr>
          <p:cNvSpPr>
            <a:spLocks noChangeArrowheads="1"/>
          </p:cNvSpPr>
          <p:nvPr/>
        </p:nvSpPr>
        <p:spPr bwMode="auto">
          <a:xfrm>
            <a:off x="8574088" y="269398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5987" name="Line 34">
            <a:extLst>
              <a:ext uri="{FF2B5EF4-FFF2-40B4-BE49-F238E27FC236}">
                <a16:creationId xmlns:a16="http://schemas.microsoft.com/office/drawing/2014/main" id="{B545DEA6-D224-4F2E-BBDB-242543BFBE4B}"/>
              </a:ext>
            </a:extLst>
          </p:cNvPr>
          <p:cNvSpPr>
            <a:spLocks noChangeShapeType="1"/>
          </p:cNvSpPr>
          <p:nvPr/>
        </p:nvSpPr>
        <p:spPr bwMode="auto">
          <a:xfrm flipH="1">
            <a:off x="290513" y="445770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8" name="Line 35">
            <a:extLst>
              <a:ext uri="{FF2B5EF4-FFF2-40B4-BE49-F238E27FC236}">
                <a16:creationId xmlns:a16="http://schemas.microsoft.com/office/drawing/2014/main" id="{1F31973E-B892-410D-8083-74F6FBF14B15}"/>
              </a:ext>
            </a:extLst>
          </p:cNvPr>
          <p:cNvSpPr>
            <a:spLocks noChangeShapeType="1"/>
          </p:cNvSpPr>
          <p:nvPr/>
        </p:nvSpPr>
        <p:spPr bwMode="auto">
          <a:xfrm>
            <a:off x="2573338" y="44704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9" name="Line 36">
            <a:extLst>
              <a:ext uri="{FF2B5EF4-FFF2-40B4-BE49-F238E27FC236}">
                <a16:creationId xmlns:a16="http://schemas.microsoft.com/office/drawing/2014/main" id="{B5079C3A-01D9-4E81-817E-5325DEB1AC16}"/>
              </a:ext>
            </a:extLst>
          </p:cNvPr>
          <p:cNvSpPr>
            <a:spLocks noChangeShapeType="1"/>
          </p:cNvSpPr>
          <p:nvPr/>
        </p:nvSpPr>
        <p:spPr bwMode="auto">
          <a:xfrm>
            <a:off x="4422775" y="57134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0" name="Rectangle 37">
            <a:extLst>
              <a:ext uri="{FF2B5EF4-FFF2-40B4-BE49-F238E27FC236}">
                <a16:creationId xmlns:a16="http://schemas.microsoft.com/office/drawing/2014/main" id="{046C182E-61AB-4A0E-84F6-8E69B7A6AA00}"/>
              </a:ext>
            </a:extLst>
          </p:cNvPr>
          <p:cNvSpPr>
            <a:spLocks noChangeArrowheads="1"/>
          </p:cNvSpPr>
          <p:nvPr/>
        </p:nvSpPr>
        <p:spPr bwMode="auto">
          <a:xfrm>
            <a:off x="4205288" y="589280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125991" name="Rectangle 38">
            <a:extLst>
              <a:ext uri="{FF2B5EF4-FFF2-40B4-BE49-F238E27FC236}">
                <a16:creationId xmlns:a16="http://schemas.microsoft.com/office/drawing/2014/main" id="{83FE064B-E86B-436F-8068-C8A412A30CD1}"/>
              </a:ext>
            </a:extLst>
          </p:cNvPr>
          <p:cNvSpPr>
            <a:spLocks noChangeArrowheads="1"/>
          </p:cNvSpPr>
          <p:nvPr/>
        </p:nvSpPr>
        <p:spPr bwMode="auto">
          <a:xfrm>
            <a:off x="2286000" y="6394450"/>
            <a:ext cx="4481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2800">
                <a:solidFill>
                  <a:srgbClr val="FF0000"/>
                </a:solidFill>
                <a:latin typeface="Times New Roman" panose="02020603050405020304" pitchFamily="18" charset="0"/>
              </a:rPr>
              <a:t> x := A[ y, z ]</a:t>
            </a:r>
            <a:r>
              <a:rPr lang="zh-CN" altLang="en-US" sz="2800">
                <a:solidFill>
                  <a:srgbClr val="FF0000"/>
                </a:solidFill>
                <a:latin typeface="Times New Roman" panose="02020603050405020304" pitchFamily="18" charset="0"/>
              </a:rPr>
              <a:t>的注释分析树</a:t>
            </a:r>
          </a:p>
        </p:txBody>
      </p:sp>
      <p:sp>
        <p:nvSpPr>
          <p:cNvPr id="125992" name="Rectangle 39">
            <a:extLst>
              <a:ext uri="{FF2B5EF4-FFF2-40B4-BE49-F238E27FC236}">
                <a16:creationId xmlns:a16="http://schemas.microsoft.com/office/drawing/2014/main" id="{ED45AFDD-7E8B-4A45-80A7-BAC82915ADB6}"/>
              </a:ext>
            </a:extLst>
          </p:cNvPr>
          <p:cNvSpPr>
            <a:spLocks noChangeArrowheads="1"/>
          </p:cNvSpPr>
          <p:nvPr/>
        </p:nvSpPr>
        <p:spPr bwMode="auto">
          <a:xfrm>
            <a:off x="1600200" y="266065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y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20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 z </a:t>
            </a:r>
          </a:p>
        </p:txBody>
      </p:sp>
      <p:sp>
        <p:nvSpPr>
          <p:cNvPr id="125993" name="Rectangle 40">
            <a:extLst>
              <a:ext uri="{FF2B5EF4-FFF2-40B4-BE49-F238E27FC236}">
                <a16:creationId xmlns:a16="http://schemas.microsoft.com/office/drawing/2014/main" id="{76D70211-8B23-4A10-82B2-FD683C3A404F}"/>
              </a:ext>
            </a:extLst>
          </p:cNvPr>
          <p:cNvSpPr>
            <a:spLocks noChangeArrowheads="1"/>
          </p:cNvSpPr>
          <p:nvPr/>
        </p:nvSpPr>
        <p:spPr bwMode="auto">
          <a:xfrm>
            <a:off x="4419600" y="151765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4</a:t>
            </a:r>
            <a:r>
              <a:rPr lang="en-US" altLang="zh-CN" sz="2400">
                <a:solidFill>
                  <a:srgbClr val="FF0000"/>
                </a:solidFill>
                <a:latin typeface="Times New Roman" panose="02020603050405020304" pitchFamily="18" charset="0"/>
                <a:ea typeface="宋体" panose="02010600030101010101" pitchFamily="2" charset="-122"/>
              </a:rPr>
              <a:t> := t</a:t>
            </a:r>
            <a:r>
              <a:rPr lang="en-US" altLang="zh-CN" sz="2400" baseline="-30000">
                <a:solidFill>
                  <a:srgbClr val="FF0000"/>
                </a:solidFill>
                <a:latin typeface="Times New Roman" panose="02020603050405020304" pitchFamily="18" charset="0"/>
                <a:ea typeface="宋体" panose="02010600030101010101" pitchFamily="2" charset="-122"/>
              </a:rPr>
              <a:t>2</a:t>
            </a:r>
            <a:r>
              <a:rPr lang="en-US" altLang="zh-CN" sz="2400">
                <a:solidFill>
                  <a:srgbClr val="FF0000"/>
                </a:solidFill>
                <a:latin typeface="Times New Roman" panose="02020603050405020304" pitchFamily="18" charset="0"/>
                <a:ea typeface="宋体" panose="02010600030101010101" pitchFamily="2" charset="-122"/>
              </a:rPr>
              <a:t> [t</a:t>
            </a:r>
            <a:r>
              <a:rPr lang="en-US" altLang="zh-CN" sz="2400" baseline="-30000">
                <a:solidFill>
                  <a:srgbClr val="FF0000"/>
                </a:solidFill>
                <a:latin typeface="Times New Roman" panose="02020603050405020304" pitchFamily="18" charset="0"/>
                <a:ea typeface="宋体" panose="02010600030101010101" pitchFamily="2" charset="-122"/>
              </a:rPr>
              <a:t>3 </a:t>
            </a:r>
            <a:r>
              <a:rPr lang="en-US" altLang="zh-CN" sz="2400">
                <a:solidFill>
                  <a:srgbClr val="FF0000"/>
                </a:solidFill>
                <a:latin typeface="Times New Roman" panose="02020603050405020304" pitchFamily="18" charset="0"/>
                <a:ea typeface="宋体" panose="02010600030101010101" pitchFamily="2" charset="-122"/>
              </a:rPr>
              <a:t>]</a:t>
            </a:r>
          </a:p>
          <a:p>
            <a:pPr>
              <a:lnSpc>
                <a:spcPct val="80000"/>
              </a:lnSpc>
              <a:spcBef>
                <a:spcPct val="0"/>
              </a:spcBef>
              <a:buClrTx/>
              <a:buSzTx/>
              <a:buFontTx/>
              <a:buNone/>
            </a:pP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125994" name="Rectangle 41">
            <a:extLst>
              <a:ext uri="{FF2B5EF4-FFF2-40B4-BE49-F238E27FC236}">
                <a16:creationId xmlns:a16="http://schemas.microsoft.com/office/drawing/2014/main" id="{174F598A-94D8-4826-81EF-491FAEF1E24C}"/>
              </a:ext>
            </a:extLst>
          </p:cNvPr>
          <p:cNvSpPr>
            <a:spLocks noChangeArrowheads="1"/>
          </p:cNvSpPr>
          <p:nvPr/>
        </p:nvSpPr>
        <p:spPr bwMode="auto">
          <a:xfrm>
            <a:off x="2895600" y="974725"/>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x := t</a:t>
            </a:r>
            <a:r>
              <a:rPr lang="en-US" altLang="zh-CN" sz="2400" baseline="-30000">
                <a:solidFill>
                  <a:srgbClr val="FF0000"/>
                </a:solidFill>
                <a:latin typeface="Times New Roman" panose="02020603050405020304" pitchFamily="18" charset="0"/>
                <a:ea typeface="宋体" panose="02010600030101010101" pitchFamily="2" charset="-122"/>
              </a:rPr>
              <a:t>4</a:t>
            </a:r>
            <a:r>
              <a:rPr lang="en-US" altLang="zh-CN" sz="2400">
                <a:solidFill>
                  <a:srgbClr val="FF0000"/>
                </a:solidFill>
                <a:latin typeface="Times New Roman" panose="02020603050405020304" pitchFamily="18" charset="0"/>
                <a:ea typeface="宋体" panose="02010600030101010101" pitchFamily="2" charset="-122"/>
              </a:rPr>
              <a:t> </a:t>
            </a:r>
          </a:p>
          <a:p>
            <a:pPr>
              <a:lnSpc>
                <a:spcPct val="80000"/>
              </a:lnSpc>
              <a:spcBef>
                <a:spcPct val="0"/>
              </a:spcBef>
              <a:buClrTx/>
              <a:buSzTx/>
              <a:buFontTx/>
              <a:buNone/>
            </a:pP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125995" name="Rectangle 42">
            <a:extLst>
              <a:ext uri="{FF2B5EF4-FFF2-40B4-BE49-F238E27FC236}">
                <a16:creationId xmlns:a16="http://schemas.microsoft.com/office/drawing/2014/main" id="{AF589DAD-42CC-437F-B56F-B8AB6C4AAFA4}"/>
              </a:ext>
            </a:extLst>
          </p:cNvPr>
          <p:cNvSpPr>
            <a:spLocks noChangeArrowheads="1"/>
          </p:cNvSpPr>
          <p:nvPr/>
        </p:nvSpPr>
        <p:spPr bwMode="auto">
          <a:xfrm>
            <a:off x="3995738" y="1898650"/>
            <a:ext cx="1960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2</a:t>
            </a:r>
            <a:r>
              <a:rPr lang="en-US" altLang="zh-CN" sz="2400">
                <a:solidFill>
                  <a:srgbClr val="FF0000"/>
                </a:solidFill>
                <a:latin typeface="Times New Roman" panose="02020603050405020304" pitchFamily="18" charset="0"/>
                <a:ea typeface="宋体" panose="02010600030101010101" pitchFamily="2" charset="-122"/>
              </a:rPr>
              <a:t> :=base</a:t>
            </a:r>
            <a:r>
              <a:rPr lang="en-US" altLang="zh-CN" sz="2400" baseline="-25000">
                <a:solidFill>
                  <a:srgbClr val="FF0000"/>
                </a:solidFill>
                <a:latin typeface="Times New Roman" panose="02020603050405020304" pitchFamily="18" charset="0"/>
                <a:ea typeface="宋体" panose="02010600030101010101" pitchFamily="2" charset="-122"/>
              </a:rPr>
              <a:t>A</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84 </a:t>
            </a:r>
          </a:p>
          <a:p>
            <a:pPr>
              <a:lnSpc>
                <a:spcPct val="80000"/>
              </a:lnSpc>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t</a:t>
            </a:r>
            <a:r>
              <a:rPr lang="en-US" altLang="zh-CN" sz="2400" baseline="-30000">
                <a:solidFill>
                  <a:srgbClr val="FF0000"/>
                </a:solidFill>
                <a:latin typeface="Times New Roman" panose="02020603050405020304" pitchFamily="18" charset="0"/>
                <a:ea typeface="宋体" panose="02010600030101010101" pitchFamily="2" charset="-122"/>
              </a:rPr>
              <a:t>3</a:t>
            </a:r>
            <a:r>
              <a:rPr lang="en-US" altLang="zh-CN" sz="2400">
                <a:solidFill>
                  <a:srgbClr val="FF0000"/>
                </a:solidFill>
                <a:latin typeface="Times New Roman" panose="02020603050405020304" pitchFamily="18" charset="0"/>
                <a:ea typeface="宋体" panose="02010600030101010101" pitchFamily="2" charset="-122"/>
              </a:rPr>
              <a:t> := 4 </a:t>
            </a:r>
            <a:r>
              <a:rPr lang="en-US" altLang="zh-CN" sz="24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0000"/>
                </a:solidFill>
                <a:latin typeface="Times New Roman" panose="02020603050405020304" pitchFamily="18" charset="0"/>
                <a:ea typeface="宋体" panose="02010600030101010101" pitchFamily="2" charset="-122"/>
              </a:rPr>
              <a:t> t</a:t>
            </a:r>
            <a:r>
              <a:rPr lang="en-US" altLang="zh-CN" sz="2400" baseline="-30000">
                <a:solidFill>
                  <a:srgbClr val="FF0000"/>
                </a:solidFill>
                <a:latin typeface="Times New Roman" panose="02020603050405020304" pitchFamily="18" charset="0"/>
                <a:ea typeface="宋体" panose="02010600030101010101" pitchFamily="2" charset="-122"/>
              </a:rPr>
              <a:t>1</a:t>
            </a:r>
            <a:r>
              <a:rPr lang="en-US" altLang="zh-CN" sz="2400">
                <a:solidFill>
                  <a:srgbClr val="FF0000"/>
                </a:solidFill>
                <a:latin typeface="Times New Roman" panose="02020603050405020304" pitchFamily="18" charset="0"/>
                <a:ea typeface="宋体" panose="02010600030101010101" pitchFamily="2" charset="-122"/>
              </a:rPr>
              <a:t> </a:t>
            </a:r>
          </a:p>
        </p:txBody>
      </p:sp>
      <p:sp>
        <p:nvSpPr>
          <p:cNvPr id="125996" name="Rectangle 2">
            <a:extLst>
              <a:ext uri="{FF2B5EF4-FFF2-40B4-BE49-F238E27FC236}">
                <a16:creationId xmlns:a16="http://schemas.microsoft.com/office/drawing/2014/main" id="{A4B1524B-B7E4-47A1-A70D-052C23604F33}"/>
              </a:ext>
            </a:extLst>
          </p:cNvPr>
          <p:cNvSpPr txBox="1">
            <a:spLocks noChangeArrowheads="1"/>
          </p:cNvSpPr>
          <p:nvPr/>
        </p:nvSpPr>
        <p:spPr bwMode="auto">
          <a:xfrm>
            <a:off x="609600" y="130175"/>
            <a:ext cx="8210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85000"/>
              </a:lnSpc>
              <a:spcBef>
                <a:spcPct val="0"/>
              </a:spcBef>
              <a:buClrTx/>
              <a:buSzTx/>
              <a:buFontTx/>
              <a:buNone/>
            </a:pPr>
            <a:r>
              <a:rPr lang="zh-CN" altLang="en-US" sz="4000">
                <a:latin typeface="Times New Roman" panose="02020603050405020304" pitchFamily="18" charset="0"/>
                <a:ea typeface="黑体" panose="02010609060101010101" pitchFamily="49" charset="-122"/>
              </a:rPr>
              <a:t>例：设</a:t>
            </a:r>
            <a:r>
              <a:rPr lang="en-US" altLang="zh-CN" sz="4000">
                <a:latin typeface="Times New Roman" panose="02020603050405020304" pitchFamily="18" charset="0"/>
                <a:ea typeface="黑体" panose="02010609060101010101" pitchFamily="49" charset="-122"/>
              </a:rPr>
              <a:t>A</a:t>
            </a:r>
            <a:r>
              <a:rPr lang="zh-CN" altLang="en-US" sz="4000">
                <a:latin typeface="Times New Roman" panose="02020603050405020304" pitchFamily="18" charset="0"/>
                <a:ea typeface="黑体" panose="02010609060101010101" pitchFamily="49" charset="-122"/>
              </a:rPr>
              <a:t>是一个</a:t>
            </a:r>
            <a:r>
              <a:rPr lang="en-US" altLang="zh-CN" sz="4000">
                <a:latin typeface="Times New Roman" panose="02020603050405020304" pitchFamily="18" charset="0"/>
                <a:ea typeface="黑体" panose="02010609060101010101" pitchFamily="49" charset="-122"/>
              </a:rPr>
              <a:t>10×20</a:t>
            </a:r>
            <a:r>
              <a:rPr lang="zh-CN" altLang="en-US" sz="4000">
                <a:latin typeface="Times New Roman" panose="02020603050405020304" pitchFamily="18" charset="0"/>
                <a:ea typeface="黑体" panose="02010609060101010101" pitchFamily="49" charset="-122"/>
              </a:rPr>
              <a:t>的整型数组 </a:t>
            </a:r>
            <a:br>
              <a:rPr lang="zh-CN" altLang="en-US" sz="4000">
                <a:latin typeface="Times New Roman" panose="02020603050405020304" pitchFamily="18" charset="0"/>
                <a:ea typeface="黑体" panose="02010609060101010101" pitchFamily="49" charset="-122"/>
              </a:rPr>
            </a:br>
            <a:endParaRPr lang="en-US" altLang="zh-CN" sz="4400">
              <a:solidFill>
                <a:schemeClr val="folHlink"/>
              </a:solidFill>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D387A7-25B1-4158-9AF6-6D9F6C471AD2}"/>
              </a:ext>
            </a:extLst>
          </p:cNvPr>
          <p:cNvSpPr>
            <a:spLocks noGrp="1"/>
          </p:cNvSpPr>
          <p:nvPr>
            <p:ph type="dt" sz="quarter" idx="10"/>
          </p:nvPr>
        </p:nvSpPr>
        <p:spPr>
          <a:xfrm>
            <a:off x="457200" y="6245225"/>
            <a:ext cx="2133600" cy="476250"/>
          </a:xfrm>
          <a:ln>
            <a:miter lim="800000"/>
            <a:headEnd/>
            <a:tailEnd/>
          </a:ln>
        </p:spPr>
        <p:txBody>
          <a:bodyPr anchor="t"/>
          <a:lstStyle/>
          <a:p>
            <a:pPr>
              <a:defRPr/>
            </a:pPr>
            <a:fld id="{28A036BC-0261-40BF-B0CD-F2C717D87118}" type="datetime1">
              <a:rPr lang="zh-CN" altLang="en-US">
                <a:latin typeface="+mn-lt"/>
              </a:rPr>
              <a:pPr>
                <a:defRPr/>
              </a:pPr>
              <a:t>2020/12/14</a:t>
            </a:fld>
            <a:endParaRPr lang="en-US" altLang="zh-CN">
              <a:latin typeface="+mn-lt"/>
            </a:endParaRPr>
          </a:p>
        </p:txBody>
      </p:sp>
      <p:sp>
        <p:nvSpPr>
          <p:cNvPr id="128003" name="灯片编号占位符 5">
            <a:extLst>
              <a:ext uri="{FF2B5EF4-FFF2-40B4-BE49-F238E27FC236}">
                <a16:creationId xmlns:a16="http://schemas.microsoft.com/office/drawing/2014/main" id="{D152DFE6-2F1D-4258-AE77-6D38660C800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83F2D40-AE51-4D86-8EA4-917011972169}" type="slidenum">
              <a:rPr lang="en-US" altLang="zh-CN" sz="1400" b="0">
                <a:ea typeface="宋体" panose="02010600030101010101" pitchFamily="2" charset="-122"/>
              </a:rPr>
              <a:pPr>
                <a:spcBef>
                  <a:spcPct val="0"/>
                </a:spcBef>
                <a:buClrTx/>
                <a:buSzTx/>
                <a:buFontTx/>
                <a:buNone/>
              </a:pPr>
              <a:t>81</a:t>
            </a:fld>
            <a:endParaRPr lang="en-US" altLang="zh-CN" sz="1400" b="0">
              <a:ea typeface="宋体" panose="02010600030101010101" pitchFamily="2" charset="-122"/>
            </a:endParaRPr>
          </a:p>
        </p:txBody>
      </p:sp>
      <p:sp>
        <p:nvSpPr>
          <p:cNvPr id="128004" name="Rectangle 2">
            <a:extLst>
              <a:ext uri="{FF2B5EF4-FFF2-40B4-BE49-F238E27FC236}">
                <a16:creationId xmlns:a16="http://schemas.microsoft.com/office/drawing/2014/main" id="{700F54FC-A072-4A57-A4C7-72141A255F22}"/>
              </a:ext>
            </a:extLst>
          </p:cNvPr>
          <p:cNvSpPr>
            <a:spLocks noGrp="1" noChangeArrowheads="1"/>
          </p:cNvSpPr>
          <p:nvPr>
            <p:ph type="title" idx="4294967295"/>
          </p:nvPr>
        </p:nvSpPr>
        <p:spPr>
          <a:xfrm>
            <a:off x="3132138" y="431800"/>
            <a:ext cx="3059112" cy="765175"/>
          </a:xfrm>
        </p:spPr>
        <p:txBody>
          <a:bodyPr anchor="ctr"/>
          <a:lstStyle/>
          <a:p>
            <a:pPr eaLnBrk="1" hangingPunct="1"/>
            <a:r>
              <a:rPr lang="en-US" altLang="zh-CN" sz="4000">
                <a:latin typeface="Times New Roman" panose="02020603050405020304" pitchFamily="18" charset="0"/>
              </a:rPr>
              <a:t>7.4 </a:t>
            </a:r>
            <a:r>
              <a:rPr lang="zh-CN" altLang="en-US" sz="4000">
                <a:latin typeface="Times New Roman" panose="02020603050405020304" pitchFamily="18" charset="0"/>
              </a:rPr>
              <a:t>类型检查</a:t>
            </a:r>
          </a:p>
        </p:txBody>
      </p:sp>
      <p:sp>
        <p:nvSpPr>
          <p:cNvPr id="2201603" name="Rectangle 3">
            <a:extLst>
              <a:ext uri="{FF2B5EF4-FFF2-40B4-BE49-F238E27FC236}">
                <a16:creationId xmlns:a16="http://schemas.microsoft.com/office/drawing/2014/main" id="{DA62DA82-2585-46D0-AEA2-CD59BB4AE93C}"/>
              </a:ext>
            </a:extLst>
          </p:cNvPr>
          <p:cNvSpPr>
            <a:spLocks noGrp="1" noChangeArrowheads="1"/>
          </p:cNvSpPr>
          <p:nvPr>
            <p:ph type="body" idx="4294967295"/>
          </p:nvPr>
        </p:nvSpPr>
        <p:spPr>
          <a:xfrm>
            <a:off x="304800" y="1468438"/>
            <a:ext cx="8610600" cy="4840287"/>
          </a:xfrm>
        </p:spPr>
        <p:txBody>
          <a:bodyPr/>
          <a:lstStyle/>
          <a:p>
            <a:pPr algn="just" eaLnBrk="1" hangingPunct="1">
              <a:lnSpc>
                <a:spcPct val="120000"/>
              </a:lnSpc>
              <a:spcBef>
                <a:spcPct val="0"/>
              </a:spcBef>
            </a:pPr>
            <a:r>
              <a:rPr lang="zh-CN" altLang="en-US">
                <a:latin typeface="Times New Roman" panose="02020603050405020304" pitchFamily="18" charset="0"/>
              </a:rPr>
              <a:t>类型检查的任务就是确定每个语法成分的类型表达式是否符合一定的规则（即源程序的</a:t>
            </a:r>
            <a:r>
              <a:rPr lang="zh-CN" altLang="en-US">
                <a:solidFill>
                  <a:srgbClr val="FF0000"/>
                </a:solidFill>
                <a:latin typeface="Times New Roman" panose="02020603050405020304" pitchFamily="18" charset="0"/>
              </a:rPr>
              <a:t>类型系统）</a:t>
            </a:r>
            <a:endParaRPr lang="en-US" altLang="zh-CN">
              <a:solidFill>
                <a:srgbClr val="FF0000"/>
              </a:solidFill>
              <a:latin typeface="Times New Roman" panose="02020603050405020304" pitchFamily="18" charset="0"/>
            </a:endParaRPr>
          </a:p>
          <a:p>
            <a:pPr algn="just" eaLnBrk="1" hangingPunct="1">
              <a:lnSpc>
                <a:spcPct val="120000"/>
              </a:lnSpc>
              <a:spcBef>
                <a:spcPct val="0"/>
              </a:spcBef>
            </a:pPr>
            <a:r>
              <a:rPr lang="zh-CN" altLang="en-US">
                <a:latin typeface="Times New Roman" panose="02020603050405020304" pitchFamily="18" charset="0"/>
              </a:rPr>
              <a:t>类型系统是在计算机科学中，用于定义如何将编程语言中的数值和表达式归类为许多不同的类型，如何操作这些类型，以及这些类型如何互相作用。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03">
                                            <p:txEl>
                                              <p:pRg st="0" end="0"/>
                                            </p:txEl>
                                          </p:spTgt>
                                        </p:tgtEl>
                                        <p:attrNameLst>
                                          <p:attrName>style.visibility</p:attrName>
                                        </p:attrNameLst>
                                      </p:cBhvr>
                                      <p:to>
                                        <p:strVal val="visible"/>
                                      </p:to>
                                    </p:set>
                                    <p:animEffect transition="in" filter="blinds(horizontal)">
                                      <p:cBhvr>
                                        <p:cTn id="7" dur="500"/>
                                        <p:tgtEl>
                                          <p:spTgt spid="220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03">
                                            <p:txEl>
                                              <p:pRg st="1" end="1"/>
                                            </p:txEl>
                                          </p:spTgt>
                                        </p:tgtEl>
                                        <p:attrNameLst>
                                          <p:attrName>style.visibility</p:attrName>
                                        </p:attrNameLst>
                                      </p:cBhvr>
                                      <p:to>
                                        <p:strVal val="visible"/>
                                      </p:to>
                                    </p:set>
                                    <p:animEffect transition="in" filter="blinds(horizontal)">
                                      <p:cBhvr>
                                        <p:cTn id="12" dur="500"/>
                                        <p:tgtEl>
                                          <p:spTgt spid="2201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0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a:extLst>
              <a:ext uri="{FF2B5EF4-FFF2-40B4-BE49-F238E27FC236}">
                <a16:creationId xmlns:a16="http://schemas.microsoft.com/office/drawing/2014/main" id="{58985D77-238B-4A8C-B40E-7A4BA0A21429}"/>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32C55A2-8040-47DF-9B8B-F2F677BE9291}"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0051" name="灯片编号占位符 5">
            <a:extLst>
              <a:ext uri="{FF2B5EF4-FFF2-40B4-BE49-F238E27FC236}">
                <a16:creationId xmlns:a16="http://schemas.microsoft.com/office/drawing/2014/main" id="{D1238608-32B4-41C6-ADF3-CFA1A89A0A0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33786D9-8E38-4F11-B73F-B2FF5673092A}" type="slidenum">
              <a:rPr lang="en-US" altLang="zh-CN" sz="1400" b="0">
                <a:solidFill>
                  <a:srgbClr val="000000"/>
                </a:solidFill>
                <a:ea typeface="宋体" panose="02010600030101010101" pitchFamily="2" charset="-122"/>
              </a:rPr>
              <a:pPr>
                <a:spcBef>
                  <a:spcPct val="0"/>
                </a:spcBef>
                <a:buClrTx/>
                <a:buSzTx/>
                <a:buFontTx/>
                <a:buNone/>
              </a:pPr>
              <a:t>82</a:t>
            </a:fld>
            <a:endParaRPr lang="en-US" altLang="zh-CN" sz="1400" b="0">
              <a:solidFill>
                <a:srgbClr val="000000"/>
              </a:solidFill>
              <a:ea typeface="宋体" panose="02010600030101010101" pitchFamily="2" charset="-122"/>
            </a:endParaRPr>
          </a:p>
        </p:txBody>
      </p:sp>
      <p:sp>
        <p:nvSpPr>
          <p:cNvPr id="130052" name="Rectangle 2">
            <a:extLst>
              <a:ext uri="{FF2B5EF4-FFF2-40B4-BE49-F238E27FC236}">
                <a16:creationId xmlns:a16="http://schemas.microsoft.com/office/drawing/2014/main" id="{85DC824E-26F1-46B0-AABD-90A894CC9A94}"/>
              </a:ext>
            </a:extLst>
          </p:cNvPr>
          <p:cNvSpPr>
            <a:spLocks noGrp="1" noChangeArrowheads="1"/>
          </p:cNvSpPr>
          <p:nvPr>
            <p:ph type="title" idx="4294967295"/>
          </p:nvPr>
        </p:nvSpPr>
        <p:spPr>
          <a:xfrm>
            <a:off x="2268538" y="576263"/>
            <a:ext cx="5616575" cy="620712"/>
          </a:xfrm>
        </p:spPr>
        <p:txBody>
          <a:bodyPr anchor="ctr"/>
          <a:lstStyle/>
          <a:p>
            <a:pPr eaLnBrk="1" hangingPunct="1"/>
            <a:r>
              <a:rPr lang="en-US" altLang="zh-CN" sz="4000">
                <a:latin typeface="Times New Roman" panose="02020603050405020304" pitchFamily="18" charset="0"/>
              </a:rPr>
              <a:t>7.4.1 </a:t>
            </a:r>
            <a:r>
              <a:rPr lang="zh-CN" altLang="en-US" sz="4000">
                <a:latin typeface="Times New Roman" panose="02020603050405020304" pitchFamily="18" charset="0"/>
              </a:rPr>
              <a:t>类型检查的规则</a:t>
            </a:r>
          </a:p>
        </p:txBody>
      </p:sp>
      <p:sp>
        <p:nvSpPr>
          <p:cNvPr id="130053" name="Rectangle 3">
            <a:extLst>
              <a:ext uri="{FF2B5EF4-FFF2-40B4-BE49-F238E27FC236}">
                <a16:creationId xmlns:a16="http://schemas.microsoft.com/office/drawing/2014/main" id="{FA8ADD90-0167-4013-A12D-00918311A1C1}"/>
              </a:ext>
            </a:extLst>
          </p:cNvPr>
          <p:cNvSpPr>
            <a:spLocks noGrp="1" noChangeArrowheads="1"/>
          </p:cNvSpPr>
          <p:nvPr>
            <p:ph type="body" idx="4294967295"/>
          </p:nvPr>
        </p:nvSpPr>
        <p:spPr>
          <a:xfrm>
            <a:off x="304800" y="1468438"/>
            <a:ext cx="8610600" cy="4840287"/>
          </a:xfrm>
        </p:spPr>
        <p:txBody>
          <a:bodyPr/>
          <a:lstStyle/>
          <a:p>
            <a:pPr algn="just" eaLnBrk="1" hangingPunct="1">
              <a:lnSpc>
                <a:spcPct val="150000"/>
              </a:lnSpc>
              <a:spcBef>
                <a:spcPct val="0"/>
              </a:spcBef>
            </a:pPr>
            <a:r>
              <a:rPr lang="zh-CN" altLang="en-US" sz="3000">
                <a:latin typeface="Times New Roman" panose="02020603050405020304" pitchFamily="18" charset="0"/>
              </a:rPr>
              <a:t>类型检查的两种形式</a:t>
            </a:r>
            <a:endParaRPr lang="en-US" altLang="zh-CN" sz="3000">
              <a:latin typeface="Times New Roman" panose="02020603050405020304" pitchFamily="18" charset="0"/>
            </a:endParaRPr>
          </a:p>
          <a:p>
            <a:pPr lvl="1" algn="just" eaLnBrk="1" hangingPunct="1">
              <a:lnSpc>
                <a:spcPct val="150000"/>
              </a:lnSpc>
              <a:spcBef>
                <a:spcPct val="0"/>
              </a:spcBef>
            </a:pPr>
            <a:r>
              <a:rPr lang="zh-CN" altLang="en-US" sz="3000">
                <a:latin typeface="Times New Roman" panose="02020603050405020304" pitchFamily="18" charset="0"/>
              </a:rPr>
              <a:t>类型综合</a:t>
            </a:r>
            <a:endParaRPr lang="en-US" altLang="zh-CN" sz="3000">
              <a:latin typeface="Times New Roman" panose="02020603050405020304" pitchFamily="18" charset="0"/>
            </a:endParaRPr>
          </a:p>
          <a:p>
            <a:pPr lvl="1" algn="just" eaLnBrk="1" hangingPunct="1">
              <a:lnSpc>
                <a:spcPct val="150000"/>
              </a:lnSpc>
              <a:spcBef>
                <a:spcPct val="0"/>
              </a:spcBef>
            </a:pPr>
            <a:r>
              <a:rPr lang="zh-CN" altLang="en-US" sz="3000">
                <a:latin typeface="Times New Roman" panose="02020603050405020304" pitchFamily="18" charset="0"/>
              </a:rPr>
              <a:t>类型推断</a:t>
            </a:r>
            <a:endParaRPr lang="en-US" altLang="zh-CN" sz="3000">
              <a:latin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AF0052B-9C9A-4B1D-95C4-BCEC3CA2CB9B}"/>
              </a:ext>
            </a:extLst>
          </p:cNvPr>
          <p:cNvSpPr>
            <a:spLocks noGrp="1"/>
          </p:cNvSpPr>
          <p:nvPr>
            <p:ph type="dt" sz="quarter" idx="10"/>
          </p:nvPr>
        </p:nvSpPr>
        <p:spPr>
          <a:xfrm>
            <a:off x="457200" y="6245225"/>
            <a:ext cx="2133600" cy="476250"/>
          </a:xfrm>
          <a:ln>
            <a:miter lim="800000"/>
            <a:headEnd/>
            <a:tailEnd/>
          </a:ln>
        </p:spPr>
        <p:txBody>
          <a:bodyPr anchor="t"/>
          <a:lstStyle/>
          <a:p>
            <a:pPr>
              <a:defRPr/>
            </a:pPr>
            <a:fld id="{6253AB33-C711-4F16-A03A-A5FC937C788D}" type="datetime1">
              <a:rPr lang="zh-CN" altLang="en-US">
                <a:latin typeface="+mn-lt"/>
              </a:rPr>
              <a:pPr>
                <a:defRPr/>
              </a:pPr>
              <a:t>2020/12/14</a:t>
            </a:fld>
            <a:endParaRPr lang="en-US" altLang="zh-CN">
              <a:latin typeface="+mn-lt"/>
            </a:endParaRPr>
          </a:p>
        </p:txBody>
      </p:sp>
      <p:sp>
        <p:nvSpPr>
          <p:cNvPr id="132099" name="灯片编号占位符 5">
            <a:extLst>
              <a:ext uri="{FF2B5EF4-FFF2-40B4-BE49-F238E27FC236}">
                <a16:creationId xmlns:a16="http://schemas.microsoft.com/office/drawing/2014/main" id="{33DDDB13-B943-4F18-A8AD-6F9213AE880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2AB0F76-0A98-411A-ACB4-7EFB4290DAE7}" type="slidenum">
              <a:rPr lang="en-US" altLang="zh-CN" sz="1400" b="0">
                <a:ea typeface="宋体" panose="02010600030101010101" pitchFamily="2" charset="-122"/>
              </a:rPr>
              <a:pPr>
                <a:spcBef>
                  <a:spcPct val="0"/>
                </a:spcBef>
                <a:buClrTx/>
                <a:buSzTx/>
                <a:buFontTx/>
                <a:buNone/>
              </a:pPr>
              <a:t>83</a:t>
            </a:fld>
            <a:endParaRPr lang="en-US" altLang="zh-CN" sz="1400" b="0">
              <a:ea typeface="宋体" panose="02010600030101010101" pitchFamily="2" charset="-122"/>
            </a:endParaRPr>
          </a:p>
        </p:txBody>
      </p:sp>
      <p:sp>
        <p:nvSpPr>
          <p:cNvPr id="132100" name="Rectangle 2">
            <a:extLst>
              <a:ext uri="{FF2B5EF4-FFF2-40B4-BE49-F238E27FC236}">
                <a16:creationId xmlns:a16="http://schemas.microsoft.com/office/drawing/2014/main" id="{9C0883B5-1771-404B-AE13-C29C3A641F37}"/>
              </a:ext>
            </a:extLst>
          </p:cNvPr>
          <p:cNvSpPr>
            <a:spLocks noGrp="1" noChangeArrowheads="1"/>
          </p:cNvSpPr>
          <p:nvPr>
            <p:ph type="title" idx="4294967295"/>
          </p:nvPr>
        </p:nvSpPr>
        <p:spPr>
          <a:xfrm>
            <a:off x="2268538" y="576263"/>
            <a:ext cx="5616575" cy="620712"/>
          </a:xfrm>
        </p:spPr>
        <p:txBody>
          <a:bodyPr anchor="ctr"/>
          <a:lstStyle/>
          <a:p>
            <a:pPr eaLnBrk="1" hangingPunct="1"/>
            <a:r>
              <a:rPr lang="en-US" altLang="zh-CN" sz="4000">
                <a:latin typeface="Times New Roman" panose="02020603050405020304" pitchFamily="18" charset="0"/>
              </a:rPr>
              <a:t>7.4.1 </a:t>
            </a:r>
            <a:r>
              <a:rPr lang="zh-CN" altLang="en-US" sz="4000">
                <a:latin typeface="Times New Roman" panose="02020603050405020304" pitchFamily="18" charset="0"/>
              </a:rPr>
              <a:t>类型检查的规则</a:t>
            </a:r>
          </a:p>
        </p:txBody>
      </p:sp>
      <p:sp>
        <p:nvSpPr>
          <p:cNvPr id="69637" name="Rectangle 3">
            <a:extLst>
              <a:ext uri="{FF2B5EF4-FFF2-40B4-BE49-F238E27FC236}">
                <a16:creationId xmlns:a16="http://schemas.microsoft.com/office/drawing/2014/main" id="{A17E9876-7D3E-43AD-B0F1-5DC9804F1BD4}"/>
              </a:ext>
            </a:extLst>
          </p:cNvPr>
          <p:cNvSpPr>
            <a:spLocks noGrp="1" noChangeArrowheads="1"/>
          </p:cNvSpPr>
          <p:nvPr>
            <p:ph type="body" idx="4294967295"/>
          </p:nvPr>
        </p:nvSpPr>
        <p:spPr>
          <a:xfrm>
            <a:off x="304800" y="1468438"/>
            <a:ext cx="8610600" cy="4840287"/>
          </a:xfrm>
        </p:spPr>
        <p:txBody>
          <a:bodyPr/>
          <a:lstStyle/>
          <a:p>
            <a:pPr algn="just" eaLnBrk="1" hangingPunct="1">
              <a:lnSpc>
                <a:spcPct val="150000"/>
              </a:lnSpc>
              <a:spcBef>
                <a:spcPct val="0"/>
              </a:spcBef>
              <a:defRPr/>
            </a:pPr>
            <a:r>
              <a:rPr lang="zh-CN" altLang="en-US" sz="3000" dirty="0">
                <a:latin typeface="Times New Roman" pitchFamily="18" charset="0"/>
              </a:rPr>
              <a:t>类型综合</a:t>
            </a:r>
          </a:p>
          <a:p>
            <a:pPr lvl="1" algn="just" eaLnBrk="1" hangingPunct="1">
              <a:lnSpc>
                <a:spcPct val="150000"/>
              </a:lnSpc>
              <a:spcBef>
                <a:spcPct val="0"/>
              </a:spcBef>
              <a:defRPr/>
            </a:pPr>
            <a:r>
              <a:rPr lang="zh-CN" altLang="en-US" sz="3000" dirty="0">
                <a:latin typeface="Times New Roman" pitchFamily="18" charset="0"/>
              </a:rPr>
              <a:t>从子表达式的类型确定表达式的类型</a:t>
            </a:r>
          </a:p>
          <a:p>
            <a:pPr lvl="1" algn="just" eaLnBrk="1" hangingPunct="1">
              <a:lnSpc>
                <a:spcPct val="150000"/>
              </a:lnSpc>
              <a:spcBef>
                <a:spcPct val="0"/>
              </a:spcBef>
              <a:defRPr/>
            </a:pPr>
            <a:r>
              <a:rPr lang="zh-CN" altLang="en-US" sz="3000" dirty="0">
                <a:latin typeface="Times New Roman" pitchFamily="18" charset="0"/>
              </a:rPr>
              <a:t>要求名字在引用之前必须先进行声明 </a:t>
            </a:r>
          </a:p>
          <a:p>
            <a:pPr lvl="1" algn="just" eaLnBrk="1" hangingPunct="1">
              <a:lnSpc>
                <a:spcPct val="150000"/>
              </a:lnSpc>
              <a:spcBef>
                <a:spcPct val="0"/>
              </a:spcBef>
              <a:defRPr/>
            </a:pPr>
            <a:r>
              <a:rPr lang="en-US" altLang="zh-CN" sz="3000" dirty="0">
                <a:latin typeface="Times New Roman" pitchFamily="18" charset="0"/>
              </a:rPr>
              <a:t>if </a:t>
            </a:r>
            <a:r>
              <a:rPr lang="zh-CN" altLang="en-US" sz="3000" dirty="0">
                <a:latin typeface="Times New Roman" pitchFamily="18" charset="0"/>
              </a:rPr>
              <a:t>函数</a:t>
            </a:r>
            <a:r>
              <a:rPr lang="en-US" altLang="zh-CN" sz="3000" i="1" dirty="0">
                <a:latin typeface="Times New Roman" pitchFamily="18" charset="0"/>
              </a:rPr>
              <a:t>f</a:t>
            </a:r>
            <a:r>
              <a:rPr lang="zh-CN" altLang="en-US" sz="3000" dirty="0">
                <a:latin typeface="Times New Roman" pitchFamily="18" charset="0"/>
              </a:rPr>
              <a:t>的类型为</a:t>
            </a:r>
            <a:r>
              <a:rPr lang="en-US" altLang="zh-CN" sz="3000" i="1" dirty="0" err="1">
                <a:latin typeface="Times New Roman" pitchFamily="18" charset="0"/>
              </a:rPr>
              <a:t>s</a:t>
            </a:r>
            <a:r>
              <a:rPr lang="en-US" altLang="zh-CN" sz="3000" dirty="0" err="1">
                <a:latin typeface="Times New Roman" pitchFamily="18" charset="0"/>
              </a:rPr>
              <a:t>→</a:t>
            </a:r>
            <a:r>
              <a:rPr lang="en-US" altLang="zh-CN" sz="3000" i="1" dirty="0" err="1">
                <a:latin typeface="Times New Roman" pitchFamily="18" charset="0"/>
              </a:rPr>
              <a:t>t</a:t>
            </a:r>
            <a:r>
              <a:rPr lang="en-US" altLang="zh-CN" sz="3000" i="1" dirty="0">
                <a:latin typeface="Times New Roman" pitchFamily="18" charset="0"/>
              </a:rPr>
              <a:t> </a:t>
            </a:r>
            <a:r>
              <a:rPr lang="en-US" altLang="zh-CN" sz="3000" dirty="0">
                <a:latin typeface="Times New Roman" pitchFamily="18" charset="0"/>
              </a:rPr>
              <a:t>and </a:t>
            </a:r>
            <a:r>
              <a:rPr lang="en-US" altLang="zh-CN" sz="3000" i="1" dirty="0">
                <a:latin typeface="Times New Roman" pitchFamily="18" charset="0"/>
              </a:rPr>
              <a:t>x</a:t>
            </a:r>
            <a:r>
              <a:rPr lang="zh-CN" altLang="en-US" sz="3000" dirty="0">
                <a:latin typeface="Times New Roman" pitchFamily="18" charset="0"/>
              </a:rPr>
              <a:t>的类型为</a:t>
            </a:r>
            <a:r>
              <a:rPr lang="en-US" altLang="zh-CN" sz="3000" i="1" dirty="0">
                <a:latin typeface="Times New Roman" pitchFamily="18" charset="0"/>
              </a:rPr>
              <a:t>s</a:t>
            </a:r>
          </a:p>
          <a:p>
            <a:pPr marL="457200" lvl="1" indent="0" algn="just" eaLnBrk="1" hangingPunct="1">
              <a:lnSpc>
                <a:spcPct val="150000"/>
              </a:lnSpc>
              <a:spcBef>
                <a:spcPct val="0"/>
              </a:spcBef>
              <a:buFont typeface="Wingdings" panose="05000000000000000000" pitchFamily="2" charset="2"/>
              <a:buNone/>
              <a:defRPr/>
            </a:pPr>
            <a:r>
              <a:rPr lang="en-US" altLang="zh-CN" sz="3000" dirty="0">
                <a:latin typeface="Times New Roman" pitchFamily="18" charset="0"/>
              </a:rPr>
              <a:t>        then </a:t>
            </a:r>
            <a:r>
              <a:rPr lang="zh-CN" altLang="en-US" sz="3000" dirty="0">
                <a:latin typeface="Times New Roman" pitchFamily="18" charset="0"/>
              </a:rPr>
              <a:t>表达式</a:t>
            </a:r>
            <a:r>
              <a:rPr lang="en-US" altLang="zh-CN" sz="3000" i="1" dirty="0">
                <a:latin typeface="Times New Roman" pitchFamily="18" charset="0"/>
              </a:rPr>
              <a:t>f</a:t>
            </a:r>
            <a:r>
              <a:rPr lang="en-US" altLang="zh-CN" sz="3000" dirty="0">
                <a:latin typeface="Times New Roman" pitchFamily="18" charset="0"/>
              </a:rPr>
              <a:t>(</a:t>
            </a:r>
            <a:r>
              <a:rPr lang="en-US" altLang="zh-CN" sz="3000" i="1" dirty="0">
                <a:latin typeface="Times New Roman" pitchFamily="18" charset="0"/>
              </a:rPr>
              <a:t>x</a:t>
            </a:r>
            <a:r>
              <a:rPr lang="en-US" altLang="zh-CN" sz="3000" dirty="0">
                <a:latin typeface="Times New Roman" pitchFamily="18" charset="0"/>
              </a:rPr>
              <a:t>)</a:t>
            </a:r>
            <a:r>
              <a:rPr lang="zh-CN" altLang="en-US" sz="3000" dirty="0">
                <a:latin typeface="Times New Roman" pitchFamily="18" charset="0"/>
              </a:rPr>
              <a:t>的类型为</a:t>
            </a:r>
            <a:r>
              <a:rPr lang="en-US" altLang="zh-CN" sz="3000" i="1" dirty="0">
                <a:latin typeface="Times New Roman" pitchFamily="18" charset="0"/>
              </a:rPr>
              <a:t>t</a:t>
            </a:r>
            <a:r>
              <a:rPr lang="en-US" altLang="zh-CN" sz="30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7">
                                            <p:txEl>
                                              <p:pRg st="1" end="1"/>
                                            </p:txEl>
                                          </p:spTgt>
                                        </p:tgtEl>
                                        <p:attrNameLst>
                                          <p:attrName>style.visibility</p:attrName>
                                        </p:attrNameLst>
                                      </p:cBhvr>
                                      <p:to>
                                        <p:strVal val="visible"/>
                                      </p:to>
                                    </p:set>
                                    <p:animEffect transition="in" filter="barn(inVertical)">
                                      <p:cBhvr>
                                        <p:cTn id="7" dur="500"/>
                                        <p:tgtEl>
                                          <p:spTgt spid="6963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9637">
                                            <p:txEl>
                                              <p:pRg st="2" end="2"/>
                                            </p:txEl>
                                          </p:spTgt>
                                        </p:tgtEl>
                                        <p:attrNameLst>
                                          <p:attrName>style.visibility</p:attrName>
                                        </p:attrNameLst>
                                      </p:cBhvr>
                                      <p:to>
                                        <p:strVal val="visible"/>
                                      </p:to>
                                    </p:set>
                                    <p:animEffect transition="in" filter="barn(inVertical)">
                                      <p:cBhvr>
                                        <p:cTn id="12" dur="500"/>
                                        <p:tgtEl>
                                          <p:spTgt spid="6963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9637">
                                            <p:txEl>
                                              <p:pRg st="3" end="3"/>
                                            </p:txEl>
                                          </p:spTgt>
                                        </p:tgtEl>
                                        <p:attrNameLst>
                                          <p:attrName>style.visibility</p:attrName>
                                        </p:attrNameLst>
                                      </p:cBhvr>
                                      <p:to>
                                        <p:strVal val="visible"/>
                                      </p:to>
                                    </p:set>
                                    <p:animEffect transition="in" filter="barn(inVertical)">
                                      <p:cBhvr>
                                        <p:cTn id="17" dur="500"/>
                                        <p:tgtEl>
                                          <p:spTgt spid="69637">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9637">
                                            <p:txEl>
                                              <p:pRg st="4" end="4"/>
                                            </p:txEl>
                                          </p:spTgt>
                                        </p:tgtEl>
                                        <p:attrNameLst>
                                          <p:attrName>style.visibility</p:attrName>
                                        </p:attrNameLst>
                                      </p:cBhvr>
                                      <p:to>
                                        <p:strVal val="visible"/>
                                      </p:to>
                                    </p:set>
                                    <p:animEffect transition="in" filter="barn(inVertical)">
                                      <p:cBhvr>
                                        <p:cTn id="20" dur="500"/>
                                        <p:tgtEl>
                                          <p:spTgt spid="696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日期占位符 3">
            <a:extLst>
              <a:ext uri="{FF2B5EF4-FFF2-40B4-BE49-F238E27FC236}">
                <a16:creationId xmlns:a16="http://schemas.microsoft.com/office/drawing/2014/main" id="{AB13076F-13E4-4C77-B4C5-CA5CF967D709}"/>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43DB218-7062-421B-9CD1-3890AE357FCE}"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4147" name="灯片编号占位符 5">
            <a:extLst>
              <a:ext uri="{FF2B5EF4-FFF2-40B4-BE49-F238E27FC236}">
                <a16:creationId xmlns:a16="http://schemas.microsoft.com/office/drawing/2014/main" id="{EA36D02B-1CAA-43D2-AD7C-0C887179EE2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3F26D99-9114-45A5-B93B-645B2DE19272}" type="slidenum">
              <a:rPr lang="en-US" altLang="zh-CN" sz="1400" b="0">
                <a:solidFill>
                  <a:srgbClr val="000000"/>
                </a:solidFill>
                <a:ea typeface="宋体" panose="02010600030101010101" pitchFamily="2" charset="-122"/>
              </a:rPr>
              <a:pPr>
                <a:spcBef>
                  <a:spcPct val="0"/>
                </a:spcBef>
                <a:buClrTx/>
                <a:buSzTx/>
                <a:buFontTx/>
                <a:buNone/>
              </a:pPr>
              <a:t>84</a:t>
            </a:fld>
            <a:endParaRPr lang="en-US" altLang="zh-CN" sz="1400" b="0">
              <a:solidFill>
                <a:srgbClr val="000000"/>
              </a:solidFill>
              <a:ea typeface="宋体" panose="02010600030101010101" pitchFamily="2" charset="-122"/>
            </a:endParaRPr>
          </a:p>
        </p:txBody>
      </p:sp>
      <p:sp>
        <p:nvSpPr>
          <p:cNvPr id="134148" name="Rectangle 2">
            <a:extLst>
              <a:ext uri="{FF2B5EF4-FFF2-40B4-BE49-F238E27FC236}">
                <a16:creationId xmlns:a16="http://schemas.microsoft.com/office/drawing/2014/main" id="{1F6EA3CF-6FB8-4284-AB97-C649AC013A70}"/>
              </a:ext>
            </a:extLst>
          </p:cNvPr>
          <p:cNvSpPr>
            <a:spLocks noGrp="1" noChangeArrowheads="1"/>
          </p:cNvSpPr>
          <p:nvPr>
            <p:ph type="title" idx="4294967295"/>
          </p:nvPr>
        </p:nvSpPr>
        <p:spPr>
          <a:xfrm>
            <a:off x="2268538" y="576263"/>
            <a:ext cx="5616575" cy="620712"/>
          </a:xfrm>
        </p:spPr>
        <p:txBody>
          <a:bodyPr anchor="ctr"/>
          <a:lstStyle/>
          <a:p>
            <a:pPr eaLnBrk="1" hangingPunct="1"/>
            <a:r>
              <a:rPr lang="en-US" altLang="zh-CN" sz="4000">
                <a:latin typeface="Times New Roman" panose="02020603050405020304" pitchFamily="18" charset="0"/>
              </a:rPr>
              <a:t>7.4.1 </a:t>
            </a:r>
            <a:r>
              <a:rPr lang="zh-CN" altLang="en-US" sz="4000">
                <a:latin typeface="Times New Roman" panose="02020603050405020304" pitchFamily="18" charset="0"/>
              </a:rPr>
              <a:t>类型检查的规则</a:t>
            </a:r>
          </a:p>
        </p:txBody>
      </p:sp>
      <p:sp>
        <p:nvSpPr>
          <p:cNvPr id="70661" name="Rectangle 3">
            <a:extLst>
              <a:ext uri="{FF2B5EF4-FFF2-40B4-BE49-F238E27FC236}">
                <a16:creationId xmlns:a16="http://schemas.microsoft.com/office/drawing/2014/main" id="{1EC41DFE-6458-4E1B-8F01-931CAE961358}"/>
              </a:ext>
            </a:extLst>
          </p:cNvPr>
          <p:cNvSpPr>
            <a:spLocks noGrp="1" noChangeArrowheads="1"/>
          </p:cNvSpPr>
          <p:nvPr>
            <p:ph type="body" idx="4294967295"/>
          </p:nvPr>
        </p:nvSpPr>
        <p:spPr>
          <a:xfrm>
            <a:off x="304800" y="1468438"/>
            <a:ext cx="8610600" cy="4840287"/>
          </a:xfrm>
        </p:spPr>
        <p:txBody>
          <a:bodyPr/>
          <a:lstStyle/>
          <a:p>
            <a:pPr algn="just" eaLnBrk="1" hangingPunct="1">
              <a:lnSpc>
                <a:spcPct val="150000"/>
              </a:lnSpc>
              <a:spcBef>
                <a:spcPct val="0"/>
              </a:spcBef>
            </a:pPr>
            <a:r>
              <a:rPr lang="zh-CN" altLang="en-US" sz="3000">
                <a:latin typeface="Times New Roman" panose="02020603050405020304" pitchFamily="18" charset="0"/>
              </a:rPr>
              <a:t>类型推断</a:t>
            </a:r>
          </a:p>
          <a:p>
            <a:pPr lvl="1" algn="just" eaLnBrk="1" hangingPunct="1">
              <a:lnSpc>
                <a:spcPct val="150000"/>
              </a:lnSpc>
              <a:spcBef>
                <a:spcPct val="0"/>
              </a:spcBef>
            </a:pPr>
            <a:r>
              <a:rPr lang="zh-CN" altLang="en-US" sz="3000">
                <a:latin typeface="Times New Roman" panose="02020603050405020304" pitchFamily="18" charset="0"/>
              </a:rPr>
              <a:t>根据语言结构的使用方式来确定其类型 </a:t>
            </a:r>
          </a:p>
          <a:p>
            <a:pPr lvl="1" algn="just" eaLnBrk="1" hangingPunct="1">
              <a:lnSpc>
                <a:spcPct val="150000"/>
              </a:lnSpc>
              <a:spcBef>
                <a:spcPct val="0"/>
              </a:spcBef>
            </a:pPr>
            <a:r>
              <a:rPr lang="zh-CN" altLang="en-US" sz="3000">
                <a:latin typeface="Times New Roman" panose="02020603050405020304" pitchFamily="18" charset="0"/>
              </a:rPr>
              <a:t>经常被用于从函数体推断函数类型 </a:t>
            </a:r>
          </a:p>
          <a:p>
            <a:pPr lvl="1" algn="just" eaLnBrk="1" hangingPunct="1">
              <a:lnSpc>
                <a:spcPct val="150000"/>
              </a:lnSpc>
              <a:spcBef>
                <a:spcPct val="0"/>
              </a:spcBef>
            </a:pPr>
            <a:r>
              <a:rPr lang="en-US" altLang="zh-CN" sz="3000">
                <a:latin typeface="Times New Roman" panose="02020603050405020304" pitchFamily="18" charset="0"/>
              </a:rPr>
              <a:t>if </a:t>
            </a:r>
            <a:r>
              <a:rPr lang="en-US" altLang="zh-CN" sz="3000" i="1">
                <a:latin typeface="Times New Roman" panose="02020603050405020304" pitchFamily="18" charset="0"/>
              </a:rPr>
              <a:t>f</a:t>
            </a:r>
            <a:r>
              <a:rPr lang="en-US" altLang="zh-CN" sz="3000">
                <a:latin typeface="Times New Roman" panose="02020603050405020304" pitchFamily="18" charset="0"/>
              </a:rPr>
              <a:t>(</a:t>
            </a:r>
            <a:r>
              <a:rPr lang="en-US" altLang="zh-CN" sz="3000" i="1">
                <a:latin typeface="Times New Roman" panose="02020603050405020304" pitchFamily="18" charset="0"/>
              </a:rPr>
              <a:t>x</a:t>
            </a:r>
            <a:r>
              <a:rPr lang="en-US" altLang="zh-CN" sz="3000">
                <a:latin typeface="Times New Roman" panose="02020603050405020304" pitchFamily="18" charset="0"/>
              </a:rPr>
              <a:t>)</a:t>
            </a:r>
            <a:r>
              <a:rPr lang="zh-CN" altLang="en-US" sz="3000">
                <a:latin typeface="Times New Roman" panose="02020603050405020304" pitchFamily="18" charset="0"/>
              </a:rPr>
              <a:t>是一个表达式，根据其赋值情况和参数计算方式，</a:t>
            </a:r>
            <a:r>
              <a:rPr lang="en-US" altLang="zh-CN" sz="3000">
                <a:latin typeface="Times New Roman" panose="02020603050405020304" pitchFamily="18" charset="0"/>
              </a:rPr>
              <a:t>then  </a:t>
            </a:r>
            <a:r>
              <a:rPr lang="en-US" altLang="zh-CN" sz="3000" i="1">
                <a:latin typeface="Times New Roman" panose="02020603050405020304" pitchFamily="18" charset="0"/>
              </a:rPr>
              <a:t>f</a:t>
            </a:r>
            <a:r>
              <a:rPr lang="zh-CN" altLang="en-US" sz="3000">
                <a:latin typeface="Times New Roman" panose="02020603050405020304" pitchFamily="18" charset="0"/>
              </a:rPr>
              <a:t>具有类型</a:t>
            </a:r>
            <a:r>
              <a:rPr lang="zh-CN" altLang="en-US" sz="3000" i="1">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a:t>
            </a:r>
            <a:r>
              <a:rPr lang="en-US" altLang="zh-CN" sz="3000" i="1">
                <a:latin typeface="Times New Roman" panose="02020603050405020304" pitchFamily="18" charset="0"/>
              </a:rPr>
              <a:t>β</a:t>
            </a:r>
            <a:r>
              <a:rPr lang="en-US" altLang="zh-CN" sz="3000">
                <a:latin typeface="Times New Roman" panose="02020603050405020304" pitchFamily="18" charset="0"/>
              </a:rPr>
              <a:t> (</a:t>
            </a:r>
            <a:r>
              <a:rPr lang="zh-CN" altLang="en-US" sz="3000">
                <a:latin typeface="Times New Roman" panose="02020603050405020304" pitchFamily="18" charset="0"/>
              </a:rPr>
              <a:t>两个类型变量</a:t>
            </a:r>
            <a:r>
              <a:rPr lang="en-US" altLang="zh-CN" sz="3000" i="1">
                <a:latin typeface="Times New Roman" panose="02020603050405020304" pitchFamily="18" charset="0"/>
              </a:rPr>
              <a:t>α</a:t>
            </a:r>
            <a:r>
              <a:rPr lang="zh-CN" altLang="en-US" sz="3000">
                <a:latin typeface="Times New Roman" panose="02020603050405020304" pitchFamily="18" charset="0"/>
              </a:rPr>
              <a:t>和</a:t>
            </a:r>
            <a:r>
              <a:rPr lang="en-US" altLang="zh-CN" sz="3000" i="1">
                <a:latin typeface="Times New Roman" panose="02020603050405020304" pitchFamily="18" charset="0"/>
              </a:rPr>
              <a:t>β</a:t>
            </a:r>
            <a:r>
              <a:rPr lang="en-US" altLang="zh-CN" sz="3000">
                <a:latin typeface="Times New Roman" panose="02020603050405020304" pitchFamily="18" charset="0"/>
              </a:rPr>
              <a:t>) and </a:t>
            </a:r>
            <a:r>
              <a:rPr lang="en-US" altLang="zh-CN" sz="3000" i="1">
                <a:latin typeface="Times New Roman" panose="02020603050405020304" pitchFamily="18" charset="0"/>
              </a:rPr>
              <a:t>x</a:t>
            </a:r>
            <a:r>
              <a:rPr lang="zh-CN" altLang="en-US" sz="3000">
                <a:latin typeface="Times New Roman" panose="02020603050405020304" pitchFamily="18" charset="0"/>
              </a:rPr>
              <a:t>具有类型</a:t>
            </a:r>
            <a:r>
              <a:rPr lang="zh-CN" altLang="en-US" sz="3000" i="1">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 </a:t>
            </a:r>
          </a:p>
        </p:txBody>
      </p:sp>
      <p:sp>
        <p:nvSpPr>
          <p:cNvPr id="2" name="圆角矩形标注 1">
            <a:extLst>
              <a:ext uri="{FF2B5EF4-FFF2-40B4-BE49-F238E27FC236}">
                <a16:creationId xmlns:a16="http://schemas.microsoft.com/office/drawing/2014/main" id="{4D2D77D3-9BEB-4486-9214-C98935D93ED1}"/>
              </a:ext>
            </a:extLst>
          </p:cNvPr>
          <p:cNvSpPr>
            <a:spLocks noChangeArrowheads="1"/>
          </p:cNvSpPr>
          <p:nvPr/>
        </p:nvSpPr>
        <p:spPr bwMode="auto">
          <a:xfrm>
            <a:off x="1476375" y="1916113"/>
            <a:ext cx="6480175" cy="3311525"/>
          </a:xfrm>
          <a:prstGeom prst="wedgeRoundRectCallout">
            <a:avLst>
              <a:gd name="adj1" fmla="val -21704"/>
              <a:gd name="adj2" fmla="val 4939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80000"/>
              </a:lnSpc>
              <a:spcBef>
                <a:spcPct val="0"/>
              </a:spcBef>
              <a:buClrTx/>
              <a:buSzTx/>
              <a:buFontTx/>
              <a:buNone/>
            </a:pPr>
            <a:r>
              <a:rPr lang="en-US" altLang="zh-CN" sz="2600" b="0">
                <a:ea typeface="宋体" panose="02010600030101010101" pitchFamily="2" charset="-122"/>
              </a:rPr>
              <a:t>type link = * cell;</a:t>
            </a:r>
          </a:p>
          <a:p>
            <a:pPr eaLnBrk="1" hangingPunct="1">
              <a:lnSpc>
                <a:spcPct val="80000"/>
              </a:lnSpc>
              <a:spcBef>
                <a:spcPct val="0"/>
              </a:spcBef>
              <a:buClrTx/>
              <a:buSzTx/>
              <a:buFontTx/>
              <a:buNone/>
            </a:pPr>
            <a:r>
              <a:rPr lang="en-US" altLang="zh-CN" sz="2600" b="0">
                <a:ea typeface="宋体" panose="02010600030101010101" pitchFamily="2" charset="-122"/>
              </a:rPr>
              <a:t>procedure mlist(lptr: link, procedure p)</a:t>
            </a:r>
          </a:p>
          <a:p>
            <a:pPr eaLnBrk="1" hangingPunct="1">
              <a:lnSpc>
                <a:spcPct val="80000"/>
              </a:lnSpc>
              <a:spcBef>
                <a:spcPct val="0"/>
              </a:spcBef>
              <a:buClrTx/>
              <a:buSzTx/>
              <a:buFontTx/>
              <a:buNone/>
            </a:pPr>
            <a:r>
              <a:rPr lang="en-US" altLang="zh-CN" sz="2600" b="0">
                <a:ea typeface="宋体" panose="02010600030101010101" pitchFamily="2" charset="-122"/>
              </a:rPr>
              <a:t>begin</a:t>
            </a:r>
          </a:p>
          <a:p>
            <a:pPr eaLnBrk="1" hangingPunct="1">
              <a:lnSpc>
                <a:spcPct val="80000"/>
              </a:lnSpc>
              <a:spcBef>
                <a:spcPct val="0"/>
              </a:spcBef>
              <a:buClrTx/>
              <a:buSzTx/>
              <a:buFontTx/>
              <a:buNone/>
            </a:pPr>
            <a:r>
              <a:rPr lang="en-US" altLang="zh-CN" sz="2600" b="0">
                <a:ea typeface="宋体" panose="02010600030101010101" pitchFamily="2" charset="-122"/>
              </a:rPr>
              <a:t>     while lptr&lt;&gt;nil do</a:t>
            </a:r>
          </a:p>
          <a:p>
            <a:pPr eaLnBrk="1" hangingPunct="1">
              <a:lnSpc>
                <a:spcPct val="80000"/>
              </a:lnSpc>
              <a:spcBef>
                <a:spcPct val="0"/>
              </a:spcBef>
              <a:buClrTx/>
              <a:buSzTx/>
              <a:buFontTx/>
              <a:buNone/>
            </a:pPr>
            <a:r>
              <a:rPr lang="en-US" altLang="zh-CN" sz="2600" b="0">
                <a:ea typeface="宋体" panose="02010600030101010101" pitchFamily="2" charset="-122"/>
              </a:rPr>
              <a:t>     begin </a:t>
            </a:r>
          </a:p>
          <a:p>
            <a:pPr eaLnBrk="1" hangingPunct="1">
              <a:lnSpc>
                <a:spcPct val="80000"/>
              </a:lnSpc>
              <a:spcBef>
                <a:spcPct val="0"/>
              </a:spcBef>
              <a:buClrTx/>
              <a:buSzTx/>
              <a:buFontTx/>
              <a:buNone/>
            </a:pPr>
            <a:r>
              <a:rPr lang="en-US" altLang="zh-CN" sz="2600" b="0">
                <a:ea typeface="宋体" panose="02010600030101010101" pitchFamily="2" charset="-122"/>
              </a:rPr>
              <a:t>          p(lptr)</a:t>
            </a:r>
          </a:p>
          <a:p>
            <a:pPr eaLnBrk="1" hangingPunct="1">
              <a:lnSpc>
                <a:spcPct val="80000"/>
              </a:lnSpc>
              <a:spcBef>
                <a:spcPct val="0"/>
              </a:spcBef>
              <a:buClrTx/>
              <a:buSzTx/>
              <a:buFontTx/>
              <a:buNone/>
            </a:pPr>
            <a:r>
              <a:rPr lang="en-US" altLang="zh-CN" sz="2600" b="0">
                <a:ea typeface="宋体" panose="02010600030101010101" pitchFamily="2" charset="-122"/>
              </a:rPr>
              <a:t>         lptr = lptr.next</a:t>
            </a:r>
          </a:p>
          <a:p>
            <a:pPr eaLnBrk="1" hangingPunct="1">
              <a:lnSpc>
                <a:spcPct val="80000"/>
              </a:lnSpc>
              <a:spcBef>
                <a:spcPct val="0"/>
              </a:spcBef>
              <a:buClrTx/>
              <a:buSzTx/>
              <a:buFontTx/>
              <a:buNone/>
            </a:pPr>
            <a:r>
              <a:rPr lang="en-US" altLang="zh-CN" sz="2600" b="0">
                <a:ea typeface="宋体" panose="02010600030101010101" pitchFamily="2" charset="-122"/>
              </a:rPr>
              <a:t>     end</a:t>
            </a:r>
          </a:p>
          <a:p>
            <a:pPr eaLnBrk="1" hangingPunct="1">
              <a:lnSpc>
                <a:spcPct val="80000"/>
              </a:lnSpc>
              <a:spcBef>
                <a:spcPct val="0"/>
              </a:spcBef>
              <a:buClrTx/>
              <a:buSzTx/>
              <a:buFontTx/>
              <a:buNone/>
            </a:pPr>
            <a:r>
              <a:rPr lang="en-US" altLang="zh-CN" sz="2600" b="0">
                <a:ea typeface="宋体" panose="02010600030101010101" pitchFamily="2" charset="-122"/>
              </a:rPr>
              <a:t>end;</a:t>
            </a: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animEffect transition="in" filter="barn(inVertical)">
                                      <p:cBhvr>
                                        <p:cTn id="7" dur="500"/>
                                        <p:tgtEl>
                                          <p:spTgt spid="706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Effect transition="in" filter="barn(inVertical)">
                                      <p:cBhvr>
                                        <p:cTn id="12" dur="500"/>
                                        <p:tgtEl>
                                          <p:spTgt spid="706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animEffect transition="in" filter="barn(inVertical)">
                                      <p:cBhvr>
                                        <p:cTn id="17" dur="500"/>
                                        <p:tgtEl>
                                          <p:spTgt spid="7066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6854BC4-B7E9-47D8-9C95-24D29B56A561}"/>
              </a:ext>
            </a:extLst>
          </p:cNvPr>
          <p:cNvSpPr>
            <a:spLocks noGrp="1"/>
          </p:cNvSpPr>
          <p:nvPr>
            <p:ph type="dt" sz="quarter" idx="10"/>
          </p:nvPr>
        </p:nvSpPr>
        <p:spPr>
          <a:xfrm>
            <a:off x="457200" y="6245225"/>
            <a:ext cx="2133600" cy="476250"/>
          </a:xfrm>
          <a:ln>
            <a:miter lim="800000"/>
            <a:headEnd/>
            <a:tailEnd/>
          </a:ln>
        </p:spPr>
        <p:txBody>
          <a:bodyPr anchor="t"/>
          <a:lstStyle/>
          <a:p>
            <a:pPr>
              <a:defRPr/>
            </a:pPr>
            <a:fld id="{30F31216-2C1E-4058-A665-A422D135E692}" type="datetime1">
              <a:rPr lang="zh-CN" altLang="en-US">
                <a:latin typeface="+mn-lt"/>
              </a:rPr>
              <a:pPr>
                <a:defRPr/>
              </a:pPr>
              <a:t>2020/12/14</a:t>
            </a:fld>
            <a:endParaRPr lang="en-US" altLang="zh-CN">
              <a:latin typeface="+mn-lt"/>
            </a:endParaRPr>
          </a:p>
        </p:txBody>
      </p:sp>
      <p:sp>
        <p:nvSpPr>
          <p:cNvPr id="136195" name="灯片编号占位符 5">
            <a:extLst>
              <a:ext uri="{FF2B5EF4-FFF2-40B4-BE49-F238E27FC236}">
                <a16:creationId xmlns:a16="http://schemas.microsoft.com/office/drawing/2014/main" id="{CA9634BA-3A51-4E60-879F-F47EFE53B22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4B523C9-00C3-4C23-956F-AEFA095C33EC}" type="slidenum">
              <a:rPr lang="en-US" altLang="zh-CN" sz="1400" b="0">
                <a:ea typeface="宋体" panose="02010600030101010101" pitchFamily="2" charset="-122"/>
              </a:rPr>
              <a:pPr>
                <a:spcBef>
                  <a:spcPct val="0"/>
                </a:spcBef>
                <a:buClrTx/>
                <a:buSzTx/>
                <a:buFontTx/>
                <a:buNone/>
              </a:pPr>
              <a:t>85</a:t>
            </a:fld>
            <a:endParaRPr lang="en-US" altLang="zh-CN" sz="1400" b="0">
              <a:ea typeface="宋体" panose="02010600030101010101" pitchFamily="2" charset="-122"/>
            </a:endParaRPr>
          </a:p>
        </p:txBody>
      </p:sp>
      <p:sp>
        <p:nvSpPr>
          <p:cNvPr id="136196" name="Rectangle 2">
            <a:extLst>
              <a:ext uri="{FF2B5EF4-FFF2-40B4-BE49-F238E27FC236}">
                <a16:creationId xmlns:a16="http://schemas.microsoft.com/office/drawing/2014/main" id="{10140FC3-7C82-4A77-AA05-417D7A2680AB}"/>
              </a:ext>
            </a:extLst>
          </p:cNvPr>
          <p:cNvSpPr>
            <a:spLocks noGrp="1" noChangeArrowheads="1"/>
          </p:cNvSpPr>
          <p:nvPr>
            <p:ph type="title" idx="4294967295"/>
          </p:nvPr>
        </p:nvSpPr>
        <p:spPr>
          <a:xfrm>
            <a:off x="2643188" y="366713"/>
            <a:ext cx="3368675" cy="830262"/>
          </a:xfrm>
        </p:spPr>
        <p:txBody>
          <a:bodyPr anchor="ctr"/>
          <a:lstStyle/>
          <a:p>
            <a:pPr eaLnBrk="1" hangingPunct="1"/>
            <a:r>
              <a:rPr lang="en-US" altLang="zh-CN" sz="4000">
                <a:latin typeface="Times New Roman" panose="02020603050405020304" pitchFamily="18" charset="0"/>
              </a:rPr>
              <a:t>7.4.2 </a:t>
            </a:r>
            <a:r>
              <a:rPr lang="zh-CN" altLang="en-US" sz="4000">
                <a:latin typeface="Times New Roman" panose="02020603050405020304" pitchFamily="18" charset="0"/>
              </a:rPr>
              <a:t>类型转换</a:t>
            </a:r>
          </a:p>
        </p:txBody>
      </p:sp>
      <p:sp>
        <p:nvSpPr>
          <p:cNvPr id="71685" name="Rectangle 3">
            <a:extLst>
              <a:ext uri="{FF2B5EF4-FFF2-40B4-BE49-F238E27FC236}">
                <a16:creationId xmlns:a16="http://schemas.microsoft.com/office/drawing/2014/main" id="{4DFB0347-CE8C-4162-A392-4EE29D077EFA}"/>
              </a:ext>
            </a:extLst>
          </p:cNvPr>
          <p:cNvSpPr>
            <a:spLocks noGrp="1" noChangeArrowheads="1"/>
          </p:cNvSpPr>
          <p:nvPr>
            <p:ph type="body" idx="4294967295"/>
          </p:nvPr>
        </p:nvSpPr>
        <p:spPr>
          <a:xfrm>
            <a:off x="304800" y="1398588"/>
            <a:ext cx="8610600" cy="4767262"/>
          </a:xfrm>
        </p:spPr>
        <p:txBody>
          <a:bodyPr/>
          <a:lstStyle/>
          <a:p>
            <a:pPr algn="just" eaLnBrk="1" hangingPunct="1">
              <a:lnSpc>
                <a:spcPct val="120000"/>
              </a:lnSpc>
              <a:spcBef>
                <a:spcPct val="0"/>
              </a:spcBef>
              <a:buFont typeface="Wingdings" panose="05000000000000000000" pitchFamily="2" charset="2"/>
              <a:buNone/>
            </a:pPr>
            <a:r>
              <a:rPr lang="en-US" altLang="zh-CN">
                <a:latin typeface="Times New Roman" panose="02020603050405020304" pitchFamily="18" charset="0"/>
              </a:rPr>
              <a:t>x := y + i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j</a:t>
            </a:r>
          </a:p>
          <a:p>
            <a:pPr algn="just" eaLnBrk="1" hangingPunct="1">
              <a:lnSpc>
                <a:spcPct val="120000"/>
              </a:lnSpc>
              <a:spcBef>
                <a:spcPct val="0"/>
              </a:spcBef>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x</a:t>
            </a:r>
            <a:r>
              <a:rPr lang="zh-CN" altLang="en-US">
                <a:latin typeface="Times New Roman" panose="02020603050405020304" pitchFamily="18" charset="0"/>
              </a:rPr>
              <a:t>和</a:t>
            </a:r>
            <a:r>
              <a:rPr lang="en-US" altLang="zh-CN">
                <a:latin typeface="Times New Roman" panose="02020603050405020304" pitchFamily="18" charset="0"/>
              </a:rPr>
              <a:t>y</a:t>
            </a:r>
            <a:r>
              <a:rPr lang="zh-CN" altLang="en-US">
                <a:latin typeface="Times New Roman" panose="02020603050405020304" pitchFamily="18" charset="0"/>
              </a:rPr>
              <a:t>的类型是</a:t>
            </a:r>
            <a:r>
              <a:rPr lang="en-US" altLang="zh-CN">
                <a:latin typeface="Times New Roman" panose="02020603050405020304" pitchFamily="18" charset="0"/>
              </a:rPr>
              <a:t>real</a:t>
            </a:r>
            <a:r>
              <a:rPr lang="zh-CN" altLang="en-US">
                <a:latin typeface="Times New Roman" panose="02020603050405020304" pitchFamily="18" charset="0"/>
              </a:rPr>
              <a:t>，</a:t>
            </a:r>
            <a:r>
              <a:rPr lang="en-US" altLang="zh-CN">
                <a:latin typeface="Times New Roman" panose="02020603050405020304" pitchFamily="18" charset="0"/>
              </a:rPr>
              <a:t>i</a:t>
            </a:r>
            <a:r>
              <a:rPr lang="zh-CN" altLang="en-US">
                <a:latin typeface="Times New Roman" panose="02020603050405020304" pitchFamily="18" charset="0"/>
              </a:rPr>
              <a:t>和</a:t>
            </a:r>
            <a:r>
              <a:rPr lang="en-US" altLang="zh-CN">
                <a:latin typeface="Times New Roman" panose="02020603050405020304" pitchFamily="18" charset="0"/>
              </a:rPr>
              <a:t>j</a:t>
            </a:r>
            <a:r>
              <a:rPr lang="zh-CN" altLang="en-US">
                <a:latin typeface="Times New Roman" panose="02020603050405020304" pitchFamily="18" charset="0"/>
              </a:rPr>
              <a:t>的类型是</a:t>
            </a:r>
            <a:r>
              <a:rPr lang="en-US" altLang="zh-CN">
                <a:latin typeface="Times New Roman" panose="02020603050405020304" pitchFamily="18" charset="0"/>
              </a:rPr>
              <a:t>integer</a:t>
            </a:r>
            <a:r>
              <a:rPr lang="zh-CN" altLang="en-US">
                <a:latin typeface="Times New Roman" panose="02020603050405020304" pitchFamily="18" charset="0"/>
              </a:rPr>
              <a:t>）</a:t>
            </a:r>
          </a:p>
          <a:p>
            <a:pPr algn="just" eaLnBrk="1" hangingPunct="1">
              <a:lnSpc>
                <a:spcPct val="120000"/>
              </a:lnSpc>
              <a:spcBef>
                <a:spcPts val="1200"/>
              </a:spcBef>
              <a:buFont typeface="Wingdings" panose="05000000000000000000" pitchFamily="2" charset="2"/>
              <a:buNone/>
            </a:pPr>
            <a:r>
              <a:rPr lang="zh-CN" altLang="en-US">
                <a:latin typeface="Times New Roman" panose="02020603050405020304" pitchFamily="18" charset="0"/>
              </a:rPr>
              <a:t>中间代码</a:t>
            </a:r>
          </a:p>
          <a:p>
            <a:pPr algn="just" eaLnBrk="1" hangingPunct="1">
              <a:lnSpc>
                <a:spcPct val="120000"/>
              </a:lnSpc>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1</a:t>
            </a:r>
            <a:r>
              <a:rPr lang="en-US" altLang="zh-CN">
                <a:latin typeface="Times New Roman" panose="02020603050405020304" pitchFamily="18" charset="0"/>
              </a:rPr>
              <a:t> := i </a:t>
            </a:r>
            <a:r>
              <a:rPr lang="en-US" altLang="zh-CN">
                <a:solidFill>
                  <a:srgbClr val="FF0000"/>
                </a:solidFill>
                <a:latin typeface="Times New Roman" panose="02020603050405020304" pitchFamily="18" charset="0"/>
              </a:rPr>
              <a:t>int</a:t>
            </a:r>
            <a:r>
              <a:rPr lang="en-US" altLang="zh-CN">
                <a:solidFill>
                  <a:srgbClr val="FF0000"/>
                </a:solidFill>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j</a:t>
            </a:r>
          </a:p>
          <a:p>
            <a:pPr algn="just" eaLnBrk="1" hangingPunct="1">
              <a:lnSpc>
                <a:spcPct val="120000"/>
              </a:lnSpc>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2</a:t>
            </a:r>
            <a:r>
              <a:rPr lang="en-US" altLang="zh-CN">
                <a:latin typeface="Times New Roman" panose="02020603050405020304" pitchFamily="18" charset="0"/>
              </a:rPr>
              <a:t> := inttoreal t</a:t>
            </a:r>
            <a:r>
              <a:rPr lang="en-US" altLang="zh-CN" baseline="-30000">
                <a:latin typeface="Times New Roman" panose="02020603050405020304" pitchFamily="18" charset="0"/>
              </a:rPr>
              <a:t>1</a:t>
            </a:r>
            <a:r>
              <a:rPr lang="en-US" altLang="zh-CN">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3</a:t>
            </a:r>
            <a:r>
              <a:rPr lang="en-US" altLang="zh-CN">
                <a:latin typeface="Times New Roman" panose="02020603050405020304" pitchFamily="18" charset="0"/>
              </a:rPr>
              <a:t> := y </a:t>
            </a:r>
            <a:r>
              <a:rPr lang="en-US" altLang="zh-CN">
                <a:solidFill>
                  <a:srgbClr val="FF0000"/>
                </a:solidFill>
                <a:latin typeface="Times New Roman" panose="02020603050405020304" pitchFamily="18" charset="0"/>
              </a:rPr>
              <a:t>real+</a:t>
            </a:r>
            <a:r>
              <a:rPr lang="en-US" altLang="zh-CN">
                <a:latin typeface="Times New Roman" panose="02020603050405020304" pitchFamily="18" charset="0"/>
              </a:rPr>
              <a:t> t</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r>
              <a:rPr lang="en-US" altLang="zh-CN">
                <a:latin typeface="Times New Roman" panose="02020603050405020304" pitchFamily="18" charset="0"/>
              </a:rPr>
              <a:t>x := t</a:t>
            </a:r>
            <a:r>
              <a:rPr lang="en-US" altLang="zh-CN" baseline="-30000">
                <a:latin typeface="Times New Roman" panose="02020603050405020304" pitchFamily="18" charset="0"/>
              </a:rPr>
              <a:t>3</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1685">
                                            <p:txEl>
                                              <p:pRg st="2" end="2"/>
                                            </p:txEl>
                                          </p:spTgt>
                                        </p:tgtEl>
                                        <p:attrNameLst>
                                          <p:attrName>style.visibility</p:attrName>
                                        </p:attrNameLst>
                                      </p:cBhvr>
                                      <p:to>
                                        <p:strVal val="visible"/>
                                      </p:to>
                                    </p:set>
                                    <p:animEffect transition="in" filter="barn(inVertical)">
                                      <p:cBhvr>
                                        <p:cTn id="7" dur="500"/>
                                        <p:tgtEl>
                                          <p:spTgt spid="7168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685">
                                            <p:txEl>
                                              <p:pRg st="3" end="3"/>
                                            </p:txEl>
                                          </p:spTgt>
                                        </p:tgtEl>
                                        <p:attrNameLst>
                                          <p:attrName>style.visibility</p:attrName>
                                        </p:attrNameLst>
                                      </p:cBhvr>
                                      <p:to>
                                        <p:strVal val="visible"/>
                                      </p:to>
                                    </p:set>
                                    <p:animEffect transition="in" filter="barn(inVertical)">
                                      <p:cBhvr>
                                        <p:cTn id="10" dur="500"/>
                                        <p:tgtEl>
                                          <p:spTgt spid="71685">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1685">
                                            <p:txEl>
                                              <p:pRg st="4" end="4"/>
                                            </p:txEl>
                                          </p:spTgt>
                                        </p:tgtEl>
                                        <p:attrNameLst>
                                          <p:attrName>style.visibility</p:attrName>
                                        </p:attrNameLst>
                                      </p:cBhvr>
                                      <p:to>
                                        <p:strVal val="visible"/>
                                      </p:to>
                                    </p:set>
                                    <p:animEffect transition="in" filter="barn(inVertical)">
                                      <p:cBhvr>
                                        <p:cTn id="13" dur="500"/>
                                        <p:tgtEl>
                                          <p:spTgt spid="71685">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1685">
                                            <p:txEl>
                                              <p:pRg st="5" end="5"/>
                                            </p:txEl>
                                          </p:spTgt>
                                        </p:tgtEl>
                                        <p:attrNameLst>
                                          <p:attrName>style.visibility</p:attrName>
                                        </p:attrNameLst>
                                      </p:cBhvr>
                                      <p:to>
                                        <p:strVal val="visible"/>
                                      </p:to>
                                    </p:set>
                                    <p:animEffect transition="in" filter="barn(inVertical)">
                                      <p:cBhvr>
                                        <p:cTn id="16" dur="500"/>
                                        <p:tgtEl>
                                          <p:spTgt spid="71685">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1685">
                                            <p:txEl>
                                              <p:pRg st="6" end="6"/>
                                            </p:txEl>
                                          </p:spTgt>
                                        </p:tgtEl>
                                        <p:attrNameLst>
                                          <p:attrName>style.visibility</p:attrName>
                                        </p:attrNameLst>
                                      </p:cBhvr>
                                      <p:to>
                                        <p:strVal val="visible"/>
                                      </p:to>
                                    </p:set>
                                    <p:animEffect transition="in" filter="barn(inVertical)">
                                      <p:cBhvr>
                                        <p:cTn id="19" dur="500"/>
                                        <p:tgtEl>
                                          <p:spTgt spid="716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DA54F24-1061-46A8-B93B-4598CD274240}"/>
              </a:ext>
            </a:extLst>
          </p:cNvPr>
          <p:cNvSpPr>
            <a:spLocks noGrp="1"/>
          </p:cNvSpPr>
          <p:nvPr>
            <p:ph type="dt" sz="quarter" idx="10"/>
          </p:nvPr>
        </p:nvSpPr>
        <p:spPr>
          <a:xfrm>
            <a:off x="457200" y="6245225"/>
            <a:ext cx="2133600" cy="476250"/>
          </a:xfrm>
          <a:ln>
            <a:miter lim="800000"/>
            <a:headEnd/>
            <a:tailEnd/>
          </a:ln>
        </p:spPr>
        <p:txBody>
          <a:bodyPr anchor="t"/>
          <a:lstStyle/>
          <a:p>
            <a:pPr>
              <a:defRPr/>
            </a:pPr>
            <a:fld id="{C7CF9F79-AEE6-4465-98B4-FDBB635FB277}" type="datetime1">
              <a:rPr lang="zh-CN" altLang="en-US">
                <a:latin typeface="+mn-lt"/>
              </a:rPr>
              <a:pPr>
                <a:defRPr/>
              </a:pPr>
              <a:t>2020/12/14</a:t>
            </a:fld>
            <a:endParaRPr lang="en-US" altLang="zh-CN">
              <a:latin typeface="+mn-lt"/>
            </a:endParaRPr>
          </a:p>
        </p:txBody>
      </p:sp>
      <p:sp>
        <p:nvSpPr>
          <p:cNvPr id="138243" name="灯片编号占位符 5">
            <a:extLst>
              <a:ext uri="{FF2B5EF4-FFF2-40B4-BE49-F238E27FC236}">
                <a16:creationId xmlns:a16="http://schemas.microsoft.com/office/drawing/2014/main" id="{5F16824C-6B0E-4053-A907-4F901A11332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C3306D-54AE-4466-B4E7-6FF77B93BF2B}" type="slidenum">
              <a:rPr lang="en-US" altLang="zh-CN" sz="1400" b="0">
                <a:ea typeface="宋体" panose="02010600030101010101" pitchFamily="2" charset="-122"/>
              </a:rPr>
              <a:pPr>
                <a:spcBef>
                  <a:spcPct val="0"/>
                </a:spcBef>
                <a:buClrTx/>
                <a:buSzTx/>
                <a:buFontTx/>
                <a:buNone/>
              </a:pPr>
              <a:t>86</a:t>
            </a:fld>
            <a:endParaRPr lang="en-US" altLang="zh-CN" sz="1400" b="0">
              <a:ea typeface="宋体" panose="02010600030101010101" pitchFamily="2" charset="-122"/>
            </a:endParaRPr>
          </a:p>
        </p:txBody>
      </p:sp>
      <p:sp>
        <p:nvSpPr>
          <p:cNvPr id="72709" name="Rectangle 3">
            <a:extLst>
              <a:ext uri="{FF2B5EF4-FFF2-40B4-BE49-F238E27FC236}">
                <a16:creationId xmlns:a16="http://schemas.microsoft.com/office/drawing/2014/main" id="{FF81F306-DE06-483E-B253-D2B8C2AD0776}"/>
              </a:ext>
            </a:extLst>
          </p:cNvPr>
          <p:cNvSpPr>
            <a:spLocks noGrp="1" noChangeArrowheads="1"/>
          </p:cNvSpPr>
          <p:nvPr>
            <p:ph type="body" idx="4294967295"/>
          </p:nvPr>
        </p:nvSpPr>
        <p:spPr>
          <a:xfrm>
            <a:off x="395288" y="71438"/>
            <a:ext cx="8610600" cy="6310312"/>
          </a:xfrm>
        </p:spPr>
        <p:txBody>
          <a:bodyPr/>
          <a:lstStyle/>
          <a:p>
            <a:pPr algn="just" eaLnBrk="1" hangingPunct="1">
              <a:lnSpc>
                <a:spcPct val="120000"/>
              </a:lnSpc>
              <a:spcBef>
                <a:spcPct val="0"/>
              </a:spcBef>
              <a:buFont typeface="Wingdings" panose="05000000000000000000" pitchFamily="2" charset="2"/>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30000">
                <a:solidFill>
                  <a:srgbClr val="FF0000"/>
                </a:solidFill>
                <a:latin typeface="Times New Roman" panose="02020603050405020304" pitchFamily="18" charset="0"/>
              </a:rPr>
              <a:t>1 </a:t>
            </a:r>
            <a:r>
              <a:rPr lang="en-US" altLang="zh-CN">
                <a:solidFill>
                  <a:srgbClr val="FF0000"/>
                </a:solidFill>
                <a:latin typeface="Times New Roman" panose="02020603050405020304" pitchFamily="18" charset="0"/>
              </a:rPr>
              <a:t>+ E</a:t>
            </a:r>
            <a:r>
              <a:rPr lang="en-US" altLang="zh-CN" baseline="-30000">
                <a:solidFill>
                  <a:srgbClr val="FF0000"/>
                </a:solidFill>
                <a:latin typeface="Times New Roman" panose="02020603050405020304" pitchFamily="18" charset="0"/>
              </a:rPr>
              <a:t>2</a:t>
            </a:r>
            <a:r>
              <a:rPr lang="zh-CN" altLang="en-US">
                <a:solidFill>
                  <a:srgbClr val="FF0000"/>
                </a:solidFill>
                <a:latin typeface="Times New Roman" panose="02020603050405020304" pitchFamily="18" charset="0"/>
              </a:rPr>
              <a:t>的语义子程序</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{E.addr := newtemp</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if E</a:t>
            </a:r>
            <a:r>
              <a:rPr lang="en-US" altLang="zh-CN" sz="2800" baseline="-30000">
                <a:latin typeface="Times New Roman" panose="02020603050405020304" pitchFamily="18" charset="0"/>
              </a:rPr>
              <a:t>1</a:t>
            </a:r>
            <a:r>
              <a:rPr lang="en-US" altLang="zh-CN" sz="2800">
                <a:latin typeface="Times New Roman" panose="02020603050405020304" pitchFamily="18" charset="0"/>
              </a:rPr>
              <a:t>.type = integer and E</a:t>
            </a:r>
            <a:r>
              <a:rPr lang="en-US" altLang="zh-CN" sz="2800" baseline="-30000">
                <a:latin typeface="Times New Roman" panose="02020603050405020304" pitchFamily="18" charset="0"/>
              </a:rPr>
              <a:t>2</a:t>
            </a:r>
            <a:r>
              <a:rPr lang="en-US" altLang="zh-CN" sz="2800">
                <a:latin typeface="Times New Roman" panose="02020603050405020304" pitchFamily="18" charset="0"/>
              </a:rPr>
              <a:t>.type = integer then begin </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	gencode(E.addr,‘:=’,E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.addr,‘int+’,E</a:t>
            </a:r>
            <a:r>
              <a:rPr lang="en-US" altLang="zh-CN" sz="2800" baseline="-30000">
                <a:latin typeface="Times New Roman" panose="02020603050405020304" pitchFamily="18" charset="0"/>
              </a:rPr>
              <a:t>2</a:t>
            </a:r>
            <a:r>
              <a:rPr lang="en-US" altLang="zh-CN" sz="2800">
                <a:latin typeface="Times New Roman" panose="02020603050405020304" pitchFamily="18" charset="0"/>
              </a:rPr>
              <a:t>.addr);</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	E.type = integer</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end</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else if E</a:t>
            </a:r>
            <a:r>
              <a:rPr lang="en-US" altLang="zh-CN" sz="2800" baseline="-30000">
                <a:latin typeface="Times New Roman" panose="02020603050405020304" pitchFamily="18" charset="0"/>
              </a:rPr>
              <a:t>1</a:t>
            </a:r>
            <a:r>
              <a:rPr lang="en-US" altLang="zh-CN" sz="2800">
                <a:latin typeface="Times New Roman" panose="02020603050405020304" pitchFamily="18" charset="0"/>
              </a:rPr>
              <a:t>.type = integer and E</a:t>
            </a:r>
            <a:r>
              <a:rPr lang="en-US" altLang="zh-CN" sz="2800" baseline="-30000">
                <a:latin typeface="Times New Roman" panose="02020603050405020304" pitchFamily="18" charset="0"/>
              </a:rPr>
              <a:t>2</a:t>
            </a:r>
            <a:r>
              <a:rPr lang="en-US" altLang="zh-CN" sz="2800">
                <a:latin typeface="Times New Roman" panose="02020603050405020304" pitchFamily="18" charset="0"/>
              </a:rPr>
              <a:t>.type = real then begin</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	u := newtemp;</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	gencode(u,‘:=’,‘</a:t>
            </a:r>
            <a:r>
              <a:rPr lang="en-US" altLang="zh-CN" sz="2800">
                <a:solidFill>
                  <a:srgbClr val="FF0000"/>
                </a:solidFill>
                <a:latin typeface="Times New Roman" panose="02020603050405020304" pitchFamily="18" charset="0"/>
              </a:rPr>
              <a:t>inttoreal</a:t>
            </a:r>
            <a:r>
              <a:rPr lang="en-US" altLang="zh-CN" sz="2800">
                <a:latin typeface="Times New Roman" panose="02020603050405020304" pitchFamily="18" charset="0"/>
              </a:rPr>
              <a:t>’,E</a:t>
            </a:r>
            <a:r>
              <a:rPr lang="en-US" altLang="zh-CN" sz="2800" baseline="-30000">
                <a:latin typeface="Times New Roman" panose="02020603050405020304" pitchFamily="18" charset="0"/>
              </a:rPr>
              <a:t>1</a:t>
            </a:r>
            <a:r>
              <a:rPr lang="en-US" altLang="zh-CN" sz="2800">
                <a:latin typeface="Times New Roman" panose="02020603050405020304" pitchFamily="18" charset="0"/>
              </a:rPr>
              <a:t>.addr);</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	gencode(E.addr,‘:=’,u,‘real+’,E</a:t>
            </a:r>
            <a:r>
              <a:rPr lang="en-US" altLang="zh-CN" sz="2800" baseline="-30000">
                <a:latin typeface="Times New Roman" panose="02020603050405020304" pitchFamily="18" charset="0"/>
              </a:rPr>
              <a:t>2</a:t>
            </a:r>
            <a:r>
              <a:rPr lang="en-US" altLang="zh-CN" sz="2800">
                <a:latin typeface="Times New Roman" panose="02020603050405020304" pitchFamily="18" charset="0"/>
              </a:rPr>
              <a:t>.addr);</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	E.type := real</a:t>
            </a:r>
          </a:p>
          <a:p>
            <a:pPr algn="just" eaLnBrk="1" hangingPunct="1">
              <a:lnSpc>
                <a:spcPct val="120000"/>
              </a:lnSpc>
              <a:spcBef>
                <a:spcPct val="0"/>
              </a:spcBef>
              <a:buFont typeface="Wingdings" panose="05000000000000000000" pitchFamily="2" charset="2"/>
              <a:buNone/>
            </a:pPr>
            <a:r>
              <a:rPr lang="en-US" altLang="zh-CN" sz="2800">
                <a:latin typeface="Times New Roman" panose="02020603050405020304" pitchFamily="18" charset="0"/>
              </a:rPr>
              <a:t>end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2709">
                                            <p:txEl>
                                              <p:pRg st="2" end="2"/>
                                            </p:txEl>
                                          </p:spTgt>
                                        </p:tgtEl>
                                        <p:attrNameLst>
                                          <p:attrName>style.visibility</p:attrName>
                                        </p:attrNameLst>
                                      </p:cBhvr>
                                      <p:to>
                                        <p:strVal val="visible"/>
                                      </p:to>
                                    </p:set>
                                    <p:animEffect transition="in" filter="barn(inVertical)">
                                      <p:cBhvr>
                                        <p:cTn id="7" dur="500"/>
                                        <p:tgtEl>
                                          <p:spTgt spid="7270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2709">
                                            <p:txEl>
                                              <p:pRg st="3" end="3"/>
                                            </p:txEl>
                                          </p:spTgt>
                                        </p:tgtEl>
                                        <p:attrNameLst>
                                          <p:attrName>style.visibility</p:attrName>
                                        </p:attrNameLst>
                                      </p:cBhvr>
                                      <p:to>
                                        <p:strVal val="visible"/>
                                      </p:to>
                                    </p:set>
                                    <p:animEffect transition="in" filter="barn(inVertical)">
                                      <p:cBhvr>
                                        <p:cTn id="10" dur="500"/>
                                        <p:tgtEl>
                                          <p:spTgt spid="7270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2709">
                                            <p:txEl>
                                              <p:pRg st="4" end="4"/>
                                            </p:txEl>
                                          </p:spTgt>
                                        </p:tgtEl>
                                        <p:attrNameLst>
                                          <p:attrName>style.visibility</p:attrName>
                                        </p:attrNameLst>
                                      </p:cBhvr>
                                      <p:to>
                                        <p:strVal val="visible"/>
                                      </p:to>
                                    </p:set>
                                    <p:animEffect transition="in" filter="barn(inVertical)">
                                      <p:cBhvr>
                                        <p:cTn id="13" dur="500"/>
                                        <p:tgtEl>
                                          <p:spTgt spid="72709">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2709">
                                            <p:txEl>
                                              <p:pRg st="5" end="5"/>
                                            </p:txEl>
                                          </p:spTgt>
                                        </p:tgtEl>
                                        <p:attrNameLst>
                                          <p:attrName>style.visibility</p:attrName>
                                        </p:attrNameLst>
                                      </p:cBhvr>
                                      <p:to>
                                        <p:strVal val="visible"/>
                                      </p:to>
                                    </p:set>
                                    <p:animEffect transition="in" filter="barn(inVertical)">
                                      <p:cBhvr>
                                        <p:cTn id="16" dur="500"/>
                                        <p:tgtEl>
                                          <p:spTgt spid="72709">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72709">
                                            <p:txEl>
                                              <p:pRg st="6" end="6"/>
                                            </p:txEl>
                                          </p:spTgt>
                                        </p:tgtEl>
                                        <p:attrNameLst>
                                          <p:attrName>style.visibility</p:attrName>
                                        </p:attrNameLst>
                                      </p:cBhvr>
                                      <p:to>
                                        <p:strVal val="visible"/>
                                      </p:to>
                                    </p:set>
                                    <p:animEffect transition="in" filter="barn(inVertical)">
                                      <p:cBhvr>
                                        <p:cTn id="21" dur="500"/>
                                        <p:tgtEl>
                                          <p:spTgt spid="72709">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2709">
                                            <p:txEl>
                                              <p:pRg st="7" end="7"/>
                                            </p:txEl>
                                          </p:spTgt>
                                        </p:tgtEl>
                                        <p:attrNameLst>
                                          <p:attrName>style.visibility</p:attrName>
                                        </p:attrNameLst>
                                      </p:cBhvr>
                                      <p:to>
                                        <p:strVal val="visible"/>
                                      </p:to>
                                    </p:set>
                                    <p:animEffect transition="in" filter="barn(inVertical)">
                                      <p:cBhvr>
                                        <p:cTn id="24" dur="500"/>
                                        <p:tgtEl>
                                          <p:spTgt spid="72709">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72709">
                                            <p:txEl>
                                              <p:pRg st="8" end="8"/>
                                            </p:txEl>
                                          </p:spTgt>
                                        </p:tgtEl>
                                        <p:attrNameLst>
                                          <p:attrName>style.visibility</p:attrName>
                                        </p:attrNameLst>
                                      </p:cBhvr>
                                      <p:to>
                                        <p:strVal val="visible"/>
                                      </p:to>
                                    </p:set>
                                    <p:animEffect transition="in" filter="barn(inVertical)">
                                      <p:cBhvr>
                                        <p:cTn id="27" dur="500"/>
                                        <p:tgtEl>
                                          <p:spTgt spid="72709">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2709">
                                            <p:txEl>
                                              <p:pRg st="9" end="9"/>
                                            </p:txEl>
                                          </p:spTgt>
                                        </p:tgtEl>
                                        <p:attrNameLst>
                                          <p:attrName>style.visibility</p:attrName>
                                        </p:attrNameLst>
                                      </p:cBhvr>
                                      <p:to>
                                        <p:strVal val="visible"/>
                                      </p:to>
                                    </p:set>
                                    <p:animEffect transition="in" filter="barn(inVertical)">
                                      <p:cBhvr>
                                        <p:cTn id="30" dur="500"/>
                                        <p:tgtEl>
                                          <p:spTgt spid="72709">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72709">
                                            <p:txEl>
                                              <p:pRg st="10" end="10"/>
                                            </p:txEl>
                                          </p:spTgt>
                                        </p:tgtEl>
                                        <p:attrNameLst>
                                          <p:attrName>style.visibility</p:attrName>
                                        </p:attrNameLst>
                                      </p:cBhvr>
                                      <p:to>
                                        <p:strVal val="visible"/>
                                      </p:to>
                                    </p:set>
                                    <p:animEffect transition="in" filter="barn(inVertical)">
                                      <p:cBhvr>
                                        <p:cTn id="33" dur="500"/>
                                        <p:tgtEl>
                                          <p:spTgt spid="72709">
                                            <p:txEl>
                                              <p:pRg st="10" end="10"/>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2709">
                                            <p:txEl>
                                              <p:pRg st="11" end="11"/>
                                            </p:txEl>
                                          </p:spTgt>
                                        </p:tgtEl>
                                        <p:attrNameLst>
                                          <p:attrName>style.visibility</p:attrName>
                                        </p:attrNameLst>
                                      </p:cBhvr>
                                      <p:to>
                                        <p:strVal val="visible"/>
                                      </p:to>
                                    </p:set>
                                    <p:animEffect transition="in" filter="barn(inVertical)">
                                      <p:cBhvr>
                                        <p:cTn id="36" dur="500"/>
                                        <p:tgtEl>
                                          <p:spTgt spid="7270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5F57DA4-5D3A-4B34-A662-4FF97B396BA2}"/>
              </a:ext>
            </a:extLst>
          </p:cNvPr>
          <p:cNvSpPr>
            <a:spLocks noGrp="1"/>
          </p:cNvSpPr>
          <p:nvPr>
            <p:ph type="dt" sz="quarter" idx="10"/>
          </p:nvPr>
        </p:nvSpPr>
        <p:spPr>
          <a:xfrm>
            <a:off x="457200" y="6245225"/>
            <a:ext cx="2133600" cy="476250"/>
          </a:xfrm>
          <a:ln>
            <a:miter lim="800000"/>
            <a:headEnd/>
            <a:tailEnd/>
          </a:ln>
        </p:spPr>
        <p:txBody>
          <a:bodyPr anchor="t"/>
          <a:lstStyle/>
          <a:p>
            <a:pPr>
              <a:defRPr/>
            </a:pPr>
            <a:fld id="{E094B16A-04DB-4201-B3C3-1A757C7826D3}" type="datetime1">
              <a:rPr lang="zh-CN" altLang="en-US">
                <a:latin typeface="+mn-lt"/>
              </a:rPr>
              <a:pPr>
                <a:defRPr/>
              </a:pPr>
              <a:t>2020/12/14</a:t>
            </a:fld>
            <a:endParaRPr lang="en-US" altLang="zh-CN">
              <a:latin typeface="+mn-lt"/>
            </a:endParaRPr>
          </a:p>
        </p:txBody>
      </p:sp>
      <p:sp>
        <p:nvSpPr>
          <p:cNvPr id="140291" name="灯片编号占位符 5">
            <a:extLst>
              <a:ext uri="{FF2B5EF4-FFF2-40B4-BE49-F238E27FC236}">
                <a16:creationId xmlns:a16="http://schemas.microsoft.com/office/drawing/2014/main" id="{18FD8D33-CFB8-4F3E-8267-2970405AF1F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4A1293-379A-4360-8BCF-76BEBE58F059}" type="slidenum">
              <a:rPr lang="en-US" altLang="zh-CN" sz="1400" b="0">
                <a:ea typeface="宋体" panose="02010600030101010101" pitchFamily="2" charset="-122"/>
              </a:rPr>
              <a:pPr>
                <a:spcBef>
                  <a:spcPct val="0"/>
                </a:spcBef>
                <a:buClrTx/>
                <a:buSzTx/>
                <a:buFontTx/>
                <a:buNone/>
              </a:pPr>
              <a:t>87</a:t>
            </a:fld>
            <a:endParaRPr lang="en-US" altLang="zh-CN" sz="1400" b="0">
              <a:ea typeface="宋体" panose="02010600030101010101" pitchFamily="2" charset="-122"/>
            </a:endParaRPr>
          </a:p>
        </p:txBody>
      </p:sp>
      <p:sp>
        <p:nvSpPr>
          <p:cNvPr id="140292" name="Rectangle 2">
            <a:extLst>
              <a:ext uri="{FF2B5EF4-FFF2-40B4-BE49-F238E27FC236}">
                <a16:creationId xmlns:a16="http://schemas.microsoft.com/office/drawing/2014/main" id="{97231D6C-7D2F-40DA-BA8B-33BC38423438}"/>
              </a:ext>
            </a:extLst>
          </p:cNvPr>
          <p:cNvSpPr>
            <a:spLocks noGrp="1" noChangeArrowheads="1"/>
          </p:cNvSpPr>
          <p:nvPr>
            <p:ph type="title" idx="4294967295"/>
          </p:nvPr>
        </p:nvSpPr>
        <p:spPr>
          <a:xfrm>
            <a:off x="2316163" y="438150"/>
            <a:ext cx="4560887" cy="758825"/>
          </a:xfrm>
          <a:noFill/>
        </p:spPr>
        <p:txBody>
          <a:bodyPr lIns="92075" tIns="46038" rIns="92075" bIns="46038" anchor="ctr"/>
          <a:lstStyle/>
          <a:p>
            <a:pPr eaLnBrk="1" hangingPunct="1"/>
            <a:r>
              <a:rPr lang="en-US" altLang="zh-CN" sz="4000">
                <a:latin typeface="Times New Roman" panose="02020603050405020304" pitchFamily="18" charset="0"/>
              </a:rPr>
              <a:t>7.5 </a:t>
            </a:r>
            <a:r>
              <a:rPr lang="zh-CN" altLang="en-US" sz="4000">
                <a:latin typeface="Times New Roman" panose="02020603050405020304" pitchFamily="18" charset="0"/>
              </a:rPr>
              <a:t>控制结构的翻译</a:t>
            </a:r>
          </a:p>
        </p:txBody>
      </p:sp>
      <p:sp>
        <p:nvSpPr>
          <p:cNvPr id="140293" name="Rectangle 3">
            <a:extLst>
              <a:ext uri="{FF2B5EF4-FFF2-40B4-BE49-F238E27FC236}">
                <a16:creationId xmlns:a16="http://schemas.microsoft.com/office/drawing/2014/main" id="{63EC896A-6209-44D7-A501-99C12B7A7B1F}"/>
              </a:ext>
            </a:extLst>
          </p:cNvPr>
          <p:cNvSpPr>
            <a:spLocks noGrp="1" noChangeArrowheads="1"/>
          </p:cNvSpPr>
          <p:nvPr>
            <p:ph type="body" idx="4294967295"/>
          </p:nvPr>
        </p:nvSpPr>
        <p:spPr>
          <a:xfrm>
            <a:off x="611188" y="1411288"/>
            <a:ext cx="7902575" cy="4826000"/>
          </a:xfrm>
          <a:noFill/>
        </p:spPr>
        <p:txBody>
          <a:bodyPr lIns="92075" tIns="46038" rIns="92075" bIns="46038"/>
          <a:lstStyle/>
          <a:p>
            <a:pPr eaLnBrk="1" hangingPunct="1">
              <a:lnSpc>
                <a:spcPct val="120000"/>
              </a:lnSpc>
            </a:pPr>
            <a:r>
              <a:rPr lang="zh-CN" altLang="en-US">
                <a:latin typeface="Times New Roman" panose="02020603050405020304" pitchFamily="18" charset="0"/>
              </a:rPr>
              <a:t>高级语言的控制结构</a:t>
            </a:r>
          </a:p>
          <a:p>
            <a:pPr lvl="1" eaLnBrk="1" hangingPunct="1">
              <a:lnSpc>
                <a:spcPct val="120000"/>
              </a:lnSpc>
            </a:pPr>
            <a:r>
              <a:rPr lang="zh-CN" altLang="en-US">
                <a:latin typeface="Times New Roman" panose="02020603050405020304" pitchFamily="18" charset="0"/>
              </a:rPr>
              <a:t>顺序结构  </a:t>
            </a:r>
            <a:r>
              <a:rPr lang="en-US" altLang="zh-CN">
                <a:latin typeface="Times New Roman" panose="02020603050405020304" pitchFamily="18" charset="0"/>
              </a:rPr>
              <a:t>begin </a:t>
            </a:r>
            <a:r>
              <a:rPr lang="zh-CN" altLang="en-US">
                <a:latin typeface="Times New Roman" panose="02020603050405020304" pitchFamily="18" charset="0"/>
              </a:rPr>
              <a:t>语句</a:t>
            </a:r>
            <a:r>
              <a:rPr lang="en-US" altLang="zh-CN">
                <a:latin typeface="Times New Roman" panose="02020603050405020304" pitchFamily="18" charset="0"/>
              </a:rPr>
              <a:t>; … </a:t>
            </a:r>
            <a:r>
              <a:rPr lang="zh-CN" altLang="en-US">
                <a:latin typeface="Times New Roman" panose="02020603050405020304" pitchFamily="18" charset="0"/>
              </a:rPr>
              <a:t>；语句 </a:t>
            </a:r>
            <a:r>
              <a:rPr lang="en-US" altLang="zh-CN">
                <a:latin typeface="Times New Roman" panose="02020603050405020304" pitchFamily="18" charset="0"/>
              </a:rPr>
              <a:t>end</a:t>
            </a:r>
          </a:p>
          <a:p>
            <a:pPr lvl="1" eaLnBrk="1" hangingPunct="1">
              <a:lnSpc>
                <a:spcPct val="120000"/>
              </a:lnSpc>
            </a:pPr>
            <a:r>
              <a:rPr lang="zh-CN" altLang="en-US">
                <a:latin typeface="Times New Roman" panose="02020603050405020304" pitchFamily="18" charset="0"/>
              </a:rPr>
              <a:t>分支结构  </a:t>
            </a:r>
            <a:r>
              <a:rPr lang="en-US" altLang="zh-CN">
                <a:latin typeface="Times New Roman" panose="02020603050405020304" pitchFamily="18" charset="0"/>
              </a:rPr>
              <a:t>if_then_else</a:t>
            </a:r>
            <a:r>
              <a:rPr lang="zh-CN" altLang="en-US">
                <a:latin typeface="Times New Roman" panose="02020603050405020304" pitchFamily="18" charset="0"/>
              </a:rPr>
              <a:t>、</a:t>
            </a:r>
            <a:r>
              <a:rPr lang="en-US" altLang="zh-CN">
                <a:latin typeface="Times New Roman" panose="02020603050405020304" pitchFamily="18" charset="0"/>
              </a:rPr>
              <a:t>if_then</a:t>
            </a:r>
          </a:p>
          <a:p>
            <a:pPr lvl="1" eaLnBrk="1" hangingPunct="1">
              <a:lnSpc>
                <a:spcPct val="120000"/>
              </a:lnSpc>
              <a:buFont typeface="Wingdings" panose="05000000000000000000" pitchFamily="2" charset="2"/>
              <a:buNone/>
            </a:pPr>
            <a:r>
              <a:rPr lang="en-US" altLang="zh-CN">
                <a:latin typeface="Times New Roman" panose="02020603050405020304" pitchFamily="18" charset="0"/>
              </a:rPr>
              <a:t>			switch</a:t>
            </a:r>
            <a:r>
              <a:rPr lang="zh-CN" altLang="en-US">
                <a:latin typeface="Times New Roman" panose="02020603050405020304" pitchFamily="18" charset="0"/>
              </a:rPr>
              <a:t>、</a:t>
            </a:r>
            <a:r>
              <a:rPr lang="en-US" altLang="zh-CN">
                <a:latin typeface="Times New Roman" panose="02020603050405020304" pitchFamily="18" charset="0"/>
              </a:rPr>
              <a:t>case</a:t>
            </a:r>
          </a:p>
          <a:p>
            <a:pPr lvl="1" eaLnBrk="1" hangingPunct="1">
              <a:lnSpc>
                <a:spcPct val="120000"/>
              </a:lnSpc>
            </a:pPr>
            <a:r>
              <a:rPr lang="zh-CN" altLang="en-US">
                <a:latin typeface="Times New Roman" panose="02020603050405020304" pitchFamily="18" charset="0"/>
              </a:rPr>
              <a:t>循环结构  </a:t>
            </a:r>
            <a:r>
              <a:rPr lang="en-US" altLang="zh-CN">
                <a:latin typeface="Times New Roman" panose="02020603050405020304" pitchFamily="18" charset="0"/>
              </a:rPr>
              <a:t>while_do</a:t>
            </a:r>
            <a:r>
              <a:rPr lang="zh-CN" altLang="en-US">
                <a:latin typeface="Times New Roman" panose="02020603050405020304" pitchFamily="18" charset="0"/>
              </a:rPr>
              <a:t>、</a:t>
            </a:r>
            <a:r>
              <a:rPr lang="en-US" altLang="zh-CN">
                <a:latin typeface="Times New Roman" panose="02020603050405020304" pitchFamily="18" charset="0"/>
              </a:rPr>
              <a:t>do_while  </a:t>
            </a:r>
          </a:p>
          <a:p>
            <a:pPr lvl="1" eaLnBrk="1" hangingPunct="1">
              <a:lnSpc>
                <a:spcPct val="120000"/>
              </a:lnSpc>
              <a:buFont typeface="Wingdings" panose="05000000000000000000" pitchFamily="2" charset="2"/>
              <a:buNone/>
            </a:pPr>
            <a:r>
              <a:rPr lang="en-US" altLang="zh-CN">
                <a:latin typeface="Times New Roman" panose="02020603050405020304" pitchFamily="18" charset="0"/>
              </a:rPr>
              <a:t>        for</a:t>
            </a:r>
            <a:r>
              <a:rPr lang="zh-CN" altLang="en-US">
                <a:latin typeface="Times New Roman" panose="02020603050405020304" pitchFamily="18" charset="0"/>
              </a:rPr>
              <a:t>、</a:t>
            </a:r>
            <a:r>
              <a:rPr lang="en-US" altLang="zh-CN">
                <a:latin typeface="Times New Roman" panose="02020603050405020304" pitchFamily="18" charset="0"/>
              </a:rPr>
              <a:t>repeat_until</a:t>
            </a:r>
          </a:p>
          <a:p>
            <a:pPr lvl="1" eaLnBrk="1" hangingPunct="1">
              <a:lnSpc>
                <a:spcPct val="120000"/>
              </a:lnSpc>
            </a:pPr>
            <a:r>
              <a:rPr lang="en-US" altLang="zh-CN">
                <a:latin typeface="Times New Roman" panose="02020603050405020304" pitchFamily="18" charset="0"/>
              </a:rPr>
              <a:t>goto</a:t>
            </a:r>
            <a:r>
              <a:rPr lang="zh-CN" altLang="en-US">
                <a:latin typeface="Times New Roman" panose="02020603050405020304" pitchFamily="18" charset="0"/>
              </a:rPr>
              <a:t>语句</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0AD756EF-577B-4E36-837A-6C70741599B1}"/>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92F1A2A-3687-4C5F-BEBD-91120BD59E49}"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41315" name="灯片编号占位符 5">
            <a:extLst>
              <a:ext uri="{FF2B5EF4-FFF2-40B4-BE49-F238E27FC236}">
                <a16:creationId xmlns:a16="http://schemas.microsoft.com/office/drawing/2014/main" id="{1B98E45F-F1E2-4E46-B030-6B462F2E79D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1C47A2F-EAD0-4736-971E-AB6B75DA64D5}" type="slidenum">
              <a:rPr lang="en-US" altLang="zh-CN" sz="1400" b="0">
                <a:solidFill>
                  <a:srgbClr val="000000"/>
                </a:solidFill>
                <a:ea typeface="宋体" panose="02010600030101010101" pitchFamily="2" charset="-122"/>
              </a:rPr>
              <a:pPr>
                <a:spcBef>
                  <a:spcPct val="0"/>
                </a:spcBef>
                <a:buClrTx/>
                <a:buSzTx/>
                <a:buFontTx/>
                <a:buNone/>
              </a:pPr>
              <a:t>88</a:t>
            </a:fld>
            <a:endParaRPr lang="en-US" altLang="zh-CN" sz="1400" b="0">
              <a:solidFill>
                <a:srgbClr val="000000"/>
              </a:solidFill>
              <a:ea typeface="宋体" panose="02010600030101010101" pitchFamily="2" charset="-122"/>
            </a:endParaRPr>
          </a:p>
        </p:txBody>
      </p:sp>
      <p:sp>
        <p:nvSpPr>
          <p:cNvPr id="141316" name="Rectangle 2">
            <a:extLst>
              <a:ext uri="{FF2B5EF4-FFF2-40B4-BE49-F238E27FC236}">
                <a16:creationId xmlns:a16="http://schemas.microsoft.com/office/drawing/2014/main" id="{01EE1BBC-F424-44B2-ABFB-04EAC2FE825F}"/>
              </a:ext>
            </a:extLst>
          </p:cNvPr>
          <p:cNvSpPr>
            <a:spLocks noGrp="1" noChangeArrowheads="1"/>
          </p:cNvSpPr>
          <p:nvPr>
            <p:ph type="title" idx="4294967295"/>
          </p:nvPr>
        </p:nvSpPr>
        <p:spPr>
          <a:xfrm>
            <a:off x="2316163" y="438150"/>
            <a:ext cx="4560887" cy="758825"/>
          </a:xfrm>
          <a:noFill/>
        </p:spPr>
        <p:txBody>
          <a:bodyPr lIns="92075" tIns="46038" rIns="92075" bIns="46038" anchor="ctr"/>
          <a:lstStyle/>
          <a:p>
            <a:pPr eaLnBrk="1" hangingPunct="1"/>
            <a:r>
              <a:rPr lang="en-US" altLang="zh-CN" sz="4000">
                <a:latin typeface="Times New Roman" panose="02020603050405020304" pitchFamily="18" charset="0"/>
              </a:rPr>
              <a:t>7.5 </a:t>
            </a:r>
            <a:r>
              <a:rPr lang="zh-CN" altLang="en-US" sz="4000">
                <a:latin typeface="Times New Roman" panose="02020603050405020304" pitchFamily="18" charset="0"/>
              </a:rPr>
              <a:t>控制结构的翻译</a:t>
            </a:r>
          </a:p>
        </p:txBody>
      </p:sp>
      <p:sp>
        <p:nvSpPr>
          <p:cNvPr id="84997" name="Rectangle 3">
            <a:extLst>
              <a:ext uri="{FF2B5EF4-FFF2-40B4-BE49-F238E27FC236}">
                <a16:creationId xmlns:a16="http://schemas.microsoft.com/office/drawing/2014/main" id="{167E0938-FC8D-425E-A2EA-180CD95085A3}"/>
              </a:ext>
            </a:extLst>
          </p:cNvPr>
          <p:cNvSpPr>
            <a:spLocks noGrp="1" noChangeArrowheads="1"/>
          </p:cNvSpPr>
          <p:nvPr>
            <p:ph type="body" idx="4294967295"/>
          </p:nvPr>
        </p:nvSpPr>
        <p:spPr>
          <a:xfrm>
            <a:off x="611188" y="1411288"/>
            <a:ext cx="7902575" cy="4826000"/>
          </a:xfrm>
          <a:noFill/>
        </p:spPr>
        <p:txBody>
          <a:bodyPr lIns="92075" tIns="46038" rIns="92075" bIns="46038"/>
          <a:lstStyle/>
          <a:p>
            <a:pPr eaLnBrk="1" hangingPunct="1">
              <a:lnSpc>
                <a:spcPct val="120000"/>
              </a:lnSpc>
            </a:pPr>
            <a:r>
              <a:rPr lang="zh-CN" altLang="en-US">
                <a:latin typeface="Times New Roman" panose="02020603050405020304" pitchFamily="18" charset="0"/>
              </a:rPr>
              <a:t>控制语句的翻译与</a:t>
            </a:r>
            <a:r>
              <a:rPr lang="zh-CN" altLang="en-US">
                <a:solidFill>
                  <a:srgbClr val="FF0000"/>
                </a:solidFill>
                <a:latin typeface="Times New Roman" panose="02020603050405020304" pitchFamily="18" charset="0"/>
              </a:rPr>
              <a:t>布尔表达式</a:t>
            </a:r>
            <a:r>
              <a:rPr lang="zh-CN" altLang="en-US">
                <a:latin typeface="Times New Roman" panose="02020603050405020304" pitchFamily="18" charset="0"/>
              </a:rPr>
              <a:t>的翻译有关</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布尔表达式的两种作用</a:t>
            </a:r>
            <a:endParaRPr lang="en-US" altLang="zh-CN">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计算逻辑值</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改变控制流程</a:t>
            </a:r>
            <a:endParaRPr lang="en-US" altLang="zh-CN"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4997">
                                            <p:txEl>
                                              <p:pRg st="0" end="0"/>
                                            </p:txEl>
                                          </p:spTgt>
                                        </p:tgtEl>
                                        <p:attrNameLst>
                                          <p:attrName>style.visibility</p:attrName>
                                        </p:attrNameLst>
                                      </p:cBhvr>
                                      <p:to>
                                        <p:strVal val="visible"/>
                                      </p:to>
                                    </p:set>
                                    <p:animEffect transition="in" filter="barn(inVertical)">
                                      <p:cBhvr>
                                        <p:cTn id="7" dur="500"/>
                                        <p:tgtEl>
                                          <p:spTgt spid="849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4997">
                                            <p:txEl>
                                              <p:pRg st="1" end="1"/>
                                            </p:txEl>
                                          </p:spTgt>
                                        </p:tgtEl>
                                        <p:attrNameLst>
                                          <p:attrName>style.visibility</p:attrName>
                                        </p:attrNameLst>
                                      </p:cBhvr>
                                      <p:to>
                                        <p:strVal val="visible"/>
                                      </p:to>
                                    </p:set>
                                    <p:animEffect transition="in" filter="barn(inVertical)">
                                      <p:cBhvr>
                                        <p:cTn id="12" dur="500"/>
                                        <p:tgtEl>
                                          <p:spTgt spid="849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4997">
                                            <p:txEl>
                                              <p:pRg st="2" end="2"/>
                                            </p:txEl>
                                          </p:spTgt>
                                        </p:tgtEl>
                                        <p:attrNameLst>
                                          <p:attrName>style.visibility</p:attrName>
                                        </p:attrNameLst>
                                      </p:cBhvr>
                                      <p:to>
                                        <p:strVal val="visible"/>
                                      </p:to>
                                    </p:set>
                                    <p:animEffect transition="in" filter="barn(inVertical)">
                                      <p:cBhvr>
                                        <p:cTn id="17" dur="500"/>
                                        <p:tgtEl>
                                          <p:spTgt spid="849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4997">
                                            <p:txEl>
                                              <p:pRg st="3" end="3"/>
                                            </p:txEl>
                                          </p:spTgt>
                                        </p:tgtEl>
                                        <p:attrNameLst>
                                          <p:attrName>style.visibility</p:attrName>
                                        </p:attrNameLst>
                                      </p:cBhvr>
                                      <p:to>
                                        <p:strVal val="visible"/>
                                      </p:to>
                                    </p:set>
                                    <p:animEffect transition="in" filter="barn(inVertical)">
                                      <p:cBhvr>
                                        <p:cTn id="22" dur="500"/>
                                        <p:tgtEl>
                                          <p:spTgt spid="849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CD7C98-54E8-47C3-A903-EADD684E93FF}"/>
              </a:ext>
            </a:extLst>
          </p:cNvPr>
          <p:cNvSpPr>
            <a:spLocks noGrp="1"/>
          </p:cNvSpPr>
          <p:nvPr>
            <p:ph type="dt" sz="quarter" idx="10"/>
          </p:nvPr>
        </p:nvSpPr>
        <p:spPr>
          <a:xfrm>
            <a:off x="457200" y="6245225"/>
            <a:ext cx="2133600" cy="476250"/>
          </a:xfrm>
          <a:ln>
            <a:miter lim="800000"/>
            <a:headEnd/>
            <a:tailEnd/>
          </a:ln>
        </p:spPr>
        <p:txBody>
          <a:bodyPr anchor="t"/>
          <a:lstStyle/>
          <a:p>
            <a:pPr>
              <a:defRPr/>
            </a:pPr>
            <a:fld id="{BAD66A3F-E31A-43B4-9B3F-A8AE4584DFD9}" type="datetime1">
              <a:rPr lang="zh-CN" altLang="en-US">
                <a:latin typeface="+mn-lt"/>
              </a:rPr>
              <a:pPr>
                <a:defRPr/>
              </a:pPr>
              <a:t>2020/12/14</a:t>
            </a:fld>
            <a:endParaRPr lang="en-US" altLang="zh-CN">
              <a:latin typeface="+mn-lt"/>
            </a:endParaRPr>
          </a:p>
        </p:txBody>
      </p:sp>
      <p:sp>
        <p:nvSpPr>
          <p:cNvPr id="142339" name="灯片编号占位符 5">
            <a:extLst>
              <a:ext uri="{FF2B5EF4-FFF2-40B4-BE49-F238E27FC236}">
                <a16:creationId xmlns:a16="http://schemas.microsoft.com/office/drawing/2014/main" id="{FE03F86A-E6EE-4C69-84B0-C5C574622AD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86DB85F-54ED-4ACD-97A8-27D212AD17C4}" type="slidenum">
              <a:rPr lang="en-US" altLang="zh-CN" sz="1400" b="0">
                <a:ea typeface="宋体" panose="02010600030101010101" pitchFamily="2" charset="-122"/>
              </a:rPr>
              <a:pPr>
                <a:spcBef>
                  <a:spcPct val="0"/>
                </a:spcBef>
                <a:buClrTx/>
                <a:buSzTx/>
                <a:buFontTx/>
                <a:buNone/>
              </a:pPr>
              <a:t>89</a:t>
            </a:fld>
            <a:endParaRPr lang="en-US" altLang="zh-CN" sz="1400" b="0">
              <a:ea typeface="宋体" panose="02010600030101010101" pitchFamily="2" charset="-122"/>
            </a:endParaRPr>
          </a:p>
        </p:txBody>
      </p:sp>
      <p:sp>
        <p:nvSpPr>
          <p:cNvPr id="142340" name="Rectangle 2">
            <a:extLst>
              <a:ext uri="{FF2B5EF4-FFF2-40B4-BE49-F238E27FC236}">
                <a16:creationId xmlns:a16="http://schemas.microsoft.com/office/drawing/2014/main" id="{BC710F10-AC69-499A-952B-28CB7C087B48}"/>
              </a:ext>
            </a:extLst>
          </p:cNvPr>
          <p:cNvSpPr>
            <a:spLocks noGrp="1" noChangeArrowheads="1"/>
          </p:cNvSpPr>
          <p:nvPr>
            <p:ph type="title" idx="4294967295"/>
          </p:nvPr>
        </p:nvSpPr>
        <p:spPr>
          <a:xfrm>
            <a:off x="1897063" y="541338"/>
            <a:ext cx="5483225" cy="655637"/>
          </a:xfrm>
        </p:spPr>
        <p:txBody>
          <a:bodyPr anchor="ctr"/>
          <a:lstStyle/>
          <a:p>
            <a:pPr eaLnBrk="1" hangingPunct="1"/>
            <a:r>
              <a:rPr lang="en-US" altLang="zh-CN" sz="4000">
                <a:latin typeface="Times New Roman" panose="02020603050405020304" pitchFamily="18" charset="0"/>
              </a:rPr>
              <a:t>7.5.1 </a:t>
            </a:r>
            <a:r>
              <a:rPr lang="zh-CN" altLang="en-US" sz="4000">
                <a:latin typeface="Times New Roman" panose="02020603050405020304" pitchFamily="18" charset="0"/>
              </a:rPr>
              <a:t>布尔表达式的翻译</a:t>
            </a:r>
          </a:p>
        </p:txBody>
      </p:sp>
      <p:sp>
        <p:nvSpPr>
          <p:cNvPr id="75781" name="Rectangle 3">
            <a:extLst>
              <a:ext uri="{FF2B5EF4-FFF2-40B4-BE49-F238E27FC236}">
                <a16:creationId xmlns:a16="http://schemas.microsoft.com/office/drawing/2014/main" id="{D08B578C-161E-4AA6-BEC9-7E80AE8AC033}"/>
              </a:ext>
            </a:extLst>
          </p:cNvPr>
          <p:cNvSpPr>
            <a:spLocks noGrp="1" noChangeArrowheads="1"/>
          </p:cNvSpPr>
          <p:nvPr>
            <p:ph type="body" idx="4294967295"/>
          </p:nvPr>
        </p:nvSpPr>
        <p:spPr>
          <a:xfrm>
            <a:off x="323850" y="1341438"/>
            <a:ext cx="8740775" cy="4824412"/>
          </a:xfrm>
        </p:spPr>
        <p:txBody>
          <a:bodyPr/>
          <a:lstStyle/>
          <a:p>
            <a:pPr eaLnBrk="1" hangingPunct="1">
              <a:lnSpc>
                <a:spcPct val="120000"/>
              </a:lnSpc>
            </a:pPr>
            <a:r>
              <a:rPr lang="zh-CN" altLang="en-US" sz="2800">
                <a:latin typeface="Times New Roman" panose="02020603050405020304" pitchFamily="18" charset="0"/>
              </a:rPr>
              <a:t>基本文法</a:t>
            </a:r>
          </a:p>
          <a:p>
            <a:pPr eaLnBrk="1" hangingPunct="1">
              <a:lnSpc>
                <a:spcPct val="120000"/>
              </a:lnSpc>
              <a:spcBef>
                <a:spcPct val="0"/>
              </a:spcBef>
              <a:buFont typeface="Wingdings" panose="05000000000000000000" pitchFamily="2" charset="2"/>
              <a:buNone/>
            </a:pPr>
            <a:r>
              <a:rPr lang="en-US" altLang="zh-CN" sz="2400">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or B</a:t>
            </a:r>
            <a:r>
              <a:rPr lang="en-US" altLang="zh-CN" sz="2400" baseline="-25000">
                <a:latin typeface="Times New Roman" panose="02020603050405020304" pitchFamily="18" charset="0"/>
              </a:rPr>
              <a:t>2 </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and B</a:t>
            </a:r>
            <a:r>
              <a:rPr lang="en-US" altLang="zh-CN" sz="2400" baseline="-25000">
                <a:latin typeface="Times New Roman" panose="02020603050405020304" pitchFamily="18" charset="0"/>
              </a:rPr>
              <a:t>2 </a:t>
            </a:r>
            <a:r>
              <a:rPr lang="en-US" altLang="zh-CN" sz="2400">
                <a:latin typeface="Times New Roman" panose="02020603050405020304" pitchFamily="18" charset="0"/>
              </a:rPr>
              <a:t>| not B</a:t>
            </a:r>
            <a:r>
              <a:rPr lang="en-US" altLang="zh-CN" sz="2400" baseline="-25000">
                <a:latin typeface="Times New Roman" panose="02020603050405020304" pitchFamily="18" charset="0"/>
              </a:rPr>
              <a:t>1 </a:t>
            </a:r>
            <a:r>
              <a:rPr lang="en-US" altLang="zh-CN" sz="2400">
                <a:latin typeface="Times New Roman" panose="02020603050405020304" pitchFamily="18" charset="0"/>
              </a:rPr>
              <a:t>| (B</a:t>
            </a:r>
            <a:r>
              <a:rPr lang="en-US" altLang="zh-CN" sz="2400" baseline="-25000">
                <a:latin typeface="Times New Roman" panose="02020603050405020304" pitchFamily="18" charset="0"/>
              </a:rPr>
              <a:t>1</a:t>
            </a:r>
            <a:r>
              <a:rPr lang="en-US" altLang="zh-CN" sz="2400">
                <a:latin typeface="Times New Roman" panose="02020603050405020304" pitchFamily="18" charset="0"/>
              </a:rPr>
              <a:t>) | E</a:t>
            </a:r>
            <a:r>
              <a:rPr lang="en-US" altLang="zh-CN" sz="2400" baseline="-25000">
                <a:latin typeface="Times New Roman" panose="02020603050405020304" pitchFamily="18" charset="0"/>
              </a:rPr>
              <a:t>1</a:t>
            </a:r>
            <a:r>
              <a:rPr lang="en-US" altLang="zh-CN" sz="2400">
                <a:latin typeface="Times New Roman" panose="02020603050405020304" pitchFamily="18" charset="0"/>
              </a:rPr>
              <a:t>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 | true | false</a:t>
            </a:r>
            <a:endParaRPr lang="en-US" altLang="zh-CN" sz="2800">
              <a:latin typeface="Times New Roman" panose="02020603050405020304" pitchFamily="18" charset="0"/>
            </a:endParaRPr>
          </a:p>
          <a:p>
            <a:pPr eaLnBrk="1" hangingPunct="1">
              <a:lnSpc>
                <a:spcPct val="120000"/>
              </a:lnSpc>
            </a:pPr>
            <a:r>
              <a:rPr lang="zh-CN" altLang="en-US" sz="2800">
                <a:latin typeface="Times New Roman" panose="02020603050405020304" pitchFamily="18" charset="0"/>
              </a:rPr>
              <a:t>表示布尔表达式的值的两种形式</a:t>
            </a:r>
          </a:p>
          <a:p>
            <a:pPr lvl="1" eaLnBrk="1" hangingPunct="1">
              <a:lnSpc>
                <a:spcPct val="120000"/>
              </a:lnSpc>
            </a:pPr>
            <a:r>
              <a:rPr lang="zh-CN" altLang="en-US">
                <a:latin typeface="Times New Roman" panose="02020603050405020304" pitchFamily="18" charset="0"/>
              </a:rPr>
              <a:t>形式</a:t>
            </a:r>
            <a:r>
              <a:rPr lang="en-US" altLang="zh-CN">
                <a:latin typeface="Times New Roman" panose="02020603050405020304" pitchFamily="18" charset="0"/>
              </a:rPr>
              <a:t>1</a:t>
            </a:r>
            <a:r>
              <a:rPr lang="zh-CN" altLang="en-US">
                <a:latin typeface="Times New Roman" panose="02020603050405020304" pitchFamily="18" charset="0"/>
              </a:rPr>
              <a:t>：数值表示法</a:t>
            </a:r>
            <a:r>
              <a:rPr lang="en-US" altLang="zh-CN">
                <a:latin typeface="Times New Roman" panose="02020603050405020304" pitchFamily="18" charset="0"/>
              </a:rPr>
              <a:t>(</a:t>
            </a:r>
            <a:r>
              <a:rPr lang="zh-CN" altLang="en-US">
                <a:latin typeface="Times New Roman" panose="02020603050405020304" pitchFamily="18" charset="0"/>
              </a:rPr>
              <a:t>与算术表达式的处理类似</a:t>
            </a:r>
            <a:r>
              <a:rPr lang="en-US" altLang="zh-CN">
                <a:latin typeface="Times New Roman" panose="02020603050405020304" pitchFamily="18" charset="0"/>
              </a:rPr>
              <a:t>)</a:t>
            </a:r>
          </a:p>
          <a:p>
            <a:pPr lvl="2" eaLnBrk="1" hangingPunct="1">
              <a:lnSpc>
                <a:spcPct val="120000"/>
              </a:lnSpc>
            </a:pPr>
            <a:r>
              <a:rPr lang="zh-CN" altLang="en-US" sz="2800">
                <a:latin typeface="Times New Roman" panose="02020603050405020304" pitchFamily="18" charset="0"/>
              </a:rPr>
              <a:t>真：</a:t>
            </a:r>
            <a:r>
              <a:rPr lang="en-US" altLang="zh-CN" sz="2800">
                <a:latin typeface="Times New Roman" panose="02020603050405020304" pitchFamily="18" charset="0"/>
              </a:rPr>
              <a:t>B.addr = 1</a:t>
            </a:r>
          </a:p>
          <a:p>
            <a:pPr lvl="2" eaLnBrk="1" hangingPunct="1">
              <a:lnSpc>
                <a:spcPct val="120000"/>
              </a:lnSpc>
            </a:pPr>
            <a:r>
              <a:rPr lang="zh-CN" altLang="en-US" sz="2800">
                <a:latin typeface="Times New Roman" panose="02020603050405020304" pitchFamily="18" charset="0"/>
              </a:rPr>
              <a:t>假：</a:t>
            </a:r>
            <a:r>
              <a:rPr lang="en-US" altLang="zh-CN" sz="2800">
                <a:latin typeface="Times New Roman" panose="02020603050405020304" pitchFamily="18" charset="0"/>
              </a:rPr>
              <a:t>B.addr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Effect transition="in" filter="barn(inVertical)">
                                      <p:cBhvr>
                                        <p:cTn id="7" dur="500"/>
                                        <p:tgtEl>
                                          <p:spTgt spid="757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5781">
                                            <p:txEl>
                                              <p:pRg st="2" end="2"/>
                                            </p:txEl>
                                          </p:spTgt>
                                        </p:tgtEl>
                                        <p:attrNameLst>
                                          <p:attrName>style.visibility</p:attrName>
                                        </p:attrNameLst>
                                      </p:cBhvr>
                                      <p:to>
                                        <p:strVal val="visible"/>
                                      </p:to>
                                    </p:set>
                                    <p:animEffect transition="in" filter="barn(inVertical)">
                                      <p:cBhvr>
                                        <p:cTn id="12" dur="500"/>
                                        <p:tgtEl>
                                          <p:spTgt spid="7578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5781">
                                            <p:txEl>
                                              <p:pRg st="3" end="3"/>
                                            </p:txEl>
                                          </p:spTgt>
                                        </p:tgtEl>
                                        <p:attrNameLst>
                                          <p:attrName>style.visibility</p:attrName>
                                        </p:attrNameLst>
                                      </p:cBhvr>
                                      <p:to>
                                        <p:strVal val="visible"/>
                                      </p:to>
                                    </p:set>
                                    <p:animEffect transition="in" filter="barn(inVertical)">
                                      <p:cBhvr>
                                        <p:cTn id="17" dur="500"/>
                                        <p:tgtEl>
                                          <p:spTgt spid="75781">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5781">
                                            <p:txEl>
                                              <p:pRg st="4" end="4"/>
                                            </p:txEl>
                                          </p:spTgt>
                                        </p:tgtEl>
                                        <p:attrNameLst>
                                          <p:attrName>style.visibility</p:attrName>
                                        </p:attrNameLst>
                                      </p:cBhvr>
                                      <p:to>
                                        <p:strVal val="visible"/>
                                      </p:to>
                                    </p:set>
                                    <p:animEffect transition="in" filter="barn(inVertical)">
                                      <p:cBhvr>
                                        <p:cTn id="20" dur="500"/>
                                        <p:tgtEl>
                                          <p:spTgt spid="75781">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5781">
                                            <p:txEl>
                                              <p:pRg st="5" end="5"/>
                                            </p:txEl>
                                          </p:spTgt>
                                        </p:tgtEl>
                                        <p:attrNameLst>
                                          <p:attrName>style.visibility</p:attrName>
                                        </p:attrNameLst>
                                      </p:cBhvr>
                                      <p:to>
                                        <p:strVal val="visible"/>
                                      </p:to>
                                    </p:set>
                                    <p:animEffect transition="in" filter="barn(inVertical)">
                                      <p:cBhvr>
                                        <p:cTn id="23" dur="500"/>
                                        <p:tgtEl>
                                          <p:spTgt spid="757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464BC0A-562C-4DAC-9542-FD38566074FE}"/>
              </a:ext>
            </a:extLst>
          </p:cNvPr>
          <p:cNvSpPr>
            <a:spLocks noGrp="1"/>
          </p:cNvSpPr>
          <p:nvPr>
            <p:ph type="dt" sz="quarter" idx="10"/>
          </p:nvPr>
        </p:nvSpPr>
        <p:spPr>
          <a:xfrm>
            <a:off x="457200" y="6245225"/>
            <a:ext cx="2133600" cy="476250"/>
          </a:xfrm>
          <a:ln>
            <a:miter lim="800000"/>
            <a:headEnd/>
            <a:tailEnd/>
          </a:ln>
        </p:spPr>
        <p:txBody>
          <a:bodyPr anchor="t"/>
          <a:lstStyle/>
          <a:p>
            <a:pPr>
              <a:defRPr/>
            </a:pPr>
            <a:fld id="{7005CFFE-77A1-497C-A31C-D02B07281621}" type="datetime1">
              <a:rPr lang="zh-CN" altLang="en-US">
                <a:latin typeface="+mn-lt"/>
              </a:rPr>
              <a:pPr>
                <a:defRPr/>
              </a:pPr>
              <a:t>2020/12/14</a:t>
            </a:fld>
            <a:endParaRPr lang="en-US" altLang="zh-CN">
              <a:latin typeface="+mn-lt"/>
            </a:endParaRPr>
          </a:p>
        </p:txBody>
      </p:sp>
      <p:sp>
        <p:nvSpPr>
          <p:cNvPr id="13315" name="灯片编号占位符 5">
            <a:extLst>
              <a:ext uri="{FF2B5EF4-FFF2-40B4-BE49-F238E27FC236}">
                <a16:creationId xmlns:a16="http://schemas.microsoft.com/office/drawing/2014/main" id="{93CA56BE-6AF6-490C-A410-9A3324441A9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F12ED2-0257-4BE2-AFE6-CF432D6479E1}" type="slidenum">
              <a:rPr lang="en-US" altLang="zh-CN" sz="1400" b="0">
                <a:ea typeface="宋体" panose="02010600030101010101" pitchFamily="2" charset="-122"/>
              </a:rPr>
              <a:pPr>
                <a:spcBef>
                  <a:spcPct val="0"/>
                </a:spcBef>
                <a:buClrTx/>
                <a:buSzTx/>
                <a:buFontTx/>
                <a:buNone/>
              </a:pPr>
              <a:t>9</a:t>
            </a:fld>
            <a:endParaRPr lang="en-US" altLang="zh-CN" sz="1400" b="0">
              <a:ea typeface="宋体" panose="02010600030101010101" pitchFamily="2" charset="-122"/>
            </a:endParaRPr>
          </a:p>
        </p:txBody>
      </p:sp>
      <p:sp>
        <p:nvSpPr>
          <p:cNvPr id="13316" name="Rectangle 2">
            <a:extLst>
              <a:ext uri="{FF2B5EF4-FFF2-40B4-BE49-F238E27FC236}">
                <a16:creationId xmlns:a16="http://schemas.microsoft.com/office/drawing/2014/main" id="{C9F36CC1-3D26-4A9B-9BAC-7D307E7AE36C}"/>
              </a:ext>
            </a:extLst>
          </p:cNvPr>
          <p:cNvSpPr>
            <a:spLocks noGrp="1" noChangeArrowheads="1"/>
          </p:cNvSpPr>
          <p:nvPr>
            <p:ph type="title" idx="4294967295"/>
          </p:nvPr>
        </p:nvSpPr>
        <p:spPr>
          <a:xfrm>
            <a:off x="2328863" y="400050"/>
            <a:ext cx="3827462" cy="796925"/>
          </a:xfrm>
          <a:noFill/>
        </p:spPr>
        <p:txBody>
          <a:bodyPr lIns="92075" tIns="46038" rIns="92075" bIns="46038" anchor="ctr"/>
          <a:lstStyle/>
          <a:p>
            <a:pPr eaLnBrk="1" hangingPunct="1"/>
            <a:r>
              <a:rPr lang="en-US" altLang="zh-CN">
                <a:latin typeface="Times New Roman" panose="02020603050405020304" pitchFamily="18" charset="0"/>
              </a:rPr>
              <a:t>7.1.2 </a:t>
            </a:r>
            <a:r>
              <a:rPr lang="zh-CN" altLang="en-US"/>
              <a:t>三地址码 </a:t>
            </a:r>
          </a:p>
        </p:txBody>
      </p:sp>
      <p:sp>
        <p:nvSpPr>
          <p:cNvPr id="2189315" name="Rectangle 3">
            <a:extLst>
              <a:ext uri="{FF2B5EF4-FFF2-40B4-BE49-F238E27FC236}">
                <a16:creationId xmlns:a16="http://schemas.microsoft.com/office/drawing/2014/main" id="{6622F908-FB74-4EF8-9C99-BC3A77C72E2F}"/>
              </a:ext>
            </a:extLst>
          </p:cNvPr>
          <p:cNvSpPr>
            <a:spLocks noGrp="1" noChangeArrowheads="1"/>
          </p:cNvSpPr>
          <p:nvPr>
            <p:ph type="body" idx="4294967295"/>
          </p:nvPr>
        </p:nvSpPr>
        <p:spPr>
          <a:xfrm>
            <a:off x="250825" y="1412875"/>
            <a:ext cx="8785225" cy="4752975"/>
          </a:xfrm>
          <a:noFill/>
        </p:spPr>
        <p:txBody>
          <a:bodyPr lIns="92075" tIns="46038" rIns="92075" bIns="46038"/>
          <a:lstStyle/>
          <a:p>
            <a:pPr eaLnBrk="1" hangingPunct="1">
              <a:lnSpc>
                <a:spcPct val="120000"/>
              </a:lnSpc>
              <a:buFont typeface="Wingdings" panose="05000000000000000000" pitchFamily="2" charset="2"/>
              <a:buNone/>
            </a:pPr>
            <a:r>
              <a:rPr lang="en-US" altLang="zh-CN" sz="3100">
                <a:latin typeface="Times New Roman" panose="02020603050405020304" pitchFamily="18" charset="0"/>
              </a:rPr>
              <a:t>1</a:t>
            </a:r>
            <a:r>
              <a:rPr lang="zh-CN" altLang="en-US" sz="3100">
                <a:latin typeface="Times New Roman" panose="02020603050405020304" pitchFamily="18" charset="0"/>
              </a:rPr>
              <a:t>．形如</a:t>
            </a:r>
            <a:r>
              <a:rPr lang="en-US" altLang="zh-CN" sz="3100">
                <a:latin typeface="Times New Roman" panose="02020603050405020304" pitchFamily="18" charset="0"/>
              </a:rPr>
              <a:t>x:=y op z</a:t>
            </a:r>
            <a:r>
              <a:rPr lang="zh-CN" altLang="en-US" sz="3100">
                <a:latin typeface="Times New Roman" panose="02020603050405020304" pitchFamily="18" charset="0"/>
              </a:rPr>
              <a:t>的赋值指令；</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2</a:t>
            </a:r>
            <a:r>
              <a:rPr lang="zh-CN" altLang="en-US" sz="3100">
                <a:latin typeface="Times New Roman" panose="02020603050405020304" pitchFamily="18" charset="0"/>
              </a:rPr>
              <a:t>．形如</a:t>
            </a:r>
            <a:r>
              <a:rPr lang="en-US" altLang="zh-CN" sz="3100">
                <a:latin typeface="Times New Roman" panose="02020603050405020304" pitchFamily="18" charset="0"/>
              </a:rPr>
              <a:t>x:= op y</a:t>
            </a:r>
            <a:r>
              <a:rPr lang="zh-CN" altLang="en-US" sz="3100">
                <a:latin typeface="Times New Roman" panose="02020603050405020304" pitchFamily="18" charset="0"/>
              </a:rPr>
              <a:t>的赋值指令；</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3</a:t>
            </a:r>
            <a:r>
              <a:rPr lang="zh-CN" altLang="en-US" sz="3100">
                <a:latin typeface="Times New Roman" panose="02020603050405020304" pitchFamily="18" charset="0"/>
              </a:rPr>
              <a:t>．形如 </a:t>
            </a:r>
            <a:r>
              <a:rPr lang="en-US" altLang="zh-CN" sz="3100">
                <a:latin typeface="Times New Roman" panose="02020603050405020304" pitchFamily="18" charset="0"/>
              </a:rPr>
              <a:t>x := y</a:t>
            </a:r>
            <a:r>
              <a:rPr lang="zh-CN" altLang="en-US" sz="3100">
                <a:latin typeface="Times New Roman" panose="02020603050405020304" pitchFamily="18" charset="0"/>
              </a:rPr>
              <a:t>的复制指令；</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4</a:t>
            </a:r>
            <a:r>
              <a:rPr lang="zh-CN" altLang="en-US" sz="3100">
                <a:latin typeface="Times New Roman" panose="02020603050405020304" pitchFamily="18" charset="0"/>
              </a:rPr>
              <a:t>．无条件跳转指令</a:t>
            </a:r>
            <a:r>
              <a:rPr lang="en-US" altLang="zh-CN" sz="3100">
                <a:latin typeface="Times New Roman" panose="02020603050405020304" pitchFamily="18" charset="0"/>
              </a:rPr>
              <a:t>goto L</a:t>
            </a:r>
            <a:r>
              <a:rPr lang="zh-CN" altLang="en-US" sz="3100">
                <a:latin typeface="Times New Roman" panose="02020603050405020304" pitchFamily="18" charset="0"/>
              </a:rPr>
              <a:t>；</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5</a:t>
            </a:r>
            <a:r>
              <a:rPr lang="zh-CN" altLang="en-US" sz="3100">
                <a:latin typeface="Times New Roman" panose="02020603050405020304" pitchFamily="18" charset="0"/>
              </a:rPr>
              <a:t>．形如 </a:t>
            </a:r>
            <a:r>
              <a:rPr lang="en-US" altLang="zh-CN" sz="3100">
                <a:latin typeface="Times New Roman" panose="02020603050405020304" pitchFamily="18" charset="0"/>
              </a:rPr>
              <a:t>if x goto L (</a:t>
            </a:r>
            <a:r>
              <a:rPr lang="zh-CN" altLang="en-US" sz="3100">
                <a:latin typeface="Times New Roman" panose="02020603050405020304" pitchFamily="18" charset="0"/>
              </a:rPr>
              <a:t>或</a:t>
            </a:r>
            <a:r>
              <a:rPr lang="en-US" altLang="zh-CN" sz="3100">
                <a:latin typeface="Times New Roman" panose="02020603050405020304" pitchFamily="18" charset="0"/>
              </a:rPr>
              <a:t>if false x goto L)</a:t>
            </a:r>
            <a:r>
              <a:rPr lang="zh-CN" altLang="en-US" sz="3100">
                <a:latin typeface="Times New Roman" panose="02020603050405020304" pitchFamily="18" charset="0"/>
              </a:rPr>
              <a:t>的条件跳转指令；</a:t>
            </a:r>
          </a:p>
          <a:p>
            <a:pPr eaLnBrk="1" hangingPunct="1">
              <a:lnSpc>
                <a:spcPct val="120000"/>
              </a:lnSpc>
              <a:buFont typeface="Wingdings" panose="05000000000000000000" pitchFamily="2" charset="2"/>
              <a:buNone/>
            </a:pPr>
            <a:r>
              <a:rPr lang="en-US" altLang="zh-CN" sz="3100">
                <a:latin typeface="Times New Roman" panose="02020603050405020304" pitchFamily="18" charset="0"/>
              </a:rPr>
              <a:t>6</a:t>
            </a:r>
            <a:r>
              <a:rPr lang="zh-CN" altLang="en-US" sz="3100">
                <a:latin typeface="Times New Roman" panose="02020603050405020304" pitchFamily="18" charset="0"/>
              </a:rPr>
              <a:t>．形如</a:t>
            </a:r>
            <a:r>
              <a:rPr lang="en-US" altLang="zh-CN" sz="3100">
                <a:latin typeface="Times New Roman" panose="02020603050405020304" pitchFamily="18" charset="0"/>
              </a:rPr>
              <a:t>if x relop y goto L</a:t>
            </a:r>
            <a:r>
              <a:rPr lang="zh-CN" altLang="en-US" sz="3100">
                <a:latin typeface="Times New Roman" panose="02020603050405020304" pitchFamily="18" charset="0"/>
              </a:rPr>
              <a:t>的条件跳转指令；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Effect transition="in" filter="blinds(horizontal)">
                                      <p:cBhvr>
                                        <p:cTn id="7" dur="500"/>
                                        <p:tgtEl>
                                          <p:spTgt spid="218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9315">
                                            <p:txEl>
                                              <p:pRg st="1" end="1"/>
                                            </p:txEl>
                                          </p:spTgt>
                                        </p:tgtEl>
                                        <p:attrNameLst>
                                          <p:attrName>style.visibility</p:attrName>
                                        </p:attrNameLst>
                                      </p:cBhvr>
                                      <p:to>
                                        <p:strVal val="visible"/>
                                      </p:to>
                                    </p:set>
                                    <p:animEffect transition="in" filter="blinds(horizontal)">
                                      <p:cBhvr>
                                        <p:cTn id="12" dur="500"/>
                                        <p:tgtEl>
                                          <p:spTgt spid="218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9315">
                                            <p:txEl>
                                              <p:pRg st="2" end="2"/>
                                            </p:txEl>
                                          </p:spTgt>
                                        </p:tgtEl>
                                        <p:attrNameLst>
                                          <p:attrName>style.visibility</p:attrName>
                                        </p:attrNameLst>
                                      </p:cBhvr>
                                      <p:to>
                                        <p:strVal val="visible"/>
                                      </p:to>
                                    </p:set>
                                    <p:animEffect transition="in" filter="blinds(horizontal)">
                                      <p:cBhvr>
                                        <p:cTn id="17" dur="500"/>
                                        <p:tgtEl>
                                          <p:spTgt spid="218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9315">
                                            <p:txEl>
                                              <p:pRg st="3" end="3"/>
                                            </p:txEl>
                                          </p:spTgt>
                                        </p:tgtEl>
                                        <p:attrNameLst>
                                          <p:attrName>style.visibility</p:attrName>
                                        </p:attrNameLst>
                                      </p:cBhvr>
                                      <p:to>
                                        <p:strVal val="visible"/>
                                      </p:to>
                                    </p:set>
                                    <p:animEffect transition="in" filter="blinds(horizontal)">
                                      <p:cBhvr>
                                        <p:cTn id="22" dur="500"/>
                                        <p:tgtEl>
                                          <p:spTgt spid="2189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89315">
                                            <p:txEl>
                                              <p:pRg st="4" end="4"/>
                                            </p:txEl>
                                          </p:spTgt>
                                        </p:tgtEl>
                                        <p:attrNameLst>
                                          <p:attrName>style.visibility</p:attrName>
                                        </p:attrNameLst>
                                      </p:cBhvr>
                                      <p:to>
                                        <p:strVal val="visible"/>
                                      </p:to>
                                    </p:set>
                                    <p:animEffect transition="in" filter="blinds(horizontal)">
                                      <p:cBhvr>
                                        <p:cTn id="27" dur="500"/>
                                        <p:tgtEl>
                                          <p:spTgt spid="2189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89315">
                                            <p:txEl>
                                              <p:pRg st="5" end="5"/>
                                            </p:txEl>
                                          </p:spTgt>
                                        </p:tgtEl>
                                        <p:attrNameLst>
                                          <p:attrName>style.visibility</p:attrName>
                                        </p:attrNameLst>
                                      </p:cBhvr>
                                      <p:to>
                                        <p:strVal val="visible"/>
                                      </p:to>
                                    </p:set>
                                    <p:animEffect transition="in" filter="blinds(horizontal)">
                                      <p:cBhvr>
                                        <p:cTn id="32" dur="500"/>
                                        <p:tgtEl>
                                          <p:spTgt spid="2189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31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9113A55-F249-443F-8D98-7B3B308BA876}"/>
              </a:ext>
            </a:extLst>
          </p:cNvPr>
          <p:cNvSpPr>
            <a:spLocks noGrp="1"/>
          </p:cNvSpPr>
          <p:nvPr>
            <p:ph type="dt" sz="quarter" idx="10"/>
          </p:nvPr>
        </p:nvSpPr>
        <p:spPr>
          <a:xfrm>
            <a:off x="457200" y="6245225"/>
            <a:ext cx="2133600" cy="476250"/>
          </a:xfrm>
          <a:ln>
            <a:miter lim="800000"/>
            <a:headEnd/>
            <a:tailEnd/>
          </a:ln>
        </p:spPr>
        <p:txBody>
          <a:bodyPr anchor="t"/>
          <a:lstStyle/>
          <a:p>
            <a:pPr>
              <a:defRPr/>
            </a:pPr>
            <a:fld id="{BAD66A3F-E31A-43B4-9B3F-A8AE4584DFD9}" type="datetime1">
              <a:rPr lang="zh-CN" altLang="en-US">
                <a:latin typeface="+mn-lt"/>
              </a:rPr>
              <a:pPr>
                <a:defRPr/>
              </a:pPr>
              <a:t>2020/12/14</a:t>
            </a:fld>
            <a:endParaRPr lang="en-US" altLang="zh-CN">
              <a:latin typeface="+mn-lt"/>
            </a:endParaRPr>
          </a:p>
        </p:txBody>
      </p:sp>
      <p:sp>
        <p:nvSpPr>
          <p:cNvPr id="143363" name="灯片编号占位符 5">
            <a:extLst>
              <a:ext uri="{FF2B5EF4-FFF2-40B4-BE49-F238E27FC236}">
                <a16:creationId xmlns:a16="http://schemas.microsoft.com/office/drawing/2014/main" id="{D67FC9BB-E542-4649-91C8-2E30A47B0EF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7B1962-E14C-4093-912A-47E8C64619E7}" type="slidenum">
              <a:rPr lang="en-US" altLang="zh-CN" sz="1400" b="0">
                <a:ea typeface="宋体" panose="02010600030101010101" pitchFamily="2" charset="-122"/>
              </a:rPr>
              <a:pPr>
                <a:spcBef>
                  <a:spcPct val="0"/>
                </a:spcBef>
                <a:buClrTx/>
                <a:buSzTx/>
                <a:buFontTx/>
                <a:buNone/>
              </a:pPr>
              <a:t>90</a:t>
            </a:fld>
            <a:endParaRPr lang="en-US" altLang="zh-CN" sz="1400" b="0">
              <a:ea typeface="宋体" panose="02010600030101010101" pitchFamily="2" charset="-122"/>
            </a:endParaRPr>
          </a:p>
        </p:txBody>
      </p:sp>
      <p:sp>
        <p:nvSpPr>
          <p:cNvPr id="143364" name="Rectangle 2">
            <a:extLst>
              <a:ext uri="{FF2B5EF4-FFF2-40B4-BE49-F238E27FC236}">
                <a16:creationId xmlns:a16="http://schemas.microsoft.com/office/drawing/2014/main" id="{9DC809AC-ED80-48BC-9130-8159B2124407}"/>
              </a:ext>
            </a:extLst>
          </p:cNvPr>
          <p:cNvSpPr>
            <a:spLocks noGrp="1" noChangeArrowheads="1"/>
          </p:cNvSpPr>
          <p:nvPr>
            <p:ph type="title" idx="4294967295"/>
          </p:nvPr>
        </p:nvSpPr>
        <p:spPr>
          <a:xfrm>
            <a:off x="1897063" y="541338"/>
            <a:ext cx="5483225" cy="655637"/>
          </a:xfrm>
        </p:spPr>
        <p:txBody>
          <a:bodyPr anchor="ctr"/>
          <a:lstStyle/>
          <a:p>
            <a:pPr eaLnBrk="1" hangingPunct="1"/>
            <a:r>
              <a:rPr lang="en-US" altLang="zh-CN" sz="4000">
                <a:latin typeface="Times New Roman" panose="02020603050405020304" pitchFamily="18" charset="0"/>
              </a:rPr>
              <a:t>7.5.1 </a:t>
            </a:r>
            <a:r>
              <a:rPr lang="zh-CN" altLang="en-US" sz="4000">
                <a:latin typeface="Times New Roman" panose="02020603050405020304" pitchFamily="18" charset="0"/>
              </a:rPr>
              <a:t>布尔表达式的翻译</a:t>
            </a:r>
          </a:p>
        </p:txBody>
      </p:sp>
      <p:sp>
        <p:nvSpPr>
          <p:cNvPr id="75781" name="Rectangle 3">
            <a:extLst>
              <a:ext uri="{FF2B5EF4-FFF2-40B4-BE49-F238E27FC236}">
                <a16:creationId xmlns:a16="http://schemas.microsoft.com/office/drawing/2014/main" id="{0FF5FEDC-EB82-4CAC-927A-4A38A02536DB}"/>
              </a:ext>
            </a:extLst>
          </p:cNvPr>
          <p:cNvSpPr>
            <a:spLocks noGrp="1" noChangeArrowheads="1"/>
          </p:cNvSpPr>
          <p:nvPr>
            <p:ph type="body" idx="4294967295"/>
          </p:nvPr>
        </p:nvSpPr>
        <p:spPr>
          <a:xfrm>
            <a:off x="323850" y="1341438"/>
            <a:ext cx="8740775" cy="4824412"/>
          </a:xfrm>
        </p:spPr>
        <p:txBody>
          <a:bodyPr/>
          <a:lstStyle/>
          <a:p>
            <a:pPr eaLnBrk="1" hangingPunct="1">
              <a:lnSpc>
                <a:spcPct val="120000"/>
              </a:lnSpc>
            </a:pPr>
            <a:r>
              <a:rPr lang="zh-CN" altLang="en-US" sz="2800">
                <a:latin typeface="Times New Roman" panose="02020603050405020304" pitchFamily="18" charset="0"/>
              </a:rPr>
              <a:t>基本文法</a:t>
            </a:r>
          </a:p>
          <a:p>
            <a:pPr eaLnBrk="1" hangingPunct="1">
              <a:lnSpc>
                <a:spcPct val="120000"/>
              </a:lnSpc>
              <a:spcBef>
                <a:spcPct val="0"/>
              </a:spcBef>
              <a:buFont typeface="Wingdings" panose="05000000000000000000" pitchFamily="2" charset="2"/>
              <a:buNone/>
            </a:pPr>
            <a:r>
              <a:rPr lang="en-US" altLang="zh-CN" sz="2400">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or B</a:t>
            </a:r>
            <a:r>
              <a:rPr lang="en-US" altLang="zh-CN" sz="2400" baseline="-25000">
                <a:latin typeface="Times New Roman" panose="02020603050405020304" pitchFamily="18" charset="0"/>
              </a:rPr>
              <a:t>2 </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and B</a:t>
            </a:r>
            <a:r>
              <a:rPr lang="en-US" altLang="zh-CN" sz="2400" baseline="-25000">
                <a:latin typeface="Times New Roman" panose="02020603050405020304" pitchFamily="18" charset="0"/>
              </a:rPr>
              <a:t>2 </a:t>
            </a:r>
            <a:r>
              <a:rPr lang="en-US" altLang="zh-CN" sz="2400">
                <a:latin typeface="Times New Roman" panose="02020603050405020304" pitchFamily="18" charset="0"/>
              </a:rPr>
              <a:t>| not B</a:t>
            </a:r>
            <a:r>
              <a:rPr lang="en-US" altLang="zh-CN" sz="2400" baseline="-25000">
                <a:latin typeface="Times New Roman" panose="02020603050405020304" pitchFamily="18" charset="0"/>
              </a:rPr>
              <a:t>1 </a:t>
            </a:r>
            <a:r>
              <a:rPr lang="en-US" altLang="zh-CN" sz="2400">
                <a:latin typeface="Times New Roman" panose="02020603050405020304" pitchFamily="18" charset="0"/>
              </a:rPr>
              <a:t>| (B</a:t>
            </a:r>
            <a:r>
              <a:rPr lang="en-US" altLang="zh-CN" sz="2400" baseline="-25000">
                <a:latin typeface="Times New Roman" panose="02020603050405020304" pitchFamily="18" charset="0"/>
              </a:rPr>
              <a:t>1</a:t>
            </a:r>
            <a:r>
              <a:rPr lang="en-US" altLang="zh-CN" sz="2400">
                <a:latin typeface="Times New Roman" panose="02020603050405020304" pitchFamily="18" charset="0"/>
              </a:rPr>
              <a:t>) | E</a:t>
            </a:r>
            <a:r>
              <a:rPr lang="en-US" altLang="zh-CN" sz="2400" baseline="-25000">
                <a:latin typeface="Times New Roman" panose="02020603050405020304" pitchFamily="18" charset="0"/>
              </a:rPr>
              <a:t>1</a:t>
            </a:r>
            <a:r>
              <a:rPr lang="en-US" altLang="zh-CN" sz="2400">
                <a:latin typeface="Times New Roman" panose="02020603050405020304" pitchFamily="18" charset="0"/>
              </a:rPr>
              <a:t>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 | true | false</a:t>
            </a:r>
            <a:endParaRPr lang="en-US" altLang="zh-CN" sz="2800">
              <a:latin typeface="Times New Roman" panose="02020603050405020304" pitchFamily="18" charset="0"/>
            </a:endParaRPr>
          </a:p>
          <a:p>
            <a:pPr eaLnBrk="1" hangingPunct="1">
              <a:lnSpc>
                <a:spcPct val="120000"/>
              </a:lnSpc>
            </a:pPr>
            <a:r>
              <a:rPr lang="zh-CN" altLang="en-US" sz="2800">
                <a:latin typeface="Times New Roman" panose="02020603050405020304" pitchFamily="18" charset="0"/>
              </a:rPr>
              <a:t>表示布尔表达式的值的两种形式</a:t>
            </a:r>
          </a:p>
          <a:p>
            <a:pPr lvl="1" eaLnBrk="1" hangingPunct="1">
              <a:lnSpc>
                <a:spcPct val="120000"/>
              </a:lnSpc>
            </a:pPr>
            <a:r>
              <a:rPr lang="zh-CN" altLang="en-US">
                <a:latin typeface="Times New Roman" panose="02020603050405020304" pitchFamily="18" charset="0"/>
              </a:rPr>
              <a:t>形式</a:t>
            </a:r>
            <a:r>
              <a:rPr lang="en-US" altLang="zh-CN">
                <a:latin typeface="Times New Roman" panose="02020603050405020304" pitchFamily="18" charset="0"/>
              </a:rPr>
              <a:t>2</a:t>
            </a:r>
            <a:r>
              <a:rPr lang="zh-CN" altLang="en-US">
                <a:latin typeface="Times New Roman" panose="02020603050405020304" pitchFamily="18" charset="0"/>
              </a:rPr>
              <a:t>：真假出口表示法</a:t>
            </a:r>
            <a:r>
              <a:rPr lang="en-US" altLang="zh-CN">
                <a:latin typeface="Times New Roman" panose="02020603050405020304" pitchFamily="18" charset="0"/>
              </a:rPr>
              <a:t>(</a:t>
            </a:r>
            <a:r>
              <a:rPr lang="zh-CN" altLang="en-US">
                <a:latin typeface="Times New Roman" panose="02020603050405020304" pitchFamily="18" charset="0"/>
              </a:rPr>
              <a:t>作为其他语句的条件来</a:t>
            </a:r>
            <a:r>
              <a:rPr lang="zh-CN" altLang="en-US">
                <a:solidFill>
                  <a:srgbClr val="FF0000"/>
                </a:solidFill>
                <a:latin typeface="Times New Roman" panose="02020603050405020304" pitchFamily="18" charset="0"/>
              </a:rPr>
              <a:t>改变控制流程</a:t>
            </a:r>
            <a:r>
              <a:rPr lang="zh-CN" altLang="en-US">
                <a:latin typeface="Times New Roman" panose="02020603050405020304" pitchFamily="18" charset="0"/>
              </a:rPr>
              <a:t>，用程序到达的实际</a:t>
            </a:r>
            <a:r>
              <a:rPr lang="zh-CN" altLang="en-US">
                <a:solidFill>
                  <a:srgbClr val="FF0000"/>
                </a:solidFill>
                <a:latin typeface="Times New Roman" panose="02020603050405020304" pitchFamily="18" charset="0"/>
              </a:rPr>
              <a:t>位置</a:t>
            </a:r>
            <a:r>
              <a:rPr lang="zh-CN" altLang="en-US">
                <a:latin typeface="Times New Roman" panose="02020603050405020304" pitchFamily="18" charset="0"/>
              </a:rPr>
              <a:t>表示布尔表达式的值</a:t>
            </a:r>
            <a:r>
              <a:rPr lang="en-US" altLang="zh-CN">
                <a:latin typeface="Times New Roman" panose="02020603050405020304" pitchFamily="18" charset="0"/>
              </a:rPr>
              <a:t>)</a:t>
            </a:r>
          </a:p>
          <a:p>
            <a:pPr lvl="2" eaLnBrk="1" hangingPunct="1">
              <a:lnSpc>
                <a:spcPct val="120000"/>
              </a:lnSpc>
            </a:pPr>
            <a:r>
              <a:rPr lang="zh-CN" altLang="en-US" sz="2800">
                <a:latin typeface="Times New Roman" panose="02020603050405020304" pitchFamily="18" charset="0"/>
              </a:rPr>
              <a:t>真出口：</a:t>
            </a:r>
            <a:r>
              <a:rPr lang="en-US" altLang="zh-CN" sz="2800">
                <a:latin typeface="Times New Roman" panose="02020603050405020304" pitchFamily="18" charset="0"/>
              </a:rPr>
              <a:t>B.true</a:t>
            </a:r>
          </a:p>
          <a:p>
            <a:pPr lvl="2" eaLnBrk="1" hangingPunct="1">
              <a:lnSpc>
                <a:spcPct val="120000"/>
              </a:lnSpc>
            </a:pPr>
            <a:r>
              <a:rPr lang="zh-CN" altLang="en-US" sz="2800">
                <a:latin typeface="Times New Roman" panose="02020603050405020304" pitchFamily="18" charset="0"/>
              </a:rPr>
              <a:t>假出口：</a:t>
            </a:r>
            <a:r>
              <a:rPr lang="en-US" altLang="zh-CN" sz="2800">
                <a:latin typeface="Times New Roman" panose="02020603050405020304" pitchFamily="18" charset="0"/>
              </a:rPr>
              <a:t>B.false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5781">
                                            <p:txEl>
                                              <p:pRg st="3" end="3"/>
                                            </p:txEl>
                                          </p:spTgt>
                                        </p:tgtEl>
                                        <p:attrNameLst>
                                          <p:attrName>style.visibility</p:attrName>
                                        </p:attrNameLst>
                                      </p:cBhvr>
                                      <p:to>
                                        <p:strVal val="visible"/>
                                      </p:to>
                                    </p:set>
                                    <p:animEffect transition="in" filter="barn(inVertical)">
                                      <p:cBhvr>
                                        <p:cTn id="7" dur="500"/>
                                        <p:tgtEl>
                                          <p:spTgt spid="75781">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5781">
                                            <p:txEl>
                                              <p:pRg st="4" end="4"/>
                                            </p:txEl>
                                          </p:spTgt>
                                        </p:tgtEl>
                                        <p:attrNameLst>
                                          <p:attrName>style.visibility</p:attrName>
                                        </p:attrNameLst>
                                      </p:cBhvr>
                                      <p:to>
                                        <p:strVal val="visible"/>
                                      </p:to>
                                    </p:set>
                                    <p:animEffect transition="in" filter="barn(inVertical)">
                                      <p:cBhvr>
                                        <p:cTn id="10" dur="500"/>
                                        <p:tgtEl>
                                          <p:spTgt spid="75781">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5781">
                                            <p:txEl>
                                              <p:pRg st="5" end="5"/>
                                            </p:txEl>
                                          </p:spTgt>
                                        </p:tgtEl>
                                        <p:attrNameLst>
                                          <p:attrName>style.visibility</p:attrName>
                                        </p:attrNameLst>
                                      </p:cBhvr>
                                      <p:to>
                                        <p:strVal val="visible"/>
                                      </p:to>
                                    </p:set>
                                    <p:animEffect transition="in" filter="barn(inVertical)">
                                      <p:cBhvr>
                                        <p:cTn id="13" dur="500"/>
                                        <p:tgtEl>
                                          <p:spTgt spid="757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3B7AC6-C602-4E66-896F-28DAFB94EE27}"/>
              </a:ext>
            </a:extLst>
          </p:cNvPr>
          <p:cNvSpPr>
            <a:spLocks noGrp="1"/>
          </p:cNvSpPr>
          <p:nvPr>
            <p:ph type="dt" sz="quarter" idx="10"/>
          </p:nvPr>
        </p:nvSpPr>
        <p:spPr>
          <a:xfrm>
            <a:off x="457200" y="6245225"/>
            <a:ext cx="2133600" cy="476250"/>
          </a:xfrm>
          <a:ln>
            <a:miter lim="800000"/>
            <a:headEnd/>
            <a:tailEnd/>
          </a:ln>
        </p:spPr>
        <p:txBody>
          <a:bodyPr anchor="t"/>
          <a:lstStyle/>
          <a:p>
            <a:pPr>
              <a:defRPr/>
            </a:pPr>
            <a:fld id="{DED125D4-764B-4C5F-A872-CA0B3A92214E}" type="datetime1">
              <a:rPr lang="zh-CN" altLang="en-US">
                <a:latin typeface="+mn-lt"/>
              </a:rPr>
              <a:pPr>
                <a:defRPr/>
              </a:pPr>
              <a:t>2020/12/14</a:t>
            </a:fld>
            <a:endParaRPr lang="en-US" altLang="zh-CN">
              <a:latin typeface="+mn-lt"/>
            </a:endParaRPr>
          </a:p>
        </p:txBody>
      </p:sp>
      <p:sp>
        <p:nvSpPr>
          <p:cNvPr id="144387" name="灯片编号占位符 5">
            <a:extLst>
              <a:ext uri="{FF2B5EF4-FFF2-40B4-BE49-F238E27FC236}">
                <a16:creationId xmlns:a16="http://schemas.microsoft.com/office/drawing/2014/main" id="{73FA03EE-8DFC-405E-81B8-0099AF39C5F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E4DA451-2894-4AEA-A419-C8CAC249D08C}" type="slidenum">
              <a:rPr lang="en-US" altLang="zh-CN" sz="1400" b="0">
                <a:ea typeface="宋体" panose="02010600030101010101" pitchFamily="2" charset="-122"/>
              </a:rPr>
              <a:pPr>
                <a:spcBef>
                  <a:spcPct val="0"/>
                </a:spcBef>
                <a:buClrTx/>
                <a:buSzTx/>
                <a:buFontTx/>
                <a:buNone/>
              </a:pPr>
              <a:t>91</a:t>
            </a:fld>
            <a:endParaRPr lang="en-US" altLang="zh-CN" sz="1400" b="0">
              <a:ea typeface="宋体" panose="02010600030101010101" pitchFamily="2" charset="-122"/>
            </a:endParaRPr>
          </a:p>
        </p:txBody>
      </p:sp>
      <p:sp>
        <p:nvSpPr>
          <p:cNvPr id="144388" name="Rectangle 2">
            <a:extLst>
              <a:ext uri="{FF2B5EF4-FFF2-40B4-BE49-F238E27FC236}">
                <a16:creationId xmlns:a16="http://schemas.microsoft.com/office/drawing/2014/main" id="{59A05DE9-CDC3-4BB1-864F-D55A3436C972}"/>
              </a:ext>
            </a:extLst>
          </p:cNvPr>
          <p:cNvSpPr>
            <a:spLocks noGrp="1" noChangeArrowheads="1"/>
          </p:cNvSpPr>
          <p:nvPr>
            <p:ph type="title" idx="4294967295"/>
          </p:nvPr>
        </p:nvSpPr>
        <p:spPr>
          <a:xfrm>
            <a:off x="1547813" y="333375"/>
            <a:ext cx="5913437" cy="865188"/>
          </a:xfrm>
        </p:spPr>
        <p:txBody>
          <a:bodyPr anchor="ctr"/>
          <a:lstStyle/>
          <a:p>
            <a:pPr eaLnBrk="1" hangingPunct="1"/>
            <a:r>
              <a:rPr lang="zh-CN" altLang="en-US" sz="4000">
                <a:latin typeface="Times New Roman" panose="02020603050405020304" pitchFamily="18" charset="0"/>
              </a:rPr>
              <a:t>用数值表示布尔值的翻译</a:t>
            </a:r>
          </a:p>
        </p:txBody>
      </p:sp>
      <p:sp>
        <p:nvSpPr>
          <p:cNvPr id="76805" name="Rectangle 3">
            <a:extLst>
              <a:ext uri="{FF2B5EF4-FFF2-40B4-BE49-F238E27FC236}">
                <a16:creationId xmlns:a16="http://schemas.microsoft.com/office/drawing/2014/main" id="{DFCF24AB-E8D4-447B-92F8-18592D31F655}"/>
              </a:ext>
            </a:extLst>
          </p:cNvPr>
          <p:cNvSpPr>
            <a:spLocks noGrp="1" noChangeArrowheads="1"/>
          </p:cNvSpPr>
          <p:nvPr>
            <p:ph type="body" idx="4294967295"/>
          </p:nvPr>
        </p:nvSpPr>
        <p:spPr>
          <a:xfrm>
            <a:off x="250825" y="1412875"/>
            <a:ext cx="8740775" cy="4824413"/>
          </a:xfrm>
        </p:spPr>
        <p:txBody>
          <a:bodyPr/>
          <a:lstStyle/>
          <a:p>
            <a:pPr eaLnBrk="1" hangingPunct="1">
              <a:lnSpc>
                <a:spcPct val="90000"/>
              </a:lnSpc>
            </a:pPr>
            <a:r>
              <a:rPr lang="en-US" altLang="zh-CN">
                <a:latin typeface="Times New Roman" panose="02020603050405020304" pitchFamily="18" charset="0"/>
              </a:rPr>
              <a:t>a or b and not c </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:=not c</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:=b and t</a:t>
            </a:r>
            <a:r>
              <a:rPr lang="en-US" altLang="zh-CN" baseline="-25000">
                <a:latin typeface="Times New Roman" panose="02020603050405020304" pitchFamily="18" charset="0"/>
              </a:rPr>
              <a:t>1</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3</a:t>
            </a:r>
            <a:r>
              <a:rPr lang="en-US" altLang="zh-CN">
                <a:latin typeface="Times New Roman" panose="02020603050405020304" pitchFamily="18" charset="0"/>
              </a:rPr>
              <a:t>:=a or t</a:t>
            </a:r>
            <a:r>
              <a:rPr lang="en-US" altLang="zh-CN" baseline="-25000">
                <a:latin typeface="Times New Roman" panose="02020603050405020304" pitchFamily="18" charset="0"/>
              </a:rPr>
              <a:t>2</a:t>
            </a:r>
          </a:p>
          <a:p>
            <a:pPr eaLnBrk="1" hangingPunct="1">
              <a:lnSpc>
                <a:spcPct val="90000"/>
              </a:lnSpc>
            </a:pPr>
            <a:r>
              <a:rPr lang="en-US" altLang="zh-CN">
                <a:latin typeface="Times New Roman" panose="02020603050405020304" pitchFamily="18" charset="0"/>
              </a:rPr>
              <a:t>a&lt;b  (if a &lt; b then 1 else 0)</a:t>
            </a:r>
          </a:p>
          <a:p>
            <a:pPr lvl="1" eaLnBrk="1" hangingPunct="1">
              <a:lnSpc>
                <a:spcPct val="90000"/>
              </a:lnSpc>
            </a:pPr>
            <a:r>
              <a:rPr lang="en-US" altLang="zh-CN">
                <a:latin typeface="Times New Roman" panose="02020603050405020304" pitchFamily="18" charset="0"/>
              </a:rPr>
              <a:t>100: if a&lt;b goto 103</a:t>
            </a:r>
          </a:p>
          <a:p>
            <a:pPr lvl="1" eaLnBrk="1" hangingPunct="1">
              <a:lnSpc>
                <a:spcPct val="90000"/>
              </a:lnSpc>
            </a:pPr>
            <a:r>
              <a:rPr lang="en-US" altLang="zh-CN">
                <a:latin typeface="Times New Roman" panose="02020603050405020304" pitchFamily="18" charset="0"/>
              </a:rPr>
              <a:t>101: t:=0</a:t>
            </a:r>
          </a:p>
          <a:p>
            <a:pPr lvl="1" eaLnBrk="1" hangingPunct="1">
              <a:lnSpc>
                <a:spcPct val="90000"/>
              </a:lnSpc>
            </a:pPr>
            <a:r>
              <a:rPr lang="en-US" altLang="zh-CN">
                <a:latin typeface="Times New Roman" panose="02020603050405020304" pitchFamily="18" charset="0"/>
              </a:rPr>
              <a:t>102: goto 104</a:t>
            </a:r>
          </a:p>
          <a:p>
            <a:pPr lvl="1" eaLnBrk="1" hangingPunct="1">
              <a:lnSpc>
                <a:spcPct val="90000"/>
              </a:lnSpc>
            </a:pPr>
            <a:r>
              <a:rPr lang="en-US" altLang="zh-CN">
                <a:latin typeface="Times New Roman" panose="02020603050405020304" pitchFamily="18" charset="0"/>
              </a:rPr>
              <a:t>103: t:=1</a:t>
            </a:r>
          </a:p>
          <a:p>
            <a:pPr lvl="1" eaLnBrk="1" hangingPunct="1">
              <a:lnSpc>
                <a:spcPct val="90000"/>
              </a:lnSpc>
            </a:pPr>
            <a:r>
              <a:rPr lang="en-US" altLang="zh-CN">
                <a:latin typeface="Times New Roman" panose="02020603050405020304" pitchFamily="18" charset="0"/>
              </a:rPr>
              <a:t>104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barn(inVertical)">
                                      <p:cBhvr>
                                        <p:cTn id="7" dur="500"/>
                                        <p:tgtEl>
                                          <p:spTgt spid="768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6805">
                                            <p:txEl>
                                              <p:pRg st="1" end="1"/>
                                            </p:txEl>
                                          </p:spTgt>
                                        </p:tgtEl>
                                        <p:attrNameLst>
                                          <p:attrName>style.visibility</p:attrName>
                                        </p:attrNameLst>
                                      </p:cBhvr>
                                      <p:to>
                                        <p:strVal val="visible"/>
                                      </p:to>
                                    </p:set>
                                    <p:animEffect transition="in" filter="barn(inVertical)">
                                      <p:cBhvr>
                                        <p:cTn id="12" dur="500"/>
                                        <p:tgtEl>
                                          <p:spTgt spid="7680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6805">
                                            <p:txEl>
                                              <p:pRg st="2" end="2"/>
                                            </p:txEl>
                                          </p:spTgt>
                                        </p:tgtEl>
                                        <p:attrNameLst>
                                          <p:attrName>style.visibility</p:attrName>
                                        </p:attrNameLst>
                                      </p:cBhvr>
                                      <p:to>
                                        <p:strVal val="visible"/>
                                      </p:to>
                                    </p:set>
                                    <p:animEffect transition="in" filter="barn(inVertical)">
                                      <p:cBhvr>
                                        <p:cTn id="15" dur="500"/>
                                        <p:tgtEl>
                                          <p:spTgt spid="76805">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6805">
                                            <p:txEl>
                                              <p:pRg st="3" end="3"/>
                                            </p:txEl>
                                          </p:spTgt>
                                        </p:tgtEl>
                                        <p:attrNameLst>
                                          <p:attrName>style.visibility</p:attrName>
                                        </p:attrNameLst>
                                      </p:cBhvr>
                                      <p:to>
                                        <p:strVal val="visible"/>
                                      </p:to>
                                    </p:set>
                                    <p:animEffect transition="in" filter="barn(inVertical)">
                                      <p:cBhvr>
                                        <p:cTn id="18" dur="500"/>
                                        <p:tgtEl>
                                          <p:spTgt spid="7680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76805">
                                            <p:txEl>
                                              <p:pRg st="4" end="4"/>
                                            </p:txEl>
                                          </p:spTgt>
                                        </p:tgtEl>
                                        <p:attrNameLst>
                                          <p:attrName>style.visibility</p:attrName>
                                        </p:attrNameLst>
                                      </p:cBhvr>
                                      <p:to>
                                        <p:strVal val="visible"/>
                                      </p:to>
                                    </p:set>
                                    <p:animEffect transition="in" filter="barn(inVertical)">
                                      <p:cBhvr>
                                        <p:cTn id="23" dur="500"/>
                                        <p:tgtEl>
                                          <p:spTgt spid="7680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76805">
                                            <p:txEl>
                                              <p:pRg st="5" end="5"/>
                                            </p:txEl>
                                          </p:spTgt>
                                        </p:tgtEl>
                                        <p:attrNameLst>
                                          <p:attrName>style.visibility</p:attrName>
                                        </p:attrNameLst>
                                      </p:cBhvr>
                                      <p:to>
                                        <p:strVal val="visible"/>
                                      </p:to>
                                    </p:set>
                                    <p:animEffect transition="in" filter="barn(inVertical)">
                                      <p:cBhvr>
                                        <p:cTn id="28" dur="500"/>
                                        <p:tgtEl>
                                          <p:spTgt spid="76805">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6805">
                                            <p:txEl>
                                              <p:pRg st="6" end="6"/>
                                            </p:txEl>
                                          </p:spTgt>
                                        </p:tgtEl>
                                        <p:attrNameLst>
                                          <p:attrName>style.visibility</p:attrName>
                                        </p:attrNameLst>
                                      </p:cBhvr>
                                      <p:to>
                                        <p:strVal val="visible"/>
                                      </p:to>
                                    </p:set>
                                    <p:animEffect transition="in" filter="barn(inVertical)">
                                      <p:cBhvr>
                                        <p:cTn id="31" dur="500"/>
                                        <p:tgtEl>
                                          <p:spTgt spid="76805">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6805">
                                            <p:txEl>
                                              <p:pRg st="7" end="7"/>
                                            </p:txEl>
                                          </p:spTgt>
                                        </p:tgtEl>
                                        <p:attrNameLst>
                                          <p:attrName>style.visibility</p:attrName>
                                        </p:attrNameLst>
                                      </p:cBhvr>
                                      <p:to>
                                        <p:strVal val="visible"/>
                                      </p:to>
                                    </p:set>
                                    <p:animEffect transition="in" filter="barn(inVertical)">
                                      <p:cBhvr>
                                        <p:cTn id="34" dur="500"/>
                                        <p:tgtEl>
                                          <p:spTgt spid="76805">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76805">
                                            <p:txEl>
                                              <p:pRg st="8" end="8"/>
                                            </p:txEl>
                                          </p:spTgt>
                                        </p:tgtEl>
                                        <p:attrNameLst>
                                          <p:attrName>style.visibility</p:attrName>
                                        </p:attrNameLst>
                                      </p:cBhvr>
                                      <p:to>
                                        <p:strVal val="visible"/>
                                      </p:to>
                                    </p:set>
                                    <p:animEffect transition="in" filter="barn(inVertical)">
                                      <p:cBhvr>
                                        <p:cTn id="37" dur="500"/>
                                        <p:tgtEl>
                                          <p:spTgt spid="76805">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76805">
                                            <p:txEl>
                                              <p:pRg st="9" end="9"/>
                                            </p:txEl>
                                          </p:spTgt>
                                        </p:tgtEl>
                                        <p:attrNameLst>
                                          <p:attrName>style.visibility</p:attrName>
                                        </p:attrNameLst>
                                      </p:cBhvr>
                                      <p:to>
                                        <p:strVal val="visible"/>
                                      </p:to>
                                    </p:set>
                                    <p:animEffect transition="in" filter="barn(inVertical)">
                                      <p:cBhvr>
                                        <p:cTn id="40" dur="500"/>
                                        <p:tgtEl>
                                          <p:spTgt spid="768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85A0CFE-9CB5-4A89-949D-959D05323CE2}"/>
              </a:ext>
            </a:extLst>
          </p:cNvPr>
          <p:cNvSpPr>
            <a:spLocks noGrp="1"/>
          </p:cNvSpPr>
          <p:nvPr>
            <p:ph type="dt" sz="quarter" idx="10"/>
          </p:nvPr>
        </p:nvSpPr>
        <p:spPr>
          <a:xfrm>
            <a:off x="457200" y="6245225"/>
            <a:ext cx="2133600" cy="476250"/>
          </a:xfrm>
          <a:ln>
            <a:miter lim="800000"/>
            <a:headEnd/>
            <a:tailEnd/>
          </a:ln>
        </p:spPr>
        <p:txBody>
          <a:bodyPr anchor="t"/>
          <a:lstStyle/>
          <a:p>
            <a:pPr>
              <a:defRPr/>
            </a:pPr>
            <a:fld id="{7E23455C-0EE5-4E79-AD3B-CF38B8DC6532}" type="datetime1">
              <a:rPr lang="zh-CN" altLang="en-US">
                <a:latin typeface="+mn-lt"/>
              </a:rPr>
              <a:pPr>
                <a:defRPr/>
              </a:pPr>
              <a:t>2020/12/14</a:t>
            </a:fld>
            <a:endParaRPr lang="en-US" altLang="zh-CN">
              <a:latin typeface="+mn-lt"/>
            </a:endParaRPr>
          </a:p>
        </p:txBody>
      </p:sp>
      <p:sp>
        <p:nvSpPr>
          <p:cNvPr id="145411" name="灯片编号占位符 5">
            <a:extLst>
              <a:ext uri="{FF2B5EF4-FFF2-40B4-BE49-F238E27FC236}">
                <a16:creationId xmlns:a16="http://schemas.microsoft.com/office/drawing/2014/main" id="{DAE6FBDF-21FB-4C89-998D-ABEE9C776C7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DE41796-8132-41A1-9B7E-E00EC2D16476}" type="slidenum">
              <a:rPr lang="en-US" altLang="zh-CN" sz="1400" b="0">
                <a:ea typeface="宋体" panose="02010600030101010101" pitchFamily="2" charset="-122"/>
              </a:rPr>
              <a:pPr>
                <a:spcBef>
                  <a:spcPct val="0"/>
                </a:spcBef>
                <a:buClrTx/>
                <a:buSzTx/>
                <a:buFontTx/>
                <a:buNone/>
              </a:pPr>
              <a:t>92</a:t>
            </a:fld>
            <a:endParaRPr lang="en-US" altLang="zh-CN" sz="1400" b="0">
              <a:ea typeface="宋体" panose="02010600030101010101" pitchFamily="2" charset="-122"/>
            </a:endParaRPr>
          </a:p>
        </p:txBody>
      </p:sp>
      <p:sp>
        <p:nvSpPr>
          <p:cNvPr id="145412" name="Rectangle 2">
            <a:extLst>
              <a:ext uri="{FF2B5EF4-FFF2-40B4-BE49-F238E27FC236}">
                <a16:creationId xmlns:a16="http://schemas.microsoft.com/office/drawing/2014/main" id="{3DE4CB9B-A1A7-41DA-A71C-A604B810624A}"/>
              </a:ext>
            </a:extLst>
          </p:cNvPr>
          <p:cNvSpPr>
            <a:spLocks noGrp="1" noChangeArrowheads="1"/>
          </p:cNvSpPr>
          <p:nvPr>
            <p:ph type="title" idx="4294967295"/>
          </p:nvPr>
        </p:nvSpPr>
        <p:spPr>
          <a:xfrm>
            <a:off x="1763713" y="504825"/>
            <a:ext cx="5832475" cy="692150"/>
          </a:xfrm>
        </p:spPr>
        <p:txBody>
          <a:bodyPr anchor="ctr"/>
          <a:lstStyle/>
          <a:p>
            <a:pPr eaLnBrk="1" hangingPunct="1"/>
            <a:r>
              <a:rPr lang="zh-CN" altLang="en-US" sz="4000">
                <a:latin typeface="Times New Roman" panose="02020603050405020304" pitchFamily="18" charset="0"/>
              </a:rPr>
              <a:t>用数值表示布尔值的翻译</a:t>
            </a:r>
          </a:p>
        </p:txBody>
      </p:sp>
      <p:sp>
        <p:nvSpPr>
          <p:cNvPr id="77829" name="Rectangle 3">
            <a:extLst>
              <a:ext uri="{FF2B5EF4-FFF2-40B4-BE49-F238E27FC236}">
                <a16:creationId xmlns:a16="http://schemas.microsoft.com/office/drawing/2014/main" id="{EACAAB8E-3B52-43D2-954E-BD12BE724741}"/>
              </a:ext>
            </a:extLst>
          </p:cNvPr>
          <p:cNvSpPr>
            <a:spLocks noGrp="1" noChangeArrowheads="1"/>
          </p:cNvSpPr>
          <p:nvPr>
            <p:ph type="body" idx="4294967295"/>
          </p:nvPr>
        </p:nvSpPr>
        <p:spPr>
          <a:xfrm>
            <a:off x="179388" y="1339850"/>
            <a:ext cx="8785225" cy="4968875"/>
          </a:xfrm>
        </p:spPr>
        <p:txBody>
          <a:bodyPr/>
          <a:lstStyle/>
          <a:p>
            <a:pPr eaLnBrk="1" hangingPunct="1">
              <a:lnSpc>
                <a:spcPct val="130000"/>
              </a:lnSpc>
              <a:spcBef>
                <a:spcPct val="0"/>
              </a:spcBef>
            </a:pPr>
            <a:r>
              <a:rPr lang="en-US" altLang="zh-CN" sz="2800" i="1">
                <a:latin typeface="Times New Roman" panose="02020603050405020304" pitchFamily="18" charset="0"/>
              </a:rPr>
              <a:t>nextquad</a:t>
            </a:r>
            <a:r>
              <a:rPr lang="zh-CN" altLang="en-US" sz="2800">
                <a:latin typeface="Times New Roman" panose="02020603050405020304" pitchFamily="18" charset="0"/>
              </a:rPr>
              <a:t>是下一条三地址码指令的序号，每生成一条三地址码指令</a:t>
            </a:r>
            <a:r>
              <a:rPr lang="en-US" altLang="zh-CN" sz="2800" i="1">
                <a:latin typeface="Times New Roman" panose="02020603050405020304" pitchFamily="18" charset="0"/>
              </a:rPr>
              <a:t>gencode</a:t>
            </a:r>
            <a:r>
              <a:rPr lang="zh-CN" altLang="en-US" sz="2800">
                <a:latin typeface="Times New Roman" panose="02020603050405020304" pitchFamily="18" charset="0"/>
              </a:rPr>
              <a:t>便会将</a:t>
            </a:r>
            <a:r>
              <a:rPr lang="en-US" altLang="zh-CN" sz="2800" i="1">
                <a:latin typeface="Times New Roman" panose="02020603050405020304" pitchFamily="18" charset="0"/>
              </a:rPr>
              <a:t>nextquad</a:t>
            </a:r>
            <a:r>
              <a:rPr lang="zh-CN" altLang="en-US" sz="2800">
                <a:latin typeface="Times New Roman" panose="02020603050405020304" pitchFamily="18" charset="0"/>
              </a:rPr>
              <a:t>加</a:t>
            </a:r>
            <a:r>
              <a:rPr lang="en-US" altLang="zh-CN" sz="2800">
                <a:latin typeface="Times New Roman" panose="02020603050405020304" pitchFamily="18" charset="0"/>
              </a:rPr>
              <a:t>1 </a:t>
            </a:r>
            <a:endParaRPr lang="en-US" altLang="zh-CN" sz="2800">
              <a:solidFill>
                <a:srgbClr val="FF0000"/>
              </a:solidFill>
              <a:latin typeface="Times New Roman" panose="02020603050405020304" pitchFamily="18" charset="0"/>
            </a:endParaRPr>
          </a:p>
          <a:p>
            <a:pPr eaLnBrk="1" hangingPunct="1">
              <a:lnSpc>
                <a:spcPct val="13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B</a:t>
            </a:r>
            <a:r>
              <a:rPr lang="en-US" altLang="zh-CN" sz="2800" baseline="-250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rPr>
              <a:t> or B</a:t>
            </a:r>
            <a:r>
              <a:rPr lang="en-US" altLang="zh-CN" sz="2800" baseline="-25000">
                <a:solidFill>
                  <a:srgbClr val="FF0000"/>
                </a:solidFill>
                <a:latin typeface="Times New Roman" panose="02020603050405020304" pitchFamily="18" charset="0"/>
              </a:rPr>
              <a:t>2</a:t>
            </a:r>
            <a:r>
              <a:rPr lang="en-US" altLang="zh-CN" sz="2800">
                <a:latin typeface="Times New Roman" panose="02020603050405020304" pitchFamily="18" charset="0"/>
              </a:rPr>
              <a:t>   {B.addr := newtemp;</a:t>
            </a:r>
          </a:p>
          <a:p>
            <a:pPr eaLnBrk="1" hangingPunct="1">
              <a:lnSpc>
                <a:spcPct val="130000"/>
              </a:lnSpc>
              <a:spcBef>
                <a:spcPct val="0"/>
              </a:spcBef>
              <a:buFont typeface="Wingdings" panose="05000000000000000000" pitchFamily="2" charset="2"/>
              <a:buNone/>
            </a:pPr>
            <a:r>
              <a:rPr lang="en-US" altLang="zh-CN" sz="2800">
                <a:latin typeface="Times New Roman" panose="02020603050405020304" pitchFamily="18" charset="0"/>
              </a:rPr>
              <a:t>            gencode(B.addr':='B</a:t>
            </a:r>
            <a:r>
              <a:rPr lang="en-US" altLang="zh-CN" sz="2800" baseline="-25000">
                <a:latin typeface="Times New Roman" panose="02020603050405020304" pitchFamily="18" charset="0"/>
              </a:rPr>
              <a:t>1</a:t>
            </a:r>
            <a:r>
              <a:rPr lang="en-US" altLang="zh-CN" sz="2800">
                <a:latin typeface="Times New Roman" panose="02020603050405020304" pitchFamily="18" charset="0"/>
              </a:rPr>
              <a:t>.addr‘or'B</a:t>
            </a:r>
            <a:r>
              <a:rPr lang="en-US" altLang="zh-CN" sz="2800" baseline="-25000">
                <a:latin typeface="Times New Roman" panose="02020603050405020304" pitchFamily="18" charset="0"/>
              </a:rPr>
              <a:t>2</a:t>
            </a:r>
            <a:r>
              <a:rPr lang="en-US" altLang="zh-CN" sz="2800">
                <a:latin typeface="Times New Roman" panose="02020603050405020304" pitchFamily="18" charset="0"/>
              </a:rPr>
              <a:t>.addr)}</a:t>
            </a:r>
          </a:p>
          <a:p>
            <a:pPr eaLnBrk="1" hangingPunct="1">
              <a:lnSpc>
                <a:spcPct val="13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B</a:t>
            </a:r>
            <a:r>
              <a:rPr lang="en-US" altLang="zh-CN" sz="2800" baseline="-25000">
                <a:solidFill>
                  <a:srgbClr val="FF0000"/>
                </a:solidFill>
                <a:latin typeface="Times New Roman" panose="02020603050405020304" pitchFamily="18" charset="0"/>
              </a:rPr>
              <a:t>1 </a:t>
            </a:r>
            <a:r>
              <a:rPr lang="en-US" altLang="zh-CN" sz="2800">
                <a:solidFill>
                  <a:srgbClr val="FF0000"/>
                </a:solidFill>
                <a:latin typeface="Times New Roman" panose="02020603050405020304" pitchFamily="18" charset="0"/>
              </a:rPr>
              <a:t>and B</a:t>
            </a:r>
            <a:r>
              <a:rPr lang="en-US" altLang="zh-CN" sz="2800" baseline="-25000">
                <a:solidFill>
                  <a:srgbClr val="FF0000"/>
                </a:solidFill>
                <a:latin typeface="Times New Roman" panose="02020603050405020304" pitchFamily="18" charset="0"/>
              </a:rPr>
              <a:t>2</a:t>
            </a:r>
            <a:r>
              <a:rPr lang="en-US" altLang="zh-CN" sz="2800">
                <a:latin typeface="Times New Roman" panose="02020603050405020304" pitchFamily="18" charset="0"/>
              </a:rPr>
              <a:t>    {B.addr := newtemp;</a:t>
            </a:r>
          </a:p>
          <a:p>
            <a:pPr eaLnBrk="1" hangingPunct="1">
              <a:lnSpc>
                <a:spcPct val="130000"/>
              </a:lnSpc>
              <a:spcBef>
                <a:spcPct val="0"/>
              </a:spcBef>
              <a:buFont typeface="Wingdings" panose="05000000000000000000" pitchFamily="2" charset="2"/>
              <a:buNone/>
            </a:pPr>
            <a:r>
              <a:rPr lang="en-US" altLang="zh-CN" sz="2800">
                <a:latin typeface="Times New Roman" panose="02020603050405020304" pitchFamily="18" charset="0"/>
              </a:rPr>
              <a:t>            gencode(B.addr':='B</a:t>
            </a:r>
            <a:r>
              <a:rPr lang="en-US" altLang="zh-CN" sz="2800" baseline="-25000">
                <a:latin typeface="Times New Roman" panose="02020603050405020304" pitchFamily="18" charset="0"/>
              </a:rPr>
              <a:t>1</a:t>
            </a:r>
            <a:r>
              <a:rPr lang="en-US" altLang="zh-CN" sz="2800">
                <a:latin typeface="Times New Roman" panose="02020603050405020304" pitchFamily="18" charset="0"/>
              </a:rPr>
              <a:t>.addr‘and'B</a:t>
            </a:r>
            <a:r>
              <a:rPr lang="en-US" altLang="zh-CN" sz="2800" baseline="-25000">
                <a:latin typeface="Times New Roman" panose="02020603050405020304" pitchFamily="18" charset="0"/>
              </a:rPr>
              <a:t>2</a:t>
            </a:r>
            <a:r>
              <a:rPr lang="en-US" altLang="zh-CN" sz="2800">
                <a:latin typeface="Times New Roman" panose="02020603050405020304" pitchFamily="18" charset="0"/>
              </a:rPr>
              <a:t>.addr)}</a:t>
            </a:r>
          </a:p>
          <a:p>
            <a:pPr eaLnBrk="1" hangingPunct="1">
              <a:lnSpc>
                <a:spcPct val="130000"/>
              </a:lnSpc>
              <a:spcBef>
                <a:spcPct val="0"/>
              </a:spcBef>
              <a:buFont typeface="Wingdings" panose="05000000000000000000" pitchFamily="2" charset="2"/>
              <a:buNone/>
            </a:pPr>
            <a:r>
              <a:rPr lang="en-US" altLang="zh-CN" sz="2800">
                <a:solidFill>
                  <a:srgbClr val="FF0000"/>
                </a:solidFill>
                <a:latin typeface="Times New Roman" panose="02020603050405020304" pitchFamily="18" charset="0"/>
              </a:rPr>
              <a:t>B </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rPr>
              <a:t> not B</a:t>
            </a:r>
            <a:r>
              <a:rPr lang="en-US" altLang="zh-CN" sz="2800" baseline="-25000">
                <a:solidFill>
                  <a:srgbClr val="FF0000"/>
                </a:solidFill>
                <a:latin typeface="Times New Roman" panose="02020603050405020304" pitchFamily="18" charset="0"/>
              </a:rPr>
              <a:t>1</a:t>
            </a:r>
            <a:r>
              <a:rPr lang="en-US" altLang="zh-CN" sz="2800">
                <a:latin typeface="Times New Roman" panose="02020603050405020304" pitchFamily="18" charset="0"/>
              </a:rPr>
              <a:t>     {B.addr := newtemp; 		        </a:t>
            </a:r>
          </a:p>
          <a:p>
            <a:pPr eaLnBrk="1" hangingPunct="1">
              <a:lnSpc>
                <a:spcPct val="130000"/>
              </a:lnSpc>
              <a:spcBef>
                <a:spcPct val="0"/>
              </a:spcBef>
              <a:buFont typeface="Wingdings" panose="05000000000000000000" pitchFamily="2" charset="2"/>
              <a:buNone/>
            </a:pPr>
            <a:r>
              <a:rPr lang="en-US" altLang="zh-CN" sz="2800">
                <a:latin typeface="Times New Roman" panose="02020603050405020304" pitchFamily="18" charset="0"/>
              </a:rPr>
              <a:t>            gencode(B.addr':= ' 'not'B</a:t>
            </a:r>
            <a:r>
              <a:rPr lang="en-US" altLang="zh-CN" sz="2800" baseline="-25000">
                <a:latin typeface="Times New Roman" panose="02020603050405020304" pitchFamily="18" charset="0"/>
              </a:rPr>
              <a:t>1</a:t>
            </a:r>
            <a:r>
              <a:rPr lang="en-US" altLang="zh-CN" sz="2800">
                <a:latin typeface="Times New Roman" panose="02020603050405020304" pitchFamily="18" charset="0"/>
              </a:rPr>
              <a:t>.addr)}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7829">
                                            <p:txEl>
                                              <p:pRg st="1" end="1"/>
                                            </p:txEl>
                                          </p:spTgt>
                                        </p:tgtEl>
                                        <p:attrNameLst>
                                          <p:attrName>style.visibility</p:attrName>
                                        </p:attrNameLst>
                                      </p:cBhvr>
                                      <p:to>
                                        <p:strVal val="visible"/>
                                      </p:to>
                                    </p:set>
                                    <p:animEffect transition="in" filter="barn(inVertical)">
                                      <p:cBhvr>
                                        <p:cTn id="7" dur="500"/>
                                        <p:tgtEl>
                                          <p:spTgt spid="7782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7829">
                                            <p:txEl>
                                              <p:pRg st="2" end="2"/>
                                            </p:txEl>
                                          </p:spTgt>
                                        </p:tgtEl>
                                        <p:attrNameLst>
                                          <p:attrName>style.visibility</p:attrName>
                                        </p:attrNameLst>
                                      </p:cBhvr>
                                      <p:to>
                                        <p:strVal val="visible"/>
                                      </p:to>
                                    </p:set>
                                    <p:animEffect transition="in" filter="barn(inVertical)">
                                      <p:cBhvr>
                                        <p:cTn id="10" dur="500"/>
                                        <p:tgtEl>
                                          <p:spTgt spid="7782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7829">
                                            <p:txEl>
                                              <p:pRg st="3" end="3"/>
                                            </p:txEl>
                                          </p:spTgt>
                                        </p:tgtEl>
                                        <p:attrNameLst>
                                          <p:attrName>style.visibility</p:attrName>
                                        </p:attrNameLst>
                                      </p:cBhvr>
                                      <p:to>
                                        <p:strVal val="visible"/>
                                      </p:to>
                                    </p:set>
                                    <p:animEffect transition="in" filter="barn(inVertical)">
                                      <p:cBhvr>
                                        <p:cTn id="15" dur="500"/>
                                        <p:tgtEl>
                                          <p:spTgt spid="77829">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7829">
                                            <p:txEl>
                                              <p:pRg st="4" end="4"/>
                                            </p:txEl>
                                          </p:spTgt>
                                        </p:tgtEl>
                                        <p:attrNameLst>
                                          <p:attrName>style.visibility</p:attrName>
                                        </p:attrNameLst>
                                      </p:cBhvr>
                                      <p:to>
                                        <p:strVal val="visible"/>
                                      </p:to>
                                    </p:set>
                                    <p:animEffect transition="in" filter="barn(inVertical)">
                                      <p:cBhvr>
                                        <p:cTn id="18" dur="500"/>
                                        <p:tgtEl>
                                          <p:spTgt spid="7782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77829">
                                            <p:txEl>
                                              <p:pRg st="5" end="5"/>
                                            </p:txEl>
                                          </p:spTgt>
                                        </p:tgtEl>
                                        <p:attrNameLst>
                                          <p:attrName>style.visibility</p:attrName>
                                        </p:attrNameLst>
                                      </p:cBhvr>
                                      <p:to>
                                        <p:strVal val="visible"/>
                                      </p:to>
                                    </p:set>
                                    <p:animEffect transition="in" filter="barn(inVertical)">
                                      <p:cBhvr>
                                        <p:cTn id="23" dur="500"/>
                                        <p:tgtEl>
                                          <p:spTgt spid="77829">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7829">
                                            <p:txEl>
                                              <p:pRg st="6" end="6"/>
                                            </p:txEl>
                                          </p:spTgt>
                                        </p:tgtEl>
                                        <p:attrNameLst>
                                          <p:attrName>style.visibility</p:attrName>
                                        </p:attrNameLst>
                                      </p:cBhvr>
                                      <p:to>
                                        <p:strVal val="visible"/>
                                      </p:to>
                                    </p:set>
                                    <p:animEffect transition="in" filter="barn(inVertical)">
                                      <p:cBhvr>
                                        <p:cTn id="26" dur="500"/>
                                        <p:tgtEl>
                                          <p:spTgt spid="778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4339207-A42E-4885-9474-05F7CC61BC68}"/>
              </a:ext>
            </a:extLst>
          </p:cNvPr>
          <p:cNvSpPr>
            <a:spLocks noGrp="1"/>
          </p:cNvSpPr>
          <p:nvPr>
            <p:ph type="dt" sz="quarter" idx="10"/>
          </p:nvPr>
        </p:nvSpPr>
        <p:spPr>
          <a:xfrm>
            <a:off x="457200" y="6245225"/>
            <a:ext cx="2133600" cy="476250"/>
          </a:xfrm>
          <a:ln>
            <a:miter lim="800000"/>
            <a:headEnd/>
            <a:tailEnd/>
          </a:ln>
        </p:spPr>
        <p:txBody>
          <a:bodyPr anchor="t"/>
          <a:lstStyle/>
          <a:p>
            <a:pPr>
              <a:defRPr/>
            </a:pPr>
            <a:fld id="{99742DF7-ACED-4518-9BE9-CE8D4790319A}" type="datetime1">
              <a:rPr lang="zh-CN" altLang="en-US">
                <a:latin typeface="+mn-lt"/>
              </a:rPr>
              <a:pPr>
                <a:defRPr/>
              </a:pPr>
              <a:t>2020/12/14</a:t>
            </a:fld>
            <a:endParaRPr lang="en-US" altLang="zh-CN">
              <a:latin typeface="+mn-lt"/>
            </a:endParaRPr>
          </a:p>
        </p:txBody>
      </p:sp>
      <p:sp>
        <p:nvSpPr>
          <p:cNvPr id="146435" name="灯片编号占位符 5">
            <a:extLst>
              <a:ext uri="{FF2B5EF4-FFF2-40B4-BE49-F238E27FC236}">
                <a16:creationId xmlns:a16="http://schemas.microsoft.com/office/drawing/2014/main" id="{560721E4-91F4-4948-8D91-B4CDD846798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A60A36D-2E45-4B72-A518-E4DD1D80D0D2}" type="slidenum">
              <a:rPr lang="en-US" altLang="zh-CN" sz="1400" b="0">
                <a:ea typeface="宋体" panose="02010600030101010101" pitchFamily="2" charset="-122"/>
              </a:rPr>
              <a:pPr>
                <a:spcBef>
                  <a:spcPct val="0"/>
                </a:spcBef>
                <a:buClrTx/>
                <a:buSzTx/>
                <a:buFontTx/>
                <a:buNone/>
              </a:pPr>
              <a:t>93</a:t>
            </a:fld>
            <a:endParaRPr lang="en-US" altLang="zh-CN" sz="1400" b="0">
              <a:ea typeface="宋体" panose="02010600030101010101" pitchFamily="2" charset="-122"/>
            </a:endParaRPr>
          </a:p>
        </p:txBody>
      </p:sp>
      <p:sp>
        <p:nvSpPr>
          <p:cNvPr id="146436" name="Rectangle 2">
            <a:extLst>
              <a:ext uri="{FF2B5EF4-FFF2-40B4-BE49-F238E27FC236}">
                <a16:creationId xmlns:a16="http://schemas.microsoft.com/office/drawing/2014/main" id="{DA89BCAC-9145-4F67-8BA5-405F0E855E3B}"/>
              </a:ext>
            </a:extLst>
          </p:cNvPr>
          <p:cNvSpPr>
            <a:spLocks noGrp="1" noChangeArrowheads="1"/>
          </p:cNvSpPr>
          <p:nvPr>
            <p:ph type="title" idx="4294967295"/>
          </p:nvPr>
        </p:nvSpPr>
        <p:spPr>
          <a:xfrm>
            <a:off x="1619250" y="511175"/>
            <a:ext cx="6264275" cy="685800"/>
          </a:xfrm>
        </p:spPr>
        <p:txBody>
          <a:bodyPr anchor="ctr"/>
          <a:lstStyle/>
          <a:p>
            <a:pPr eaLnBrk="1" hangingPunct="1"/>
            <a:r>
              <a:rPr lang="zh-CN" altLang="en-US" sz="4000">
                <a:latin typeface="Times New Roman" panose="02020603050405020304" pitchFamily="18" charset="0"/>
              </a:rPr>
              <a:t>用数值表示布尔值的翻译</a:t>
            </a:r>
          </a:p>
        </p:txBody>
      </p:sp>
      <p:sp>
        <p:nvSpPr>
          <p:cNvPr id="78853" name="Rectangle 3">
            <a:extLst>
              <a:ext uri="{FF2B5EF4-FFF2-40B4-BE49-F238E27FC236}">
                <a16:creationId xmlns:a16="http://schemas.microsoft.com/office/drawing/2014/main" id="{E63E6A53-2DDB-4589-A15D-2B282402BD4A}"/>
              </a:ext>
            </a:extLst>
          </p:cNvPr>
          <p:cNvSpPr>
            <a:spLocks noGrp="1" noChangeArrowheads="1"/>
          </p:cNvSpPr>
          <p:nvPr>
            <p:ph type="body" idx="4294967295"/>
          </p:nvPr>
        </p:nvSpPr>
        <p:spPr>
          <a:xfrm>
            <a:off x="215900" y="1412875"/>
            <a:ext cx="8748713" cy="5040313"/>
          </a:xfrm>
        </p:spPr>
        <p:txBody>
          <a:bodyPr/>
          <a:lstStyle/>
          <a:p>
            <a:pPr eaLnBrk="1" hangingPunct="1">
              <a:lnSpc>
                <a:spcPct val="130000"/>
              </a:lnSpc>
              <a:spcBef>
                <a:spcPct val="0"/>
              </a:spcBef>
              <a:buFont typeface="Wingdings" panose="05000000000000000000" pitchFamily="2" charset="2"/>
              <a:buNone/>
            </a:pPr>
            <a:r>
              <a:rPr lang="en-US" altLang="zh-CN" sz="2700">
                <a:solidFill>
                  <a:srgbClr val="FF0000"/>
                </a:solidFill>
                <a:latin typeface="Times New Roman" panose="02020603050405020304" pitchFamily="18" charset="0"/>
              </a:rPr>
              <a:t>B </a:t>
            </a:r>
            <a:r>
              <a:rPr lang="en-US" altLang="zh-CN" sz="2700">
                <a:solidFill>
                  <a:srgbClr val="FF0000"/>
                </a:solidFill>
                <a:latin typeface="Times New Roman" panose="02020603050405020304" pitchFamily="18" charset="0"/>
                <a:sym typeface="Symbol" panose="05050102010706020507" pitchFamily="18" charset="2"/>
              </a:rPr>
              <a:t></a:t>
            </a:r>
            <a:r>
              <a:rPr lang="en-US" altLang="zh-CN" sz="2700">
                <a:solidFill>
                  <a:srgbClr val="FF0000"/>
                </a:solidFill>
                <a:latin typeface="Times New Roman" panose="02020603050405020304" pitchFamily="18" charset="0"/>
              </a:rPr>
              <a:t> ( B</a:t>
            </a:r>
            <a:r>
              <a:rPr lang="en-US" altLang="zh-CN" sz="2700" baseline="-25000">
                <a:solidFill>
                  <a:srgbClr val="FF0000"/>
                </a:solidFill>
                <a:latin typeface="Times New Roman" panose="02020603050405020304" pitchFamily="18" charset="0"/>
              </a:rPr>
              <a:t>1</a:t>
            </a:r>
            <a:r>
              <a:rPr lang="en-US" altLang="zh-CN" sz="2700">
                <a:solidFill>
                  <a:srgbClr val="FF0000"/>
                </a:solidFill>
                <a:latin typeface="Times New Roman" panose="02020603050405020304" pitchFamily="18" charset="0"/>
              </a:rPr>
              <a:t> )</a:t>
            </a:r>
            <a:r>
              <a:rPr lang="en-US" altLang="zh-CN" sz="2700">
                <a:latin typeface="Times New Roman" panose="02020603050405020304" pitchFamily="18" charset="0"/>
              </a:rPr>
              <a:t>   {B.addr:= B</a:t>
            </a:r>
            <a:r>
              <a:rPr lang="en-US" altLang="zh-CN" sz="2700" baseline="-25000">
                <a:latin typeface="Times New Roman" panose="02020603050405020304" pitchFamily="18" charset="0"/>
              </a:rPr>
              <a:t>1</a:t>
            </a:r>
            <a:r>
              <a:rPr lang="en-US" altLang="zh-CN" sz="2700">
                <a:latin typeface="Times New Roman" panose="02020603050405020304" pitchFamily="18" charset="0"/>
              </a:rPr>
              <a:t>.addr} </a:t>
            </a:r>
          </a:p>
          <a:p>
            <a:pPr eaLnBrk="1" hangingPunct="1">
              <a:lnSpc>
                <a:spcPct val="130000"/>
              </a:lnSpc>
              <a:spcBef>
                <a:spcPct val="0"/>
              </a:spcBef>
              <a:buFont typeface="Wingdings" panose="05000000000000000000" pitchFamily="2" charset="2"/>
              <a:buNone/>
            </a:pPr>
            <a:r>
              <a:rPr lang="en-US" altLang="zh-CN" sz="2700">
                <a:solidFill>
                  <a:srgbClr val="FF0000"/>
                </a:solidFill>
                <a:latin typeface="Times New Roman" panose="02020603050405020304" pitchFamily="18" charset="0"/>
              </a:rPr>
              <a:t>B </a:t>
            </a:r>
            <a:r>
              <a:rPr lang="en-US" altLang="zh-CN" sz="2700">
                <a:solidFill>
                  <a:srgbClr val="FF0000"/>
                </a:solidFill>
                <a:latin typeface="Times New Roman" panose="02020603050405020304" pitchFamily="18" charset="0"/>
                <a:sym typeface="Symbol" panose="05050102010706020507" pitchFamily="18" charset="2"/>
              </a:rPr>
              <a:t></a:t>
            </a:r>
            <a:r>
              <a:rPr lang="en-US" altLang="zh-CN" sz="2700">
                <a:solidFill>
                  <a:srgbClr val="FF0000"/>
                </a:solidFill>
                <a:latin typeface="Times New Roman" panose="02020603050405020304" pitchFamily="18" charset="0"/>
              </a:rPr>
              <a:t> E</a:t>
            </a:r>
            <a:r>
              <a:rPr lang="en-US" altLang="zh-CN" sz="2700" baseline="-25000">
                <a:solidFill>
                  <a:srgbClr val="FF0000"/>
                </a:solidFill>
                <a:latin typeface="Times New Roman" panose="02020603050405020304" pitchFamily="18" charset="0"/>
              </a:rPr>
              <a:t>1</a:t>
            </a:r>
            <a:r>
              <a:rPr lang="en-US" altLang="zh-CN" sz="2700">
                <a:solidFill>
                  <a:srgbClr val="FF0000"/>
                </a:solidFill>
                <a:latin typeface="Times New Roman" panose="02020603050405020304" pitchFamily="18" charset="0"/>
              </a:rPr>
              <a:t> relop E</a:t>
            </a:r>
            <a:r>
              <a:rPr lang="en-US" altLang="zh-CN" sz="2700" baseline="-25000">
                <a:solidFill>
                  <a:srgbClr val="FF0000"/>
                </a:solidFill>
                <a:latin typeface="Times New Roman" panose="02020603050405020304" pitchFamily="18" charset="0"/>
              </a:rPr>
              <a:t>2</a:t>
            </a:r>
            <a:r>
              <a:rPr lang="en-US" altLang="zh-CN" sz="2700" baseline="-25000">
                <a:latin typeface="Times New Roman" panose="02020603050405020304" pitchFamily="18" charset="0"/>
              </a:rPr>
              <a:t>  </a:t>
            </a:r>
            <a:r>
              <a:rPr lang="en-US" altLang="zh-CN" sz="2700">
                <a:latin typeface="Times New Roman" panose="02020603050405020304" pitchFamily="18" charset="0"/>
              </a:rPr>
              <a:t>{B.addr := newtemp;</a:t>
            </a:r>
          </a:p>
          <a:p>
            <a:pPr eaLnBrk="1" hangingPunct="1">
              <a:lnSpc>
                <a:spcPct val="130000"/>
              </a:lnSpc>
              <a:spcBef>
                <a:spcPct val="0"/>
              </a:spcBef>
              <a:buFont typeface="Wingdings" panose="05000000000000000000" pitchFamily="2" charset="2"/>
              <a:buNone/>
            </a:pPr>
            <a:r>
              <a:rPr lang="en-US" altLang="zh-CN" sz="2700">
                <a:latin typeface="Times New Roman" panose="02020603050405020304" pitchFamily="18" charset="0"/>
              </a:rPr>
              <a:t>gencode('if'  E</a:t>
            </a:r>
            <a:r>
              <a:rPr lang="en-US" altLang="zh-CN" sz="2700" baseline="-25000">
                <a:latin typeface="Times New Roman" panose="02020603050405020304" pitchFamily="18" charset="0"/>
              </a:rPr>
              <a:t>1</a:t>
            </a:r>
            <a:r>
              <a:rPr lang="en-US" altLang="zh-CN" sz="2700">
                <a:latin typeface="Times New Roman" panose="02020603050405020304" pitchFamily="18" charset="0"/>
              </a:rPr>
              <a:t>.addr relop.op E</a:t>
            </a:r>
            <a:r>
              <a:rPr lang="en-US" altLang="zh-CN" sz="2700" baseline="-25000">
                <a:latin typeface="Times New Roman" panose="02020603050405020304" pitchFamily="18" charset="0"/>
              </a:rPr>
              <a:t>2</a:t>
            </a:r>
            <a:r>
              <a:rPr lang="en-US" altLang="zh-CN" sz="2700">
                <a:latin typeface="Times New Roman" panose="02020603050405020304" pitchFamily="18" charset="0"/>
              </a:rPr>
              <a:t>.addr'goto'</a:t>
            </a:r>
            <a:r>
              <a:rPr lang="en-US" altLang="zh-CN" sz="2700">
                <a:solidFill>
                  <a:srgbClr val="FF0000"/>
                </a:solidFill>
                <a:latin typeface="Times New Roman" panose="02020603050405020304" pitchFamily="18" charset="0"/>
              </a:rPr>
              <a:t>nextquad+3</a:t>
            </a:r>
            <a:r>
              <a:rPr lang="en-US" altLang="zh-CN" sz="2700">
                <a:latin typeface="Times New Roman" panose="02020603050405020304" pitchFamily="18" charset="0"/>
              </a:rPr>
              <a:t>);</a:t>
            </a:r>
          </a:p>
          <a:p>
            <a:pPr eaLnBrk="1" hangingPunct="1">
              <a:lnSpc>
                <a:spcPct val="130000"/>
              </a:lnSpc>
              <a:spcBef>
                <a:spcPct val="0"/>
              </a:spcBef>
              <a:buFont typeface="Wingdings" panose="05000000000000000000" pitchFamily="2" charset="2"/>
              <a:buNone/>
            </a:pPr>
            <a:r>
              <a:rPr lang="en-US" altLang="zh-CN" sz="2700">
                <a:latin typeface="Times New Roman" panose="02020603050405020304" pitchFamily="18" charset="0"/>
              </a:rPr>
              <a:t>			gencode(B.addr ':= ''0') ;</a:t>
            </a:r>
          </a:p>
          <a:p>
            <a:pPr eaLnBrk="1" hangingPunct="1">
              <a:lnSpc>
                <a:spcPct val="130000"/>
              </a:lnSpc>
              <a:spcBef>
                <a:spcPct val="0"/>
              </a:spcBef>
              <a:buFont typeface="Wingdings" panose="05000000000000000000" pitchFamily="2" charset="2"/>
              <a:buNone/>
            </a:pPr>
            <a:r>
              <a:rPr lang="en-US" altLang="zh-CN" sz="2700">
                <a:latin typeface="Times New Roman" panose="02020603050405020304" pitchFamily="18" charset="0"/>
              </a:rPr>
              <a:t>                        gencode('goto'</a:t>
            </a:r>
            <a:r>
              <a:rPr lang="en-US" altLang="zh-CN" sz="2700">
                <a:solidFill>
                  <a:srgbClr val="FF0000"/>
                </a:solidFill>
                <a:latin typeface="Times New Roman" panose="02020603050405020304" pitchFamily="18" charset="0"/>
              </a:rPr>
              <a:t>nextquad+2</a:t>
            </a:r>
            <a:r>
              <a:rPr lang="en-US" altLang="zh-CN" sz="2700">
                <a:latin typeface="Times New Roman" panose="02020603050405020304" pitchFamily="18" charset="0"/>
              </a:rPr>
              <a:t>);</a:t>
            </a:r>
          </a:p>
          <a:p>
            <a:pPr eaLnBrk="1" hangingPunct="1">
              <a:lnSpc>
                <a:spcPct val="130000"/>
              </a:lnSpc>
              <a:spcBef>
                <a:spcPct val="0"/>
              </a:spcBef>
              <a:buFont typeface="Wingdings" panose="05000000000000000000" pitchFamily="2" charset="2"/>
              <a:buNone/>
            </a:pPr>
            <a:r>
              <a:rPr lang="en-US" altLang="zh-CN" sz="2700">
                <a:latin typeface="Times New Roman" panose="02020603050405020304" pitchFamily="18" charset="0"/>
              </a:rPr>
              <a:t>			gencode(B.addr ':= ''1')}</a:t>
            </a:r>
          </a:p>
          <a:p>
            <a:pPr eaLnBrk="1" hangingPunct="1">
              <a:lnSpc>
                <a:spcPct val="130000"/>
              </a:lnSpc>
              <a:spcBef>
                <a:spcPct val="0"/>
              </a:spcBef>
              <a:buFont typeface="Wingdings" panose="05000000000000000000" pitchFamily="2" charset="2"/>
              <a:buNone/>
            </a:pPr>
            <a:r>
              <a:rPr lang="en-US" altLang="zh-CN" sz="2700">
                <a:solidFill>
                  <a:srgbClr val="FF0000"/>
                </a:solidFill>
                <a:latin typeface="Times New Roman" panose="02020603050405020304" pitchFamily="18" charset="0"/>
              </a:rPr>
              <a:t>B </a:t>
            </a:r>
            <a:r>
              <a:rPr lang="en-US" altLang="zh-CN" sz="2700">
                <a:solidFill>
                  <a:srgbClr val="FF0000"/>
                </a:solidFill>
                <a:latin typeface="Times New Roman" panose="02020603050405020304" pitchFamily="18" charset="0"/>
                <a:sym typeface="Symbol" panose="05050102010706020507" pitchFamily="18" charset="2"/>
              </a:rPr>
              <a:t></a:t>
            </a:r>
            <a:r>
              <a:rPr lang="en-US" altLang="zh-CN" sz="2700">
                <a:solidFill>
                  <a:srgbClr val="FF0000"/>
                </a:solidFill>
                <a:latin typeface="Times New Roman" panose="02020603050405020304" pitchFamily="18" charset="0"/>
              </a:rPr>
              <a:t> true</a:t>
            </a:r>
            <a:r>
              <a:rPr lang="en-US" altLang="zh-CN" sz="2700">
                <a:latin typeface="Times New Roman" panose="02020603050405020304" pitchFamily="18" charset="0"/>
              </a:rPr>
              <a:t>    {B.addr:= newtemp; gencode(B.addr ':= ''1')}</a:t>
            </a:r>
          </a:p>
          <a:p>
            <a:pPr eaLnBrk="1" hangingPunct="1">
              <a:lnSpc>
                <a:spcPct val="130000"/>
              </a:lnSpc>
              <a:spcBef>
                <a:spcPct val="0"/>
              </a:spcBef>
              <a:buFont typeface="Wingdings" panose="05000000000000000000" pitchFamily="2" charset="2"/>
              <a:buNone/>
            </a:pPr>
            <a:r>
              <a:rPr lang="en-US" altLang="zh-CN" sz="2700">
                <a:solidFill>
                  <a:srgbClr val="FF0000"/>
                </a:solidFill>
                <a:latin typeface="Times New Roman" panose="02020603050405020304" pitchFamily="18" charset="0"/>
              </a:rPr>
              <a:t>B </a:t>
            </a:r>
            <a:r>
              <a:rPr lang="en-US" altLang="zh-CN" sz="2700">
                <a:solidFill>
                  <a:srgbClr val="FF0000"/>
                </a:solidFill>
                <a:latin typeface="Times New Roman" panose="02020603050405020304" pitchFamily="18" charset="0"/>
                <a:sym typeface="Symbol" panose="05050102010706020507" pitchFamily="18" charset="2"/>
              </a:rPr>
              <a:t></a:t>
            </a:r>
            <a:r>
              <a:rPr lang="en-US" altLang="zh-CN" sz="2700">
                <a:solidFill>
                  <a:srgbClr val="FF0000"/>
                </a:solidFill>
                <a:latin typeface="Times New Roman" panose="02020603050405020304" pitchFamily="18" charset="0"/>
              </a:rPr>
              <a:t> false</a:t>
            </a:r>
            <a:r>
              <a:rPr lang="en-US" altLang="zh-CN" sz="2700">
                <a:latin typeface="Times New Roman" panose="02020603050405020304" pitchFamily="18" charset="0"/>
              </a:rPr>
              <a:t>    {B.addr:= newtemp; gencode(B.addr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animEffect transition="in" filter="barn(inVertical)">
                                      <p:cBhvr>
                                        <p:cTn id="7" dur="500"/>
                                        <p:tgtEl>
                                          <p:spTgt spid="788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8853">
                                            <p:txEl>
                                              <p:pRg st="1" end="1"/>
                                            </p:txEl>
                                          </p:spTgt>
                                        </p:tgtEl>
                                        <p:attrNameLst>
                                          <p:attrName>style.visibility</p:attrName>
                                        </p:attrNameLst>
                                      </p:cBhvr>
                                      <p:to>
                                        <p:strVal val="visible"/>
                                      </p:to>
                                    </p:set>
                                    <p:animEffect transition="in" filter="barn(inVertical)">
                                      <p:cBhvr>
                                        <p:cTn id="12" dur="500"/>
                                        <p:tgtEl>
                                          <p:spTgt spid="7885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8853">
                                            <p:txEl>
                                              <p:pRg st="2" end="2"/>
                                            </p:txEl>
                                          </p:spTgt>
                                        </p:tgtEl>
                                        <p:attrNameLst>
                                          <p:attrName>style.visibility</p:attrName>
                                        </p:attrNameLst>
                                      </p:cBhvr>
                                      <p:to>
                                        <p:strVal val="visible"/>
                                      </p:to>
                                    </p:set>
                                    <p:animEffect transition="in" filter="barn(inVertical)">
                                      <p:cBhvr>
                                        <p:cTn id="15" dur="500"/>
                                        <p:tgtEl>
                                          <p:spTgt spid="7885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8853">
                                            <p:txEl>
                                              <p:pRg st="3" end="3"/>
                                            </p:txEl>
                                          </p:spTgt>
                                        </p:tgtEl>
                                        <p:attrNameLst>
                                          <p:attrName>style.visibility</p:attrName>
                                        </p:attrNameLst>
                                      </p:cBhvr>
                                      <p:to>
                                        <p:strVal val="visible"/>
                                      </p:to>
                                    </p:set>
                                    <p:animEffect transition="in" filter="barn(inVertical)">
                                      <p:cBhvr>
                                        <p:cTn id="18" dur="500"/>
                                        <p:tgtEl>
                                          <p:spTgt spid="7885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78853">
                                            <p:txEl>
                                              <p:pRg st="4" end="4"/>
                                            </p:txEl>
                                          </p:spTgt>
                                        </p:tgtEl>
                                        <p:attrNameLst>
                                          <p:attrName>style.visibility</p:attrName>
                                        </p:attrNameLst>
                                      </p:cBhvr>
                                      <p:to>
                                        <p:strVal val="visible"/>
                                      </p:to>
                                    </p:set>
                                    <p:animEffect transition="in" filter="barn(inVertical)">
                                      <p:cBhvr>
                                        <p:cTn id="21" dur="500"/>
                                        <p:tgtEl>
                                          <p:spTgt spid="7885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8853">
                                            <p:txEl>
                                              <p:pRg st="5" end="5"/>
                                            </p:txEl>
                                          </p:spTgt>
                                        </p:tgtEl>
                                        <p:attrNameLst>
                                          <p:attrName>style.visibility</p:attrName>
                                        </p:attrNameLst>
                                      </p:cBhvr>
                                      <p:to>
                                        <p:strVal val="visible"/>
                                      </p:to>
                                    </p:set>
                                    <p:animEffect transition="in" filter="barn(inVertical)">
                                      <p:cBhvr>
                                        <p:cTn id="24" dur="500"/>
                                        <p:tgtEl>
                                          <p:spTgt spid="7885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78853">
                                            <p:txEl>
                                              <p:pRg st="6" end="6"/>
                                            </p:txEl>
                                          </p:spTgt>
                                        </p:tgtEl>
                                        <p:attrNameLst>
                                          <p:attrName>style.visibility</p:attrName>
                                        </p:attrNameLst>
                                      </p:cBhvr>
                                      <p:to>
                                        <p:strVal val="visible"/>
                                      </p:to>
                                    </p:set>
                                    <p:animEffect transition="in" filter="barn(inVertical)">
                                      <p:cBhvr>
                                        <p:cTn id="29" dur="500"/>
                                        <p:tgtEl>
                                          <p:spTgt spid="7885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78853">
                                            <p:txEl>
                                              <p:pRg st="7" end="7"/>
                                            </p:txEl>
                                          </p:spTgt>
                                        </p:tgtEl>
                                        <p:attrNameLst>
                                          <p:attrName>style.visibility</p:attrName>
                                        </p:attrNameLst>
                                      </p:cBhvr>
                                      <p:to>
                                        <p:strVal val="visible"/>
                                      </p:to>
                                    </p:set>
                                    <p:animEffect transition="in" filter="barn(inVertical)">
                                      <p:cBhvr>
                                        <p:cTn id="34" dur="500"/>
                                        <p:tgtEl>
                                          <p:spTgt spid="788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14F983-18D6-4375-BEAF-B8A2753BCA5A}"/>
              </a:ext>
            </a:extLst>
          </p:cNvPr>
          <p:cNvSpPr>
            <a:spLocks noGrp="1"/>
          </p:cNvSpPr>
          <p:nvPr>
            <p:ph type="dt" sz="quarter" idx="10"/>
          </p:nvPr>
        </p:nvSpPr>
        <p:spPr>
          <a:xfrm>
            <a:off x="457200" y="6245225"/>
            <a:ext cx="2133600" cy="476250"/>
          </a:xfrm>
          <a:ln>
            <a:miter lim="800000"/>
            <a:headEnd/>
            <a:tailEnd/>
          </a:ln>
        </p:spPr>
        <p:txBody>
          <a:bodyPr anchor="t"/>
          <a:lstStyle/>
          <a:p>
            <a:pPr>
              <a:defRPr/>
            </a:pPr>
            <a:fld id="{E8B05252-A04C-4205-90C2-59B6C83CE824}" type="datetime1">
              <a:rPr lang="zh-CN" altLang="en-US">
                <a:latin typeface="+mn-lt"/>
              </a:rPr>
              <a:pPr>
                <a:defRPr/>
              </a:pPr>
              <a:t>2020/12/14</a:t>
            </a:fld>
            <a:endParaRPr lang="en-US" altLang="zh-CN">
              <a:latin typeface="+mn-lt"/>
            </a:endParaRPr>
          </a:p>
        </p:txBody>
      </p:sp>
      <p:sp>
        <p:nvSpPr>
          <p:cNvPr id="147459" name="灯片编号占位符 5">
            <a:extLst>
              <a:ext uri="{FF2B5EF4-FFF2-40B4-BE49-F238E27FC236}">
                <a16:creationId xmlns:a16="http://schemas.microsoft.com/office/drawing/2014/main" id="{3A611C04-8BF8-4418-9587-AD8275AB3C1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B026ECF-F89F-467B-A995-A959D8A56BDE}" type="slidenum">
              <a:rPr lang="en-US" altLang="zh-CN" sz="1400" b="0">
                <a:ea typeface="宋体" panose="02010600030101010101" pitchFamily="2" charset="-122"/>
              </a:rPr>
              <a:pPr>
                <a:spcBef>
                  <a:spcPct val="0"/>
                </a:spcBef>
                <a:buClrTx/>
                <a:buSzTx/>
                <a:buFontTx/>
                <a:buNone/>
              </a:pPr>
              <a:t>94</a:t>
            </a:fld>
            <a:endParaRPr lang="en-US" altLang="zh-CN" sz="1400" b="0">
              <a:ea typeface="宋体" panose="02010600030101010101" pitchFamily="2" charset="-122"/>
            </a:endParaRPr>
          </a:p>
        </p:txBody>
      </p:sp>
      <p:sp>
        <p:nvSpPr>
          <p:cNvPr id="147460" name="Rectangle 2">
            <a:extLst>
              <a:ext uri="{FF2B5EF4-FFF2-40B4-BE49-F238E27FC236}">
                <a16:creationId xmlns:a16="http://schemas.microsoft.com/office/drawing/2014/main" id="{28421001-C564-41CB-89D2-49566D154992}"/>
              </a:ext>
            </a:extLst>
          </p:cNvPr>
          <p:cNvSpPr>
            <a:spLocks noGrp="1" noChangeArrowheads="1"/>
          </p:cNvSpPr>
          <p:nvPr>
            <p:ph type="title" idx="4294967295"/>
          </p:nvPr>
        </p:nvSpPr>
        <p:spPr>
          <a:xfrm>
            <a:off x="1041400" y="511175"/>
            <a:ext cx="763428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7.8 </a:t>
            </a:r>
            <a:r>
              <a:rPr lang="zh-CN" altLang="en-US" sz="4000">
                <a:latin typeface="Times New Roman" panose="02020603050405020304" pitchFamily="18" charset="0"/>
              </a:rPr>
              <a:t>对</a:t>
            </a:r>
            <a:r>
              <a:rPr lang="en-US" altLang="zh-CN" sz="4000">
                <a:latin typeface="Times New Roman" panose="02020603050405020304" pitchFamily="18" charset="0"/>
              </a:rPr>
              <a:t>a&lt;b or c&lt;d and e&lt;f</a:t>
            </a:r>
            <a:r>
              <a:rPr lang="zh-CN" altLang="en-US" sz="4000">
                <a:latin typeface="Times New Roman" panose="02020603050405020304" pitchFamily="18" charset="0"/>
              </a:rPr>
              <a:t>的翻译 </a:t>
            </a:r>
          </a:p>
        </p:txBody>
      </p:sp>
      <p:sp>
        <p:nvSpPr>
          <p:cNvPr id="147461" name="Rectangle 3">
            <a:extLst>
              <a:ext uri="{FF2B5EF4-FFF2-40B4-BE49-F238E27FC236}">
                <a16:creationId xmlns:a16="http://schemas.microsoft.com/office/drawing/2014/main" id="{D7EE5422-DA8F-4C92-9158-9CB7B786E22B}"/>
              </a:ext>
            </a:extLst>
          </p:cNvPr>
          <p:cNvSpPr>
            <a:spLocks noGrp="1" noChangeArrowheads="1"/>
          </p:cNvSpPr>
          <p:nvPr>
            <p:ph type="body" idx="4294967295"/>
          </p:nvPr>
        </p:nvSpPr>
        <p:spPr>
          <a:xfrm>
            <a:off x="288925" y="1484313"/>
            <a:ext cx="8604250" cy="4464050"/>
          </a:xfrm>
        </p:spPr>
        <p:txBody>
          <a:bodyPr/>
          <a:lstStyle/>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100:   if a&lt;b goto 103   	107:  t2 := 1</a:t>
            </a: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101:   t1:= 0           		108:  if e&lt;f goto 111</a:t>
            </a:r>
            <a:endParaRPr lang="fr-FR" altLang="zh-CN">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fr-FR" altLang="zh-CN">
                <a:latin typeface="Times New Roman" panose="02020603050405020304" pitchFamily="18" charset="0"/>
                <a:ea typeface="宋体" panose="02010600030101010101" pitchFamily="2" charset="-122"/>
              </a:rPr>
              <a:t>102:   goto 104       		109:  t3 := 0</a:t>
            </a:r>
            <a:endParaRPr lang="en-US" altLang="zh-CN">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103:   t1 := 1           		110:  goto 112</a:t>
            </a:r>
          </a:p>
          <a:p>
            <a:pPr eaLnBrk="1" hangingPunct="1">
              <a:buFont typeface="Wingdings" panose="05000000000000000000" pitchFamily="2" charset="2"/>
              <a:buNone/>
            </a:pPr>
            <a:r>
              <a:rPr lang="en-US" altLang="zh-CN">
                <a:latin typeface="Times New Roman" panose="02020603050405020304" pitchFamily="18" charset="0"/>
                <a:ea typeface="宋体" panose="02010600030101010101" pitchFamily="2" charset="-122"/>
              </a:rPr>
              <a:t>104:   if c&lt;d  goto 107   	111:  t3 := 1</a:t>
            </a:r>
            <a:endParaRPr lang="fr-FR" altLang="zh-CN">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fr-FR" altLang="zh-CN">
                <a:latin typeface="Times New Roman" panose="02020603050405020304" pitchFamily="18" charset="0"/>
                <a:ea typeface="宋体" panose="02010600030101010101" pitchFamily="2" charset="-122"/>
              </a:rPr>
              <a:t>105:   t2 := 0           		112:  t4 := t2 and t3</a:t>
            </a:r>
          </a:p>
          <a:p>
            <a:pPr eaLnBrk="1" hangingPunct="1">
              <a:buFont typeface="Wingdings" panose="05000000000000000000" pitchFamily="2" charset="2"/>
              <a:buNone/>
            </a:pPr>
            <a:r>
              <a:rPr lang="fr-FR" altLang="zh-CN">
                <a:latin typeface="Times New Roman" panose="02020603050405020304" pitchFamily="18" charset="0"/>
                <a:ea typeface="宋体" panose="02010600030101010101" pitchFamily="2" charset="-122"/>
              </a:rPr>
              <a:t>106:   goto  108        		113:  t5 := t1 or t4 </a:t>
            </a:r>
            <a:endParaRPr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3E82205-EA57-4BAB-9975-41224A57BCA6}"/>
              </a:ext>
            </a:extLst>
          </p:cNvPr>
          <p:cNvSpPr>
            <a:spLocks noGrp="1"/>
          </p:cNvSpPr>
          <p:nvPr>
            <p:ph type="dt" sz="quarter" idx="10"/>
          </p:nvPr>
        </p:nvSpPr>
        <p:spPr>
          <a:xfrm>
            <a:off x="457200" y="6245225"/>
            <a:ext cx="2133600" cy="476250"/>
          </a:xfrm>
          <a:ln>
            <a:miter lim="800000"/>
            <a:headEnd/>
            <a:tailEnd/>
          </a:ln>
        </p:spPr>
        <p:txBody>
          <a:bodyPr anchor="t"/>
          <a:lstStyle/>
          <a:p>
            <a:pPr>
              <a:defRPr/>
            </a:pPr>
            <a:fld id="{47248A6B-7D1C-4994-BA68-9C3E808E1267}" type="datetime1">
              <a:rPr lang="zh-CN" altLang="en-US">
                <a:latin typeface="+mn-lt"/>
              </a:rPr>
              <a:pPr>
                <a:defRPr/>
              </a:pPr>
              <a:t>2020/12/14</a:t>
            </a:fld>
            <a:endParaRPr lang="en-US" altLang="zh-CN">
              <a:latin typeface="+mn-lt"/>
            </a:endParaRPr>
          </a:p>
        </p:txBody>
      </p:sp>
      <p:sp>
        <p:nvSpPr>
          <p:cNvPr id="148483" name="灯片编号占位符 5">
            <a:extLst>
              <a:ext uri="{FF2B5EF4-FFF2-40B4-BE49-F238E27FC236}">
                <a16:creationId xmlns:a16="http://schemas.microsoft.com/office/drawing/2014/main" id="{55AD8A9A-4693-442F-8168-ED274C81615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24F6228-6463-4107-B0A4-8C0C38689DF3}" type="slidenum">
              <a:rPr lang="en-US" altLang="zh-CN" sz="1400" b="0">
                <a:ea typeface="宋体" panose="02010600030101010101" pitchFamily="2" charset="-122"/>
              </a:rPr>
              <a:pPr>
                <a:spcBef>
                  <a:spcPct val="0"/>
                </a:spcBef>
                <a:buClrTx/>
                <a:buSzTx/>
                <a:buFontTx/>
                <a:buNone/>
              </a:pPr>
              <a:t>95</a:t>
            </a:fld>
            <a:endParaRPr lang="en-US" altLang="zh-CN" sz="1400" b="0">
              <a:ea typeface="宋体" panose="02010600030101010101" pitchFamily="2" charset="-122"/>
            </a:endParaRPr>
          </a:p>
        </p:txBody>
      </p:sp>
      <p:sp>
        <p:nvSpPr>
          <p:cNvPr id="148484" name="Rectangle 2">
            <a:extLst>
              <a:ext uri="{FF2B5EF4-FFF2-40B4-BE49-F238E27FC236}">
                <a16:creationId xmlns:a16="http://schemas.microsoft.com/office/drawing/2014/main" id="{760B5873-1051-4EC5-A5FB-842CE55800EE}"/>
              </a:ext>
            </a:extLst>
          </p:cNvPr>
          <p:cNvSpPr>
            <a:spLocks noGrp="1" noChangeArrowheads="1"/>
          </p:cNvSpPr>
          <p:nvPr>
            <p:ph type="title" idx="4294967295"/>
          </p:nvPr>
        </p:nvSpPr>
        <p:spPr>
          <a:xfrm>
            <a:off x="1393825" y="541338"/>
            <a:ext cx="6562725" cy="655637"/>
          </a:xfrm>
        </p:spPr>
        <p:txBody>
          <a:bodyPr anchor="ct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 </a:t>
            </a:r>
          </a:p>
        </p:txBody>
      </p:sp>
      <p:sp>
        <p:nvSpPr>
          <p:cNvPr id="80901" name="Rectangle 3">
            <a:extLst>
              <a:ext uri="{FF2B5EF4-FFF2-40B4-BE49-F238E27FC236}">
                <a16:creationId xmlns:a16="http://schemas.microsoft.com/office/drawing/2014/main" id="{288B8737-CA49-4A9E-9415-2295E74F2DA5}"/>
              </a:ext>
            </a:extLst>
          </p:cNvPr>
          <p:cNvSpPr>
            <a:spLocks noGrp="1" noChangeArrowheads="1"/>
          </p:cNvSpPr>
          <p:nvPr>
            <p:ph type="body" idx="4294967295"/>
          </p:nvPr>
        </p:nvSpPr>
        <p:spPr>
          <a:xfrm>
            <a:off x="215900" y="1341438"/>
            <a:ext cx="8820150" cy="4679950"/>
          </a:xfrm>
        </p:spPr>
        <p:txBody>
          <a:bodyPr/>
          <a:lstStyle/>
          <a:p>
            <a:pPr eaLnBrk="1" hangingPunct="1">
              <a:lnSpc>
                <a:spcPct val="120000"/>
              </a:lnSpc>
              <a:spcBef>
                <a:spcPct val="0"/>
              </a:spcBef>
            </a:pPr>
            <a:r>
              <a:rPr lang="zh-CN" altLang="en-US">
                <a:latin typeface="Times New Roman" panose="02020603050405020304" pitchFamily="18" charset="0"/>
              </a:rPr>
              <a:t>文法</a:t>
            </a:r>
          </a:p>
          <a:p>
            <a:pPr lvl="1" eaLnBrk="1" hangingPunct="1">
              <a:lnSpc>
                <a:spcPct val="120000"/>
              </a:lnSpc>
              <a:spcBef>
                <a:spcPct val="0"/>
              </a:spcBef>
            </a:pP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 → if </a:t>
            </a:r>
            <a:r>
              <a:rPr lang="en-US" altLang="zh-CN" sz="3200" i="1">
                <a:latin typeface="Times New Roman" panose="02020603050405020304" pitchFamily="18" charset="0"/>
                <a:ea typeface="宋体" panose="02010600030101010101" pitchFamily="2" charset="-122"/>
              </a:rPr>
              <a:t>B</a:t>
            </a:r>
            <a:r>
              <a:rPr lang="en-US" altLang="zh-CN" sz="3200">
                <a:latin typeface="Times New Roman" panose="02020603050405020304" pitchFamily="18" charset="0"/>
                <a:ea typeface="宋体" panose="02010600030101010101" pitchFamily="2" charset="-122"/>
              </a:rPr>
              <a:t> then </a:t>
            </a: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1</a:t>
            </a:r>
          </a:p>
          <a:p>
            <a:pPr lvl="1" eaLnBrk="1" hangingPunct="1">
              <a:lnSpc>
                <a:spcPct val="120000"/>
              </a:lnSpc>
              <a:spcBef>
                <a:spcPct val="0"/>
              </a:spcBef>
            </a:pP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 → if </a:t>
            </a:r>
            <a:r>
              <a:rPr lang="en-US" altLang="zh-CN" sz="3200" i="1">
                <a:latin typeface="Times New Roman" panose="02020603050405020304" pitchFamily="18" charset="0"/>
                <a:ea typeface="宋体" panose="02010600030101010101" pitchFamily="2" charset="-122"/>
              </a:rPr>
              <a:t>B</a:t>
            </a:r>
            <a:r>
              <a:rPr lang="en-US" altLang="zh-CN" sz="3200">
                <a:latin typeface="Times New Roman" panose="02020603050405020304" pitchFamily="18" charset="0"/>
                <a:ea typeface="宋体" panose="02010600030101010101" pitchFamily="2" charset="-122"/>
              </a:rPr>
              <a:t> then </a:t>
            </a: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1 else </a:t>
            </a: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2</a:t>
            </a:r>
          </a:p>
          <a:p>
            <a:pPr lvl="1" eaLnBrk="1" hangingPunct="1">
              <a:lnSpc>
                <a:spcPct val="120000"/>
              </a:lnSpc>
              <a:spcBef>
                <a:spcPct val="0"/>
              </a:spcBef>
            </a:pP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 → while </a:t>
            </a:r>
            <a:r>
              <a:rPr lang="en-US" altLang="zh-CN" sz="3200" i="1">
                <a:latin typeface="Times New Roman" panose="02020603050405020304" pitchFamily="18" charset="0"/>
                <a:ea typeface="宋体" panose="02010600030101010101" pitchFamily="2" charset="-122"/>
              </a:rPr>
              <a:t>B</a:t>
            </a:r>
            <a:r>
              <a:rPr lang="en-US" altLang="zh-CN" sz="3200">
                <a:latin typeface="Times New Roman" panose="02020603050405020304" pitchFamily="18" charset="0"/>
                <a:ea typeface="宋体" panose="02010600030101010101" pitchFamily="2" charset="-122"/>
              </a:rPr>
              <a:t> do </a:t>
            </a: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1</a:t>
            </a:r>
          </a:p>
          <a:p>
            <a:pPr lvl="1" eaLnBrk="1" hangingPunct="1">
              <a:lnSpc>
                <a:spcPct val="120000"/>
              </a:lnSpc>
              <a:spcBef>
                <a:spcPct val="0"/>
              </a:spcBef>
            </a:pP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 → begin </a:t>
            </a:r>
            <a:r>
              <a:rPr lang="en-US" altLang="zh-CN" sz="3200" i="1">
                <a:latin typeface="Times New Roman" panose="02020603050405020304" pitchFamily="18" charset="0"/>
                <a:ea typeface="宋体" panose="02010600030101010101" pitchFamily="2" charset="-122"/>
              </a:rPr>
              <a:t>Slist</a:t>
            </a:r>
            <a:r>
              <a:rPr lang="en-US" altLang="zh-CN" sz="3200">
                <a:latin typeface="Times New Roman" panose="02020603050405020304" pitchFamily="18" charset="0"/>
                <a:ea typeface="宋体" panose="02010600030101010101" pitchFamily="2" charset="-122"/>
              </a:rPr>
              <a:t> end</a:t>
            </a:r>
          </a:p>
          <a:p>
            <a:pPr lvl="1" eaLnBrk="1" hangingPunct="1">
              <a:lnSpc>
                <a:spcPct val="120000"/>
              </a:lnSpc>
              <a:spcBef>
                <a:spcPct val="0"/>
              </a:spcBef>
            </a:pPr>
            <a:r>
              <a:rPr lang="en-US" altLang="zh-CN" sz="3200" i="1">
                <a:latin typeface="Times New Roman" panose="02020603050405020304" pitchFamily="18" charset="0"/>
                <a:ea typeface="宋体" panose="02010600030101010101" pitchFamily="2" charset="-122"/>
              </a:rPr>
              <a:t>Slist</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Slist</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S</a:t>
            </a:r>
            <a:r>
              <a:rPr lang="en-US" altLang="zh-CN" sz="3200">
                <a:latin typeface="Times New Roman" panose="02020603050405020304" pitchFamily="18" charset="0"/>
                <a:ea typeface="宋体" panose="02010600030101010101" pitchFamily="2" charset="-122"/>
              </a:rPr>
              <a:t> | </a:t>
            </a:r>
            <a:r>
              <a:rPr lang="en-US" altLang="zh-CN" sz="3200" i="1">
                <a:latin typeface="Times New Roman" panose="02020603050405020304" pitchFamily="18" charset="0"/>
                <a:ea typeface="宋体" panose="02010600030101010101" pitchFamily="2" charset="-122"/>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animEffect transition="in" filter="barn(inVertical)">
                                      <p:cBhvr>
                                        <p:cTn id="7" dur="500"/>
                                        <p:tgtEl>
                                          <p:spTgt spid="8090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0901">
                                            <p:txEl>
                                              <p:pRg st="2" end="2"/>
                                            </p:txEl>
                                          </p:spTgt>
                                        </p:tgtEl>
                                        <p:attrNameLst>
                                          <p:attrName>style.visibility</p:attrName>
                                        </p:attrNameLst>
                                      </p:cBhvr>
                                      <p:to>
                                        <p:strVal val="visible"/>
                                      </p:to>
                                    </p:set>
                                    <p:animEffect transition="in" filter="barn(inVertical)">
                                      <p:cBhvr>
                                        <p:cTn id="10" dur="500"/>
                                        <p:tgtEl>
                                          <p:spTgt spid="8090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0901">
                                            <p:txEl>
                                              <p:pRg st="3" end="3"/>
                                            </p:txEl>
                                          </p:spTgt>
                                        </p:tgtEl>
                                        <p:attrNameLst>
                                          <p:attrName>style.visibility</p:attrName>
                                        </p:attrNameLst>
                                      </p:cBhvr>
                                      <p:to>
                                        <p:strVal val="visible"/>
                                      </p:to>
                                    </p:set>
                                    <p:animEffect transition="in" filter="barn(inVertical)">
                                      <p:cBhvr>
                                        <p:cTn id="13" dur="500"/>
                                        <p:tgtEl>
                                          <p:spTgt spid="8090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0901">
                                            <p:txEl>
                                              <p:pRg st="4" end="4"/>
                                            </p:txEl>
                                          </p:spTgt>
                                        </p:tgtEl>
                                        <p:attrNameLst>
                                          <p:attrName>style.visibility</p:attrName>
                                        </p:attrNameLst>
                                      </p:cBhvr>
                                      <p:to>
                                        <p:strVal val="visible"/>
                                      </p:to>
                                    </p:set>
                                    <p:animEffect transition="in" filter="barn(inVertical)">
                                      <p:cBhvr>
                                        <p:cTn id="16" dur="500"/>
                                        <p:tgtEl>
                                          <p:spTgt spid="8090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80901">
                                            <p:txEl>
                                              <p:pRg st="5" end="5"/>
                                            </p:txEl>
                                          </p:spTgt>
                                        </p:tgtEl>
                                        <p:attrNameLst>
                                          <p:attrName>style.visibility</p:attrName>
                                        </p:attrNameLst>
                                      </p:cBhvr>
                                      <p:to>
                                        <p:strVal val="visible"/>
                                      </p:to>
                                    </p:set>
                                    <p:animEffect transition="in" filter="barn(inVertical)">
                                      <p:cBhvr>
                                        <p:cTn id="19" dur="500"/>
                                        <p:tgtEl>
                                          <p:spTgt spid="809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75DBAFD-51EF-4A77-A11A-CE6EB7EF2DB5}"/>
              </a:ext>
            </a:extLst>
          </p:cNvPr>
          <p:cNvSpPr>
            <a:spLocks noGrp="1"/>
          </p:cNvSpPr>
          <p:nvPr>
            <p:ph type="dt" sz="quarter" idx="10"/>
          </p:nvPr>
        </p:nvSpPr>
        <p:spPr>
          <a:xfrm>
            <a:off x="457200" y="6245225"/>
            <a:ext cx="2133600" cy="476250"/>
          </a:xfrm>
          <a:ln>
            <a:miter lim="800000"/>
            <a:headEnd/>
            <a:tailEnd/>
          </a:ln>
        </p:spPr>
        <p:txBody>
          <a:bodyPr anchor="t"/>
          <a:lstStyle/>
          <a:p>
            <a:pPr>
              <a:defRPr/>
            </a:pPr>
            <a:fld id="{47248A6B-7D1C-4994-BA68-9C3E808E1267}" type="datetime1">
              <a:rPr lang="zh-CN" altLang="en-US">
                <a:latin typeface="+mn-lt"/>
              </a:rPr>
              <a:pPr>
                <a:defRPr/>
              </a:pPr>
              <a:t>2020/12/14</a:t>
            </a:fld>
            <a:endParaRPr lang="en-US" altLang="zh-CN">
              <a:latin typeface="+mn-lt"/>
            </a:endParaRPr>
          </a:p>
        </p:txBody>
      </p:sp>
      <p:sp>
        <p:nvSpPr>
          <p:cNvPr id="149507" name="灯片编号占位符 5">
            <a:extLst>
              <a:ext uri="{FF2B5EF4-FFF2-40B4-BE49-F238E27FC236}">
                <a16:creationId xmlns:a16="http://schemas.microsoft.com/office/drawing/2014/main" id="{B1288DA3-9A12-4D8C-B2CD-2E0FC57F7DB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7F8255-CEAE-418B-B824-5AB99ECF3739}" type="slidenum">
              <a:rPr lang="en-US" altLang="zh-CN" sz="1400" b="0">
                <a:ea typeface="宋体" panose="02010600030101010101" pitchFamily="2" charset="-122"/>
              </a:rPr>
              <a:pPr>
                <a:spcBef>
                  <a:spcPct val="0"/>
                </a:spcBef>
                <a:buClrTx/>
                <a:buSzTx/>
                <a:buFontTx/>
                <a:buNone/>
              </a:pPr>
              <a:t>96</a:t>
            </a:fld>
            <a:endParaRPr lang="en-US" altLang="zh-CN" sz="1400" b="0">
              <a:ea typeface="宋体" panose="02010600030101010101" pitchFamily="2" charset="-122"/>
            </a:endParaRPr>
          </a:p>
        </p:txBody>
      </p:sp>
      <p:sp>
        <p:nvSpPr>
          <p:cNvPr id="149508" name="Rectangle 2">
            <a:extLst>
              <a:ext uri="{FF2B5EF4-FFF2-40B4-BE49-F238E27FC236}">
                <a16:creationId xmlns:a16="http://schemas.microsoft.com/office/drawing/2014/main" id="{AD4B5D49-91EF-4902-B1DC-0DF9932DC59F}"/>
              </a:ext>
            </a:extLst>
          </p:cNvPr>
          <p:cNvSpPr>
            <a:spLocks noGrp="1" noChangeArrowheads="1"/>
          </p:cNvSpPr>
          <p:nvPr>
            <p:ph type="title" idx="4294967295"/>
          </p:nvPr>
        </p:nvSpPr>
        <p:spPr>
          <a:xfrm>
            <a:off x="1393825" y="541338"/>
            <a:ext cx="6562725" cy="655637"/>
          </a:xfrm>
        </p:spPr>
        <p:txBody>
          <a:bodyPr anchor="ct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 </a:t>
            </a:r>
          </a:p>
        </p:txBody>
      </p:sp>
      <p:sp>
        <p:nvSpPr>
          <p:cNvPr id="80901" name="Rectangle 3">
            <a:extLst>
              <a:ext uri="{FF2B5EF4-FFF2-40B4-BE49-F238E27FC236}">
                <a16:creationId xmlns:a16="http://schemas.microsoft.com/office/drawing/2014/main" id="{1F849612-680C-451A-AFB2-BF968011C5A7}"/>
              </a:ext>
            </a:extLst>
          </p:cNvPr>
          <p:cNvSpPr>
            <a:spLocks noGrp="1" noChangeArrowheads="1"/>
          </p:cNvSpPr>
          <p:nvPr>
            <p:ph type="body" idx="4294967295"/>
          </p:nvPr>
        </p:nvSpPr>
        <p:spPr>
          <a:xfrm>
            <a:off x="215900" y="1412875"/>
            <a:ext cx="8677275" cy="4679950"/>
          </a:xfrm>
        </p:spPr>
        <p:txBody>
          <a:bodyPr/>
          <a:lstStyle/>
          <a:p>
            <a:pPr eaLnBrk="1" hangingPunct="1">
              <a:lnSpc>
                <a:spcPct val="120000"/>
              </a:lnSpc>
            </a:pPr>
            <a:r>
              <a:rPr lang="en-US" altLang="zh-CN">
                <a:latin typeface="Times New Roman" panose="02020603050405020304" pitchFamily="18" charset="0"/>
              </a:rPr>
              <a:t>B</a:t>
            </a:r>
            <a:r>
              <a:rPr lang="zh-CN" altLang="en-US">
                <a:latin typeface="Times New Roman" panose="02020603050405020304" pitchFamily="18" charset="0"/>
              </a:rPr>
              <a:t>是控制结构中的布尔表达式</a:t>
            </a:r>
          </a:p>
          <a:p>
            <a:pPr eaLnBrk="1" hangingPunct="1">
              <a:lnSpc>
                <a:spcPct val="120000"/>
              </a:lnSpc>
            </a:pPr>
            <a:r>
              <a:rPr lang="zh-CN" altLang="en-US">
                <a:latin typeface="Times New Roman" panose="02020603050405020304" pitchFamily="18" charset="0"/>
              </a:rPr>
              <a:t>函数</a:t>
            </a:r>
            <a:r>
              <a:rPr lang="en-US" altLang="zh-CN">
                <a:latin typeface="Times New Roman" panose="02020603050405020304" pitchFamily="18" charset="0"/>
              </a:rPr>
              <a:t>newlabel</a:t>
            </a:r>
            <a:r>
              <a:rPr lang="zh-CN" altLang="en-US">
                <a:latin typeface="Times New Roman" panose="02020603050405020304" pitchFamily="18" charset="0"/>
              </a:rPr>
              <a:t>返回一个新的语句标号</a:t>
            </a:r>
          </a:p>
          <a:p>
            <a:pPr eaLnBrk="1" hangingPunct="1">
              <a:lnSpc>
                <a:spcPct val="120000"/>
              </a:lnSpc>
            </a:pPr>
            <a:r>
              <a:rPr lang="zh-CN" altLang="en-US">
                <a:latin typeface="Times New Roman" panose="02020603050405020304" pitchFamily="18" charset="0"/>
              </a:rPr>
              <a:t>属性</a:t>
            </a:r>
            <a:r>
              <a:rPr lang="en-US" altLang="zh-CN">
                <a:latin typeface="Times New Roman" panose="02020603050405020304" pitchFamily="18" charset="0"/>
              </a:rPr>
              <a:t>B.true</a:t>
            </a:r>
            <a:r>
              <a:rPr lang="zh-CN" altLang="en-US">
                <a:latin typeface="Times New Roman" panose="02020603050405020304" pitchFamily="18" charset="0"/>
              </a:rPr>
              <a:t>和</a:t>
            </a:r>
            <a:r>
              <a:rPr lang="en-US" altLang="zh-CN">
                <a:latin typeface="Times New Roman" panose="02020603050405020304" pitchFamily="18" charset="0"/>
              </a:rPr>
              <a:t>B.false</a:t>
            </a:r>
            <a:r>
              <a:rPr lang="zh-CN" altLang="en-US">
                <a:latin typeface="Times New Roman" panose="02020603050405020304" pitchFamily="18" charset="0"/>
              </a:rPr>
              <a:t>分别用于保存</a:t>
            </a:r>
            <a:r>
              <a:rPr lang="en-US" altLang="zh-CN">
                <a:latin typeface="Times New Roman" panose="02020603050405020304" pitchFamily="18" charset="0"/>
              </a:rPr>
              <a:t>B</a:t>
            </a:r>
            <a:r>
              <a:rPr lang="zh-CN" altLang="en-US">
                <a:latin typeface="Times New Roman" panose="02020603050405020304" pitchFamily="18" charset="0"/>
              </a:rPr>
              <a:t>为真和假时控制流要</a:t>
            </a:r>
            <a:r>
              <a:rPr lang="zh-CN" altLang="en-US">
                <a:solidFill>
                  <a:srgbClr val="FF0000"/>
                </a:solidFill>
                <a:latin typeface="Times New Roman" panose="02020603050405020304" pitchFamily="18" charset="0"/>
              </a:rPr>
              <a:t>转向的语句标号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animEffect transition="in" filter="barn(inVertical)">
                                      <p:cBhvr>
                                        <p:cTn id="7" dur="500"/>
                                        <p:tgtEl>
                                          <p:spTgt spid="809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0901">
                                            <p:txEl>
                                              <p:pRg st="1" end="1"/>
                                            </p:txEl>
                                          </p:spTgt>
                                        </p:tgtEl>
                                        <p:attrNameLst>
                                          <p:attrName>style.visibility</p:attrName>
                                        </p:attrNameLst>
                                      </p:cBhvr>
                                      <p:to>
                                        <p:strVal val="visible"/>
                                      </p:to>
                                    </p:set>
                                    <p:animEffect transition="in" filter="barn(inVertical)">
                                      <p:cBhvr>
                                        <p:cTn id="12" dur="500"/>
                                        <p:tgtEl>
                                          <p:spTgt spid="809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0901">
                                            <p:txEl>
                                              <p:pRg st="2" end="2"/>
                                            </p:txEl>
                                          </p:spTgt>
                                        </p:tgtEl>
                                        <p:attrNameLst>
                                          <p:attrName>style.visibility</p:attrName>
                                        </p:attrNameLst>
                                      </p:cBhvr>
                                      <p:to>
                                        <p:strVal val="visible"/>
                                      </p:to>
                                    </p:set>
                                    <p:animEffect transition="in" filter="barn(inVertical)">
                                      <p:cBhvr>
                                        <p:cTn id="17" dur="500"/>
                                        <p:tgtEl>
                                          <p:spTgt spid="809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47E255-2BB8-4E02-B25E-00DB41642E77}"/>
              </a:ext>
            </a:extLst>
          </p:cNvPr>
          <p:cNvSpPr>
            <a:spLocks noGrp="1"/>
          </p:cNvSpPr>
          <p:nvPr>
            <p:ph type="dt" sz="quarter" idx="10"/>
          </p:nvPr>
        </p:nvSpPr>
        <p:spPr>
          <a:xfrm>
            <a:off x="457200" y="6245225"/>
            <a:ext cx="2133600" cy="476250"/>
          </a:xfrm>
          <a:ln>
            <a:miter lim="800000"/>
            <a:headEnd/>
            <a:tailEnd/>
          </a:ln>
        </p:spPr>
        <p:txBody>
          <a:bodyPr anchor="t"/>
          <a:lstStyle/>
          <a:p>
            <a:pPr>
              <a:defRPr/>
            </a:pPr>
            <a:fld id="{42AC9F01-F5E8-49A0-8269-81C078A78F6B}" type="datetime1">
              <a:rPr lang="zh-CN" altLang="en-US">
                <a:latin typeface="+mn-lt"/>
              </a:rPr>
              <a:pPr>
                <a:defRPr/>
              </a:pPr>
              <a:t>2020/12/14</a:t>
            </a:fld>
            <a:endParaRPr lang="en-US" altLang="zh-CN">
              <a:latin typeface="+mn-lt"/>
            </a:endParaRPr>
          </a:p>
        </p:txBody>
      </p:sp>
      <p:sp>
        <p:nvSpPr>
          <p:cNvPr id="150531" name="灯片编号占位符 5">
            <a:extLst>
              <a:ext uri="{FF2B5EF4-FFF2-40B4-BE49-F238E27FC236}">
                <a16:creationId xmlns:a16="http://schemas.microsoft.com/office/drawing/2014/main" id="{952C0386-BAEA-49E2-8276-5D086F1FB9E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90074C1-D870-472F-9E5D-BDCC2F1DD48E}" type="slidenum">
              <a:rPr lang="en-US" altLang="zh-CN" sz="1400" b="0">
                <a:ea typeface="宋体" panose="02010600030101010101" pitchFamily="2" charset="-122"/>
              </a:rPr>
              <a:pPr>
                <a:spcBef>
                  <a:spcPct val="0"/>
                </a:spcBef>
                <a:buClrTx/>
                <a:buSzTx/>
                <a:buFontTx/>
                <a:buNone/>
              </a:pPr>
              <a:t>97</a:t>
            </a:fld>
            <a:endParaRPr lang="en-US" altLang="zh-CN" sz="1400" b="0">
              <a:ea typeface="宋体" panose="02010600030101010101" pitchFamily="2" charset="-122"/>
            </a:endParaRPr>
          </a:p>
        </p:txBody>
      </p:sp>
      <p:sp>
        <p:nvSpPr>
          <p:cNvPr id="81925" name="Rectangle 3">
            <a:extLst>
              <a:ext uri="{FF2B5EF4-FFF2-40B4-BE49-F238E27FC236}">
                <a16:creationId xmlns:a16="http://schemas.microsoft.com/office/drawing/2014/main" id="{26676D6B-82A8-48A7-B85B-CFB1178FC115}"/>
              </a:ext>
            </a:extLst>
          </p:cNvPr>
          <p:cNvSpPr>
            <a:spLocks noGrp="1" noChangeArrowheads="1"/>
          </p:cNvSpPr>
          <p:nvPr>
            <p:ph type="body" idx="4294967295"/>
          </p:nvPr>
        </p:nvSpPr>
        <p:spPr>
          <a:xfrm>
            <a:off x="288925" y="1341438"/>
            <a:ext cx="8459788" cy="4392612"/>
          </a:xfrm>
        </p:spPr>
        <p:txBody>
          <a:bodyPr/>
          <a:lstStyle/>
          <a:p>
            <a:pPr eaLnBrk="1" hangingPunct="1">
              <a:lnSpc>
                <a:spcPct val="120000"/>
              </a:lnSpc>
            </a:pPr>
            <a:r>
              <a:rPr lang="zh-CN" altLang="en-US">
                <a:latin typeface="Times New Roman" panose="02020603050405020304" pitchFamily="18" charset="0"/>
              </a:rPr>
              <a:t>翻译</a:t>
            </a:r>
            <a:r>
              <a:rPr lang="en-US" altLang="zh-CN" i="1">
                <a:latin typeface="Times New Roman" panose="02020603050405020304" pitchFamily="18" charset="0"/>
              </a:rPr>
              <a:t>S</a:t>
            </a:r>
            <a:r>
              <a:rPr lang="zh-CN" altLang="en-US">
                <a:latin typeface="Times New Roman" panose="02020603050405020304" pitchFamily="18" charset="0"/>
              </a:rPr>
              <a:t>时允许控制从</a:t>
            </a:r>
            <a:r>
              <a:rPr lang="en-US" altLang="zh-CN" i="1">
                <a:solidFill>
                  <a:srgbClr val="FF0000"/>
                </a:solidFill>
                <a:latin typeface="Times New Roman" panose="02020603050405020304" pitchFamily="18" charset="0"/>
              </a:rPr>
              <a:t>S</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code</a:t>
            </a:r>
            <a:r>
              <a:rPr lang="zh-CN" altLang="en-US">
                <a:latin typeface="Times New Roman" panose="02020603050405020304" pitchFamily="18" charset="0"/>
              </a:rPr>
              <a:t>中跳转到紧接在</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之后的那条三地址码指令</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在某些情况下，紧跟</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的指令是跳转到某个标号</a:t>
            </a:r>
            <a:r>
              <a:rPr lang="en-US" altLang="zh-CN" i="1">
                <a:latin typeface="Times New Roman" panose="02020603050405020304" pitchFamily="18" charset="0"/>
              </a:rPr>
              <a:t>L</a:t>
            </a:r>
            <a:r>
              <a:rPr lang="zh-CN" altLang="en-US">
                <a:latin typeface="Times New Roman" panose="02020603050405020304" pitchFamily="18" charset="0"/>
              </a:rPr>
              <a:t>的跳转指令，用继承属性</a:t>
            </a:r>
            <a:r>
              <a:rPr lang="en-US" altLang="zh-CN" i="1">
                <a:solidFill>
                  <a:srgbClr val="FF0000"/>
                </a:solidFill>
                <a:latin typeface="Times New Roman" panose="02020603050405020304" pitchFamily="18" charset="0"/>
              </a:rPr>
              <a:t>S</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next</a:t>
            </a:r>
            <a:r>
              <a:rPr lang="zh-CN" altLang="en-US">
                <a:latin typeface="Times New Roman" panose="02020603050405020304" pitchFamily="18" charset="0"/>
              </a:rPr>
              <a:t>避免从</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中跳转到一条跳转指令这样的连续跳转。</a:t>
            </a:r>
            <a:endParaRPr lang="en-US" altLang="zh-CN">
              <a:latin typeface="Times New Roman" panose="02020603050405020304" pitchFamily="18" charset="0"/>
            </a:endParaRPr>
          </a:p>
        </p:txBody>
      </p:sp>
      <p:sp>
        <p:nvSpPr>
          <p:cNvPr id="6" name="Rectangle 2">
            <a:extLst>
              <a:ext uri="{FF2B5EF4-FFF2-40B4-BE49-F238E27FC236}">
                <a16:creationId xmlns:a16="http://schemas.microsoft.com/office/drawing/2014/main" id="{E37A842A-C930-4EB8-A77B-733BEE65D051}"/>
              </a:ext>
            </a:extLst>
          </p:cNvPr>
          <p:cNvSpPr txBox="1">
            <a:spLocks noChangeArrowheads="1"/>
          </p:cNvSpPr>
          <p:nvPr/>
        </p:nvSpPr>
        <p:spPr bwMode="auto">
          <a:xfrm>
            <a:off x="1393825" y="541338"/>
            <a:ext cx="65627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kern="0">
                <a:latin typeface="Times New Roman" panose="02020603050405020304" pitchFamily="18" charset="0"/>
              </a:rPr>
              <a:t>7.5.2 </a:t>
            </a:r>
            <a:r>
              <a:rPr lang="zh-CN" altLang="en-US" kern="0">
                <a:latin typeface="Times New Roman" panose="02020603050405020304" pitchFamily="18" charset="0"/>
              </a:rPr>
              <a:t>常见控制结构的翻译 </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barn(inVertical)">
                                      <p:cBhvr>
                                        <p:cTn id="7" dur="500"/>
                                        <p:tgtEl>
                                          <p:spTgt spid="819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25">
                                            <p:txEl>
                                              <p:pRg st="1" end="1"/>
                                            </p:txEl>
                                          </p:spTgt>
                                        </p:tgtEl>
                                        <p:attrNameLst>
                                          <p:attrName>style.visibility</p:attrName>
                                        </p:attrNameLst>
                                      </p:cBhvr>
                                      <p:to>
                                        <p:strVal val="visible"/>
                                      </p:to>
                                    </p:set>
                                    <p:animEffect transition="in" filter="barn(inVertical)">
                                      <p:cBhvr>
                                        <p:cTn id="12" dur="500"/>
                                        <p:tgtEl>
                                          <p:spTgt spid="819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13AEF7-8D70-4F21-9F38-69353901E3C3}"/>
              </a:ext>
            </a:extLst>
          </p:cNvPr>
          <p:cNvSpPr>
            <a:spLocks noGrp="1"/>
          </p:cNvSpPr>
          <p:nvPr>
            <p:ph type="dt" sz="quarter" idx="10"/>
          </p:nvPr>
        </p:nvSpPr>
        <p:spPr>
          <a:xfrm>
            <a:off x="457200" y="6245225"/>
            <a:ext cx="2133600" cy="476250"/>
          </a:xfrm>
          <a:ln>
            <a:miter lim="800000"/>
            <a:headEnd/>
            <a:tailEnd/>
          </a:ln>
        </p:spPr>
        <p:txBody>
          <a:bodyPr anchor="t"/>
          <a:lstStyle/>
          <a:p>
            <a:pPr>
              <a:defRPr/>
            </a:pPr>
            <a:fld id="{42AC9F01-F5E8-49A0-8269-81C078A78F6B}" type="datetime1">
              <a:rPr lang="zh-CN" altLang="en-US">
                <a:latin typeface="+mn-lt"/>
              </a:rPr>
              <a:pPr>
                <a:defRPr/>
              </a:pPr>
              <a:t>2020/12/14</a:t>
            </a:fld>
            <a:endParaRPr lang="en-US" altLang="zh-CN">
              <a:latin typeface="+mn-lt"/>
            </a:endParaRPr>
          </a:p>
        </p:txBody>
      </p:sp>
      <p:sp>
        <p:nvSpPr>
          <p:cNvPr id="151555" name="灯片编号占位符 5">
            <a:extLst>
              <a:ext uri="{FF2B5EF4-FFF2-40B4-BE49-F238E27FC236}">
                <a16:creationId xmlns:a16="http://schemas.microsoft.com/office/drawing/2014/main" id="{E73A82FB-97AA-4614-8AB1-FA3A53C7E30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1B3A4C7-5565-4598-954F-C440F8F13191}" type="slidenum">
              <a:rPr lang="en-US" altLang="zh-CN" sz="1400" b="0">
                <a:ea typeface="宋体" panose="02010600030101010101" pitchFamily="2" charset="-122"/>
              </a:rPr>
              <a:pPr>
                <a:spcBef>
                  <a:spcPct val="0"/>
                </a:spcBef>
                <a:buClrTx/>
                <a:buSzTx/>
                <a:buFontTx/>
                <a:buNone/>
              </a:pPr>
              <a:t>98</a:t>
            </a:fld>
            <a:endParaRPr lang="en-US" altLang="zh-CN" sz="1400" b="0">
              <a:ea typeface="宋体" panose="02010600030101010101" pitchFamily="2" charset="-122"/>
            </a:endParaRPr>
          </a:p>
        </p:txBody>
      </p:sp>
      <p:sp>
        <p:nvSpPr>
          <p:cNvPr id="81925" name="Rectangle 3">
            <a:extLst>
              <a:ext uri="{FF2B5EF4-FFF2-40B4-BE49-F238E27FC236}">
                <a16:creationId xmlns:a16="http://schemas.microsoft.com/office/drawing/2014/main" id="{8D9685CB-DD5F-4727-9527-BC7CE6AC804D}"/>
              </a:ext>
            </a:extLst>
          </p:cNvPr>
          <p:cNvSpPr>
            <a:spLocks noGrp="1" noChangeArrowheads="1"/>
          </p:cNvSpPr>
          <p:nvPr>
            <p:ph type="body" idx="4294967295"/>
          </p:nvPr>
        </p:nvSpPr>
        <p:spPr>
          <a:xfrm>
            <a:off x="288925" y="1341438"/>
            <a:ext cx="8675688" cy="4392612"/>
          </a:xfrm>
        </p:spPr>
        <p:txBody>
          <a:bodyPr/>
          <a:lstStyle/>
          <a:p>
            <a:pPr eaLnBrk="1" hangingPunct="1">
              <a:lnSpc>
                <a:spcPct val="120000"/>
              </a:lnSpc>
            </a:pP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next</a:t>
            </a:r>
            <a:r>
              <a:rPr lang="zh-CN" altLang="en-US">
                <a:latin typeface="Times New Roman" panose="02020603050405020304" pitchFamily="18" charset="0"/>
              </a:rPr>
              <a:t>的值是一个语句标号，它是</a:t>
            </a:r>
            <a:r>
              <a:rPr lang="en-US" altLang="zh-CN" i="1">
                <a:latin typeface="Times New Roman" panose="02020603050405020304" pitchFamily="18" charset="0"/>
              </a:rPr>
              <a:t>S</a:t>
            </a:r>
            <a:r>
              <a:rPr lang="zh-CN" altLang="en-US">
                <a:latin typeface="Times New Roman" panose="02020603050405020304" pitchFamily="18" charset="0"/>
              </a:rPr>
              <a:t>的代码执行后应执行的第一个三地址码指令的标号。</a:t>
            </a:r>
          </a:p>
          <a:p>
            <a:pPr eaLnBrk="1" hangingPunct="1">
              <a:lnSpc>
                <a:spcPct val="120000"/>
              </a:lnSpc>
            </a:pPr>
            <a:r>
              <a:rPr lang="en-US" altLang="zh-CN">
                <a:latin typeface="Times New Roman" panose="02020603050405020304" pitchFamily="18" charset="0"/>
              </a:rPr>
              <a:t>while</a:t>
            </a:r>
            <a:r>
              <a:rPr lang="zh-CN" altLang="en-US">
                <a:latin typeface="Times New Roman" panose="02020603050405020304" pitchFamily="18" charset="0"/>
              </a:rPr>
              <a:t>语句中用</a:t>
            </a:r>
            <a:r>
              <a:rPr lang="en-US" altLang="zh-CN">
                <a:solidFill>
                  <a:srgbClr val="FF0000"/>
                </a:solidFill>
                <a:latin typeface="Times New Roman" panose="02020603050405020304" pitchFamily="18" charset="0"/>
              </a:rPr>
              <a:t>S.begin</a:t>
            </a:r>
            <a:r>
              <a:rPr lang="zh-CN" altLang="en-US">
                <a:latin typeface="Times New Roman" panose="02020603050405020304" pitchFamily="18" charset="0"/>
              </a:rPr>
              <a:t>保存语句的开始位置</a:t>
            </a:r>
            <a:r>
              <a:rPr lang="zh-CN" altLang="en-US">
                <a:ea typeface="宋体" panose="02010600030101010101" pitchFamily="2" charset="-122"/>
              </a:rPr>
              <a:t> ，作为布尔表达式</a:t>
            </a:r>
            <a:r>
              <a:rPr lang="en-US" altLang="zh-CN">
                <a:latin typeface="Times New Roman" panose="02020603050405020304" pitchFamily="18" charset="0"/>
              </a:rPr>
              <a:t>B</a:t>
            </a:r>
            <a:r>
              <a:rPr lang="zh-CN" altLang="en-US">
                <a:latin typeface="Times New Roman" panose="02020603050405020304" pitchFamily="18" charset="0"/>
              </a:rPr>
              <a:t>的第一条指令的标号</a:t>
            </a:r>
          </a:p>
        </p:txBody>
      </p:sp>
      <p:sp>
        <p:nvSpPr>
          <p:cNvPr id="6" name="Rectangle 2">
            <a:extLst>
              <a:ext uri="{FF2B5EF4-FFF2-40B4-BE49-F238E27FC236}">
                <a16:creationId xmlns:a16="http://schemas.microsoft.com/office/drawing/2014/main" id="{EF5169A1-36D3-4759-97B7-5CA679279300}"/>
              </a:ext>
            </a:extLst>
          </p:cNvPr>
          <p:cNvSpPr txBox="1">
            <a:spLocks noChangeArrowheads="1"/>
          </p:cNvSpPr>
          <p:nvPr/>
        </p:nvSpPr>
        <p:spPr bwMode="auto">
          <a:xfrm>
            <a:off x="1393825" y="541338"/>
            <a:ext cx="65627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a:lstStyle>
          <a:p>
            <a:pPr eaLnBrk="1" hangingPunct="1">
              <a:defRPr/>
            </a:pPr>
            <a:r>
              <a:rPr lang="en-US" altLang="zh-CN" kern="0">
                <a:latin typeface="Times New Roman" panose="02020603050405020304" pitchFamily="18" charset="0"/>
              </a:rPr>
              <a:t>7.5.2 </a:t>
            </a:r>
            <a:r>
              <a:rPr lang="zh-CN" altLang="en-US" kern="0">
                <a:latin typeface="Times New Roman" panose="02020603050405020304" pitchFamily="18" charset="0"/>
              </a:rPr>
              <a:t>常见控制结构的翻译 </a:t>
            </a:r>
            <a:endParaRPr lang="zh-CN" altLang="en-US"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barn(inVertical)">
                                      <p:cBhvr>
                                        <p:cTn id="7" dur="500"/>
                                        <p:tgtEl>
                                          <p:spTgt spid="819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25">
                                            <p:txEl>
                                              <p:pRg st="1" end="1"/>
                                            </p:txEl>
                                          </p:spTgt>
                                        </p:tgtEl>
                                        <p:attrNameLst>
                                          <p:attrName>style.visibility</p:attrName>
                                        </p:attrNameLst>
                                      </p:cBhvr>
                                      <p:to>
                                        <p:strVal val="visible"/>
                                      </p:to>
                                    </p:set>
                                    <p:animEffect transition="in" filter="barn(inVertical)">
                                      <p:cBhvr>
                                        <p:cTn id="12" dur="500"/>
                                        <p:tgtEl>
                                          <p:spTgt spid="819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3">
            <a:extLst>
              <a:ext uri="{FF2B5EF4-FFF2-40B4-BE49-F238E27FC236}">
                <a16:creationId xmlns:a16="http://schemas.microsoft.com/office/drawing/2014/main" id="{5A54167D-30CD-4084-B238-5C5E69DF4C8A}"/>
              </a:ext>
            </a:extLst>
          </p:cNvPr>
          <p:cNvSpPr>
            <a:spLocks noGrp="1"/>
          </p:cNvSpPr>
          <p:nvPr>
            <p:ph type="dt" sz="quarter" idx="10"/>
          </p:nvPr>
        </p:nvSpPr>
        <p:spPr>
          <a:xfrm>
            <a:off x="457200" y="6245225"/>
            <a:ext cx="2133600" cy="476250"/>
          </a:xfrm>
          <a:ln>
            <a:miter lim="800000"/>
            <a:headEnd/>
            <a:tailEnd/>
          </a:ln>
        </p:spPr>
        <p:txBody>
          <a:bodyPr anchor="t"/>
          <a:lstStyle/>
          <a:p>
            <a:pPr>
              <a:defRPr/>
            </a:pPr>
            <a:fld id="{F6BD421F-4605-493D-B27F-15179A3EDA99}" type="datetime1">
              <a:rPr lang="zh-CN" altLang="en-US">
                <a:latin typeface="+mn-lt"/>
              </a:rPr>
              <a:pPr>
                <a:defRPr/>
              </a:pPr>
              <a:t>2020/12/14</a:t>
            </a:fld>
            <a:endParaRPr lang="en-US" altLang="zh-CN">
              <a:latin typeface="+mn-lt"/>
            </a:endParaRPr>
          </a:p>
        </p:txBody>
      </p:sp>
      <p:sp>
        <p:nvSpPr>
          <p:cNvPr id="152579" name="灯片编号占位符 5">
            <a:extLst>
              <a:ext uri="{FF2B5EF4-FFF2-40B4-BE49-F238E27FC236}">
                <a16:creationId xmlns:a16="http://schemas.microsoft.com/office/drawing/2014/main" id="{CDB2919A-3D91-449A-B8E1-613FF9DE012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EDF5216-0B03-40D8-A920-DC53723A68B9}" type="slidenum">
              <a:rPr lang="en-US" altLang="zh-CN" sz="1400" b="0">
                <a:ea typeface="宋体" panose="02010600030101010101" pitchFamily="2" charset="-122"/>
              </a:rPr>
              <a:pPr>
                <a:spcBef>
                  <a:spcPct val="0"/>
                </a:spcBef>
                <a:buClrTx/>
                <a:buSzTx/>
                <a:buFontTx/>
                <a:buNone/>
              </a:pPr>
              <a:t>99</a:t>
            </a:fld>
            <a:endParaRPr lang="en-US" altLang="zh-CN" sz="1400" b="0">
              <a:ea typeface="宋体" panose="02010600030101010101" pitchFamily="2" charset="-122"/>
            </a:endParaRPr>
          </a:p>
        </p:txBody>
      </p:sp>
      <p:sp>
        <p:nvSpPr>
          <p:cNvPr id="152580" name="Rectangle 2">
            <a:extLst>
              <a:ext uri="{FF2B5EF4-FFF2-40B4-BE49-F238E27FC236}">
                <a16:creationId xmlns:a16="http://schemas.microsoft.com/office/drawing/2014/main" id="{3AAF05DA-5F05-43F0-ADF0-D8B0A029CC97}"/>
              </a:ext>
            </a:extLst>
          </p:cNvPr>
          <p:cNvSpPr>
            <a:spLocks noGrp="1" noChangeArrowheads="1"/>
          </p:cNvSpPr>
          <p:nvPr>
            <p:ph type="title" idx="4294967295"/>
          </p:nvPr>
        </p:nvSpPr>
        <p:spPr>
          <a:xfrm>
            <a:off x="687388" y="115888"/>
            <a:ext cx="7772400" cy="750887"/>
          </a:xfrm>
        </p:spPr>
        <p:txBody>
          <a:bodyPr anchor="ctr"/>
          <a:lstStyle/>
          <a:p>
            <a:pPr eaLnBrk="1" hangingPunct="1"/>
            <a:r>
              <a:rPr lang="en-US" altLang="zh-CN" sz="4800">
                <a:latin typeface="Times New Roman" panose="02020603050405020304" pitchFamily="18" charset="0"/>
              </a:rPr>
              <a:t>7.5.2 </a:t>
            </a:r>
            <a:r>
              <a:rPr lang="zh-CN" altLang="en-US">
                <a:latin typeface="Times New Roman" panose="02020603050405020304" pitchFamily="18" charset="0"/>
              </a:rPr>
              <a:t>常见控制结构的翻译</a:t>
            </a:r>
          </a:p>
        </p:txBody>
      </p:sp>
      <p:grpSp>
        <p:nvGrpSpPr>
          <p:cNvPr id="152581" name="Group 3">
            <a:extLst>
              <a:ext uri="{FF2B5EF4-FFF2-40B4-BE49-F238E27FC236}">
                <a16:creationId xmlns:a16="http://schemas.microsoft.com/office/drawing/2014/main" id="{8BED4122-124D-4299-BC8B-8DA3AF6656A1}"/>
              </a:ext>
            </a:extLst>
          </p:cNvPr>
          <p:cNvGrpSpPr>
            <a:grpSpLocks/>
          </p:cNvGrpSpPr>
          <p:nvPr/>
        </p:nvGrpSpPr>
        <p:grpSpPr bwMode="auto">
          <a:xfrm>
            <a:off x="157163" y="981075"/>
            <a:ext cx="8453437" cy="5176838"/>
            <a:chOff x="99" y="816"/>
            <a:chExt cx="5325" cy="3261"/>
          </a:xfrm>
        </p:grpSpPr>
        <p:grpSp>
          <p:nvGrpSpPr>
            <p:cNvPr id="152585" name="Group 4">
              <a:extLst>
                <a:ext uri="{FF2B5EF4-FFF2-40B4-BE49-F238E27FC236}">
                  <a16:creationId xmlns:a16="http://schemas.microsoft.com/office/drawing/2014/main" id="{0DEAADFA-8820-4F04-9156-9EFE0D13FCF8}"/>
                </a:ext>
              </a:extLst>
            </p:cNvPr>
            <p:cNvGrpSpPr>
              <a:grpSpLocks/>
            </p:cNvGrpSpPr>
            <p:nvPr/>
          </p:nvGrpSpPr>
          <p:grpSpPr bwMode="auto">
            <a:xfrm>
              <a:off x="192" y="816"/>
              <a:ext cx="2592" cy="1582"/>
              <a:chOff x="192" y="816"/>
              <a:chExt cx="2592" cy="1582"/>
            </a:xfrm>
          </p:grpSpPr>
          <p:sp>
            <p:nvSpPr>
              <p:cNvPr id="152635" name="Line 5">
                <a:extLst>
                  <a:ext uri="{FF2B5EF4-FFF2-40B4-BE49-F238E27FC236}">
                    <a16:creationId xmlns:a16="http://schemas.microsoft.com/office/drawing/2014/main" id="{BBBEF613-BCAB-47C2-8AE7-41BB7E6103FE}"/>
                  </a:ext>
                </a:extLst>
              </p:cNvPr>
              <p:cNvSpPr>
                <a:spLocks noChangeShapeType="1"/>
              </p:cNvSpPr>
              <p:nvPr/>
            </p:nvSpPr>
            <p:spPr bwMode="auto">
              <a:xfrm>
                <a:off x="82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6" name="Line 6">
                <a:extLst>
                  <a:ext uri="{FF2B5EF4-FFF2-40B4-BE49-F238E27FC236}">
                    <a16:creationId xmlns:a16="http://schemas.microsoft.com/office/drawing/2014/main" id="{A93AEAE5-C687-40BF-A2AA-A668B97E59C8}"/>
                  </a:ext>
                </a:extLst>
              </p:cNvPr>
              <p:cNvSpPr>
                <a:spLocks noChangeShapeType="1"/>
              </p:cNvSpPr>
              <p:nvPr/>
            </p:nvSpPr>
            <p:spPr bwMode="auto">
              <a:xfrm>
                <a:off x="825" y="97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7" name="Line 7">
                <a:extLst>
                  <a:ext uri="{FF2B5EF4-FFF2-40B4-BE49-F238E27FC236}">
                    <a16:creationId xmlns:a16="http://schemas.microsoft.com/office/drawing/2014/main" id="{992D28C5-D37D-4F46-B6B2-BAA2F56A1769}"/>
                  </a:ext>
                </a:extLst>
              </p:cNvPr>
              <p:cNvSpPr>
                <a:spLocks noChangeShapeType="1"/>
              </p:cNvSpPr>
              <p:nvPr/>
            </p:nvSpPr>
            <p:spPr bwMode="auto">
              <a:xfrm>
                <a:off x="170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8" name="Line 8">
                <a:extLst>
                  <a:ext uri="{FF2B5EF4-FFF2-40B4-BE49-F238E27FC236}">
                    <a16:creationId xmlns:a16="http://schemas.microsoft.com/office/drawing/2014/main" id="{EAD68EAC-49E1-4370-B5E8-190B3B3C875A}"/>
                  </a:ext>
                </a:extLst>
              </p:cNvPr>
              <p:cNvSpPr>
                <a:spLocks noChangeShapeType="1"/>
              </p:cNvSpPr>
              <p:nvPr/>
            </p:nvSpPr>
            <p:spPr bwMode="auto">
              <a:xfrm>
                <a:off x="825" y="1365"/>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9" name="Line 9">
                <a:extLst>
                  <a:ext uri="{FF2B5EF4-FFF2-40B4-BE49-F238E27FC236}">
                    <a16:creationId xmlns:a16="http://schemas.microsoft.com/office/drawing/2014/main" id="{35F67D24-6FA6-43A0-925D-DEF4ED19E8BC}"/>
                  </a:ext>
                </a:extLst>
              </p:cNvPr>
              <p:cNvSpPr>
                <a:spLocks noChangeShapeType="1"/>
              </p:cNvSpPr>
              <p:nvPr/>
            </p:nvSpPr>
            <p:spPr bwMode="auto">
              <a:xfrm>
                <a:off x="836" y="173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40" name="Rectangle 10">
                <a:extLst>
                  <a:ext uri="{FF2B5EF4-FFF2-40B4-BE49-F238E27FC236}">
                    <a16:creationId xmlns:a16="http://schemas.microsoft.com/office/drawing/2014/main" id="{5EB9352D-CD25-4676-BC09-B08DF9415CC8}"/>
                  </a:ext>
                </a:extLst>
              </p:cNvPr>
              <p:cNvSpPr>
                <a:spLocks noChangeArrowheads="1"/>
              </p:cNvSpPr>
              <p:nvPr/>
            </p:nvSpPr>
            <p:spPr bwMode="auto">
              <a:xfrm>
                <a:off x="864" y="1011"/>
                <a:ext cx="72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41" name="Rectangle 11">
                <a:extLst>
                  <a:ext uri="{FF2B5EF4-FFF2-40B4-BE49-F238E27FC236}">
                    <a16:creationId xmlns:a16="http://schemas.microsoft.com/office/drawing/2014/main" id="{09A09CA3-89EA-417E-B7C5-ECF70551C8CF}"/>
                  </a:ext>
                </a:extLst>
              </p:cNvPr>
              <p:cNvSpPr>
                <a:spLocks noChangeArrowheads="1"/>
              </p:cNvSpPr>
              <p:nvPr/>
            </p:nvSpPr>
            <p:spPr bwMode="auto">
              <a:xfrm>
                <a:off x="864" y="1386"/>
                <a:ext cx="70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42" name="Rectangle 12">
                <a:extLst>
                  <a:ext uri="{FF2B5EF4-FFF2-40B4-BE49-F238E27FC236}">
                    <a16:creationId xmlns:a16="http://schemas.microsoft.com/office/drawing/2014/main" id="{CC78C5AD-444A-4C63-B9E2-73258E25FF1B}"/>
                  </a:ext>
                </a:extLst>
              </p:cNvPr>
              <p:cNvSpPr>
                <a:spLocks noChangeArrowheads="1"/>
              </p:cNvSpPr>
              <p:nvPr/>
            </p:nvSpPr>
            <p:spPr bwMode="auto">
              <a:xfrm>
                <a:off x="192" y="1256"/>
                <a:ext cx="70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r>
                  <a:rPr lang="en-US" altLang="zh-CN" sz="2400">
                    <a:latin typeface="Times New Roman" panose="02020603050405020304" pitchFamily="18" charset="0"/>
                    <a:ea typeface="宋体" panose="02010600030101010101" pitchFamily="2" charset="-122"/>
                  </a:rPr>
                  <a:t>:</a:t>
                </a:r>
              </a:p>
            </p:txBody>
          </p:sp>
          <p:sp>
            <p:nvSpPr>
              <p:cNvPr id="152643" name="Rectangle 13">
                <a:extLst>
                  <a:ext uri="{FF2B5EF4-FFF2-40B4-BE49-F238E27FC236}">
                    <a16:creationId xmlns:a16="http://schemas.microsoft.com/office/drawing/2014/main" id="{E1D67A21-7871-4FCA-B3EE-914A3DB509BF}"/>
                  </a:ext>
                </a:extLst>
              </p:cNvPr>
              <p:cNvSpPr>
                <a:spLocks noChangeArrowheads="1"/>
              </p:cNvSpPr>
              <p:nvPr/>
            </p:nvSpPr>
            <p:spPr bwMode="auto">
              <a:xfrm>
                <a:off x="1008" y="1659"/>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 . .</a:t>
                </a:r>
              </a:p>
            </p:txBody>
          </p:sp>
          <p:sp>
            <p:nvSpPr>
              <p:cNvPr id="152644" name="Rectangle 14">
                <a:extLst>
                  <a:ext uri="{FF2B5EF4-FFF2-40B4-BE49-F238E27FC236}">
                    <a16:creationId xmlns:a16="http://schemas.microsoft.com/office/drawing/2014/main" id="{A2520871-1F35-43FC-975E-6078B941415A}"/>
                  </a:ext>
                </a:extLst>
              </p:cNvPr>
              <p:cNvSpPr>
                <a:spLocks noChangeArrowheads="1"/>
              </p:cNvSpPr>
              <p:nvPr/>
            </p:nvSpPr>
            <p:spPr bwMode="auto">
              <a:xfrm>
                <a:off x="1686" y="816"/>
                <a:ext cx="100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endParaRPr lang="en-US" altLang="zh-CN" sz="2400">
                  <a:latin typeface="Times New Roman" panose="02020603050405020304" pitchFamily="18" charset="0"/>
                  <a:ea typeface="宋体" panose="02010600030101010101" pitchFamily="2" charset="-122"/>
                </a:endParaRPr>
              </a:p>
            </p:txBody>
          </p:sp>
          <p:sp>
            <p:nvSpPr>
              <p:cNvPr id="152645" name="Rectangle 15">
                <a:extLst>
                  <a:ext uri="{FF2B5EF4-FFF2-40B4-BE49-F238E27FC236}">
                    <a16:creationId xmlns:a16="http://schemas.microsoft.com/office/drawing/2014/main" id="{D4F0335C-BBA2-468F-8AEC-73BF7015F415}"/>
                  </a:ext>
                </a:extLst>
              </p:cNvPr>
              <p:cNvSpPr>
                <a:spLocks noChangeArrowheads="1"/>
              </p:cNvSpPr>
              <p:nvPr/>
            </p:nvSpPr>
            <p:spPr bwMode="auto">
              <a:xfrm>
                <a:off x="1673" y="1058"/>
                <a:ext cx="111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endParaRPr lang="en-US" altLang="zh-CN" sz="2400">
                  <a:latin typeface="Times New Roman" panose="02020603050405020304" pitchFamily="18" charset="0"/>
                  <a:ea typeface="宋体" panose="02010600030101010101" pitchFamily="2" charset="-122"/>
                </a:endParaRPr>
              </a:p>
            </p:txBody>
          </p:sp>
          <p:sp>
            <p:nvSpPr>
              <p:cNvPr id="152646" name="Line 16">
                <a:extLst>
                  <a:ext uri="{FF2B5EF4-FFF2-40B4-BE49-F238E27FC236}">
                    <a16:creationId xmlns:a16="http://schemas.microsoft.com/office/drawing/2014/main" id="{2531DE84-CE0C-41E4-B191-D384E822FBC8}"/>
                  </a:ext>
                </a:extLst>
              </p:cNvPr>
              <p:cNvSpPr>
                <a:spLocks noChangeShapeType="1"/>
              </p:cNvSpPr>
              <p:nvPr/>
            </p:nvSpPr>
            <p:spPr bwMode="auto">
              <a:xfrm>
                <a:off x="1623" y="132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2647" name="Line 17">
                <a:extLst>
                  <a:ext uri="{FF2B5EF4-FFF2-40B4-BE49-F238E27FC236}">
                    <a16:creationId xmlns:a16="http://schemas.microsoft.com/office/drawing/2014/main" id="{50BF9777-860C-488C-B48F-AA8A2CFB4D51}"/>
                  </a:ext>
                </a:extLst>
              </p:cNvPr>
              <p:cNvSpPr>
                <a:spLocks noChangeShapeType="1"/>
              </p:cNvSpPr>
              <p:nvPr/>
            </p:nvSpPr>
            <p:spPr bwMode="auto">
              <a:xfrm>
                <a:off x="1644" y="1082"/>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2648" name="Rectangle 18">
                <a:extLst>
                  <a:ext uri="{FF2B5EF4-FFF2-40B4-BE49-F238E27FC236}">
                    <a16:creationId xmlns:a16="http://schemas.microsoft.com/office/drawing/2014/main" id="{BA4525EF-FE79-429A-90D9-B97A24000A9E}"/>
                  </a:ext>
                </a:extLst>
              </p:cNvPr>
              <p:cNvSpPr>
                <a:spLocks noChangeArrowheads="1"/>
              </p:cNvSpPr>
              <p:nvPr/>
            </p:nvSpPr>
            <p:spPr bwMode="auto">
              <a:xfrm>
                <a:off x="864" y="2112"/>
                <a:ext cx="96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(a) if-then</a:t>
                </a:r>
              </a:p>
            </p:txBody>
          </p:sp>
        </p:grpSp>
        <p:grpSp>
          <p:nvGrpSpPr>
            <p:cNvPr id="152586" name="Group 19">
              <a:extLst>
                <a:ext uri="{FF2B5EF4-FFF2-40B4-BE49-F238E27FC236}">
                  <a16:creationId xmlns:a16="http://schemas.microsoft.com/office/drawing/2014/main" id="{3A915F4C-A5EA-4105-9B5B-35275C158DCB}"/>
                </a:ext>
              </a:extLst>
            </p:cNvPr>
            <p:cNvGrpSpPr>
              <a:grpSpLocks/>
            </p:cNvGrpSpPr>
            <p:nvPr/>
          </p:nvGrpSpPr>
          <p:grpSpPr bwMode="auto">
            <a:xfrm>
              <a:off x="2736" y="825"/>
              <a:ext cx="2688" cy="1861"/>
              <a:chOff x="2736" y="825"/>
              <a:chExt cx="2688" cy="1861"/>
            </a:xfrm>
          </p:grpSpPr>
          <p:sp>
            <p:nvSpPr>
              <p:cNvPr id="152616" name="Line 20">
                <a:extLst>
                  <a:ext uri="{FF2B5EF4-FFF2-40B4-BE49-F238E27FC236}">
                    <a16:creationId xmlns:a16="http://schemas.microsoft.com/office/drawing/2014/main" id="{DE1B9D94-D924-4B86-8319-DEAFD7F1F077}"/>
                  </a:ext>
                </a:extLst>
              </p:cNvPr>
              <p:cNvSpPr>
                <a:spLocks noChangeShapeType="1"/>
              </p:cNvSpPr>
              <p:nvPr/>
            </p:nvSpPr>
            <p:spPr bwMode="auto">
              <a:xfrm flipH="1">
                <a:off x="3516" y="984"/>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7" name="Line 21">
                <a:extLst>
                  <a:ext uri="{FF2B5EF4-FFF2-40B4-BE49-F238E27FC236}">
                    <a16:creationId xmlns:a16="http://schemas.microsoft.com/office/drawing/2014/main" id="{965194AC-D525-422D-848B-39535B7117C3}"/>
                  </a:ext>
                </a:extLst>
              </p:cNvPr>
              <p:cNvSpPr>
                <a:spLocks noChangeShapeType="1"/>
              </p:cNvSpPr>
              <p:nvPr/>
            </p:nvSpPr>
            <p:spPr bwMode="auto">
              <a:xfrm>
                <a:off x="3516" y="98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8" name="Line 22">
                <a:extLst>
                  <a:ext uri="{FF2B5EF4-FFF2-40B4-BE49-F238E27FC236}">
                    <a16:creationId xmlns:a16="http://schemas.microsoft.com/office/drawing/2014/main" id="{FA7F233B-634A-496E-B37C-0DA3767F04FD}"/>
                  </a:ext>
                </a:extLst>
              </p:cNvPr>
              <p:cNvSpPr>
                <a:spLocks noChangeShapeType="1"/>
              </p:cNvSpPr>
              <p:nvPr/>
            </p:nvSpPr>
            <p:spPr bwMode="auto">
              <a:xfrm flipH="1">
                <a:off x="4396" y="984"/>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9" name="Line 23">
                <a:extLst>
                  <a:ext uri="{FF2B5EF4-FFF2-40B4-BE49-F238E27FC236}">
                    <a16:creationId xmlns:a16="http://schemas.microsoft.com/office/drawing/2014/main" id="{377126A0-0CD9-4CCF-AE03-3C92A462445C}"/>
                  </a:ext>
                </a:extLst>
              </p:cNvPr>
              <p:cNvSpPr>
                <a:spLocks noChangeShapeType="1"/>
              </p:cNvSpPr>
              <p:nvPr/>
            </p:nvSpPr>
            <p:spPr bwMode="auto">
              <a:xfrm>
                <a:off x="3516" y="1374"/>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0" name="Line 24">
                <a:extLst>
                  <a:ext uri="{FF2B5EF4-FFF2-40B4-BE49-F238E27FC236}">
                    <a16:creationId xmlns:a16="http://schemas.microsoft.com/office/drawing/2014/main" id="{6FDA70B0-6DDA-42E0-9570-20B3A3C108F7}"/>
                  </a:ext>
                </a:extLst>
              </p:cNvPr>
              <p:cNvSpPr>
                <a:spLocks noChangeShapeType="1"/>
              </p:cNvSpPr>
              <p:nvPr/>
            </p:nvSpPr>
            <p:spPr bwMode="auto">
              <a:xfrm>
                <a:off x="3527" y="1739"/>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21" name="Rectangle 25">
                <a:extLst>
                  <a:ext uri="{FF2B5EF4-FFF2-40B4-BE49-F238E27FC236}">
                    <a16:creationId xmlns:a16="http://schemas.microsoft.com/office/drawing/2014/main" id="{36D1FC52-C58E-4E7E-9BB2-AA32B7B97F41}"/>
                  </a:ext>
                </a:extLst>
              </p:cNvPr>
              <p:cNvSpPr>
                <a:spLocks noChangeArrowheads="1"/>
              </p:cNvSpPr>
              <p:nvPr/>
            </p:nvSpPr>
            <p:spPr bwMode="auto">
              <a:xfrm>
                <a:off x="3600" y="1020"/>
                <a:ext cx="6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22" name="Rectangle 26">
                <a:extLst>
                  <a:ext uri="{FF2B5EF4-FFF2-40B4-BE49-F238E27FC236}">
                    <a16:creationId xmlns:a16="http://schemas.microsoft.com/office/drawing/2014/main" id="{C4C17B98-3BB7-47B7-9D03-38687C722DF9}"/>
                  </a:ext>
                </a:extLst>
              </p:cNvPr>
              <p:cNvSpPr>
                <a:spLocks noChangeArrowheads="1"/>
              </p:cNvSpPr>
              <p:nvPr/>
            </p:nvSpPr>
            <p:spPr bwMode="auto">
              <a:xfrm>
                <a:off x="3552" y="1395"/>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23" name="Rectangle 27">
                <a:extLst>
                  <a:ext uri="{FF2B5EF4-FFF2-40B4-BE49-F238E27FC236}">
                    <a16:creationId xmlns:a16="http://schemas.microsoft.com/office/drawing/2014/main" id="{6D1FF283-7716-4D7E-A54A-337AFC683006}"/>
                  </a:ext>
                </a:extLst>
              </p:cNvPr>
              <p:cNvSpPr>
                <a:spLocks noChangeArrowheads="1"/>
              </p:cNvSpPr>
              <p:nvPr/>
            </p:nvSpPr>
            <p:spPr bwMode="auto">
              <a:xfrm>
                <a:off x="2832" y="1301"/>
                <a:ext cx="75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r>
                  <a:rPr lang="en-US" altLang="zh-CN" sz="2400">
                    <a:latin typeface="Times New Roman" panose="02020603050405020304" pitchFamily="18" charset="0"/>
                    <a:ea typeface="宋体" panose="02010600030101010101" pitchFamily="2" charset="-122"/>
                  </a:rPr>
                  <a:t>:</a:t>
                </a:r>
              </a:p>
            </p:txBody>
          </p:sp>
          <p:sp>
            <p:nvSpPr>
              <p:cNvPr id="152624" name="Rectangle 28">
                <a:extLst>
                  <a:ext uri="{FF2B5EF4-FFF2-40B4-BE49-F238E27FC236}">
                    <a16:creationId xmlns:a16="http://schemas.microsoft.com/office/drawing/2014/main" id="{F3F6157E-804B-4229-9B90-87D16CBD2B57}"/>
                  </a:ext>
                </a:extLst>
              </p:cNvPr>
              <p:cNvSpPr>
                <a:spLocks noChangeArrowheads="1"/>
              </p:cNvSpPr>
              <p:nvPr/>
            </p:nvSpPr>
            <p:spPr bwMode="auto">
              <a:xfrm>
                <a:off x="3677" y="2140"/>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1000" b="0">
                    <a:latin typeface="Times New Roman" panose="02020603050405020304" pitchFamily="18" charset="0"/>
                    <a:ea typeface="宋体" panose="02010600030101010101" pitchFamily="2" charset="-122"/>
                  </a:rPr>
                  <a:t>. . .</a:t>
                </a:r>
              </a:p>
            </p:txBody>
          </p:sp>
          <p:sp>
            <p:nvSpPr>
              <p:cNvPr id="152625" name="Rectangle 29">
                <a:extLst>
                  <a:ext uri="{FF2B5EF4-FFF2-40B4-BE49-F238E27FC236}">
                    <a16:creationId xmlns:a16="http://schemas.microsoft.com/office/drawing/2014/main" id="{F56E256F-2714-4604-BF32-EA35282DFA3D}"/>
                  </a:ext>
                </a:extLst>
              </p:cNvPr>
              <p:cNvSpPr>
                <a:spLocks noChangeArrowheads="1"/>
              </p:cNvSpPr>
              <p:nvPr/>
            </p:nvSpPr>
            <p:spPr bwMode="auto">
              <a:xfrm>
                <a:off x="4377" y="825"/>
                <a:ext cx="99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endParaRPr lang="en-US" altLang="zh-CN" sz="2400">
                  <a:latin typeface="Times New Roman" panose="02020603050405020304" pitchFamily="18" charset="0"/>
                  <a:ea typeface="宋体" panose="02010600030101010101" pitchFamily="2" charset="-122"/>
                </a:endParaRPr>
              </a:p>
            </p:txBody>
          </p:sp>
          <p:sp>
            <p:nvSpPr>
              <p:cNvPr id="152626" name="Rectangle 30">
                <a:extLst>
                  <a:ext uri="{FF2B5EF4-FFF2-40B4-BE49-F238E27FC236}">
                    <a16:creationId xmlns:a16="http://schemas.microsoft.com/office/drawing/2014/main" id="{CF89B107-1578-4A14-B10E-8EE7FFD84A0C}"/>
                  </a:ext>
                </a:extLst>
              </p:cNvPr>
              <p:cNvSpPr>
                <a:spLocks noChangeArrowheads="1"/>
              </p:cNvSpPr>
              <p:nvPr/>
            </p:nvSpPr>
            <p:spPr bwMode="auto">
              <a:xfrm>
                <a:off x="4364" y="1067"/>
                <a:ext cx="106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endParaRPr lang="en-US" altLang="zh-CN" sz="2400">
                  <a:latin typeface="Times New Roman" panose="02020603050405020304" pitchFamily="18" charset="0"/>
                  <a:ea typeface="宋体" panose="02010600030101010101" pitchFamily="2" charset="-122"/>
                </a:endParaRPr>
              </a:p>
            </p:txBody>
          </p:sp>
          <p:sp>
            <p:nvSpPr>
              <p:cNvPr id="152627" name="Rectangle 31">
                <a:extLst>
                  <a:ext uri="{FF2B5EF4-FFF2-40B4-BE49-F238E27FC236}">
                    <a16:creationId xmlns:a16="http://schemas.microsoft.com/office/drawing/2014/main" id="{CA7FF8AD-090E-4795-9319-2C4BBF5696F1}"/>
                  </a:ext>
                </a:extLst>
              </p:cNvPr>
              <p:cNvSpPr>
                <a:spLocks noChangeArrowheads="1"/>
              </p:cNvSpPr>
              <p:nvPr/>
            </p:nvSpPr>
            <p:spPr bwMode="auto">
              <a:xfrm>
                <a:off x="2736" y="1845"/>
                <a:ext cx="8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r>
                  <a:rPr lang="en-US" altLang="zh-CN" sz="2400">
                    <a:latin typeface="Times New Roman" panose="02020603050405020304" pitchFamily="18" charset="0"/>
                    <a:ea typeface="宋体" panose="02010600030101010101" pitchFamily="2" charset="-122"/>
                  </a:rPr>
                  <a:t>:</a:t>
                </a:r>
              </a:p>
            </p:txBody>
          </p:sp>
          <p:sp>
            <p:nvSpPr>
              <p:cNvPr id="152628" name="Line 32">
                <a:extLst>
                  <a:ext uri="{FF2B5EF4-FFF2-40B4-BE49-F238E27FC236}">
                    <a16:creationId xmlns:a16="http://schemas.microsoft.com/office/drawing/2014/main" id="{A6720776-7BA7-4655-9139-0539613B8472}"/>
                  </a:ext>
                </a:extLst>
              </p:cNvPr>
              <p:cNvSpPr>
                <a:spLocks noChangeShapeType="1"/>
              </p:cNvSpPr>
              <p:nvPr/>
            </p:nvSpPr>
            <p:spPr bwMode="auto">
              <a:xfrm>
                <a:off x="4314" y="1337"/>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2629" name="Line 33">
                <a:extLst>
                  <a:ext uri="{FF2B5EF4-FFF2-40B4-BE49-F238E27FC236}">
                    <a16:creationId xmlns:a16="http://schemas.microsoft.com/office/drawing/2014/main" id="{CF343456-67C9-4006-9358-41B2E4D13C37}"/>
                  </a:ext>
                </a:extLst>
              </p:cNvPr>
              <p:cNvSpPr>
                <a:spLocks noChangeShapeType="1"/>
              </p:cNvSpPr>
              <p:nvPr/>
            </p:nvSpPr>
            <p:spPr bwMode="auto">
              <a:xfrm>
                <a:off x="4335" y="1091"/>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2630" name="Line 34">
                <a:extLst>
                  <a:ext uri="{FF2B5EF4-FFF2-40B4-BE49-F238E27FC236}">
                    <a16:creationId xmlns:a16="http://schemas.microsoft.com/office/drawing/2014/main" id="{E48887B2-2450-445A-A1EF-A88C5DF8DC78}"/>
                  </a:ext>
                </a:extLst>
              </p:cNvPr>
              <p:cNvSpPr>
                <a:spLocks noChangeShapeType="1"/>
              </p:cNvSpPr>
              <p:nvPr/>
            </p:nvSpPr>
            <p:spPr bwMode="auto">
              <a:xfrm>
                <a:off x="3525" y="1945"/>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1" name="Line 35">
                <a:extLst>
                  <a:ext uri="{FF2B5EF4-FFF2-40B4-BE49-F238E27FC236}">
                    <a16:creationId xmlns:a16="http://schemas.microsoft.com/office/drawing/2014/main" id="{405F2359-419C-49CC-B204-663D13AEB1C0}"/>
                  </a:ext>
                </a:extLst>
              </p:cNvPr>
              <p:cNvSpPr>
                <a:spLocks noChangeShapeType="1"/>
              </p:cNvSpPr>
              <p:nvPr/>
            </p:nvSpPr>
            <p:spPr bwMode="auto">
              <a:xfrm>
                <a:off x="3527" y="229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32" name="Rectangle 36">
                <a:extLst>
                  <a:ext uri="{FF2B5EF4-FFF2-40B4-BE49-F238E27FC236}">
                    <a16:creationId xmlns:a16="http://schemas.microsoft.com/office/drawing/2014/main" id="{AEE95139-F373-4275-9E47-F5BD6835B173}"/>
                  </a:ext>
                </a:extLst>
              </p:cNvPr>
              <p:cNvSpPr>
                <a:spLocks noChangeArrowheads="1"/>
              </p:cNvSpPr>
              <p:nvPr/>
            </p:nvSpPr>
            <p:spPr bwMode="auto">
              <a:xfrm>
                <a:off x="3456" y="1680"/>
                <a:ext cx="107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goto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a:t>
                </a:r>
              </a:p>
            </p:txBody>
          </p:sp>
          <p:sp>
            <p:nvSpPr>
              <p:cNvPr id="152633" name="Rectangle 37">
                <a:extLst>
                  <a:ext uri="{FF2B5EF4-FFF2-40B4-BE49-F238E27FC236}">
                    <a16:creationId xmlns:a16="http://schemas.microsoft.com/office/drawing/2014/main" id="{747088D2-B425-427E-886D-335ECDDC92AF}"/>
                  </a:ext>
                </a:extLst>
              </p:cNvPr>
              <p:cNvSpPr>
                <a:spLocks noChangeArrowheads="1"/>
              </p:cNvSpPr>
              <p:nvPr/>
            </p:nvSpPr>
            <p:spPr bwMode="auto">
              <a:xfrm>
                <a:off x="3552" y="1954"/>
                <a:ext cx="71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34" name="Rectangle 38">
                <a:extLst>
                  <a:ext uri="{FF2B5EF4-FFF2-40B4-BE49-F238E27FC236}">
                    <a16:creationId xmlns:a16="http://schemas.microsoft.com/office/drawing/2014/main" id="{E541C669-2285-43DB-8473-CD6D19FBCF8F}"/>
                  </a:ext>
                </a:extLst>
              </p:cNvPr>
              <p:cNvSpPr>
                <a:spLocks noChangeArrowheads="1"/>
              </p:cNvSpPr>
              <p:nvPr/>
            </p:nvSpPr>
            <p:spPr bwMode="auto">
              <a:xfrm>
                <a:off x="3168" y="2400"/>
                <a:ext cx="14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(b) if-then-else</a:t>
                </a:r>
              </a:p>
            </p:txBody>
          </p:sp>
        </p:grpSp>
        <p:grpSp>
          <p:nvGrpSpPr>
            <p:cNvPr id="152587" name="Group 39">
              <a:extLst>
                <a:ext uri="{FF2B5EF4-FFF2-40B4-BE49-F238E27FC236}">
                  <a16:creationId xmlns:a16="http://schemas.microsoft.com/office/drawing/2014/main" id="{2D93D229-C2CA-44E5-BD37-F040B431E70C}"/>
                </a:ext>
              </a:extLst>
            </p:cNvPr>
            <p:cNvGrpSpPr>
              <a:grpSpLocks/>
            </p:cNvGrpSpPr>
            <p:nvPr/>
          </p:nvGrpSpPr>
          <p:grpSpPr bwMode="auto">
            <a:xfrm>
              <a:off x="99" y="2592"/>
              <a:ext cx="2733" cy="1485"/>
              <a:chOff x="99" y="2592"/>
              <a:chExt cx="2733" cy="1485"/>
            </a:xfrm>
          </p:grpSpPr>
          <p:sp>
            <p:nvSpPr>
              <p:cNvPr id="152599" name="Line 40">
                <a:extLst>
                  <a:ext uri="{FF2B5EF4-FFF2-40B4-BE49-F238E27FC236}">
                    <a16:creationId xmlns:a16="http://schemas.microsoft.com/office/drawing/2014/main" id="{D0BBC2D7-0854-401C-B95F-EF3FED2AE747}"/>
                  </a:ext>
                </a:extLst>
              </p:cNvPr>
              <p:cNvSpPr>
                <a:spLocks noChangeShapeType="1"/>
              </p:cNvSpPr>
              <p:nvPr/>
            </p:nvSpPr>
            <p:spPr bwMode="auto">
              <a:xfrm flipH="1">
                <a:off x="857"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0" name="Line 41">
                <a:extLst>
                  <a:ext uri="{FF2B5EF4-FFF2-40B4-BE49-F238E27FC236}">
                    <a16:creationId xmlns:a16="http://schemas.microsoft.com/office/drawing/2014/main" id="{26BF2E79-73C8-4B85-8D31-F83FE77BA946}"/>
                  </a:ext>
                </a:extLst>
              </p:cNvPr>
              <p:cNvSpPr>
                <a:spLocks noChangeShapeType="1"/>
              </p:cNvSpPr>
              <p:nvPr/>
            </p:nvSpPr>
            <p:spPr bwMode="auto">
              <a:xfrm>
                <a:off x="857" y="2749"/>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1" name="Line 42">
                <a:extLst>
                  <a:ext uri="{FF2B5EF4-FFF2-40B4-BE49-F238E27FC236}">
                    <a16:creationId xmlns:a16="http://schemas.microsoft.com/office/drawing/2014/main" id="{74680903-F1A8-4108-B380-DC299677E5C6}"/>
                  </a:ext>
                </a:extLst>
              </p:cNvPr>
              <p:cNvSpPr>
                <a:spLocks noChangeShapeType="1"/>
              </p:cNvSpPr>
              <p:nvPr/>
            </p:nvSpPr>
            <p:spPr bwMode="auto">
              <a:xfrm>
                <a:off x="1738"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2" name="Line 43">
                <a:extLst>
                  <a:ext uri="{FF2B5EF4-FFF2-40B4-BE49-F238E27FC236}">
                    <a16:creationId xmlns:a16="http://schemas.microsoft.com/office/drawing/2014/main" id="{7592D11C-5210-40BC-A4AA-E277A7BABA91}"/>
                  </a:ext>
                </a:extLst>
              </p:cNvPr>
              <p:cNvSpPr>
                <a:spLocks noChangeShapeType="1"/>
              </p:cNvSpPr>
              <p:nvPr/>
            </p:nvSpPr>
            <p:spPr bwMode="auto">
              <a:xfrm>
                <a:off x="857" y="3141"/>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3" name="Line 44">
                <a:extLst>
                  <a:ext uri="{FF2B5EF4-FFF2-40B4-BE49-F238E27FC236}">
                    <a16:creationId xmlns:a16="http://schemas.microsoft.com/office/drawing/2014/main" id="{51394B18-C332-4541-96FF-383136831EAE}"/>
                  </a:ext>
                </a:extLst>
              </p:cNvPr>
              <p:cNvSpPr>
                <a:spLocks noChangeShapeType="1"/>
              </p:cNvSpPr>
              <p:nvPr/>
            </p:nvSpPr>
            <p:spPr bwMode="auto">
              <a:xfrm>
                <a:off x="868" y="3507"/>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4" name="Rectangle 45">
                <a:extLst>
                  <a:ext uri="{FF2B5EF4-FFF2-40B4-BE49-F238E27FC236}">
                    <a16:creationId xmlns:a16="http://schemas.microsoft.com/office/drawing/2014/main" id="{A0E7E565-4D64-4256-8FFD-557E62521247}"/>
                  </a:ext>
                </a:extLst>
              </p:cNvPr>
              <p:cNvSpPr>
                <a:spLocks noChangeArrowheads="1"/>
              </p:cNvSpPr>
              <p:nvPr/>
            </p:nvSpPr>
            <p:spPr bwMode="auto">
              <a:xfrm>
                <a:off x="912" y="2787"/>
                <a:ext cx="7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05" name="Rectangle 46">
                <a:extLst>
                  <a:ext uri="{FF2B5EF4-FFF2-40B4-BE49-F238E27FC236}">
                    <a16:creationId xmlns:a16="http://schemas.microsoft.com/office/drawing/2014/main" id="{85FC7A3B-9C48-4A97-8E53-8780AC273164}"/>
                  </a:ext>
                </a:extLst>
              </p:cNvPr>
              <p:cNvSpPr>
                <a:spLocks noChangeArrowheads="1"/>
              </p:cNvSpPr>
              <p:nvPr/>
            </p:nvSpPr>
            <p:spPr bwMode="auto">
              <a:xfrm>
                <a:off x="912" y="3162"/>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606" name="Rectangle 47">
                <a:extLst>
                  <a:ext uri="{FF2B5EF4-FFF2-40B4-BE49-F238E27FC236}">
                    <a16:creationId xmlns:a16="http://schemas.microsoft.com/office/drawing/2014/main" id="{3754ECA8-32F2-4BBA-AA86-3E1AC0CB421F}"/>
                  </a:ext>
                </a:extLst>
              </p:cNvPr>
              <p:cNvSpPr>
                <a:spLocks noChangeArrowheads="1"/>
              </p:cNvSpPr>
              <p:nvPr/>
            </p:nvSpPr>
            <p:spPr bwMode="auto">
              <a:xfrm>
                <a:off x="192" y="3025"/>
                <a:ext cx="73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r>
                  <a:rPr lang="en-US" altLang="zh-CN" sz="2400">
                    <a:latin typeface="Times New Roman" panose="02020603050405020304" pitchFamily="18" charset="0"/>
                    <a:ea typeface="宋体" panose="02010600030101010101" pitchFamily="2" charset="-122"/>
                  </a:rPr>
                  <a:t>:</a:t>
                </a:r>
              </a:p>
            </p:txBody>
          </p:sp>
          <p:sp>
            <p:nvSpPr>
              <p:cNvPr id="152607" name="Rectangle 48">
                <a:extLst>
                  <a:ext uri="{FF2B5EF4-FFF2-40B4-BE49-F238E27FC236}">
                    <a16:creationId xmlns:a16="http://schemas.microsoft.com/office/drawing/2014/main" id="{B974F66A-B3BC-433F-9815-1DDA96E422AB}"/>
                  </a:ext>
                </a:extLst>
              </p:cNvPr>
              <p:cNvSpPr>
                <a:spLocks noChangeArrowheads="1"/>
              </p:cNvSpPr>
              <p:nvPr/>
            </p:nvSpPr>
            <p:spPr bwMode="auto">
              <a:xfrm>
                <a:off x="980" y="3563"/>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 . .</a:t>
                </a:r>
              </a:p>
            </p:txBody>
          </p:sp>
          <p:sp>
            <p:nvSpPr>
              <p:cNvPr id="152608" name="Rectangle 49">
                <a:extLst>
                  <a:ext uri="{FF2B5EF4-FFF2-40B4-BE49-F238E27FC236}">
                    <a16:creationId xmlns:a16="http://schemas.microsoft.com/office/drawing/2014/main" id="{33C82AA3-F580-47E1-B937-D5BF133F0463}"/>
                  </a:ext>
                </a:extLst>
              </p:cNvPr>
              <p:cNvSpPr>
                <a:spLocks noChangeArrowheads="1"/>
              </p:cNvSpPr>
              <p:nvPr/>
            </p:nvSpPr>
            <p:spPr bwMode="auto">
              <a:xfrm>
                <a:off x="1719" y="2592"/>
                <a:ext cx="10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true</a:t>
                </a:r>
                <a:endParaRPr lang="en-US" altLang="zh-CN" sz="2400">
                  <a:latin typeface="Times New Roman" panose="02020603050405020304" pitchFamily="18" charset="0"/>
                  <a:ea typeface="宋体" panose="02010600030101010101" pitchFamily="2" charset="-122"/>
                </a:endParaRPr>
              </a:p>
            </p:txBody>
          </p:sp>
          <p:sp>
            <p:nvSpPr>
              <p:cNvPr id="152609" name="Rectangle 50">
                <a:extLst>
                  <a:ext uri="{FF2B5EF4-FFF2-40B4-BE49-F238E27FC236}">
                    <a16:creationId xmlns:a16="http://schemas.microsoft.com/office/drawing/2014/main" id="{442BDA0D-6DB5-46BF-A373-3553517A9029}"/>
                  </a:ext>
                </a:extLst>
              </p:cNvPr>
              <p:cNvSpPr>
                <a:spLocks noChangeArrowheads="1"/>
              </p:cNvSpPr>
              <p:nvPr/>
            </p:nvSpPr>
            <p:spPr bwMode="auto">
              <a:xfrm>
                <a:off x="1705" y="2834"/>
                <a:ext cx="11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zh-CN" altLang="en-US" sz="2400">
                    <a:latin typeface="Times New Roman" panose="02020603050405020304" pitchFamily="18" charset="0"/>
                    <a:ea typeface="宋体" panose="02010600030101010101" pitchFamily="2" charset="-122"/>
                  </a:rPr>
                  <a:t>指向</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false</a:t>
                </a:r>
                <a:endParaRPr lang="en-US" altLang="zh-CN" sz="2400">
                  <a:latin typeface="Times New Roman" panose="02020603050405020304" pitchFamily="18" charset="0"/>
                  <a:ea typeface="宋体" panose="02010600030101010101" pitchFamily="2" charset="-122"/>
                </a:endParaRPr>
              </a:p>
            </p:txBody>
          </p:sp>
          <p:sp>
            <p:nvSpPr>
              <p:cNvPr id="152610" name="Line 51">
                <a:extLst>
                  <a:ext uri="{FF2B5EF4-FFF2-40B4-BE49-F238E27FC236}">
                    <a16:creationId xmlns:a16="http://schemas.microsoft.com/office/drawing/2014/main" id="{51A6C870-87E5-45EC-A3EB-B4A13415AD02}"/>
                  </a:ext>
                </a:extLst>
              </p:cNvPr>
              <p:cNvSpPr>
                <a:spLocks noChangeShapeType="1"/>
              </p:cNvSpPr>
              <p:nvPr/>
            </p:nvSpPr>
            <p:spPr bwMode="auto">
              <a:xfrm>
                <a:off x="1656" y="310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2611" name="Line 52">
                <a:extLst>
                  <a:ext uri="{FF2B5EF4-FFF2-40B4-BE49-F238E27FC236}">
                    <a16:creationId xmlns:a16="http://schemas.microsoft.com/office/drawing/2014/main" id="{48707551-067A-42B7-A4C6-151652281148}"/>
                  </a:ext>
                </a:extLst>
              </p:cNvPr>
              <p:cNvSpPr>
                <a:spLocks noChangeShapeType="1"/>
              </p:cNvSpPr>
              <p:nvPr/>
            </p:nvSpPr>
            <p:spPr bwMode="auto">
              <a:xfrm>
                <a:off x="1677" y="285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2612" name="Line 53">
                <a:extLst>
                  <a:ext uri="{FF2B5EF4-FFF2-40B4-BE49-F238E27FC236}">
                    <a16:creationId xmlns:a16="http://schemas.microsoft.com/office/drawing/2014/main" id="{B33C96A0-ACFE-41F2-B6EE-1FB99DA85E64}"/>
                  </a:ext>
                </a:extLst>
              </p:cNvPr>
              <p:cNvSpPr>
                <a:spLocks noChangeShapeType="1"/>
              </p:cNvSpPr>
              <p:nvPr/>
            </p:nvSpPr>
            <p:spPr bwMode="auto">
              <a:xfrm>
                <a:off x="870" y="371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13" name="Rectangle 54">
                <a:extLst>
                  <a:ext uri="{FF2B5EF4-FFF2-40B4-BE49-F238E27FC236}">
                    <a16:creationId xmlns:a16="http://schemas.microsoft.com/office/drawing/2014/main" id="{A69AC839-BF35-48A0-9294-E03F56A9BE4E}"/>
                  </a:ext>
                </a:extLst>
              </p:cNvPr>
              <p:cNvSpPr>
                <a:spLocks noChangeArrowheads="1"/>
              </p:cNvSpPr>
              <p:nvPr/>
            </p:nvSpPr>
            <p:spPr bwMode="auto">
              <a:xfrm>
                <a:off x="816" y="3456"/>
                <a:ext cx="111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goto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begin</a:t>
                </a:r>
              </a:p>
            </p:txBody>
          </p:sp>
          <p:sp>
            <p:nvSpPr>
              <p:cNvPr id="152614" name="Rectangle 55">
                <a:extLst>
                  <a:ext uri="{FF2B5EF4-FFF2-40B4-BE49-F238E27FC236}">
                    <a16:creationId xmlns:a16="http://schemas.microsoft.com/office/drawing/2014/main" id="{FA2B3498-57F2-4440-892B-7BD96094E3E9}"/>
                  </a:ext>
                </a:extLst>
              </p:cNvPr>
              <p:cNvSpPr>
                <a:spLocks noChangeArrowheads="1"/>
              </p:cNvSpPr>
              <p:nvPr/>
            </p:nvSpPr>
            <p:spPr bwMode="auto">
              <a:xfrm>
                <a:off x="99" y="2592"/>
                <a:ext cx="90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begin</a:t>
                </a:r>
                <a:r>
                  <a:rPr lang="en-US" altLang="zh-CN" sz="2400">
                    <a:latin typeface="Times New Roman" panose="02020603050405020304" pitchFamily="18" charset="0"/>
                    <a:ea typeface="宋体" panose="02010600030101010101" pitchFamily="2" charset="-122"/>
                  </a:rPr>
                  <a:t>:</a:t>
                </a:r>
              </a:p>
            </p:txBody>
          </p:sp>
          <p:sp>
            <p:nvSpPr>
              <p:cNvPr id="152615" name="Rectangle 56">
                <a:extLst>
                  <a:ext uri="{FF2B5EF4-FFF2-40B4-BE49-F238E27FC236}">
                    <a16:creationId xmlns:a16="http://schemas.microsoft.com/office/drawing/2014/main" id="{0DD826D9-B0EB-463C-B0F8-5AE4E4A54ADB}"/>
                  </a:ext>
                </a:extLst>
              </p:cNvPr>
              <p:cNvSpPr>
                <a:spLocks noChangeArrowheads="1"/>
              </p:cNvSpPr>
              <p:nvPr/>
            </p:nvSpPr>
            <p:spPr bwMode="auto">
              <a:xfrm>
                <a:off x="624" y="3792"/>
                <a:ext cx="124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 while-do</a:t>
                </a:r>
              </a:p>
            </p:txBody>
          </p:sp>
        </p:grpSp>
        <p:grpSp>
          <p:nvGrpSpPr>
            <p:cNvPr id="152588" name="Group 57">
              <a:extLst>
                <a:ext uri="{FF2B5EF4-FFF2-40B4-BE49-F238E27FC236}">
                  <a16:creationId xmlns:a16="http://schemas.microsoft.com/office/drawing/2014/main" id="{CB941446-A033-41C1-A6E4-ACA176A0F618}"/>
                </a:ext>
              </a:extLst>
            </p:cNvPr>
            <p:cNvGrpSpPr>
              <a:grpSpLocks/>
            </p:cNvGrpSpPr>
            <p:nvPr/>
          </p:nvGrpSpPr>
          <p:grpSpPr bwMode="auto">
            <a:xfrm>
              <a:off x="2784" y="2740"/>
              <a:ext cx="1680" cy="1188"/>
              <a:chOff x="2784" y="2740"/>
              <a:chExt cx="1680" cy="1188"/>
            </a:xfrm>
          </p:grpSpPr>
          <p:sp>
            <p:nvSpPr>
              <p:cNvPr id="152589" name="Line 58">
                <a:extLst>
                  <a:ext uri="{FF2B5EF4-FFF2-40B4-BE49-F238E27FC236}">
                    <a16:creationId xmlns:a16="http://schemas.microsoft.com/office/drawing/2014/main" id="{4ED391AF-2910-4E85-AD72-F5715EFC5A98}"/>
                  </a:ext>
                </a:extLst>
              </p:cNvPr>
              <p:cNvSpPr>
                <a:spLocks noChangeShapeType="1"/>
              </p:cNvSpPr>
              <p:nvPr/>
            </p:nvSpPr>
            <p:spPr bwMode="auto">
              <a:xfrm flipH="1">
                <a:off x="3544" y="2741"/>
                <a:ext cx="2"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0" name="Line 59">
                <a:extLst>
                  <a:ext uri="{FF2B5EF4-FFF2-40B4-BE49-F238E27FC236}">
                    <a16:creationId xmlns:a16="http://schemas.microsoft.com/office/drawing/2014/main" id="{7AAA7B87-8CD1-4EFE-B292-320EFAD318BD}"/>
                  </a:ext>
                </a:extLst>
              </p:cNvPr>
              <p:cNvSpPr>
                <a:spLocks noChangeShapeType="1"/>
              </p:cNvSpPr>
              <p:nvPr/>
            </p:nvSpPr>
            <p:spPr bwMode="auto">
              <a:xfrm>
                <a:off x="3547" y="274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1" name="Line 60">
                <a:extLst>
                  <a:ext uri="{FF2B5EF4-FFF2-40B4-BE49-F238E27FC236}">
                    <a16:creationId xmlns:a16="http://schemas.microsoft.com/office/drawing/2014/main" id="{A31516BC-956E-4CA6-9FB8-649B678F14DE}"/>
                  </a:ext>
                </a:extLst>
              </p:cNvPr>
              <p:cNvSpPr>
                <a:spLocks noChangeShapeType="1"/>
              </p:cNvSpPr>
              <p:nvPr/>
            </p:nvSpPr>
            <p:spPr bwMode="auto">
              <a:xfrm flipH="1">
                <a:off x="4426" y="2741"/>
                <a:ext cx="1"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2" name="Line 61">
                <a:extLst>
                  <a:ext uri="{FF2B5EF4-FFF2-40B4-BE49-F238E27FC236}">
                    <a16:creationId xmlns:a16="http://schemas.microsoft.com/office/drawing/2014/main" id="{6AB8399D-1009-41D6-8C69-E49434D7D967}"/>
                  </a:ext>
                </a:extLst>
              </p:cNvPr>
              <p:cNvSpPr>
                <a:spLocks noChangeShapeType="1"/>
              </p:cNvSpPr>
              <p:nvPr/>
            </p:nvSpPr>
            <p:spPr bwMode="auto">
              <a:xfrm>
                <a:off x="3547" y="313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3" name="Line 62">
                <a:extLst>
                  <a:ext uri="{FF2B5EF4-FFF2-40B4-BE49-F238E27FC236}">
                    <a16:creationId xmlns:a16="http://schemas.microsoft.com/office/drawing/2014/main" id="{2524E5D8-DDCE-40F8-A321-8876BE9B66AC}"/>
                  </a:ext>
                </a:extLst>
              </p:cNvPr>
              <p:cNvSpPr>
                <a:spLocks noChangeShapeType="1"/>
              </p:cNvSpPr>
              <p:nvPr/>
            </p:nvSpPr>
            <p:spPr bwMode="auto">
              <a:xfrm>
                <a:off x="3558" y="3498"/>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4" name="Rectangle 63">
                <a:extLst>
                  <a:ext uri="{FF2B5EF4-FFF2-40B4-BE49-F238E27FC236}">
                    <a16:creationId xmlns:a16="http://schemas.microsoft.com/office/drawing/2014/main" id="{6FD4E4E6-0D92-4A5F-AB21-F026D8EA845A}"/>
                  </a:ext>
                </a:extLst>
              </p:cNvPr>
              <p:cNvSpPr>
                <a:spLocks noChangeArrowheads="1"/>
              </p:cNvSpPr>
              <p:nvPr/>
            </p:nvSpPr>
            <p:spPr bwMode="auto">
              <a:xfrm>
                <a:off x="3600" y="2778"/>
                <a:ext cx="70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595" name="Rectangle 64">
                <a:extLst>
                  <a:ext uri="{FF2B5EF4-FFF2-40B4-BE49-F238E27FC236}">
                    <a16:creationId xmlns:a16="http://schemas.microsoft.com/office/drawing/2014/main" id="{EF5D50CE-5A99-444F-8E9F-55FF2C69C14C}"/>
                  </a:ext>
                </a:extLst>
              </p:cNvPr>
              <p:cNvSpPr>
                <a:spLocks noChangeArrowheads="1"/>
              </p:cNvSpPr>
              <p:nvPr/>
            </p:nvSpPr>
            <p:spPr bwMode="auto">
              <a:xfrm>
                <a:off x="3600" y="3153"/>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code</a:t>
                </a:r>
              </a:p>
            </p:txBody>
          </p:sp>
          <p:sp>
            <p:nvSpPr>
              <p:cNvPr id="152596" name="Rectangle 65">
                <a:extLst>
                  <a:ext uri="{FF2B5EF4-FFF2-40B4-BE49-F238E27FC236}">
                    <a16:creationId xmlns:a16="http://schemas.microsoft.com/office/drawing/2014/main" id="{A94893E3-3ED1-4C42-B5C7-ED30237E842F}"/>
                  </a:ext>
                </a:extLst>
              </p:cNvPr>
              <p:cNvSpPr>
                <a:spLocks noChangeArrowheads="1"/>
              </p:cNvSpPr>
              <p:nvPr/>
            </p:nvSpPr>
            <p:spPr bwMode="auto">
              <a:xfrm>
                <a:off x="2784" y="3025"/>
                <a:ext cx="83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a:t>
                </a:r>
                <a:r>
                  <a:rPr lang="en-US" altLang="zh-CN" sz="2400">
                    <a:latin typeface="Times New Roman" panose="02020603050405020304" pitchFamily="18" charset="0"/>
                    <a:ea typeface="宋体" panose="02010600030101010101" pitchFamily="2" charset="-122"/>
                  </a:rPr>
                  <a:t>:</a:t>
                </a:r>
              </a:p>
            </p:txBody>
          </p:sp>
          <p:sp>
            <p:nvSpPr>
              <p:cNvPr id="152597" name="Rectangle 66">
                <a:extLst>
                  <a:ext uri="{FF2B5EF4-FFF2-40B4-BE49-F238E27FC236}">
                    <a16:creationId xmlns:a16="http://schemas.microsoft.com/office/drawing/2014/main" id="{C78D31B0-B712-40FB-BB9F-5DD80ECCBAF7}"/>
                  </a:ext>
                </a:extLst>
              </p:cNvPr>
              <p:cNvSpPr>
                <a:spLocks noChangeArrowheads="1"/>
              </p:cNvSpPr>
              <p:nvPr/>
            </p:nvSpPr>
            <p:spPr bwMode="auto">
              <a:xfrm>
                <a:off x="3719" y="3366"/>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1000" b="0">
                    <a:latin typeface="Times New Roman" panose="02020603050405020304" pitchFamily="18" charset="0"/>
                    <a:ea typeface="宋体" panose="02010600030101010101" pitchFamily="2" charset="-122"/>
                  </a:rPr>
                  <a:t>. . .</a:t>
                </a:r>
              </a:p>
            </p:txBody>
          </p:sp>
          <p:sp>
            <p:nvSpPr>
              <p:cNvPr id="152598" name="Rectangle 67">
                <a:extLst>
                  <a:ext uri="{FF2B5EF4-FFF2-40B4-BE49-F238E27FC236}">
                    <a16:creationId xmlns:a16="http://schemas.microsoft.com/office/drawing/2014/main" id="{03949AAB-D94E-4E56-A70F-464ED08FA87D}"/>
                  </a:ext>
                </a:extLst>
              </p:cNvPr>
              <p:cNvSpPr>
                <a:spLocks noChangeArrowheads="1"/>
              </p:cNvSpPr>
              <p:nvPr/>
            </p:nvSpPr>
            <p:spPr bwMode="auto">
              <a:xfrm>
                <a:off x="3504" y="3643"/>
                <a:ext cx="96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(d) </a:t>
                </a: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a:t>
                </a:r>
                <a:r>
                  <a:rPr lang="en-US" altLang="zh-CN" sz="2400" baseline="-25000">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grpSp>
      <p:sp>
        <p:nvSpPr>
          <p:cNvPr id="152582" name="Rectangle 68">
            <a:extLst>
              <a:ext uri="{FF2B5EF4-FFF2-40B4-BE49-F238E27FC236}">
                <a16:creationId xmlns:a16="http://schemas.microsoft.com/office/drawing/2014/main" id="{6233A5AB-8DEC-4CCD-B7BB-6EA85E3E6EDC}"/>
              </a:ext>
            </a:extLst>
          </p:cNvPr>
          <p:cNvSpPr>
            <a:spLocks noChangeArrowheads="1"/>
          </p:cNvSpPr>
          <p:nvPr/>
        </p:nvSpPr>
        <p:spPr bwMode="auto">
          <a:xfrm>
            <a:off x="1476375" y="6237288"/>
            <a:ext cx="666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2000">
                <a:latin typeface="Times New Roman" panose="02020603050405020304" pitchFamily="18" charset="0"/>
              </a:rPr>
              <a:t>图</a:t>
            </a:r>
            <a:r>
              <a:rPr kumimoji="1" lang="en-US" altLang="zh-CN" sz="2000">
                <a:latin typeface="Times New Roman" panose="02020603050405020304" pitchFamily="18" charset="0"/>
              </a:rPr>
              <a:t>7.25 if-then</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if-then-else</a:t>
            </a:r>
            <a:r>
              <a:rPr kumimoji="1" lang="zh-CN" altLang="en-US" sz="2000">
                <a:latin typeface="Times New Roman" panose="02020603050405020304" pitchFamily="18" charset="0"/>
              </a:rPr>
              <a:t>和</a:t>
            </a:r>
            <a:r>
              <a:rPr kumimoji="1" lang="en-US" altLang="zh-CN" sz="2000">
                <a:latin typeface="Times New Roman" panose="02020603050405020304" pitchFamily="18" charset="0"/>
              </a:rPr>
              <a:t>while-do</a:t>
            </a:r>
            <a:r>
              <a:rPr kumimoji="1" lang="zh-CN" altLang="en-US" sz="2000">
                <a:latin typeface="Times New Roman" panose="02020603050405020304" pitchFamily="18" charset="0"/>
              </a:rPr>
              <a:t>语句的目标代码结构 </a:t>
            </a:r>
          </a:p>
        </p:txBody>
      </p:sp>
      <p:sp>
        <p:nvSpPr>
          <p:cNvPr id="2" name="圆角矩形标注 1">
            <a:extLst>
              <a:ext uri="{FF2B5EF4-FFF2-40B4-BE49-F238E27FC236}">
                <a16:creationId xmlns:a16="http://schemas.microsoft.com/office/drawing/2014/main" id="{25F4BF79-99A5-4EDF-ACE3-EB2C0917021E}"/>
              </a:ext>
            </a:extLst>
          </p:cNvPr>
          <p:cNvSpPr>
            <a:spLocks noChangeArrowheads="1"/>
          </p:cNvSpPr>
          <p:nvPr/>
        </p:nvSpPr>
        <p:spPr bwMode="auto">
          <a:xfrm>
            <a:off x="3203575" y="1990725"/>
            <a:ext cx="1216025" cy="588963"/>
          </a:xfrm>
          <a:prstGeom prst="wedgeRoundRectCallout">
            <a:avLst>
              <a:gd name="adj1" fmla="val -15949"/>
              <a:gd name="adj2" fmla="val -6745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S.next</a:t>
            </a:r>
            <a:endParaRPr lang="zh-CN" altLang="en-US" sz="2400" b="0">
              <a:ea typeface="宋体" panose="02010600030101010101" pitchFamily="2" charset="-122"/>
            </a:endParaRPr>
          </a:p>
        </p:txBody>
      </p:sp>
      <p:sp>
        <p:nvSpPr>
          <p:cNvPr id="72" name="圆角矩形标注 71">
            <a:extLst>
              <a:ext uri="{FF2B5EF4-FFF2-40B4-BE49-F238E27FC236}">
                <a16:creationId xmlns:a16="http://schemas.microsoft.com/office/drawing/2014/main" id="{0DD3C8C3-ACAA-4E80-BA75-A3FB792E1246}"/>
              </a:ext>
            </a:extLst>
          </p:cNvPr>
          <p:cNvSpPr>
            <a:spLocks noChangeArrowheads="1"/>
          </p:cNvSpPr>
          <p:nvPr/>
        </p:nvSpPr>
        <p:spPr bwMode="auto">
          <a:xfrm>
            <a:off x="3203575" y="4857750"/>
            <a:ext cx="1216025" cy="587375"/>
          </a:xfrm>
          <a:prstGeom prst="wedgeRoundRectCallout">
            <a:avLst>
              <a:gd name="adj1" fmla="val -15949"/>
              <a:gd name="adj2" fmla="val -6745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S.next</a:t>
            </a:r>
            <a:endParaRPr lang="zh-CN" altLang="en-US" sz="2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arn(inVertical)">
                                      <p:cBhvr>
                                        <p:cTn id="17" dur="500"/>
                                        <p:tgtEl>
                                          <p:spTgt spid="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xit" presetSubtype="21" fill="hold" grpId="1" nodeType="clickEffect">
                                  <p:stCondLst>
                                    <p:cond delay="0"/>
                                  </p:stCondLst>
                                  <p:childTnLst>
                                    <p:animEffect transition="out" filter="barn(inVertical)">
                                      <p:cBhvr>
                                        <p:cTn id="21" dur="500"/>
                                        <p:tgtEl>
                                          <p:spTgt spid="72"/>
                                        </p:tgtEl>
                                      </p:cBhvr>
                                    </p:animEffect>
                                    <p:set>
                                      <p:cBhvr>
                                        <p:cTn id="22" dur="1" fill="hold">
                                          <p:stCondLst>
                                            <p:cond delay="4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2" grpId="0" animBg="1"/>
      <p:bldP spid="72" grpId="1"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9758</TotalTime>
  <Words>15323</Words>
  <Application>Microsoft Office PowerPoint</Application>
  <PresentationFormat>全屏显示(4:3)</PresentationFormat>
  <Paragraphs>2820</Paragraphs>
  <Slides>167</Slides>
  <Notes>90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167</vt:i4>
      </vt:variant>
    </vt:vector>
  </HeadingPairs>
  <TitlesOfParts>
    <vt:vector size="184" baseType="lpstr">
      <vt:lpstr>Tahoma</vt:lpstr>
      <vt:lpstr>宋体</vt:lpstr>
      <vt:lpstr>Arial</vt:lpstr>
      <vt:lpstr>黑体</vt:lpstr>
      <vt:lpstr>楷体_GB2312</vt:lpstr>
      <vt:lpstr>Wingdings</vt:lpstr>
      <vt:lpstr>Times New Roman</vt:lpstr>
      <vt:lpstr>华文隶书</vt:lpstr>
      <vt:lpstr>仿宋_GB2312</vt:lpstr>
      <vt:lpstr>Symbol</vt:lpstr>
      <vt:lpstr>Monotype Sorts</vt:lpstr>
      <vt:lpstr>Blends</vt:lpstr>
      <vt:lpstr>Microsoft Clip Gallery</vt:lpstr>
      <vt:lpstr>Microsoft Photo Editor 3.0 照片</vt:lpstr>
      <vt:lpstr>Microsoft Visio 2003-2010 绘图</vt:lpstr>
      <vt:lpstr>Microsoft Word 97 - 2003 文档</vt:lpstr>
      <vt:lpstr>Microsoft Office 程序的 Organization Chart 加载项</vt:lpstr>
      <vt:lpstr>第7章 语义分析与中间代码生成</vt:lpstr>
      <vt:lpstr>第7章 语义分析与中间代码生成 </vt:lpstr>
      <vt:lpstr>7.1  中间代码的形式</vt:lpstr>
      <vt:lpstr>7.1  中间代码的形式</vt:lpstr>
      <vt:lpstr>7.1.1 逆波兰表示 </vt:lpstr>
      <vt:lpstr>7.1.1 逆波兰表示 </vt:lpstr>
      <vt:lpstr>7.1.2 三地址码 </vt:lpstr>
      <vt:lpstr>7.1.2 三地址码 </vt:lpstr>
      <vt:lpstr>7.1.2 三地址码 </vt:lpstr>
      <vt:lpstr>7.1.2 三地址码 </vt:lpstr>
      <vt:lpstr>7.1.2 三地址码 </vt:lpstr>
      <vt:lpstr>四元式 </vt:lpstr>
      <vt:lpstr>四元式 </vt:lpstr>
      <vt:lpstr>三元式 </vt:lpstr>
      <vt:lpstr>三元式 </vt:lpstr>
      <vt:lpstr>生成三地址码的语法制导定义</vt:lpstr>
      <vt:lpstr>7.1.3 图表示 </vt:lpstr>
      <vt:lpstr>7.1.3 图表示 </vt:lpstr>
      <vt:lpstr>7.1.3 图表示 </vt:lpstr>
      <vt:lpstr>生成dag的语法制导定义</vt:lpstr>
      <vt:lpstr>7.2 声明语句的翻译</vt:lpstr>
      <vt:lpstr>7.2 声明语句的翻译</vt:lpstr>
      <vt:lpstr>7.2 声明语句的翻译</vt:lpstr>
      <vt:lpstr>7.2.1 类型表达式 </vt:lpstr>
      <vt:lpstr>7.2.1 类型表达式 </vt:lpstr>
      <vt:lpstr>7.2.1 类型表达式 </vt:lpstr>
      <vt:lpstr>7.2.1 类型表达式 </vt:lpstr>
      <vt:lpstr>7.2.1 类型表达式 </vt:lpstr>
      <vt:lpstr>7.2.2 类型等价 </vt:lpstr>
      <vt:lpstr>7.2.2 类型等价 </vt:lpstr>
      <vt:lpstr>7.2.2 类型等价 </vt:lpstr>
      <vt:lpstr>7.2.2 类型等价 </vt:lpstr>
      <vt:lpstr>7.2.3 声明语句的文法 </vt:lpstr>
      <vt:lpstr>语义属性、辅助过程与全局变量的设置</vt:lpstr>
      <vt:lpstr>7.2.4 过程内声明语句的翻译</vt:lpstr>
      <vt:lpstr>7.2.4 过程内声明语句的翻译</vt:lpstr>
      <vt:lpstr>例 x:real; i:integer 的翻译</vt:lpstr>
      <vt:lpstr>例 x:real; i:integer 的翻译</vt:lpstr>
      <vt:lpstr>7.2.5 嵌套过程中声明语句的翻译</vt:lpstr>
      <vt:lpstr>7.2.5 嵌套过程中声明语句的翻译</vt:lpstr>
      <vt:lpstr>7.2.5 嵌套过程中声明语句的翻译</vt:lpstr>
      <vt:lpstr>7.2.5 嵌套过程中声明语句的翻译</vt:lpstr>
      <vt:lpstr>例 一个带有嵌套的pascal程序(图7.11)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7.2.6 记录的翻译</vt:lpstr>
      <vt:lpstr>7.2.6 记录的翻译</vt:lpstr>
      <vt:lpstr>7.2.6 记录的翻译</vt:lpstr>
      <vt:lpstr>PowerPoint 演示文稿</vt:lpstr>
      <vt:lpstr>7.3.1 简单赋值语句的翻译</vt:lpstr>
      <vt:lpstr>临时名字的重用</vt:lpstr>
      <vt:lpstr>基于临时变量生存期特征的三地址代码</vt:lpstr>
      <vt:lpstr>7.3.2 数组元素的寻址</vt:lpstr>
      <vt:lpstr>数组元素地址计算——行优先</vt:lpstr>
      <vt:lpstr>数组元素地址计算的翻译方案设计</vt:lpstr>
      <vt:lpstr>数组元素地址计算的翻译方案设计</vt:lpstr>
      <vt:lpstr>数组元素地址计算的翻译方案设计</vt:lpstr>
      <vt:lpstr>7.3.3 带有数组引用的赋值语句的翻译</vt:lpstr>
      <vt:lpstr>PowerPoint 演示文稿</vt:lpstr>
      <vt:lpstr>赋值语句的翻译模式</vt:lpstr>
      <vt:lpstr>例：设A是一个10×20的整型数组  </vt:lpstr>
      <vt:lpstr>PowerPoint 演示文稿</vt:lpstr>
      <vt:lpstr>PowerPoint 演示文稿</vt:lpstr>
      <vt:lpstr>PowerPoint 演示文稿</vt:lpstr>
      <vt:lpstr>PowerPoint 演示文稿</vt:lpstr>
      <vt:lpstr>7.4 类型检查</vt:lpstr>
      <vt:lpstr>7.4.1 类型检查的规则</vt:lpstr>
      <vt:lpstr>7.4.1 类型检查的规则</vt:lpstr>
      <vt:lpstr>7.4.1 类型检查的规则</vt:lpstr>
      <vt:lpstr>7.4.2 类型转换</vt:lpstr>
      <vt:lpstr>PowerPoint 演示文稿</vt:lpstr>
      <vt:lpstr>7.5 控制结构的翻译</vt:lpstr>
      <vt:lpstr>7.5 控制结构的翻译</vt:lpstr>
      <vt:lpstr>7.5.1 布尔表达式的翻译</vt:lpstr>
      <vt:lpstr>7.5.1 布尔表达式的翻译</vt:lpstr>
      <vt:lpstr>用数值表示布尔值的翻译</vt:lpstr>
      <vt:lpstr>用数值表示布尔值的翻译</vt:lpstr>
      <vt:lpstr>用数值表示布尔值的翻译</vt:lpstr>
      <vt:lpstr>例7.8 对a&lt;b or c&lt;d and e&lt;f的翻译 </vt:lpstr>
      <vt:lpstr>7.5.2 常见控制结构的翻译 </vt:lpstr>
      <vt:lpstr>7.5.2 常见控制结构的翻译 </vt:lpstr>
      <vt:lpstr>PowerPoint 演示文稿</vt:lpstr>
      <vt:lpstr>PowerPoint 演示文稿</vt:lpstr>
      <vt:lpstr>7.5.2 常见控制结构的翻译</vt:lpstr>
      <vt:lpstr>PowerPoint 演示文稿</vt:lpstr>
      <vt:lpstr>PowerPoint 演示文稿</vt:lpstr>
      <vt:lpstr>PowerPoint 演示文稿</vt:lpstr>
      <vt:lpstr>PowerPoint 演示文稿</vt:lpstr>
      <vt:lpstr>7.5.3 布尔表达式的控制流翻译</vt:lpstr>
      <vt:lpstr>7.5.3 布尔表达式的控制流翻译</vt:lpstr>
      <vt:lpstr>简单布尔表达式的翻译示例          ——例7.9  a&lt;b or c&lt;d and e&lt;f</vt:lpstr>
      <vt:lpstr>7.5.3 布尔表达式的控制流翻译</vt:lpstr>
      <vt:lpstr>7.5.3 布尔表达式的控制流翻译</vt:lpstr>
      <vt:lpstr>例7.10：翻译下列语句</vt:lpstr>
      <vt:lpstr>生成的三地址代码序列</vt:lpstr>
      <vt:lpstr>7.5.4 混合模式的布尔表达式翻译</vt:lpstr>
      <vt:lpstr>PowerPoint 演示文稿</vt:lpstr>
      <vt:lpstr>PowerPoint 演示文稿</vt:lpstr>
      <vt:lpstr>混合模式布尔表达式的翻译示例        ——例如：4+a&gt;b-c and d</vt:lpstr>
      <vt:lpstr>7.6 回填</vt:lpstr>
      <vt:lpstr>7.6 回填</vt:lpstr>
      <vt:lpstr>7.6 回填</vt:lpstr>
      <vt:lpstr>7.6 回填</vt:lpstr>
      <vt:lpstr>7.6.1 布尔表达式的回填式翻译</vt:lpstr>
      <vt:lpstr>7.6.1 布尔表达式的回填式翻译</vt:lpstr>
      <vt:lpstr>7.6.1 布尔表达式的回填式翻译</vt:lpstr>
      <vt:lpstr>7.6.1 布尔表达式的回填式翻译</vt:lpstr>
      <vt:lpstr>7.6.1 布尔表达式的回填式翻译</vt:lpstr>
      <vt:lpstr>例7.11</vt:lpstr>
      <vt:lpstr>7.6.2 常见控制结构的回填式翻译</vt:lpstr>
      <vt:lpstr>if-then语句的回填式翻译</vt:lpstr>
      <vt:lpstr>if-then-else语句 的回填式翻译</vt:lpstr>
      <vt:lpstr>while语句的 回填式翻译</vt:lpstr>
      <vt:lpstr>语句序列的回填式翻译</vt:lpstr>
      <vt:lpstr>例7.12 翻译下列语句</vt:lpstr>
      <vt:lpstr>例7.12</vt:lpstr>
      <vt:lpstr>PowerPoint 演示文稿</vt:lpstr>
      <vt:lpstr>例7.12</vt:lpstr>
      <vt:lpstr>PowerPoint 演示文稿</vt:lpstr>
      <vt:lpstr>例7.12</vt:lpstr>
      <vt:lpstr>PowerPoint 演示文稿</vt:lpstr>
      <vt:lpstr>例7.12</vt:lpstr>
      <vt:lpstr>PowerPoint 演示文稿</vt:lpstr>
      <vt:lpstr>PowerPoint 演示文稿</vt:lpstr>
      <vt:lpstr>例7.12</vt:lpstr>
      <vt:lpstr>PowerPoint 演示文稿</vt:lpstr>
      <vt:lpstr>例7.12</vt:lpstr>
      <vt:lpstr>PowerPoint 演示文稿</vt:lpstr>
      <vt:lpstr>PowerPoint 演示文稿</vt:lpstr>
      <vt:lpstr>例7.12</vt:lpstr>
      <vt:lpstr>PowerPoint 演示文稿</vt:lpstr>
      <vt:lpstr>生成的四元式序列</vt:lpstr>
      <vt:lpstr>7.6.3 for循环语句的回填式翻译</vt:lpstr>
      <vt:lpstr>7.6.3 for循环语句的回填式翻译</vt:lpstr>
      <vt:lpstr>7.6.3 for循环语句的回填式翻译</vt:lpstr>
      <vt:lpstr>7.6.4 repeat语句的回填式翻译</vt:lpstr>
      <vt:lpstr>7.7 switch语句的翻译</vt:lpstr>
      <vt:lpstr>7.7.2 switch语句的语法制导翻译</vt:lpstr>
      <vt:lpstr>7.7.2 switch语句的语法制导翻译</vt:lpstr>
      <vt:lpstr>7.7.2 switch语句的语法制导翻译</vt:lpstr>
      <vt:lpstr>例7.14 翻译如下的switch语句</vt:lpstr>
      <vt:lpstr>PowerPoint 演示文稿</vt:lpstr>
      <vt:lpstr>7.8 过程调用和返回语句的翻译</vt:lpstr>
      <vt:lpstr>过程调用id(E1, E2, …, En) 的中间代码结构</vt:lpstr>
      <vt:lpstr>PowerPoint 演示文稿</vt:lpstr>
      <vt:lpstr>7.9 输入输出语句的翻译</vt:lpstr>
      <vt:lpstr>7.9 输入输出语句的翻译</vt:lpstr>
      <vt:lpstr>7.9 输入输出语句的翻译</vt:lpstr>
      <vt:lpstr>本章小结</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541</cp:revision>
  <cp:lastPrinted>2017-05-11T03:22:13Z</cp:lastPrinted>
  <dcterms:created xsi:type="dcterms:W3CDTF">2003-03-23T06:01:35Z</dcterms:created>
  <dcterms:modified xsi:type="dcterms:W3CDTF">2020-12-14T00:03:54Z</dcterms:modified>
</cp:coreProperties>
</file>